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94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26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2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85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17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229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23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44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02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7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27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52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orange card with text&#10;&#10;AI-generated content may be incorrect.">
            <a:extLst>
              <a:ext uri="{FF2B5EF4-FFF2-40B4-BE49-F238E27FC236}">
                <a16:creationId xmlns:a16="http://schemas.microsoft.com/office/drawing/2014/main" id="{62CDFC13-4F9C-EA8A-A98B-2F410C5EF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EB3A69D-6A73-D3E1-9B00-A73CF48C3582}"/>
              </a:ext>
            </a:extLst>
          </p:cNvPr>
          <p:cNvSpPr txBox="1">
            <a:spLocks/>
          </p:cNvSpPr>
          <p:nvPr/>
        </p:nvSpPr>
        <p:spPr>
          <a:xfrm>
            <a:off x="1524000" y="3084812"/>
            <a:ext cx="9144000" cy="688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[Exam level name(s) Certificate Ceremony]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228E6E6-0C9D-065C-1F0B-6691578CAE95}"/>
              </a:ext>
            </a:extLst>
          </p:cNvPr>
          <p:cNvSpPr txBox="1">
            <a:spLocks/>
          </p:cNvSpPr>
          <p:nvPr/>
        </p:nvSpPr>
        <p:spPr>
          <a:xfrm>
            <a:off x="1524000" y="3929321"/>
            <a:ext cx="9144000" cy="54808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dd/mm/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yyyy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09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2F3AE819-5B98-544B-A519-CBE374EE39FE}" vid="{45E30218-CBA8-1240-A79C-BEB5FEFC548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9A6BD4DD06094C8F0763FFA9FE5D36" ma:contentTypeVersion="15" ma:contentTypeDescription="Create a new document." ma:contentTypeScope="" ma:versionID="23c91f69acdecfb81d03873641354924">
  <xsd:schema xmlns:xsd="http://www.w3.org/2001/XMLSchema" xmlns:xs="http://www.w3.org/2001/XMLSchema" xmlns:p="http://schemas.microsoft.com/office/2006/metadata/properties" xmlns:ns2="d75221f2-2b6c-4587-abb8-28e8feefc8b0" xmlns:ns3="d9638e38-c6ef-425f-91be-134190314fc2" targetNamespace="http://schemas.microsoft.com/office/2006/metadata/properties" ma:root="true" ma:fieldsID="b9efcec9ca6cfe24e46f811141e56aa5" ns2:_="" ns3:_="">
    <xsd:import namespace="d75221f2-2b6c-4587-abb8-28e8feefc8b0"/>
    <xsd:import namespace="d9638e38-c6ef-425f-91be-134190314f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221f2-2b6c-4587-abb8-28e8feefc8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638e38-c6ef-425f-91be-134190314fc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e848393-24c3-444a-a668-393de41844c0}" ma:internalName="TaxCatchAll" ma:showField="CatchAllData" ma:web="d9638e38-c6ef-425f-91be-134190314f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5221f2-2b6c-4587-abb8-28e8feefc8b0">
      <Terms xmlns="http://schemas.microsoft.com/office/infopath/2007/PartnerControls"/>
    </lcf76f155ced4ddcb4097134ff3c332f>
    <TaxCatchAll xmlns="d9638e38-c6ef-425f-91be-134190314fc2" xsi:nil="true"/>
  </documentManagement>
</p:properties>
</file>

<file path=customXml/itemProps1.xml><?xml version="1.0" encoding="utf-8"?>
<ds:datastoreItem xmlns:ds="http://schemas.openxmlformats.org/officeDocument/2006/customXml" ds:itemID="{E849F9C2-6116-4DEE-8B2C-B938B8EE3E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5221f2-2b6c-4587-abb8-28e8feefc8b0"/>
    <ds:schemaRef ds:uri="d9638e38-c6ef-425f-91be-134190314f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F2A261-65EE-400F-B0F0-AC606A563F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FE7210-BE61-4965-A861-E9C293392E5C}">
  <ds:schemaRefs>
    <ds:schemaRef ds:uri="http://schemas.microsoft.com/office/2006/metadata/properties"/>
    <ds:schemaRef ds:uri="http://schemas.microsoft.com/office/infopath/2007/PartnerControls"/>
    <ds:schemaRef ds:uri="d75221f2-2b6c-4587-abb8-28e8feefc8b0"/>
    <ds:schemaRef ds:uri="d9638e38-c6ef-425f-91be-134190314f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Ceremony background slide</Template>
  <TotalTime>0</TotalTime>
  <Words>16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Cambridge University Press &amp;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 Nicholls</dc:creator>
  <cp:lastModifiedBy>Balaiah Potuganti (Balaiah Potuganti)</cp:lastModifiedBy>
  <cp:revision>1</cp:revision>
  <dcterms:created xsi:type="dcterms:W3CDTF">2026-01-09T10:50:32Z</dcterms:created>
  <dcterms:modified xsi:type="dcterms:W3CDTF">2026-01-09T10:50:56Z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0x010100FF9A6BD4DD06094C8F0763FFA9FE5D36</vt:lpwstr>
  </property>
  <property fmtid="{D5CDD505-2E9C-101B-9397-08002B2CF9AE}" pid="3" name="MediaServiceImageTags">
    <vt:lpwstr/>
  </property>
</Properties>
</file>