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4.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6.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55" r:id="rId2"/>
    <p:sldMasterId id="2147483736" r:id="rId3"/>
    <p:sldMasterId id="2147483710" r:id="rId4"/>
    <p:sldMasterId id="2147483701" r:id="rId5"/>
    <p:sldMasterId id="2147483721" r:id="rId6"/>
    <p:sldMasterId id="2147483760" r:id="rId7"/>
  </p:sldMasterIdLst>
  <p:notesMasterIdLst>
    <p:notesMasterId r:id="rId51"/>
  </p:notesMasterIdLst>
  <p:sldIdLst>
    <p:sldId id="305" r:id="rId8"/>
    <p:sldId id="306" r:id="rId9"/>
    <p:sldId id="480" r:id="rId10"/>
    <p:sldId id="481" r:id="rId11"/>
    <p:sldId id="482" r:id="rId12"/>
    <p:sldId id="485" r:id="rId13"/>
    <p:sldId id="499" r:id="rId14"/>
    <p:sldId id="516" r:id="rId15"/>
    <p:sldId id="467" r:id="rId16"/>
    <p:sldId id="484" r:id="rId17"/>
    <p:sldId id="431" r:id="rId18"/>
    <p:sldId id="432" r:id="rId19"/>
    <p:sldId id="520" r:id="rId20"/>
    <p:sldId id="486" r:id="rId21"/>
    <p:sldId id="468" r:id="rId22"/>
    <p:sldId id="503" r:id="rId23"/>
    <p:sldId id="504" r:id="rId24"/>
    <p:sldId id="505" r:id="rId25"/>
    <p:sldId id="470" r:id="rId26"/>
    <p:sldId id="471" r:id="rId27"/>
    <p:sldId id="510" r:id="rId28"/>
    <p:sldId id="469" r:id="rId29"/>
    <p:sldId id="517" r:id="rId30"/>
    <p:sldId id="474" r:id="rId31"/>
    <p:sldId id="518" r:id="rId32"/>
    <p:sldId id="519" r:id="rId33"/>
    <p:sldId id="496" r:id="rId34"/>
    <p:sldId id="507" r:id="rId35"/>
    <p:sldId id="511" r:id="rId36"/>
    <p:sldId id="497" r:id="rId37"/>
    <p:sldId id="508" r:id="rId38"/>
    <p:sldId id="498" r:id="rId39"/>
    <p:sldId id="509" r:id="rId40"/>
    <p:sldId id="488" r:id="rId41"/>
    <p:sldId id="513" r:id="rId42"/>
    <p:sldId id="514" r:id="rId43"/>
    <p:sldId id="489" r:id="rId44"/>
    <p:sldId id="438" r:id="rId45"/>
    <p:sldId id="476" r:id="rId46"/>
    <p:sldId id="475" r:id="rId47"/>
    <p:sldId id="491" r:id="rId48"/>
    <p:sldId id="515" r:id="rId49"/>
    <p:sldId id="490" r:id="rId50"/>
  </p:sldIdLst>
  <p:sldSz cx="12192000" cy="6858000"/>
  <p:notesSz cx="6858000" cy="9144000"/>
  <p:custDataLst>
    <p:tags r:id="rId5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48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ngela Wright" initials="AW" lastIdx="17" clrIdx="6"/>
  <p:cmAuthor id="1" name="Heidi Burrows" initials="HB" lastIdx="175" clrIdx="0">
    <p:extLst/>
  </p:cmAuthor>
  <p:cmAuthor id="2" name="Microsoft Office User" initials="MOU" lastIdx="5" clrIdx="1">
    <p:extLst/>
  </p:cmAuthor>
  <p:cmAuthor id="3" name="Sneh Zaveri" initials="SZ" lastIdx="10" clrIdx="2">
    <p:extLst/>
  </p:cmAuthor>
  <p:cmAuthor id="4" name="Kimberley Ansell" initials="KA" lastIdx="2" clrIdx="3">
    <p:extLst/>
  </p:cmAuthor>
  <p:cmAuthor id="5" name="Louise Pope" initials="LP" lastIdx="29" clrIdx="4"/>
  <p:cmAuthor id="6" name="Kirstie Grant" initials="KG" lastIdx="57"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31A7"/>
    <a:srgbClr val="9900FF"/>
    <a:srgbClr val="E31837"/>
    <a:srgbClr val="E54B3A"/>
    <a:srgbClr val="E20C7D"/>
    <a:srgbClr val="F7B01A"/>
    <a:srgbClr val="EDEBE4"/>
    <a:srgbClr val="EC786C"/>
    <a:srgbClr val="F2F1F0"/>
    <a:srgbClr val="E9EA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69012ECD-51FC-41F1-AA8D-1B2483CD663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748" autoAdjust="0"/>
    <p:restoredTop sz="64503" autoAdjust="0"/>
  </p:normalViewPr>
  <p:slideViewPr>
    <p:cSldViewPr snapToGrid="0">
      <p:cViewPr varScale="1">
        <p:scale>
          <a:sx n="59" d="100"/>
          <a:sy n="59" d="100"/>
        </p:scale>
        <p:origin x="1548" y="60"/>
      </p:cViewPr>
      <p:guideLst>
        <p:guide pos="3840"/>
        <p:guide orient="horz" pos="482"/>
      </p:guideLst>
    </p:cSldViewPr>
  </p:slideViewPr>
  <p:outlineViewPr>
    <p:cViewPr>
      <p:scale>
        <a:sx n="33" d="100"/>
        <a:sy n="33" d="100"/>
      </p:scale>
      <p:origin x="0" y="-52928"/>
    </p:cViewPr>
  </p:outlin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tags" Target="tags/tag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theme" Target="theme/theme1.xml"/><Relationship Id="rId8" Type="http://schemas.openxmlformats.org/officeDocument/2006/relationships/slide" Target="slides/slide1.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119865-5AF3-4AC4-8634-452AC6A3B38E}" type="datetimeFigureOut">
              <a:rPr lang="en-GB" smtClean="0"/>
              <a:t>02/12/2019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1393BA-BE7B-418C-B506-9ADDC6FA2388}" type="slidenum">
              <a:rPr lang="en-GB" smtClean="0"/>
              <a:t>‹#›</a:t>
            </a:fld>
            <a:endParaRPr lang="en-GB"/>
          </a:p>
        </p:txBody>
      </p:sp>
    </p:spTree>
    <p:extLst>
      <p:ext uri="{BB962C8B-B14F-4D97-AF65-F5344CB8AC3E}">
        <p14:creationId xmlns:p14="http://schemas.microsoft.com/office/powerpoint/2010/main" val="16352787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mailto:Brandadmin.c@cambridgeenglish.org"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watch?v=v206a1ozkZo"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a:t>Please contact </a:t>
            </a:r>
            <a:r>
              <a:rPr lang="en-GB" b="1" dirty="0">
                <a:hlinkClick r:id="rId3"/>
              </a:rPr>
              <a:t>Brandadmin.C@cambridgeenglish.org</a:t>
            </a:r>
            <a:r>
              <a:rPr lang="en-GB" b="1" dirty="0"/>
              <a:t> if you have any queries regarding the presentation.</a:t>
            </a: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GB" dirty="0"/>
          </a:p>
        </p:txBody>
      </p:sp>
      <p:sp>
        <p:nvSpPr>
          <p:cNvPr id="4" name="Slide Number Placeholder 3"/>
          <p:cNvSpPr>
            <a:spLocks noGrp="1"/>
          </p:cNvSpPr>
          <p:nvPr>
            <p:ph type="sldNum" sz="quarter" idx="10"/>
          </p:nvPr>
        </p:nvSpPr>
        <p:spPr/>
        <p:txBody>
          <a:bodyPr/>
          <a:lstStyle/>
          <a:p>
            <a:fld id="{D81393BA-BE7B-418C-B506-9ADDC6FA2388}" type="slidenum">
              <a:rPr lang="en-GB" smtClean="0"/>
              <a:t>1</a:t>
            </a:fld>
            <a:endParaRPr lang="en-GB"/>
          </a:p>
        </p:txBody>
      </p:sp>
    </p:spTree>
    <p:extLst>
      <p:ext uri="{BB962C8B-B14F-4D97-AF65-F5344CB8AC3E}">
        <p14:creationId xmlns:p14="http://schemas.microsoft.com/office/powerpoint/2010/main" val="25984688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three exams build young learners’ confidence and lay the foundations for future success in English. </a:t>
            </a:r>
          </a:p>
          <a:p>
            <a:r>
              <a:rPr lang="en-GB" dirty="0"/>
              <a:t>The exams for young learners are fun, colourful and activity based, motivating children to learn.</a:t>
            </a:r>
          </a:p>
          <a:p>
            <a:r>
              <a:rPr lang="en-GB" dirty="0"/>
              <a:t>Preparation materials and coursebooks are available.</a:t>
            </a:r>
            <a:endParaRPr lang="en-US" dirty="0"/>
          </a:p>
          <a:p>
            <a:endParaRPr lang="en-US" dirty="0"/>
          </a:p>
          <a:p>
            <a:r>
              <a:rPr lang="en-US" b="1" u="sng" dirty="0"/>
              <a:t>Practical examples of language use</a:t>
            </a:r>
            <a:r>
              <a:rPr lang="en-US" b="1" u="sng" baseline="0" dirty="0"/>
              <a:t>:</a:t>
            </a:r>
          </a:p>
          <a:p>
            <a:endParaRPr lang="en-US" dirty="0"/>
          </a:p>
          <a:p>
            <a:r>
              <a:rPr lang="en-US" b="1" dirty="0"/>
              <a:t>Pre</a:t>
            </a:r>
            <a:r>
              <a:rPr lang="en-US" b="1" baseline="0" dirty="0"/>
              <a:t> </a:t>
            </a:r>
            <a:r>
              <a:rPr lang="en-US" b="1" dirty="0"/>
              <a:t>A1 Starters</a:t>
            </a:r>
            <a:r>
              <a:rPr lang="en-US" dirty="0"/>
              <a:t> –</a:t>
            </a:r>
            <a:r>
              <a:rPr lang="en-US" baseline="0" dirty="0"/>
              <a:t> </a:t>
            </a:r>
            <a:r>
              <a:rPr lang="en-US" dirty="0"/>
              <a:t>understand simple</a:t>
            </a:r>
            <a:r>
              <a:rPr lang="en-US" baseline="0" dirty="0"/>
              <a:t> sentences, write simple words, understand and respond to very simple questions about self</a:t>
            </a:r>
          </a:p>
          <a:p>
            <a:pPr marL="171450" indent="-171450">
              <a:buFontTx/>
              <a:buChar char="-"/>
            </a:pPr>
            <a:r>
              <a:rPr lang="en-US" baseline="0" dirty="0"/>
              <a:t>Read – This is a chair</a:t>
            </a:r>
          </a:p>
          <a:p>
            <a:pPr marL="171450" indent="-171450">
              <a:buFontTx/>
              <a:buChar char="-"/>
            </a:pPr>
            <a:r>
              <a:rPr lang="en-US" baseline="0" dirty="0"/>
              <a:t>Write – Own name, cat or dog</a:t>
            </a:r>
          </a:p>
          <a:p>
            <a:pPr marL="171450" indent="-171450">
              <a:buFontTx/>
              <a:buChar char="-"/>
            </a:pPr>
            <a:r>
              <a:rPr lang="en-US" baseline="0" dirty="0"/>
              <a:t>Speaking – I’m six, I like football, I like tennis</a:t>
            </a:r>
          </a:p>
        </p:txBody>
      </p:sp>
      <p:sp>
        <p:nvSpPr>
          <p:cNvPr id="4" name="Slide Number Placeholder 3"/>
          <p:cNvSpPr>
            <a:spLocks noGrp="1"/>
          </p:cNvSpPr>
          <p:nvPr>
            <p:ph type="sldNum" sz="quarter" idx="10"/>
          </p:nvPr>
        </p:nvSpPr>
        <p:spPr/>
        <p:txBody>
          <a:bodyPr/>
          <a:lstStyle/>
          <a:p>
            <a:fld id="{D81393BA-BE7B-418C-B506-9ADDC6FA2388}" type="slidenum">
              <a:rPr lang="en-GB" smtClean="0"/>
              <a:t>16</a:t>
            </a:fld>
            <a:endParaRPr lang="en-GB"/>
          </a:p>
        </p:txBody>
      </p:sp>
    </p:spTree>
    <p:extLst>
      <p:ext uri="{BB962C8B-B14F-4D97-AF65-F5344CB8AC3E}">
        <p14:creationId xmlns:p14="http://schemas.microsoft.com/office/powerpoint/2010/main" val="41264916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A1 Movers </a:t>
            </a:r>
            <a:r>
              <a:rPr lang="en-US" baseline="0" dirty="0"/>
              <a:t>– understand simple text, write simple sentences, ask and respond to simple questions</a:t>
            </a:r>
          </a:p>
          <a:p>
            <a:pPr marL="171450" indent="-171450">
              <a:buFontTx/>
              <a:buChar char="-"/>
            </a:pPr>
            <a:r>
              <a:rPr lang="en-US" baseline="0" dirty="0"/>
              <a:t>Read – The children went to the park</a:t>
            </a:r>
          </a:p>
          <a:p>
            <a:pPr marL="171450" indent="-171450">
              <a:buFontTx/>
              <a:buChar char="-"/>
            </a:pPr>
            <a:r>
              <a:rPr lang="en-US" baseline="0" dirty="0"/>
              <a:t>Write – I live in a town, I like going swimming</a:t>
            </a:r>
          </a:p>
          <a:p>
            <a:pPr marL="171450" indent="-171450">
              <a:buFontTx/>
              <a:buChar char="-"/>
            </a:pPr>
            <a:r>
              <a:rPr lang="en-US" baseline="0" dirty="0"/>
              <a:t>Speaking – I went to the beach today</a:t>
            </a:r>
          </a:p>
        </p:txBody>
      </p:sp>
      <p:sp>
        <p:nvSpPr>
          <p:cNvPr id="4" name="Slide Number Placeholder 3"/>
          <p:cNvSpPr>
            <a:spLocks noGrp="1"/>
          </p:cNvSpPr>
          <p:nvPr>
            <p:ph type="sldNum" sz="quarter" idx="10"/>
          </p:nvPr>
        </p:nvSpPr>
        <p:spPr/>
        <p:txBody>
          <a:bodyPr/>
          <a:lstStyle/>
          <a:p>
            <a:fld id="{D81393BA-BE7B-418C-B506-9ADDC6FA2388}" type="slidenum">
              <a:rPr lang="en-GB" smtClean="0"/>
              <a:t>17</a:t>
            </a:fld>
            <a:endParaRPr lang="en-GB"/>
          </a:p>
        </p:txBody>
      </p:sp>
    </p:spTree>
    <p:extLst>
      <p:ext uri="{BB962C8B-B14F-4D97-AF65-F5344CB8AC3E}">
        <p14:creationId xmlns:p14="http://schemas.microsoft.com/office/powerpoint/2010/main" val="5332372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A2 Flyers </a:t>
            </a:r>
            <a:r>
              <a:rPr lang="en-US" baseline="0" dirty="0"/>
              <a:t>– understand short texts, write short, simple stories and descriptions, understand simple conversations and tell short, simple stories</a:t>
            </a:r>
          </a:p>
          <a:p>
            <a:pPr marL="171450" indent="-171450">
              <a:buFontTx/>
              <a:buChar char="-"/>
            </a:pPr>
            <a:r>
              <a:rPr lang="en-US" baseline="0" dirty="0"/>
              <a:t>Read – Sarah is eating a strawberry</a:t>
            </a:r>
          </a:p>
          <a:p>
            <a:pPr marL="171450" indent="-171450">
              <a:buFontTx/>
              <a:buChar char="-"/>
            </a:pPr>
            <a:r>
              <a:rPr lang="en-US" baseline="0" dirty="0"/>
              <a:t>Write – I am sad because it is raining</a:t>
            </a:r>
          </a:p>
          <a:p>
            <a:pPr marL="171450" indent="-171450">
              <a:buFontTx/>
              <a:buChar char="-"/>
            </a:pPr>
            <a:r>
              <a:rPr lang="en-US" baseline="0" dirty="0"/>
              <a:t>Speaking – The wheel on the bicycle is broken</a:t>
            </a:r>
            <a:endParaRPr lang="en-US" dirty="0"/>
          </a:p>
        </p:txBody>
      </p:sp>
      <p:sp>
        <p:nvSpPr>
          <p:cNvPr id="4" name="Slide Number Placeholder 3"/>
          <p:cNvSpPr>
            <a:spLocks noGrp="1"/>
          </p:cNvSpPr>
          <p:nvPr>
            <p:ph type="sldNum" sz="quarter" idx="10"/>
          </p:nvPr>
        </p:nvSpPr>
        <p:spPr/>
        <p:txBody>
          <a:bodyPr/>
          <a:lstStyle/>
          <a:p>
            <a:fld id="{D81393BA-BE7B-418C-B506-9ADDC6FA2388}" type="slidenum">
              <a:rPr lang="en-GB" smtClean="0"/>
              <a:t>18</a:t>
            </a:fld>
            <a:endParaRPr lang="en-GB"/>
          </a:p>
        </p:txBody>
      </p:sp>
    </p:spTree>
    <p:extLst>
      <p:ext uri="{BB962C8B-B14F-4D97-AF65-F5344CB8AC3E}">
        <p14:creationId xmlns:p14="http://schemas.microsoft.com/office/powerpoint/2010/main" val="33209892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tabLst/>
              <a:defRPr/>
            </a:pPr>
            <a:r>
              <a:rPr lang="en-US" sz="1200" baseline="0" dirty="0"/>
              <a:t>Pre A1 Starters, A1 Movers and A2 Flyers are designed to be fun and motivating for learners. They are also designed to have a positive impact on the classroom so teachers prepare students for the exams with enjoyable learning activities. </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tabLst/>
              <a:defRPr/>
            </a:pPr>
            <a:endParaRPr lang="en-US" sz="1200" baseline="0" dirty="0"/>
          </a:p>
          <a:p>
            <a:pPr marL="0" marR="0" lvl="0" indent="0" algn="l" defTabSz="914400" rtl="0" eaLnBrk="1" fontAlgn="base" latinLnBrk="0" hangingPunct="1">
              <a:lnSpc>
                <a:spcPct val="100000"/>
              </a:lnSpc>
              <a:spcBef>
                <a:spcPct val="20000"/>
              </a:spcBef>
              <a:spcAft>
                <a:spcPct val="0"/>
              </a:spcAft>
              <a:buClrTx/>
              <a:buSzTx/>
              <a:buFont typeface="Arial" pitchFamily="34" charset="0"/>
              <a:buNone/>
              <a:tabLst/>
              <a:defRPr/>
            </a:pPr>
            <a:r>
              <a:rPr lang="en-US" sz="1200" baseline="0" dirty="0"/>
              <a:t>This is a task type that appears at all three levels – the learners have to listen and </a:t>
            </a:r>
            <a:r>
              <a:rPr lang="en-US" sz="1200" baseline="0" dirty="0" err="1"/>
              <a:t>colour</a:t>
            </a:r>
            <a:r>
              <a:rPr lang="en-US" sz="1200" baseline="0" dirty="0"/>
              <a:t> in the picture. It gets gradually more difficult at each level, for example, using a greater range of vocabulary.</a:t>
            </a:r>
          </a:p>
        </p:txBody>
      </p:sp>
      <p:sp>
        <p:nvSpPr>
          <p:cNvPr id="4" name="Slide Number Placeholder 3"/>
          <p:cNvSpPr>
            <a:spLocks noGrp="1"/>
          </p:cNvSpPr>
          <p:nvPr>
            <p:ph type="sldNum" sz="quarter" idx="10"/>
          </p:nvPr>
        </p:nvSpPr>
        <p:spPr/>
        <p:txBody>
          <a:bodyPr/>
          <a:lstStyle/>
          <a:p>
            <a:fld id="{248C689B-36FC-4528-9D48-16C9417A5831}" type="slidenum">
              <a:rPr lang="en-GB" smtClean="0"/>
              <a:t>19</a:t>
            </a:fld>
            <a:endParaRPr lang="en-GB"/>
          </a:p>
        </p:txBody>
      </p:sp>
    </p:spTree>
    <p:extLst>
      <p:ext uri="{BB962C8B-B14F-4D97-AF65-F5344CB8AC3E}">
        <p14:creationId xmlns:p14="http://schemas.microsoft.com/office/powerpoint/2010/main" val="30149237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The</a:t>
            </a:r>
            <a:r>
              <a:rPr lang="en-GB" baseline="0" dirty="0"/>
              <a:t> exams use colour pictures throughout. In this Speaking activity, learners have to find the differences, so it’s like a game.</a:t>
            </a:r>
            <a:endParaRPr lang="en-GB" dirty="0"/>
          </a:p>
        </p:txBody>
      </p:sp>
      <p:sp>
        <p:nvSpPr>
          <p:cNvPr id="4" name="Slide Number Placeholder 3"/>
          <p:cNvSpPr>
            <a:spLocks noGrp="1"/>
          </p:cNvSpPr>
          <p:nvPr>
            <p:ph type="sldNum" sz="quarter" idx="10"/>
          </p:nvPr>
        </p:nvSpPr>
        <p:spPr/>
        <p:txBody>
          <a:bodyPr/>
          <a:lstStyle/>
          <a:p>
            <a:fld id="{248C689B-36FC-4528-9D48-16C9417A5831}" type="slidenum">
              <a:rPr lang="en-GB" smtClean="0"/>
              <a:t>20</a:t>
            </a:fld>
            <a:endParaRPr lang="en-GB"/>
          </a:p>
        </p:txBody>
      </p:sp>
    </p:spTree>
    <p:extLst>
      <p:ext uri="{BB962C8B-B14F-4D97-AF65-F5344CB8AC3E}">
        <p14:creationId xmlns:p14="http://schemas.microsoft.com/office/powerpoint/2010/main" val="30834141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face-to-face Speaking test is designed to reflect real-world communication. Speaking examiners are often</a:t>
            </a:r>
            <a:r>
              <a:rPr lang="en-GB" baseline="0" dirty="0"/>
              <a:t> primary teachers. They are well trained to ensure each child is assessed fairly but the examiner can offer help and encouragement so they feel at ease during the Speaking test. The focus is on the child showing what they know and not on judging them. At this age, children have limited interactional skills so the test is conducted with one child and one examiner. </a:t>
            </a:r>
          </a:p>
          <a:p>
            <a:endParaRPr lang="en-GB" baseline="0" dirty="0"/>
          </a:p>
          <a:p>
            <a:r>
              <a:rPr lang="en-US" dirty="0"/>
              <a:t>Each child is taken into the test by an usher. This is someone who speaks the candidate’s first language and may be known to the child. The usher explains the test format in the child’s first language before the test starts. </a:t>
            </a:r>
          </a:p>
          <a:p>
            <a:endParaRPr lang="en-US" baseline="0" dirty="0"/>
          </a:p>
          <a:p>
            <a:r>
              <a:rPr lang="en-GB" baseline="0" dirty="0"/>
              <a:t>You can find a video of the Speaking test on </a:t>
            </a:r>
            <a:r>
              <a:rPr lang="en-GB" u="sng" baseline="0" dirty="0"/>
              <a:t>http://</a:t>
            </a:r>
            <a:r>
              <a:rPr lang="en-GB" u="sng" baseline="0" dirty="0" err="1"/>
              <a:t>www.cambridgeenglish.org</a:t>
            </a:r>
            <a:r>
              <a:rPr lang="en-GB" u="sng" baseline="0" dirty="0"/>
              <a:t>/images/150845-cambridge-english-starters-speaking-commentary.pdf</a:t>
            </a:r>
            <a:r>
              <a:rPr lang="en-GB" baseline="0" dirty="0"/>
              <a:t>. It shows what is involved in the test.</a:t>
            </a:r>
          </a:p>
        </p:txBody>
      </p:sp>
      <p:sp>
        <p:nvSpPr>
          <p:cNvPr id="4" name="Slide Number Placeholder 3"/>
          <p:cNvSpPr>
            <a:spLocks noGrp="1"/>
          </p:cNvSpPr>
          <p:nvPr>
            <p:ph type="sldNum" sz="quarter" idx="10"/>
          </p:nvPr>
        </p:nvSpPr>
        <p:spPr/>
        <p:txBody>
          <a:bodyPr/>
          <a:lstStyle/>
          <a:p>
            <a:fld id="{D81393BA-BE7B-418C-B506-9ADDC6FA2388}" type="slidenum">
              <a:rPr lang="en-GB" smtClean="0"/>
              <a:t>21</a:t>
            </a:fld>
            <a:endParaRPr lang="en-GB"/>
          </a:p>
        </p:txBody>
      </p:sp>
    </p:spTree>
    <p:extLst>
      <p:ext uri="{BB962C8B-B14F-4D97-AF65-F5344CB8AC3E}">
        <p14:creationId xmlns:p14="http://schemas.microsoft.com/office/powerpoint/2010/main" val="8629680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the following slides we’ll look at the</a:t>
            </a:r>
            <a:r>
              <a:rPr lang="en-GB" baseline="0" dirty="0"/>
              <a:t> exams and just a few examples of tasks – each exam assesses all four skills, building gradually on the one before.</a:t>
            </a:r>
            <a:endParaRPr lang="en-GB" dirty="0"/>
          </a:p>
        </p:txBody>
      </p:sp>
      <p:sp>
        <p:nvSpPr>
          <p:cNvPr id="4" name="Slide Number Placeholder 3"/>
          <p:cNvSpPr>
            <a:spLocks noGrp="1"/>
          </p:cNvSpPr>
          <p:nvPr>
            <p:ph type="sldNum" sz="quarter" idx="10"/>
          </p:nvPr>
        </p:nvSpPr>
        <p:spPr/>
        <p:txBody>
          <a:bodyPr/>
          <a:lstStyle/>
          <a:p>
            <a:fld id="{D81393BA-BE7B-418C-B506-9ADDC6FA2388}" type="slidenum">
              <a:rPr lang="en-GB" smtClean="0"/>
              <a:t>22</a:t>
            </a:fld>
            <a:endParaRPr lang="en-GB"/>
          </a:p>
        </p:txBody>
      </p:sp>
    </p:spTree>
    <p:extLst>
      <p:ext uri="{BB962C8B-B14F-4D97-AF65-F5344CB8AC3E}">
        <p14:creationId xmlns:p14="http://schemas.microsoft.com/office/powerpoint/2010/main" val="27731997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This qualification helps learners to fully develop their everyday written and spoken English at Level A2. The exam builds on the skills learners have achieved at A2 Flyers</a:t>
            </a:r>
            <a:r>
              <a:rPr lang="en-GB" baseline="0" dirty="0"/>
              <a:t>.</a:t>
            </a:r>
            <a:endParaRPr lang="en-US" dirty="0"/>
          </a:p>
        </p:txBody>
      </p:sp>
      <p:sp>
        <p:nvSpPr>
          <p:cNvPr id="4" name="Slide Number Placeholder 3"/>
          <p:cNvSpPr>
            <a:spLocks noGrp="1"/>
          </p:cNvSpPr>
          <p:nvPr>
            <p:ph type="sldNum" sz="quarter" idx="10"/>
          </p:nvPr>
        </p:nvSpPr>
        <p:spPr/>
        <p:txBody>
          <a:bodyPr/>
          <a:lstStyle/>
          <a:p>
            <a:fld id="{D81393BA-BE7B-418C-B506-9ADDC6FA2388}" type="slidenum">
              <a:rPr lang="en-GB" smtClean="0"/>
              <a:t>23</a:t>
            </a:fld>
            <a:endParaRPr lang="en-GB"/>
          </a:p>
        </p:txBody>
      </p:sp>
    </p:spTree>
    <p:extLst>
      <p:ext uri="{BB962C8B-B14F-4D97-AF65-F5344CB8AC3E}">
        <p14:creationId xmlns:p14="http://schemas.microsoft.com/office/powerpoint/2010/main" val="5309813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This slide shows a task from A2 Flyers and a similar</a:t>
            </a:r>
            <a:r>
              <a:rPr lang="en-GB" baseline="0" dirty="0"/>
              <a:t> task from A2 Key for Schools – candidates have to choose the right word for the gap. </a:t>
            </a:r>
            <a:r>
              <a:rPr lang="en-GB" dirty="0"/>
              <a:t>As A2 Key for Schools is</a:t>
            </a:r>
            <a:r>
              <a:rPr lang="en-GB" baseline="0" dirty="0"/>
              <a:t> aimed at slightly older learners than A2 Flyers, the treatment of topics and the look and feel of the exams are different. Although both exams are targeted at A2 level, there is a gradual progression in language development from A2 Flyers to A2 Key for Schools. Children often take A2 Key for Schools to consolidate what they’ve learned when preparing for A2 Flyers, and it supports the transition from primary into secondary.</a:t>
            </a:r>
            <a:endParaRPr lang="en-GB" dirty="0"/>
          </a:p>
        </p:txBody>
      </p:sp>
      <p:sp>
        <p:nvSpPr>
          <p:cNvPr id="4" name="Slide Number Placeholder 3"/>
          <p:cNvSpPr>
            <a:spLocks noGrp="1"/>
          </p:cNvSpPr>
          <p:nvPr>
            <p:ph type="sldNum" sz="quarter" idx="10"/>
          </p:nvPr>
        </p:nvSpPr>
        <p:spPr/>
        <p:txBody>
          <a:bodyPr/>
          <a:lstStyle/>
          <a:p>
            <a:fld id="{248C689B-36FC-4528-9D48-16C9417A5831}" type="slidenum">
              <a:rPr lang="en-GB" smtClean="0"/>
              <a:t>24</a:t>
            </a:fld>
            <a:endParaRPr lang="en-GB"/>
          </a:p>
        </p:txBody>
      </p:sp>
    </p:spTree>
    <p:extLst>
      <p:ext uri="{BB962C8B-B14F-4D97-AF65-F5344CB8AC3E}">
        <p14:creationId xmlns:p14="http://schemas.microsoft.com/office/powerpoint/2010/main" val="29616233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This is an intermediate-level qualification for learners who have mastered the basics of English and now have practical language skills for everyday use.</a:t>
            </a:r>
            <a:endParaRPr lang="en-US" dirty="0"/>
          </a:p>
        </p:txBody>
      </p:sp>
      <p:sp>
        <p:nvSpPr>
          <p:cNvPr id="4" name="Slide Number Placeholder 3"/>
          <p:cNvSpPr>
            <a:spLocks noGrp="1"/>
          </p:cNvSpPr>
          <p:nvPr>
            <p:ph type="sldNum" sz="quarter" idx="10"/>
          </p:nvPr>
        </p:nvSpPr>
        <p:spPr/>
        <p:txBody>
          <a:bodyPr/>
          <a:lstStyle/>
          <a:p>
            <a:fld id="{D81393BA-BE7B-418C-B506-9ADDC6FA2388}" type="slidenum">
              <a:rPr lang="en-GB" smtClean="0"/>
              <a:t>25</a:t>
            </a:fld>
            <a:endParaRPr lang="en-GB"/>
          </a:p>
        </p:txBody>
      </p:sp>
    </p:spTree>
    <p:extLst>
      <p:ext uri="{BB962C8B-B14F-4D97-AF65-F5344CB8AC3E}">
        <p14:creationId xmlns:p14="http://schemas.microsoft.com/office/powerpoint/2010/main" val="2958312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showing the slide, ask the audience</a:t>
            </a:r>
            <a:r>
              <a:rPr lang="en-GB" baseline="0" dirty="0"/>
              <a:t> why learning English is important for </a:t>
            </a:r>
            <a:r>
              <a:rPr lang="en-GB" dirty="0"/>
              <a:t>school-</a:t>
            </a:r>
            <a:r>
              <a:rPr lang="en-GB" baseline="0" dirty="0"/>
              <a:t>age learners.]</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Learning English is about having the confidence to communicate and access a lifetime of enriching experiences and opportunities.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Learning English enables children to go on to:</a:t>
            </a:r>
          </a:p>
          <a:p>
            <a:pPr marL="171450" indent="-171450">
              <a:buFont typeface="Arial" panose="020B0604020202020204" pitchFamily="34" charset="0"/>
              <a:buChar char="•"/>
            </a:pPr>
            <a:r>
              <a:rPr lang="en-GB" baseline="0" dirty="0"/>
              <a:t>access opportunities for further studies in your own country or abroad,</a:t>
            </a:r>
            <a:r>
              <a:rPr lang="en-GB" dirty="0"/>
              <a:t> including access to more academic textbooks</a:t>
            </a:r>
            <a:endParaRPr lang="en-GB" baseline="0" dirty="0"/>
          </a:p>
          <a:p>
            <a:pPr marL="171450" indent="-171450">
              <a:buFont typeface="Arial" panose="020B0604020202020204" pitchFamily="34" charset="0"/>
              <a:buChar char="•"/>
            </a:pPr>
            <a:r>
              <a:rPr lang="en-GB" baseline="0" dirty="0"/>
              <a:t>access the best work opportunities</a:t>
            </a:r>
          </a:p>
          <a:p>
            <a:pPr marL="171450" indent="-171450">
              <a:buFont typeface="Arial" panose="020B0604020202020204" pitchFamily="34" charset="0"/>
              <a:buChar char="•"/>
            </a:pPr>
            <a:r>
              <a:rPr lang="en-GB" baseline="0" dirty="0"/>
              <a:t>travel with confidence.</a:t>
            </a:r>
          </a:p>
          <a:p>
            <a:pPr marL="171450" indent="-171450">
              <a:buFont typeface="Arial" panose="020B0604020202020204" pitchFamily="34" charset="0"/>
              <a:buChar char="•"/>
            </a:pPr>
            <a:endParaRPr lang="en-GB" baseline="0" dirty="0"/>
          </a:p>
          <a:p>
            <a:pPr marL="0" indent="0">
              <a:buFont typeface="Arial" panose="020B0604020202020204" pitchFamily="34" charset="0"/>
              <a:buNone/>
            </a:pPr>
            <a:r>
              <a:rPr lang="en-GB" baseline="0" dirty="0"/>
              <a:t>What’s more:</a:t>
            </a:r>
          </a:p>
          <a:p>
            <a:pPr marL="171450" indent="-171450">
              <a:buFont typeface="Arial" panose="020B0604020202020204" pitchFamily="34" charset="0"/>
              <a:buChar char="•"/>
            </a:pPr>
            <a:r>
              <a:rPr lang="en-GB" baseline="0" dirty="0"/>
              <a:t>learning another language brings increased awareness of other cultures and helps bring people closer together in the globalised world we live in</a:t>
            </a:r>
          </a:p>
          <a:p>
            <a:pPr marL="171450" indent="-171450">
              <a:buFont typeface="Arial" panose="020B0604020202020204" pitchFamily="34" charset="0"/>
              <a:buChar char="•"/>
            </a:pPr>
            <a:r>
              <a:rPr lang="en-GB" baseline="0" dirty="0"/>
              <a:t>as children get older and develop their language skills, knowing English will help them to access the internet, where English</a:t>
            </a:r>
            <a:r>
              <a:rPr lang="en-GB" dirty="0"/>
              <a:t> is the dominant language,</a:t>
            </a:r>
            <a:r>
              <a:rPr lang="en-GB" baseline="0" dirty="0"/>
              <a:t> and enable them to use technology to search for information and communicate</a:t>
            </a:r>
          </a:p>
          <a:p>
            <a:pPr marL="171450" indent="-171450">
              <a:buFont typeface="Arial" panose="020B0604020202020204" pitchFamily="34" charset="0"/>
              <a:buChar char="•"/>
            </a:pPr>
            <a:r>
              <a:rPr lang="en-GB" baseline="0" dirty="0"/>
              <a:t>as they progress in English, they will also be able to enrich their lives by reading books, watching films and listening to songs in English.</a:t>
            </a:r>
          </a:p>
        </p:txBody>
      </p:sp>
      <p:sp>
        <p:nvSpPr>
          <p:cNvPr id="4" name="Slide Number Placeholder 3"/>
          <p:cNvSpPr>
            <a:spLocks noGrp="1"/>
          </p:cNvSpPr>
          <p:nvPr>
            <p:ph type="sldNum" sz="quarter" idx="10"/>
          </p:nvPr>
        </p:nvSpPr>
        <p:spPr/>
        <p:txBody>
          <a:bodyPr/>
          <a:lstStyle/>
          <a:p>
            <a:fld id="{D81393BA-BE7B-418C-B506-9ADDC6FA2388}" type="slidenum">
              <a:rPr lang="en-GB" smtClean="0"/>
              <a:t>5</a:t>
            </a:fld>
            <a:endParaRPr lang="en-GB"/>
          </a:p>
        </p:txBody>
      </p:sp>
    </p:spTree>
    <p:extLst>
      <p:ext uri="{BB962C8B-B14F-4D97-AF65-F5344CB8AC3E}">
        <p14:creationId xmlns:p14="http://schemas.microsoft.com/office/powerpoint/2010/main" val="42369955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baseline="0" dirty="0" smtClean="0"/>
              <a:t>This slide shows a writing task from A2 Key for Schools and a similar writing task from B1 Preliminary for Schools,</a:t>
            </a:r>
            <a:r>
              <a:rPr lang="en-GB" dirty="0" smtClean="0"/>
              <a:t> assessing</a:t>
            </a:r>
            <a:r>
              <a:rPr lang="en-GB" baseline="0" dirty="0" smtClean="0"/>
              <a:t> ability to write a short communicative message</a:t>
            </a:r>
            <a:r>
              <a:rPr lang="en-GB" dirty="0" smtClean="0"/>
              <a:t>. There are some similarities</a:t>
            </a:r>
            <a:r>
              <a:rPr lang="en-GB" baseline="0" dirty="0" smtClean="0"/>
              <a:t>, for example, candidates respond to prompts given. However, in order to prepare for B1 Preliminary for Schools, candidates need to be able to write a longer text (about 100 words compared to 25 words+ for A2 Key for Schools), which requires new skills such as organising ideas. The level of language required for B1 Preliminary for Schools is also higher – in this example, the candidate needs to give reasons and make a suggestion.</a:t>
            </a:r>
          </a:p>
          <a:p>
            <a:endParaRPr lang="en-GB" baseline="0" dirty="0" smtClean="0"/>
          </a:p>
          <a:p>
            <a:r>
              <a:rPr lang="en-GB" baseline="0" dirty="0" smtClean="0"/>
              <a:t>As with other skills, the exams are designed to develop writing skills step by step. From writing at word level at Pre A1 Starters, to sentence level at A1 Movers and paragraph level at A2 Flyers/A2 Key for Schools, learners start to write more extended texts from B1 Preliminary for Schools.  As learners then progress to B2 First for Schools and above, the word length increases and candidates also have to write different text types (articles, reviews, reports, etc.) and develop skills such as expressing and justifying opinions, persuading, summarising key points, etc.</a:t>
            </a:r>
          </a:p>
          <a:p>
            <a:endParaRPr lang="en-GB" dirty="0"/>
          </a:p>
        </p:txBody>
      </p:sp>
      <p:sp>
        <p:nvSpPr>
          <p:cNvPr id="4" name="Slide Number Placeholder 3"/>
          <p:cNvSpPr>
            <a:spLocks noGrp="1"/>
          </p:cNvSpPr>
          <p:nvPr>
            <p:ph type="sldNum" sz="quarter" idx="10"/>
          </p:nvPr>
        </p:nvSpPr>
        <p:spPr/>
        <p:txBody>
          <a:bodyPr/>
          <a:lstStyle/>
          <a:p>
            <a:fld id="{248C689B-36FC-4528-9D48-16C9417A5831}" type="slidenum">
              <a:rPr lang="en-GB" smtClean="0"/>
              <a:t>26</a:t>
            </a:fld>
            <a:endParaRPr lang="en-GB"/>
          </a:p>
        </p:txBody>
      </p:sp>
    </p:spTree>
    <p:extLst>
      <p:ext uri="{BB962C8B-B14F-4D97-AF65-F5344CB8AC3E}">
        <p14:creationId xmlns:p14="http://schemas.microsoft.com/office/powerpoint/2010/main" val="16124997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This qualification shows learners have the language skills needed to communicate confidently in an English-speaking environment.</a:t>
            </a:r>
          </a:p>
        </p:txBody>
      </p:sp>
      <p:sp>
        <p:nvSpPr>
          <p:cNvPr id="4" name="Slide Number Placeholder 3"/>
          <p:cNvSpPr>
            <a:spLocks noGrp="1"/>
          </p:cNvSpPr>
          <p:nvPr>
            <p:ph type="sldNum" sz="quarter" idx="10"/>
          </p:nvPr>
        </p:nvSpPr>
        <p:spPr/>
        <p:txBody>
          <a:bodyPr/>
          <a:lstStyle/>
          <a:p>
            <a:fld id="{D81393BA-BE7B-418C-B506-9ADDC6FA2388}" type="slidenum">
              <a:rPr lang="en-GB" smtClean="0"/>
              <a:t>27</a:t>
            </a:fld>
            <a:endParaRPr lang="en-GB"/>
          </a:p>
        </p:txBody>
      </p:sp>
    </p:spTree>
    <p:extLst>
      <p:ext uri="{BB962C8B-B14F-4D97-AF65-F5344CB8AC3E}">
        <p14:creationId xmlns:p14="http://schemas.microsoft.com/office/powerpoint/2010/main" val="36337236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This is a task</a:t>
            </a:r>
            <a:r>
              <a:rPr lang="en-GB" baseline="0" dirty="0"/>
              <a:t> from the Speaking test in B2 First for Schools, designed for students to express and justify opinions, agree and disagree, and collaborate to reach a decision. It is one of four tasks in the Speaking test, each designed to assess different skills and different types of interaction.</a:t>
            </a:r>
            <a:endParaRPr lang="en-GB" dirty="0"/>
          </a:p>
        </p:txBody>
      </p:sp>
      <p:sp>
        <p:nvSpPr>
          <p:cNvPr id="4" name="Slide Number Placeholder 3"/>
          <p:cNvSpPr>
            <a:spLocks noGrp="1"/>
          </p:cNvSpPr>
          <p:nvPr>
            <p:ph type="sldNum" sz="quarter" idx="10"/>
          </p:nvPr>
        </p:nvSpPr>
        <p:spPr/>
        <p:txBody>
          <a:bodyPr/>
          <a:lstStyle/>
          <a:p>
            <a:fld id="{248C689B-36FC-4528-9D48-16C9417A5831}" type="slidenum">
              <a:rPr lang="en-GB" smtClean="0"/>
              <a:t>28</a:t>
            </a:fld>
            <a:endParaRPr lang="en-GB"/>
          </a:p>
        </p:txBody>
      </p:sp>
    </p:spTree>
    <p:extLst>
      <p:ext uri="{BB962C8B-B14F-4D97-AF65-F5344CB8AC3E}">
        <p14:creationId xmlns:p14="http://schemas.microsoft.com/office/powerpoint/2010/main" val="3226236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saw that for</a:t>
            </a:r>
            <a:r>
              <a:rPr lang="en-GB" baseline="0" dirty="0"/>
              <a:t> Pre A1 Starters, A1 Movers and A2 Flyers, the Speaking test is one-to-one (one examiner and one candidate) as children at that age have limited ability for interactive communication. From A2 Key for Schools and above, there are two candidates and two examiners. </a:t>
            </a:r>
            <a:r>
              <a:rPr lang="en-GB" sz="1200" kern="1200" baseline="0" dirty="0">
                <a:solidFill>
                  <a:schemeClr val="tx1"/>
                </a:solidFill>
                <a:effectLst/>
                <a:latin typeface="+mn-lt"/>
                <a:ea typeface="+mn-ea"/>
                <a:cs typeface="+mn-cs"/>
              </a:rPr>
              <a:t>T</a:t>
            </a:r>
            <a:r>
              <a:rPr lang="en-GB" sz="1200" kern="1200" dirty="0">
                <a:solidFill>
                  <a:schemeClr val="tx1"/>
                </a:solidFill>
                <a:effectLst/>
                <a:latin typeface="+mn-lt"/>
                <a:ea typeface="+mn-ea"/>
                <a:cs typeface="+mn-cs"/>
              </a:rPr>
              <a:t>his format offers the candidates the opportunity to demonstrate a much wider variety of interaction patterns than if they were alone with one examiner. For example, they do not only answer questions posed by the examiner, but also discuss things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together </a:t>
            </a:r>
            <a:r>
              <a:rPr lang="en-GB" sz="1200" kern="1200" baseline="0" dirty="0">
                <a:solidFill>
                  <a:schemeClr val="tx1"/>
                </a:solidFill>
                <a:effectLst/>
                <a:latin typeface="+mn-lt"/>
                <a:ea typeface="+mn-ea"/>
                <a:cs typeface="+mn-cs"/>
              </a:rPr>
              <a:t>to reflect authentic conversation. </a:t>
            </a:r>
            <a:r>
              <a:rPr lang="en-GB" sz="1200" kern="1200" dirty="0">
                <a:solidFill>
                  <a:schemeClr val="tx1"/>
                </a:solidFill>
                <a:effectLst/>
                <a:latin typeface="+mn-lt"/>
                <a:ea typeface="+mn-ea"/>
                <a:cs typeface="+mn-cs"/>
              </a:rPr>
              <a:t>Having two examiners also helps</a:t>
            </a:r>
            <a:r>
              <a:rPr lang="en-GB" sz="1200" kern="1200" baseline="0" dirty="0">
                <a:solidFill>
                  <a:schemeClr val="tx1"/>
                </a:solidFill>
                <a:effectLst/>
                <a:latin typeface="+mn-lt"/>
                <a:ea typeface="+mn-ea"/>
                <a:cs typeface="+mn-cs"/>
              </a:rPr>
              <a:t> to ensure more reliable marking.</a:t>
            </a:r>
            <a:r>
              <a:rPr lang="en-GB" dirty="0"/>
              <a:t> </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One of the assessment</a:t>
            </a:r>
            <a:r>
              <a:rPr lang="en-GB" sz="1200" kern="1200" baseline="0" dirty="0">
                <a:solidFill>
                  <a:schemeClr val="tx1"/>
                </a:solidFill>
                <a:effectLst/>
                <a:latin typeface="+mn-lt"/>
                <a:ea typeface="+mn-ea"/>
                <a:cs typeface="+mn-cs"/>
              </a:rPr>
              <a:t> criteria for Speaking is interactive communication, or the ability to develop a conversation. Other criteria include pronunciation, grammar and vocabulary and discourse management (the ability to produce extended stretches of language and organise ideas). </a:t>
            </a:r>
          </a:p>
          <a:p>
            <a:endParaRPr lang="en-GB" sz="1200" kern="1200" baseline="0" dirty="0">
              <a:solidFill>
                <a:schemeClr val="tx1"/>
              </a:solidFill>
              <a:effectLst/>
              <a:latin typeface="+mn-lt"/>
              <a:ea typeface="+mn-ea"/>
              <a:cs typeface="+mn-cs"/>
            </a:endParaRPr>
          </a:p>
          <a:p>
            <a:r>
              <a:rPr lang="en-GB" sz="1200" kern="1200" baseline="0" dirty="0">
                <a:solidFill>
                  <a:schemeClr val="tx1"/>
                </a:solidFill>
                <a:effectLst/>
                <a:latin typeface="+mn-lt"/>
                <a:ea typeface="+mn-ea"/>
                <a:cs typeface="+mn-cs"/>
              </a:rPr>
              <a:t>Note that, even in the computer-based exams, Speaking is done face-to-face to reflect authentic communication.</a:t>
            </a:r>
            <a:endParaRPr lang="en-GB" dirty="0"/>
          </a:p>
        </p:txBody>
      </p:sp>
      <p:sp>
        <p:nvSpPr>
          <p:cNvPr id="4" name="Slide Number Placeholder 3"/>
          <p:cNvSpPr>
            <a:spLocks noGrp="1"/>
          </p:cNvSpPr>
          <p:nvPr>
            <p:ph type="sldNum" sz="quarter" idx="10"/>
          </p:nvPr>
        </p:nvSpPr>
        <p:spPr/>
        <p:txBody>
          <a:bodyPr/>
          <a:lstStyle/>
          <a:p>
            <a:fld id="{D81393BA-BE7B-418C-B506-9ADDC6FA2388}" type="slidenum">
              <a:rPr lang="en-GB" smtClean="0"/>
              <a:t>29</a:t>
            </a:fld>
            <a:endParaRPr lang="en-GB"/>
          </a:p>
        </p:txBody>
      </p:sp>
    </p:spTree>
    <p:extLst>
      <p:ext uri="{BB962C8B-B14F-4D97-AF65-F5344CB8AC3E}">
        <p14:creationId xmlns:p14="http://schemas.microsoft.com/office/powerpoint/2010/main" val="41364801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This is proof of high-level achievement in English and the ideal qualification for students preparing for university in another</a:t>
            </a:r>
            <a:r>
              <a:rPr lang="en-GB" baseline="0" dirty="0"/>
              <a:t> country </a:t>
            </a:r>
            <a:r>
              <a:rPr lang="en-GB" dirty="0"/>
              <a:t>or professional life.</a:t>
            </a:r>
            <a:endParaRPr lang="en-US" dirty="0"/>
          </a:p>
        </p:txBody>
      </p:sp>
      <p:sp>
        <p:nvSpPr>
          <p:cNvPr id="4" name="Slide Number Placeholder 3"/>
          <p:cNvSpPr>
            <a:spLocks noGrp="1"/>
          </p:cNvSpPr>
          <p:nvPr>
            <p:ph type="sldNum" sz="quarter" idx="10"/>
          </p:nvPr>
        </p:nvSpPr>
        <p:spPr/>
        <p:txBody>
          <a:bodyPr/>
          <a:lstStyle/>
          <a:p>
            <a:fld id="{D81393BA-BE7B-418C-B506-9ADDC6FA2388}" type="slidenum">
              <a:rPr lang="en-GB" smtClean="0"/>
              <a:t>30</a:t>
            </a:fld>
            <a:endParaRPr lang="en-GB"/>
          </a:p>
        </p:txBody>
      </p:sp>
    </p:spTree>
    <p:extLst>
      <p:ext uri="{BB962C8B-B14F-4D97-AF65-F5344CB8AC3E}">
        <p14:creationId xmlns:p14="http://schemas.microsoft.com/office/powerpoint/2010/main" val="32491488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At this level, there isn’t </a:t>
            </a:r>
            <a:r>
              <a:rPr lang="en-GB" baseline="0" dirty="0"/>
              <a:t>a version of C1 Advanced specifically for schools. It is designed for students making the transition from school into higher education, so it helps prepare students at the end of secondary school for university life. This is part of a task taken from the Listening paper and the topic of university study is very relevant.</a:t>
            </a:r>
            <a:endParaRPr lang="en-GB" dirty="0"/>
          </a:p>
        </p:txBody>
      </p:sp>
      <p:sp>
        <p:nvSpPr>
          <p:cNvPr id="4" name="Slide Number Placeholder 3"/>
          <p:cNvSpPr>
            <a:spLocks noGrp="1"/>
          </p:cNvSpPr>
          <p:nvPr>
            <p:ph type="sldNum" sz="quarter" idx="10"/>
          </p:nvPr>
        </p:nvSpPr>
        <p:spPr/>
        <p:txBody>
          <a:bodyPr/>
          <a:lstStyle/>
          <a:p>
            <a:fld id="{248C689B-36FC-4528-9D48-16C9417A5831}" type="slidenum">
              <a:rPr lang="en-GB" smtClean="0"/>
              <a:t>31</a:t>
            </a:fld>
            <a:endParaRPr lang="en-GB"/>
          </a:p>
        </p:txBody>
      </p:sp>
    </p:spTree>
    <p:extLst>
      <p:ext uri="{BB962C8B-B14F-4D97-AF65-F5344CB8AC3E}">
        <p14:creationId xmlns:p14="http://schemas.microsoft.com/office/powerpoint/2010/main" val="2876719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This is the</a:t>
            </a:r>
            <a:r>
              <a:rPr lang="en-GB" baseline="0" dirty="0"/>
              <a:t> </a:t>
            </a:r>
            <a:r>
              <a:rPr lang="en-GB" dirty="0"/>
              <a:t>highest level Cambridge English Qualification and it shows the world your child has mastered English to an exceptional level.</a:t>
            </a:r>
            <a:endParaRPr lang="en-US" dirty="0"/>
          </a:p>
        </p:txBody>
      </p:sp>
      <p:sp>
        <p:nvSpPr>
          <p:cNvPr id="4" name="Slide Number Placeholder 3"/>
          <p:cNvSpPr>
            <a:spLocks noGrp="1"/>
          </p:cNvSpPr>
          <p:nvPr>
            <p:ph type="sldNum" sz="quarter" idx="10"/>
          </p:nvPr>
        </p:nvSpPr>
        <p:spPr/>
        <p:txBody>
          <a:bodyPr/>
          <a:lstStyle/>
          <a:p>
            <a:fld id="{D81393BA-BE7B-418C-B506-9ADDC6FA2388}" type="slidenum">
              <a:rPr lang="en-GB" smtClean="0"/>
              <a:t>32</a:t>
            </a:fld>
            <a:endParaRPr lang="en-GB"/>
          </a:p>
        </p:txBody>
      </p:sp>
    </p:spTree>
    <p:extLst>
      <p:ext uri="{BB962C8B-B14F-4D97-AF65-F5344CB8AC3E}">
        <p14:creationId xmlns:p14="http://schemas.microsoft.com/office/powerpoint/2010/main" val="38054736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The Reading</a:t>
            </a:r>
            <a:r>
              <a:rPr lang="en-GB" baseline="0" dirty="0"/>
              <a:t> papers include Use of English (grammar and vocabulary). This task type appears at different levels – candidates have to use the right form of the word in capitals to complete the gap (for example, the answer to 20 is ‘disorientation’ so they have to fully understand the meaning of the text to choose the right word form). Don’t forget that candidates achieving this level have mastered English to an exceptional level. However, for many students, achieving a Level B1, B2 or C1 will still help them to reach their goals in life.</a:t>
            </a:r>
            <a:endParaRPr lang="en-GB" dirty="0"/>
          </a:p>
        </p:txBody>
      </p:sp>
      <p:sp>
        <p:nvSpPr>
          <p:cNvPr id="4" name="Slide Number Placeholder 3"/>
          <p:cNvSpPr>
            <a:spLocks noGrp="1"/>
          </p:cNvSpPr>
          <p:nvPr>
            <p:ph type="sldNum" sz="quarter" idx="10"/>
          </p:nvPr>
        </p:nvSpPr>
        <p:spPr/>
        <p:txBody>
          <a:bodyPr/>
          <a:lstStyle/>
          <a:p>
            <a:fld id="{248C689B-36FC-4528-9D48-16C9417A5831}" type="slidenum">
              <a:rPr lang="en-GB" smtClean="0"/>
              <a:t>33</a:t>
            </a:fld>
            <a:endParaRPr lang="en-GB"/>
          </a:p>
        </p:txBody>
      </p:sp>
    </p:spTree>
    <p:extLst>
      <p:ext uri="{BB962C8B-B14F-4D97-AF65-F5344CB8AC3E}">
        <p14:creationId xmlns:p14="http://schemas.microsoft.com/office/powerpoint/2010/main" val="35025480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With the right support, learning a language is an exhilarating journey. Cambridge Assessment English provides a huge variety of learning materials, so students can improve their English both inside and outside the classroom.</a:t>
            </a:r>
          </a:p>
          <a:p>
            <a:endParaRPr lang="en-GB" b="1" dirty="0"/>
          </a:p>
          <a:p>
            <a:r>
              <a:rPr lang="en-GB" b="1" dirty="0"/>
              <a:t>Sing and Learn</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Help children practise their speaking skills with this series of free videos and learning activities.</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latin typeface="+mn-lt"/>
                <a:ea typeface="+mn-ea"/>
                <a:cs typeface="+mn-cs"/>
              </a:rPr>
              <a:t>Word list picture book</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These free, colourful picture books have all the words your child needs to learn, remember and use for their exam.</a:t>
            </a:r>
          </a:p>
          <a:p>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Resources for parents</a:t>
            </a:r>
          </a:p>
          <a:p>
            <a:r>
              <a:rPr lang="en-GB" sz="1200" b="0" i="0" kern="1200" dirty="0">
                <a:solidFill>
                  <a:schemeClr val="tx1"/>
                </a:solidFill>
                <a:effectLst/>
                <a:latin typeface="+mn-lt"/>
                <a:ea typeface="+mn-ea"/>
                <a:cs typeface="+mn-cs"/>
              </a:rPr>
              <a:t>Parents play a really important role in a child’s learning journey – whether</a:t>
            </a:r>
            <a:r>
              <a:rPr lang="en-GB" sz="1200" b="0" i="0" kern="1200" baseline="0" dirty="0">
                <a:solidFill>
                  <a:schemeClr val="tx1"/>
                </a:solidFill>
                <a:effectLst/>
                <a:latin typeface="+mn-lt"/>
                <a:ea typeface="+mn-ea"/>
                <a:cs typeface="+mn-cs"/>
              </a:rPr>
              <a:t> you are confident using English or not. Y</a:t>
            </a:r>
            <a:r>
              <a:rPr lang="en-GB" sz="1200" b="0" i="0" kern="1200" dirty="0">
                <a:solidFill>
                  <a:schemeClr val="tx1"/>
                </a:solidFill>
                <a:effectLst/>
                <a:latin typeface="+mn-lt"/>
                <a:ea typeface="+mn-ea"/>
                <a:cs typeface="+mn-cs"/>
              </a:rPr>
              <a:t>ou can help your child gain in confidence and feel more motivated by being interested in their learning and giving them lots of praise. </a:t>
            </a:r>
          </a:p>
          <a:p>
            <a:endParaRPr lang="en-GB" sz="1200" b="0" i="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kern="1200" baseline="0" dirty="0">
                <a:solidFill>
                  <a:schemeClr val="tx1"/>
                </a:solidFill>
                <a:effectLst/>
                <a:latin typeface="+mn-lt"/>
                <a:ea typeface="+mn-ea"/>
                <a:cs typeface="+mn-cs"/>
              </a:rPr>
              <a:t>L</a:t>
            </a:r>
            <a:r>
              <a:rPr lang="en-GB" sz="1200" b="0" i="0" kern="1200" dirty="0">
                <a:solidFill>
                  <a:schemeClr val="tx1"/>
                </a:solidFill>
                <a:effectLst/>
                <a:latin typeface="+mn-lt"/>
                <a:ea typeface="+mn-ea"/>
                <a:cs typeface="+mn-cs"/>
              </a:rPr>
              <a:t>earning ‘little and often’ is more effective than just occasionally studying hard. </a:t>
            </a:r>
            <a:r>
              <a:rPr lang="en-GB" sz="1200" b="0" i="0" kern="1200" baseline="0" dirty="0">
                <a:solidFill>
                  <a:schemeClr val="tx1"/>
                </a:solidFill>
                <a:effectLst/>
                <a:latin typeface="+mn-lt"/>
                <a:ea typeface="+mn-ea"/>
                <a:cs typeface="+mn-cs"/>
              </a:rPr>
              <a:t>W</a:t>
            </a:r>
            <a:r>
              <a:rPr lang="en-GB" sz="1200" b="0" i="0" kern="1200" dirty="0">
                <a:solidFill>
                  <a:schemeClr val="tx1"/>
                </a:solidFill>
                <a:effectLst/>
                <a:latin typeface="+mn-lt"/>
                <a:ea typeface="+mn-ea"/>
                <a:cs typeface="+mn-cs"/>
              </a:rPr>
              <a:t>ith support from both teachers and parents, children have more chances to use and improve their language. </a:t>
            </a:r>
            <a:r>
              <a:rPr lang="en-GB" sz="1200" b="0" i="0" kern="1200" baseline="0" dirty="0">
                <a:solidFill>
                  <a:schemeClr val="tx1"/>
                </a:solidFill>
                <a:effectLst/>
                <a:latin typeface="+mn-lt"/>
                <a:ea typeface="+mn-ea"/>
                <a:cs typeface="+mn-cs"/>
              </a:rPr>
              <a:t>The Cambridge Assessment English website provides </a:t>
            </a:r>
            <a:r>
              <a:rPr lang="en-US" sz="1200" b="0" i="0" u="none" strike="noStrike" kern="1200" baseline="0" dirty="0">
                <a:solidFill>
                  <a:schemeClr val="tx1"/>
                </a:solidFill>
                <a:latin typeface="+mn-lt"/>
                <a:ea typeface="+mn-ea"/>
                <a:cs typeface="+mn-cs"/>
              </a:rPr>
              <a:t>lots of practice activities, tips and advice</a:t>
            </a:r>
            <a:r>
              <a:rPr lang="en-GB" sz="1200" b="0" i="0" kern="1200" baseline="0" dirty="0">
                <a:solidFill>
                  <a:schemeClr val="tx1"/>
                </a:solidFill>
                <a:effectLst/>
                <a:latin typeface="+mn-lt"/>
                <a:ea typeface="+mn-ea"/>
                <a:cs typeface="+mn-cs"/>
              </a:rPr>
              <a:t>, designed for parents with all levels of English language ability.</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GB" sz="1200" b="1" i="0" u="none" strike="noStrike" kern="1200" baseline="0" dirty="0">
                <a:solidFill>
                  <a:schemeClr val="tx1"/>
                </a:solidFill>
                <a:latin typeface="+mn-lt"/>
                <a:ea typeface="+mn-ea"/>
                <a:cs typeface="+mn-cs"/>
              </a:rPr>
              <a:t>Games and quizzes</a:t>
            </a:r>
          </a:p>
          <a:p>
            <a:r>
              <a:rPr lang="en-US" sz="1200" b="0" i="0" u="none" strike="noStrike" kern="1200" baseline="0" dirty="0">
                <a:solidFill>
                  <a:schemeClr val="tx1"/>
                </a:solidFill>
                <a:latin typeface="+mn-lt"/>
                <a:ea typeface="+mn-ea"/>
                <a:cs typeface="+mn-cs"/>
              </a:rPr>
              <a:t>These games and quizzes are designed to help students improve their English in a fun way. They are completely free and created by </a:t>
            </a:r>
            <a:r>
              <a:rPr lang="en-GB" sz="1200" b="0" i="0" u="none" strike="noStrike" kern="1200" baseline="0" dirty="0">
                <a:solidFill>
                  <a:schemeClr val="tx1"/>
                </a:solidFill>
                <a:latin typeface="+mn-lt"/>
                <a:ea typeface="+mn-ea"/>
                <a:cs typeface="+mn-cs"/>
              </a:rPr>
              <a:t>language learning experts at Cambridge Assessment English.</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n-ea"/>
              <a:cs typeface="+mn-cs"/>
            </a:endParaRPr>
          </a:p>
          <a:p>
            <a:r>
              <a:rPr lang="en-GB" sz="1200" b="1" i="0" u="none" strike="noStrike" kern="1200" baseline="0" dirty="0">
                <a:solidFill>
                  <a:schemeClr val="tx1"/>
                </a:solidFill>
                <a:latin typeface="+mn-lt"/>
                <a:ea typeface="+mn-ea"/>
                <a:cs typeface="+mn-cs"/>
              </a:rPr>
              <a:t>Online learning activities</a:t>
            </a:r>
          </a:p>
          <a:p>
            <a:r>
              <a:rPr lang="en-US" sz="1200" b="0" i="0" u="none" strike="noStrike" kern="1200" baseline="0" dirty="0">
                <a:solidFill>
                  <a:schemeClr val="tx1"/>
                </a:solidFill>
                <a:latin typeface="+mn-lt"/>
                <a:ea typeface="+mn-ea"/>
                <a:cs typeface="+mn-cs"/>
              </a:rPr>
              <a:t>These free online learning activities are used by approximately 10 million learners every year. The activities are divided into levels taken from the CEFR, and help students to </a:t>
            </a:r>
            <a:r>
              <a:rPr lang="en-US" sz="1200" b="0" i="0" u="none" strike="noStrike" kern="1200" baseline="0" dirty="0" err="1">
                <a:solidFill>
                  <a:schemeClr val="tx1"/>
                </a:solidFill>
                <a:latin typeface="+mn-lt"/>
                <a:ea typeface="+mn-ea"/>
                <a:cs typeface="+mn-cs"/>
              </a:rPr>
              <a:t>practise</a:t>
            </a:r>
            <a:r>
              <a:rPr lang="en-US" sz="1200" b="0" i="0" u="none" strike="noStrike" kern="1200" baseline="0" dirty="0">
                <a:solidFill>
                  <a:schemeClr val="tx1"/>
                </a:solidFill>
                <a:latin typeface="+mn-lt"/>
                <a:ea typeface="+mn-ea"/>
                <a:cs typeface="+mn-cs"/>
              </a:rPr>
              <a:t> the skills tested in the exams.</a:t>
            </a:r>
          </a:p>
        </p:txBody>
      </p:sp>
      <p:sp>
        <p:nvSpPr>
          <p:cNvPr id="4" name="Slide Number Placeholder 3"/>
          <p:cNvSpPr>
            <a:spLocks noGrp="1"/>
          </p:cNvSpPr>
          <p:nvPr>
            <p:ph type="sldNum" sz="quarter" idx="10"/>
          </p:nvPr>
        </p:nvSpPr>
        <p:spPr/>
        <p:txBody>
          <a:bodyPr/>
          <a:lstStyle/>
          <a:p>
            <a:fld id="{D81393BA-BE7B-418C-B506-9ADDC6FA2388}" type="slidenum">
              <a:rPr lang="en-GB" smtClean="0"/>
              <a:t>35</a:t>
            </a:fld>
            <a:endParaRPr lang="en-GB"/>
          </a:p>
        </p:txBody>
      </p:sp>
    </p:spTree>
    <p:extLst>
      <p:ext uri="{BB962C8B-B14F-4D97-AF65-F5344CB8AC3E}">
        <p14:creationId xmlns:p14="http://schemas.microsoft.com/office/powerpoint/2010/main" val="10498151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u="none" strike="noStrike" kern="1200" baseline="0" dirty="0">
                <a:solidFill>
                  <a:schemeClr val="tx1"/>
                </a:solidFill>
                <a:latin typeface="+mn-lt"/>
                <a:ea typeface="+mn-ea"/>
                <a:cs typeface="+mn-cs"/>
              </a:rPr>
              <a:t>Exam preparation materials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On the official website, each Cambridge English Qualification has a dedicated preparation page with exam guides, sample papers, worksheets and vocabulary lists. There is also a wide range of official support materials (jointly developed by Cambridge Assessment English and Cambridge University Press) including coursebooks and practice tests. </a:t>
            </a:r>
            <a:r>
              <a:rPr lang="en-GB" altLang="en-US" b="0" dirty="0">
                <a:solidFill>
                  <a:schemeClr val="bg1"/>
                </a:solidFill>
                <a:ea typeface="ＭＳ Ｐゴシック"/>
                <a:cs typeface="ＭＳ Ｐゴシック"/>
              </a:rPr>
              <a:t>These</a:t>
            </a:r>
            <a:r>
              <a:rPr lang="en-GB" altLang="en-US" b="0" baseline="0" dirty="0">
                <a:solidFill>
                  <a:schemeClr val="bg1"/>
                </a:solidFill>
                <a:ea typeface="ＭＳ Ｐゴシック"/>
                <a:cs typeface="ＭＳ Ｐゴシック"/>
              </a:rPr>
              <a:t> s</a:t>
            </a:r>
            <a:r>
              <a:rPr lang="en-GB" altLang="en-US" b="0" dirty="0">
                <a:solidFill>
                  <a:schemeClr val="bg1"/>
                </a:solidFill>
                <a:ea typeface="ＭＳ Ｐゴシック"/>
                <a:cs typeface="ＭＳ Ｐゴシック"/>
              </a:rPr>
              <a:t>upport</a:t>
            </a:r>
            <a:r>
              <a:rPr lang="en-GB" altLang="en-US" b="0" baseline="0" dirty="0">
                <a:solidFill>
                  <a:schemeClr val="bg1"/>
                </a:solidFill>
                <a:ea typeface="ＭＳ Ｐゴシック"/>
                <a:cs typeface="ＭＳ Ｐゴシック"/>
              </a:rPr>
              <a:t> materials are </a:t>
            </a:r>
            <a:r>
              <a:rPr lang="en-GB" altLang="en-US" dirty="0">
                <a:solidFill>
                  <a:schemeClr val="bg1"/>
                </a:solidFill>
                <a:ea typeface="ＭＳ Ｐゴシック"/>
                <a:cs typeface="ＭＳ Ｐゴシック"/>
              </a:rPr>
              <a:t>available in print, on the website and via social media channels. </a:t>
            </a:r>
            <a:endParaRPr lang="en-US" alt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Resources for parents</a:t>
            </a:r>
          </a:p>
          <a:p>
            <a:r>
              <a:rPr lang="en-GB" sz="1200" b="0" i="0" kern="1200" dirty="0">
                <a:solidFill>
                  <a:schemeClr val="tx1"/>
                </a:solidFill>
                <a:effectLst/>
                <a:latin typeface="+mn-lt"/>
                <a:ea typeface="+mn-ea"/>
                <a:cs typeface="+mn-cs"/>
              </a:rPr>
              <a:t>Parents play a really important role in a child’s learning journey – whether</a:t>
            </a:r>
            <a:r>
              <a:rPr lang="en-GB" sz="1200" b="0" i="0" kern="1200" baseline="0" dirty="0">
                <a:solidFill>
                  <a:schemeClr val="tx1"/>
                </a:solidFill>
                <a:effectLst/>
                <a:latin typeface="+mn-lt"/>
                <a:ea typeface="+mn-ea"/>
                <a:cs typeface="+mn-cs"/>
              </a:rPr>
              <a:t> you are confident using English or not. Y</a:t>
            </a:r>
            <a:r>
              <a:rPr lang="en-GB" sz="1200" b="0" i="0" kern="1200" dirty="0">
                <a:solidFill>
                  <a:schemeClr val="tx1"/>
                </a:solidFill>
                <a:effectLst/>
                <a:latin typeface="+mn-lt"/>
                <a:ea typeface="+mn-ea"/>
                <a:cs typeface="+mn-cs"/>
              </a:rPr>
              <a:t>ou can help your child gain in confidence and feel more motivated by being interested in their learning and giving them lots of praise. </a:t>
            </a:r>
          </a:p>
          <a:p>
            <a:endParaRPr lang="en-GB" sz="1200" b="0" i="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kern="1200" baseline="0" dirty="0">
                <a:solidFill>
                  <a:schemeClr val="tx1"/>
                </a:solidFill>
                <a:effectLst/>
                <a:latin typeface="+mn-lt"/>
                <a:ea typeface="+mn-ea"/>
                <a:cs typeface="+mn-cs"/>
              </a:rPr>
              <a:t>L</a:t>
            </a:r>
            <a:r>
              <a:rPr lang="en-GB" sz="1200" b="0" i="0" kern="1200" dirty="0">
                <a:solidFill>
                  <a:schemeClr val="tx1"/>
                </a:solidFill>
                <a:effectLst/>
                <a:latin typeface="+mn-lt"/>
                <a:ea typeface="+mn-ea"/>
                <a:cs typeface="+mn-cs"/>
              </a:rPr>
              <a:t>earning ‘little and often’ is more effective than just occasionally studying hard. </a:t>
            </a:r>
            <a:r>
              <a:rPr lang="en-GB" sz="1200" b="0" i="0" kern="1200" baseline="0" dirty="0">
                <a:solidFill>
                  <a:schemeClr val="tx1"/>
                </a:solidFill>
                <a:effectLst/>
                <a:latin typeface="+mn-lt"/>
                <a:ea typeface="+mn-ea"/>
                <a:cs typeface="+mn-cs"/>
              </a:rPr>
              <a:t>W</a:t>
            </a:r>
            <a:r>
              <a:rPr lang="en-GB" sz="1200" b="0" i="0" kern="1200" dirty="0">
                <a:solidFill>
                  <a:schemeClr val="tx1"/>
                </a:solidFill>
                <a:effectLst/>
                <a:latin typeface="+mn-lt"/>
                <a:ea typeface="+mn-ea"/>
                <a:cs typeface="+mn-cs"/>
              </a:rPr>
              <a:t>ith support from both teachers and parents, children have more chances to use and improve their language. </a:t>
            </a:r>
            <a:r>
              <a:rPr lang="en-GB" sz="1200" b="0" i="0" kern="1200" baseline="0" dirty="0">
                <a:solidFill>
                  <a:schemeClr val="tx1"/>
                </a:solidFill>
                <a:effectLst/>
                <a:latin typeface="+mn-lt"/>
                <a:ea typeface="+mn-ea"/>
                <a:cs typeface="+mn-cs"/>
              </a:rPr>
              <a:t>The Cambridge Assessment English website provides </a:t>
            </a:r>
            <a:r>
              <a:rPr lang="en-US" sz="1200" b="0" i="0" u="none" strike="noStrike" kern="1200" baseline="0" dirty="0">
                <a:solidFill>
                  <a:schemeClr val="tx1"/>
                </a:solidFill>
                <a:latin typeface="+mn-lt"/>
                <a:ea typeface="+mn-ea"/>
                <a:cs typeface="+mn-cs"/>
              </a:rPr>
              <a:t>lots of practice activities, tips and advice</a:t>
            </a:r>
            <a:r>
              <a:rPr lang="en-GB" sz="1200" b="0" i="0" kern="1200" baseline="0" dirty="0">
                <a:solidFill>
                  <a:schemeClr val="tx1"/>
                </a:solidFill>
                <a:effectLst/>
                <a:latin typeface="+mn-lt"/>
                <a:ea typeface="+mn-ea"/>
                <a:cs typeface="+mn-cs"/>
              </a:rPr>
              <a:t>, designed for parents with all levels of English language ability.</a:t>
            </a:r>
            <a:endParaRPr lang="en-GB" sz="1200" b="0" i="0" kern="1200" dirty="0">
              <a:solidFill>
                <a:schemeClr val="tx1"/>
              </a:solidFill>
              <a:effectLst/>
              <a:latin typeface="+mn-lt"/>
              <a:ea typeface="+mn-ea"/>
              <a:cs typeface="+mn-cs"/>
            </a:endParaRPr>
          </a:p>
          <a:p>
            <a:endParaRPr lang="en-GB" sz="1200" b="0" i="0" u="none" strike="noStrike" kern="1200" baseline="0" dirty="0">
              <a:solidFill>
                <a:schemeClr val="tx1"/>
              </a:solidFill>
              <a:latin typeface="+mn-lt"/>
              <a:ea typeface="+mn-ea"/>
              <a:cs typeface="+mn-cs"/>
            </a:endParaRPr>
          </a:p>
          <a:p>
            <a:r>
              <a:rPr lang="en-GB" sz="1200" b="1" i="0" u="none" strike="noStrike" kern="1200" baseline="0" dirty="0">
                <a:solidFill>
                  <a:schemeClr val="tx1"/>
                </a:solidFill>
                <a:latin typeface="+mn-lt"/>
                <a:ea typeface="+mn-ea"/>
                <a:cs typeface="+mn-cs"/>
              </a:rPr>
              <a:t>Online learning activities</a:t>
            </a:r>
          </a:p>
          <a:p>
            <a:r>
              <a:rPr lang="en-US" sz="1200" b="0" i="0" u="none" strike="noStrike" kern="1200" baseline="0" dirty="0">
                <a:solidFill>
                  <a:schemeClr val="tx1"/>
                </a:solidFill>
                <a:latin typeface="+mn-lt"/>
                <a:ea typeface="+mn-ea"/>
                <a:cs typeface="+mn-cs"/>
              </a:rPr>
              <a:t>These free online learning activities are used by approximately 10 million learners every year. The activities are divided into levels taken from the CEFR, and help students to </a:t>
            </a:r>
            <a:r>
              <a:rPr lang="en-US" sz="1200" b="0" i="0" u="none" strike="noStrike" kern="1200" baseline="0" dirty="0" err="1">
                <a:solidFill>
                  <a:schemeClr val="tx1"/>
                </a:solidFill>
                <a:latin typeface="+mn-lt"/>
                <a:ea typeface="+mn-ea"/>
                <a:cs typeface="+mn-cs"/>
              </a:rPr>
              <a:t>practise</a:t>
            </a:r>
            <a:r>
              <a:rPr lang="en-US" sz="1200" b="0" i="0" u="none" strike="noStrike" kern="1200" baseline="0" dirty="0">
                <a:solidFill>
                  <a:schemeClr val="tx1"/>
                </a:solidFill>
                <a:latin typeface="+mn-lt"/>
                <a:ea typeface="+mn-ea"/>
                <a:cs typeface="+mn-cs"/>
              </a:rPr>
              <a:t> the skills tested in the exams.</a:t>
            </a:r>
          </a:p>
          <a:p>
            <a:endParaRPr lang="en-US" sz="1200" b="0" i="0" u="none" strike="noStrike" kern="1200" baseline="0" dirty="0">
              <a:solidFill>
                <a:schemeClr val="tx1"/>
              </a:solidFill>
              <a:latin typeface="+mn-lt"/>
              <a:ea typeface="+mn-ea"/>
              <a:cs typeface="+mn-cs"/>
            </a:endParaRPr>
          </a:p>
          <a:p>
            <a:r>
              <a:rPr lang="en-GB" sz="1200" b="1" i="0" u="none" strike="noStrike" kern="1200" baseline="0" dirty="0">
                <a:solidFill>
                  <a:schemeClr val="tx1"/>
                </a:solidFill>
                <a:latin typeface="+mn-lt"/>
                <a:ea typeface="+mn-ea"/>
                <a:cs typeface="+mn-cs"/>
              </a:rPr>
              <a:t>Games and quizzes</a:t>
            </a:r>
          </a:p>
          <a:p>
            <a:r>
              <a:rPr lang="en-US" sz="1200" b="0" i="0" u="none" strike="noStrike" kern="1200" baseline="0" dirty="0">
                <a:solidFill>
                  <a:schemeClr val="tx1"/>
                </a:solidFill>
                <a:latin typeface="+mn-lt"/>
                <a:ea typeface="+mn-ea"/>
                <a:cs typeface="+mn-cs"/>
              </a:rPr>
              <a:t>These games and quizzes are designed to help students improve their English in a fun way. They are completely free and created by </a:t>
            </a:r>
            <a:r>
              <a:rPr lang="en-GB" sz="1200" b="0" i="0" u="none" strike="noStrike" kern="1200" baseline="0" dirty="0">
                <a:solidFill>
                  <a:schemeClr val="tx1"/>
                </a:solidFill>
                <a:latin typeface="+mn-lt"/>
                <a:ea typeface="+mn-ea"/>
                <a:cs typeface="+mn-cs"/>
              </a:rPr>
              <a:t>language learning experts at Cambridge Assessment English.</a:t>
            </a:r>
          </a:p>
          <a:p>
            <a:endParaRPr lang="en-GB" sz="1200" b="0" i="0" u="none" strike="noStrike" kern="1200" baseline="0" dirty="0">
              <a:solidFill>
                <a:schemeClr val="tx1"/>
              </a:solidFill>
              <a:latin typeface="+mn-lt"/>
              <a:ea typeface="+mn-ea"/>
              <a:cs typeface="+mn-cs"/>
            </a:endParaRPr>
          </a:p>
          <a:p>
            <a:r>
              <a:rPr lang="en-GB" sz="1200" b="1" i="0" u="none" strike="noStrike" kern="1200" baseline="0" dirty="0">
                <a:solidFill>
                  <a:schemeClr val="tx1"/>
                </a:solidFill>
                <a:latin typeface="+mn-lt"/>
                <a:ea typeface="+mn-ea"/>
                <a:cs typeface="+mn-cs"/>
              </a:rPr>
              <a:t>Social media</a:t>
            </a:r>
          </a:p>
          <a:p>
            <a:r>
              <a:rPr lang="en-US" sz="1200" b="0" i="0" u="none" strike="noStrike" kern="1200" baseline="0" dirty="0">
                <a:solidFill>
                  <a:schemeClr val="tx1"/>
                </a:solidFill>
                <a:latin typeface="+mn-lt"/>
                <a:ea typeface="+mn-ea"/>
                <a:cs typeface="+mn-cs"/>
              </a:rPr>
              <a:t>The Cambridge Assessment English social media channels have millions of followers and their Facebook pages are one of the world’s top 10 in the education category. There are lots of interesting facts, quizzes, activities, games, learning tips </a:t>
            </a:r>
            <a:r>
              <a:rPr lang="en-GB" sz="1200" b="0" i="0" u="none" strike="noStrike" kern="1200" baseline="0" dirty="0">
                <a:solidFill>
                  <a:schemeClr val="tx1"/>
                </a:solidFill>
                <a:latin typeface="+mn-lt"/>
                <a:ea typeface="+mn-ea"/>
                <a:cs typeface="+mn-cs"/>
              </a:rPr>
              <a:t>and videos.</a:t>
            </a:r>
            <a:endParaRPr lang="en-GB" dirty="0"/>
          </a:p>
        </p:txBody>
      </p:sp>
      <p:sp>
        <p:nvSpPr>
          <p:cNvPr id="4" name="Slide Number Placeholder 3"/>
          <p:cNvSpPr>
            <a:spLocks noGrp="1"/>
          </p:cNvSpPr>
          <p:nvPr>
            <p:ph type="sldNum" sz="quarter" idx="10"/>
          </p:nvPr>
        </p:nvSpPr>
        <p:spPr/>
        <p:txBody>
          <a:bodyPr/>
          <a:lstStyle/>
          <a:p>
            <a:fld id="{D81393BA-BE7B-418C-B506-9ADDC6FA2388}" type="slidenum">
              <a:rPr lang="en-GB" smtClean="0"/>
              <a:t>36</a:t>
            </a:fld>
            <a:endParaRPr lang="en-GB"/>
          </a:p>
        </p:txBody>
      </p:sp>
    </p:spTree>
    <p:extLst>
      <p:ext uri="{BB962C8B-B14F-4D97-AF65-F5344CB8AC3E}">
        <p14:creationId xmlns:p14="http://schemas.microsoft.com/office/powerpoint/2010/main" val="2836470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baseline="0" dirty="0"/>
              <a:t>Part of the University of Cambridge</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aseline="0" dirty="0"/>
              <a:t>Cambridge Assessment English is part of Cambridge Assessment, a non-teaching department of the University of Cambridge.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b="0" baseline="0" dirty="0"/>
              <a:t>Cambridge Assessment English is an international not-for-profit organisation with over 100 years of expertise in English language assessment.</a:t>
            </a: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They help millions of people learn English and prove their skills to the world.</a:t>
            </a:r>
          </a:p>
        </p:txBody>
      </p:sp>
      <p:sp>
        <p:nvSpPr>
          <p:cNvPr id="4" name="Slide Number Placeholder 3"/>
          <p:cNvSpPr>
            <a:spLocks noGrp="1"/>
          </p:cNvSpPr>
          <p:nvPr>
            <p:ph type="sldNum" sz="quarter" idx="10"/>
          </p:nvPr>
        </p:nvSpPr>
        <p:spPr/>
        <p:txBody>
          <a:bodyPr/>
          <a:lstStyle/>
          <a:p>
            <a:fld id="{D81393BA-BE7B-418C-B506-9ADDC6FA2388}" type="slidenum">
              <a:rPr lang="en-GB" smtClean="0"/>
              <a:t>7</a:t>
            </a:fld>
            <a:endParaRPr lang="en-GB"/>
          </a:p>
        </p:txBody>
      </p:sp>
    </p:spTree>
    <p:extLst>
      <p:ext uri="{BB962C8B-B14F-4D97-AF65-F5344CB8AC3E}">
        <p14:creationId xmlns:p14="http://schemas.microsoft.com/office/powerpoint/2010/main" val="10103461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Every</a:t>
            </a:r>
            <a:r>
              <a:rPr lang="en-GB" sz="1200" b="1" kern="1200" baseline="0" dirty="0">
                <a:solidFill>
                  <a:schemeClr val="tx1"/>
                </a:solidFill>
                <a:effectLst/>
                <a:latin typeface="+mn-lt"/>
                <a:ea typeface="+mn-ea"/>
                <a:cs typeface="+mn-cs"/>
              </a:rPr>
              <a:t> learner gets a certificate</a:t>
            </a:r>
            <a:endParaRPr lang="en-GB"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exams for young learners are a gentle introduction to English language learning, with no pass or fail.</a:t>
            </a:r>
            <a:r>
              <a:rPr lang="en-GB" sz="1200" kern="1200" baseline="0" dirty="0">
                <a:solidFill>
                  <a:schemeClr val="tx1"/>
                </a:solidFill>
                <a:effectLst/>
                <a:latin typeface="+mn-lt"/>
                <a:ea typeface="+mn-ea"/>
                <a:cs typeface="+mn-cs"/>
              </a:rPr>
              <a:t> E</a:t>
            </a:r>
            <a:r>
              <a:rPr lang="en-GB" sz="1200" kern="1200" dirty="0">
                <a:solidFill>
                  <a:schemeClr val="tx1"/>
                </a:solidFill>
                <a:effectLst/>
                <a:latin typeface="+mn-lt"/>
                <a:ea typeface="+mn-ea"/>
                <a:cs typeface="+mn-cs"/>
              </a:rPr>
              <a:t>very student gets a certificate that celebrates their achievements. </a:t>
            </a:r>
          </a:p>
          <a:p>
            <a:endParaRPr lang="en-GB" sz="1200" b="0" i="0" kern="1200" dirty="0">
              <a:solidFill>
                <a:schemeClr val="tx1"/>
              </a:solidFill>
              <a:effectLst/>
              <a:latin typeface="+mn-lt"/>
              <a:ea typeface="+mn-ea"/>
              <a:cs typeface="+mn-cs"/>
            </a:endParaRPr>
          </a:p>
          <a:p>
            <a:r>
              <a:rPr lang="en-GB" sz="1200" b="1" i="0" kern="1200" baseline="0" dirty="0">
                <a:solidFill>
                  <a:schemeClr val="tx1"/>
                </a:solidFill>
                <a:effectLst/>
                <a:latin typeface="+mn-lt"/>
                <a:ea typeface="+mn-ea"/>
                <a:cs typeface="+mn-cs"/>
              </a:rPr>
              <a:t>Shields</a:t>
            </a:r>
          </a:p>
          <a:p>
            <a:r>
              <a:rPr lang="en-GB" sz="1200" b="0" i="0" kern="1200" dirty="0">
                <a:solidFill>
                  <a:schemeClr val="tx1"/>
                </a:solidFill>
                <a:effectLst/>
                <a:latin typeface="+mn-lt"/>
                <a:ea typeface="+mn-ea"/>
                <a:cs typeface="+mn-cs"/>
              </a:rPr>
              <a:t>Results are reported using shields as an indication of how well the candidate has done in each paper (Reading and Writing paper, Listening paper, and Speaking paper). </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The certificate shows how many shields the candidate has received for each paper, with a maximum of five shields available for each paper. A result of one shield (out of five) for a test paper means a child can improve a lot in that skill. A result of five shields (out of five) for a test paper means a child did very well in that skill and answered most questions correctly.</a:t>
            </a:r>
          </a:p>
        </p:txBody>
      </p:sp>
      <p:sp>
        <p:nvSpPr>
          <p:cNvPr id="4" name="Slide Number Placeholder 3"/>
          <p:cNvSpPr>
            <a:spLocks noGrp="1"/>
          </p:cNvSpPr>
          <p:nvPr>
            <p:ph type="sldNum" sz="quarter" idx="10"/>
          </p:nvPr>
        </p:nvSpPr>
        <p:spPr/>
        <p:txBody>
          <a:bodyPr/>
          <a:lstStyle/>
          <a:p>
            <a:fld id="{D81393BA-BE7B-418C-B506-9ADDC6FA2388}" type="slidenum">
              <a:rPr lang="en-GB" smtClean="0"/>
              <a:t>38</a:t>
            </a:fld>
            <a:endParaRPr lang="en-GB"/>
          </a:p>
        </p:txBody>
      </p:sp>
    </p:spTree>
    <p:extLst>
      <p:ext uri="{BB962C8B-B14F-4D97-AF65-F5344CB8AC3E}">
        <p14:creationId xmlns:p14="http://schemas.microsoft.com/office/powerpoint/2010/main" val="13876630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back of the certificate is in two parts. The table at the top</a:t>
            </a:r>
            <a:r>
              <a:rPr lang="en-GB" baseline="0" dirty="0"/>
              <a:t> shows how shields at the different levels compare across the exams, including how A2 Flyers compares to A2 Key for Schools. The shields are aligned to the CEFR and broadly aligned to the Cambridge English Scale – a numerical scale from 0 to 230 that is used across all the exams. There is more information on this on the next slide.</a:t>
            </a:r>
          </a:p>
          <a:p>
            <a:endParaRPr lang="en-GB" baseline="0" dirty="0"/>
          </a:p>
          <a:p>
            <a:r>
              <a:rPr lang="en-GB" baseline="0" dirty="0"/>
              <a:t>The bottom part of the certificate back describes what a child can typically do in each skill at each CEFR level, to give you a better understanding of what the result means in practice. For example, a child who gets four or five shields in A1 Movers or two or three shields at A2 Flyers is at A1 level and can understand or give very simple descriptions, respond to questions on familiar topics, and write simple sentences giving personal details.</a:t>
            </a:r>
            <a:endParaRPr lang="en-GB" dirty="0"/>
          </a:p>
        </p:txBody>
      </p:sp>
      <p:sp>
        <p:nvSpPr>
          <p:cNvPr id="4" name="Slide Number Placeholder 3"/>
          <p:cNvSpPr>
            <a:spLocks noGrp="1"/>
          </p:cNvSpPr>
          <p:nvPr>
            <p:ph type="sldNum" sz="quarter" idx="10"/>
          </p:nvPr>
        </p:nvSpPr>
        <p:spPr/>
        <p:txBody>
          <a:bodyPr/>
          <a:lstStyle/>
          <a:p>
            <a:fld id="{D81393BA-BE7B-418C-B506-9ADDC6FA2388}" type="slidenum">
              <a:rPr lang="en-GB" smtClean="0"/>
              <a:t>39</a:t>
            </a:fld>
            <a:endParaRPr lang="en-GB"/>
          </a:p>
        </p:txBody>
      </p:sp>
    </p:spTree>
    <p:extLst>
      <p:ext uri="{BB962C8B-B14F-4D97-AF65-F5344CB8AC3E}">
        <p14:creationId xmlns:p14="http://schemas.microsoft.com/office/powerpoint/2010/main" val="37686625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 typeface="Arial" charset="0"/>
              <a:buNone/>
              <a:tabLst/>
              <a:defRPr/>
            </a:pPr>
            <a:r>
              <a:rPr lang="en-US" dirty="0">
                <a:solidFill>
                  <a:schemeClr val="tx1"/>
                </a:solidFill>
              </a:rPr>
              <a:t>Cambridge</a:t>
            </a:r>
            <a:r>
              <a:rPr lang="en-US" baseline="0" dirty="0">
                <a:solidFill>
                  <a:schemeClr val="tx1"/>
                </a:solidFill>
              </a:rPr>
              <a:t> English Scale scores </a:t>
            </a:r>
            <a:r>
              <a:rPr lang="en-US" dirty="0">
                <a:solidFill>
                  <a:schemeClr val="tx1"/>
                </a:solidFill>
              </a:rPr>
              <a:t>provide </a:t>
            </a:r>
            <a:r>
              <a:rPr lang="en-US" b="0" dirty="0">
                <a:solidFill>
                  <a:schemeClr val="tx1"/>
                </a:solidFill>
              </a:rPr>
              <a:t>detailed results so that learners, teachers</a:t>
            </a:r>
            <a:r>
              <a:rPr lang="en-US" b="0" baseline="0" dirty="0">
                <a:solidFill>
                  <a:schemeClr val="tx1"/>
                </a:solidFill>
              </a:rPr>
              <a:t> and parents can see exactly how they have performed within a CEFR level, and from one exam to the next. </a:t>
            </a:r>
            <a:r>
              <a:rPr lang="en-US" dirty="0">
                <a:solidFill>
                  <a:schemeClr val="tx1"/>
                </a:solidFill>
              </a:rPr>
              <a:t>The</a:t>
            </a:r>
            <a:r>
              <a:rPr lang="en-US" baseline="0" dirty="0">
                <a:solidFill>
                  <a:schemeClr val="tx1"/>
                </a:solidFill>
              </a:rPr>
              <a:t> Cambridge English Scale </a:t>
            </a:r>
            <a:r>
              <a:rPr lang="en-US" dirty="0">
                <a:solidFill>
                  <a:schemeClr val="tx1"/>
                </a:solidFill>
              </a:rPr>
              <a:t>is built on years of research and adds granularity</a:t>
            </a:r>
            <a:r>
              <a:rPr lang="en-US" baseline="0" dirty="0">
                <a:solidFill>
                  <a:schemeClr val="tx1"/>
                </a:solidFill>
              </a:rPr>
              <a:t> to the CEFR</a:t>
            </a:r>
            <a:r>
              <a:rPr lang="en-US" dirty="0">
                <a:solidFill>
                  <a:schemeClr val="tx1"/>
                </a:solidFill>
              </a:rPr>
              <a:t>.</a:t>
            </a:r>
          </a:p>
          <a:p>
            <a:pPr marL="0" marR="0" lvl="1" indent="0" algn="l" defTabSz="914400" rtl="0" eaLnBrk="1" fontAlgn="auto" latinLnBrk="0" hangingPunct="1">
              <a:lnSpc>
                <a:spcPct val="100000"/>
              </a:lnSpc>
              <a:spcBef>
                <a:spcPts val="0"/>
              </a:spcBef>
              <a:spcAft>
                <a:spcPts val="0"/>
              </a:spcAft>
              <a:buClrTx/>
              <a:buSzTx/>
              <a:buFont typeface="Arial" charset="0"/>
              <a:buNone/>
              <a:tabLst/>
              <a:defRPr/>
            </a:pPr>
            <a:endParaRPr lang="en-US" dirty="0">
              <a:solidFill>
                <a:schemeClr val="tx1"/>
              </a:solidFill>
            </a:endParaRPr>
          </a:p>
          <a:p>
            <a:pPr marL="0" marR="0" lvl="1" indent="0" algn="l" defTabSz="914400" rtl="0" eaLnBrk="1" fontAlgn="auto" latinLnBrk="0" hangingPunct="1">
              <a:lnSpc>
                <a:spcPct val="100000"/>
              </a:lnSpc>
              <a:spcBef>
                <a:spcPts val="0"/>
              </a:spcBef>
              <a:spcAft>
                <a:spcPts val="0"/>
              </a:spcAft>
              <a:buClrTx/>
              <a:buSzTx/>
              <a:buFont typeface="Arial" charset="0"/>
              <a:buNone/>
              <a:tabLst/>
              <a:defRPr/>
            </a:pPr>
            <a:r>
              <a:rPr lang="en-GB" sz="1200" b="0" i="0" u="none" strike="noStrike" kern="1200" baseline="0" dirty="0">
                <a:solidFill>
                  <a:schemeClr val="tx1"/>
                </a:solidFill>
                <a:latin typeface="+mn-lt"/>
                <a:ea typeface="+mn-ea"/>
                <a:cs typeface="+mn-cs"/>
              </a:rPr>
              <a:t>This information enables learners (and their teachers) to take action on problem areas, set new goals and monitor their progress, which is essential for successful learning. In this way, learners can become more actively involved in their own learning and gain linguistic self-confidence as they move to the next level.</a:t>
            </a:r>
          </a:p>
          <a:p>
            <a:pPr marL="0" marR="0" lvl="1" indent="0" algn="l" defTabSz="914400" rtl="0" eaLnBrk="1" fontAlgn="auto" latinLnBrk="0" hangingPunct="1">
              <a:lnSpc>
                <a:spcPct val="100000"/>
              </a:lnSpc>
              <a:spcBef>
                <a:spcPts val="0"/>
              </a:spcBef>
              <a:spcAft>
                <a:spcPts val="0"/>
              </a:spcAft>
              <a:buClrTx/>
              <a:buSzTx/>
              <a:buFont typeface="Arial" charset="0"/>
              <a:buNone/>
              <a:tabLst/>
              <a:defRPr/>
            </a:pPr>
            <a:endParaRPr lang="en-GB" sz="1200" b="0" i="0" u="none" strike="noStrike" kern="1200" baseline="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 typeface="Arial" charset="0"/>
              <a:buNone/>
              <a:tabLst/>
              <a:defRPr/>
            </a:pPr>
            <a:r>
              <a:rPr lang="en-GB" sz="1200" b="0" i="0" u="none" strike="noStrike" kern="1200" baseline="0" dirty="0">
                <a:solidFill>
                  <a:schemeClr val="tx1"/>
                </a:solidFill>
                <a:latin typeface="+mn-lt"/>
                <a:ea typeface="+mn-ea"/>
                <a:cs typeface="+mn-cs"/>
              </a:rPr>
              <a:t>Pre A1 Starters, A1 Movers and A2 Flyers don’t have an overall level or a detailed result on the Cambridge English Scale. The reason for this is the exams for young learners are designed to be motivating, fun and encouraging. There is no pass or fail; instead young learners receive a certificate with shields against each skill. A young learner can receive up to a maximum of five shields per skill. </a:t>
            </a:r>
          </a:p>
          <a:p>
            <a:pPr marL="0" marR="0" lvl="1" indent="0" algn="l" defTabSz="914400" rtl="0" eaLnBrk="1" fontAlgn="auto" latinLnBrk="0" hangingPunct="1">
              <a:lnSpc>
                <a:spcPct val="100000"/>
              </a:lnSpc>
              <a:spcBef>
                <a:spcPts val="0"/>
              </a:spcBef>
              <a:spcAft>
                <a:spcPts val="0"/>
              </a:spcAft>
              <a:buClrTx/>
              <a:buSzTx/>
              <a:buFont typeface="Arial" charset="0"/>
              <a:buNone/>
              <a:tabLst/>
              <a:defRPr/>
            </a:pPr>
            <a:endParaRPr lang="en-US" dirty="0">
              <a:solidFill>
                <a:schemeClr val="tx1"/>
              </a:solidFill>
            </a:endParaRPr>
          </a:p>
          <a:p>
            <a:pPr marL="0" marR="0" lvl="1" indent="0" algn="l" defTabSz="914400" rtl="0" eaLnBrk="1" fontAlgn="auto" latinLnBrk="0" hangingPunct="1">
              <a:lnSpc>
                <a:spcPct val="100000"/>
              </a:lnSpc>
              <a:spcBef>
                <a:spcPts val="0"/>
              </a:spcBef>
              <a:spcAft>
                <a:spcPts val="0"/>
              </a:spcAft>
              <a:buClrTx/>
              <a:buSzTx/>
              <a:buFont typeface="Arial" charset="0"/>
              <a:buNone/>
              <a:tabLst/>
              <a:defRPr/>
            </a:pPr>
            <a:r>
              <a:rPr lang="en-GB" dirty="0"/>
              <a:t>Extensive research over many years means that we can be confident that candidates who achieve the same Cambridge English Scale score in different exams show a comparable level of ability. The alignment of the exams is an integral part of the test construction procedures as well as the rating scales used to assess performance.</a:t>
            </a:r>
          </a:p>
        </p:txBody>
      </p:sp>
      <p:sp>
        <p:nvSpPr>
          <p:cNvPr id="4" name="Slide Number Placeholder 3"/>
          <p:cNvSpPr>
            <a:spLocks noGrp="1"/>
          </p:cNvSpPr>
          <p:nvPr>
            <p:ph type="sldNum" sz="quarter" idx="10"/>
          </p:nvPr>
        </p:nvSpPr>
        <p:spPr/>
        <p:txBody>
          <a:bodyPr/>
          <a:lstStyle/>
          <a:p>
            <a:fld id="{D81393BA-BE7B-418C-B506-9ADDC6FA2388}" type="slidenum">
              <a:rPr lang="en-GB" smtClean="0"/>
              <a:t>40</a:t>
            </a:fld>
            <a:endParaRPr lang="en-GB"/>
          </a:p>
        </p:txBody>
      </p:sp>
    </p:spTree>
    <p:extLst>
      <p:ext uri="{BB962C8B-B14F-4D97-AF65-F5344CB8AC3E}">
        <p14:creationId xmlns:p14="http://schemas.microsoft.com/office/powerpoint/2010/main" val="37710411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From A2 Key for Schools and</a:t>
            </a:r>
            <a:r>
              <a:rPr lang="en-GB" baseline="0" dirty="0"/>
              <a:t> above, candidates receive both a statement of results and a certificate. These show the overall Cambridge English Scale score and the score for each skill, so it is easy to see which skills need more practice as your child moves on to the next level of exam. Candidates are also given a grade and their CEFR level.</a:t>
            </a:r>
            <a:endParaRPr lang="en-GB" dirty="0"/>
          </a:p>
        </p:txBody>
      </p:sp>
      <p:sp>
        <p:nvSpPr>
          <p:cNvPr id="4" name="Slide Number Placeholder 3"/>
          <p:cNvSpPr>
            <a:spLocks noGrp="1"/>
          </p:cNvSpPr>
          <p:nvPr>
            <p:ph type="sldNum" sz="quarter" idx="10"/>
          </p:nvPr>
        </p:nvSpPr>
        <p:spPr/>
        <p:txBody>
          <a:bodyPr/>
          <a:lstStyle/>
          <a:p>
            <a:fld id="{D81393BA-BE7B-418C-B506-9ADDC6FA2388}" type="slidenum">
              <a:rPr lang="en-GB" smtClean="0"/>
              <a:t>41</a:t>
            </a:fld>
            <a:endParaRPr lang="en-GB"/>
          </a:p>
        </p:txBody>
      </p:sp>
    </p:spTree>
    <p:extLst>
      <p:ext uri="{BB962C8B-B14F-4D97-AF65-F5344CB8AC3E}">
        <p14:creationId xmlns:p14="http://schemas.microsoft.com/office/powerpoint/2010/main" val="256332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Qualifications and tests from</a:t>
            </a:r>
            <a:r>
              <a:rPr lang="en-GB" baseline="0" dirty="0"/>
              <a:t> </a:t>
            </a:r>
            <a:r>
              <a:rPr lang="en-GB" dirty="0"/>
              <a:t>Cambridge Assessment</a:t>
            </a:r>
            <a:r>
              <a:rPr lang="en-GB" baseline="0" dirty="0"/>
              <a:t> English are currently accepted by over 20,000 organisations worldwide. They are adding new organisations and institutions to their database every week (so the actual figure is now close to 24,000). </a:t>
            </a:r>
          </a:p>
          <a:p>
            <a:endParaRPr lang="en-GB" baseline="0" dirty="0"/>
          </a:p>
          <a:p>
            <a:r>
              <a:rPr lang="en-GB" dirty="0"/>
              <a:t>Their exams are globally accepted by universities</a:t>
            </a:r>
            <a:r>
              <a:rPr lang="en-GB" baseline="0" dirty="0"/>
              <a:t> around the world </a:t>
            </a:r>
            <a:r>
              <a:rPr lang="en-GB" dirty="0"/>
              <a:t>for higher education. B2 First, C1 Advanced</a:t>
            </a:r>
            <a:r>
              <a:rPr lang="en-GB" baseline="0" dirty="0"/>
              <a:t> and C2 Proficiency are the exams commonly accepted for this purpose.</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dirty="0"/>
              <a:t>Their qualifications </a:t>
            </a:r>
            <a:r>
              <a:rPr lang="en-GB" baseline="0" dirty="0"/>
              <a:t>are widely accepted and used by companies for recruitment purposes or for training/development and promotion purposes.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The testimonial given from a global organisation demonstrates the importance of not only having the skill to communicate in English, but being able to prove it.</a:t>
            </a:r>
            <a:endParaRPr lang="en-GB" dirty="0"/>
          </a:p>
        </p:txBody>
      </p:sp>
      <p:sp>
        <p:nvSpPr>
          <p:cNvPr id="4" name="Slide Number Placeholder 3"/>
          <p:cNvSpPr>
            <a:spLocks noGrp="1"/>
          </p:cNvSpPr>
          <p:nvPr>
            <p:ph type="sldNum" sz="quarter" idx="10"/>
          </p:nvPr>
        </p:nvSpPr>
        <p:spPr/>
        <p:txBody>
          <a:bodyPr/>
          <a:lstStyle/>
          <a:p>
            <a:fld id="{D81393BA-BE7B-418C-B506-9ADDC6FA2388}" type="slidenum">
              <a:rPr lang="en-GB" smtClean="0"/>
              <a:t>42</a:t>
            </a:fld>
            <a:endParaRPr lang="en-GB"/>
          </a:p>
        </p:txBody>
      </p:sp>
    </p:spTree>
    <p:extLst>
      <p:ext uri="{BB962C8B-B14F-4D97-AF65-F5344CB8AC3E}">
        <p14:creationId xmlns:p14="http://schemas.microsoft.com/office/powerpoint/2010/main" val="35008340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hav</a:t>
            </a:r>
            <a:r>
              <a:rPr lang="en-GB" baseline="0" dirty="0"/>
              <a:t>e provided a list of frequently asked questions about the Cambridge English Qualifications which may be of use:</a:t>
            </a:r>
          </a:p>
          <a:p>
            <a:endParaRPr lang="en-GB" b="1" dirty="0"/>
          </a:p>
          <a:p>
            <a:r>
              <a:rPr lang="en-GB" b="1" i="0" dirty="0"/>
              <a:t>Do you have to be a certain age to take Cambridge English Qualifications</a:t>
            </a:r>
            <a:r>
              <a:rPr lang="en-GB" b="1" i="0" baseline="0" dirty="0"/>
              <a:t> for schools?</a:t>
            </a:r>
            <a:r>
              <a:rPr lang="en-GB" b="1" i="0" dirty="0"/>
              <a:t> </a:t>
            </a:r>
          </a:p>
          <a:p>
            <a:r>
              <a:rPr lang="en-GB" i="0" dirty="0"/>
              <a:t>No. Candidates of any age can take A2 Key for Schools, B1 Preliminary for Schools and B2 First for Schools. </a:t>
            </a:r>
          </a:p>
          <a:p>
            <a:r>
              <a:rPr lang="en-GB" i="0" dirty="0"/>
              <a:t>The content of these exams is aimed at school-age candidates, so may not be appropriate for older candidates. </a:t>
            </a:r>
          </a:p>
          <a:p>
            <a:r>
              <a:rPr lang="en-GB" i="0" dirty="0"/>
              <a:t>If you'd like to see the type of questions used for these exams, you can download free sample papers from the website.</a:t>
            </a:r>
          </a:p>
          <a:p>
            <a:endParaRPr lang="en-GB" i="0" dirty="0"/>
          </a:p>
          <a:p>
            <a:r>
              <a:rPr lang="en-GB" b="1" i="0" dirty="0"/>
              <a:t>What's the difference between Cambridge English Qualifications for Schools and the standard versions of these exams? </a:t>
            </a:r>
          </a:p>
          <a:p>
            <a:r>
              <a:rPr lang="en-GB" i="0" dirty="0"/>
              <a:t>A2 Key for Schools, B1 Preliminary for Schools and B2 First for Schools follow exactly the same format as the standard versions of those exams. </a:t>
            </a:r>
          </a:p>
          <a:p>
            <a:r>
              <a:rPr lang="en-GB" i="0" dirty="0"/>
              <a:t>The level of the exams is the same and candidates will be tested in all the same skills. The content of the exams will be a bit different, however, as the Schools versions are specifically tailored to suit the interests and experience of school-age</a:t>
            </a:r>
            <a:r>
              <a:rPr lang="en-GB" i="0" baseline="0" dirty="0"/>
              <a:t> </a:t>
            </a:r>
            <a:r>
              <a:rPr lang="en-GB" i="0" dirty="0"/>
              <a:t>candidates. Students who successfully take A2 Key for Schools, B1 Preliminary for Schools and B2 First for Schools will receive the same internationally accepted certificate as candidates who take the standard versions of those exams.</a:t>
            </a:r>
          </a:p>
          <a:p>
            <a:endParaRPr lang="en-GB" i="0" dirty="0"/>
          </a:p>
          <a:p>
            <a:r>
              <a:rPr lang="en-GB" b="1" i="0" dirty="0"/>
              <a:t>What are the most important skills my child should learn?</a:t>
            </a:r>
          </a:p>
          <a:p>
            <a:r>
              <a:rPr lang="en-GB" i="0" dirty="0"/>
              <a:t>All</a:t>
            </a:r>
            <a:r>
              <a:rPr lang="en-GB" i="0" baseline="0" dirty="0"/>
              <a:t> Cambridge English</a:t>
            </a:r>
            <a:r>
              <a:rPr lang="en-GB" i="0" dirty="0"/>
              <a:t> Qualifications and learning activities focus on four key skills – reading, writing, listening and speaking. It is important to develop a range of skills so that children develop the skills needed in the real world. </a:t>
            </a:r>
          </a:p>
          <a:p>
            <a:endParaRPr lang="en-GB" i="0" dirty="0"/>
          </a:p>
          <a:p>
            <a:r>
              <a:rPr lang="en-GB" b="1" i="0" dirty="0"/>
              <a:t>Should my child learn American or British English?</a:t>
            </a:r>
          </a:p>
          <a:p>
            <a:r>
              <a:rPr lang="en-GB" i="0" dirty="0"/>
              <a:t>Your child probably already uses one type of English, depending on what they’ve started learning at school. That’s perfectly OK. There’s no right or wrong type of English. Cambridge</a:t>
            </a:r>
            <a:r>
              <a:rPr lang="en-GB" i="0" baseline="0" dirty="0"/>
              <a:t> Assessment English</a:t>
            </a:r>
            <a:r>
              <a:rPr lang="en-GB" i="0" dirty="0"/>
              <a:t> accepts different varieties of English in their exams. </a:t>
            </a:r>
          </a:p>
          <a:p>
            <a:endParaRPr lang="en-GB" i="0" dirty="0"/>
          </a:p>
          <a:p>
            <a:r>
              <a:rPr lang="en-GB" i="0" dirty="0"/>
              <a:t>Learners often want to study ‘standard English’. But it doesn’t really exist. In countries such as the UK and Ireland, USA, Canada, Australia and New Zealand, there are over 100 different regional and local varieties of English.</a:t>
            </a:r>
            <a:r>
              <a:rPr lang="en-GB" i="0" baseline="0" dirty="0"/>
              <a:t> </a:t>
            </a:r>
            <a:r>
              <a:rPr lang="en-GB" i="0" dirty="0"/>
              <a:t>In addition, the majority of people who use English come from other countries around the world (over 1 billion people!) English speakers are used to hearing lots of different accents and types of English –  it’s a really important part of learning the language.</a:t>
            </a:r>
            <a:r>
              <a:rPr lang="en-GB" i="0" baseline="0" dirty="0"/>
              <a:t> </a:t>
            </a:r>
          </a:p>
          <a:p>
            <a:endParaRPr lang="en-GB" i="0" baseline="0" dirty="0"/>
          </a:p>
          <a:p>
            <a:r>
              <a:rPr lang="en-GB" i="0" dirty="0"/>
              <a:t>Cambridge English Listening tests include a variety of accents,</a:t>
            </a:r>
            <a:r>
              <a:rPr lang="en-GB" i="0" baseline="0" dirty="0"/>
              <a:t> so e</a:t>
            </a:r>
            <a:r>
              <a:rPr lang="en-GB" i="0" dirty="0"/>
              <a:t>ncourage your child to practise listening to lots of different types of English.</a:t>
            </a:r>
          </a:p>
          <a:p>
            <a:endParaRPr lang="en-GB" i="0" dirty="0"/>
          </a:p>
          <a:p>
            <a:r>
              <a:rPr lang="en-GB" b="1" i="0" dirty="0"/>
              <a:t>What topics are included in the exams?</a:t>
            </a:r>
          </a:p>
          <a:p>
            <a:r>
              <a:rPr lang="en-GB" i="0" dirty="0"/>
              <a:t>Topics and tasks are created to appeal to the interest of children. For example, Pre A1 Starters, A1 Movers and A2 Flyers include topics such as animals, food and drink, transport, toys and everyday objects. The qualifications for school-aged learners – A2 Key for Schools, B1 Preliminary for Schools and B2 First for Schools – use exam topics specifically targeted at the interests and experiences of this age group. For example: entertainment and media, hobbies and leisure, house and home, school and study, social interaction, sport, travel and holidays.</a:t>
            </a:r>
          </a:p>
          <a:p>
            <a:endParaRPr lang="en-GB" i="0" dirty="0"/>
          </a:p>
          <a:p>
            <a:r>
              <a:rPr lang="en-GB" b="1" i="0" dirty="0"/>
              <a:t>How do their learning resources</a:t>
            </a:r>
            <a:r>
              <a:rPr lang="en-GB" b="1" i="0" baseline="0" dirty="0"/>
              <a:t> help my child</a:t>
            </a:r>
            <a:r>
              <a:rPr lang="en-GB" b="1" i="0" dirty="0"/>
              <a:t>?</a:t>
            </a:r>
          </a:p>
          <a:p>
            <a:r>
              <a:rPr lang="en-GB" i="0" dirty="0"/>
              <a:t>Not all resources are right for second language learners. There are lots of factors to consider. For example, is it at the right level? Is it the right length? Does it use appropriate vocabulary and grammar? Cambridge Assessment</a:t>
            </a:r>
            <a:r>
              <a:rPr lang="en-GB" i="0" baseline="0" dirty="0"/>
              <a:t> English</a:t>
            </a:r>
            <a:r>
              <a:rPr lang="en-GB" i="0" dirty="0"/>
              <a:t> resources are carefully written with all these considerations in mind. </a:t>
            </a:r>
          </a:p>
          <a:p>
            <a:r>
              <a:rPr lang="en-GB" i="0" dirty="0"/>
              <a:t>As part of the University of Cambridge, research is at the heart of everything</a:t>
            </a:r>
            <a:r>
              <a:rPr lang="en-GB" i="0" baseline="0" dirty="0"/>
              <a:t> they</a:t>
            </a:r>
            <a:r>
              <a:rPr lang="en-GB" i="0" dirty="0"/>
              <a:t> do.</a:t>
            </a:r>
            <a:r>
              <a:rPr lang="en-GB" i="0" baseline="0" dirty="0"/>
              <a:t> Their </a:t>
            </a:r>
            <a:r>
              <a:rPr lang="en-GB" i="0" dirty="0"/>
              <a:t>resources and exams are based on research into how children learn best. </a:t>
            </a:r>
          </a:p>
          <a:p>
            <a:endParaRPr lang="en-GB" i="0" dirty="0"/>
          </a:p>
          <a:p>
            <a:r>
              <a:rPr lang="en-GB" b="1" i="0" dirty="0"/>
              <a:t>What do learners and teachers like about Cambridge English Qualifications?</a:t>
            </a:r>
          </a:p>
          <a:p>
            <a:r>
              <a:rPr lang="en-GB" i="0" dirty="0"/>
              <a:t>Cambridge Assessment English research surveys have found that children are really motivated, happy and proud to receive an internationally recognised certificate from a department of the University of Cambridge. Teachers value the qualifications as a gentle introduction, which helps children develop confidence and prepares them for taking more difficult exams in the future. They say that children are more motivated, pay more attention and work harder when they are working towards a Cambridge English Qualification.</a:t>
            </a:r>
          </a:p>
        </p:txBody>
      </p:sp>
      <p:sp>
        <p:nvSpPr>
          <p:cNvPr id="4" name="Slide Number Placeholder 3"/>
          <p:cNvSpPr>
            <a:spLocks noGrp="1"/>
          </p:cNvSpPr>
          <p:nvPr>
            <p:ph type="sldNum" sz="quarter" idx="10"/>
          </p:nvPr>
        </p:nvSpPr>
        <p:spPr/>
        <p:txBody>
          <a:bodyPr/>
          <a:lstStyle/>
          <a:p>
            <a:fld id="{D81393BA-BE7B-418C-B506-9ADDC6FA2388}" type="slidenum">
              <a:rPr lang="en-GB" smtClean="0"/>
              <a:t>43</a:t>
            </a:fld>
            <a:endParaRPr lang="en-GB"/>
          </a:p>
        </p:txBody>
      </p:sp>
    </p:spTree>
    <p:extLst>
      <p:ext uri="{BB962C8B-B14F-4D97-AF65-F5344CB8AC3E}">
        <p14:creationId xmlns:p14="http://schemas.microsoft.com/office/powerpoint/2010/main" val="16954145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baseline="0" dirty="0"/>
              <a:t>We’ve seen that learning English can open doors to opportunities. Let’s now look at how Cambridge English Qualifications can support learning and help your child to reach their potential.</a:t>
            </a:r>
          </a:p>
          <a:p>
            <a:endParaRPr lang="en-GB" b="1" baseline="0" dirty="0"/>
          </a:p>
          <a:p>
            <a:r>
              <a:rPr lang="en-GB" b="1" baseline="0" dirty="0"/>
              <a:t>Better progression</a:t>
            </a:r>
          </a:p>
          <a:p>
            <a:r>
              <a:rPr lang="en-GB" sz="1200" b="0" i="0" u="none" strike="noStrike" kern="1200" baseline="0" dirty="0">
                <a:solidFill>
                  <a:schemeClr val="tx1"/>
                </a:solidFill>
                <a:latin typeface="+mn-lt"/>
                <a:ea typeface="+mn-ea"/>
                <a:cs typeface="+mn-cs"/>
              </a:rPr>
              <a:t>As language learning can be a long process, it’s important to have regular milestones to aim for. Cambridge English Qualifications provide focus and pace to keep students motivated, every step of the way.</a:t>
            </a:r>
            <a:endParaRPr lang="en-GB" baseline="0" dirty="0"/>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Each qualification targets a particular level of the Common European Framework of Reference (the CEFR) – the standard used worldwide to benchmark language ability. Cambridge English Qualifications offer a seamless journey from Pre-A1 Starters to C2 Proficiency.</a:t>
            </a:r>
            <a:endParaRPr lang="en-GB" sz="1200" kern="1200" baseline="0" dirty="0">
              <a:solidFill>
                <a:schemeClr val="tx1"/>
              </a:solidFill>
              <a:effectLst/>
              <a:latin typeface="+mn-lt"/>
              <a:ea typeface="+mn-ea"/>
              <a:cs typeface="+mn-cs"/>
            </a:endParaRPr>
          </a:p>
          <a:p>
            <a:endParaRPr lang="en-GB" baseline="0" dirty="0"/>
          </a:p>
          <a:p>
            <a:r>
              <a:rPr lang="en-GB" b="1" baseline="0" dirty="0"/>
              <a:t>Real-life communication skills</a:t>
            </a:r>
          </a:p>
          <a:p>
            <a:r>
              <a:rPr lang="en-GB" b="0" baseline="0" dirty="0"/>
              <a:t>The exams are based on authentic situations and test all four skills – speaking, writing, reading and listening – so preparing for their exams helps students develop the skills they need inside and outside the classroom. The exams are full of motivating topics and tasks to make learning enjoyable and effective.</a:t>
            </a:r>
          </a:p>
          <a:p>
            <a:endParaRPr lang="en-GB" b="0" baseline="0" dirty="0"/>
          </a:p>
          <a:p>
            <a:r>
              <a:rPr lang="en-GB" b="1" baseline="0" dirty="0"/>
              <a:t>Accepted and valued worldwide</a:t>
            </a:r>
          </a:p>
          <a:p>
            <a:r>
              <a:rPr lang="en-GB" b="0" baseline="0" dirty="0"/>
              <a:t>Cambridge English Qualifications are recognised by thousands of universities, employers and governments around the world. They trust these qualifications as secure and reliable proof of English language ability. The qualifications are a mark of excellence and open doors to higher education and employment opportunities.</a:t>
            </a:r>
          </a:p>
          <a:p>
            <a:endParaRPr lang="en-GB" b="1" baseline="0" dirty="0"/>
          </a:p>
          <a:p>
            <a:r>
              <a:rPr lang="en-GB" b="1" baseline="0" dirty="0"/>
              <a:t>Positive impact on learning and teaching</a:t>
            </a:r>
          </a:p>
          <a:p>
            <a:r>
              <a:rPr lang="en-GB" b="0" baseline="0" dirty="0"/>
              <a:t>Cambridge English Qualifications are designed specifically for school-aged students and are backed by extensive research into how children develop language skills. The topics and tasks in the exams are designed to reinforce the learning students do in class and have a positive impact on teaching and learning.</a:t>
            </a:r>
          </a:p>
          <a:p>
            <a:endParaRPr lang="en-GB" b="0" baseline="0" dirty="0"/>
          </a:p>
          <a:p>
            <a:r>
              <a:rPr lang="en-GB" b="1" baseline="0" dirty="0"/>
              <a:t>Support for learners and parents</a:t>
            </a:r>
          </a:p>
          <a:p>
            <a:r>
              <a:rPr lang="en-GB" sz="1200" b="0" i="0" kern="1200" dirty="0">
                <a:solidFill>
                  <a:schemeClr val="tx1"/>
                </a:solidFill>
                <a:effectLst/>
                <a:latin typeface="+mn-lt"/>
                <a:ea typeface="+mn-ea"/>
                <a:cs typeface="+mn-cs"/>
              </a:rPr>
              <a:t>With the right support, learning a language is an exhilarating journey. </a:t>
            </a:r>
            <a:r>
              <a:rPr lang="en-GB" b="0" baseline="0" dirty="0"/>
              <a:t>Cambridge Assessment English have </a:t>
            </a:r>
            <a:r>
              <a:rPr lang="en-GB" sz="1200" b="0" i="0" kern="1200" dirty="0">
                <a:solidFill>
                  <a:schemeClr val="tx1"/>
                </a:solidFill>
                <a:effectLst/>
                <a:latin typeface="+mn-lt"/>
                <a:ea typeface="+mn-ea"/>
                <a:cs typeface="+mn-cs"/>
              </a:rPr>
              <a:t>developed a huge variety of learning materials, based on research into how children learn best, so students can improve their English both inside and outside the classroom</a:t>
            </a:r>
            <a:r>
              <a:rPr lang="en-GB" sz="1200" b="0" i="0" kern="1200" baseline="0" dirty="0">
                <a:solidFill>
                  <a:schemeClr val="tx1"/>
                </a:solidFill>
                <a:effectLst/>
                <a:latin typeface="+mn-lt"/>
                <a:ea typeface="+mn-ea"/>
                <a:cs typeface="+mn-cs"/>
              </a:rPr>
              <a:t>. They also </a:t>
            </a:r>
            <a:r>
              <a:rPr lang="en-GB" dirty="0"/>
              <a:t>support parents in their child’s learning journey by providing activities, tips and advice you can easily use at home, or when you are out and about. </a:t>
            </a:r>
            <a:endParaRPr lang="en-GB" b="0" baseline="0" dirty="0"/>
          </a:p>
        </p:txBody>
      </p:sp>
      <p:sp>
        <p:nvSpPr>
          <p:cNvPr id="4" name="Slide Number Placeholder 3"/>
          <p:cNvSpPr>
            <a:spLocks noGrp="1"/>
          </p:cNvSpPr>
          <p:nvPr>
            <p:ph type="sldNum" sz="quarter" idx="10"/>
          </p:nvPr>
        </p:nvSpPr>
        <p:spPr/>
        <p:txBody>
          <a:bodyPr/>
          <a:lstStyle/>
          <a:p>
            <a:fld id="{D81393BA-BE7B-418C-B506-9ADDC6FA2388}" type="slidenum">
              <a:rPr lang="en-GB" smtClean="0"/>
              <a:t>8</a:t>
            </a:fld>
            <a:endParaRPr lang="en-GB"/>
          </a:p>
        </p:txBody>
      </p:sp>
    </p:spTree>
    <p:extLst>
      <p:ext uri="{BB962C8B-B14F-4D97-AF65-F5344CB8AC3E}">
        <p14:creationId xmlns:p14="http://schemas.microsoft.com/office/powerpoint/2010/main" val="22529360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a:t>The CEFR is </a:t>
            </a:r>
            <a:r>
              <a:rPr lang="en-GB" dirty="0"/>
              <a:t>the standard used</a:t>
            </a:r>
            <a:r>
              <a:rPr lang="en-GB" baseline="0" dirty="0"/>
              <a:t> around the world</a:t>
            </a:r>
            <a:r>
              <a:rPr lang="en-GB" dirty="0"/>
              <a:t> to benchmark language ability. </a:t>
            </a:r>
            <a:r>
              <a:rPr lang="en-GB" sz="1200" b="0" i="0" kern="1200" dirty="0">
                <a:solidFill>
                  <a:schemeClr val="tx1"/>
                </a:solidFill>
                <a:effectLst/>
                <a:latin typeface="+mn-lt"/>
                <a:ea typeface="+mn-ea"/>
                <a:cs typeface="+mn-cs"/>
              </a:rPr>
              <a:t>It is a series of descriptions of abilities, which can be applied to any language.</a:t>
            </a:r>
            <a:endParaRPr lang="en-GB" b="0" dirty="0"/>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baseline="0" dirty="0"/>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0" i="0" kern="1200" dirty="0">
                <a:solidFill>
                  <a:schemeClr val="tx1"/>
                </a:solidFill>
                <a:effectLst/>
                <a:latin typeface="+mn-lt"/>
                <a:ea typeface="+mn-ea"/>
                <a:cs typeface="+mn-cs"/>
              </a:rPr>
              <a:t>It makes it easier for anyone involved in language teaching and testing</a:t>
            </a:r>
            <a:r>
              <a:rPr lang="en-GB"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such as teachers, learners and parents) to see the levels of different qualifications,</a:t>
            </a:r>
            <a:r>
              <a:rPr lang="en-GB" sz="1200" b="0" i="0" kern="1200" baseline="0" dirty="0">
                <a:solidFill>
                  <a:schemeClr val="tx1"/>
                </a:solidFill>
                <a:effectLst/>
                <a:latin typeface="+mn-lt"/>
                <a:ea typeface="+mn-ea"/>
                <a:cs typeface="+mn-cs"/>
              </a:rPr>
              <a:t> and i</a:t>
            </a:r>
            <a:r>
              <a:rPr lang="en-GB" sz="1200" b="0" i="0" kern="1200" dirty="0">
                <a:solidFill>
                  <a:schemeClr val="tx1"/>
                </a:solidFill>
                <a:effectLst/>
                <a:latin typeface="+mn-lt"/>
                <a:ea typeface="+mn-ea"/>
                <a:cs typeface="+mn-cs"/>
              </a:rPr>
              <a:t>t means that employers and educational institutions can easily compare Cambridge English Qualifications to other exams in their country.</a:t>
            </a:r>
            <a:endParaRPr lang="en-US" sz="1200" b="0" i="0" kern="1200" dirty="0">
              <a:solidFill>
                <a:schemeClr val="tx1"/>
              </a:solidFill>
              <a:effectLst/>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kern="1200" dirty="0">
              <a:solidFill>
                <a:schemeClr val="tx1"/>
              </a:solidFill>
              <a:effectLst/>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kern="1200" dirty="0">
                <a:solidFill>
                  <a:schemeClr val="tx1"/>
                </a:solidFill>
                <a:effectLst/>
                <a:latin typeface="+mn-lt"/>
                <a:ea typeface="+mn-ea"/>
                <a:cs typeface="+mn-cs"/>
              </a:rPr>
              <a:t>It has a six-point scale, from A1 for beginners, up to C2 for those who have mastered a language.</a:t>
            </a:r>
            <a:r>
              <a:rPr lang="en-US"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The CEFR describes the things that a language learner </a:t>
            </a:r>
            <a:r>
              <a:rPr lang="en-GB" sz="1200" b="1" i="0" kern="1200" dirty="0">
                <a:solidFill>
                  <a:schemeClr val="tx1"/>
                </a:solidFill>
                <a:effectLst/>
                <a:latin typeface="+mn-lt"/>
                <a:ea typeface="+mn-ea"/>
                <a:cs typeface="+mn-cs"/>
              </a:rPr>
              <a:t>Can Do</a:t>
            </a:r>
            <a:r>
              <a:rPr lang="en-GB" sz="1200" b="0" i="0" kern="1200" dirty="0">
                <a:solidFill>
                  <a:schemeClr val="tx1"/>
                </a:solidFill>
                <a:effectLst/>
                <a:latin typeface="+mn-lt"/>
                <a:ea typeface="+mn-ea"/>
                <a:cs typeface="+mn-cs"/>
              </a:rPr>
              <a:t> at each of these six levels.</a:t>
            </a:r>
            <a:endParaRPr lang="en-GB" sz="1200" b="0" i="0" kern="1200" baseline="0" dirty="0">
              <a:solidFill>
                <a:schemeClr val="tx1"/>
              </a:solidFill>
              <a:effectLst/>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0" i="0" kern="1200" baseline="0" dirty="0">
              <a:solidFill>
                <a:schemeClr val="tx1"/>
              </a:solidFill>
              <a:effectLst/>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Cambridge Assessment English has been involved in the research and development of the CEFR since the 1970s. Their </a:t>
            </a:r>
            <a:r>
              <a:rPr lang="en-GB" i="0" baseline="0" dirty="0"/>
              <a:t>B2 First and C2 Proficiency qualifications </a:t>
            </a:r>
            <a:r>
              <a:rPr lang="en-GB" dirty="0"/>
              <a:t>informed the original development of the CEFR, and the organisation has been continuously involved in its development and implementation.</a:t>
            </a:r>
          </a:p>
        </p:txBody>
      </p:sp>
      <p:sp>
        <p:nvSpPr>
          <p:cNvPr id="4" name="Slide Number Placeholder 3"/>
          <p:cNvSpPr>
            <a:spLocks noGrp="1"/>
          </p:cNvSpPr>
          <p:nvPr>
            <p:ph type="sldNum" sz="quarter" idx="10"/>
          </p:nvPr>
        </p:nvSpPr>
        <p:spPr/>
        <p:txBody>
          <a:bodyPr/>
          <a:lstStyle/>
          <a:p>
            <a:fld id="{D81393BA-BE7B-418C-B506-9ADDC6FA2388}" type="slidenum">
              <a:rPr lang="en-GB" smtClean="0"/>
              <a:t>9</a:t>
            </a:fld>
            <a:endParaRPr lang="en-GB"/>
          </a:p>
        </p:txBody>
      </p:sp>
    </p:spTree>
    <p:extLst>
      <p:ext uri="{BB962C8B-B14F-4D97-AF65-F5344CB8AC3E}">
        <p14:creationId xmlns:p14="http://schemas.microsoft.com/office/powerpoint/2010/main" val="1629320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b="0" baseline="0" dirty="0"/>
          </a:p>
        </p:txBody>
      </p:sp>
      <p:sp>
        <p:nvSpPr>
          <p:cNvPr id="4" name="Slide Number Placeholder 3"/>
          <p:cNvSpPr>
            <a:spLocks noGrp="1"/>
          </p:cNvSpPr>
          <p:nvPr>
            <p:ph type="sldNum" sz="quarter" idx="10"/>
          </p:nvPr>
        </p:nvSpPr>
        <p:spPr/>
        <p:txBody>
          <a:bodyPr/>
          <a:lstStyle/>
          <a:p>
            <a:fld id="{D81393BA-BE7B-418C-B506-9ADDC6FA2388}" type="slidenum">
              <a:rPr lang="en-GB" smtClean="0"/>
              <a:t>11</a:t>
            </a:fld>
            <a:endParaRPr lang="en-GB"/>
          </a:p>
        </p:txBody>
      </p:sp>
    </p:spTree>
    <p:extLst>
      <p:ext uri="{BB962C8B-B14F-4D97-AF65-F5344CB8AC3E}">
        <p14:creationId xmlns:p14="http://schemas.microsoft.com/office/powerpoint/2010/main" val="1387663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baseline="0" dirty="0">
                <a:solidFill>
                  <a:schemeClr val="tx1"/>
                </a:solidFill>
                <a:effectLst/>
                <a:latin typeface="+mn-lt"/>
                <a:ea typeface="+mn-ea"/>
                <a:cs typeface="+mn-cs"/>
              </a:rPr>
              <a:t>Cambridge English Qualifications offer a seamless journey from Pre A1 Starters to C2 Proficiency. Each exam is carefully designed to consolidate the skills developed at the previous level and lay the foundations for future success.</a:t>
            </a:r>
          </a:p>
          <a:p>
            <a:endParaRPr lang="en-GB" sz="1200" kern="1200" baseline="0" dirty="0">
              <a:solidFill>
                <a:schemeClr val="tx1"/>
              </a:solidFill>
              <a:effectLst/>
              <a:latin typeface="+mn-lt"/>
              <a:ea typeface="+mn-ea"/>
              <a:cs typeface="+mn-cs"/>
            </a:endParaRPr>
          </a:p>
          <a:p>
            <a:r>
              <a:rPr lang="en-GB" sz="1200" kern="1200" baseline="0" dirty="0">
                <a:solidFill>
                  <a:schemeClr val="tx1"/>
                </a:solidFill>
                <a:effectLst/>
                <a:latin typeface="+mn-lt"/>
                <a:ea typeface="+mn-ea"/>
                <a:cs typeface="+mn-cs"/>
              </a:rPr>
              <a:t>Each exam has a detailed specification of the skills to be mastered at each level. This helps to structure the language learning curriculum and gives a clear idea of how best to prepare students, at every step of the way.</a:t>
            </a:r>
          </a:p>
          <a:p>
            <a:endParaRPr lang="en-GB" sz="1200" kern="1200" baseline="0" dirty="0">
              <a:solidFill>
                <a:schemeClr val="tx1"/>
              </a:solidFill>
              <a:effectLst/>
              <a:latin typeface="+mn-lt"/>
              <a:ea typeface="+mn-ea"/>
              <a:cs typeface="+mn-cs"/>
            </a:endParaRPr>
          </a:p>
          <a:p>
            <a:r>
              <a:rPr lang="en-GB" sz="1200" kern="1200" baseline="0" dirty="0">
                <a:solidFill>
                  <a:schemeClr val="tx1"/>
                </a:solidFill>
                <a:effectLst/>
                <a:latin typeface="+mn-lt"/>
                <a:ea typeface="+mn-ea"/>
                <a:cs typeface="+mn-cs"/>
              </a:rPr>
              <a:t>Please note: this table is purely illustrative. Cambridge English Qualifications don’t have any set age ranges. </a:t>
            </a:r>
            <a:r>
              <a:rPr lang="en-GB" dirty="0"/>
              <a:t>Candidates of any age can take </a:t>
            </a:r>
            <a:r>
              <a:rPr lang="en-GB" i="0" dirty="0"/>
              <a:t>the</a:t>
            </a:r>
            <a:r>
              <a:rPr lang="en-GB" i="0" baseline="0" dirty="0"/>
              <a:t> exams, as and when they are ready. However, though the </a:t>
            </a:r>
            <a:r>
              <a:rPr lang="en-GB" dirty="0"/>
              <a:t>content of the exams for schools is aimed specifically at school-age candidates, so may not be appropriate for older candidates.</a:t>
            </a:r>
            <a:endParaRPr lang="en-GB"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81393BA-BE7B-418C-B506-9ADDC6FA2388}" type="slidenum">
              <a:rPr lang="en-GB" smtClean="0"/>
              <a:t>12</a:t>
            </a:fld>
            <a:endParaRPr lang="en-GB"/>
          </a:p>
        </p:txBody>
      </p:sp>
    </p:spTree>
    <p:extLst>
      <p:ext uri="{BB962C8B-B14F-4D97-AF65-F5344CB8AC3E}">
        <p14:creationId xmlns:p14="http://schemas.microsoft.com/office/powerpoint/2010/main" val="13876630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hlinkClick r:id="rId3"/>
              </a:rPr>
              <a:t>https://www.youtube.com/watch?v=v206a1ozkZo</a:t>
            </a:r>
            <a:endParaRPr lang="en-GB"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81393BA-BE7B-418C-B506-9ADDC6FA2388}" type="slidenum">
              <a:rPr lang="en-GB" smtClean="0"/>
              <a:t>13</a:t>
            </a:fld>
            <a:endParaRPr lang="en-GB"/>
          </a:p>
        </p:txBody>
      </p:sp>
    </p:spTree>
    <p:extLst>
      <p:ext uri="{BB962C8B-B14F-4D97-AF65-F5344CB8AC3E}">
        <p14:creationId xmlns:p14="http://schemas.microsoft.com/office/powerpoint/2010/main" val="24894156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81393BA-BE7B-418C-B506-9ADDC6FA2388}" type="slidenum">
              <a:rPr lang="en-GB" smtClean="0"/>
              <a:t>15</a:t>
            </a:fld>
            <a:endParaRPr lang="en-GB"/>
          </a:p>
        </p:txBody>
      </p:sp>
    </p:spTree>
    <p:extLst>
      <p:ext uri="{BB962C8B-B14F-4D97-AF65-F5344CB8AC3E}">
        <p14:creationId xmlns:p14="http://schemas.microsoft.com/office/powerpoint/2010/main" val="91463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16.png"/></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bg>
      <p:bgPr>
        <a:solidFill>
          <a:srgbClr val="F2F1F0"/>
        </a:solidFill>
        <a:effectLst/>
      </p:bgPr>
    </p:bg>
    <p:spTree>
      <p:nvGrpSpPr>
        <p:cNvPr id="1" name=""/>
        <p:cNvGrpSpPr/>
        <p:nvPr/>
      </p:nvGrpSpPr>
      <p:grpSpPr>
        <a:xfrm>
          <a:off x="0" y="0"/>
          <a:ext cx="0" cy="0"/>
          <a:chOff x="0" y="0"/>
          <a:chExt cx="0" cy="0"/>
        </a:xfrm>
      </p:grpSpPr>
      <p:sp>
        <p:nvSpPr>
          <p:cNvPr id="407" name="Rectangle 406">
            <a:extLst>
              <a:ext uri="{FF2B5EF4-FFF2-40B4-BE49-F238E27FC236}">
                <a16:creationId xmlns:a16="http://schemas.microsoft.com/office/drawing/2014/main" id="{942FCB2B-DFEB-4199-8B3B-A0FD5E610352}"/>
              </a:ext>
            </a:extLst>
          </p:cNvPr>
          <p:cNvSpPr/>
          <p:nvPr userDrawn="1"/>
        </p:nvSpPr>
        <p:spPr>
          <a:xfrm>
            <a:off x="-1" y="0"/>
            <a:ext cx="12192001" cy="1356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2" name="Title 1">
            <a:extLst>
              <a:ext uri="{FF2B5EF4-FFF2-40B4-BE49-F238E27FC236}">
                <a16:creationId xmlns:a16="http://schemas.microsoft.com/office/drawing/2014/main" id="{3A48C575-7739-46C7-A056-0CC235834CC3}"/>
              </a:ext>
            </a:extLst>
          </p:cNvPr>
          <p:cNvSpPr>
            <a:spLocks noGrp="1"/>
          </p:cNvSpPr>
          <p:nvPr>
            <p:ph type="title" hasCustomPrompt="1"/>
          </p:nvPr>
        </p:nvSpPr>
        <p:spPr>
          <a:xfrm>
            <a:off x="211917" y="1682100"/>
            <a:ext cx="6600824" cy="1157994"/>
          </a:xfrm>
        </p:spPr>
        <p:txBody>
          <a:bodyPr/>
          <a:lstStyle>
            <a:lvl1pPr>
              <a:defRPr sz="3600" cap="all" baseline="0"/>
            </a:lvl1pPr>
          </a:lstStyle>
          <a:p>
            <a:r>
              <a:rPr lang="en-US" dirty="0"/>
              <a:t>Click to here </a:t>
            </a:r>
            <a:br>
              <a:rPr lang="en-US" dirty="0"/>
            </a:br>
            <a:r>
              <a:rPr lang="en-US" dirty="0"/>
              <a:t>to insert title</a:t>
            </a:r>
            <a:endParaRPr lang="en-GB" dirty="0"/>
          </a:p>
        </p:txBody>
      </p:sp>
      <p:pic>
        <p:nvPicPr>
          <p:cNvPr id="144" name="Picture 143" descr="A picture containing vector graphics&#10;&#10;Description generated with very high confidence">
            <a:extLst>
              <a:ext uri="{FF2B5EF4-FFF2-40B4-BE49-F238E27FC236}">
                <a16:creationId xmlns:a16="http://schemas.microsoft.com/office/drawing/2014/main" id="{FA338FEF-BD02-4A11-994D-7BCACAFE73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66301" y="2785654"/>
            <a:ext cx="6235700" cy="4079966"/>
          </a:xfrm>
          <a:prstGeom prst="rect">
            <a:avLst/>
          </a:prstGeom>
        </p:spPr>
      </p:pic>
      <p:sp>
        <p:nvSpPr>
          <p:cNvPr id="146" name="Text Placeholder 145">
            <a:extLst>
              <a:ext uri="{FF2B5EF4-FFF2-40B4-BE49-F238E27FC236}">
                <a16:creationId xmlns:a16="http://schemas.microsoft.com/office/drawing/2014/main" id="{B12DCF21-80C6-4491-AF20-2A268D38FC56}"/>
              </a:ext>
            </a:extLst>
          </p:cNvPr>
          <p:cNvSpPr>
            <a:spLocks noGrp="1"/>
          </p:cNvSpPr>
          <p:nvPr userDrawn="1">
            <p:ph type="body" sz="quarter" idx="15"/>
          </p:nvPr>
        </p:nvSpPr>
        <p:spPr>
          <a:xfrm>
            <a:off x="211917" y="3634740"/>
            <a:ext cx="6600824" cy="1227546"/>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1" name="Group 4">
            <a:extLst>
              <a:ext uri="{FF2B5EF4-FFF2-40B4-BE49-F238E27FC236}">
                <a16:creationId xmlns:a16="http://schemas.microsoft.com/office/drawing/2014/main" id="{CA0138A7-8243-4531-A05E-D7CBB685101F}"/>
              </a:ext>
            </a:extLst>
          </p:cNvPr>
          <p:cNvGrpSpPr>
            <a:grpSpLocks noChangeAspect="1"/>
          </p:cNvGrpSpPr>
          <p:nvPr userDrawn="1"/>
        </p:nvGrpSpPr>
        <p:grpSpPr bwMode="auto">
          <a:xfrm>
            <a:off x="316705" y="146050"/>
            <a:ext cx="2271502" cy="394494"/>
            <a:chOff x="203" y="97"/>
            <a:chExt cx="1618" cy="281"/>
          </a:xfrm>
        </p:grpSpPr>
        <p:sp>
          <p:nvSpPr>
            <p:cNvPr id="282" name="Freeform 5">
              <a:extLst>
                <a:ext uri="{FF2B5EF4-FFF2-40B4-BE49-F238E27FC236}">
                  <a16:creationId xmlns:a16="http://schemas.microsoft.com/office/drawing/2014/main" id="{AB0762E8-0C25-4822-99C5-8668D17A7CEA}"/>
                </a:ext>
              </a:extLst>
            </p:cNvPr>
            <p:cNvSpPr>
              <a:spLocks noEditPoints="1"/>
            </p:cNvSpPr>
            <p:nvPr userDrawn="1"/>
          </p:nvSpPr>
          <p:spPr bwMode="auto">
            <a:xfrm>
              <a:off x="1132" y="105"/>
              <a:ext cx="89" cy="98"/>
            </a:xfrm>
            <a:custGeom>
              <a:avLst/>
              <a:gdLst>
                <a:gd name="T0" fmla="*/ 16 w 43"/>
                <a:gd name="T1" fmla="*/ 27 h 46"/>
                <a:gd name="T2" fmla="*/ 19 w 43"/>
                <a:gd name="T3" fmla="*/ 18 h 46"/>
                <a:gd name="T4" fmla="*/ 21 w 43"/>
                <a:gd name="T5" fmla="*/ 11 h 46"/>
                <a:gd name="T6" fmla="*/ 21 w 43"/>
                <a:gd name="T7" fmla="*/ 11 h 46"/>
                <a:gd name="T8" fmla="*/ 24 w 43"/>
                <a:gd name="T9" fmla="*/ 18 h 46"/>
                <a:gd name="T10" fmla="*/ 27 w 43"/>
                <a:gd name="T11" fmla="*/ 27 h 46"/>
                <a:gd name="T12" fmla="*/ 16 w 43"/>
                <a:gd name="T13" fmla="*/ 27 h 46"/>
                <a:gd name="T14" fmla="*/ 25 w 43"/>
                <a:gd name="T15" fmla="*/ 0 h 46"/>
                <a:gd name="T16" fmla="*/ 18 w 43"/>
                <a:gd name="T17" fmla="*/ 0 h 46"/>
                <a:gd name="T18" fmla="*/ 0 w 43"/>
                <a:gd name="T19" fmla="*/ 46 h 46"/>
                <a:gd name="T20" fmla="*/ 9 w 43"/>
                <a:gd name="T21" fmla="*/ 46 h 46"/>
                <a:gd name="T22" fmla="*/ 13 w 43"/>
                <a:gd name="T23" fmla="*/ 34 h 46"/>
                <a:gd name="T24" fmla="*/ 30 w 43"/>
                <a:gd name="T25" fmla="*/ 34 h 46"/>
                <a:gd name="T26" fmla="*/ 34 w 43"/>
                <a:gd name="T27" fmla="*/ 46 h 46"/>
                <a:gd name="T28" fmla="*/ 43 w 43"/>
                <a:gd name="T29" fmla="*/ 46 h 46"/>
                <a:gd name="T30" fmla="*/ 25 w 43"/>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46">
                  <a:moveTo>
                    <a:pt x="16" y="27"/>
                  </a:moveTo>
                  <a:cubicBezTo>
                    <a:pt x="19" y="18"/>
                    <a:pt x="19" y="18"/>
                    <a:pt x="19" y="18"/>
                  </a:cubicBezTo>
                  <a:cubicBezTo>
                    <a:pt x="20" y="15"/>
                    <a:pt x="21" y="13"/>
                    <a:pt x="21" y="11"/>
                  </a:cubicBezTo>
                  <a:cubicBezTo>
                    <a:pt x="21" y="11"/>
                    <a:pt x="21" y="11"/>
                    <a:pt x="21" y="11"/>
                  </a:cubicBezTo>
                  <a:cubicBezTo>
                    <a:pt x="22" y="13"/>
                    <a:pt x="23" y="15"/>
                    <a:pt x="24" y="18"/>
                  </a:cubicBezTo>
                  <a:cubicBezTo>
                    <a:pt x="27" y="27"/>
                    <a:pt x="27" y="27"/>
                    <a:pt x="27" y="27"/>
                  </a:cubicBezTo>
                  <a:lnTo>
                    <a:pt x="16" y="27"/>
                  </a:lnTo>
                  <a:close/>
                  <a:moveTo>
                    <a:pt x="25" y="0"/>
                  </a:moveTo>
                  <a:cubicBezTo>
                    <a:pt x="18" y="0"/>
                    <a:pt x="18" y="0"/>
                    <a:pt x="18" y="0"/>
                  </a:cubicBezTo>
                  <a:cubicBezTo>
                    <a:pt x="0" y="46"/>
                    <a:pt x="0" y="46"/>
                    <a:pt x="0" y="46"/>
                  </a:cubicBezTo>
                  <a:cubicBezTo>
                    <a:pt x="9" y="46"/>
                    <a:pt x="9" y="46"/>
                    <a:pt x="9" y="46"/>
                  </a:cubicBezTo>
                  <a:cubicBezTo>
                    <a:pt x="13" y="34"/>
                    <a:pt x="13" y="34"/>
                    <a:pt x="13" y="34"/>
                  </a:cubicBezTo>
                  <a:cubicBezTo>
                    <a:pt x="30" y="34"/>
                    <a:pt x="30" y="34"/>
                    <a:pt x="30" y="34"/>
                  </a:cubicBezTo>
                  <a:cubicBezTo>
                    <a:pt x="34" y="46"/>
                    <a:pt x="34" y="46"/>
                    <a:pt x="34" y="46"/>
                  </a:cubicBezTo>
                  <a:cubicBezTo>
                    <a:pt x="43" y="46"/>
                    <a:pt x="43" y="46"/>
                    <a:pt x="43" y="46"/>
                  </a:cubicBezTo>
                  <a:lnTo>
                    <a:pt x="25"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3" name="Freeform 6">
              <a:extLst>
                <a:ext uri="{FF2B5EF4-FFF2-40B4-BE49-F238E27FC236}">
                  <a16:creationId xmlns:a16="http://schemas.microsoft.com/office/drawing/2014/main" id="{2FA0942C-6187-420F-8DA4-CCD1AB6FF3ED}"/>
                </a:ext>
              </a:extLst>
            </p:cNvPr>
            <p:cNvSpPr>
              <a:spLocks noEditPoints="1"/>
            </p:cNvSpPr>
            <p:nvPr userDrawn="1"/>
          </p:nvSpPr>
          <p:spPr bwMode="auto">
            <a:xfrm>
              <a:off x="1336" y="131"/>
              <a:ext cx="60" cy="72"/>
            </a:xfrm>
            <a:custGeom>
              <a:avLst/>
              <a:gdLst>
                <a:gd name="T0" fmla="*/ 8 w 29"/>
                <a:gd name="T1" fmla="*/ 14 h 34"/>
                <a:gd name="T2" fmla="*/ 14 w 29"/>
                <a:gd name="T3" fmla="*/ 6 h 34"/>
                <a:gd name="T4" fmla="*/ 20 w 29"/>
                <a:gd name="T5" fmla="*/ 14 h 34"/>
                <a:gd name="T6" fmla="*/ 8 w 29"/>
                <a:gd name="T7" fmla="*/ 14 h 34"/>
                <a:gd name="T8" fmla="*/ 14 w 29"/>
                <a:gd name="T9" fmla="*/ 0 h 34"/>
                <a:gd name="T10" fmla="*/ 0 w 29"/>
                <a:gd name="T11" fmla="*/ 17 h 34"/>
                <a:gd name="T12" fmla="*/ 16 w 29"/>
                <a:gd name="T13" fmla="*/ 34 h 34"/>
                <a:gd name="T14" fmla="*/ 28 w 29"/>
                <a:gd name="T15" fmla="*/ 31 h 34"/>
                <a:gd name="T16" fmla="*/ 25 w 29"/>
                <a:gd name="T17" fmla="*/ 26 h 34"/>
                <a:gd name="T18" fmla="*/ 17 w 29"/>
                <a:gd name="T19" fmla="*/ 28 h 34"/>
                <a:gd name="T20" fmla="*/ 8 w 29"/>
                <a:gd name="T21" fmla="*/ 20 h 34"/>
                <a:gd name="T22" fmla="*/ 29 w 29"/>
                <a:gd name="T23" fmla="*/ 20 h 34"/>
                <a:gd name="T24" fmla="*/ 29 w 29"/>
                <a:gd name="T25" fmla="*/ 18 h 34"/>
                <a:gd name="T26" fmla="*/ 14 w 29"/>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4">
                  <a:moveTo>
                    <a:pt x="8" y="14"/>
                  </a:moveTo>
                  <a:cubicBezTo>
                    <a:pt x="8" y="10"/>
                    <a:pt x="10" y="6"/>
                    <a:pt x="14" y="6"/>
                  </a:cubicBezTo>
                  <a:cubicBezTo>
                    <a:pt x="19" y="6"/>
                    <a:pt x="20" y="10"/>
                    <a:pt x="20" y="14"/>
                  </a:cubicBezTo>
                  <a:lnTo>
                    <a:pt x="8" y="14"/>
                  </a:lnTo>
                  <a:close/>
                  <a:moveTo>
                    <a:pt x="14" y="0"/>
                  </a:moveTo>
                  <a:cubicBezTo>
                    <a:pt x="5" y="0"/>
                    <a:pt x="0" y="8"/>
                    <a:pt x="0" y="17"/>
                  </a:cubicBezTo>
                  <a:cubicBezTo>
                    <a:pt x="0" y="26"/>
                    <a:pt x="4" y="34"/>
                    <a:pt x="16" y="34"/>
                  </a:cubicBezTo>
                  <a:cubicBezTo>
                    <a:pt x="20" y="34"/>
                    <a:pt x="24" y="33"/>
                    <a:pt x="28" y="31"/>
                  </a:cubicBezTo>
                  <a:cubicBezTo>
                    <a:pt x="25" y="26"/>
                    <a:pt x="25" y="26"/>
                    <a:pt x="25" y="26"/>
                  </a:cubicBezTo>
                  <a:cubicBezTo>
                    <a:pt x="23" y="27"/>
                    <a:pt x="20" y="28"/>
                    <a:pt x="17" y="28"/>
                  </a:cubicBezTo>
                  <a:cubicBezTo>
                    <a:pt x="12" y="28"/>
                    <a:pt x="8" y="25"/>
                    <a:pt x="8" y="20"/>
                  </a:cubicBezTo>
                  <a:cubicBezTo>
                    <a:pt x="29" y="20"/>
                    <a:pt x="29" y="20"/>
                    <a:pt x="29" y="20"/>
                  </a:cubicBezTo>
                  <a:cubicBezTo>
                    <a:pt x="29" y="18"/>
                    <a:pt x="29" y="18"/>
                    <a:pt x="29" y="18"/>
                  </a:cubicBezTo>
                  <a:cubicBezTo>
                    <a:pt x="29" y="7"/>
                    <a:pt x="23" y="0"/>
                    <a:pt x="1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4" name="Freeform 7">
              <a:extLst>
                <a:ext uri="{FF2B5EF4-FFF2-40B4-BE49-F238E27FC236}">
                  <a16:creationId xmlns:a16="http://schemas.microsoft.com/office/drawing/2014/main" id="{427F3FD8-C544-457D-8AC9-4DDE59B18BF5}"/>
                </a:ext>
              </a:extLst>
            </p:cNvPr>
            <p:cNvSpPr>
              <a:spLocks noEditPoints="1"/>
            </p:cNvSpPr>
            <p:nvPr userDrawn="1"/>
          </p:nvSpPr>
          <p:spPr bwMode="auto">
            <a:xfrm>
              <a:off x="1631" y="131"/>
              <a:ext cx="61" cy="72"/>
            </a:xfrm>
            <a:custGeom>
              <a:avLst/>
              <a:gdLst>
                <a:gd name="T0" fmla="*/ 8 w 29"/>
                <a:gd name="T1" fmla="*/ 14 h 34"/>
                <a:gd name="T2" fmla="*/ 15 w 29"/>
                <a:gd name="T3" fmla="*/ 6 h 34"/>
                <a:gd name="T4" fmla="*/ 21 w 29"/>
                <a:gd name="T5" fmla="*/ 14 h 34"/>
                <a:gd name="T6" fmla="*/ 8 w 29"/>
                <a:gd name="T7" fmla="*/ 14 h 34"/>
                <a:gd name="T8" fmla="*/ 15 w 29"/>
                <a:gd name="T9" fmla="*/ 0 h 34"/>
                <a:gd name="T10" fmla="*/ 0 w 29"/>
                <a:gd name="T11" fmla="*/ 17 h 34"/>
                <a:gd name="T12" fmla="*/ 17 w 29"/>
                <a:gd name="T13" fmla="*/ 34 h 34"/>
                <a:gd name="T14" fmla="*/ 28 w 29"/>
                <a:gd name="T15" fmla="*/ 31 h 34"/>
                <a:gd name="T16" fmla="*/ 26 w 29"/>
                <a:gd name="T17" fmla="*/ 26 h 34"/>
                <a:gd name="T18" fmla="*/ 18 w 29"/>
                <a:gd name="T19" fmla="*/ 28 h 34"/>
                <a:gd name="T20" fmla="*/ 9 w 29"/>
                <a:gd name="T21" fmla="*/ 20 h 34"/>
                <a:gd name="T22" fmla="*/ 29 w 29"/>
                <a:gd name="T23" fmla="*/ 20 h 34"/>
                <a:gd name="T24" fmla="*/ 29 w 29"/>
                <a:gd name="T25" fmla="*/ 18 h 34"/>
                <a:gd name="T26" fmla="*/ 15 w 29"/>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4">
                  <a:moveTo>
                    <a:pt x="8" y="14"/>
                  </a:moveTo>
                  <a:cubicBezTo>
                    <a:pt x="9" y="10"/>
                    <a:pt x="11" y="6"/>
                    <a:pt x="15" y="6"/>
                  </a:cubicBezTo>
                  <a:cubicBezTo>
                    <a:pt x="19" y="6"/>
                    <a:pt x="21" y="10"/>
                    <a:pt x="21" y="14"/>
                  </a:cubicBezTo>
                  <a:lnTo>
                    <a:pt x="8" y="14"/>
                  </a:lnTo>
                  <a:close/>
                  <a:moveTo>
                    <a:pt x="15" y="0"/>
                  </a:moveTo>
                  <a:cubicBezTo>
                    <a:pt x="6" y="0"/>
                    <a:pt x="0" y="8"/>
                    <a:pt x="0" y="17"/>
                  </a:cubicBezTo>
                  <a:cubicBezTo>
                    <a:pt x="0" y="26"/>
                    <a:pt x="5" y="34"/>
                    <a:pt x="17" y="34"/>
                  </a:cubicBezTo>
                  <a:cubicBezTo>
                    <a:pt x="21" y="34"/>
                    <a:pt x="25" y="33"/>
                    <a:pt x="28" y="31"/>
                  </a:cubicBezTo>
                  <a:cubicBezTo>
                    <a:pt x="26" y="26"/>
                    <a:pt x="26" y="26"/>
                    <a:pt x="26" y="26"/>
                  </a:cubicBezTo>
                  <a:cubicBezTo>
                    <a:pt x="24" y="27"/>
                    <a:pt x="21" y="28"/>
                    <a:pt x="18" y="28"/>
                  </a:cubicBezTo>
                  <a:cubicBezTo>
                    <a:pt x="12" y="28"/>
                    <a:pt x="9" y="25"/>
                    <a:pt x="9" y="20"/>
                  </a:cubicBezTo>
                  <a:cubicBezTo>
                    <a:pt x="29" y="20"/>
                    <a:pt x="29" y="20"/>
                    <a:pt x="29" y="20"/>
                  </a:cubicBezTo>
                  <a:cubicBezTo>
                    <a:pt x="29" y="18"/>
                    <a:pt x="29" y="18"/>
                    <a:pt x="29" y="18"/>
                  </a:cubicBezTo>
                  <a:cubicBezTo>
                    <a:pt x="29" y="7"/>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5" name="Freeform 8">
              <a:extLst>
                <a:ext uri="{FF2B5EF4-FFF2-40B4-BE49-F238E27FC236}">
                  <a16:creationId xmlns:a16="http://schemas.microsoft.com/office/drawing/2014/main" id="{6B441157-37E2-4CD3-8B11-F256DFE85396}"/>
                </a:ext>
              </a:extLst>
            </p:cNvPr>
            <p:cNvSpPr>
              <a:spLocks/>
            </p:cNvSpPr>
            <p:nvPr userDrawn="1"/>
          </p:nvSpPr>
          <p:spPr bwMode="auto">
            <a:xfrm>
              <a:off x="1771" y="112"/>
              <a:ext cx="50" cy="91"/>
            </a:xfrm>
            <a:custGeom>
              <a:avLst/>
              <a:gdLst>
                <a:gd name="T0" fmla="*/ 14 w 24"/>
                <a:gd name="T1" fmla="*/ 0 h 43"/>
                <a:gd name="T2" fmla="*/ 6 w 24"/>
                <a:gd name="T3" fmla="*/ 2 h 43"/>
                <a:gd name="T4" fmla="*/ 6 w 24"/>
                <a:gd name="T5" fmla="*/ 10 h 43"/>
                <a:gd name="T6" fmla="*/ 0 w 24"/>
                <a:gd name="T7" fmla="*/ 10 h 43"/>
                <a:gd name="T8" fmla="*/ 0 w 24"/>
                <a:gd name="T9" fmla="*/ 16 h 43"/>
                <a:gd name="T10" fmla="*/ 6 w 24"/>
                <a:gd name="T11" fmla="*/ 16 h 43"/>
                <a:gd name="T12" fmla="*/ 6 w 24"/>
                <a:gd name="T13" fmla="*/ 35 h 43"/>
                <a:gd name="T14" fmla="*/ 15 w 24"/>
                <a:gd name="T15" fmla="*/ 43 h 43"/>
                <a:gd name="T16" fmla="*/ 24 w 24"/>
                <a:gd name="T17" fmla="*/ 41 h 43"/>
                <a:gd name="T18" fmla="*/ 22 w 24"/>
                <a:gd name="T19" fmla="*/ 35 h 43"/>
                <a:gd name="T20" fmla="*/ 17 w 24"/>
                <a:gd name="T21" fmla="*/ 37 h 43"/>
                <a:gd name="T22" fmla="*/ 14 w 24"/>
                <a:gd name="T23" fmla="*/ 33 h 43"/>
                <a:gd name="T24" fmla="*/ 14 w 24"/>
                <a:gd name="T25" fmla="*/ 16 h 43"/>
                <a:gd name="T26" fmla="*/ 14 w 24"/>
                <a:gd name="T27" fmla="*/ 16 h 43"/>
                <a:gd name="T28" fmla="*/ 14 w 24"/>
                <a:gd name="T29" fmla="*/ 16 h 43"/>
                <a:gd name="T30" fmla="*/ 17 w 24"/>
                <a:gd name="T31" fmla="*/ 16 h 43"/>
                <a:gd name="T32" fmla="*/ 22 w 24"/>
                <a:gd name="T33" fmla="*/ 13 h 43"/>
                <a:gd name="T34" fmla="*/ 24 w 24"/>
                <a:gd name="T35" fmla="*/ 10 h 43"/>
                <a:gd name="T36" fmla="*/ 24 w 24"/>
                <a:gd name="T37" fmla="*/ 10 h 43"/>
                <a:gd name="T38" fmla="*/ 24 w 24"/>
                <a:gd name="T39" fmla="*/ 10 h 43"/>
                <a:gd name="T40" fmla="*/ 14 w 24"/>
                <a:gd name="T41" fmla="*/ 10 h 43"/>
                <a:gd name="T42" fmla="*/ 14 w 24"/>
                <a:gd name="T43" fmla="*/ 10 h 43"/>
                <a:gd name="T44" fmla="*/ 14 w 24"/>
                <a:gd name="T45" fmla="*/ 10 h 43"/>
                <a:gd name="T46" fmla="*/ 14 w 24"/>
                <a:gd name="T4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 h="43">
                  <a:moveTo>
                    <a:pt x="14" y="0"/>
                  </a:moveTo>
                  <a:cubicBezTo>
                    <a:pt x="6" y="2"/>
                    <a:pt x="6" y="2"/>
                    <a:pt x="6" y="2"/>
                  </a:cubicBezTo>
                  <a:cubicBezTo>
                    <a:pt x="6" y="10"/>
                    <a:pt x="6" y="10"/>
                    <a:pt x="6" y="10"/>
                  </a:cubicBezTo>
                  <a:cubicBezTo>
                    <a:pt x="0" y="10"/>
                    <a:pt x="0" y="10"/>
                    <a:pt x="0" y="10"/>
                  </a:cubicBezTo>
                  <a:cubicBezTo>
                    <a:pt x="0" y="16"/>
                    <a:pt x="0" y="16"/>
                    <a:pt x="0" y="16"/>
                  </a:cubicBezTo>
                  <a:cubicBezTo>
                    <a:pt x="6" y="16"/>
                    <a:pt x="6" y="16"/>
                    <a:pt x="6" y="16"/>
                  </a:cubicBezTo>
                  <a:cubicBezTo>
                    <a:pt x="6" y="35"/>
                    <a:pt x="6" y="35"/>
                    <a:pt x="6" y="35"/>
                  </a:cubicBezTo>
                  <a:cubicBezTo>
                    <a:pt x="6" y="40"/>
                    <a:pt x="9" y="43"/>
                    <a:pt x="15" y="43"/>
                  </a:cubicBezTo>
                  <a:cubicBezTo>
                    <a:pt x="18" y="43"/>
                    <a:pt x="22" y="42"/>
                    <a:pt x="24" y="41"/>
                  </a:cubicBezTo>
                  <a:cubicBezTo>
                    <a:pt x="22" y="35"/>
                    <a:pt x="22" y="35"/>
                    <a:pt x="22" y="35"/>
                  </a:cubicBezTo>
                  <a:cubicBezTo>
                    <a:pt x="21" y="36"/>
                    <a:pt x="19" y="37"/>
                    <a:pt x="17" y="37"/>
                  </a:cubicBezTo>
                  <a:cubicBezTo>
                    <a:pt x="15" y="37"/>
                    <a:pt x="14" y="36"/>
                    <a:pt x="14" y="33"/>
                  </a:cubicBezTo>
                  <a:cubicBezTo>
                    <a:pt x="14" y="16"/>
                    <a:pt x="14" y="16"/>
                    <a:pt x="14" y="16"/>
                  </a:cubicBezTo>
                  <a:cubicBezTo>
                    <a:pt x="14" y="16"/>
                    <a:pt x="14" y="16"/>
                    <a:pt x="14" y="16"/>
                  </a:cubicBezTo>
                  <a:cubicBezTo>
                    <a:pt x="14" y="16"/>
                    <a:pt x="14" y="16"/>
                    <a:pt x="14" y="16"/>
                  </a:cubicBezTo>
                  <a:cubicBezTo>
                    <a:pt x="17" y="16"/>
                    <a:pt x="17" y="16"/>
                    <a:pt x="17" y="16"/>
                  </a:cubicBezTo>
                  <a:cubicBezTo>
                    <a:pt x="20" y="16"/>
                    <a:pt x="22" y="14"/>
                    <a:pt x="22" y="13"/>
                  </a:cubicBezTo>
                  <a:cubicBezTo>
                    <a:pt x="24" y="10"/>
                    <a:pt x="24" y="10"/>
                    <a:pt x="24" y="10"/>
                  </a:cubicBezTo>
                  <a:cubicBezTo>
                    <a:pt x="24" y="10"/>
                    <a:pt x="24" y="10"/>
                    <a:pt x="24" y="10"/>
                  </a:cubicBezTo>
                  <a:cubicBezTo>
                    <a:pt x="24" y="10"/>
                    <a:pt x="24" y="10"/>
                    <a:pt x="24" y="10"/>
                  </a:cubicBezTo>
                  <a:cubicBezTo>
                    <a:pt x="14" y="10"/>
                    <a:pt x="14" y="10"/>
                    <a:pt x="14" y="10"/>
                  </a:cubicBezTo>
                  <a:cubicBezTo>
                    <a:pt x="14" y="10"/>
                    <a:pt x="14" y="10"/>
                    <a:pt x="14" y="10"/>
                  </a:cubicBezTo>
                  <a:cubicBezTo>
                    <a:pt x="14" y="10"/>
                    <a:pt x="14" y="10"/>
                    <a:pt x="14" y="10"/>
                  </a:cubicBezTo>
                  <a:lnTo>
                    <a:pt x="14"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6" name="Freeform 9">
              <a:extLst>
                <a:ext uri="{FF2B5EF4-FFF2-40B4-BE49-F238E27FC236}">
                  <a16:creationId xmlns:a16="http://schemas.microsoft.com/office/drawing/2014/main" id="{D963DFFC-DCBC-4F42-A107-C13D78F45445}"/>
                </a:ext>
              </a:extLst>
            </p:cNvPr>
            <p:cNvSpPr>
              <a:spLocks/>
            </p:cNvSpPr>
            <p:nvPr userDrawn="1"/>
          </p:nvSpPr>
          <p:spPr bwMode="auto">
            <a:xfrm>
              <a:off x="1275" y="131"/>
              <a:ext cx="52" cy="72"/>
            </a:xfrm>
            <a:custGeom>
              <a:avLst/>
              <a:gdLst>
                <a:gd name="T0" fmla="*/ 14 w 25"/>
                <a:gd name="T1" fmla="*/ 0 h 34"/>
                <a:gd name="T2" fmla="*/ 2 w 25"/>
                <a:gd name="T3" fmla="*/ 10 h 34"/>
                <a:gd name="T4" fmla="*/ 17 w 25"/>
                <a:gd name="T5" fmla="*/ 24 h 34"/>
                <a:gd name="T6" fmla="*/ 11 w 25"/>
                <a:gd name="T7" fmla="*/ 28 h 34"/>
                <a:gd name="T8" fmla="*/ 2 w 25"/>
                <a:gd name="T9" fmla="*/ 25 h 34"/>
                <a:gd name="T10" fmla="*/ 2 w 25"/>
                <a:gd name="T11" fmla="*/ 26 h 34"/>
                <a:gd name="T12" fmla="*/ 0 w 25"/>
                <a:gd name="T13" fmla="*/ 32 h 34"/>
                <a:gd name="T14" fmla="*/ 12 w 25"/>
                <a:gd name="T15" fmla="*/ 34 h 34"/>
                <a:gd name="T16" fmla="*/ 25 w 25"/>
                <a:gd name="T17" fmla="*/ 24 h 34"/>
                <a:gd name="T18" fmla="*/ 10 w 25"/>
                <a:gd name="T19" fmla="*/ 10 h 34"/>
                <a:gd name="T20" fmla="*/ 14 w 25"/>
                <a:gd name="T21" fmla="*/ 7 h 34"/>
                <a:gd name="T22" fmla="*/ 22 w 25"/>
                <a:gd name="T23" fmla="*/ 8 h 34"/>
                <a:gd name="T24" fmla="*/ 24 w 25"/>
                <a:gd name="T25" fmla="*/ 2 h 34"/>
                <a:gd name="T26" fmla="*/ 24 w 25"/>
                <a:gd name="T27" fmla="*/ 2 h 34"/>
                <a:gd name="T28" fmla="*/ 14 w 25"/>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34">
                  <a:moveTo>
                    <a:pt x="14" y="0"/>
                  </a:moveTo>
                  <a:cubicBezTo>
                    <a:pt x="6" y="0"/>
                    <a:pt x="2" y="4"/>
                    <a:pt x="2" y="10"/>
                  </a:cubicBezTo>
                  <a:cubicBezTo>
                    <a:pt x="2" y="21"/>
                    <a:pt x="17" y="19"/>
                    <a:pt x="17" y="24"/>
                  </a:cubicBezTo>
                  <a:cubicBezTo>
                    <a:pt x="17" y="27"/>
                    <a:pt x="15" y="28"/>
                    <a:pt x="11" y="28"/>
                  </a:cubicBezTo>
                  <a:cubicBezTo>
                    <a:pt x="8" y="28"/>
                    <a:pt x="5" y="27"/>
                    <a:pt x="2" y="25"/>
                  </a:cubicBezTo>
                  <a:cubicBezTo>
                    <a:pt x="2" y="26"/>
                    <a:pt x="2" y="26"/>
                    <a:pt x="2" y="26"/>
                  </a:cubicBezTo>
                  <a:cubicBezTo>
                    <a:pt x="0" y="32"/>
                    <a:pt x="0" y="32"/>
                    <a:pt x="0" y="32"/>
                  </a:cubicBezTo>
                  <a:cubicBezTo>
                    <a:pt x="3" y="33"/>
                    <a:pt x="7" y="34"/>
                    <a:pt x="12" y="34"/>
                  </a:cubicBezTo>
                  <a:cubicBezTo>
                    <a:pt x="19" y="34"/>
                    <a:pt x="25" y="31"/>
                    <a:pt x="25" y="24"/>
                  </a:cubicBezTo>
                  <a:cubicBezTo>
                    <a:pt x="25" y="13"/>
                    <a:pt x="10" y="15"/>
                    <a:pt x="10" y="10"/>
                  </a:cubicBezTo>
                  <a:cubicBezTo>
                    <a:pt x="10" y="7"/>
                    <a:pt x="12" y="7"/>
                    <a:pt x="14" y="7"/>
                  </a:cubicBezTo>
                  <a:cubicBezTo>
                    <a:pt x="17" y="7"/>
                    <a:pt x="20" y="7"/>
                    <a:pt x="22" y="8"/>
                  </a:cubicBezTo>
                  <a:cubicBezTo>
                    <a:pt x="24" y="2"/>
                    <a:pt x="24" y="2"/>
                    <a:pt x="24" y="2"/>
                  </a:cubicBezTo>
                  <a:cubicBezTo>
                    <a:pt x="24" y="2"/>
                    <a:pt x="24" y="2"/>
                    <a:pt x="24" y="2"/>
                  </a:cubicBezTo>
                  <a:cubicBezTo>
                    <a:pt x="21" y="1"/>
                    <a:pt x="18" y="0"/>
                    <a:pt x="1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7" name="Freeform 10">
              <a:extLst>
                <a:ext uri="{FF2B5EF4-FFF2-40B4-BE49-F238E27FC236}">
                  <a16:creationId xmlns:a16="http://schemas.microsoft.com/office/drawing/2014/main" id="{F5927189-14CB-4EFA-8428-DD25F3D9F57C}"/>
                </a:ext>
              </a:extLst>
            </p:cNvPr>
            <p:cNvSpPr>
              <a:spLocks/>
            </p:cNvSpPr>
            <p:nvPr userDrawn="1"/>
          </p:nvSpPr>
          <p:spPr bwMode="auto">
            <a:xfrm>
              <a:off x="1402" y="131"/>
              <a:ext cx="50" cy="72"/>
            </a:xfrm>
            <a:custGeom>
              <a:avLst/>
              <a:gdLst>
                <a:gd name="T0" fmla="*/ 13 w 24"/>
                <a:gd name="T1" fmla="*/ 0 h 34"/>
                <a:gd name="T2" fmla="*/ 1 w 24"/>
                <a:gd name="T3" fmla="*/ 10 h 34"/>
                <a:gd name="T4" fmla="*/ 16 w 24"/>
                <a:gd name="T5" fmla="*/ 24 h 34"/>
                <a:gd name="T6" fmla="*/ 10 w 24"/>
                <a:gd name="T7" fmla="*/ 28 h 34"/>
                <a:gd name="T8" fmla="*/ 2 w 24"/>
                <a:gd name="T9" fmla="*/ 25 h 34"/>
                <a:gd name="T10" fmla="*/ 0 w 24"/>
                <a:gd name="T11" fmla="*/ 32 h 34"/>
                <a:gd name="T12" fmla="*/ 11 w 24"/>
                <a:gd name="T13" fmla="*/ 34 h 34"/>
                <a:gd name="T14" fmla="*/ 24 w 24"/>
                <a:gd name="T15" fmla="*/ 24 h 34"/>
                <a:gd name="T16" fmla="*/ 9 w 24"/>
                <a:gd name="T17" fmla="*/ 10 h 34"/>
                <a:gd name="T18" fmla="*/ 13 w 24"/>
                <a:gd name="T19" fmla="*/ 7 h 34"/>
                <a:gd name="T20" fmla="*/ 21 w 24"/>
                <a:gd name="T21" fmla="*/ 8 h 34"/>
                <a:gd name="T22" fmla="*/ 23 w 24"/>
                <a:gd name="T23" fmla="*/ 2 h 34"/>
                <a:gd name="T24" fmla="*/ 23 w 24"/>
                <a:gd name="T25" fmla="*/ 2 h 34"/>
                <a:gd name="T26" fmla="*/ 13 w 2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4">
                  <a:moveTo>
                    <a:pt x="13" y="0"/>
                  </a:moveTo>
                  <a:cubicBezTo>
                    <a:pt x="5" y="0"/>
                    <a:pt x="1" y="4"/>
                    <a:pt x="1" y="10"/>
                  </a:cubicBezTo>
                  <a:cubicBezTo>
                    <a:pt x="1" y="21"/>
                    <a:pt x="16" y="19"/>
                    <a:pt x="16" y="24"/>
                  </a:cubicBezTo>
                  <a:cubicBezTo>
                    <a:pt x="16" y="27"/>
                    <a:pt x="14" y="28"/>
                    <a:pt x="10" y="28"/>
                  </a:cubicBezTo>
                  <a:cubicBezTo>
                    <a:pt x="7" y="28"/>
                    <a:pt x="4" y="27"/>
                    <a:pt x="2" y="25"/>
                  </a:cubicBezTo>
                  <a:cubicBezTo>
                    <a:pt x="0" y="32"/>
                    <a:pt x="0" y="32"/>
                    <a:pt x="0" y="32"/>
                  </a:cubicBezTo>
                  <a:cubicBezTo>
                    <a:pt x="3" y="33"/>
                    <a:pt x="6" y="34"/>
                    <a:pt x="11" y="34"/>
                  </a:cubicBezTo>
                  <a:cubicBezTo>
                    <a:pt x="18" y="34"/>
                    <a:pt x="24" y="31"/>
                    <a:pt x="24" y="24"/>
                  </a:cubicBezTo>
                  <a:cubicBezTo>
                    <a:pt x="24" y="13"/>
                    <a:pt x="9" y="15"/>
                    <a:pt x="9" y="10"/>
                  </a:cubicBezTo>
                  <a:cubicBezTo>
                    <a:pt x="9" y="7"/>
                    <a:pt x="11" y="7"/>
                    <a:pt x="13" y="7"/>
                  </a:cubicBezTo>
                  <a:cubicBezTo>
                    <a:pt x="16" y="7"/>
                    <a:pt x="19" y="7"/>
                    <a:pt x="21" y="8"/>
                  </a:cubicBezTo>
                  <a:cubicBezTo>
                    <a:pt x="23" y="2"/>
                    <a:pt x="23" y="2"/>
                    <a:pt x="23" y="2"/>
                  </a:cubicBezTo>
                  <a:cubicBezTo>
                    <a:pt x="23" y="2"/>
                    <a:pt x="23" y="2"/>
                    <a:pt x="23" y="2"/>
                  </a:cubicBezTo>
                  <a:cubicBezTo>
                    <a:pt x="20" y="1"/>
                    <a:pt x="17"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8" name="Freeform 11">
              <a:extLst>
                <a:ext uri="{FF2B5EF4-FFF2-40B4-BE49-F238E27FC236}">
                  <a16:creationId xmlns:a16="http://schemas.microsoft.com/office/drawing/2014/main" id="{E8F24C79-38A5-4E8B-BB65-703339E0792B}"/>
                </a:ext>
              </a:extLst>
            </p:cNvPr>
            <p:cNvSpPr>
              <a:spLocks/>
            </p:cNvSpPr>
            <p:nvPr userDrawn="1"/>
          </p:nvSpPr>
          <p:spPr bwMode="auto">
            <a:xfrm>
              <a:off x="1459" y="131"/>
              <a:ext cx="50" cy="72"/>
            </a:xfrm>
            <a:custGeom>
              <a:avLst/>
              <a:gdLst>
                <a:gd name="T0" fmla="*/ 13 w 24"/>
                <a:gd name="T1" fmla="*/ 0 h 34"/>
                <a:gd name="T2" fmla="*/ 1 w 24"/>
                <a:gd name="T3" fmla="*/ 10 h 34"/>
                <a:gd name="T4" fmla="*/ 16 w 24"/>
                <a:gd name="T5" fmla="*/ 24 h 34"/>
                <a:gd name="T6" fmla="*/ 11 w 24"/>
                <a:gd name="T7" fmla="*/ 28 h 34"/>
                <a:gd name="T8" fmla="*/ 2 w 24"/>
                <a:gd name="T9" fmla="*/ 25 h 34"/>
                <a:gd name="T10" fmla="*/ 0 w 24"/>
                <a:gd name="T11" fmla="*/ 32 h 34"/>
                <a:gd name="T12" fmla="*/ 11 w 24"/>
                <a:gd name="T13" fmla="*/ 34 h 34"/>
                <a:gd name="T14" fmla="*/ 24 w 24"/>
                <a:gd name="T15" fmla="*/ 24 h 34"/>
                <a:gd name="T16" fmla="*/ 9 w 24"/>
                <a:gd name="T17" fmla="*/ 10 h 34"/>
                <a:gd name="T18" fmla="*/ 14 w 24"/>
                <a:gd name="T19" fmla="*/ 7 h 34"/>
                <a:gd name="T20" fmla="*/ 21 w 24"/>
                <a:gd name="T21" fmla="*/ 8 h 34"/>
                <a:gd name="T22" fmla="*/ 23 w 24"/>
                <a:gd name="T23" fmla="*/ 2 h 34"/>
                <a:gd name="T24" fmla="*/ 23 w 24"/>
                <a:gd name="T25" fmla="*/ 2 h 34"/>
                <a:gd name="T26" fmla="*/ 13 w 2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4">
                  <a:moveTo>
                    <a:pt x="13" y="0"/>
                  </a:moveTo>
                  <a:cubicBezTo>
                    <a:pt x="6" y="0"/>
                    <a:pt x="1" y="4"/>
                    <a:pt x="1" y="10"/>
                  </a:cubicBezTo>
                  <a:cubicBezTo>
                    <a:pt x="1" y="21"/>
                    <a:pt x="16" y="19"/>
                    <a:pt x="16" y="24"/>
                  </a:cubicBezTo>
                  <a:cubicBezTo>
                    <a:pt x="16" y="27"/>
                    <a:pt x="14" y="28"/>
                    <a:pt x="11" y="28"/>
                  </a:cubicBezTo>
                  <a:cubicBezTo>
                    <a:pt x="7" y="28"/>
                    <a:pt x="4" y="27"/>
                    <a:pt x="2" y="25"/>
                  </a:cubicBezTo>
                  <a:cubicBezTo>
                    <a:pt x="0" y="32"/>
                    <a:pt x="0" y="32"/>
                    <a:pt x="0" y="32"/>
                  </a:cubicBezTo>
                  <a:cubicBezTo>
                    <a:pt x="3" y="33"/>
                    <a:pt x="7" y="34"/>
                    <a:pt x="11" y="34"/>
                  </a:cubicBezTo>
                  <a:cubicBezTo>
                    <a:pt x="18" y="34"/>
                    <a:pt x="24" y="31"/>
                    <a:pt x="24" y="24"/>
                  </a:cubicBezTo>
                  <a:cubicBezTo>
                    <a:pt x="24" y="13"/>
                    <a:pt x="9" y="15"/>
                    <a:pt x="9" y="10"/>
                  </a:cubicBezTo>
                  <a:cubicBezTo>
                    <a:pt x="9" y="7"/>
                    <a:pt x="11" y="7"/>
                    <a:pt x="14" y="7"/>
                  </a:cubicBezTo>
                  <a:cubicBezTo>
                    <a:pt x="17" y="7"/>
                    <a:pt x="19" y="7"/>
                    <a:pt x="21" y="8"/>
                  </a:cubicBezTo>
                  <a:cubicBezTo>
                    <a:pt x="23" y="2"/>
                    <a:pt x="23" y="2"/>
                    <a:pt x="23" y="2"/>
                  </a:cubicBezTo>
                  <a:cubicBezTo>
                    <a:pt x="23" y="2"/>
                    <a:pt x="23" y="2"/>
                    <a:pt x="23" y="2"/>
                  </a:cubicBezTo>
                  <a:cubicBezTo>
                    <a:pt x="20" y="1"/>
                    <a:pt x="17"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9" name="Freeform 12">
              <a:extLst>
                <a:ext uri="{FF2B5EF4-FFF2-40B4-BE49-F238E27FC236}">
                  <a16:creationId xmlns:a16="http://schemas.microsoft.com/office/drawing/2014/main" id="{F660AC42-8885-4661-BDC4-D06FFB85D927}"/>
                </a:ext>
              </a:extLst>
            </p:cNvPr>
            <p:cNvSpPr>
              <a:spLocks/>
            </p:cNvSpPr>
            <p:nvPr userDrawn="1"/>
          </p:nvSpPr>
          <p:spPr bwMode="auto">
            <a:xfrm>
              <a:off x="1221" y="131"/>
              <a:ext cx="50" cy="72"/>
            </a:xfrm>
            <a:custGeom>
              <a:avLst/>
              <a:gdLst>
                <a:gd name="T0" fmla="*/ 13 w 24"/>
                <a:gd name="T1" fmla="*/ 0 h 34"/>
                <a:gd name="T2" fmla="*/ 0 w 24"/>
                <a:gd name="T3" fmla="*/ 10 h 34"/>
                <a:gd name="T4" fmla="*/ 16 w 24"/>
                <a:gd name="T5" fmla="*/ 24 h 34"/>
                <a:gd name="T6" fmla="*/ 10 w 24"/>
                <a:gd name="T7" fmla="*/ 28 h 34"/>
                <a:gd name="T8" fmla="*/ 1 w 24"/>
                <a:gd name="T9" fmla="*/ 25 h 34"/>
                <a:gd name="T10" fmla="*/ 1 w 24"/>
                <a:gd name="T11" fmla="*/ 25 h 34"/>
                <a:gd name="T12" fmla="*/ 4 w 24"/>
                <a:gd name="T13" fmla="*/ 34 h 34"/>
                <a:gd name="T14" fmla="*/ 11 w 24"/>
                <a:gd name="T15" fmla="*/ 34 h 34"/>
                <a:gd name="T16" fmla="*/ 24 w 24"/>
                <a:gd name="T17" fmla="*/ 24 h 34"/>
                <a:gd name="T18" fmla="*/ 9 w 24"/>
                <a:gd name="T19" fmla="*/ 10 h 34"/>
                <a:gd name="T20" fmla="*/ 13 w 24"/>
                <a:gd name="T21" fmla="*/ 7 h 34"/>
                <a:gd name="T22" fmla="*/ 21 w 24"/>
                <a:gd name="T23" fmla="*/ 8 h 34"/>
                <a:gd name="T24" fmla="*/ 22 w 24"/>
                <a:gd name="T25" fmla="*/ 2 h 34"/>
                <a:gd name="T26" fmla="*/ 22 w 24"/>
                <a:gd name="T27" fmla="*/ 2 h 34"/>
                <a:gd name="T28" fmla="*/ 13 w 24"/>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34">
                  <a:moveTo>
                    <a:pt x="13" y="0"/>
                  </a:moveTo>
                  <a:cubicBezTo>
                    <a:pt x="5" y="0"/>
                    <a:pt x="0" y="4"/>
                    <a:pt x="0" y="10"/>
                  </a:cubicBezTo>
                  <a:cubicBezTo>
                    <a:pt x="0" y="21"/>
                    <a:pt x="16" y="19"/>
                    <a:pt x="16" y="24"/>
                  </a:cubicBezTo>
                  <a:cubicBezTo>
                    <a:pt x="16" y="27"/>
                    <a:pt x="13" y="28"/>
                    <a:pt x="10" y="28"/>
                  </a:cubicBezTo>
                  <a:cubicBezTo>
                    <a:pt x="7" y="28"/>
                    <a:pt x="4" y="27"/>
                    <a:pt x="1" y="25"/>
                  </a:cubicBezTo>
                  <a:cubicBezTo>
                    <a:pt x="1" y="25"/>
                    <a:pt x="1" y="25"/>
                    <a:pt x="1" y="25"/>
                  </a:cubicBezTo>
                  <a:cubicBezTo>
                    <a:pt x="4" y="34"/>
                    <a:pt x="4" y="34"/>
                    <a:pt x="4" y="34"/>
                  </a:cubicBezTo>
                  <a:cubicBezTo>
                    <a:pt x="6" y="34"/>
                    <a:pt x="8" y="34"/>
                    <a:pt x="11" y="34"/>
                  </a:cubicBezTo>
                  <a:cubicBezTo>
                    <a:pt x="18" y="34"/>
                    <a:pt x="24" y="31"/>
                    <a:pt x="24" y="24"/>
                  </a:cubicBezTo>
                  <a:cubicBezTo>
                    <a:pt x="24" y="13"/>
                    <a:pt x="9" y="15"/>
                    <a:pt x="9" y="10"/>
                  </a:cubicBezTo>
                  <a:cubicBezTo>
                    <a:pt x="9" y="7"/>
                    <a:pt x="10" y="7"/>
                    <a:pt x="13" y="7"/>
                  </a:cubicBezTo>
                  <a:cubicBezTo>
                    <a:pt x="16" y="7"/>
                    <a:pt x="18" y="7"/>
                    <a:pt x="21" y="8"/>
                  </a:cubicBezTo>
                  <a:cubicBezTo>
                    <a:pt x="22" y="2"/>
                    <a:pt x="22" y="2"/>
                    <a:pt x="22" y="2"/>
                  </a:cubicBezTo>
                  <a:cubicBezTo>
                    <a:pt x="22" y="2"/>
                    <a:pt x="22" y="2"/>
                    <a:pt x="22" y="2"/>
                  </a:cubicBezTo>
                  <a:cubicBezTo>
                    <a:pt x="20" y="1"/>
                    <a:pt x="16"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0" name="Freeform 13">
              <a:extLst>
                <a:ext uri="{FF2B5EF4-FFF2-40B4-BE49-F238E27FC236}">
                  <a16:creationId xmlns:a16="http://schemas.microsoft.com/office/drawing/2014/main" id="{BF0F557E-F427-4C15-84D5-EFE8DA7E7404}"/>
                </a:ext>
              </a:extLst>
            </p:cNvPr>
            <p:cNvSpPr>
              <a:spLocks/>
            </p:cNvSpPr>
            <p:nvPr userDrawn="1"/>
          </p:nvSpPr>
          <p:spPr bwMode="auto">
            <a:xfrm>
              <a:off x="1519" y="131"/>
              <a:ext cx="104" cy="72"/>
            </a:xfrm>
            <a:custGeom>
              <a:avLst/>
              <a:gdLst>
                <a:gd name="T0" fmla="*/ 0 w 50"/>
                <a:gd name="T1" fmla="*/ 0 h 34"/>
                <a:gd name="T2" fmla="*/ 0 w 50"/>
                <a:gd name="T3" fmla="*/ 0 h 34"/>
                <a:gd name="T4" fmla="*/ 0 w 50"/>
                <a:gd name="T5" fmla="*/ 18 h 34"/>
                <a:gd name="T6" fmla="*/ 0 w 50"/>
                <a:gd name="T7" fmla="*/ 34 h 34"/>
                <a:gd name="T8" fmla="*/ 8 w 50"/>
                <a:gd name="T9" fmla="*/ 34 h 34"/>
                <a:gd name="T10" fmla="*/ 8 w 50"/>
                <a:gd name="T11" fmla="*/ 11 h 34"/>
                <a:gd name="T12" fmla="*/ 16 w 50"/>
                <a:gd name="T13" fmla="*/ 7 h 34"/>
                <a:gd name="T14" fmla="*/ 21 w 50"/>
                <a:gd name="T15" fmla="*/ 14 h 34"/>
                <a:gd name="T16" fmla="*/ 21 w 50"/>
                <a:gd name="T17" fmla="*/ 34 h 34"/>
                <a:gd name="T18" fmla="*/ 29 w 50"/>
                <a:gd name="T19" fmla="*/ 34 h 34"/>
                <a:gd name="T20" fmla="*/ 29 w 50"/>
                <a:gd name="T21" fmla="*/ 12 h 34"/>
                <a:gd name="T22" fmla="*/ 29 w 50"/>
                <a:gd name="T23" fmla="*/ 11 h 34"/>
                <a:gd name="T24" fmla="*/ 37 w 50"/>
                <a:gd name="T25" fmla="*/ 7 h 34"/>
                <a:gd name="T26" fmla="*/ 42 w 50"/>
                <a:gd name="T27" fmla="*/ 14 h 34"/>
                <a:gd name="T28" fmla="*/ 42 w 50"/>
                <a:gd name="T29" fmla="*/ 34 h 34"/>
                <a:gd name="T30" fmla="*/ 50 w 50"/>
                <a:gd name="T31" fmla="*/ 34 h 34"/>
                <a:gd name="T32" fmla="*/ 50 w 50"/>
                <a:gd name="T33" fmla="*/ 12 h 34"/>
                <a:gd name="T34" fmla="*/ 39 w 50"/>
                <a:gd name="T35" fmla="*/ 0 h 34"/>
                <a:gd name="T36" fmla="*/ 27 w 50"/>
                <a:gd name="T37" fmla="*/ 5 h 34"/>
                <a:gd name="T38" fmla="*/ 18 w 50"/>
                <a:gd name="T39" fmla="*/ 0 h 34"/>
                <a:gd name="T40" fmla="*/ 7 w 50"/>
                <a:gd name="T41" fmla="*/ 5 h 34"/>
                <a:gd name="T42" fmla="*/ 7 w 50"/>
                <a:gd name="T43" fmla="*/ 5 h 34"/>
                <a:gd name="T44" fmla="*/ 4 w 50"/>
                <a:gd name="T45" fmla="*/ 2 h 34"/>
                <a:gd name="T46" fmla="*/ 0 w 50"/>
                <a:gd name="T4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34">
                  <a:moveTo>
                    <a:pt x="0" y="0"/>
                  </a:moveTo>
                  <a:cubicBezTo>
                    <a:pt x="0" y="0"/>
                    <a:pt x="0" y="0"/>
                    <a:pt x="0" y="0"/>
                  </a:cubicBezTo>
                  <a:cubicBezTo>
                    <a:pt x="0" y="18"/>
                    <a:pt x="0" y="18"/>
                    <a:pt x="0" y="18"/>
                  </a:cubicBezTo>
                  <a:cubicBezTo>
                    <a:pt x="0" y="34"/>
                    <a:pt x="0" y="34"/>
                    <a:pt x="0" y="34"/>
                  </a:cubicBezTo>
                  <a:cubicBezTo>
                    <a:pt x="8" y="34"/>
                    <a:pt x="8" y="34"/>
                    <a:pt x="8" y="34"/>
                  </a:cubicBezTo>
                  <a:cubicBezTo>
                    <a:pt x="8" y="11"/>
                    <a:pt x="8" y="11"/>
                    <a:pt x="8" y="11"/>
                  </a:cubicBezTo>
                  <a:cubicBezTo>
                    <a:pt x="10" y="9"/>
                    <a:pt x="13" y="7"/>
                    <a:pt x="16" y="7"/>
                  </a:cubicBezTo>
                  <a:cubicBezTo>
                    <a:pt x="20" y="7"/>
                    <a:pt x="21" y="10"/>
                    <a:pt x="21" y="14"/>
                  </a:cubicBezTo>
                  <a:cubicBezTo>
                    <a:pt x="21" y="34"/>
                    <a:pt x="21" y="34"/>
                    <a:pt x="21" y="34"/>
                  </a:cubicBezTo>
                  <a:cubicBezTo>
                    <a:pt x="29" y="34"/>
                    <a:pt x="29" y="34"/>
                    <a:pt x="29" y="34"/>
                  </a:cubicBezTo>
                  <a:cubicBezTo>
                    <a:pt x="29" y="12"/>
                    <a:pt x="29" y="12"/>
                    <a:pt x="29" y="12"/>
                  </a:cubicBezTo>
                  <a:cubicBezTo>
                    <a:pt x="29" y="11"/>
                    <a:pt x="29" y="11"/>
                    <a:pt x="29" y="11"/>
                  </a:cubicBezTo>
                  <a:cubicBezTo>
                    <a:pt x="31" y="9"/>
                    <a:pt x="34" y="7"/>
                    <a:pt x="37" y="7"/>
                  </a:cubicBezTo>
                  <a:cubicBezTo>
                    <a:pt x="41" y="7"/>
                    <a:pt x="42" y="10"/>
                    <a:pt x="42" y="14"/>
                  </a:cubicBezTo>
                  <a:cubicBezTo>
                    <a:pt x="42" y="34"/>
                    <a:pt x="42" y="34"/>
                    <a:pt x="42" y="34"/>
                  </a:cubicBezTo>
                  <a:cubicBezTo>
                    <a:pt x="50" y="34"/>
                    <a:pt x="50" y="34"/>
                    <a:pt x="50" y="34"/>
                  </a:cubicBezTo>
                  <a:cubicBezTo>
                    <a:pt x="50" y="12"/>
                    <a:pt x="50" y="12"/>
                    <a:pt x="50" y="12"/>
                  </a:cubicBezTo>
                  <a:cubicBezTo>
                    <a:pt x="50" y="3"/>
                    <a:pt x="45" y="0"/>
                    <a:pt x="39" y="0"/>
                  </a:cubicBezTo>
                  <a:cubicBezTo>
                    <a:pt x="35" y="0"/>
                    <a:pt x="31" y="2"/>
                    <a:pt x="27" y="5"/>
                  </a:cubicBezTo>
                  <a:cubicBezTo>
                    <a:pt x="26" y="2"/>
                    <a:pt x="22" y="0"/>
                    <a:pt x="18" y="0"/>
                  </a:cubicBezTo>
                  <a:cubicBezTo>
                    <a:pt x="14" y="0"/>
                    <a:pt x="11" y="2"/>
                    <a:pt x="7" y="5"/>
                  </a:cubicBezTo>
                  <a:cubicBezTo>
                    <a:pt x="7" y="5"/>
                    <a:pt x="7" y="5"/>
                    <a:pt x="7" y="5"/>
                  </a:cubicBezTo>
                  <a:cubicBezTo>
                    <a:pt x="6" y="3"/>
                    <a:pt x="5" y="2"/>
                    <a:pt x="4"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1" name="Freeform 14">
              <a:extLst>
                <a:ext uri="{FF2B5EF4-FFF2-40B4-BE49-F238E27FC236}">
                  <a16:creationId xmlns:a16="http://schemas.microsoft.com/office/drawing/2014/main" id="{DEA31FFC-3B6F-4C27-9B39-30CB8D50EA88}"/>
                </a:ext>
              </a:extLst>
            </p:cNvPr>
            <p:cNvSpPr>
              <a:spLocks/>
            </p:cNvSpPr>
            <p:nvPr userDrawn="1"/>
          </p:nvSpPr>
          <p:spPr bwMode="auto">
            <a:xfrm>
              <a:off x="1702" y="131"/>
              <a:ext cx="63" cy="72"/>
            </a:xfrm>
            <a:custGeom>
              <a:avLst/>
              <a:gdLst>
                <a:gd name="T0" fmla="*/ 0 w 30"/>
                <a:gd name="T1" fmla="*/ 0 h 34"/>
                <a:gd name="T2" fmla="*/ 0 w 30"/>
                <a:gd name="T3" fmla="*/ 0 h 34"/>
                <a:gd name="T4" fmla="*/ 0 w 30"/>
                <a:gd name="T5" fmla="*/ 18 h 34"/>
                <a:gd name="T6" fmla="*/ 0 w 30"/>
                <a:gd name="T7" fmla="*/ 34 h 34"/>
                <a:gd name="T8" fmla="*/ 8 w 30"/>
                <a:gd name="T9" fmla="*/ 34 h 34"/>
                <a:gd name="T10" fmla="*/ 8 w 30"/>
                <a:gd name="T11" fmla="*/ 11 h 34"/>
                <a:gd name="T12" fmla="*/ 16 w 30"/>
                <a:gd name="T13" fmla="*/ 7 h 34"/>
                <a:gd name="T14" fmla="*/ 21 w 30"/>
                <a:gd name="T15" fmla="*/ 15 h 34"/>
                <a:gd name="T16" fmla="*/ 21 w 30"/>
                <a:gd name="T17" fmla="*/ 34 h 34"/>
                <a:gd name="T18" fmla="*/ 30 w 30"/>
                <a:gd name="T19" fmla="*/ 34 h 34"/>
                <a:gd name="T20" fmla="*/ 30 w 30"/>
                <a:gd name="T21" fmla="*/ 12 h 34"/>
                <a:gd name="T22" fmla="*/ 19 w 30"/>
                <a:gd name="T23" fmla="*/ 0 h 34"/>
                <a:gd name="T24" fmla="*/ 8 w 30"/>
                <a:gd name="T25" fmla="*/ 5 h 34"/>
                <a:gd name="T26" fmla="*/ 7 w 30"/>
                <a:gd name="T27" fmla="*/ 5 h 34"/>
                <a:gd name="T28" fmla="*/ 4 w 30"/>
                <a:gd name="T29" fmla="*/ 2 h 34"/>
                <a:gd name="T30" fmla="*/ 0 w 30"/>
                <a:gd name="T3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4">
                  <a:moveTo>
                    <a:pt x="0" y="0"/>
                  </a:moveTo>
                  <a:cubicBezTo>
                    <a:pt x="0" y="0"/>
                    <a:pt x="0" y="0"/>
                    <a:pt x="0" y="0"/>
                  </a:cubicBezTo>
                  <a:cubicBezTo>
                    <a:pt x="0" y="18"/>
                    <a:pt x="0" y="18"/>
                    <a:pt x="0" y="18"/>
                  </a:cubicBezTo>
                  <a:cubicBezTo>
                    <a:pt x="0" y="34"/>
                    <a:pt x="0" y="34"/>
                    <a:pt x="0" y="34"/>
                  </a:cubicBezTo>
                  <a:cubicBezTo>
                    <a:pt x="8" y="34"/>
                    <a:pt x="8" y="34"/>
                    <a:pt x="8" y="34"/>
                  </a:cubicBezTo>
                  <a:cubicBezTo>
                    <a:pt x="8" y="11"/>
                    <a:pt x="8" y="11"/>
                    <a:pt x="8" y="11"/>
                  </a:cubicBezTo>
                  <a:cubicBezTo>
                    <a:pt x="11" y="9"/>
                    <a:pt x="14" y="7"/>
                    <a:pt x="16" y="7"/>
                  </a:cubicBezTo>
                  <a:cubicBezTo>
                    <a:pt x="20" y="7"/>
                    <a:pt x="21" y="11"/>
                    <a:pt x="21" y="15"/>
                  </a:cubicBezTo>
                  <a:cubicBezTo>
                    <a:pt x="21" y="34"/>
                    <a:pt x="21" y="34"/>
                    <a:pt x="21" y="34"/>
                  </a:cubicBezTo>
                  <a:cubicBezTo>
                    <a:pt x="30" y="34"/>
                    <a:pt x="30" y="34"/>
                    <a:pt x="30" y="34"/>
                  </a:cubicBezTo>
                  <a:cubicBezTo>
                    <a:pt x="30" y="12"/>
                    <a:pt x="30" y="12"/>
                    <a:pt x="30" y="12"/>
                  </a:cubicBezTo>
                  <a:cubicBezTo>
                    <a:pt x="30" y="3"/>
                    <a:pt x="24" y="0"/>
                    <a:pt x="19" y="0"/>
                  </a:cubicBezTo>
                  <a:cubicBezTo>
                    <a:pt x="15" y="0"/>
                    <a:pt x="11" y="2"/>
                    <a:pt x="8" y="5"/>
                  </a:cubicBezTo>
                  <a:cubicBezTo>
                    <a:pt x="7" y="5"/>
                    <a:pt x="7" y="5"/>
                    <a:pt x="7" y="5"/>
                  </a:cubicBezTo>
                  <a:cubicBezTo>
                    <a:pt x="7" y="3"/>
                    <a:pt x="5" y="2"/>
                    <a:pt x="4"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2" name="Freeform 15">
              <a:extLst>
                <a:ext uri="{FF2B5EF4-FFF2-40B4-BE49-F238E27FC236}">
                  <a16:creationId xmlns:a16="http://schemas.microsoft.com/office/drawing/2014/main" id="{5FA48AFA-DD3E-441C-BB51-85B881317F1D}"/>
                </a:ext>
              </a:extLst>
            </p:cNvPr>
            <p:cNvSpPr>
              <a:spLocks/>
            </p:cNvSpPr>
            <p:nvPr userDrawn="1"/>
          </p:nvSpPr>
          <p:spPr bwMode="auto">
            <a:xfrm>
              <a:off x="469" y="103"/>
              <a:ext cx="78" cy="100"/>
            </a:xfrm>
            <a:custGeom>
              <a:avLst/>
              <a:gdLst>
                <a:gd name="T0" fmla="*/ 24 w 37"/>
                <a:gd name="T1" fmla="*/ 0 h 47"/>
                <a:gd name="T2" fmla="*/ 0 w 37"/>
                <a:gd name="T3" fmla="*/ 24 h 47"/>
                <a:gd name="T4" fmla="*/ 23 w 37"/>
                <a:gd name="T5" fmla="*/ 47 h 47"/>
                <a:gd name="T6" fmla="*/ 37 w 37"/>
                <a:gd name="T7" fmla="*/ 44 h 47"/>
                <a:gd name="T8" fmla="*/ 35 w 37"/>
                <a:gd name="T9" fmla="*/ 37 h 47"/>
                <a:gd name="T10" fmla="*/ 24 w 37"/>
                <a:gd name="T11" fmla="*/ 40 h 47"/>
                <a:gd name="T12" fmla="*/ 9 w 37"/>
                <a:gd name="T13" fmla="*/ 24 h 47"/>
                <a:gd name="T14" fmla="*/ 24 w 37"/>
                <a:gd name="T15" fmla="*/ 7 h 47"/>
                <a:gd name="T16" fmla="*/ 36 w 37"/>
                <a:gd name="T17" fmla="*/ 10 h 47"/>
                <a:gd name="T18" fmla="*/ 36 w 37"/>
                <a:gd name="T19" fmla="*/ 3 h 47"/>
                <a:gd name="T20" fmla="*/ 24 w 37"/>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47">
                  <a:moveTo>
                    <a:pt x="24" y="0"/>
                  </a:moveTo>
                  <a:cubicBezTo>
                    <a:pt x="9" y="0"/>
                    <a:pt x="0" y="11"/>
                    <a:pt x="0" y="24"/>
                  </a:cubicBezTo>
                  <a:cubicBezTo>
                    <a:pt x="0" y="37"/>
                    <a:pt x="8" y="47"/>
                    <a:pt x="23" y="47"/>
                  </a:cubicBezTo>
                  <a:cubicBezTo>
                    <a:pt x="27" y="47"/>
                    <a:pt x="32" y="46"/>
                    <a:pt x="37" y="44"/>
                  </a:cubicBezTo>
                  <a:cubicBezTo>
                    <a:pt x="36" y="42"/>
                    <a:pt x="35" y="39"/>
                    <a:pt x="35" y="37"/>
                  </a:cubicBezTo>
                  <a:cubicBezTo>
                    <a:pt x="32" y="39"/>
                    <a:pt x="28" y="40"/>
                    <a:pt x="24" y="40"/>
                  </a:cubicBezTo>
                  <a:cubicBezTo>
                    <a:pt x="15" y="40"/>
                    <a:pt x="9" y="33"/>
                    <a:pt x="9" y="24"/>
                  </a:cubicBezTo>
                  <a:cubicBezTo>
                    <a:pt x="9" y="15"/>
                    <a:pt x="14" y="7"/>
                    <a:pt x="24" y="7"/>
                  </a:cubicBezTo>
                  <a:cubicBezTo>
                    <a:pt x="29" y="7"/>
                    <a:pt x="32" y="8"/>
                    <a:pt x="36" y="10"/>
                  </a:cubicBezTo>
                  <a:cubicBezTo>
                    <a:pt x="36" y="3"/>
                    <a:pt x="36" y="3"/>
                    <a:pt x="36" y="3"/>
                  </a:cubicBezTo>
                  <a:cubicBezTo>
                    <a:pt x="33" y="1"/>
                    <a:pt x="29" y="0"/>
                    <a:pt x="2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3" name="Freeform 16">
              <a:extLst>
                <a:ext uri="{FF2B5EF4-FFF2-40B4-BE49-F238E27FC236}">
                  <a16:creationId xmlns:a16="http://schemas.microsoft.com/office/drawing/2014/main" id="{D82D4436-9F7B-4D06-B854-606407F9E929}"/>
                </a:ext>
              </a:extLst>
            </p:cNvPr>
            <p:cNvSpPr>
              <a:spLocks noEditPoints="1"/>
            </p:cNvSpPr>
            <p:nvPr userDrawn="1"/>
          </p:nvSpPr>
          <p:spPr bwMode="auto">
            <a:xfrm>
              <a:off x="736" y="97"/>
              <a:ext cx="62" cy="106"/>
            </a:xfrm>
            <a:custGeom>
              <a:avLst/>
              <a:gdLst>
                <a:gd name="T0" fmla="*/ 12 w 30"/>
                <a:gd name="T1" fmla="*/ 43 h 50"/>
                <a:gd name="T2" fmla="*/ 8 w 30"/>
                <a:gd name="T3" fmla="*/ 42 h 50"/>
                <a:gd name="T4" fmla="*/ 8 w 30"/>
                <a:gd name="T5" fmla="*/ 23 h 50"/>
                <a:gd name="T6" fmla="*/ 13 w 30"/>
                <a:gd name="T7" fmla="*/ 22 h 50"/>
                <a:gd name="T8" fmla="*/ 22 w 30"/>
                <a:gd name="T9" fmla="*/ 32 h 50"/>
                <a:gd name="T10" fmla="*/ 12 w 30"/>
                <a:gd name="T11" fmla="*/ 43 h 50"/>
                <a:gd name="T12" fmla="*/ 8 w 30"/>
                <a:gd name="T13" fmla="*/ 0 h 50"/>
                <a:gd name="T14" fmla="*/ 0 w 30"/>
                <a:gd name="T15" fmla="*/ 0 h 50"/>
                <a:gd name="T16" fmla="*/ 0 w 30"/>
                <a:gd name="T17" fmla="*/ 47 h 50"/>
                <a:gd name="T18" fmla="*/ 11 w 30"/>
                <a:gd name="T19" fmla="*/ 50 h 50"/>
                <a:gd name="T20" fmla="*/ 30 w 30"/>
                <a:gd name="T21" fmla="*/ 32 h 50"/>
                <a:gd name="T22" fmla="*/ 15 w 30"/>
                <a:gd name="T23" fmla="*/ 15 h 50"/>
                <a:gd name="T24" fmla="*/ 8 w 30"/>
                <a:gd name="T25" fmla="*/ 16 h 50"/>
                <a:gd name="T26" fmla="*/ 8 w 30"/>
                <a:gd name="T2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50">
                  <a:moveTo>
                    <a:pt x="12" y="43"/>
                  </a:moveTo>
                  <a:cubicBezTo>
                    <a:pt x="11" y="43"/>
                    <a:pt x="10" y="43"/>
                    <a:pt x="8" y="42"/>
                  </a:cubicBezTo>
                  <a:cubicBezTo>
                    <a:pt x="8" y="23"/>
                    <a:pt x="8" y="23"/>
                    <a:pt x="8" y="23"/>
                  </a:cubicBezTo>
                  <a:cubicBezTo>
                    <a:pt x="9" y="23"/>
                    <a:pt x="11" y="22"/>
                    <a:pt x="13" y="22"/>
                  </a:cubicBezTo>
                  <a:cubicBezTo>
                    <a:pt x="19" y="22"/>
                    <a:pt x="22" y="26"/>
                    <a:pt x="22" y="32"/>
                  </a:cubicBezTo>
                  <a:cubicBezTo>
                    <a:pt x="22" y="38"/>
                    <a:pt x="18" y="43"/>
                    <a:pt x="12" y="43"/>
                  </a:cubicBezTo>
                  <a:moveTo>
                    <a:pt x="8" y="0"/>
                  </a:moveTo>
                  <a:cubicBezTo>
                    <a:pt x="0" y="0"/>
                    <a:pt x="0" y="0"/>
                    <a:pt x="0" y="0"/>
                  </a:cubicBezTo>
                  <a:cubicBezTo>
                    <a:pt x="0" y="47"/>
                    <a:pt x="0" y="47"/>
                    <a:pt x="0" y="47"/>
                  </a:cubicBezTo>
                  <a:cubicBezTo>
                    <a:pt x="3" y="49"/>
                    <a:pt x="7" y="50"/>
                    <a:pt x="11" y="50"/>
                  </a:cubicBezTo>
                  <a:cubicBezTo>
                    <a:pt x="22" y="50"/>
                    <a:pt x="30" y="43"/>
                    <a:pt x="30" y="32"/>
                  </a:cubicBezTo>
                  <a:cubicBezTo>
                    <a:pt x="30" y="21"/>
                    <a:pt x="23" y="15"/>
                    <a:pt x="15" y="15"/>
                  </a:cubicBezTo>
                  <a:cubicBezTo>
                    <a:pt x="12" y="15"/>
                    <a:pt x="10" y="16"/>
                    <a:pt x="8" y="16"/>
                  </a:cubicBezTo>
                  <a:lnTo>
                    <a:pt x="8"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4" name="Freeform 17">
              <a:extLst>
                <a:ext uri="{FF2B5EF4-FFF2-40B4-BE49-F238E27FC236}">
                  <a16:creationId xmlns:a16="http://schemas.microsoft.com/office/drawing/2014/main" id="{0C05A8F5-6694-4E3C-839B-CB422F7FFD03}"/>
                </a:ext>
              </a:extLst>
            </p:cNvPr>
            <p:cNvSpPr>
              <a:spLocks noEditPoints="1"/>
            </p:cNvSpPr>
            <p:nvPr userDrawn="1"/>
          </p:nvSpPr>
          <p:spPr bwMode="auto">
            <a:xfrm>
              <a:off x="890" y="97"/>
              <a:ext cx="65" cy="106"/>
            </a:xfrm>
            <a:custGeom>
              <a:avLst/>
              <a:gdLst>
                <a:gd name="T0" fmla="*/ 18 w 31"/>
                <a:gd name="T1" fmla="*/ 43 h 50"/>
                <a:gd name="T2" fmla="*/ 8 w 31"/>
                <a:gd name="T3" fmla="*/ 33 h 50"/>
                <a:gd name="T4" fmla="*/ 18 w 31"/>
                <a:gd name="T5" fmla="*/ 23 h 50"/>
                <a:gd name="T6" fmla="*/ 22 w 31"/>
                <a:gd name="T7" fmla="*/ 23 h 50"/>
                <a:gd name="T8" fmla="*/ 22 w 31"/>
                <a:gd name="T9" fmla="*/ 43 h 50"/>
                <a:gd name="T10" fmla="*/ 18 w 31"/>
                <a:gd name="T11" fmla="*/ 43 h 50"/>
                <a:gd name="T12" fmla="*/ 31 w 31"/>
                <a:gd name="T13" fmla="*/ 0 h 50"/>
                <a:gd name="T14" fmla="*/ 22 w 31"/>
                <a:gd name="T15" fmla="*/ 0 h 50"/>
                <a:gd name="T16" fmla="*/ 22 w 31"/>
                <a:gd name="T17" fmla="*/ 16 h 50"/>
                <a:gd name="T18" fmla="*/ 18 w 31"/>
                <a:gd name="T19" fmla="*/ 16 h 50"/>
                <a:gd name="T20" fmla="*/ 0 w 31"/>
                <a:gd name="T21" fmla="*/ 33 h 50"/>
                <a:gd name="T22" fmla="*/ 19 w 31"/>
                <a:gd name="T23" fmla="*/ 50 h 50"/>
                <a:gd name="T24" fmla="*/ 31 w 31"/>
                <a:gd name="T25" fmla="*/ 48 h 50"/>
                <a:gd name="T26" fmla="*/ 31 w 31"/>
                <a:gd name="T2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50">
                  <a:moveTo>
                    <a:pt x="18" y="43"/>
                  </a:moveTo>
                  <a:cubicBezTo>
                    <a:pt x="13" y="43"/>
                    <a:pt x="8" y="40"/>
                    <a:pt x="8" y="33"/>
                  </a:cubicBezTo>
                  <a:cubicBezTo>
                    <a:pt x="8" y="26"/>
                    <a:pt x="13" y="23"/>
                    <a:pt x="18" y="23"/>
                  </a:cubicBezTo>
                  <a:cubicBezTo>
                    <a:pt x="20" y="23"/>
                    <a:pt x="21" y="23"/>
                    <a:pt x="22" y="23"/>
                  </a:cubicBezTo>
                  <a:cubicBezTo>
                    <a:pt x="22" y="43"/>
                    <a:pt x="22" y="43"/>
                    <a:pt x="22" y="43"/>
                  </a:cubicBezTo>
                  <a:cubicBezTo>
                    <a:pt x="21" y="43"/>
                    <a:pt x="20" y="43"/>
                    <a:pt x="18" y="43"/>
                  </a:cubicBezTo>
                  <a:moveTo>
                    <a:pt x="31" y="0"/>
                  </a:moveTo>
                  <a:cubicBezTo>
                    <a:pt x="22" y="0"/>
                    <a:pt x="22" y="0"/>
                    <a:pt x="22" y="0"/>
                  </a:cubicBezTo>
                  <a:cubicBezTo>
                    <a:pt x="22" y="16"/>
                    <a:pt x="22" y="16"/>
                    <a:pt x="22" y="16"/>
                  </a:cubicBezTo>
                  <a:cubicBezTo>
                    <a:pt x="21" y="16"/>
                    <a:pt x="19" y="16"/>
                    <a:pt x="18" y="16"/>
                  </a:cubicBezTo>
                  <a:cubicBezTo>
                    <a:pt x="8" y="16"/>
                    <a:pt x="0" y="23"/>
                    <a:pt x="0" y="33"/>
                  </a:cubicBezTo>
                  <a:cubicBezTo>
                    <a:pt x="0" y="44"/>
                    <a:pt x="8" y="50"/>
                    <a:pt x="19" y="50"/>
                  </a:cubicBezTo>
                  <a:cubicBezTo>
                    <a:pt x="23" y="50"/>
                    <a:pt x="27" y="49"/>
                    <a:pt x="31" y="48"/>
                  </a:cubicBezTo>
                  <a:lnTo>
                    <a:pt x="31"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5" name="Freeform 18">
              <a:extLst>
                <a:ext uri="{FF2B5EF4-FFF2-40B4-BE49-F238E27FC236}">
                  <a16:creationId xmlns:a16="http://schemas.microsoft.com/office/drawing/2014/main" id="{9867A459-274F-4B54-AA77-A041425F445A}"/>
                </a:ext>
              </a:extLst>
            </p:cNvPr>
            <p:cNvSpPr>
              <a:spLocks noEditPoints="1"/>
            </p:cNvSpPr>
            <p:nvPr userDrawn="1"/>
          </p:nvSpPr>
          <p:spPr bwMode="auto">
            <a:xfrm>
              <a:off x="1030" y="131"/>
              <a:ext cx="62" cy="72"/>
            </a:xfrm>
            <a:custGeom>
              <a:avLst/>
              <a:gdLst>
                <a:gd name="T0" fmla="*/ 9 w 30"/>
                <a:gd name="T1" fmla="*/ 13 h 34"/>
                <a:gd name="T2" fmla="*/ 15 w 30"/>
                <a:gd name="T3" fmla="*/ 6 h 34"/>
                <a:gd name="T4" fmla="*/ 21 w 30"/>
                <a:gd name="T5" fmla="*/ 13 h 34"/>
                <a:gd name="T6" fmla="*/ 9 w 30"/>
                <a:gd name="T7" fmla="*/ 13 h 34"/>
                <a:gd name="T8" fmla="*/ 15 w 30"/>
                <a:gd name="T9" fmla="*/ 0 h 34"/>
                <a:gd name="T10" fmla="*/ 0 w 30"/>
                <a:gd name="T11" fmla="*/ 17 h 34"/>
                <a:gd name="T12" fmla="*/ 17 w 30"/>
                <a:gd name="T13" fmla="*/ 34 h 34"/>
                <a:gd name="T14" fmla="*/ 29 w 30"/>
                <a:gd name="T15" fmla="*/ 31 h 34"/>
                <a:gd name="T16" fmla="*/ 26 w 30"/>
                <a:gd name="T17" fmla="*/ 25 h 34"/>
                <a:gd name="T18" fmla="*/ 18 w 30"/>
                <a:gd name="T19" fmla="*/ 28 h 34"/>
                <a:gd name="T20" fmla="*/ 9 w 30"/>
                <a:gd name="T21" fmla="*/ 19 h 34"/>
                <a:gd name="T22" fmla="*/ 30 w 30"/>
                <a:gd name="T23" fmla="*/ 19 h 34"/>
                <a:gd name="T24" fmla="*/ 30 w 30"/>
                <a:gd name="T25" fmla="*/ 17 h 34"/>
                <a:gd name="T26" fmla="*/ 15 w 30"/>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4">
                  <a:moveTo>
                    <a:pt x="9" y="13"/>
                  </a:moveTo>
                  <a:cubicBezTo>
                    <a:pt x="9" y="10"/>
                    <a:pt x="11" y="6"/>
                    <a:pt x="15" y="6"/>
                  </a:cubicBezTo>
                  <a:cubicBezTo>
                    <a:pt x="19" y="6"/>
                    <a:pt x="21" y="10"/>
                    <a:pt x="21" y="13"/>
                  </a:cubicBezTo>
                  <a:lnTo>
                    <a:pt x="9" y="13"/>
                  </a:lnTo>
                  <a:close/>
                  <a:moveTo>
                    <a:pt x="15" y="0"/>
                  </a:moveTo>
                  <a:cubicBezTo>
                    <a:pt x="6" y="0"/>
                    <a:pt x="0" y="7"/>
                    <a:pt x="0" y="17"/>
                  </a:cubicBezTo>
                  <a:cubicBezTo>
                    <a:pt x="0" y="26"/>
                    <a:pt x="5" y="34"/>
                    <a:pt x="17" y="34"/>
                  </a:cubicBezTo>
                  <a:cubicBezTo>
                    <a:pt x="21" y="34"/>
                    <a:pt x="25" y="33"/>
                    <a:pt x="29" y="31"/>
                  </a:cubicBezTo>
                  <a:cubicBezTo>
                    <a:pt x="26" y="25"/>
                    <a:pt x="26" y="25"/>
                    <a:pt x="26" y="25"/>
                  </a:cubicBezTo>
                  <a:cubicBezTo>
                    <a:pt x="24" y="27"/>
                    <a:pt x="21" y="28"/>
                    <a:pt x="18" y="28"/>
                  </a:cubicBezTo>
                  <a:cubicBezTo>
                    <a:pt x="13" y="28"/>
                    <a:pt x="9" y="24"/>
                    <a:pt x="9" y="19"/>
                  </a:cubicBezTo>
                  <a:cubicBezTo>
                    <a:pt x="30" y="19"/>
                    <a:pt x="30" y="19"/>
                    <a:pt x="30" y="19"/>
                  </a:cubicBezTo>
                  <a:cubicBezTo>
                    <a:pt x="30" y="17"/>
                    <a:pt x="30" y="17"/>
                    <a:pt x="30" y="17"/>
                  </a:cubicBezTo>
                  <a:cubicBezTo>
                    <a:pt x="30" y="6"/>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6" name="Freeform 19">
              <a:extLst>
                <a:ext uri="{FF2B5EF4-FFF2-40B4-BE49-F238E27FC236}">
                  <a16:creationId xmlns:a16="http://schemas.microsoft.com/office/drawing/2014/main" id="{CE701D44-1FA0-4707-9C2D-CCB784AFA95A}"/>
                </a:ext>
              </a:extLst>
            </p:cNvPr>
            <p:cNvSpPr>
              <a:spLocks noEditPoints="1"/>
            </p:cNvSpPr>
            <p:nvPr userDrawn="1"/>
          </p:nvSpPr>
          <p:spPr bwMode="auto">
            <a:xfrm>
              <a:off x="549" y="131"/>
              <a:ext cx="58" cy="72"/>
            </a:xfrm>
            <a:custGeom>
              <a:avLst/>
              <a:gdLst>
                <a:gd name="T0" fmla="*/ 13 w 28"/>
                <a:gd name="T1" fmla="*/ 28 h 34"/>
                <a:gd name="T2" fmla="*/ 9 w 28"/>
                <a:gd name="T3" fmla="*/ 23 h 34"/>
                <a:gd name="T4" fmla="*/ 11 w 28"/>
                <a:gd name="T5" fmla="*/ 19 h 34"/>
                <a:gd name="T6" fmla="*/ 15 w 28"/>
                <a:gd name="T7" fmla="*/ 18 h 34"/>
                <a:gd name="T8" fmla="*/ 20 w 28"/>
                <a:gd name="T9" fmla="*/ 18 h 34"/>
                <a:gd name="T10" fmla="*/ 20 w 28"/>
                <a:gd name="T11" fmla="*/ 25 h 34"/>
                <a:gd name="T12" fmla="*/ 20 w 28"/>
                <a:gd name="T13" fmla="*/ 25 h 34"/>
                <a:gd name="T14" fmla="*/ 13 w 28"/>
                <a:gd name="T15" fmla="*/ 28 h 34"/>
                <a:gd name="T16" fmla="*/ 15 w 28"/>
                <a:gd name="T17" fmla="*/ 0 h 34"/>
                <a:gd name="T18" fmla="*/ 2 w 28"/>
                <a:gd name="T19" fmla="*/ 3 h 34"/>
                <a:gd name="T20" fmla="*/ 5 w 28"/>
                <a:gd name="T21" fmla="*/ 8 h 34"/>
                <a:gd name="T22" fmla="*/ 14 w 28"/>
                <a:gd name="T23" fmla="*/ 6 h 34"/>
                <a:gd name="T24" fmla="*/ 20 w 28"/>
                <a:gd name="T25" fmla="*/ 12 h 34"/>
                <a:gd name="T26" fmla="*/ 20 w 28"/>
                <a:gd name="T27" fmla="*/ 13 h 34"/>
                <a:gd name="T28" fmla="*/ 14 w 28"/>
                <a:gd name="T29" fmla="*/ 13 h 34"/>
                <a:gd name="T30" fmla="*/ 6 w 28"/>
                <a:gd name="T31" fmla="*/ 15 h 34"/>
                <a:gd name="T32" fmla="*/ 0 w 28"/>
                <a:gd name="T33" fmla="*/ 24 h 34"/>
                <a:gd name="T34" fmla="*/ 11 w 28"/>
                <a:gd name="T35" fmla="*/ 34 h 34"/>
                <a:gd name="T36" fmla="*/ 21 w 28"/>
                <a:gd name="T37" fmla="*/ 30 h 34"/>
                <a:gd name="T38" fmla="*/ 21 w 28"/>
                <a:gd name="T39" fmla="*/ 30 h 34"/>
                <a:gd name="T40" fmla="*/ 23 w 28"/>
                <a:gd name="T41" fmla="*/ 32 h 34"/>
                <a:gd name="T42" fmla="*/ 28 w 28"/>
                <a:gd name="T43" fmla="*/ 34 h 34"/>
                <a:gd name="T44" fmla="*/ 28 w 28"/>
                <a:gd name="T45" fmla="*/ 34 h 34"/>
                <a:gd name="T46" fmla="*/ 28 w 28"/>
                <a:gd name="T47" fmla="*/ 34 h 34"/>
                <a:gd name="T48" fmla="*/ 28 w 28"/>
                <a:gd name="T49" fmla="*/ 15 h 34"/>
                <a:gd name="T50" fmla="*/ 28 w 28"/>
                <a:gd name="T51" fmla="*/ 15 h 34"/>
                <a:gd name="T52" fmla="*/ 28 w 28"/>
                <a:gd name="T53" fmla="*/ 12 h 34"/>
                <a:gd name="T54" fmla="*/ 15 w 28"/>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 h="34">
                  <a:moveTo>
                    <a:pt x="13" y="28"/>
                  </a:moveTo>
                  <a:cubicBezTo>
                    <a:pt x="10" y="28"/>
                    <a:pt x="9" y="26"/>
                    <a:pt x="9" y="23"/>
                  </a:cubicBezTo>
                  <a:cubicBezTo>
                    <a:pt x="9" y="21"/>
                    <a:pt x="9" y="20"/>
                    <a:pt x="11" y="19"/>
                  </a:cubicBezTo>
                  <a:cubicBezTo>
                    <a:pt x="12" y="19"/>
                    <a:pt x="13" y="18"/>
                    <a:pt x="15" y="18"/>
                  </a:cubicBezTo>
                  <a:cubicBezTo>
                    <a:pt x="20" y="18"/>
                    <a:pt x="20" y="18"/>
                    <a:pt x="20" y="18"/>
                  </a:cubicBezTo>
                  <a:cubicBezTo>
                    <a:pt x="20" y="25"/>
                    <a:pt x="20" y="25"/>
                    <a:pt x="20" y="25"/>
                  </a:cubicBezTo>
                  <a:cubicBezTo>
                    <a:pt x="20" y="25"/>
                    <a:pt x="20" y="25"/>
                    <a:pt x="20" y="25"/>
                  </a:cubicBezTo>
                  <a:cubicBezTo>
                    <a:pt x="18" y="26"/>
                    <a:pt x="16" y="28"/>
                    <a:pt x="13" y="28"/>
                  </a:cubicBezTo>
                  <a:moveTo>
                    <a:pt x="15" y="0"/>
                  </a:moveTo>
                  <a:cubicBezTo>
                    <a:pt x="10" y="0"/>
                    <a:pt x="6" y="1"/>
                    <a:pt x="2" y="3"/>
                  </a:cubicBezTo>
                  <a:cubicBezTo>
                    <a:pt x="5" y="8"/>
                    <a:pt x="5" y="8"/>
                    <a:pt x="5" y="8"/>
                  </a:cubicBezTo>
                  <a:cubicBezTo>
                    <a:pt x="7" y="7"/>
                    <a:pt x="10" y="6"/>
                    <a:pt x="14" y="6"/>
                  </a:cubicBezTo>
                  <a:cubicBezTo>
                    <a:pt x="17" y="6"/>
                    <a:pt x="20" y="8"/>
                    <a:pt x="20" y="12"/>
                  </a:cubicBezTo>
                  <a:cubicBezTo>
                    <a:pt x="20" y="13"/>
                    <a:pt x="20" y="13"/>
                    <a:pt x="20" y="13"/>
                  </a:cubicBezTo>
                  <a:cubicBezTo>
                    <a:pt x="14" y="13"/>
                    <a:pt x="14" y="13"/>
                    <a:pt x="14" y="13"/>
                  </a:cubicBezTo>
                  <a:cubicBezTo>
                    <a:pt x="11" y="13"/>
                    <a:pt x="8" y="13"/>
                    <a:pt x="6" y="15"/>
                  </a:cubicBezTo>
                  <a:cubicBezTo>
                    <a:pt x="2" y="16"/>
                    <a:pt x="0" y="19"/>
                    <a:pt x="0" y="24"/>
                  </a:cubicBezTo>
                  <a:cubicBezTo>
                    <a:pt x="0" y="30"/>
                    <a:pt x="5" y="34"/>
                    <a:pt x="11" y="34"/>
                  </a:cubicBezTo>
                  <a:cubicBezTo>
                    <a:pt x="15" y="34"/>
                    <a:pt x="18" y="32"/>
                    <a:pt x="21" y="30"/>
                  </a:cubicBezTo>
                  <a:cubicBezTo>
                    <a:pt x="21" y="30"/>
                    <a:pt x="21" y="30"/>
                    <a:pt x="21" y="30"/>
                  </a:cubicBezTo>
                  <a:cubicBezTo>
                    <a:pt x="22" y="31"/>
                    <a:pt x="23" y="32"/>
                    <a:pt x="23" y="32"/>
                  </a:cubicBezTo>
                  <a:cubicBezTo>
                    <a:pt x="28" y="34"/>
                    <a:pt x="28" y="34"/>
                    <a:pt x="28" y="34"/>
                  </a:cubicBezTo>
                  <a:cubicBezTo>
                    <a:pt x="28" y="34"/>
                    <a:pt x="28" y="34"/>
                    <a:pt x="28" y="34"/>
                  </a:cubicBezTo>
                  <a:cubicBezTo>
                    <a:pt x="28" y="34"/>
                    <a:pt x="28" y="34"/>
                    <a:pt x="28" y="34"/>
                  </a:cubicBezTo>
                  <a:cubicBezTo>
                    <a:pt x="28" y="15"/>
                    <a:pt x="28" y="15"/>
                    <a:pt x="28" y="15"/>
                  </a:cubicBezTo>
                  <a:cubicBezTo>
                    <a:pt x="28" y="15"/>
                    <a:pt x="28" y="15"/>
                    <a:pt x="28" y="15"/>
                  </a:cubicBezTo>
                  <a:cubicBezTo>
                    <a:pt x="28" y="12"/>
                    <a:pt x="28" y="12"/>
                    <a:pt x="28" y="12"/>
                  </a:cubicBezTo>
                  <a:cubicBezTo>
                    <a:pt x="28" y="4"/>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7" name="Freeform 20">
              <a:extLst>
                <a:ext uri="{FF2B5EF4-FFF2-40B4-BE49-F238E27FC236}">
                  <a16:creationId xmlns:a16="http://schemas.microsoft.com/office/drawing/2014/main" id="{6EB9419B-790A-410E-8142-5DCC2F8FD7F5}"/>
                </a:ext>
              </a:extLst>
            </p:cNvPr>
            <p:cNvSpPr>
              <a:spLocks/>
            </p:cNvSpPr>
            <p:nvPr userDrawn="1"/>
          </p:nvSpPr>
          <p:spPr bwMode="auto">
            <a:xfrm>
              <a:off x="619" y="129"/>
              <a:ext cx="105" cy="72"/>
            </a:xfrm>
            <a:custGeom>
              <a:avLst/>
              <a:gdLst>
                <a:gd name="T0" fmla="*/ 0 w 50"/>
                <a:gd name="T1" fmla="*/ 0 h 34"/>
                <a:gd name="T2" fmla="*/ 0 w 50"/>
                <a:gd name="T3" fmla="*/ 0 h 34"/>
                <a:gd name="T4" fmla="*/ 0 w 50"/>
                <a:gd name="T5" fmla="*/ 5 h 34"/>
                <a:gd name="T6" fmla="*/ 0 w 50"/>
                <a:gd name="T7" fmla="*/ 34 h 34"/>
                <a:gd name="T8" fmla="*/ 8 w 50"/>
                <a:gd name="T9" fmla="*/ 34 h 34"/>
                <a:gd name="T10" fmla="*/ 8 w 50"/>
                <a:gd name="T11" fmla="*/ 19 h 34"/>
                <a:gd name="T12" fmla="*/ 8 w 50"/>
                <a:gd name="T13" fmla="*/ 11 h 34"/>
                <a:gd name="T14" fmla="*/ 16 w 50"/>
                <a:gd name="T15" fmla="*/ 8 h 34"/>
                <a:gd name="T16" fmla="*/ 21 w 50"/>
                <a:gd name="T17" fmla="*/ 15 h 34"/>
                <a:gd name="T18" fmla="*/ 21 w 50"/>
                <a:gd name="T19" fmla="*/ 34 h 34"/>
                <a:gd name="T20" fmla="*/ 29 w 50"/>
                <a:gd name="T21" fmla="*/ 34 h 34"/>
                <a:gd name="T22" fmla="*/ 29 w 50"/>
                <a:gd name="T23" fmla="*/ 12 h 34"/>
                <a:gd name="T24" fmla="*/ 29 w 50"/>
                <a:gd name="T25" fmla="*/ 11 h 34"/>
                <a:gd name="T26" fmla="*/ 37 w 50"/>
                <a:gd name="T27" fmla="*/ 8 h 34"/>
                <a:gd name="T28" fmla="*/ 42 w 50"/>
                <a:gd name="T29" fmla="*/ 15 h 34"/>
                <a:gd name="T30" fmla="*/ 42 w 50"/>
                <a:gd name="T31" fmla="*/ 34 h 34"/>
                <a:gd name="T32" fmla="*/ 50 w 50"/>
                <a:gd name="T33" fmla="*/ 34 h 34"/>
                <a:gd name="T34" fmla="*/ 50 w 50"/>
                <a:gd name="T35" fmla="*/ 12 h 34"/>
                <a:gd name="T36" fmla="*/ 39 w 50"/>
                <a:gd name="T37" fmla="*/ 1 h 34"/>
                <a:gd name="T38" fmla="*/ 28 w 50"/>
                <a:gd name="T39" fmla="*/ 6 h 34"/>
                <a:gd name="T40" fmla="*/ 19 w 50"/>
                <a:gd name="T41" fmla="*/ 1 h 34"/>
                <a:gd name="T42" fmla="*/ 8 w 50"/>
                <a:gd name="T43" fmla="*/ 5 h 34"/>
                <a:gd name="T44" fmla="*/ 8 w 50"/>
                <a:gd name="T45" fmla="*/ 5 h 34"/>
                <a:gd name="T46" fmla="*/ 5 w 50"/>
                <a:gd name="T47" fmla="*/ 2 h 34"/>
                <a:gd name="T48" fmla="*/ 0 w 50"/>
                <a:gd name="T4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34">
                  <a:moveTo>
                    <a:pt x="0" y="0"/>
                  </a:moveTo>
                  <a:cubicBezTo>
                    <a:pt x="0" y="0"/>
                    <a:pt x="0" y="0"/>
                    <a:pt x="0" y="0"/>
                  </a:cubicBezTo>
                  <a:cubicBezTo>
                    <a:pt x="0" y="5"/>
                    <a:pt x="0" y="5"/>
                    <a:pt x="0" y="5"/>
                  </a:cubicBezTo>
                  <a:cubicBezTo>
                    <a:pt x="0" y="34"/>
                    <a:pt x="0" y="34"/>
                    <a:pt x="0" y="34"/>
                  </a:cubicBezTo>
                  <a:cubicBezTo>
                    <a:pt x="8" y="34"/>
                    <a:pt x="8" y="34"/>
                    <a:pt x="8" y="34"/>
                  </a:cubicBezTo>
                  <a:cubicBezTo>
                    <a:pt x="8" y="19"/>
                    <a:pt x="8" y="19"/>
                    <a:pt x="8" y="19"/>
                  </a:cubicBezTo>
                  <a:cubicBezTo>
                    <a:pt x="8" y="11"/>
                    <a:pt x="8" y="11"/>
                    <a:pt x="8" y="11"/>
                  </a:cubicBezTo>
                  <a:cubicBezTo>
                    <a:pt x="11" y="9"/>
                    <a:pt x="14" y="8"/>
                    <a:pt x="16" y="8"/>
                  </a:cubicBezTo>
                  <a:cubicBezTo>
                    <a:pt x="20" y="8"/>
                    <a:pt x="21" y="11"/>
                    <a:pt x="21" y="15"/>
                  </a:cubicBezTo>
                  <a:cubicBezTo>
                    <a:pt x="21" y="34"/>
                    <a:pt x="21" y="34"/>
                    <a:pt x="21" y="34"/>
                  </a:cubicBezTo>
                  <a:cubicBezTo>
                    <a:pt x="29" y="34"/>
                    <a:pt x="29" y="34"/>
                    <a:pt x="29" y="34"/>
                  </a:cubicBezTo>
                  <a:cubicBezTo>
                    <a:pt x="29" y="12"/>
                    <a:pt x="29" y="12"/>
                    <a:pt x="29" y="12"/>
                  </a:cubicBezTo>
                  <a:cubicBezTo>
                    <a:pt x="29" y="11"/>
                    <a:pt x="29" y="11"/>
                    <a:pt x="29" y="11"/>
                  </a:cubicBezTo>
                  <a:cubicBezTo>
                    <a:pt x="32" y="9"/>
                    <a:pt x="34" y="8"/>
                    <a:pt x="37" y="8"/>
                  </a:cubicBezTo>
                  <a:cubicBezTo>
                    <a:pt x="41" y="8"/>
                    <a:pt x="42" y="11"/>
                    <a:pt x="42" y="15"/>
                  </a:cubicBezTo>
                  <a:cubicBezTo>
                    <a:pt x="42" y="34"/>
                    <a:pt x="42" y="34"/>
                    <a:pt x="42" y="34"/>
                  </a:cubicBezTo>
                  <a:cubicBezTo>
                    <a:pt x="50" y="34"/>
                    <a:pt x="50" y="34"/>
                    <a:pt x="50" y="34"/>
                  </a:cubicBezTo>
                  <a:cubicBezTo>
                    <a:pt x="50" y="12"/>
                    <a:pt x="50" y="12"/>
                    <a:pt x="50" y="12"/>
                  </a:cubicBezTo>
                  <a:cubicBezTo>
                    <a:pt x="50" y="4"/>
                    <a:pt x="45" y="1"/>
                    <a:pt x="39" y="1"/>
                  </a:cubicBezTo>
                  <a:cubicBezTo>
                    <a:pt x="36" y="1"/>
                    <a:pt x="31" y="2"/>
                    <a:pt x="28" y="6"/>
                  </a:cubicBezTo>
                  <a:cubicBezTo>
                    <a:pt x="26" y="2"/>
                    <a:pt x="23" y="1"/>
                    <a:pt x="19" y="1"/>
                  </a:cubicBezTo>
                  <a:cubicBezTo>
                    <a:pt x="15" y="1"/>
                    <a:pt x="11" y="3"/>
                    <a:pt x="8" y="5"/>
                  </a:cubicBezTo>
                  <a:cubicBezTo>
                    <a:pt x="8" y="5"/>
                    <a:pt x="8" y="5"/>
                    <a:pt x="8" y="5"/>
                  </a:cubicBezTo>
                  <a:cubicBezTo>
                    <a:pt x="7" y="3"/>
                    <a:pt x="5" y="3"/>
                    <a:pt x="5"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8" name="Freeform 21">
              <a:extLst>
                <a:ext uri="{FF2B5EF4-FFF2-40B4-BE49-F238E27FC236}">
                  <a16:creationId xmlns:a16="http://schemas.microsoft.com/office/drawing/2014/main" id="{CFE672BC-5B8D-4C86-B0AB-602917C86EC2}"/>
                </a:ext>
              </a:extLst>
            </p:cNvPr>
            <p:cNvSpPr>
              <a:spLocks/>
            </p:cNvSpPr>
            <p:nvPr userDrawn="1"/>
          </p:nvSpPr>
          <p:spPr bwMode="auto">
            <a:xfrm>
              <a:off x="809" y="131"/>
              <a:ext cx="44" cy="70"/>
            </a:xfrm>
            <a:custGeom>
              <a:avLst/>
              <a:gdLst>
                <a:gd name="T0" fmla="*/ 17 w 21"/>
                <a:gd name="T1" fmla="*/ 0 h 33"/>
                <a:gd name="T2" fmla="*/ 8 w 21"/>
                <a:gd name="T3" fmla="*/ 4 h 33"/>
                <a:gd name="T4" fmla="*/ 7 w 21"/>
                <a:gd name="T5" fmla="*/ 1 h 33"/>
                <a:gd name="T6" fmla="*/ 0 w 21"/>
                <a:gd name="T7" fmla="*/ 1 h 33"/>
                <a:gd name="T8" fmla="*/ 0 w 21"/>
                <a:gd name="T9" fmla="*/ 33 h 33"/>
                <a:gd name="T10" fmla="*/ 8 w 21"/>
                <a:gd name="T11" fmla="*/ 33 h 33"/>
                <a:gd name="T12" fmla="*/ 8 w 21"/>
                <a:gd name="T13" fmla="*/ 10 h 33"/>
                <a:gd name="T14" fmla="*/ 15 w 21"/>
                <a:gd name="T15" fmla="*/ 6 h 33"/>
                <a:gd name="T16" fmla="*/ 21 w 21"/>
                <a:gd name="T17" fmla="*/ 8 h 33"/>
                <a:gd name="T18" fmla="*/ 21 w 21"/>
                <a:gd name="T19" fmla="*/ 1 h 33"/>
                <a:gd name="T20" fmla="*/ 17 w 21"/>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33">
                  <a:moveTo>
                    <a:pt x="17" y="0"/>
                  </a:moveTo>
                  <a:cubicBezTo>
                    <a:pt x="13" y="0"/>
                    <a:pt x="10" y="2"/>
                    <a:pt x="8" y="4"/>
                  </a:cubicBezTo>
                  <a:cubicBezTo>
                    <a:pt x="7" y="1"/>
                    <a:pt x="7" y="1"/>
                    <a:pt x="7" y="1"/>
                  </a:cubicBezTo>
                  <a:cubicBezTo>
                    <a:pt x="0" y="1"/>
                    <a:pt x="0" y="1"/>
                    <a:pt x="0" y="1"/>
                  </a:cubicBezTo>
                  <a:cubicBezTo>
                    <a:pt x="0" y="33"/>
                    <a:pt x="0" y="33"/>
                    <a:pt x="0" y="33"/>
                  </a:cubicBezTo>
                  <a:cubicBezTo>
                    <a:pt x="8" y="33"/>
                    <a:pt x="8" y="33"/>
                    <a:pt x="8" y="33"/>
                  </a:cubicBezTo>
                  <a:cubicBezTo>
                    <a:pt x="8" y="10"/>
                    <a:pt x="8" y="10"/>
                    <a:pt x="8" y="10"/>
                  </a:cubicBezTo>
                  <a:cubicBezTo>
                    <a:pt x="11" y="7"/>
                    <a:pt x="13" y="6"/>
                    <a:pt x="15" y="6"/>
                  </a:cubicBezTo>
                  <a:cubicBezTo>
                    <a:pt x="18" y="6"/>
                    <a:pt x="21" y="8"/>
                    <a:pt x="21" y="8"/>
                  </a:cubicBezTo>
                  <a:cubicBezTo>
                    <a:pt x="21" y="1"/>
                    <a:pt x="21" y="1"/>
                    <a:pt x="21" y="1"/>
                  </a:cubicBezTo>
                  <a:cubicBezTo>
                    <a:pt x="19" y="0"/>
                    <a:pt x="18" y="0"/>
                    <a:pt x="17"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9" name="Freeform 22">
              <a:extLst>
                <a:ext uri="{FF2B5EF4-FFF2-40B4-BE49-F238E27FC236}">
                  <a16:creationId xmlns:a16="http://schemas.microsoft.com/office/drawing/2014/main" id="{8590A7E9-DC39-44A9-8B2E-91D27055DB48}"/>
                </a:ext>
              </a:extLst>
            </p:cNvPr>
            <p:cNvSpPr>
              <a:spLocks noEditPoints="1"/>
            </p:cNvSpPr>
            <p:nvPr userDrawn="1"/>
          </p:nvSpPr>
          <p:spPr bwMode="auto">
            <a:xfrm>
              <a:off x="861" y="99"/>
              <a:ext cx="21" cy="102"/>
            </a:xfrm>
            <a:custGeom>
              <a:avLst/>
              <a:gdLst>
                <a:gd name="T0" fmla="*/ 9 w 10"/>
                <a:gd name="T1" fmla="*/ 16 h 48"/>
                <a:gd name="T2" fmla="*/ 0 w 10"/>
                <a:gd name="T3" fmla="*/ 16 h 48"/>
                <a:gd name="T4" fmla="*/ 0 w 10"/>
                <a:gd name="T5" fmla="*/ 48 h 48"/>
                <a:gd name="T6" fmla="*/ 9 w 10"/>
                <a:gd name="T7" fmla="*/ 48 h 48"/>
                <a:gd name="T8" fmla="*/ 9 w 10"/>
                <a:gd name="T9" fmla="*/ 16 h 48"/>
                <a:gd name="T10" fmla="*/ 5 w 10"/>
                <a:gd name="T11" fmla="*/ 0 h 48"/>
                <a:gd name="T12" fmla="*/ 0 w 10"/>
                <a:gd name="T13" fmla="*/ 5 h 48"/>
                <a:gd name="T14" fmla="*/ 5 w 10"/>
                <a:gd name="T15" fmla="*/ 10 h 48"/>
                <a:gd name="T16" fmla="*/ 10 w 10"/>
                <a:gd name="T17" fmla="*/ 5 h 48"/>
                <a:gd name="T18" fmla="*/ 5 w 10"/>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48">
                  <a:moveTo>
                    <a:pt x="9" y="16"/>
                  </a:moveTo>
                  <a:cubicBezTo>
                    <a:pt x="0" y="16"/>
                    <a:pt x="0" y="16"/>
                    <a:pt x="0" y="16"/>
                  </a:cubicBezTo>
                  <a:cubicBezTo>
                    <a:pt x="0" y="48"/>
                    <a:pt x="0" y="48"/>
                    <a:pt x="0" y="48"/>
                  </a:cubicBezTo>
                  <a:cubicBezTo>
                    <a:pt x="9" y="48"/>
                    <a:pt x="9" y="48"/>
                    <a:pt x="9" y="48"/>
                  </a:cubicBezTo>
                  <a:lnTo>
                    <a:pt x="9" y="16"/>
                  </a:lnTo>
                  <a:close/>
                  <a:moveTo>
                    <a:pt x="5" y="0"/>
                  </a:moveTo>
                  <a:cubicBezTo>
                    <a:pt x="2" y="0"/>
                    <a:pt x="0" y="3"/>
                    <a:pt x="0" y="5"/>
                  </a:cubicBezTo>
                  <a:cubicBezTo>
                    <a:pt x="0" y="8"/>
                    <a:pt x="2" y="10"/>
                    <a:pt x="5" y="10"/>
                  </a:cubicBezTo>
                  <a:cubicBezTo>
                    <a:pt x="7" y="10"/>
                    <a:pt x="10" y="8"/>
                    <a:pt x="10" y="5"/>
                  </a:cubicBezTo>
                  <a:cubicBezTo>
                    <a:pt x="10" y="3"/>
                    <a:pt x="7" y="0"/>
                    <a:pt x="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0" name="Freeform 23">
              <a:extLst>
                <a:ext uri="{FF2B5EF4-FFF2-40B4-BE49-F238E27FC236}">
                  <a16:creationId xmlns:a16="http://schemas.microsoft.com/office/drawing/2014/main" id="{127F9C1F-30C1-4923-A11A-3CD6FF11D892}"/>
                </a:ext>
              </a:extLst>
            </p:cNvPr>
            <p:cNvSpPr>
              <a:spLocks noEditPoints="1"/>
            </p:cNvSpPr>
            <p:nvPr userDrawn="1"/>
          </p:nvSpPr>
          <p:spPr bwMode="auto">
            <a:xfrm>
              <a:off x="961" y="129"/>
              <a:ext cx="69" cy="103"/>
            </a:xfrm>
            <a:custGeom>
              <a:avLst/>
              <a:gdLst>
                <a:gd name="T0" fmla="*/ 16 w 33"/>
                <a:gd name="T1" fmla="*/ 44 h 49"/>
                <a:gd name="T2" fmla="*/ 7 w 33"/>
                <a:gd name="T3" fmla="*/ 38 h 49"/>
                <a:gd name="T4" fmla="*/ 10 w 33"/>
                <a:gd name="T5" fmla="*/ 34 h 49"/>
                <a:gd name="T6" fmla="*/ 24 w 33"/>
                <a:gd name="T7" fmla="*/ 40 h 49"/>
                <a:gd name="T8" fmla="*/ 16 w 33"/>
                <a:gd name="T9" fmla="*/ 44 h 49"/>
                <a:gd name="T10" fmla="*/ 16 w 33"/>
                <a:gd name="T11" fmla="*/ 18 h 49"/>
                <a:gd name="T12" fmla="*/ 10 w 33"/>
                <a:gd name="T13" fmla="*/ 12 h 49"/>
                <a:gd name="T14" fmla="*/ 16 w 33"/>
                <a:gd name="T15" fmla="*/ 6 h 49"/>
                <a:gd name="T16" fmla="*/ 21 w 33"/>
                <a:gd name="T17" fmla="*/ 12 h 49"/>
                <a:gd name="T18" fmla="*/ 16 w 33"/>
                <a:gd name="T19" fmla="*/ 18 h 49"/>
                <a:gd name="T20" fmla="*/ 33 w 33"/>
                <a:gd name="T21" fmla="*/ 0 h 49"/>
                <a:gd name="T22" fmla="*/ 27 w 33"/>
                <a:gd name="T23" fmla="*/ 0 h 49"/>
                <a:gd name="T24" fmla="*/ 21 w 33"/>
                <a:gd name="T25" fmla="*/ 0 h 49"/>
                <a:gd name="T26" fmla="*/ 20 w 33"/>
                <a:gd name="T27" fmla="*/ 0 h 49"/>
                <a:gd name="T28" fmla="*/ 20 w 33"/>
                <a:gd name="T29" fmla="*/ 0 h 49"/>
                <a:gd name="T30" fmla="*/ 15 w 33"/>
                <a:gd name="T31" fmla="*/ 0 h 49"/>
                <a:gd name="T32" fmla="*/ 2 w 33"/>
                <a:gd name="T33" fmla="*/ 12 h 49"/>
                <a:gd name="T34" fmla="*/ 7 w 33"/>
                <a:gd name="T35" fmla="*/ 22 h 49"/>
                <a:gd name="T36" fmla="*/ 4 w 33"/>
                <a:gd name="T37" fmla="*/ 28 h 49"/>
                <a:gd name="T38" fmla="*/ 6 w 33"/>
                <a:gd name="T39" fmla="*/ 32 h 49"/>
                <a:gd name="T40" fmla="*/ 0 w 33"/>
                <a:gd name="T41" fmla="*/ 40 h 49"/>
                <a:gd name="T42" fmla="*/ 15 w 33"/>
                <a:gd name="T43" fmla="*/ 49 h 49"/>
                <a:gd name="T44" fmla="*/ 32 w 33"/>
                <a:gd name="T45" fmla="*/ 39 h 49"/>
                <a:gd name="T46" fmla="*/ 11 w 33"/>
                <a:gd name="T47" fmla="*/ 26 h 49"/>
                <a:gd name="T48" fmla="*/ 12 w 33"/>
                <a:gd name="T49" fmla="*/ 24 h 49"/>
                <a:gd name="T50" fmla="*/ 16 w 33"/>
                <a:gd name="T51" fmla="*/ 24 h 49"/>
                <a:gd name="T52" fmla="*/ 29 w 33"/>
                <a:gd name="T53" fmla="*/ 12 h 49"/>
                <a:gd name="T54" fmla="*/ 27 w 33"/>
                <a:gd name="T55" fmla="*/ 5 h 49"/>
                <a:gd name="T56" fmla="*/ 27 w 33"/>
                <a:gd name="T57" fmla="*/ 5 h 49"/>
                <a:gd name="T58" fmla="*/ 28 w 33"/>
                <a:gd name="T59" fmla="*/ 5 h 49"/>
                <a:gd name="T60" fmla="*/ 28 w 33"/>
                <a:gd name="T61" fmla="*/ 5 h 49"/>
                <a:gd name="T62" fmla="*/ 32 w 33"/>
                <a:gd name="T63" fmla="*/ 3 h 49"/>
                <a:gd name="T64" fmla="*/ 33 w 33"/>
                <a:gd name="T65" fmla="*/ 0 h 49"/>
                <a:gd name="T66" fmla="*/ 33 w 33"/>
                <a:gd name="T6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49">
                  <a:moveTo>
                    <a:pt x="16" y="44"/>
                  </a:moveTo>
                  <a:cubicBezTo>
                    <a:pt x="11" y="44"/>
                    <a:pt x="7" y="42"/>
                    <a:pt x="7" y="38"/>
                  </a:cubicBezTo>
                  <a:cubicBezTo>
                    <a:pt x="7" y="36"/>
                    <a:pt x="9" y="35"/>
                    <a:pt x="10" y="34"/>
                  </a:cubicBezTo>
                  <a:cubicBezTo>
                    <a:pt x="14" y="36"/>
                    <a:pt x="24" y="35"/>
                    <a:pt x="24" y="40"/>
                  </a:cubicBezTo>
                  <a:cubicBezTo>
                    <a:pt x="24" y="42"/>
                    <a:pt x="21" y="44"/>
                    <a:pt x="16" y="44"/>
                  </a:cubicBezTo>
                  <a:moveTo>
                    <a:pt x="16" y="18"/>
                  </a:moveTo>
                  <a:cubicBezTo>
                    <a:pt x="12" y="18"/>
                    <a:pt x="10" y="15"/>
                    <a:pt x="10" y="12"/>
                  </a:cubicBezTo>
                  <a:cubicBezTo>
                    <a:pt x="10" y="8"/>
                    <a:pt x="12" y="6"/>
                    <a:pt x="16" y="6"/>
                  </a:cubicBezTo>
                  <a:cubicBezTo>
                    <a:pt x="19" y="6"/>
                    <a:pt x="21" y="9"/>
                    <a:pt x="21" y="12"/>
                  </a:cubicBezTo>
                  <a:cubicBezTo>
                    <a:pt x="21" y="16"/>
                    <a:pt x="19" y="18"/>
                    <a:pt x="16" y="18"/>
                  </a:cubicBezTo>
                  <a:moveTo>
                    <a:pt x="33" y="0"/>
                  </a:moveTo>
                  <a:cubicBezTo>
                    <a:pt x="27" y="0"/>
                    <a:pt x="27" y="0"/>
                    <a:pt x="27" y="0"/>
                  </a:cubicBezTo>
                  <a:cubicBezTo>
                    <a:pt x="21" y="0"/>
                    <a:pt x="21" y="0"/>
                    <a:pt x="21" y="0"/>
                  </a:cubicBezTo>
                  <a:cubicBezTo>
                    <a:pt x="20" y="0"/>
                    <a:pt x="20" y="0"/>
                    <a:pt x="20" y="0"/>
                  </a:cubicBezTo>
                  <a:cubicBezTo>
                    <a:pt x="20" y="0"/>
                    <a:pt x="20" y="0"/>
                    <a:pt x="20" y="0"/>
                  </a:cubicBezTo>
                  <a:cubicBezTo>
                    <a:pt x="15" y="0"/>
                    <a:pt x="15" y="0"/>
                    <a:pt x="15" y="0"/>
                  </a:cubicBezTo>
                  <a:cubicBezTo>
                    <a:pt x="6" y="0"/>
                    <a:pt x="2" y="6"/>
                    <a:pt x="2" y="12"/>
                  </a:cubicBezTo>
                  <a:cubicBezTo>
                    <a:pt x="2" y="16"/>
                    <a:pt x="4" y="20"/>
                    <a:pt x="7" y="22"/>
                  </a:cubicBezTo>
                  <a:cubicBezTo>
                    <a:pt x="5" y="24"/>
                    <a:pt x="4" y="26"/>
                    <a:pt x="4" y="28"/>
                  </a:cubicBezTo>
                  <a:cubicBezTo>
                    <a:pt x="4" y="30"/>
                    <a:pt x="4" y="31"/>
                    <a:pt x="6" y="32"/>
                  </a:cubicBezTo>
                  <a:cubicBezTo>
                    <a:pt x="2" y="33"/>
                    <a:pt x="0" y="36"/>
                    <a:pt x="0" y="40"/>
                  </a:cubicBezTo>
                  <a:cubicBezTo>
                    <a:pt x="0" y="46"/>
                    <a:pt x="5" y="49"/>
                    <a:pt x="15" y="49"/>
                  </a:cubicBezTo>
                  <a:cubicBezTo>
                    <a:pt x="26" y="49"/>
                    <a:pt x="32" y="45"/>
                    <a:pt x="32" y="39"/>
                  </a:cubicBezTo>
                  <a:cubicBezTo>
                    <a:pt x="32" y="26"/>
                    <a:pt x="11" y="32"/>
                    <a:pt x="11" y="26"/>
                  </a:cubicBezTo>
                  <a:cubicBezTo>
                    <a:pt x="11" y="25"/>
                    <a:pt x="11" y="25"/>
                    <a:pt x="12" y="24"/>
                  </a:cubicBezTo>
                  <a:cubicBezTo>
                    <a:pt x="13" y="24"/>
                    <a:pt x="14" y="24"/>
                    <a:pt x="16" y="24"/>
                  </a:cubicBezTo>
                  <a:cubicBezTo>
                    <a:pt x="24" y="24"/>
                    <a:pt x="29" y="19"/>
                    <a:pt x="29" y="12"/>
                  </a:cubicBezTo>
                  <a:cubicBezTo>
                    <a:pt x="29" y="10"/>
                    <a:pt x="28" y="7"/>
                    <a:pt x="27" y="5"/>
                  </a:cubicBezTo>
                  <a:cubicBezTo>
                    <a:pt x="27" y="5"/>
                    <a:pt x="27" y="5"/>
                    <a:pt x="27" y="5"/>
                  </a:cubicBezTo>
                  <a:cubicBezTo>
                    <a:pt x="28" y="5"/>
                    <a:pt x="28" y="5"/>
                    <a:pt x="28" y="5"/>
                  </a:cubicBezTo>
                  <a:cubicBezTo>
                    <a:pt x="28" y="5"/>
                    <a:pt x="28" y="5"/>
                    <a:pt x="28" y="5"/>
                  </a:cubicBezTo>
                  <a:cubicBezTo>
                    <a:pt x="31" y="5"/>
                    <a:pt x="31" y="3"/>
                    <a:pt x="32" y="3"/>
                  </a:cubicBezTo>
                  <a:cubicBezTo>
                    <a:pt x="33" y="0"/>
                    <a:pt x="33" y="0"/>
                    <a:pt x="33" y="0"/>
                  </a:cubicBezTo>
                  <a:cubicBezTo>
                    <a:pt x="33" y="0"/>
                    <a:pt x="33" y="0"/>
                    <a:pt x="33"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1" name="Freeform 24">
              <a:extLst>
                <a:ext uri="{FF2B5EF4-FFF2-40B4-BE49-F238E27FC236}">
                  <a16:creationId xmlns:a16="http://schemas.microsoft.com/office/drawing/2014/main" id="{C3AF4D9F-D2C8-4F81-9E30-E09D033C12BB}"/>
                </a:ext>
              </a:extLst>
            </p:cNvPr>
            <p:cNvSpPr>
              <a:spLocks/>
            </p:cNvSpPr>
            <p:nvPr userDrawn="1"/>
          </p:nvSpPr>
          <p:spPr bwMode="auto">
            <a:xfrm>
              <a:off x="474" y="247"/>
              <a:ext cx="48" cy="97"/>
            </a:xfrm>
            <a:custGeom>
              <a:avLst/>
              <a:gdLst>
                <a:gd name="T0" fmla="*/ 0 w 48"/>
                <a:gd name="T1" fmla="*/ 0 h 97"/>
                <a:gd name="T2" fmla="*/ 48 w 48"/>
                <a:gd name="T3" fmla="*/ 0 h 97"/>
                <a:gd name="T4" fmla="*/ 43 w 48"/>
                <a:gd name="T5" fmla="*/ 13 h 97"/>
                <a:gd name="T6" fmla="*/ 12 w 48"/>
                <a:gd name="T7" fmla="*/ 13 h 97"/>
                <a:gd name="T8" fmla="*/ 12 w 48"/>
                <a:gd name="T9" fmla="*/ 42 h 97"/>
                <a:gd name="T10" fmla="*/ 43 w 48"/>
                <a:gd name="T11" fmla="*/ 42 h 97"/>
                <a:gd name="T12" fmla="*/ 43 w 48"/>
                <a:gd name="T13" fmla="*/ 53 h 97"/>
                <a:gd name="T14" fmla="*/ 12 w 48"/>
                <a:gd name="T15" fmla="*/ 53 h 97"/>
                <a:gd name="T16" fmla="*/ 12 w 48"/>
                <a:gd name="T17" fmla="*/ 87 h 97"/>
                <a:gd name="T18" fmla="*/ 48 w 48"/>
                <a:gd name="T19" fmla="*/ 87 h 97"/>
                <a:gd name="T20" fmla="*/ 48 w 48"/>
                <a:gd name="T21" fmla="*/ 97 h 97"/>
                <a:gd name="T22" fmla="*/ 0 w 48"/>
                <a:gd name="T23" fmla="*/ 97 h 97"/>
                <a:gd name="T24" fmla="*/ 0 w 48"/>
                <a:gd name="T25"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7">
                  <a:moveTo>
                    <a:pt x="0" y="0"/>
                  </a:moveTo>
                  <a:lnTo>
                    <a:pt x="48" y="0"/>
                  </a:lnTo>
                  <a:lnTo>
                    <a:pt x="43" y="13"/>
                  </a:lnTo>
                  <a:lnTo>
                    <a:pt x="12" y="13"/>
                  </a:lnTo>
                  <a:lnTo>
                    <a:pt x="12" y="42"/>
                  </a:lnTo>
                  <a:lnTo>
                    <a:pt x="43" y="42"/>
                  </a:lnTo>
                  <a:lnTo>
                    <a:pt x="43" y="53"/>
                  </a:lnTo>
                  <a:lnTo>
                    <a:pt x="12" y="53"/>
                  </a:lnTo>
                  <a:lnTo>
                    <a:pt x="12" y="87"/>
                  </a:lnTo>
                  <a:lnTo>
                    <a:pt x="48" y="87"/>
                  </a:lnTo>
                  <a:lnTo>
                    <a:pt x="48" y="97"/>
                  </a:lnTo>
                  <a:lnTo>
                    <a:pt x="0" y="97"/>
                  </a:ln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2" name="Freeform 25">
              <a:extLst>
                <a:ext uri="{FF2B5EF4-FFF2-40B4-BE49-F238E27FC236}">
                  <a16:creationId xmlns:a16="http://schemas.microsoft.com/office/drawing/2014/main" id="{697117FB-B3C0-4BB2-8B6D-15E4D44C4EA1}"/>
                </a:ext>
              </a:extLst>
            </p:cNvPr>
            <p:cNvSpPr>
              <a:spLocks/>
            </p:cNvSpPr>
            <p:nvPr userDrawn="1"/>
          </p:nvSpPr>
          <p:spPr bwMode="auto">
            <a:xfrm>
              <a:off x="536" y="272"/>
              <a:ext cx="56" cy="72"/>
            </a:xfrm>
            <a:custGeom>
              <a:avLst/>
              <a:gdLst>
                <a:gd name="T0" fmla="*/ 0 w 27"/>
                <a:gd name="T1" fmla="*/ 1 h 34"/>
                <a:gd name="T2" fmla="*/ 5 w 27"/>
                <a:gd name="T3" fmla="*/ 1 h 34"/>
                <a:gd name="T4" fmla="*/ 6 w 27"/>
                <a:gd name="T5" fmla="*/ 5 h 34"/>
                <a:gd name="T6" fmla="*/ 17 w 27"/>
                <a:gd name="T7" fmla="*/ 0 h 34"/>
                <a:gd name="T8" fmla="*/ 27 w 27"/>
                <a:gd name="T9" fmla="*/ 12 h 34"/>
                <a:gd name="T10" fmla="*/ 27 w 27"/>
                <a:gd name="T11" fmla="*/ 34 h 34"/>
                <a:gd name="T12" fmla="*/ 21 w 27"/>
                <a:gd name="T13" fmla="*/ 34 h 34"/>
                <a:gd name="T14" fmla="*/ 21 w 27"/>
                <a:gd name="T15" fmla="*/ 14 h 34"/>
                <a:gd name="T16" fmla="*/ 16 w 27"/>
                <a:gd name="T17" fmla="*/ 6 h 34"/>
                <a:gd name="T18" fmla="*/ 6 w 27"/>
                <a:gd name="T19" fmla="*/ 10 h 34"/>
                <a:gd name="T20" fmla="*/ 6 w 27"/>
                <a:gd name="T21" fmla="*/ 34 h 34"/>
                <a:gd name="T22" fmla="*/ 0 w 27"/>
                <a:gd name="T23" fmla="*/ 34 h 34"/>
                <a:gd name="T24" fmla="*/ 0 w 27"/>
                <a:gd name="T25"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34">
                  <a:moveTo>
                    <a:pt x="0" y="1"/>
                  </a:moveTo>
                  <a:cubicBezTo>
                    <a:pt x="5" y="1"/>
                    <a:pt x="5" y="1"/>
                    <a:pt x="5" y="1"/>
                  </a:cubicBezTo>
                  <a:cubicBezTo>
                    <a:pt x="6" y="5"/>
                    <a:pt x="6" y="5"/>
                    <a:pt x="6" y="5"/>
                  </a:cubicBezTo>
                  <a:cubicBezTo>
                    <a:pt x="9" y="2"/>
                    <a:pt x="13" y="0"/>
                    <a:pt x="17" y="0"/>
                  </a:cubicBezTo>
                  <a:cubicBezTo>
                    <a:pt x="22" y="0"/>
                    <a:pt x="27" y="4"/>
                    <a:pt x="27" y="12"/>
                  </a:cubicBezTo>
                  <a:cubicBezTo>
                    <a:pt x="27" y="34"/>
                    <a:pt x="27" y="34"/>
                    <a:pt x="27" y="34"/>
                  </a:cubicBezTo>
                  <a:cubicBezTo>
                    <a:pt x="21" y="34"/>
                    <a:pt x="21" y="34"/>
                    <a:pt x="21" y="34"/>
                  </a:cubicBezTo>
                  <a:cubicBezTo>
                    <a:pt x="21" y="14"/>
                    <a:pt x="21" y="14"/>
                    <a:pt x="21" y="14"/>
                  </a:cubicBezTo>
                  <a:cubicBezTo>
                    <a:pt x="21" y="9"/>
                    <a:pt x="20" y="6"/>
                    <a:pt x="16" y="6"/>
                  </a:cubicBezTo>
                  <a:cubicBezTo>
                    <a:pt x="12" y="6"/>
                    <a:pt x="9" y="8"/>
                    <a:pt x="6" y="10"/>
                  </a:cubicBezTo>
                  <a:cubicBezTo>
                    <a:pt x="6" y="34"/>
                    <a:pt x="6" y="34"/>
                    <a:pt x="6" y="34"/>
                  </a:cubicBezTo>
                  <a:cubicBezTo>
                    <a:pt x="0" y="34"/>
                    <a:pt x="0" y="34"/>
                    <a:pt x="0" y="34"/>
                  </a:cubicBezTo>
                  <a:lnTo>
                    <a:pt x="0" y="1"/>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3" name="Freeform 26">
              <a:extLst>
                <a:ext uri="{FF2B5EF4-FFF2-40B4-BE49-F238E27FC236}">
                  <a16:creationId xmlns:a16="http://schemas.microsoft.com/office/drawing/2014/main" id="{D73A8E0D-EA93-49C9-95E9-D981691EEA51}"/>
                </a:ext>
              </a:extLst>
            </p:cNvPr>
            <p:cNvSpPr>
              <a:spLocks noEditPoints="1"/>
            </p:cNvSpPr>
            <p:nvPr userDrawn="1"/>
          </p:nvSpPr>
          <p:spPr bwMode="auto">
            <a:xfrm>
              <a:off x="601" y="270"/>
              <a:ext cx="64" cy="108"/>
            </a:xfrm>
            <a:custGeom>
              <a:avLst/>
              <a:gdLst>
                <a:gd name="T0" fmla="*/ 22 w 31"/>
                <a:gd name="T1" fmla="*/ 13 h 51"/>
                <a:gd name="T2" fmla="*/ 15 w 31"/>
                <a:gd name="T3" fmla="*/ 6 h 51"/>
                <a:gd name="T4" fmla="*/ 8 w 31"/>
                <a:gd name="T5" fmla="*/ 13 h 51"/>
                <a:gd name="T6" fmla="*/ 15 w 31"/>
                <a:gd name="T7" fmla="*/ 21 h 51"/>
                <a:gd name="T8" fmla="*/ 22 w 31"/>
                <a:gd name="T9" fmla="*/ 13 h 51"/>
                <a:gd name="T10" fmla="*/ 25 w 31"/>
                <a:gd name="T11" fmla="*/ 41 h 51"/>
                <a:gd name="T12" fmla="*/ 10 w 31"/>
                <a:gd name="T13" fmla="*/ 35 h 51"/>
                <a:gd name="T14" fmla="*/ 6 w 31"/>
                <a:gd name="T15" fmla="*/ 41 h 51"/>
                <a:gd name="T16" fmla="*/ 15 w 31"/>
                <a:gd name="T17" fmla="*/ 47 h 51"/>
                <a:gd name="T18" fmla="*/ 25 w 31"/>
                <a:gd name="T19" fmla="*/ 41 h 51"/>
                <a:gd name="T20" fmla="*/ 0 w 31"/>
                <a:gd name="T21" fmla="*/ 42 h 51"/>
                <a:gd name="T22" fmla="*/ 6 w 31"/>
                <a:gd name="T23" fmla="*/ 34 h 51"/>
                <a:gd name="T24" fmla="*/ 4 w 31"/>
                <a:gd name="T25" fmla="*/ 30 h 51"/>
                <a:gd name="T26" fmla="*/ 8 w 31"/>
                <a:gd name="T27" fmla="*/ 23 h 51"/>
                <a:gd name="T28" fmla="*/ 2 w 31"/>
                <a:gd name="T29" fmla="*/ 13 h 51"/>
                <a:gd name="T30" fmla="*/ 15 w 31"/>
                <a:gd name="T31" fmla="*/ 2 h 51"/>
                <a:gd name="T32" fmla="*/ 21 w 31"/>
                <a:gd name="T33" fmla="*/ 3 h 51"/>
                <a:gd name="T34" fmla="*/ 22 w 31"/>
                <a:gd name="T35" fmla="*/ 3 h 51"/>
                <a:gd name="T36" fmla="*/ 29 w 31"/>
                <a:gd name="T37" fmla="*/ 0 h 51"/>
                <a:gd name="T38" fmla="*/ 31 w 31"/>
                <a:gd name="T39" fmla="*/ 0 h 51"/>
                <a:gd name="T40" fmla="*/ 30 w 31"/>
                <a:gd name="T41" fmla="*/ 5 h 51"/>
                <a:gd name="T42" fmla="*/ 28 w 31"/>
                <a:gd name="T43" fmla="*/ 5 h 51"/>
                <a:gd name="T44" fmla="*/ 25 w 31"/>
                <a:gd name="T45" fmla="*/ 5 h 51"/>
                <a:gd name="T46" fmla="*/ 28 w 31"/>
                <a:gd name="T47" fmla="*/ 14 h 51"/>
                <a:gd name="T48" fmla="*/ 15 w 31"/>
                <a:gd name="T49" fmla="*/ 25 h 51"/>
                <a:gd name="T50" fmla="*/ 11 w 31"/>
                <a:gd name="T51" fmla="*/ 25 h 51"/>
                <a:gd name="T52" fmla="*/ 10 w 31"/>
                <a:gd name="T53" fmla="*/ 28 h 51"/>
                <a:gd name="T54" fmla="*/ 31 w 31"/>
                <a:gd name="T55" fmla="*/ 41 h 51"/>
                <a:gd name="T56" fmla="*/ 15 w 31"/>
                <a:gd name="T57" fmla="*/ 51 h 51"/>
                <a:gd name="T58" fmla="*/ 0 w 31"/>
                <a:gd name="T5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51">
                  <a:moveTo>
                    <a:pt x="22" y="13"/>
                  </a:moveTo>
                  <a:cubicBezTo>
                    <a:pt x="22" y="9"/>
                    <a:pt x="19" y="6"/>
                    <a:pt x="15" y="6"/>
                  </a:cubicBezTo>
                  <a:cubicBezTo>
                    <a:pt x="11" y="6"/>
                    <a:pt x="8" y="9"/>
                    <a:pt x="8" y="13"/>
                  </a:cubicBezTo>
                  <a:cubicBezTo>
                    <a:pt x="8" y="17"/>
                    <a:pt x="11" y="21"/>
                    <a:pt x="15" y="21"/>
                  </a:cubicBezTo>
                  <a:cubicBezTo>
                    <a:pt x="19" y="21"/>
                    <a:pt x="22" y="18"/>
                    <a:pt x="22" y="13"/>
                  </a:cubicBezTo>
                  <a:moveTo>
                    <a:pt x="25" y="41"/>
                  </a:moveTo>
                  <a:cubicBezTo>
                    <a:pt x="25" y="36"/>
                    <a:pt x="15" y="37"/>
                    <a:pt x="10" y="35"/>
                  </a:cubicBezTo>
                  <a:cubicBezTo>
                    <a:pt x="8" y="36"/>
                    <a:pt x="6" y="38"/>
                    <a:pt x="6" y="41"/>
                  </a:cubicBezTo>
                  <a:cubicBezTo>
                    <a:pt x="6" y="44"/>
                    <a:pt x="10" y="47"/>
                    <a:pt x="15" y="47"/>
                  </a:cubicBezTo>
                  <a:cubicBezTo>
                    <a:pt x="22" y="47"/>
                    <a:pt x="25" y="44"/>
                    <a:pt x="25" y="41"/>
                  </a:cubicBezTo>
                  <a:moveTo>
                    <a:pt x="0" y="42"/>
                  </a:moveTo>
                  <a:cubicBezTo>
                    <a:pt x="0" y="38"/>
                    <a:pt x="2" y="35"/>
                    <a:pt x="6" y="34"/>
                  </a:cubicBezTo>
                  <a:cubicBezTo>
                    <a:pt x="5" y="33"/>
                    <a:pt x="4" y="31"/>
                    <a:pt x="4" y="30"/>
                  </a:cubicBezTo>
                  <a:cubicBezTo>
                    <a:pt x="4" y="28"/>
                    <a:pt x="5" y="26"/>
                    <a:pt x="8" y="23"/>
                  </a:cubicBezTo>
                  <a:cubicBezTo>
                    <a:pt x="4" y="21"/>
                    <a:pt x="2" y="18"/>
                    <a:pt x="2" y="13"/>
                  </a:cubicBezTo>
                  <a:cubicBezTo>
                    <a:pt x="2" y="7"/>
                    <a:pt x="7" y="2"/>
                    <a:pt x="15" y="2"/>
                  </a:cubicBezTo>
                  <a:cubicBezTo>
                    <a:pt x="18" y="2"/>
                    <a:pt x="20" y="2"/>
                    <a:pt x="21" y="3"/>
                  </a:cubicBezTo>
                  <a:cubicBezTo>
                    <a:pt x="21" y="3"/>
                    <a:pt x="22" y="3"/>
                    <a:pt x="22" y="3"/>
                  </a:cubicBezTo>
                  <a:cubicBezTo>
                    <a:pt x="23" y="1"/>
                    <a:pt x="26" y="0"/>
                    <a:pt x="29" y="0"/>
                  </a:cubicBezTo>
                  <a:cubicBezTo>
                    <a:pt x="30" y="0"/>
                    <a:pt x="31" y="0"/>
                    <a:pt x="31" y="0"/>
                  </a:cubicBezTo>
                  <a:cubicBezTo>
                    <a:pt x="30" y="5"/>
                    <a:pt x="30" y="5"/>
                    <a:pt x="30" y="5"/>
                  </a:cubicBezTo>
                  <a:cubicBezTo>
                    <a:pt x="29" y="5"/>
                    <a:pt x="28" y="5"/>
                    <a:pt x="28" y="5"/>
                  </a:cubicBezTo>
                  <a:cubicBezTo>
                    <a:pt x="27" y="5"/>
                    <a:pt x="26" y="5"/>
                    <a:pt x="25" y="5"/>
                  </a:cubicBezTo>
                  <a:cubicBezTo>
                    <a:pt x="27" y="8"/>
                    <a:pt x="28" y="10"/>
                    <a:pt x="28" y="14"/>
                  </a:cubicBezTo>
                  <a:cubicBezTo>
                    <a:pt x="28" y="21"/>
                    <a:pt x="23" y="25"/>
                    <a:pt x="15" y="25"/>
                  </a:cubicBezTo>
                  <a:cubicBezTo>
                    <a:pt x="14" y="25"/>
                    <a:pt x="12" y="25"/>
                    <a:pt x="11" y="25"/>
                  </a:cubicBezTo>
                  <a:cubicBezTo>
                    <a:pt x="10" y="26"/>
                    <a:pt x="10" y="27"/>
                    <a:pt x="10" y="28"/>
                  </a:cubicBezTo>
                  <a:cubicBezTo>
                    <a:pt x="10" y="34"/>
                    <a:pt x="31" y="29"/>
                    <a:pt x="31" y="41"/>
                  </a:cubicBezTo>
                  <a:cubicBezTo>
                    <a:pt x="31" y="47"/>
                    <a:pt x="25" y="51"/>
                    <a:pt x="15" y="51"/>
                  </a:cubicBezTo>
                  <a:cubicBezTo>
                    <a:pt x="6" y="51"/>
                    <a:pt x="0" y="48"/>
                    <a:pt x="0" y="42"/>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4" name="Freeform 27">
              <a:extLst>
                <a:ext uri="{FF2B5EF4-FFF2-40B4-BE49-F238E27FC236}">
                  <a16:creationId xmlns:a16="http://schemas.microsoft.com/office/drawing/2014/main" id="{72372DEB-73F6-484E-8922-6937CBD401FC}"/>
                </a:ext>
              </a:extLst>
            </p:cNvPr>
            <p:cNvSpPr>
              <a:spLocks/>
            </p:cNvSpPr>
            <p:nvPr userDrawn="1"/>
          </p:nvSpPr>
          <p:spPr bwMode="auto">
            <a:xfrm>
              <a:off x="676" y="241"/>
              <a:ext cx="23" cy="103"/>
            </a:xfrm>
            <a:custGeom>
              <a:avLst/>
              <a:gdLst>
                <a:gd name="T0" fmla="*/ 0 w 11"/>
                <a:gd name="T1" fmla="*/ 0 h 49"/>
                <a:gd name="T2" fmla="*/ 6 w 11"/>
                <a:gd name="T3" fmla="*/ 0 h 49"/>
                <a:gd name="T4" fmla="*/ 6 w 11"/>
                <a:gd name="T5" fmla="*/ 41 h 49"/>
                <a:gd name="T6" fmla="*/ 8 w 11"/>
                <a:gd name="T7" fmla="*/ 44 h 49"/>
                <a:gd name="T8" fmla="*/ 10 w 11"/>
                <a:gd name="T9" fmla="*/ 44 h 49"/>
                <a:gd name="T10" fmla="*/ 11 w 11"/>
                <a:gd name="T11" fmla="*/ 48 h 49"/>
                <a:gd name="T12" fmla="*/ 6 w 11"/>
                <a:gd name="T13" fmla="*/ 49 h 49"/>
                <a:gd name="T14" fmla="*/ 0 w 11"/>
                <a:gd name="T15" fmla="*/ 42 h 49"/>
                <a:gd name="T16" fmla="*/ 0 w 11"/>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9">
                  <a:moveTo>
                    <a:pt x="0" y="0"/>
                  </a:moveTo>
                  <a:cubicBezTo>
                    <a:pt x="6" y="0"/>
                    <a:pt x="6" y="0"/>
                    <a:pt x="6" y="0"/>
                  </a:cubicBezTo>
                  <a:cubicBezTo>
                    <a:pt x="6" y="41"/>
                    <a:pt x="6" y="41"/>
                    <a:pt x="6" y="41"/>
                  </a:cubicBezTo>
                  <a:cubicBezTo>
                    <a:pt x="6" y="43"/>
                    <a:pt x="6" y="44"/>
                    <a:pt x="8" y="44"/>
                  </a:cubicBezTo>
                  <a:cubicBezTo>
                    <a:pt x="9" y="44"/>
                    <a:pt x="10" y="44"/>
                    <a:pt x="10" y="44"/>
                  </a:cubicBezTo>
                  <a:cubicBezTo>
                    <a:pt x="11" y="48"/>
                    <a:pt x="11" y="48"/>
                    <a:pt x="11" y="48"/>
                  </a:cubicBezTo>
                  <a:cubicBezTo>
                    <a:pt x="10" y="49"/>
                    <a:pt x="8" y="49"/>
                    <a:pt x="6" y="49"/>
                  </a:cubicBezTo>
                  <a:cubicBezTo>
                    <a:pt x="2" y="49"/>
                    <a:pt x="0" y="47"/>
                    <a:pt x="0" y="42"/>
                  </a:cubicBez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5" name="Freeform 28">
              <a:extLst>
                <a:ext uri="{FF2B5EF4-FFF2-40B4-BE49-F238E27FC236}">
                  <a16:creationId xmlns:a16="http://schemas.microsoft.com/office/drawing/2014/main" id="{E26710C8-D2C6-41ED-B54C-EFDCAAD6C76E}"/>
                </a:ext>
              </a:extLst>
            </p:cNvPr>
            <p:cNvSpPr>
              <a:spLocks noEditPoints="1"/>
            </p:cNvSpPr>
            <p:nvPr userDrawn="1"/>
          </p:nvSpPr>
          <p:spPr bwMode="auto">
            <a:xfrm>
              <a:off x="707" y="245"/>
              <a:ext cx="17" cy="99"/>
            </a:xfrm>
            <a:custGeom>
              <a:avLst/>
              <a:gdLst>
                <a:gd name="T0" fmla="*/ 1 w 8"/>
                <a:gd name="T1" fmla="*/ 14 h 47"/>
                <a:gd name="T2" fmla="*/ 7 w 8"/>
                <a:gd name="T3" fmla="*/ 14 h 47"/>
                <a:gd name="T4" fmla="*/ 7 w 8"/>
                <a:gd name="T5" fmla="*/ 47 h 47"/>
                <a:gd name="T6" fmla="*/ 1 w 8"/>
                <a:gd name="T7" fmla="*/ 47 h 47"/>
                <a:gd name="T8" fmla="*/ 1 w 8"/>
                <a:gd name="T9" fmla="*/ 14 h 47"/>
                <a:gd name="T10" fmla="*/ 0 w 8"/>
                <a:gd name="T11" fmla="*/ 4 h 47"/>
                <a:gd name="T12" fmla="*/ 4 w 8"/>
                <a:gd name="T13" fmla="*/ 0 h 47"/>
                <a:gd name="T14" fmla="*/ 8 w 8"/>
                <a:gd name="T15" fmla="*/ 4 h 47"/>
                <a:gd name="T16" fmla="*/ 4 w 8"/>
                <a:gd name="T17" fmla="*/ 8 h 47"/>
                <a:gd name="T18" fmla="*/ 0 w 8"/>
                <a:gd name="T19" fmla="*/ 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47">
                  <a:moveTo>
                    <a:pt x="1" y="14"/>
                  </a:moveTo>
                  <a:cubicBezTo>
                    <a:pt x="7" y="14"/>
                    <a:pt x="7" y="14"/>
                    <a:pt x="7" y="14"/>
                  </a:cubicBezTo>
                  <a:cubicBezTo>
                    <a:pt x="7" y="47"/>
                    <a:pt x="7" y="47"/>
                    <a:pt x="7" y="47"/>
                  </a:cubicBezTo>
                  <a:cubicBezTo>
                    <a:pt x="1" y="47"/>
                    <a:pt x="1" y="47"/>
                    <a:pt x="1" y="47"/>
                  </a:cubicBezTo>
                  <a:lnTo>
                    <a:pt x="1" y="14"/>
                  </a:lnTo>
                  <a:close/>
                  <a:moveTo>
                    <a:pt x="0" y="4"/>
                  </a:moveTo>
                  <a:cubicBezTo>
                    <a:pt x="0" y="2"/>
                    <a:pt x="2" y="0"/>
                    <a:pt x="4" y="0"/>
                  </a:cubicBezTo>
                  <a:cubicBezTo>
                    <a:pt x="6" y="0"/>
                    <a:pt x="8" y="1"/>
                    <a:pt x="8" y="4"/>
                  </a:cubicBezTo>
                  <a:cubicBezTo>
                    <a:pt x="8" y="6"/>
                    <a:pt x="6" y="8"/>
                    <a:pt x="4" y="8"/>
                  </a:cubicBezTo>
                  <a:cubicBezTo>
                    <a:pt x="2" y="8"/>
                    <a:pt x="0" y="6"/>
                    <a:pt x="0" y="4"/>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6" name="Freeform 29">
              <a:extLst>
                <a:ext uri="{FF2B5EF4-FFF2-40B4-BE49-F238E27FC236}">
                  <a16:creationId xmlns:a16="http://schemas.microsoft.com/office/drawing/2014/main" id="{9AF19B31-6136-4C66-86AC-E2BF67F98B51}"/>
                </a:ext>
              </a:extLst>
            </p:cNvPr>
            <p:cNvSpPr>
              <a:spLocks/>
            </p:cNvSpPr>
            <p:nvPr userDrawn="1"/>
          </p:nvSpPr>
          <p:spPr bwMode="auto">
            <a:xfrm>
              <a:off x="732" y="272"/>
              <a:ext cx="48" cy="74"/>
            </a:xfrm>
            <a:custGeom>
              <a:avLst/>
              <a:gdLst>
                <a:gd name="T0" fmla="*/ 2 w 23"/>
                <a:gd name="T1" fmla="*/ 27 h 35"/>
                <a:gd name="T2" fmla="*/ 11 w 23"/>
                <a:gd name="T3" fmla="*/ 30 h 35"/>
                <a:gd name="T4" fmla="*/ 17 w 23"/>
                <a:gd name="T5" fmla="*/ 25 h 35"/>
                <a:gd name="T6" fmla="*/ 2 w 23"/>
                <a:gd name="T7" fmla="*/ 10 h 35"/>
                <a:gd name="T8" fmla="*/ 13 w 23"/>
                <a:gd name="T9" fmla="*/ 0 h 35"/>
                <a:gd name="T10" fmla="*/ 22 w 23"/>
                <a:gd name="T11" fmla="*/ 2 h 35"/>
                <a:gd name="T12" fmla="*/ 22 w 23"/>
                <a:gd name="T13" fmla="*/ 7 h 35"/>
                <a:gd name="T14" fmla="*/ 14 w 23"/>
                <a:gd name="T15" fmla="*/ 5 h 35"/>
                <a:gd name="T16" fmla="*/ 8 w 23"/>
                <a:gd name="T17" fmla="*/ 9 h 35"/>
                <a:gd name="T18" fmla="*/ 23 w 23"/>
                <a:gd name="T19" fmla="*/ 25 h 35"/>
                <a:gd name="T20" fmla="*/ 11 w 23"/>
                <a:gd name="T21" fmla="*/ 35 h 35"/>
                <a:gd name="T22" fmla="*/ 0 w 23"/>
                <a:gd name="T23" fmla="*/ 32 h 35"/>
                <a:gd name="T24" fmla="*/ 2 w 23"/>
                <a:gd name="T2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35">
                  <a:moveTo>
                    <a:pt x="2" y="27"/>
                  </a:moveTo>
                  <a:cubicBezTo>
                    <a:pt x="4" y="28"/>
                    <a:pt x="7" y="30"/>
                    <a:pt x="11" y="30"/>
                  </a:cubicBezTo>
                  <a:cubicBezTo>
                    <a:pt x="14" y="30"/>
                    <a:pt x="17" y="28"/>
                    <a:pt x="17" y="25"/>
                  </a:cubicBezTo>
                  <a:cubicBezTo>
                    <a:pt x="17" y="18"/>
                    <a:pt x="2" y="21"/>
                    <a:pt x="2" y="10"/>
                  </a:cubicBezTo>
                  <a:cubicBezTo>
                    <a:pt x="2" y="5"/>
                    <a:pt x="6" y="0"/>
                    <a:pt x="13" y="0"/>
                  </a:cubicBezTo>
                  <a:cubicBezTo>
                    <a:pt x="17" y="0"/>
                    <a:pt x="20" y="1"/>
                    <a:pt x="22" y="2"/>
                  </a:cubicBezTo>
                  <a:cubicBezTo>
                    <a:pt x="22" y="7"/>
                    <a:pt x="22" y="7"/>
                    <a:pt x="22" y="7"/>
                  </a:cubicBezTo>
                  <a:cubicBezTo>
                    <a:pt x="20" y="6"/>
                    <a:pt x="17" y="5"/>
                    <a:pt x="14" y="5"/>
                  </a:cubicBezTo>
                  <a:cubicBezTo>
                    <a:pt x="11" y="5"/>
                    <a:pt x="8" y="6"/>
                    <a:pt x="8" y="9"/>
                  </a:cubicBezTo>
                  <a:cubicBezTo>
                    <a:pt x="8" y="16"/>
                    <a:pt x="23" y="14"/>
                    <a:pt x="23" y="25"/>
                  </a:cubicBezTo>
                  <a:cubicBezTo>
                    <a:pt x="23" y="32"/>
                    <a:pt x="18" y="35"/>
                    <a:pt x="11" y="35"/>
                  </a:cubicBezTo>
                  <a:cubicBezTo>
                    <a:pt x="6" y="35"/>
                    <a:pt x="3" y="33"/>
                    <a:pt x="0" y="32"/>
                  </a:cubicBezTo>
                  <a:lnTo>
                    <a:pt x="2" y="27"/>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7" name="Freeform 30">
              <a:extLst>
                <a:ext uri="{FF2B5EF4-FFF2-40B4-BE49-F238E27FC236}">
                  <a16:creationId xmlns:a16="http://schemas.microsoft.com/office/drawing/2014/main" id="{D130682F-5507-476E-8324-5F7CE197386C}"/>
                </a:ext>
              </a:extLst>
            </p:cNvPr>
            <p:cNvSpPr>
              <a:spLocks/>
            </p:cNvSpPr>
            <p:nvPr userDrawn="1"/>
          </p:nvSpPr>
          <p:spPr bwMode="auto">
            <a:xfrm>
              <a:off x="792" y="241"/>
              <a:ext cx="56" cy="103"/>
            </a:xfrm>
            <a:custGeom>
              <a:avLst/>
              <a:gdLst>
                <a:gd name="T0" fmla="*/ 0 w 27"/>
                <a:gd name="T1" fmla="*/ 0 h 49"/>
                <a:gd name="T2" fmla="*/ 6 w 27"/>
                <a:gd name="T3" fmla="*/ 0 h 49"/>
                <a:gd name="T4" fmla="*/ 6 w 27"/>
                <a:gd name="T5" fmla="*/ 20 h 49"/>
                <a:gd name="T6" fmla="*/ 17 w 27"/>
                <a:gd name="T7" fmla="*/ 15 h 49"/>
                <a:gd name="T8" fmla="*/ 27 w 27"/>
                <a:gd name="T9" fmla="*/ 27 h 49"/>
                <a:gd name="T10" fmla="*/ 27 w 27"/>
                <a:gd name="T11" fmla="*/ 49 h 49"/>
                <a:gd name="T12" fmla="*/ 21 w 27"/>
                <a:gd name="T13" fmla="*/ 49 h 49"/>
                <a:gd name="T14" fmla="*/ 21 w 27"/>
                <a:gd name="T15" fmla="*/ 29 h 49"/>
                <a:gd name="T16" fmla="*/ 15 w 27"/>
                <a:gd name="T17" fmla="*/ 21 h 49"/>
                <a:gd name="T18" fmla="*/ 6 w 27"/>
                <a:gd name="T19" fmla="*/ 25 h 49"/>
                <a:gd name="T20" fmla="*/ 6 w 27"/>
                <a:gd name="T21" fmla="*/ 49 h 49"/>
                <a:gd name="T22" fmla="*/ 0 w 27"/>
                <a:gd name="T23" fmla="*/ 49 h 49"/>
                <a:gd name="T24" fmla="*/ 0 w 27"/>
                <a:gd name="T2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49">
                  <a:moveTo>
                    <a:pt x="0" y="0"/>
                  </a:moveTo>
                  <a:cubicBezTo>
                    <a:pt x="6" y="0"/>
                    <a:pt x="6" y="0"/>
                    <a:pt x="6" y="0"/>
                  </a:cubicBezTo>
                  <a:cubicBezTo>
                    <a:pt x="6" y="20"/>
                    <a:pt x="6" y="20"/>
                    <a:pt x="6" y="20"/>
                  </a:cubicBezTo>
                  <a:cubicBezTo>
                    <a:pt x="9" y="17"/>
                    <a:pt x="13" y="15"/>
                    <a:pt x="17" y="15"/>
                  </a:cubicBezTo>
                  <a:cubicBezTo>
                    <a:pt x="22" y="15"/>
                    <a:pt x="27" y="19"/>
                    <a:pt x="27" y="27"/>
                  </a:cubicBezTo>
                  <a:cubicBezTo>
                    <a:pt x="27" y="49"/>
                    <a:pt x="27" y="49"/>
                    <a:pt x="27" y="49"/>
                  </a:cubicBezTo>
                  <a:cubicBezTo>
                    <a:pt x="21" y="49"/>
                    <a:pt x="21" y="49"/>
                    <a:pt x="21" y="49"/>
                  </a:cubicBezTo>
                  <a:cubicBezTo>
                    <a:pt x="21" y="29"/>
                    <a:pt x="21" y="29"/>
                    <a:pt x="21" y="29"/>
                  </a:cubicBezTo>
                  <a:cubicBezTo>
                    <a:pt x="21" y="24"/>
                    <a:pt x="20" y="21"/>
                    <a:pt x="15" y="21"/>
                  </a:cubicBezTo>
                  <a:cubicBezTo>
                    <a:pt x="12" y="21"/>
                    <a:pt x="9" y="23"/>
                    <a:pt x="6" y="25"/>
                  </a:cubicBezTo>
                  <a:cubicBezTo>
                    <a:pt x="6" y="49"/>
                    <a:pt x="6" y="49"/>
                    <a:pt x="6" y="49"/>
                  </a:cubicBezTo>
                  <a:cubicBezTo>
                    <a:pt x="0" y="49"/>
                    <a:pt x="0" y="49"/>
                    <a:pt x="0" y="49"/>
                  </a:cubicBez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8" name="Freeform 31">
              <a:extLst>
                <a:ext uri="{FF2B5EF4-FFF2-40B4-BE49-F238E27FC236}">
                  <a16:creationId xmlns:a16="http://schemas.microsoft.com/office/drawing/2014/main" id="{14D0478A-781F-4724-BE17-1E0E29E5A7CD}"/>
                </a:ext>
              </a:extLst>
            </p:cNvPr>
            <p:cNvSpPr>
              <a:spLocks noEditPoints="1"/>
            </p:cNvSpPr>
            <p:nvPr userDrawn="1"/>
          </p:nvSpPr>
          <p:spPr bwMode="auto">
            <a:xfrm>
              <a:off x="215" y="243"/>
              <a:ext cx="200" cy="91"/>
            </a:xfrm>
            <a:custGeom>
              <a:avLst/>
              <a:gdLst>
                <a:gd name="T0" fmla="*/ 35 w 96"/>
                <a:gd name="T1" fmla="*/ 0 h 43"/>
                <a:gd name="T2" fmla="*/ 35 w 96"/>
                <a:gd name="T3" fmla="*/ 43 h 43"/>
                <a:gd name="T4" fmla="*/ 22 w 96"/>
                <a:gd name="T5" fmla="*/ 36 h 43"/>
                <a:gd name="T6" fmla="*/ 8 w 96"/>
                <a:gd name="T7" fmla="*/ 25 h 43"/>
                <a:gd name="T8" fmla="*/ 2 w 96"/>
                <a:gd name="T9" fmla="*/ 14 h 43"/>
                <a:gd name="T10" fmla="*/ 0 w 96"/>
                <a:gd name="T11" fmla="*/ 0 h 43"/>
                <a:gd name="T12" fmla="*/ 35 w 96"/>
                <a:gd name="T13" fmla="*/ 0 h 43"/>
                <a:gd name="T14" fmla="*/ 96 w 96"/>
                <a:gd name="T15" fmla="*/ 0 h 43"/>
                <a:gd name="T16" fmla="*/ 94 w 96"/>
                <a:gd name="T17" fmla="*/ 14 h 43"/>
                <a:gd name="T18" fmla="*/ 88 w 96"/>
                <a:gd name="T19" fmla="*/ 25 h 43"/>
                <a:gd name="T20" fmla="*/ 74 w 96"/>
                <a:gd name="T21" fmla="*/ 36 h 43"/>
                <a:gd name="T22" fmla="*/ 61 w 96"/>
                <a:gd name="T23" fmla="*/ 43 h 43"/>
                <a:gd name="T24" fmla="*/ 61 w 96"/>
                <a:gd name="T25" fmla="*/ 0 h 43"/>
                <a:gd name="T26" fmla="*/ 96 w 96"/>
                <a:gd name="T2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43">
                  <a:moveTo>
                    <a:pt x="35" y="0"/>
                  </a:moveTo>
                  <a:cubicBezTo>
                    <a:pt x="35" y="43"/>
                    <a:pt x="35" y="43"/>
                    <a:pt x="35" y="43"/>
                  </a:cubicBezTo>
                  <a:cubicBezTo>
                    <a:pt x="24" y="38"/>
                    <a:pt x="22" y="37"/>
                    <a:pt x="22" y="36"/>
                  </a:cubicBezTo>
                  <a:cubicBezTo>
                    <a:pt x="18" y="34"/>
                    <a:pt x="12" y="31"/>
                    <a:pt x="8" y="25"/>
                  </a:cubicBezTo>
                  <a:cubicBezTo>
                    <a:pt x="5" y="22"/>
                    <a:pt x="3" y="19"/>
                    <a:pt x="2" y="14"/>
                  </a:cubicBezTo>
                  <a:cubicBezTo>
                    <a:pt x="1" y="10"/>
                    <a:pt x="0" y="5"/>
                    <a:pt x="0" y="0"/>
                  </a:cubicBezTo>
                  <a:lnTo>
                    <a:pt x="35" y="0"/>
                  </a:lnTo>
                  <a:close/>
                  <a:moveTo>
                    <a:pt x="96" y="0"/>
                  </a:moveTo>
                  <a:cubicBezTo>
                    <a:pt x="96" y="5"/>
                    <a:pt x="95" y="10"/>
                    <a:pt x="94" y="14"/>
                  </a:cubicBezTo>
                  <a:cubicBezTo>
                    <a:pt x="93" y="19"/>
                    <a:pt x="91" y="22"/>
                    <a:pt x="88" y="25"/>
                  </a:cubicBezTo>
                  <a:cubicBezTo>
                    <a:pt x="84" y="31"/>
                    <a:pt x="78" y="34"/>
                    <a:pt x="74" y="36"/>
                  </a:cubicBezTo>
                  <a:cubicBezTo>
                    <a:pt x="74" y="37"/>
                    <a:pt x="72" y="38"/>
                    <a:pt x="61" y="43"/>
                  </a:cubicBezTo>
                  <a:cubicBezTo>
                    <a:pt x="61" y="0"/>
                    <a:pt x="61" y="0"/>
                    <a:pt x="61" y="0"/>
                  </a:cubicBezTo>
                  <a:lnTo>
                    <a:pt x="96" y="0"/>
                  </a:lnTo>
                  <a:close/>
                </a:path>
              </a:pathLst>
            </a:custGeom>
            <a:noFill/>
            <a:ln w="3175" cap="flat">
              <a:solidFill>
                <a:srgbClr val="FFDD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09" name="Freeform 32">
              <a:extLst>
                <a:ext uri="{FF2B5EF4-FFF2-40B4-BE49-F238E27FC236}">
                  <a16:creationId xmlns:a16="http://schemas.microsoft.com/office/drawing/2014/main" id="{0976EEE3-1A85-4CF2-8B50-AB6572FF580D}"/>
                </a:ext>
              </a:extLst>
            </p:cNvPr>
            <p:cNvSpPr>
              <a:spLocks noEditPoints="1"/>
            </p:cNvSpPr>
            <p:nvPr userDrawn="1"/>
          </p:nvSpPr>
          <p:spPr bwMode="auto">
            <a:xfrm>
              <a:off x="215" y="108"/>
              <a:ext cx="200" cy="76"/>
            </a:xfrm>
            <a:custGeom>
              <a:avLst/>
              <a:gdLst>
                <a:gd name="T0" fmla="*/ 73 w 200"/>
                <a:gd name="T1" fmla="*/ 0 h 76"/>
                <a:gd name="T2" fmla="*/ 0 w 200"/>
                <a:gd name="T3" fmla="*/ 0 h 76"/>
                <a:gd name="T4" fmla="*/ 0 w 200"/>
                <a:gd name="T5" fmla="*/ 76 h 76"/>
                <a:gd name="T6" fmla="*/ 73 w 200"/>
                <a:gd name="T7" fmla="*/ 76 h 76"/>
                <a:gd name="T8" fmla="*/ 73 w 200"/>
                <a:gd name="T9" fmla="*/ 0 h 76"/>
                <a:gd name="T10" fmla="*/ 200 w 200"/>
                <a:gd name="T11" fmla="*/ 0 h 76"/>
                <a:gd name="T12" fmla="*/ 127 w 200"/>
                <a:gd name="T13" fmla="*/ 0 h 76"/>
                <a:gd name="T14" fmla="*/ 127 w 200"/>
                <a:gd name="T15" fmla="*/ 76 h 76"/>
                <a:gd name="T16" fmla="*/ 200 w 200"/>
                <a:gd name="T17" fmla="*/ 76 h 76"/>
                <a:gd name="T18" fmla="*/ 200 w 200"/>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76">
                  <a:moveTo>
                    <a:pt x="73" y="0"/>
                  </a:moveTo>
                  <a:lnTo>
                    <a:pt x="0" y="0"/>
                  </a:lnTo>
                  <a:lnTo>
                    <a:pt x="0" y="76"/>
                  </a:lnTo>
                  <a:lnTo>
                    <a:pt x="73" y="76"/>
                  </a:lnTo>
                  <a:lnTo>
                    <a:pt x="73" y="0"/>
                  </a:lnTo>
                  <a:close/>
                  <a:moveTo>
                    <a:pt x="200" y="0"/>
                  </a:moveTo>
                  <a:lnTo>
                    <a:pt x="127" y="0"/>
                  </a:lnTo>
                  <a:lnTo>
                    <a:pt x="127" y="76"/>
                  </a:lnTo>
                  <a:lnTo>
                    <a:pt x="200" y="76"/>
                  </a:lnTo>
                  <a:lnTo>
                    <a:pt x="200" y="0"/>
                  </a:lnTo>
                  <a:close/>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10" name="Freeform 33">
              <a:extLst>
                <a:ext uri="{FF2B5EF4-FFF2-40B4-BE49-F238E27FC236}">
                  <a16:creationId xmlns:a16="http://schemas.microsoft.com/office/drawing/2014/main" id="{FD3C22C1-CA51-4FDD-83FD-ED134CFB2A8A}"/>
                </a:ext>
              </a:extLst>
            </p:cNvPr>
            <p:cNvSpPr>
              <a:spLocks/>
            </p:cNvSpPr>
            <p:nvPr userDrawn="1"/>
          </p:nvSpPr>
          <p:spPr bwMode="auto">
            <a:xfrm>
              <a:off x="203" y="97"/>
              <a:ext cx="225" cy="264"/>
            </a:xfrm>
            <a:custGeom>
              <a:avLst/>
              <a:gdLst>
                <a:gd name="T0" fmla="*/ 54 w 108"/>
                <a:gd name="T1" fmla="*/ 125 h 125"/>
                <a:gd name="T2" fmla="*/ 53 w 108"/>
                <a:gd name="T3" fmla="*/ 124 h 125"/>
                <a:gd name="T4" fmla="*/ 25 w 108"/>
                <a:gd name="T5" fmla="*/ 110 h 125"/>
                <a:gd name="T6" fmla="*/ 0 w 108"/>
                <a:gd name="T7" fmla="*/ 65 h 125"/>
                <a:gd name="T8" fmla="*/ 0 w 108"/>
                <a:gd name="T9" fmla="*/ 0 h 125"/>
                <a:gd name="T10" fmla="*/ 108 w 108"/>
                <a:gd name="T11" fmla="*/ 0 h 125"/>
                <a:gd name="T12" fmla="*/ 108 w 108"/>
                <a:gd name="T13" fmla="*/ 65 h 125"/>
                <a:gd name="T14" fmla="*/ 83 w 108"/>
                <a:gd name="T15" fmla="*/ 110 h 125"/>
                <a:gd name="T16" fmla="*/ 55 w 108"/>
                <a:gd name="T17" fmla="*/ 124 h 125"/>
                <a:gd name="T18" fmla="*/ 54 w 108"/>
                <a:gd name="T19"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25">
                  <a:moveTo>
                    <a:pt x="54" y="125"/>
                  </a:moveTo>
                  <a:cubicBezTo>
                    <a:pt x="53" y="124"/>
                    <a:pt x="53" y="124"/>
                    <a:pt x="53" y="124"/>
                  </a:cubicBezTo>
                  <a:cubicBezTo>
                    <a:pt x="51" y="123"/>
                    <a:pt x="27" y="111"/>
                    <a:pt x="25" y="110"/>
                  </a:cubicBezTo>
                  <a:cubicBezTo>
                    <a:pt x="17" y="106"/>
                    <a:pt x="0" y="97"/>
                    <a:pt x="0" y="65"/>
                  </a:cubicBezTo>
                  <a:cubicBezTo>
                    <a:pt x="0" y="0"/>
                    <a:pt x="0" y="0"/>
                    <a:pt x="0" y="0"/>
                  </a:cubicBezTo>
                  <a:cubicBezTo>
                    <a:pt x="108" y="0"/>
                    <a:pt x="108" y="0"/>
                    <a:pt x="108" y="0"/>
                  </a:cubicBezTo>
                  <a:cubicBezTo>
                    <a:pt x="108" y="65"/>
                    <a:pt x="108" y="65"/>
                    <a:pt x="108" y="65"/>
                  </a:cubicBezTo>
                  <a:cubicBezTo>
                    <a:pt x="108" y="97"/>
                    <a:pt x="91" y="106"/>
                    <a:pt x="83" y="110"/>
                  </a:cubicBezTo>
                  <a:cubicBezTo>
                    <a:pt x="81" y="111"/>
                    <a:pt x="56" y="123"/>
                    <a:pt x="55" y="124"/>
                  </a:cubicBezTo>
                  <a:lnTo>
                    <a:pt x="54" y="125"/>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1" name="Freeform 34">
              <a:extLst>
                <a:ext uri="{FF2B5EF4-FFF2-40B4-BE49-F238E27FC236}">
                  <a16:creationId xmlns:a16="http://schemas.microsoft.com/office/drawing/2014/main" id="{72AC02FC-34AE-4A2D-A790-99B5588D93CA}"/>
                </a:ext>
              </a:extLst>
            </p:cNvPr>
            <p:cNvSpPr>
              <a:spLocks/>
            </p:cNvSpPr>
            <p:nvPr userDrawn="1"/>
          </p:nvSpPr>
          <p:spPr bwMode="auto">
            <a:xfrm>
              <a:off x="209" y="101"/>
              <a:ext cx="213" cy="254"/>
            </a:xfrm>
            <a:custGeom>
              <a:avLst/>
              <a:gdLst>
                <a:gd name="T0" fmla="*/ 62 w 102"/>
                <a:gd name="T1" fmla="*/ 42 h 120"/>
                <a:gd name="T2" fmla="*/ 62 w 102"/>
                <a:gd name="T3" fmla="*/ 0 h 120"/>
                <a:gd name="T4" fmla="*/ 40 w 102"/>
                <a:gd name="T5" fmla="*/ 0 h 120"/>
                <a:gd name="T6" fmla="*/ 40 w 102"/>
                <a:gd name="T7" fmla="*/ 42 h 120"/>
                <a:gd name="T8" fmla="*/ 0 w 102"/>
                <a:gd name="T9" fmla="*/ 42 h 120"/>
                <a:gd name="T10" fmla="*/ 0 w 102"/>
                <a:gd name="T11" fmla="*/ 63 h 120"/>
                <a:gd name="T12" fmla="*/ 0 w 102"/>
                <a:gd name="T13" fmla="*/ 64 h 120"/>
                <a:gd name="T14" fmla="*/ 40 w 102"/>
                <a:gd name="T15" fmla="*/ 64 h 120"/>
                <a:gd name="T16" fmla="*/ 40 w 102"/>
                <a:gd name="T17" fmla="*/ 115 h 120"/>
                <a:gd name="T18" fmla="*/ 51 w 102"/>
                <a:gd name="T19" fmla="*/ 120 h 120"/>
                <a:gd name="T20" fmla="*/ 51 w 102"/>
                <a:gd name="T21" fmla="*/ 120 h 120"/>
                <a:gd name="T22" fmla="*/ 51 w 102"/>
                <a:gd name="T23" fmla="*/ 120 h 120"/>
                <a:gd name="T24" fmla="*/ 62 w 102"/>
                <a:gd name="T25" fmla="*/ 115 h 120"/>
                <a:gd name="T26" fmla="*/ 62 w 102"/>
                <a:gd name="T27" fmla="*/ 64 h 120"/>
                <a:gd name="T28" fmla="*/ 102 w 102"/>
                <a:gd name="T29" fmla="*/ 64 h 120"/>
                <a:gd name="T30" fmla="*/ 102 w 102"/>
                <a:gd name="T31" fmla="*/ 63 h 120"/>
                <a:gd name="T32" fmla="*/ 102 w 102"/>
                <a:gd name="T33" fmla="*/ 42 h 120"/>
                <a:gd name="T34" fmla="*/ 62 w 102"/>
                <a:gd name="T35" fmla="*/ 4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20">
                  <a:moveTo>
                    <a:pt x="62" y="42"/>
                  </a:moveTo>
                  <a:cubicBezTo>
                    <a:pt x="62" y="0"/>
                    <a:pt x="62" y="0"/>
                    <a:pt x="62" y="0"/>
                  </a:cubicBezTo>
                  <a:cubicBezTo>
                    <a:pt x="40" y="0"/>
                    <a:pt x="40" y="0"/>
                    <a:pt x="40" y="0"/>
                  </a:cubicBezTo>
                  <a:cubicBezTo>
                    <a:pt x="40" y="42"/>
                    <a:pt x="40" y="42"/>
                    <a:pt x="40" y="42"/>
                  </a:cubicBezTo>
                  <a:cubicBezTo>
                    <a:pt x="0" y="42"/>
                    <a:pt x="0" y="42"/>
                    <a:pt x="0" y="42"/>
                  </a:cubicBezTo>
                  <a:cubicBezTo>
                    <a:pt x="0" y="63"/>
                    <a:pt x="0" y="63"/>
                    <a:pt x="0" y="63"/>
                  </a:cubicBezTo>
                  <a:cubicBezTo>
                    <a:pt x="0" y="63"/>
                    <a:pt x="0" y="63"/>
                    <a:pt x="0" y="64"/>
                  </a:cubicBezTo>
                  <a:cubicBezTo>
                    <a:pt x="40" y="64"/>
                    <a:pt x="40" y="64"/>
                    <a:pt x="40" y="64"/>
                  </a:cubicBezTo>
                  <a:cubicBezTo>
                    <a:pt x="40" y="115"/>
                    <a:pt x="40" y="115"/>
                    <a:pt x="40" y="115"/>
                  </a:cubicBezTo>
                  <a:cubicBezTo>
                    <a:pt x="46" y="117"/>
                    <a:pt x="51" y="120"/>
                    <a:pt x="51" y="120"/>
                  </a:cubicBezTo>
                  <a:cubicBezTo>
                    <a:pt x="51" y="120"/>
                    <a:pt x="51" y="120"/>
                    <a:pt x="51" y="120"/>
                  </a:cubicBezTo>
                  <a:cubicBezTo>
                    <a:pt x="51" y="120"/>
                    <a:pt x="51" y="120"/>
                    <a:pt x="51" y="120"/>
                  </a:cubicBezTo>
                  <a:cubicBezTo>
                    <a:pt x="51" y="120"/>
                    <a:pt x="56" y="117"/>
                    <a:pt x="62" y="115"/>
                  </a:cubicBezTo>
                  <a:cubicBezTo>
                    <a:pt x="62" y="64"/>
                    <a:pt x="62" y="64"/>
                    <a:pt x="62" y="64"/>
                  </a:cubicBezTo>
                  <a:cubicBezTo>
                    <a:pt x="102" y="64"/>
                    <a:pt x="102" y="64"/>
                    <a:pt x="102" y="64"/>
                  </a:cubicBezTo>
                  <a:cubicBezTo>
                    <a:pt x="102" y="63"/>
                    <a:pt x="102" y="63"/>
                    <a:pt x="102" y="63"/>
                  </a:cubicBezTo>
                  <a:cubicBezTo>
                    <a:pt x="102" y="42"/>
                    <a:pt x="102" y="42"/>
                    <a:pt x="102" y="42"/>
                  </a:cubicBezTo>
                  <a:lnTo>
                    <a:pt x="62"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2" name="Rectangle 35">
              <a:extLst>
                <a:ext uri="{FF2B5EF4-FFF2-40B4-BE49-F238E27FC236}">
                  <a16:creationId xmlns:a16="http://schemas.microsoft.com/office/drawing/2014/main" id="{15F4EA74-395F-40E1-AF84-04D309AAE72D}"/>
                </a:ext>
              </a:extLst>
            </p:cNvPr>
            <p:cNvSpPr>
              <a:spLocks noChangeArrowheads="1"/>
            </p:cNvSpPr>
            <p:nvPr userDrawn="1"/>
          </p:nvSpPr>
          <p:spPr bwMode="auto">
            <a:xfrm>
              <a:off x="209" y="101"/>
              <a:ext cx="83" cy="89"/>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3" name="Rectangle 36">
              <a:extLst>
                <a:ext uri="{FF2B5EF4-FFF2-40B4-BE49-F238E27FC236}">
                  <a16:creationId xmlns:a16="http://schemas.microsoft.com/office/drawing/2014/main" id="{73C0B0AE-2B97-4B1E-9E4F-100098315054}"/>
                </a:ext>
              </a:extLst>
            </p:cNvPr>
            <p:cNvSpPr>
              <a:spLocks noChangeArrowheads="1"/>
            </p:cNvSpPr>
            <p:nvPr userDrawn="1"/>
          </p:nvSpPr>
          <p:spPr bwMode="auto">
            <a:xfrm>
              <a:off x="338" y="101"/>
              <a:ext cx="84" cy="89"/>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4" name="Freeform 37">
              <a:extLst>
                <a:ext uri="{FF2B5EF4-FFF2-40B4-BE49-F238E27FC236}">
                  <a16:creationId xmlns:a16="http://schemas.microsoft.com/office/drawing/2014/main" id="{6C426C96-3871-4853-AA60-394DB40E935D}"/>
                </a:ext>
              </a:extLst>
            </p:cNvPr>
            <p:cNvSpPr>
              <a:spLocks/>
            </p:cNvSpPr>
            <p:nvPr userDrawn="1"/>
          </p:nvSpPr>
          <p:spPr bwMode="auto">
            <a:xfrm>
              <a:off x="209" y="237"/>
              <a:ext cx="83" cy="107"/>
            </a:xfrm>
            <a:custGeom>
              <a:avLst/>
              <a:gdLst>
                <a:gd name="T0" fmla="*/ 40 w 40"/>
                <a:gd name="T1" fmla="*/ 0 h 51"/>
                <a:gd name="T2" fmla="*/ 0 w 40"/>
                <a:gd name="T3" fmla="*/ 0 h 51"/>
                <a:gd name="T4" fmla="*/ 23 w 40"/>
                <a:gd name="T5" fmla="*/ 42 h 51"/>
                <a:gd name="T6" fmla="*/ 40 w 40"/>
                <a:gd name="T7" fmla="*/ 51 h 51"/>
                <a:gd name="T8" fmla="*/ 40 w 40"/>
                <a:gd name="T9" fmla="*/ 0 h 51"/>
              </a:gdLst>
              <a:ahLst/>
              <a:cxnLst>
                <a:cxn ang="0">
                  <a:pos x="T0" y="T1"/>
                </a:cxn>
                <a:cxn ang="0">
                  <a:pos x="T2" y="T3"/>
                </a:cxn>
                <a:cxn ang="0">
                  <a:pos x="T4" y="T5"/>
                </a:cxn>
                <a:cxn ang="0">
                  <a:pos x="T6" y="T7"/>
                </a:cxn>
                <a:cxn ang="0">
                  <a:pos x="T8" y="T9"/>
                </a:cxn>
              </a:cxnLst>
              <a:rect l="0" t="0" r="r" b="b"/>
              <a:pathLst>
                <a:path w="40" h="51">
                  <a:moveTo>
                    <a:pt x="40" y="0"/>
                  </a:moveTo>
                  <a:cubicBezTo>
                    <a:pt x="0" y="0"/>
                    <a:pt x="0" y="0"/>
                    <a:pt x="0" y="0"/>
                  </a:cubicBezTo>
                  <a:cubicBezTo>
                    <a:pt x="0" y="29"/>
                    <a:pt x="15" y="38"/>
                    <a:pt x="23" y="42"/>
                  </a:cubicBezTo>
                  <a:cubicBezTo>
                    <a:pt x="24" y="43"/>
                    <a:pt x="33" y="47"/>
                    <a:pt x="40" y="51"/>
                  </a:cubicBezTo>
                  <a:lnTo>
                    <a:pt x="40" y="0"/>
                  </a:lnTo>
                  <a:close/>
                </a:path>
              </a:pathLst>
            </a:custGeom>
            <a:solidFill>
              <a:srgbClr val="E63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5" name="Freeform 38">
              <a:extLst>
                <a:ext uri="{FF2B5EF4-FFF2-40B4-BE49-F238E27FC236}">
                  <a16:creationId xmlns:a16="http://schemas.microsoft.com/office/drawing/2014/main" id="{2F96A02D-0FC8-438A-BBD3-CA8627B3D23C}"/>
                </a:ext>
              </a:extLst>
            </p:cNvPr>
            <p:cNvSpPr>
              <a:spLocks/>
            </p:cNvSpPr>
            <p:nvPr userDrawn="1"/>
          </p:nvSpPr>
          <p:spPr bwMode="auto">
            <a:xfrm>
              <a:off x="338" y="237"/>
              <a:ext cx="84" cy="107"/>
            </a:xfrm>
            <a:custGeom>
              <a:avLst/>
              <a:gdLst>
                <a:gd name="T0" fmla="*/ 0 w 40"/>
                <a:gd name="T1" fmla="*/ 0 h 51"/>
                <a:gd name="T2" fmla="*/ 0 w 40"/>
                <a:gd name="T3" fmla="*/ 51 h 51"/>
                <a:gd name="T4" fmla="*/ 17 w 40"/>
                <a:gd name="T5" fmla="*/ 42 h 51"/>
                <a:gd name="T6" fmla="*/ 40 w 40"/>
                <a:gd name="T7" fmla="*/ 0 h 51"/>
                <a:gd name="T8" fmla="*/ 0 w 40"/>
                <a:gd name="T9" fmla="*/ 0 h 51"/>
              </a:gdLst>
              <a:ahLst/>
              <a:cxnLst>
                <a:cxn ang="0">
                  <a:pos x="T0" y="T1"/>
                </a:cxn>
                <a:cxn ang="0">
                  <a:pos x="T2" y="T3"/>
                </a:cxn>
                <a:cxn ang="0">
                  <a:pos x="T4" y="T5"/>
                </a:cxn>
                <a:cxn ang="0">
                  <a:pos x="T6" y="T7"/>
                </a:cxn>
                <a:cxn ang="0">
                  <a:pos x="T8" y="T9"/>
                </a:cxn>
              </a:cxnLst>
              <a:rect l="0" t="0" r="r" b="b"/>
              <a:pathLst>
                <a:path w="40" h="51">
                  <a:moveTo>
                    <a:pt x="0" y="0"/>
                  </a:moveTo>
                  <a:cubicBezTo>
                    <a:pt x="0" y="51"/>
                    <a:pt x="0" y="51"/>
                    <a:pt x="0" y="51"/>
                  </a:cubicBezTo>
                  <a:cubicBezTo>
                    <a:pt x="7" y="47"/>
                    <a:pt x="16" y="43"/>
                    <a:pt x="17" y="42"/>
                  </a:cubicBezTo>
                  <a:cubicBezTo>
                    <a:pt x="25" y="38"/>
                    <a:pt x="40" y="29"/>
                    <a:pt x="40" y="0"/>
                  </a:cubicBezTo>
                  <a:lnTo>
                    <a:pt x="0" y="0"/>
                  </a:lnTo>
                  <a:close/>
                </a:path>
              </a:pathLst>
            </a:custGeom>
            <a:solidFill>
              <a:srgbClr val="E63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6" name="Freeform 39">
              <a:extLst>
                <a:ext uri="{FF2B5EF4-FFF2-40B4-BE49-F238E27FC236}">
                  <a16:creationId xmlns:a16="http://schemas.microsoft.com/office/drawing/2014/main" id="{14A82A1A-B920-4E30-A140-3BB706DF68F9}"/>
                </a:ext>
              </a:extLst>
            </p:cNvPr>
            <p:cNvSpPr>
              <a:spLocks/>
            </p:cNvSpPr>
            <p:nvPr userDrawn="1"/>
          </p:nvSpPr>
          <p:spPr bwMode="auto">
            <a:xfrm>
              <a:off x="361" y="209"/>
              <a:ext cx="11" cy="23"/>
            </a:xfrm>
            <a:custGeom>
              <a:avLst/>
              <a:gdLst>
                <a:gd name="T0" fmla="*/ 3 w 5"/>
                <a:gd name="T1" fmla="*/ 2 h 11"/>
                <a:gd name="T2" fmla="*/ 4 w 5"/>
                <a:gd name="T3" fmla="*/ 1 h 11"/>
                <a:gd name="T4" fmla="*/ 3 w 5"/>
                <a:gd name="T5" fmla="*/ 0 h 11"/>
                <a:gd name="T6" fmla="*/ 2 w 5"/>
                <a:gd name="T7" fmla="*/ 1 h 11"/>
                <a:gd name="T8" fmla="*/ 2 w 5"/>
                <a:gd name="T9" fmla="*/ 2 h 11"/>
                <a:gd name="T10" fmla="*/ 0 w 5"/>
                <a:gd name="T11" fmla="*/ 8 h 11"/>
                <a:gd name="T12" fmla="*/ 2 w 5"/>
                <a:gd name="T13" fmla="*/ 8 h 11"/>
                <a:gd name="T14" fmla="*/ 3 w 5"/>
                <a:gd name="T15" fmla="*/ 11 h 11"/>
                <a:gd name="T16" fmla="*/ 3 w 5"/>
                <a:gd name="T17" fmla="*/ 8 h 11"/>
                <a:gd name="T18" fmla="*/ 5 w 5"/>
                <a:gd name="T19" fmla="*/ 8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4" y="1"/>
                    <a:pt x="4" y="1"/>
                    <a:pt x="4" y="1"/>
                  </a:cubicBezTo>
                  <a:cubicBezTo>
                    <a:pt x="3" y="0"/>
                    <a:pt x="3" y="0"/>
                    <a:pt x="3" y="0"/>
                  </a:cubicBezTo>
                  <a:cubicBezTo>
                    <a:pt x="2" y="1"/>
                    <a:pt x="2" y="1"/>
                    <a:pt x="2" y="1"/>
                  </a:cubicBezTo>
                  <a:cubicBezTo>
                    <a:pt x="2" y="2"/>
                    <a:pt x="2" y="2"/>
                    <a:pt x="2" y="2"/>
                  </a:cubicBezTo>
                  <a:cubicBezTo>
                    <a:pt x="2" y="2"/>
                    <a:pt x="2" y="7"/>
                    <a:pt x="0" y="8"/>
                  </a:cubicBezTo>
                  <a:cubicBezTo>
                    <a:pt x="0" y="8"/>
                    <a:pt x="1" y="9"/>
                    <a:pt x="2" y="8"/>
                  </a:cubicBezTo>
                  <a:cubicBezTo>
                    <a:pt x="2" y="8"/>
                    <a:pt x="2" y="9"/>
                    <a:pt x="3" y="11"/>
                  </a:cubicBezTo>
                  <a:cubicBezTo>
                    <a:pt x="3" y="9"/>
                    <a:pt x="3" y="8"/>
                    <a:pt x="3" y="8"/>
                  </a:cubicBezTo>
                  <a:cubicBezTo>
                    <a:pt x="4" y="9"/>
                    <a:pt x="5" y="8"/>
                    <a:pt x="5"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7" name="Freeform 40">
              <a:extLst>
                <a:ext uri="{FF2B5EF4-FFF2-40B4-BE49-F238E27FC236}">
                  <a16:creationId xmlns:a16="http://schemas.microsoft.com/office/drawing/2014/main" id="{1EA77F08-C532-46F6-89F2-6721A0327861}"/>
                </a:ext>
              </a:extLst>
            </p:cNvPr>
            <p:cNvSpPr>
              <a:spLocks/>
            </p:cNvSpPr>
            <p:nvPr userDrawn="1"/>
          </p:nvSpPr>
          <p:spPr bwMode="auto">
            <a:xfrm>
              <a:off x="374"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8" name="Freeform 41">
              <a:extLst>
                <a:ext uri="{FF2B5EF4-FFF2-40B4-BE49-F238E27FC236}">
                  <a16:creationId xmlns:a16="http://schemas.microsoft.com/office/drawing/2014/main" id="{FED8D46D-F188-41F0-812C-3C666B8861AA}"/>
                </a:ext>
              </a:extLst>
            </p:cNvPr>
            <p:cNvSpPr>
              <a:spLocks/>
            </p:cNvSpPr>
            <p:nvPr userDrawn="1"/>
          </p:nvSpPr>
          <p:spPr bwMode="auto">
            <a:xfrm>
              <a:off x="388" y="209"/>
              <a:ext cx="13"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2" y="9"/>
                    <a:pt x="3" y="11"/>
                  </a:cubicBezTo>
                  <a:cubicBezTo>
                    <a:pt x="3"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9" name="Freeform 42">
              <a:extLst>
                <a:ext uri="{FF2B5EF4-FFF2-40B4-BE49-F238E27FC236}">
                  <a16:creationId xmlns:a16="http://schemas.microsoft.com/office/drawing/2014/main" id="{B1AF58D8-6B25-4F08-89B5-5C2DC7380FBD}"/>
                </a:ext>
              </a:extLst>
            </p:cNvPr>
            <p:cNvSpPr>
              <a:spLocks/>
            </p:cNvSpPr>
            <p:nvPr userDrawn="1"/>
          </p:nvSpPr>
          <p:spPr bwMode="auto">
            <a:xfrm>
              <a:off x="403" y="192"/>
              <a:ext cx="10" cy="23"/>
            </a:xfrm>
            <a:custGeom>
              <a:avLst/>
              <a:gdLst>
                <a:gd name="T0" fmla="*/ 3 w 5"/>
                <a:gd name="T1" fmla="*/ 2 h 11"/>
                <a:gd name="T2" fmla="*/ 3 w 5"/>
                <a:gd name="T3" fmla="*/ 1 h 11"/>
                <a:gd name="T4" fmla="*/ 2 w 5"/>
                <a:gd name="T5" fmla="*/ 0 h 11"/>
                <a:gd name="T6" fmla="*/ 1 w 5"/>
                <a:gd name="T7" fmla="*/ 1 h 11"/>
                <a:gd name="T8" fmla="*/ 2 w 5"/>
                <a:gd name="T9" fmla="*/ 2 h 11"/>
                <a:gd name="T10" fmla="*/ 0 w 5"/>
                <a:gd name="T11" fmla="*/ 9 h 11"/>
                <a:gd name="T12" fmla="*/ 2 w 5"/>
                <a:gd name="T13" fmla="*/ 9 h 11"/>
                <a:gd name="T14" fmla="*/ 2 w 5"/>
                <a:gd name="T15" fmla="*/ 11 h 11"/>
                <a:gd name="T16" fmla="*/ 3 w 5"/>
                <a:gd name="T17" fmla="*/ 9 h 11"/>
                <a:gd name="T18" fmla="*/ 5 w 5"/>
                <a:gd name="T19" fmla="*/ 9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3" y="1"/>
                    <a:pt x="3" y="1"/>
                    <a:pt x="3" y="1"/>
                  </a:cubicBezTo>
                  <a:cubicBezTo>
                    <a:pt x="2" y="0"/>
                    <a:pt x="2" y="0"/>
                    <a:pt x="2" y="0"/>
                  </a:cubicBezTo>
                  <a:cubicBezTo>
                    <a:pt x="1" y="1"/>
                    <a:pt x="1" y="1"/>
                    <a:pt x="1" y="1"/>
                  </a:cubicBezTo>
                  <a:cubicBezTo>
                    <a:pt x="2" y="2"/>
                    <a:pt x="2" y="2"/>
                    <a:pt x="2" y="2"/>
                  </a:cubicBezTo>
                  <a:cubicBezTo>
                    <a:pt x="2" y="3"/>
                    <a:pt x="2" y="7"/>
                    <a:pt x="0" y="9"/>
                  </a:cubicBezTo>
                  <a:cubicBezTo>
                    <a:pt x="0" y="9"/>
                    <a:pt x="0" y="9"/>
                    <a:pt x="2" y="9"/>
                  </a:cubicBezTo>
                  <a:cubicBezTo>
                    <a:pt x="2" y="9"/>
                    <a:pt x="2" y="10"/>
                    <a:pt x="2" y="11"/>
                  </a:cubicBezTo>
                  <a:cubicBezTo>
                    <a:pt x="3" y="10"/>
                    <a:pt x="3" y="9"/>
                    <a:pt x="3" y="9"/>
                  </a:cubicBezTo>
                  <a:cubicBezTo>
                    <a:pt x="4" y="9"/>
                    <a:pt x="5" y="9"/>
                    <a:pt x="5"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43">
              <a:extLst>
                <a:ext uri="{FF2B5EF4-FFF2-40B4-BE49-F238E27FC236}">
                  <a16:creationId xmlns:a16="http://schemas.microsoft.com/office/drawing/2014/main" id="{76C7A760-534B-4203-935C-FD92D14C8CEE}"/>
                </a:ext>
              </a:extLst>
            </p:cNvPr>
            <p:cNvSpPr>
              <a:spLocks/>
            </p:cNvSpPr>
            <p:nvPr userDrawn="1"/>
          </p:nvSpPr>
          <p:spPr bwMode="auto">
            <a:xfrm>
              <a:off x="347"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44">
              <a:extLst>
                <a:ext uri="{FF2B5EF4-FFF2-40B4-BE49-F238E27FC236}">
                  <a16:creationId xmlns:a16="http://schemas.microsoft.com/office/drawing/2014/main" id="{A54C2957-123E-4817-A97F-393C81B8B06A}"/>
                </a:ext>
              </a:extLst>
            </p:cNvPr>
            <p:cNvSpPr>
              <a:spLocks/>
            </p:cNvSpPr>
            <p:nvPr userDrawn="1"/>
          </p:nvSpPr>
          <p:spPr bwMode="auto">
            <a:xfrm>
              <a:off x="230" y="209"/>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3" y="9"/>
                    <a:pt x="3" y="11"/>
                  </a:cubicBezTo>
                  <a:cubicBezTo>
                    <a:pt x="4"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45">
              <a:extLst>
                <a:ext uri="{FF2B5EF4-FFF2-40B4-BE49-F238E27FC236}">
                  <a16:creationId xmlns:a16="http://schemas.microsoft.com/office/drawing/2014/main" id="{5A8BAE07-9438-42D6-9E83-D29D79057738}"/>
                </a:ext>
              </a:extLst>
            </p:cNvPr>
            <p:cNvSpPr>
              <a:spLocks/>
            </p:cNvSpPr>
            <p:nvPr userDrawn="1"/>
          </p:nvSpPr>
          <p:spPr bwMode="auto">
            <a:xfrm>
              <a:off x="245"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46">
              <a:extLst>
                <a:ext uri="{FF2B5EF4-FFF2-40B4-BE49-F238E27FC236}">
                  <a16:creationId xmlns:a16="http://schemas.microsoft.com/office/drawing/2014/main" id="{75106B16-F841-45EE-BC83-05828FA712C9}"/>
                </a:ext>
              </a:extLst>
            </p:cNvPr>
            <p:cNvSpPr>
              <a:spLocks/>
            </p:cNvSpPr>
            <p:nvPr userDrawn="1"/>
          </p:nvSpPr>
          <p:spPr bwMode="auto">
            <a:xfrm>
              <a:off x="259" y="209"/>
              <a:ext cx="11" cy="23"/>
            </a:xfrm>
            <a:custGeom>
              <a:avLst/>
              <a:gdLst>
                <a:gd name="T0" fmla="*/ 3 w 5"/>
                <a:gd name="T1" fmla="*/ 2 h 11"/>
                <a:gd name="T2" fmla="*/ 3 w 5"/>
                <a:gd name="T3" fmla="*/ 1 h 11"/>
                <a:gd name="T4" fmla="*/ 2 w 5"/>
                <a:gd name="T5" fmla="*/ 0 h 11"/>
                <a:gd name="T6" fmla="*/ 1 w 5"/>
                <a:gd name="T7" fmla="*/ 1 h 11"/>
                <a:gd name="T8" fmla="*/ 2 w 5"/>
                <a:gd name="T9" fmla="*/ 2 h 11"/>
                <a:gd name="T10" fmla="*/ 0 w 5"/>
                <a:gd name="T11" fmla="*/ 8 h 11"/>
                <a:gd name="T12" fmla="*/ 2 w 5"/>
                <a:gd name="T13" fmla="*/ 8 h 11"/>
                <a:gd name="T14" fmla="*/ 2 w 5"/>
                <a:gd name="T15" fmla="*/ 11 h 11"/>
                <a:gd name="T16" fmla="*/ 3 w 5"/>
                <a:gd name="T17" fmla="*/ 8 h 11"/>
                <a:gd name="T18" fmla="*/ 5 w 5"/>
                <a:gd name="T19" fmla="*/ 8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3" y="1"/>
                    <a:pt x="3" y="1"/>
                    <a:pt x="3" y="1"/>
                  </a:cubicBezTo>
                  <a:cubicBezTo>
                    <a:pt x="2" y="0"/>
                    <a:pt x="2" y="0"/>
                    <a:pt x="2" y="0"/>
                  </a:cubicBezTo>
                  <a:cubicBezTo>
                    <a:pt x="1" y="1"/>
                    <a:pt x="1" y="1"/>
                    <a:pt x="1" y="1"/>
                  </a:cubicBezTo>
                  <a:cubicBezTo>
                    <a:pt x="2" y="2"/>
                    <a:pt x="2" y="2"/>
                    <a:pt x="2" y="2"/>
                  </a:cubicBezTo>
                  <a:cubicBezTo>
                    <a:pt x="2" y="2"/>
                    <a:pt x="2" y="7"/>
                    <a:pt x="0" y="8"/>
                  </a:cubicBezTo>
                  <a:cubicBezTo>
                    <a:pt x="0" y="8"/>
                    <a:pt x="0" y="9"/>
                    <a:pt x="2" y="8"/>
                  </a:cubicBezTo>
                  <a:cubicBezTo>
                    <a:pt x="2" y="8"/>
                    <a:pt x="2" y="9"/>
                    <a:pt x="2" y="11"/>
                  </a:cubicBezTo>
                  <a:cubicBezTo>
                    <a:pt x="3" y="9"/>
                    <a:pt x="3" y="8"/>
                    <a:pt x="3" y="8"/>
                  </a:cubicBezTo>
                  <a:cubicBezTo>
                    <a:pt x="4" y="9"/>
                    <a:pt x="5" y="8"/>
                    <a:pt x="5"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47">
              <a:extLst>
                <a:ext uri="{FF2B5EF4-FFF2-40B4-BE49-F238E27FC236}">
                  <a16:creationId xmlns:a16="http://schemas.microsoft.com/office/drawing/2014/main" id="{3D7AAD07-2311-43EC-BBD5-4292C9C7A595}"/>
                </a:ext>
              </a:extLst>
            </p:cNvPr>
            <p:cNvSpPr>
              <a:spLocks/>
            </p:cNvSpPr>
            <p:nvPr userDrawn="1"/>
          </p:nvSpPr>
          <p:spPr bwMode="auto">
            <a:xfrm>
              <a:off x="272"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48">
              <a:extLst>
                <a:ext uri="{FF2B5EF4-FFF2-40B4-BE49-F238E27FC236}">
                  <a16:creationId xmlns:a16="http://schemas.microsoft.com/office/drawing/2014/main" id="{3FCC04F0-0C8E-4614-AC61-7324BD71646A}"/>
                </a:ext>
              </a:extLst>
            </p:cNvPr>
            <p:cNvSpPr>
              <a:spLocks/>
            </p:cNvSpPr>
            <p:nvPr userDrawn="1"/>
          </p:nvSpPr>
          <p:spPr bwMode="auto">
            <a:xfrm>
              <a:off x="218" y="192"/>
              <a:ext cx="10" cy="23"/>
            </a:xfrm>
            <a:custGeom>
              <a:avLst/>
              <a:gdLst>
                <a:gd name="T0" fmla="*/ 3 w 5"/>
                <a:gd name="T1" fmla="*/ 2 h 11"/>
                <a:gd name="T2" fmla="*/ 4 w 5"/>
                <a:gd name="T3" fmla="*/ 1 h 11"/>
                <a:gd name="T4" fmla="*/ 3 w 5"/>
                <a:gd name="T5" fmla="*/ 0 h 11"/>
                <a:gd name="T6" fmla="*/ 2 w 5"/>
                <a:gd name="T7" fmla="*/ 1 h 11"/>
                <a:gd name="T8" fmla="*/ 2 w 5"/>
                <a:gd name="T9" fmla="*/ 2 h 11"/>
                <a:gd name="T10" fmla="*/ 0 w 5"/>
                <a:gd name="T11" fmla="*/ 9 h 11"/>
                <a:gd name="T12" fmla="*/ 2 w 5"/>
                <a:gd name="T13" fmla="*/ 9 h 11"/>
                <a:gd name="T14" fmla="*/ 3 w 5"/>
                <a:gd name="T15" fmla="*/ 11 h 11"/>
                <a:gd name="T16" fmla="*/ 3 w 5"/>
                <a:gd name="T17" fmla="*/ 9 h 11"/>
                <a:gd name="T18" fmla="*/ 5 w 5"/>
                <a:gd name="T19" fmla="*/ 9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4" y="1"/>
                    <a:pt x="4" y="1"/>
                    <a:pt x="4" y="1"/>
                  </a:cubicBezTo>
                  <a:cubicBezTo>
                    <a:pt x="3" y="0"/>
                    <a:pt x="3" y="0"/>
                    <a:pt x="3" y="0"/>
                  </a:cubicBezTo>
                  <a:cubicBezTo>
                    <a:pt x="2" y="1"/>
                    <a:pt x="2" y="1"/>
                    <a:pt x="2" y="1"/>
                  </a:cubicBezTo>
                  <a:cubicBezTo>
                    <a:pt x="2" y="2"/>
                    <a:pt x="2" y="2"/>
                    <a:pt x="2" y="2"/>
                  </a:cubicBezTo>
                  <a:cubicBezTo>
                    <a:pt x="2" y="3"/>
                    <a:pt x="2" y="7"/>
                    <a:pt x="0" y="9"/>
                  </a:cubicBezTo>
                  <a:cubicBezTo>
                    <a:pt x="0" y="9"/>
                    <a:pt x="1" y="9"/>
                    <a:pt x="2" y="9"/>
                  </a:cubicBezTo>
                  <a:cubicBezTo>
                    <a:pt x="2" y="9"/>
                    <a:pt x="2" y="10"/>
                    <a:pt x="3" y="11"/>
                  </a:cubicBezTo>
                  <a:cubicBezTo>
                    <a:pt x="3" y="10"/>
                    <a:pt x="3" y="9"/>
                    <a:pt x="3" y="9"/>
                  </a:cubicBezTo>
                  <a:cubicBezTo>
                    <a:pt x="5" y="9"/>
                    <a:pt x="5" y="9"/>
                    <a:pt x="5"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49">
              <a:extLst>
                <a:ext uri="{FF2B5EF4-FFF2-40B4-BE49-F238E27FC236}">
                  <a16:creationId xmlns:a16="http://schemas.microsoft.com/office/drawing/2014/main" id="{CC3A414E-9C4D-4A8E-8C27-154F5DAA0760}"/>
                </a:ext>
              </a:extLst>
            </p:cNvPr>
            <p:cNvSpPr>
              <a:spLocks/>
            </p:cNvSpPr>
            <p:nvPr userDrawn="1"/>
          </p:nvSpPr>
          <p:spPr bwMode="auto">
            <a:xfrm>
              <a:off x="309" y="243"/>
              <a:ext cx="13" cy="25"/>
            </a:xfrm>
            <a:custGeom>
              <a:avLst/>
              <a:gdLst>
                <a:gd name="T0" fmla="*/ 3 w 6"/>
                <a:gd name="T1" fmla="*/ 3 h 12"/>
                <a:gd name="T2" fmla="*/ 4 w 6"/>
                <a:gd name="T3" fmla="*/ 2 h 12"/>
                <a:gd name="T4" fmla="*/ 3 w 6"/>
                <a:gd name="T5" fmla="*/ 0 h 12"/>
                <a:gd name="T6" fmla="*/ 2 w 6"/>
                <a:gd name="T7" fmla="*/ 2 h 12"/>
                <a:gd name="T8" fmla="*/ 3 w 6"/>
                <a:gd name="T9" fmla="*/ 3 h 12"/>
                <a:gd name="T10" fmla="*/ 0 w 6"/>
                <a:gd name="T11" fmla="*/ 9 h 12"/>
                <a:gd name="T12" fmla="*/ 2 w 6"/>
                <a:gd name="T13" fmla="*/ 9 h 12"/>
                <a:gd name="T14" fmla="*/ 3 w 6"/>
                <a:gd name="T15" fmla="*/ 12 h 12"/>
                <a:gd name="T16" fmla="*/ 4 w 6"/>
                <a:gd name="T17" fmla="*/ 9 h 12"/>
                <a:gd name="T18" fmla="*/ 6 w 6"/>
                <a:gd name="T19" fmla="*/ 9 h 12"/>
                <a:gd name="T20" fmla="*/ 3 w 6"/>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2">
                  <a:moveTo>
                    <a:pt x="3" y="3"/>
                  </a:moveTo>
                  <a:cubicBezTo>
                    <a:pt x="4" y="2"/>
                    <a:pt x="4" y="2"/>
                    <a:pt x="4" y="2"/>
                  </a:cubicBezTo>
                  <a:cubicBezTo>
                    <a:pt x="3" y="0"/>
                    <a:pt x="3" y="0"/>
                    <a:pt x="3" y="0"/>
                  </a:cubicBezTo>
                  <a:cubicBezTo>
                    <a:pt x="2" y="2"/>
                    <a:pt x="2" y="2"/>
                    <a:pt x="2" y="2"/>
                  </a:cubicBezTo>
                  <a:cubicBezTo>
                    <a:pt x="3" y="3"/>
                    <a:pt x="3" y="3"/>
                    <a:pt x="3" y="3"/>
                  </a:cubicBezTo>
                  <a:cubicBezTo>
                    <a:pt x="3" y="3"/>
                    <a:pt x="3" y="8"/>
                    <a:pt x="0" y="9"/>
                  </a:cubicBezTo>
                  <a:cubicBezTo>
                    <a:pt x="0" y="9"/>
                    <a:pt x="1" y="9"/>
                    <a:pt x="2" y="9"/>
                  </a:cubicBezTo>
                  <a:cubicBezTo>
                    <a:pt x="2" y="9"/>
                    <a:pt x="2" y="10"/>
                    <a:pt x="3" y="12"/>
                  </a:cubicBezTo>
                  <a:cubicBezTo>
                    <a:pt x="4" y="10"/>
                    <a:pt x="4" y="9"/>
                    <a:pt x="4" y="9"/>
                  </a:cubicBezTo>
                  <a:cubicBezTo>
                    <a:pt x="5" y="9"/>
                    <a:pt x="6" y="9"/>
                    <a:pt x="6" y="9"/>
                  </a:cubicBezTo>
                  <a:cubicBezTo>
                    <a:pt x="3" y="8"/>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50">
              <a:extLst>
                <a:ext uri="{FF2B5EF4-FFF2-40B4-BE49-F238E27FC236}">
                  <a16:creationId xmlns:a16="http://schemas.microsoft.com/office/drawing/2014/main" id="{E16CF6FA-17AE-49F0-9670-E196B242184C}"/>
                </a:ext>
              </a:extLst>
            </p:cNvPr>
            <p:cNvSpPr>
              <a:spLocks/>
            </p:cNvSpPr>
            <p:nvPr userDrawn="1"/>
          </p:nvSpPr>
          <p:spPr bwMode="auto">
            <a:xfrm>
              <a:off x="309" y="291"/>
              <a:ext cx="13"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8 h 11"/>
                <a:gd name="T14" fmla="*/ 3 w 6"/>
                <a:gd name="T15" fmla="*/ 11 h 11"/>
                <a:gd name="T16" fmla="*/ 4 w 6"/>
                <a:gd name="T17" fmla="*/ 8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8"/>
                  </a:cubicBezTo>
                  <a:cubicBezTo>
                    <a:pt x="2" y="8"/>
                    <a:pt x="2" y="10"/>
                    <a:pt x="3" y="11"/>
                  </a:cubicBezTo>
                  <a:cubicBezTo>
                    <a:pt x="4" y="10"/>
                    <a:pt x="4" y="8"/>
                    <a:pt x="4" y="8"/>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51">
              <a:extLst>
                <a:ext uri="{FF2B5EF4-FFF2-40B4-BE49-F238E27FC236}">
                  <a16:creationId xmlns:a16="http://schemas.microsoft.com/office/drawing/2014/main" id="{970F8E6B-E41F-4C19-AAB8-53B5A47E40C9}"/>
                </a:ext>
              </a:extLst>
            </p:cNvPr>
            <p:cNvSpPr>
              <a:spLocks/>
            </p:cNvSpPr>
            <p:nvPr userDrawn="1"/>
          </p:nvSpPr>
          <p:spPr bwMode="auto">
            <a:xfrm>
              <a:off x="322" y="268"/>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8"/>
                    <a:pt x="2" y="8"/>
                  </a:cubicBezTo>
                  <a:cubicBezTo>
                    <a:pt x="2" y="8"/>
                    <a:pt x="3" y="9"/>
                    <a:pt x="3" y="11"/>
                  </a:cubicBezTo>
                  <a:cubicBezTo>
                    <a:pt x="4" y="9"/>
                    <a:pt x="4" y="8"/>
                    <a:pt x="4" y="8"/>
                  </a:cubicBezTo>
                  <a:cubicBezTo>
                    <a:pt x="5" y="8"/>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52">
              <a:extLst>
                <a:ext uri="{FF2B5EF4-FFF2-40B4-BE49-F238E27FC236}">
                  <a16:creationId xmlns:a16="http://schemas.microsoft.com/office/drawing/2014/main" id="{D24B5591-10D1-4B26-90E8-A808771FBD9A}"/>
                </a:ext>
              </a:extLst>
            </p:cNvPr>
            <p:cNvSpPr>
              <a:spLocks/>
            </p:cNvSpPr>
            <p:nvPr userDrawn="1"/>
          </p:nvSpPr>
          <p:spPr bwMode="auto">
            <a:xfrm>
              <a:off x="297" y="268"/>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8"/>
                    <a:pt x="2" y="8"/>
                  </a:cubicBezTo>
                  <a:cubicBezTo>
                    <a:pt x="2" y="8"/>
                    <a:pt x="2" y="9"/>
                    <a:pt x="3" y="11"/>
                  </a:cubicBezTo>
                  <a:cubicBezTo>
                    <a:pt x="3" y="9"/>
                    <a:pt x="4" y="8"/>
                    <a:pt x="4" y="8"/>
                  </a:cubicBezTo>
                  <a:cubicBezTo>
                    <a:pt x="5" y="8"/>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53">
              <a:extLst>
                <a:ext uri="{FF2B5EF4-FFF2-40B4-BE49-F238E27FC236}">
                  <a16:creationId xmlns:a16="http://schemas.microsoft.com/office/drawing/2014/main" id="{A81E9130-EB28-4177-B79D-FC04147BB941}"/>
                </a:ext>
              </a:extLst>
            </p:cNvPr>
            <p:cNvSpPr>
              <a:spLocks/>
            </p:cNvSpPr>
            <p:nvPr userDrawn="1"/>
          </p:nvSpPr>
          <p:spPr bwMode="auto">
            <a:xfrm>
              <a:off x="322" y="315"/>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54">
              <a:extLst>
                <a:ext uri="{FF2B5EF4-FFF2-40B4-BE49-F238E27FC236}">
                  <a16:creationId xmlns:a16="http://schemas.microsoft.com/office/drawing/2014/main" id="{F1A3F5B6-711C-4982-B6D0-9A4DDBC805DB}"/>
                </a:ext>
              </a:extLst>
            </p:cNvPr>
            <p:cNvSpPr>
              <a:spLocks/>
            </p:cNvSpPr>
            <p:nvPr userDrawn="1"/>
          </p:nvSpPr>
          <p:spPr bwMode="auto">
            <a:xfrm>
              <a:off x="297" y="315"/>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55">
              <a:extLst>
                <a:ext uri="{FF2B5EF4-FFF2-40B4-BE49-F238E27FC236}">
                  <a16:creationId xmlns:a16="http://schemas.microsoft.com/office/drawing/2014/main" id="{EBBB167B-2732-4B46-BF8B-D3E23681AD7D}"/>
                </a:ext>
              </a:extLst>
            </p:cNvPr>
            <p:cNvSpPr>
              <a:spLocks/>
            </p:cNvSpPr>
            <p:nvPr userDrawn="1"/>
          </p:nvSpPr>
          <p:spPr bwMode="auto">
            <a:xfrm>
              <a:off x="309" y="135"/>
              <a:ext cx="13" cy="25"/>
            </a:xfrm>
            <a:custGeom>
              <a:avLst/>
              <a:gdLst>
                <a:gd name="T0" fmla="*/ 3 w 6"/>
                <a:gd name="T1" fmla="*/ 3 h 12"/>
                <a:gd name="T2" fmla="*/ 4 w 6"/>
                <a:gd name="T3" fmla="*/ 2 h 12"/>
                <a:gd name="T4" fmla="*/ 3 w 6"/>
                <a:gd name="T5" fmla="*/ 0 h 12"/>
                <a:gd name="T6" fmla="*/ 2 w 6"/>
                <a:gd name="T7" fmla="*/ 2 h 12"/>
                <a:gd name="T8" fmla="*/ 3 w 6"/>
                <a:gd name="T9" fmla="*/ 3 h 12"/>
                <a:gd name="T10" fmla="*/ 0 w 6"/>
                <a:gd name="T11" fmla="*/ 9 h 12"/>
                <a:gd name="T12" fmla="*/ 2 w 6"/>
                <a:gd name="T13" fmla="*/ 9 h 12"/>
                <a:gd name="T14" fmla="*/ 3 w 6"/>
                <a:gd name="T15" fmla="*/ 12 h 12"/>
                <a:gd name="T16" fmla="*/ 4 w 6"/>
                <a:gd name="T17" fmla="*/ 9 h 12"/>
                <a:gd name="T18" fmla="*/ 6 w 6"/>
                <a:gd name="T19" fmla="*/ 9 h 12"/>
                <a:gd name="T20" fmla="*/ 3 w 6"/>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2">
                  <a:moveTo>
                    <a:pt x="3" y="3"/>
                  </a:moveTo>
                  <a:cubicBezTo>
                    <a:pt x="4" y="2"/>
                    <a:pt x="4" y="2"/>
                    <a:pt x="4" y="2"/>
                  </a:cubicBezTo>
                  <a:cubicBezTo>
                    <a:pt x="3" y="0"/>
                    <a:pt x="3" y="0"/>
                    <a:pt x="3" y="0"/>
                  </a:cubicBezTo>
                  <a:cubicBezTo>
                    <a:pt x="2" y="2"/>
                    <a:pt x="2" y="2"/>
                    <a:pt x="2" y="2"/>
                  </a:cubicBezTo>
                  <a:cubicBezTo>
                    <a:pt x="3" y="3"/>
                    <a:pt x="3" y="3"/>
                    <a:pt x="3" y="3"/>
                  </a:cubicBezTo>
                  <a:cubicBezTo>
                    <a:pt x="3" y="3"/>
                    <a:pt x="3" y="8"/>
                    <a:pt x="0" y="9"/>
                  </a:cubicBezTo>
                  <a:cubicBezTo>
                    <a:pt x="0" y="9"/>
                    <a:pt x="1" y="9"/>
                    <a:pt x="2" y="9"/>
                  </a:cubicBezTo>
                  <a:cubicBezTo>
                    <a:pt x="2" y="9"/>
                    <a:pt x="2" y="10"/>
                    <a:pt x="3" y="12"/>
                  </a:cubicBezTo>
                  <a:cubicBezTo>
                    <a:pt x="4" y="10"/>
                    <a:pt x="4" y="9"/>
                    <a:pt x="4" y="9"/>
                  </a:cubicBezTo>
                  <a:cubicBezTo>
                    <a:pt x="5" y="9"/>
                    <a:pt x="6" y="9"/>
                    <a:pt x="6" y="9"/>
                  </a:cubicBezTo>
                  <a:cubicBezTo>
                    <a:pt x="3" y="8"/>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56">
              <a:extLst>
                <a:ext uri="{FF2B5EF4-FFF2-40B4-BE49-F238E27FC236}">
                  <a16:creationId xmlns:a16="http://schemas.microsoft.com/office/drawing/2014/main" id="{59DA9500-F3B0-4006-BD88-604265BCEDF2}"/>
                </a:ext>
              </a:extLst>
            </p:cNvPr>
            <p:cNvSpPr>
              <a:spLocks/>
            </p:cNvSpPr>
            <p:nvPr userDrawn="1"/>
          </p:nvSpPr>
          <p:spPr bwMode="auto">
            <a:xfrm>
              <a:off x="322" y="112"/>
              <a:ext cx="12" cy="23"/>
            </a:xfrm>
            <a:custGeom>
              <a:avLst/>
              <a:gdLst>
                <a:gd name="T0" fmla="*/ 3 w 6"/>
                <a:gd name="T1" fmla="*/ 3 h 11"/>
                <a:gd name="T2" fmla="*/ 4 w 6"/>
                <a:gd name="T3" fmla="*/ 2 h 11"/>
                <a:gd name="T4" fmla="*/ 3 w 6"/>
                <a:gd name="T5" fmla="*/ 0 h 11"/>
                <a:gd name="T6" fmla="*/ 2 w 6"/>
                <a:gd name="T7" fmla="*/ 2 h 11"/>
                <a:gd name="T8" fmla="*/ 3 w 6"/>
                <a:gd name="T9" fmla="*/ 3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3"/>
                  </a:moveTo>
                  <a:cubicBezTo>
                    <a:pt x="4" y="2"/>
                    <a:pt x="4" y="2"/>
                    <a:pt x="4" y="2"/>
                  </a:cubicBezTo>
                  <a:cubicBezTo>
                    <a:pt x="3" y="0"/>
                    <a:pt x="3" y="0"/>
                    <a:pt x="3" y="0"/>
                  </a:cubicBezTo>
                  <a:cubicBezTo>
                    <a:pt x="2" y="2"/>
                    <a:pt x="2" y="2"/>
                    <a:pt x="2" y="2"/>
                  </a:cubicBezTo>
                  <a:cubicBezTo>
                    <a:pt x="3" y="3"/>
                    <a:pt x="3" y="3"/>
                    <a:pt x="3" y="3"/>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57">
              <a:extLst>
                <a:ext uri="{FF2B5EF4-FFF2-40B4-BE49-F238E27FC236}">
                  <a16:creationId xmlns:a16="http://schemas.microsoft.com/office/drawing/2014/main" id="{0BC7626E-ACCE-4AEA-B6ED-BC93B9B33DAD}"/>
                </a:ext>
              </a:extLst>
            </p:cNvPr>
            <p:cNvSpPr>
              <a:spLocks/>
            </p:cNvSpPr>
            <p:nvPr userDrawn="1"/>
          </p:nvSpPr>
          <p:spPr bwMode="auto">
            <a:xfrm>
              <a:off x="297" y="112"/>
              <a:ext cx="12" cy="23"/>
            </a:xfrm>
            <a:custGeom>
              <a:avLst/>
              <a:gdLst>
                <a:gd name="T0" fmla="*/ 3 w 6"/>
                <a:gd name="T1" fmla="*/ 3 h 11"/>
                <a:gd name="T2" fmla="*/ 4 w 6"/>
                <a:gd name="T3" fmla="*/ 2 h 11"/>
                <a:gd name="T4" fmla="*/ 3 w 6"/>
                <a:gd name="T5" fmla="*/ 0 h 11"/>
                <a:gd name="T6" fmla="*/ 2 w 6"/>
                <a:gd name="T7" fmla="*/ 2 h 11"/>
                <a:gd name="T8" fmla="*/ 3 w 6"/>
                <a:gd name="T9" fmla="*/ 3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3"/>
                  </a:moveTo>
                  <a:cubicBezTo>
                    <a:pt x="4" y="2"/>
                    <a:pt x="4" y="2"/>
                    <a:pt x="4" y="2"/>
                  </a:cubicBezTo>
                  <a:cubicBezTo>
                    <a:pt x="3" y="0"/>
                    <a:pt x="3" y="0"/>
                    <a:pt x="3" y="0"/>
                  </a:cubicBezTo>
                  <a:cubicBezTo>
                    <a:pt x="2" y="2"/>
                    <a:pt x="2" y="2"/>
                    <a:pt x="2" y="2"/>
                  </a:cubicBezTo>
                  <a:cubicBezTo>
                    <a:pt x="3" y="3"/>
                    <a:pt x="3" y="3"/>
                    <a:pt x="3" y="3"/>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58">
              <a:extLst>
                <a:ext uri="{FF2B5EF4-FFF2-40B4-BE49-F238E27FC236}">
                  <a16:creationId xmlns:a16="http://schemas.microsoft.com/office/drawing/2014/main" id="{C1130402-E659-4019-A0A9-9E4C9613227D}"/>
                </a:ext>
              </a:extLst>
            </p:cNvPr>
            <p:cNvSpPr>
              <a:spLocks/>
            </p:cNvSpPr>
            <p:nvPr userDrawn="1"/>
          </p:nvSpPr>
          <p:spPr bwMode="auto">
            <a:xfrm>
              <a:off x="322" y="160"/>
              <a:ext cx="12"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3" y="9"/>
                    <a:pt x="3" y="11"/>
                  </a:cubicBezTo>
                  <a:cubicBezTo>
                    <a:pt x="4"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59">
              <a:extLst>
                <a:ext uri="{FF2B5EF4-FFF2-40B4-BE49-F238E27FC236}">
                  <a16:creationId xmlns:a16="http://schemas.microsoft.com/office/drawing/2014/main" id="{A6D55FAD-30A2-40A1-88AF-A228A7909C87}"/>
                </a:ext>
              </a:extLst>
            </p:cNvPr>
            <p:cNvSpPr>
              <a:spLocks/>
            </p:cNvSpPr>
            <p:nvPr userDrawn="1"/>
          </p:nvSpPr>
          <p:spPr bwMode="auto">
            <a:xfrm>
              <a:off x="297" y="160"/>
              <a:ext cx="12"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2" y="9"/>
                    <a:pt x="3" y="11"/>
                  </a:cubicBezTo>
                  <a:cubicBezTo>
                    <a:pt x="3"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60">
              <a:extLst>
                <a:ext uri="{FF2B5EF4-FFF2-40B4-BE49-F238E27FC236}">
                  <a16:creationId xmlns:a16="http://schemas.microsoft.com/office/drawing/2014/main" id="{6A0F47A1-1F00-413F-88EA-773CBF166BA7}"/>
                </a:ext>
              </a:extLst>
            </p:cNvPr>
            <p:cNvSpPr>
              <a:spLocks/>
            </p:cNvSpPr>
            <p:nvPr userDrawn="1"/>
          </p:nvSpPr>
          <p:spPr bwMode="auto">
            <a:xfrm>
              <a:off x="211" y="105"/>
              <a:ext cx="75" cy="77"/>
            </a:xfrm>
            <a:custGeom>
              <a:avLst/>
              <a:gdLst>
                <a:gd name="T0" fmla="*/ 32 w 36"/>
                <a:gd name="T1" fmla="*/ 23 h 36"/>
                <a:gd name="T2" fmla="*/ 35 w 36"/>
                <a:gd name="T3" fmla="*/ 22 h 36"/>
                <a:gd name="T4" fmla="*/ 35 w 36"/>
                <a:gd name="T5" fmla="*/ 29 h 36"/>
                <a:gd name="T6" fmla="*/ 35 w 36"/>
                <a:gd name="T7" fmla="*/ 34 h 36"/>
                <a:gd name="T8" fmla="*/ 34 w 36"/>
                <a:gd name="T9" fmla="*/ 35 h 36"/>
                <a:gd name="T10" fmla="*/ 29 w 36"/>
                <a:gd name="T11" fmla="*/ 36 h 36"/>
                <a:gd name="T12" fmla="*/ 27 w 36"/>
                <a:gd name="T13" fmla="*/ 32 h 36"/>
                <a:gd name="T14" fmla="*/ 27 w 36"/>
                <a:gd name="T15" fmla="*/ 31 h 36"/>
                <a:gd name="T16" fmla="*/ 30 w 36"/>
                <a:gd name="T17" fmla="*/ 29 h 36"/>
                <a:gd name="T18" fmla="*/ 27 w 36"/>
                <a:gd name="T19" fmla="*/ 25 h 36"/>
                <a:gd name="T20" fmla="*/ 27 w 36"/>
                <a:gd name="T21" fmla="*/ 26 h 36"/>
                <a:gd name="T22" fmla="*/ 27 w 36"/>
                <a:gd name="T23" fmla="*/ 27 h 36"/>
                <a:gd name="T24" fmla="*/ 24 w 36"/>
                <a:gd name="T25" fmla="*/ 33 h 36"/>
                <a:gd name="T26" fmla="*/ 21 w 36"/>
                <a:gd name="T27" fmla="*/ 35 h 36"/>
                <a:gd name="T28" fmla="*/ 19 w 36"/>
                <a:gd name="T29" fmla="*/ 35 h 36"/>
                <a:gd name="T30" fmla="*/ 15 w 36"/>
                <a:gd name="T31" fmla="*/ 35 h 36"/>
                <a:gd name="T32" fmla="*/ 15 w 36"/>
                <a:gd name="T33" fmla="*/ 32 h 36"/>
                <a:gd name="T34" fmla="*/ 15 w 36"/>
                <a:gd name="T35" fmla="*/ 30 h 36"/>
                <a:gd name="T36" fmla="*/ 21 w 36"/>
                <a:gd name="T37" fmla="*/ 30 h 36"/>
                <a:gd name="T38" fmla="*/ 20 w 36"/>
                <a:gd name="T39" fmla="*/ 22 h 36"/>
                <a:gd name="T40" fmla="*/ 18 w 36"/>
                <a:gd name="T41" fmla="*/ 22 h 36"/>
                <a:gd name="T42" fmla="*/ 18 w 36"/>
                <a:gd name="T43" fmla="*/ 23 h 36"/>
                <a:gd name="T44" fmla="*/ 15 w 36"/>
                <a:gd name="T45" fmla="*/ 26 h 36"/>
                <a:gd name="T46" fmla="*/ 13 w 36"/>
                <a:gd name="T47" fmla="*/ 29 h 36"/>
                <a:gd name="T48" fmla="*/ 9 w 36"/>
                <a:gd name="T49" fmla="*/ 34 h 36"/>
                <a:gd name="T50" fmla="*/ 7 w 36"/>
                <a:gd name="T51" fmla="*/ 34 h 36"/>
                <a:gd name="T52" fmla="*/ 2 w 36"/>
                <a:gd name="T53" fmla="*/ 36 h 36"/>
                <a:gd name="T54" fmla="*/ 3 w 36"/>
                <a:gd name="T55" fmla="*/ 32 h 36"/>
                <a:gd name="T56" fmla="*/ 2 w 36"/>
                <a:gd name="T57" fmla="*/ 29 h 36"/>
                <a:gd name="T58" fmla="*/ 7 w 36"/>
                <a:gd name="T59" fmla="*/ 28 h 36"/>
                <a:gd name="T60" fmla="*/ 9 w 36"/>
                <a:gd name="T61" fmla="*/ 22 h 36"/>
                <a:gd name="T62" fmla="*/ 7 w 36"/>
                <a:gd name="T63" fmla="*/ 25 h 36"/>
                <a:gd name="T64" fmla="*/ 2 w 36"/>
                <a:gd name="T65" fmla="*/ 17 h 36"/>
                <a:gd name="T66" fmla="*/ 1 w 36"/>
                <a:gd name="T67" fmla="*/ 11 h 36"/>
                <a:gd name="T68" fmla="*/ 1 w 36"/>
                <a:gd name="T69" fmla="*/ 8 h 36"/>
                <a:gd name="T70" fmla="*/ 2 w 36"/>
                <a:gd name="T71" fmla="*/ 4 h 36"/>
                <a:gd name="T72" fmla="*/ 1 w 36"/>
                <a:gd name="T73" fmla="*/ 1 h 36"/>
                <a:gd name="T74" fmla="*/ 8 w 36"/>
                <a:gd name="T75" fmla="*/ 10 h 36"/>
                <a:gd name="T76" fmla="*/ 7 w 36"/>
                <a:gd name="T77" fmla="*/ 17 h 36"/>
                <a:gd name="T78" fmla="*/ 10 w 36"/>
                <a:gd name="T79" fmla="*/ 14 h 36"/>
                <a:gd name="T80" fmla="*/ 10 w 36"/>
                <a:gd name="T81" fmla="*/ 10 h 36"/>
                <a:gd name="T82" fmla="*/ 9 w 36"/>
                <a:gd name="T83" fmla="*/ 4 h 36"/>
                <a:gd name="T84" fmla="*/ 11 w 36"/>
                <a:gd name="T85" fmla="*/ 1 h 36"/>
                <a:gd name="T86" fmla="*/ 13 w 36"/>
                <a:gd name="T87" fmla="*/ 1 h 36"/>
                <a:gd name="T88" fmla="*/ 14 w 36"/>
                <a:gd name="T89" fmla="*/ 0 h 36"/>
                <a:gd name="T90" fmla="*/ 16 w 36"/>
                <a:gd name="T91" fmla="*/ 2 h 36"/>
                <a:gd name="T92" fmla="*/ 17 w 36"/>
                <a:gd name="T93" fmla="*/ 1 h 36"/>
                <a:gd name="T94" fmla="*/ 18 w 36"/>
                <a:gd name="T95" fmla="*/ 4 h 36"/>
                <a:gd name="T96" fmla="*/ 18 w 36"/>
                <a:gd name="T97" fmla="*/ 10 h 36"/>
                <a:gd name="T98" fmla="*/ 31 w 36"/>
                <a:gd name="T99" fmla="*/ 16 h 36"/>
                <a:gd name="T100" fmla="*/ 20 w 36"/>
                <a:gd name="T101" fmla="*/ 6 h 36"/>
                <a:gd name="T102" fmla="*/ 31 w 36"/>
                <a:gd name="T103" fmla="*/ 2 h 36"/>
                <a:gd name="T104" fmla="*/ 35 w 36"/>
                <a:gd name="T105" fmla="*/ 4 h 36"/>
                <a:gd name="T106" fmla="*/ 24 w 36"/>
                <a:gd name="T107" fmla="*/ 5 h 36"/>
                <a:gd name="T108" fmla="*/ 31 w 36"/>
                <a:gd name="T109"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 h="36">
                  <a:moveTo>
                    <a:pt x="30" y="19"/>
                  </a:moveTo>
                  <a:cubicBezTo>
                    <a:pt x="30" y="19"/>
                    <a:pt x="30" y="19"/>
                    <a:pt x="30" y="19"/>
                  </a:cubicBezTo>
                  <a:cubicBezTo>
                    <a:pt x="31" y="20"/>
                    <a:pt x="31" y="20"/>
                    <a:pt x="31" y="20"/>
                  </a:cubicBezTo>
                  <a:cubicBezTo>
                    <a:pt x="31" y="22"/>
                    <a:pt x="32" y="23"/>
                    <a:pt x="32" y="23"/>
                  </a:cubicBezTo>
                  <a:cubicBezTo>
                    <a:pt x="33" y="23"/>
                    <a:pt x="33" y="23"/>
                    <a:pt x="34" y="22"/>
                  </a:cubicBezTo>
                  <a:cubicBezTo>
                    <a:pt x="34" y="21"/>
                    <a:pt x="34" y="21"/>
                    <a:pt x="34" y="21"/>
                  </a:cubicBezTo>
                  <a:cubicBezTo>
                    <a:pt x="34" y="21"/>
                    <a:pt x="34" y="21"/>
                    <a:pt x="34" y="21"/>
                  </a:cubicBezTo>
                  <a:cubicBezTo>
                    <a:pt x="35" y="21"/>
                    <a:pt x="35" y="22"/>
                    <a:pt x="35" y="22"/>
                  </a:cubicBezTo>
                  <a:cubicBezTo>
                    <a:pt x="35" y="23"/>
                    <a:pt x="35" y="23"/>
                    <a:pt x="35" y="24"/>
                  </a:cubicBezTo>
                  <a:cubicBezTo>
                    <a:pt x="35" y="25"/>
                    <a:pt x="35" y="25"/>
                    <a:pt x="35" y="26"/>
                  </a:cubicBezTo>
                  <a:cubicBezTo>
                    <a:pt x="35" y="26"/>
                    <a:pt x="35" y="26"/>
                    <a:pt x="35" y="27"/>
                  </a:cubicBezTo>
                  <a:cubicBezTo>
                    <a:pt x="35" y="27"/>
                    <a:pt x="35" y="28"/>
                    <a:pt x="35" y="29"/>
                  </a:cubicBezTo>
                  <a:cubicBezTo>
                    <a:pt x="35" y="30"/>
                    <a:pt x="35" y="30"/>
                    <a:pt x="35" y="31"/>
                  </a:cubicBezTo>
                  <a:cubicBezTo>
                    <a:pt x="35" y="31"/>
                    <a:pt x="35" y="32"/>
                    <a:pt x="35" y="32"/>
                  </a:cubicBezTo>
                  <a:cubicBezTo>
                    <a:pt x="35" y="32"/>
                    <a:pt x="35" y="33"/>
                    <a:pt x="35" y="33"/>
                  </a:cubicBezTo>
                  <a:cubicBezTo>
                    <a:pt x="35" y="34"/>
                    <a:pt x="35" y="34"/>
                    <a:pt x="35" y="34"/>
                  </a:cubicBezTo>
                  <a:cubicBezTo>
                    <a:pt x="35" y="35"/>
                    <a:pt x="35" y="35"/>
                    <a:pt x="35" y="35"/>
                  </a:cubicBezTo>
                  <a:cubicBezTo>
                    <a:pt x="35" y="35"/>
                    <a:pt x="35" y="35"/>
                    <a:pt x="35" y="35"/>
                  </a:cubicBezTo>
                  <a:cubicBezTo>
                    <a:pt x="35" y="35"/>
                    <a:pt x="35" y="35"/>
                    <a:pt x="35" y="35"/>
                  </a:cubicBezTo>
                  <a:cubicBezTo>
                    <a:pt x="34" y="35"/>
                    <a:pt x="34" y="35"/>
                    <a:pt x="34" y="35"/>
                  </a:cubicBezTo>
                  <a:cubicBezTo>
                    <a:pt x="33" y="35"/>
                    <a:pt x="33" y="35"/>
                    <a:pt x="33" y="35"/>
                  </a:cubicBezTo>
                  <a:cubicBezTo>
                    <a:pt x="33" y="35"/>
                    <a:pt x="33" y="35"/>
                    <a:pt x="32" y="34"/>
                  </a:cubicBezTo>
                  <a:cubicBezTo>
                    <a:pt x="32" y="35"/>
                    <a:pt x="32" y="35"/>
                    <a:pt x="30" y="35"/>
                  </a:cubicBezTo>
                  <a:cubicBezTo>
                    <a:pt x="29" y="35"/>
                    <a:pt x="29" y="36"/>
                    <a:pt x="29" y="36"/>
                  </a:cubicBezTo>
                  <a:cubicBezTo>
                    <a:pt x="29" y="36"/>
                    <a:pt x="29" y="36"/>
                    <a:pt x="29" y="36"/>
                  </a:cubicBezTo>
                  <a:cubicBezTo>
                    <a:pt x="28" y="36"/>
                    <a:pt x="28" y="35"/>
                    <a:pt x="28" y="34"/>
                  </a:cubicBezTo>
                  <a:cubicBezTo>
                    <a:pt x="28" y="34"/>
                    <a:pt x="28" y="33"/>
                    <a:pt x="28" y="33"/>
                  </a:cubicBezTo>
                  <a:cubicBezTo>
                    <a:pt x="28" y="32"/>
                    <a:pt x="27" y="32"/>
                    <a:pt x="27" y="32"/>
                  </a:cubicBezTo>
                  <a:cubicBezTo>
                    <a:pt x="27" y="32"/>
                    <a:pt x="27" y="32"/>
                    <a:pt x="27" y="32"/>
                  </a:cubicBezTo>
                  <a:cubicBezTo>
                    <a:pt x="26" y="32"/>
                    <a:pt x="26" y="32"/>
                    <a:pt x="26" y="32"/>
                  </a:cubicBezTo>
                  <a:cubicBezTo>
                    <a:pt x="26" y="32"/>
                    <a:pt x="26" y="32"/>
                    <a:pt x="26" y="32"/>
                  </a:cubicBezTo>
                  <a:cubicBezTo>
                    <a:pt x="26" y="32"/>
                    <a:pt x="26" y="31"/>
                    <a:pt x="27" y="31"/>
                  </a:cubicBezTo>
                  <a:cubicBezTo>
                    <a:pt x="27" y="30"/>
                    <a:pt x="27" y="30"/>
                    <a:pt x="27" y="30"/>
                  </a:cubicBezTo>
                  <a:cubicBezTo>
                    <a:pt x="27" y="30"/>
                    <a:pt x="27" y="30"/>
                    <a:pt x="28" y="29"/>
                  </a:cubicBezTo>
                  <a:cubicBezTo>
                    <a:pt x="28" y="29"/>
                    <a:pt x="28" y="29"/>
                    <a:pt x="29" y="29"/>
                  </a:cubicBezTo>
                  <a:cubicBezTo>
                    <a:pt x="30" y="29"/>
                    <a:pt x="30" y="29"/>
                    <a:pt x="30" y="29"/>
                  </a:cubicBezTo>
                  <a:cubicBezTo>
                    <a:pt x="31" y="28"/>
                    <a:pt x="31" y="28"/>
                    <a:pt x="31" y="28"/>
                  </a:cubicBezTo>
                  <a:cubicBezTo>
                    <a:pt x="31" y="27"/>
                    <a:pt x="31" y="27"/>
                    <a:pt x="30" y="27"/>
                  </a:cubicBezTo>
                  <a:cubicBezTo>
                    <a:pt x="28" y="26"/>
                    <a:pt x="28" y="26"/>
                    <a:pt x="28" y="26"/>
                  </a:cubicBezTo>
                  <a:cubicBezTo>
                    <a:pt x="28" y="26"/>
                    <a:pt x="28" y="26"/>
                    <a:pt x="27" y="25"/>
                  </a:cubicBezTo>
                  <a:cubicBezTo>
                    <a:pt x="26" y="25"/>
                    <a:pt x="26" y="25"/>
                    <a:pt x="26" y="25"/>
                  </a:cubicBezTo>
                  <a:cubicBezTo>
                    <a:pt x="26" y="25"/>
                    <a:pt x="25" y="25"/>
                    <a:pt x="25" y="25"/>
                  </a:cubicBezTo>
                  <a:cubicBezTo>
                    <a:pt x="25" y="26"/>
                    <a:pt x="26" y="26"/>
                    <a:pt x="26" y="26"/>
                  </a:cubicBezTo>
                  <a:cubicBezTo>
                    <a:pt x="27" y="26"/>
                    <a:pt x="27" y="26"/>
                    <a:pt x="27" y="26"/>
                  </a:cubicBezTo>
                  <a:cubicBezTo>
                    <a:pt x="27" y="26"/>
                    <a:pt x="27" y="26"/>
                    <a:pt x="27" y="26"/>
                  </a:cubicBezTo>
                  <a:cubicBezTo>
                    <a:pt x="27" y="26"/>
                    <a:pt x="27" y="26"/>
                    <a:pt x="27" y="27"/>
                  </a:cubicBezTo>
                  <a:cubicBezTo>
                    <a:pt x="27" y="27"/>
                    <a:pt x="27" y="27"/>
                    <a:pt x="27" y="27"/>
                  </a:cubicBezTo>
                  <a:cubicBezTo>
                    <a:pt x="27" y="27"/>
                    <a:pt x="27" y="27"/>
                    <a:pt x="27" y="27"/>
                  </a:cubicBezTo>
                  <a:cubicBezTo>
                    <a:pt x="27" y="28"/>
                    <a:pt x="27" y="28"/>
                    <a:pt x="26" y="29"/>
                  </a:cubicBezTo>
                  <a:cubicBezTo>
                    <a:pt x="26" y="30"/>
                    <a:pt x="26" y="30"/>
                    <a:pt x="26" y="30"/>
                  </a:cubicBezTo>
                  <a:cubicBezTo>
                    <a:pt x="26" y="31"/>
                    <a:pt x="25" y="32"/>
                    <a:pt x="24" y="32"/>
                  </a:cubicBezTo>
                  <a:cubicBezTo>
                    <a:pt x="24" y="33"/>
                    <a:pt x="24" y="33"/>
                    <a:pt x="24" y="33"/>
                  </a:cubicBezTo>
                  <a:cubicBezTo>
                    <a:pt x="24" y="33"/>
                    <a:pt x="24" y="33"/>
                    <a:pt x="23" y="33"/>
                  </a:cubicBezTo>
                  <a:cubicBezTo>
                    <a:pt x="23" y="33"/>
                    <a:pt x="23" y="34"/>
                    <a:pt x="23" y="34"/>
                  </a:cubicBezTo>
                  <a:cubicBezTo>
                    <a:pt x="22" y="34"/>
                    <a:pt x="22" y="35"/>
                    <a:pt x="22" y="35"/>
                  </a:cubicBezTo>
                  <a:cubicBezTo>
                    <a:pt x="21" y="35"/>
                    <a:pt x="21" y="35"/>
                    <a:pt x="21" y="35"/>
                  </a:cubicBezTo>
                  <a:cubicBezTo>
                    <a:pt x="21" y="36"/>
                    <a:pt x="21" y="36"/>
                    <a:pt x="21" y="36"/>
                  </a:cubicBezTo>
                  <a:cubicBezTo>
                    <a:pt x="21" y="36"/>
                    <a:pt x="21" y="36"/>
                    <a:pt x="21" y="36"/>
                  </a:cubicBezTo>
                  <a:cubicBezTo>
                    <a:pt x="20" y="36"/>
                    <a:pt x="20" y="36"/>
                    <a:pt x="20" y="35"/>
                  </a:cubicBezTo>
                  <a:cubicBezTo>
                    <a:pt x="20" y="35"/>
                    <a:pt x="20" y="35"/>
                    <a:pt x="19" y="35"/>
                  </a:cubicBezTo>
                  <a:cubicBezTo>
                    <a:pt x="19" y="35"/>
                    <a:pt x="19" y="35"/>
                    <a:pt x="19" y="35"/>
                  </a:cubicBezTo>
                  <a:cubicBezTo>
                    <a:pt x="18" y="35"/>
                    <a:pt x="18" y="35"/>
                    <a:pt x="18" y="35"/>
                  </a:cubicBezTo>
                  <a:cubicBezTo>
                    <a:pt x="17" y="35"/>
                    <a:pt x="17" y="35"/>
                    <a:pt x="17" y="35"/>
                  </a:cubicBezTo>
                  <a:cubicBezTo>
                    <a:pt x="16" y="35"/>
                    <a:pt x="15" y="35"/>
                    <a:pt x="15" y="35"/>
                  </a:cubicBezTo>
                  <a:cubicBezTo>
                    <a:pt x="15" y="35"/>
                    <a:pt x="15" y="35"/>
                    <a:pt x="15" y="35"/>
                  </a:cubicBezTo>
                  <a:cubicBezTo>
                    <a:pt x="15" y="35"/>
                    <a:pt x="15" y="35"/>
                    <a:pt x="15" y="35"/>
                  </a:cubicBezTo>
                  <a:cubicBezTo>
                    <a:pt x="14" y="35"/>
                    <a:pt x="14" y="35"/>
                    <a:pt x="14" y="35"/>
                  </a:cubicBezTo>
                  <a:cubicBezTo>
                    <a:pt x="14" y="34"/>
                    <a:pt x="15" y="33"/>
                    <a:pt x="15" y="32"/>
                  </a:cubicBezTo>
                  <a:cubicBezTo>
                    <a:pt x="16" y="32"/>
                    <a:pt x="16" y="31"/>
                    <a:pt x="16" y="31"/>
                  </a:cubicBezTo>
                  <a:cubicBezTo>
                    <a:pt x="16" y="31"/>
                    <a:pt x="16" y="30"/>
                    <a:pt x="15" y="30"/>
                  </a:cubicBezTo>
                  <a:cubicBezTo>
                    <a:pt x="15" y="30"/>
                    <a:pt x="15" y="30"/>
                    <a:pt x="15" y="30"/>
                  </a:cubicBezTo>
                  <a:cubicBezTo>
                    <a:pt x="15" y="30"/>
                    <a:pt x="15" y="30"/>
                    <a:pt x="15" y="30"/>
                  </a:cubicBezTo>
                  <a:cubicBezTo>
                    <a:pt x="15" y="29"/>
                    <a:pt x="15" y="29"/>
                    <a:pt x="16" y="29"/>
                  </a:cubicBezTo>
                  <a:cubicBezTo>
                    <a:pt x="16" y="29"/>
                    <a:pt x="17" y="28"/>
                    <a:pt x="17" y="28"/>
                  </a:cubicBezTo>
                  <a:cubicBezTo>
                    <a:pt x="18" y="28"/>
                    <a:pt x="19" y="29"/>
                    <a:pt x="19" y="29"/>
                  </a:cubicBezTo>
                  <a:cubicBezTo>
                    <a:pt x="20" y="30"/>
                    <a:pt x="20" y="30"/>
                    <a:pt x="21" y="30"/>
                  </a:cubicBezTo>
                  <a:cubicBezTo>
                    <a:pt x="22" y="30"/>
                    <a:pt x="22" y="29"/>
                    <a:pt x="22" y="29"/>
                  </a:cubicBezTo>
                  <a:cubicBezTo>
                    <a:pt x="22" y="28"/>
                    <a:pt x="22" y="28"/>
                    <a:pt x="21" y="27"/>
                  </a:cubicBezTo>
                  <a:cubicBezTo>
                    <a:pt x="20" y="26"/>
                    <a:pt x="20" y="25"/>
                    <a:pt x="20" y="24"/>
                  </a:cubicBezTo>
                  <a:cubicBezTo>
                    <a:pt x="20" y="23"/>
                    <a:pt x="20" y="23"/>
                    <a:pt x="20" y="22"/>
                  </a:cubicBezTo>
                  <a:cubicBezTo>
                    <a:pt x="21" y="22"/>
                    <a:pt x="21" y="22"/>
                    <a:pt x="21" y="22"/>
                  </a:cubicBezTo>
                  <a:cubicBezTo>
                    <a:pt x="21" y="22"/>
                    <a:pt x="21" y="22"/>
                    <a:pt x="21" y="22"/>
                  </a:cubicBezTo>
                  <a:cubicBezTo>
                    <a:pt x="21" y="21"/>
                    <a:pt x="21" y="21"/>
                    <a:pt x="20" y="21"/>
                  </a:cubicBezTo>
                  <a:cubicBezTo>
                    <a:pt x="20" y="21"/>
                    <a:pt x="19" y="22"/>
                    <a:pt x="18" y="22"/>
                  </a:cubicBezTo>
                  <a:cubicBezTo>
                    <a:pt x="17" y="22"/>
                    <a:pt x="17" y="23"/>
                    <a:pt x="17" y="23"/>
                  </a:cubicBezTo>
                  <a:cubicBezTo>
                    <a:pt x="17" y="23"/>
                    <a:pt x="17" y="23"/>
                    <a:pt x="17" y="23"/>
                  </a:cubicBezTo>
                  <a:cubicBezTo>
                    <a:pt x="18" y="23"/>
                    <a:pt x="18" y="23"/>
                    <a:pt x="18" y="23"/>
                  </a:cubicBezTo>
                  <a:cubicBezTo>
                    <a:pt x="18" y="23"/>
                    <a:pt x="18" y="23"/>
                    <a:pt x="18" y="23"/>
                  </a:cubicBezTo>
                  <a:cubicBezTo>
                    <a:pt x="18" y="23"/>
                    <a:pt x="18" y="24"/>
                    <a:pt x="18" y="24"/>
                  </a:cubicBezTo>
                  <a:cubicBezTo>
                    <a:pt x="17" y="25"/>
                    <a:pt x="17" y="25"/>
                    <a:pt x="17" y="25"/>
                  </a:cubicBezTo>
                  <a:cubicBezTo>
                    <a:pt x="17" y="25"/>
                    <a:pt x="16" y="26"/>
                    <a:pt x="16" y="26"/>
                  </a:cubicBezTo>
                  <a:cubicBezTo>
                    <a:pt x="15" y="26"/>
                    <a:pt x="15" y="26"/>
                    <a:pt x="15" y="26"/>
                  </a:cubicBezTo>
                  <a:cubicBezTo>
                    <a:pt x="15" y="26"/>
                    <a:pt x="15" y="27"/>
                    <a:pt x="15" y="27"/>
                  </a:cubicBezTo>
                  <a:cubicBezTo>
                    <a:pt x="15" y="27"/>
                    <a:pt x="14" y="28"/>
                    <a:pt x="13" y="28"/>
                  </a:cubicBezTo>
                  <a:cubicBezTo>
                    <a:pt x="13" y="29"/>
                    <a:pt x="13" y="29"/>
                    <a:pt x="13" y="29"/>
                  </a:cubicBezTo>
                  <a:cubicBezTo>
                    <a:pt x="13" y="29"/>
                    <a:pt x="13" y="29"/>
                    <a:pt x="13" y="29"/>
                  </a:cubicBezTo>
                  <a:cubicBezTo>
                    <a:pt x="13" y="29"/>
                    <a:pt x="12" y="30"/>
                    <a:pt x="12" y="30"/>
                  </a:cubicBezTo>
                  <a:cubicBezTo>
                    <a:pt x="12" y="31"/>
                    <a:pt x="12" y="31"/>
                    <a:pt x="11" y="31"/>
                  </a:cubicBezTo>
                  <a:cubicBezTo>
                    <a:pt x="10" y="32"/>
                    <a:pt x="10" y="32"/>
                    <a:pt x="10" y="32"/>
                  </a:cubicBezTo>
                  <a:cubicBezTo>
                    <a:pt x="10" y="32"/>
                    <a:pt x="10" y="33"/>
                    <a:pt x="9" y="34"/>
                  </a:cubicBezTo>
                  <a:cubicBezTo>
                    <a:pt x="9" y="35"/>
                    <a:pt x="9" y="35"/>
                    <a:pt x="9" y="35"/>
                  </a:cubicBezTo>
                  <a:cubicBezTo>
                    <a:pt x="9" y="35"/>
                    <a:pt x="9" y="35"/>
                    <a:pt x="9" y="35"/>
                  </a:cubicBezTo>
                  <a:cubicBezTo>
                    <a:pt x="8" y="34"/>
                    <a:pt x="7" y="34"/>
                    <a:pt x="7" y="34"/>
                  </a:cubicBezTo>
                  <a:cubicBezTo>
                    <a:pt x="7" y="34"/>
                    <a:pt x="7" y="34"/>
                    <a:pt x="7" y="34"/>
                  </a:cubicBezTo>
                  <a:cubicBezTo>
                    <a:pt x="6" y="34"/>
                    <a:pt x="6" y="34"/>
                    <a:pt x="6" y="34"/>
                  </a:cubicBezTo>
                  <a:cubicBezTo>
                    <a:pt x="4" y="35"/>
                    <a:pt x="4" y="35"/>
                    <a:pt x="4" y="35"/>
                  </a:cubicBezTo>
                  <a:cubicBezTo>
                    <a:pt x="3" y="35"/>
                    <a:pt x="3" y="35"/>
                    <a:pt x="3" y="36"/>
                  </a:cubicBezTo>
                  <a:cubicBezTo>
                    <a:pt x="2" y="36"/>
                    <a:pt x="2" y="36"/>
                    <a:pt x="2" y="36"/>
                  </a:cubicBezTo>
                  <a:cubicBezTo>
                    <a:pt x="2" y="36"/>
                    <a:pt x="2" y="36"/>
                    <a:pt x="2" y="36"/>
                  </a:cubicBezTo>
                  <a:cubicBezTo>
                    <a:pt x="2" y="35"/>
                    <a:pt x="2" y="35"/>
                    <a:pt x="2" y="35"/>
                  </a:cubicBezTo>
                  <a:cubicBezTo>
                    <a:pt x="2" y="34"/>
                    <a:pt x="2" y="34"/>
                    <a:pt x="2" y="34"/>
                  </a:cubicBezTo>
                  <a:cubicBezTo>
                    <a:pt x="2" y="33"/>
                    <a:pt x="3" y="33"/>
                    <a:pt x="3" y="32"/>
                  </a:cubicBezTo>
                  <a:cubicBezTo>
                    <a:pt x="4" y="31"/>
                    <a:pt x="4" y="31"/>
                    <a:pt x="4" y="31"/>
                  </a:cubicBezTo>
                  <a:cubicBezTo>
                    <a:pt x="4" y="31"/>
                    <a:pt x="4" y="31"/>
                    <a:pt x="4" y="30"/>
                  </a:cubicBezTo>
                  <a:cubicBezTo>
                    <a:pt x="4" y="30"/>
                    <a:pt x="3" y="29"/>
                    <a:pt x="2" y="29"/>
                  </a:cubicBezTo>
                  <a:cubicBezTo>
                    <a:pt x="2" y="29"/>
                    <a:pt x="2" y="29"/>
                    <a:pt x="2" y="29"/>
                  </a:cubicBezTo>
                  <a:cubicBezTo>
                    <a:pt x="2" y="28"/>
                    <a:pt x="2" y="28"/>
                    <a:pt x="2" y="28"/>
                  </a:cubicBezTo>
                  <a:cubicBezTo>
                    <a:pt x="3" y="27"/>
                    <a:pt x="4" y="27"/>
                    <a:pt x="4" y="27"/>
                  </a:cubicBezTo>
                  <a:cubicBezTo>
                    <a:pt x="5" y="27"/>
                    <a:pt x="5" y="27"/>
                    <a:pt x="6" y="27"/>
                  </a:cubicBezTo>
                  <a:cubicBezTo>
                    <a:pt x="7" y="28"/>
                    <a:pt x="7" y="28"/>
                    <a:pt x="7" y="28"/>
                  </a:cubicBezTo>
                  <a:cubicBezTo>
                    <a:pt x="7" y="28"/>
                    <a:pt x="7" y="28"/>
                    <a:pt x="7" y="28"/>
                  </a:cubicBezTo>
                  <a:cubicBezTo>
                    <a:pt x="8" y="28"/>
                    <a:pt x="9" y="27"/>
                    <a:pt x="10" y="25"/>
                  </a:cubicBezTo>
                  <a:cubicBezTo>
                    <a:pt x="10" y="25"/>
                    <a:pt x="11" y="24"/>
                    <a:pt x="11" y="24"/>
                  </a:cubicBezTo>
                  <a:cubicBezTo>
                    <a:pt x="11" y="23"/>
                    <a:pt x="10" y="22"/>
                    <a:pt x="9" y="22"/>
                  </a:cubicBezTo>
                  <a:cubicBezTo>
                    <a:pt x="9" y="22"/>
                    <a:pt x="8" y="23"/>
                    <a:pt x="8" y="23"/>
                  </a:cubicBezTo>
                  <a:cubicBezTo>
                    <a:pt x="8" y="23"/>
                    <a:pt x="7" y="24"/>
                    <a:pt x="7" y="24"/>
                  </a:cubicBezTo>
                  <a:cubicBezTo>
                    <a:pt x="7" y="24"/>
                    <a:pt x="7" y="24"/>
                    <a:pt x="7" y="24"/>
                  </a:cubicBezTo>
                  <a:cubicBezTo>
                    <a:pt x="7" y="25"/>
                    <a:pt x="7" y="25"/>
                    <a:pt x="7" y="25"/>
                  </a:cubicBezTo>
                  <a:cubicBezTo>
                    <a:pt x="7" y="25"/>
                    <a:pt x="7" y="25"/>
                    <a:pt x="7" y="25"/>
                  </a:cubicBezTo>
                  <a:cubicBezTo>
                    <a:pt x="7" y="25"/>
                    <a:pt x="6" y="25"/>
                    <a:pt x="5" y="23"/>
                  </a:cubicBezTo>
                  <a:cubicBezTo>
                    <a:pt x="4" y="22"/>
                    <a:pt x="4" y="21"/>
                    <a:pt x="4" y="20"/>
                  </a:cubicBezTo>
                  <a:cubicBezTo>
                    <a:pt x="3" y="18"/>
                    <a:pt x="2" y="18"/>
                    <a:pt x="2" y="17"/>
                  </a:cubicBezTo>
                  <a:cubicBezTo>
                    <a:pt x="2" y="16"/>
                    <a:pt x="2" y="16"/>
                    <a:pt x="2" y="16"/>
                  </a:cubicBezTo>
                  <a:cubicBezTo>
                    <a:pt x="2" y="15"/>
                    <a:pt x="1" y="15"/>
                    <a:pt x="1" y="14"/>
                  </a:cubicBezTo>
                  <a:cubicBezTo>
                    <a:pt x="1" y="13"/>
                    <a:pt x="1" y="13"/>
                    <a:pt x="2" y="13"/>
                  </a:cubicBezTo>
                  <a:cubicBezTo>
                    <a:pt x="1" y="12"/>
                    <a:pt x="1" y="12"/>
                    <a:pt x="1" y="11"/>
                  </a:cubicBezTo>
                  <a:cubicBezTo>
                    <a:pt x="1" y="11"/>
                    <a:pt x="1" y="11"/>
                    <a:pt x="1" y="11"/>
                  </a:cubicBezTo>
                  <a:cubicBezTo>
                    <a:pt x="1" y="10"/>
                    <a:pt x="0" y="10"/>
                    <a:pt x="0" y="9"/>
                  </a:cubicBezTo>
                  <a:cubicBezTo>
                    <a:pt x="0" y="9"/>
                    <a:pt x="0" y="9"/>
                    <a:pt x="0" y="9"/>
                  </a:cubicBezTo>
                  <a:cubicBezTo>
                    <a:pt x="0" y="8"/>
                    <a:pt x="0" y="8"/>
                    <a:pt x="1" y="8"/>
                  </a:cubicBezTo>
                  <a:cubicBezTo>
                    <a:pt x="1" y="8"/>
                    <a:pt x="1" y="7"/>
                    <a:pt x="1" y="7"/>
                  </a:cubicBezTo>
                  <a:cubicBezTo>
                    <a:pt x="1" y="7"/>
                    <a:pt x="1" y="7"/>
                    <a:pt x="1" y="6"/>
                  </a:cubicBezTo>
                  <a:cubicBezTo>
                    <a:pt x="2" y="5"/>
                    <a:pt x="2" y="5"/>
                    <a:pt x="2" y="5"/>
                  </a:cubicBezTo>
                  <a:cubicBezTo>
                    <a:pt x="2" y="5"/>
                    <a:pt x="2" y="4"/>
                    <a:pt x="2" y="4"/>
                  </a:cubicBezTo>
                  <a:cubicBezTo>
                    <a:pt x="2" y="4"/>
                    <a:pt x="2" y="4"/>
                    <a:pt x="2" y="3"/>
                  </a:cubicBezTo>
                  <a:cubicBezTo>
                    <a:pt x="1" y="3"/>
                    <a:pt x="1" y="2"/>
                    <a:pt x="1" y="2"/>
                  </a:cubicBezTo>
                  <a:cubicBezTo>
                    <a:pt x="1" y="2"/>
                    <a:pt x="1" y="2"/>
                    <a:pt x="1" y="2"/>
                  </a:cubicBezTo>
                  <a:cubicBezTo>
                    <a:pt x="1" y="2"/>
                    <a:pt x="1" y="1"/>
                    <a:pt x="1" y="1"/>
                  </a:cubicBezTo>
                  <a:cubicBezTo>
                    <a:pt x="2" y="1"/>
                    <a:pt x="2" y="2"/>
                    <a:pt x="3" y="3"/>
                  </a:cubicBezTo>
                  <a:cubicBezTo>
                    <a:pt x="5" y="4"/>
                    <a:pt x="6" y="5"/>
                    <a:pt x="6" y="7"/>
                  </a:cubicBezTo>
                  <a:cubicBezTo>
                    <a:pt x="6" y="7"/>
                    <a:pt x="6" y="7"/>
                    <a:pt x="6" y="8"/>
                  </a:cubicBezTo>
                  <a:cubicBezTo>
                    <a:pt x="7" y="8"/>
                    <a:pt x="8" y="9"/>
                    <a:pt x="8" y="10"/>
                  </a:cubicBezTo>
                  <a:cubicBezTo>
                    <a:pt x="8" y="11"/>
                    <a:pt x="7" y="12"/>
                    <a:pt x="7" y="12"/>
                  </a:cubicBezTo>
                  <a:cubicBezTo>
                    <a:pt x="6" y="13"/>
                    <a:pt x="6" y="13"/>
                    <a:pt x="6" y="13"/>
                  </a:cubicBezTo>
                  <a:cubicBezTo>
                    <a:pt x="6" y="14"/>
                    <a:pt x="6" y="14"/>
                    <a:pt x="6" y="15"/>
                  </a:cubicBezTo>
                  <a:cubicBezTo>
                    <a:pt x="6" y="15"/>
                    <a:pt x="6" y="16"/>
                    <a:pt x="7" y="17"/>
                  </a:cubicBezTo>
                  <a:cubicBezTo>
                    <a:pt x="7" y="18"/>
                    <a:pt x="8" y="18"/>
                    <a:pt x="8" y="18"/>
                  </a:cubicBezTo>
                  <a:cubicBezTo>
                    <a:pt x="9" y="18"/>
                    <a:pt x="10" y="16"/>
                    <a:pt x="10" y="15"/>
                  </a:cubicBezTo>
                  <a:cubicBezTo>
                    <a:pt x="10" y="14"/>
                    <a:pt x="10" y="14"/>
                    <a:pt x="10" y="14"/>
                  </a:cubicBezTo>
                  <a:cubicBezTo>
                    <a:pt x="10" y="14"/>
                    <a:pt x="10" y="14"/>
                    <a:pt x="10" y="14"/>
                  </a:cubicBezTo>
                  <a:cubicBezTo>
                    <a:pt x="10" y="13"/>
                    <a:pt x="10" y="13"/>
                    <a:pt x="10" y="13"/>
                  </a:cubicBezTo>
                  <a:cubicBezTo>
                    <a:pt x="10" y="12"/>
                    <a:pt x="10" y="12"/>
                    <a:pt x="10" y="12"/>
                  </a:cubicBezTo>
                  <a:cubicBezTo>
                    <a:pt x="10" y="11"/>
                    <a:pt x="10" y="11"/>
                    <a:pt x="10" y="11"/>
                  </a:cubicBezTo>
                  <a:cubicBezTo>
                    <a:pt x="10" y="10"/>
                    <a:pt x="10" y="10"/>
                    <a:pt x="10" y="10"/>
                  </a:cubicBezTo>
                  <a:cubicBezTo>
                    <a:pt x="10" y="10"/>
                    <a:pt x="10" y="10"/>
                    <a:pt x="10" y="10"/>
                  </a:cubicBezTo>
                  <a:cubicBezTo>
                    <a:pt x="9" y="9"/>
                    <a:pt x="9" y="9"/>
                    <a:pt x="9" y="9"/>
                  </a:cubicBezTo>
                  <a:cubicBezTo>
                    <a:pt x="8" y="8"/>
                    <a:pt x="7" y="6"/>
                    <a:pt x="7" y="6"/>
                  </a:cubicBezTo>
                  <a:cubicBezTo>
                    <a:pt x="7" y="5"/>
                    <a:pt x="8" y="4"/>
                    <a:pt x="9" y="4"/>
                  </a:cubicBezTo>
                  <a:cubicBezTo>
                    <a:pt x="9" y="4"/>
                    <a:pt x="9" y="4"/>
                    <a:pt x="10" y="4"/>
                  </a:cubicBezTo>
                  <a:cubicBezTo>
                    <a:pt x="10" y="4"/>
                    <a:pt x="10" y="4"/>
                    <a:pt x="10" y="4"/>
                  </a:cubicBezTo>
                  <a:cubicBezTo>
                    <a:pt x="10" y="2"/>
                    <a:pt x="10" y="1"/>
                    <a:pt x="10" y="1"/>
                  </a:cubicBezTo>
                  <a:cubicBezTo>
                    <a:pt x="11" y="1"/>
                    <a:pt x="11" y="1"/>
                    <a:pt x="11" y="1"/>
                  </a:cubicBezTo>
                  <a:cubicBezTo>
                    <a:pt x="11" y="2"/>
                    <a:pt x="11" y="2"/>
                    <a:pt x="11" y="2"/>
                  </a:cubicBezTo>
                  <a:cubicBezTo>
                    <a:pt x="12" y="2"/>
                    <a:pt x="12" y="2"/>
                    <a:pt x="12" y="2"/>
                  </a:cubicBezTo>
                  <a:cubicBezTo>
                    <a:pt x="12" y="2"/>
                    <a:pt x="12" y="2"/>
                    <a:pt x="12" y="2"/>
                  </a:cubicBezTo>
                  <a:cubicBezTo>
                    <a:pt x="12" y="2"/>
                    <a:pt x="12" y="2"/>
                    <a:pt x="13" y="1"/>
                  </a:cubicBezTo>
                  <a:cubicBezTo>
                    <a:pt x="13" y="1"/>
                    <a:pt x="13" y="1"/>
                    <a:pt x="13" y="1"/>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5" y="1"/>
                  </a:cubicBezTo>
                  <a:cubicBezTo>
                    <a:pt x="15" y="1"/>
                    <a:pt x="15" y="1"/>
                    <a:pt x="15" y="1"/>
                  </a:cubicBezTo>
                  <a:cubicBezTo>
                    <a:pt x="15" y="1"/>
                    <a:pt x="15" y="2"/>
                    <a:pt x="16" y="2"/>
                  </a:cubicBezTo>
                  <a:cubicBezTo>
                    <a:pt x="16" y="2"/>
                    <a:pt x="16" y="2"/>
                    <a:pt x="16" y="2"/>
                  </a:cubicBezTo>
                  <a:cubicBezTo>
                    <a:pt x="16" y="2"/>
                    <a:pt x="16" y="2"/>
                    <a:pt x="16" y="2"/>
                  </a:cubicBezTo>
                  <a:cubicBezTo>
                    <a:pt x="17" y="1"/>
                    <a:pt x="17" y="1"/>
                    <a:pt x="17" y="1"/>
                  </a:cubicBezTo>
                  <a:cubicBezTo>
                    <a:pt x="17" y="1"/>
                    <a:pt x="17" y="1"/>
                    <a:pt x="17" y="1"/>
                  </a:cubicBezTo>
                  <a:cubicBezTo>
                    <a:pt x="17" y="1"/>
                    <a:pt x="17" y="1"/>
                    <a:pt x="17" y="1"/>
                  </a:cubicBezTo>
                  <a:cubicBezTo>
                    <a:pt x="17" y="2"/>
                    <a:pt x="18" y="2"/>
                    <a:pt x="18" y="2"/>
                  </a:cubicBezTo>
                  <a:cubicBezTo>
                    <a:pt x="18" y="3"/>
                    <a:pt x="18" y="3"/>
                    <a:pt x="18" y="3"/>
                  </a:cubicBezTo>
                  <a:cubicBezTo>
                    <a:pt x="18" y="4"/>
                    <a:pt x="18" y="4"/>
                    <a:pt x="18" y="4"/>
                  </a:cubicBezTo>
                  <a:cubicBezTo>
                    <a:pt x="18" y="4"/>
                    <a:pt x="18" y="4"/>
                    <a:pt x="18" y="4"/>
                  </a:cubicBezTo>
                  <a:cubicBezTo>
                    <a:pt x="19" y="4"/>
                    <a:pt x="20" y="5"/>
                    <a:pt x="20" y="6"/>
                  </a:cubicBezTo>
                  <a:cubicBezTo>
                    <a:pt x="20" y="7"/>
                    <a:pt x="19" y="8"/>
                    <a:pt x="18" y="9"/>
                  </a:cubicBezTo>
                  <a:cubicBezTo>
                    <a:pt x="18" y="10"/>
                    <a:pt x="18" y="10"/>
                    <a:pt x="18" y="10"/>
                  </a:cubicBezTo>
                  <a:cubicBezTo>
                    <a:pt x="18" y="13"/>
                    <a:pt x="19" y="14"/>
                    <a:pt x="23" y="14"/>
                  </a:cubicBezTo>
                  <a:cubicBezTo>
                    <a:pt x="25" y="14"/>
                    <a:pt x="25" y="14"/>
                    <a:pt x="25" y="14"/>
                  </a:cubicBezTo>
                  <a:cubicBezTo>
                    <a:pt x="26" y="14"/>
                    <a:pt x="27" y="15"/>
                    <a:pt x="29" y="15"/>
                  </a:cubicBezTo>
                  <a:cubicBezTo>
                    <a:pt x="30" y="16"/>
                    <a:pt x="31" y="16"/>
                    <a:pt x="31" y="16"/>
                  </a:cubicBezTo>
                  <a:cubicBezTo>
                    <a:pt x="31" y="16"/>
                    <a:pt x="32" y="16"/>
                    <a:pt x="32" y="16"/>
                  </a:cubicBezTo>
                  <a:cubicBezTo>
                    <a:pt x="32" y="15"/>
                    <a:pt x="32" y="15"/>
                    <a:pt x="32" y="15"/>
                  </a:cubicBezTo>
                  <a:cubicBezTo>
                    <a:pt x="32" y="15"/>
                    <a:pt x="31" y="14"/>
                    <a:pt x="28" y="14"/>
                  </a:cubicBezTo>
                  <a:cubicBezTo>
                    <a:pt x="23" y="12"/>
                    <a:pt x="20" y="10"/>
                    <a:pt x="20" y="6"/>
                  </a:cubicBezTo>
                  <a:cubicBezTo>
                    <a:pt x="20" y="3"/>
                    <a:pt x="23" y="1"/>
                    <a:pt x="26" y="1"/>
                  </a:cubicBezTo>
                  <a:cubicBezTo>
                    <a:pt x="27" y="1"/>
                    <a:pt x="28" y="1"/>
                    <a:pt x="29" y="1"/>
                  </a:cubicBezTo>
                  <a:cubicBezTo>
                    <a:pt x="31" y="2"/>
                    <a:pt x="31" y="2"/>
                    <a:pt x="31" y="2"/>
                  </a:cubicBezTo>
                  <a:cubicBezTo>
                    <a:pt x="31" y="2"/>
                    <a:pt x="31" y="2"/>
                    <a:pt x="31" y="2"/>
                  </a:cubicBezTo>
                  <a:cubicBezTo>
                    <a:pt x="32" y="2"/>
                    <a:pt x="32" y="2"/>
                    <a:pt x="32" y="1"/>
                  </a:cubicBezTo>
                  <a:cubicBezTo>
                    <a:pt x="32" y="0"/>
                    <a:pt x="32" y="0"/>
                    <a:pt x="32" y="0"/>
                  </a:cubicBezTo>
                  <a:cubicBezTo>
                    <a:pt x="33" y="0"/>
                    <a:pt x="33" y="1"/>
                    <a:pt x="34" y="2"/>
                  </a:cubicBezTo>
                  <a:cubicBezTo>
                    <a:pt x="35" y="2"/>
                    <a:pt x="35" y="3"/>
                    <a:pt x="35" y="4"/>
                  </a:cubicBezTo>
                  <a:cubicBezTo>
                    <a:pt x="35" y="5"/>
                    <a:pt x="35" y="5"/>
                    <a:pt x="34" y="6"/>
                  </a:cubicBezTo>
                  <a:cubicBezTo>
                    <a:pt x="33" y="7"/>
                    <a:pt x="32" y="7"/>
                    <a:pt x="31" y="7"/>
                  </a:cubicBezTo>
                  <a:cubicBezTo>
                    <a:pt x="30" y="7"/>
                    <a:pt x="28" y="7"/>
                    <a:pt x="26" y="5"/>
                  </a:cubicBezTo>
                  <a:cubicBezTo>
                    <a:pt x="25" y="5"/>
                    <a:pt x="25" y="5"/>
                    <a:pt x="24" y="5"/>
                  </a:cubicBezTo>
                  <a:cubicBezTo>
                    <a:pt x="24" y="5"/>
                    <a:pt x="23" y="5"/>
                    <a:pt x="23" y="6"/>
                  </a:cubicBezTo>
                  <a:cubicBezTo>
                    <a:pt x="23" y="6"/>
                    <a:pt x="24" y="7"/>
                    <a:pt x="25" y="7"/>
                  </a:cubicBezTo>
                  <a:cubicBezTo>
                    <a:pt x="26" y="7"/>
                    <a:pt x="27" y="8"/>
                    <a:pt x="27" y="8"/>
                  </a:cubicBezTo>
                  <a:cubicBezTo>
                    <a:pt x="29" y="9"/>
                    <a:pt x="30" y="9"/>
                    <a:pt x="31" y="10"/>
                  </a:cubicBezTo>
                  <a:cubicBezTo>
                    <a:pt x="34" y="11"/>
                    <a:pt x="36" y="13"/>
                    <a:pt x="36" y="15"/>
                  </a:cubicBezTo>
                  <a:cubicBezTo>
                    <a:pt x="36" y="17"/>
                    <a:pt x="34" y="19"/>
                    <a:pt x="32" y="19"/>
                  </a:cubicBezTo>
                  <a:cubicBezTo>
                    <a:pt x="31" y="19"/>
                    <a:pt x="31" y="19"/>
                    <a:pt x="30"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61">
              <a:extLst>
                <a:ext uri="{FF2B5EF4-FFF2-40B4-BE49-F238E27FC236}">
                  <a16:creationId xmlns:a16="http://schemas.microsoft.com/office/drawing/2014/main" id="{345F96E2-16AE-4756-95ED-BDD8F9A6537C}"/>
                </a:ext>
              </a:extLst>
            </p:cNvPr>
            <p:cNvSpPr>
              <a:spLocks/>
            </p:cNvSpPr>
            <p:nvPr userDrawn="1"/>
          </p:nvSpPr>
          <p:spPr bwMode="auto">
            <a:xfrm>
              <a:off x="218" y="108"/>
              <a:ext cx="64" cy="69"/>
            </a:xfrm>
            <a:custGeom>
              <a:avLst/>
              <a:gdLst>
                <a:gd name="T0" fmla="*/ 31 w 31"/>
                <a:gd name="T1" fmla="*/ 31 h 33"/>
                <a:gd name="T2" fmla="*/ 30 w 31"/>
                <a:gd name="T3" fmla="*/ 28 h 33"/>
                <a:gd name="T4" fmla="*/ 30 w 31"/>
                <a:gd name="T5" fmla="*/ 26 h 33"/>
                <a:gd name="T6" fmla="*/ 31 w 31"/>
                <a:gd name="T7" fmla="*/ 25 h 33"/>
                <a:gd name="T8" fmla="*/ 30 w 31"/>
                <a:gd name="T9" fmla="*/ 23 h 33"/>
                <a:gd name="T10" fmla="*/ 26 w 31"/>
                <a:gd name="T11" fmla="*/ 18 h 33"/>
                <a:gd name="T12" fmla="*/ 23 w 31"/>
                <a:gd name="T13" fmla="*/ 16 h 33"/>
                <a:gd name="T14" fmla="*/ 30 w 31"/>
                <a:gd name="T15" fmla="*/ 11 h 33"/>
                <a:gd name="T16" fmla="*/ 28 w 31"/>
                <a:gd name="T17" fmla="*/ 11 h 33"/>
                <a:gd name="T18" fmla="*/ 25 w 31"/>
                <a:gd name="T19" fmla="*/ 10 h 33"/>
                <a:gd name="T20" fmla="*/ 24 w 31"/>
                <a:gd name="T21" fmla="*/ 9 h 33"/>
                <a:gd name="T22" fmla="*/ 21 w 31"/>
                <a:gd name="T23" fmla="*/ 7 h 33"/>
                <a:gd name="T24" fmla="*/ 22 w 31"/>
                <a:gd name="T25" fmla="*/ 3 h 33"/>
                <a:gd name="T26" fmla="*/ 29 w 31"/>
                <a:gd name="T27" fmla="*/ 5 h 33"/>
                <a:gd name="T28" fmla="*/ 27 w 31"/>
                <a:gd name="T29" fmla="*/ 4 h 33"/>
                <a:gd name="T30" fmla="*/ 25 w 31"/>
                <a:gd name="T31" fmla="*/ 2 h 33"/>
                <a:gd name="T32" fmla="*/ 30 w 31"/>
                <a:gd name="T33" fmla="*/ 1 h 33"/>
                <a:gd name="T34" fmla="*/ 29 w 31"/>
                <a:gd name="T35" fmla="*/ 2 h 33"/>
                <a:gd name="T36" fmla="*/ 25 w 31"/>
                <a:gd name="T37" fmla="*/ 11 h 33"/>
                <a:gd name="T38" fmla="*/ 21 w 31"/>
                <a:gd name="T39" fmla="*/ 14 h 33"/>
                <a:gd name="T40" fmla="*/ 12 w 31"/>
                <a:gd name="T41" fmla="*/ 17 h 33"/>
                <a:gd name="T42" fmla="*/ 9 w 31"/>
                <a:gd name="T43" fmla="*/ 17 h 33"/>
                <a:gd name="T44" fmla="*/ 9 w 31"/>
                <a:gd name="T45" fmla="*/ 14 h 33"/>
                <a:gd name="T46" fmla="*/ 11 w 31"/>
                <a:gd name="T47" fmla="*/ 15 h 33"/>
                <a:gd name="T48" fmla="*/ 13 w 31"/>
                <a:gd name="T49" fmla="*/ 16 h 33"/>
                <a:gd name="T50" fmla="*/ 13 w 31"/>
                <a:gd name="T51" fmla="*/ 14 h 33"/>
                <a:gd name="T52" fmla="*/ 15 w 31"/>
                <a:gd name="T53" fmla="*/ 14 h 33"/>
                <a:gd name="T54" fmla="*/ 13 w 31"/>
                <a:gd name="T55" fmla="*/ 12 h 33"/>
                <a:gd name="T56" fmla="*/ 14 w 31"/>
                <a:gd name="T57" fmla="*/ 5 h 33"/>
                <a:gd name="T58" fmla="*/ 16 w 31"/>
                <a:gd name="T59" fmla="*/ 6 h 33"/>
                <a:gd name="T60" fmla="*/ 14 w 31"/>
                <a:gd name="T61" fmla="*/ 3 h 33"/>
                <a:gd name="T62" fmla="*/ 14 w 31"/>
                <a:gd name="T63" fmla="*/ 1 h 33"/>
                <a:gd name="T64" fmla="*/ 12 w 31"/>
                <a:gd name="T65" fmla="*/ 2 h 33"/>
                <a:gd name="T66" fmla="*/ 10 w 31"/>
                <a:gd name="T67" fmla="*/ 2 h 33"/>
                <a:gd name="T68" fmla="*/ 9 w 31"/>
                <a:gd name="T69" fmla="*/ 3 h 33"/>
                <a:gd name="T70" fmla="*/ 8 w 31"/>
                <a:gd name="T71" fmla="*/ 2 h 33"/>
                <a:gd name="T72" fmla="*/ 7 w 31"/>
                <a:gd name="T73" fmla="*/ 4 h 33"/>
                <a:gd name="T74" fmla="*/ 6 w 31"/>
                <a:gd name="T75" fmla="*/ 7 h 33"/>
                <a:gd name="T76" fmla="*/ 7 w 31"/>
                <a:gd name="T77" fmla="*/ 5 h 33"/>
                <a:gd name="T78" fmla="*/ 9 w 31"/>
                <a:gd name="T79" fmla="*/ 11 h 33"/>
                <a:gd name="T80" fmla="*/ 8 w 31"/>
                <a:gd name="T81" fmla="*/ 12 h 33"/>
                <a:gd name="T82" fmla="*/ 2 w 31"/>
                <a:gd name="T83" fmla="*/ 30 h 33"/>
                <a:gd name="T84" fmla="*/ 3 w 31"/>
                <a:gd name="T85" fmla="*/ 31 h 33"/>
                <a:gd name="T86" fmla="*/ 5 w 31"/>
                <a:gd name="T87" fmla="*/ 30 h 33"/>
                <a:gd name="T88" fmla="*/ 7 w 31"/>
                <a:gd name="T89" fmla="*/ 31 h 33"/>
                <a:gd name="T90" fmla="*/ 7 w 31"/>
                <a:gd name="T91" fmla="*/ 28 h 33"/>
                <a:gd name="T92" fmla="*/ 9 w 31"/>
                <a:gd name="T93" fmla="*/ 26 h 33"/>
                <a:gd name="T94" fmla="*/ 10 w 31"/>
                <a:gd name="T95" fmla="*/ 26 h 33"/>
                <a:gd name="T96" fmla="*/ 12 w 31"/>
                <a:gd name="T97" fmla="*/ 23 h 33"/>
                <a:gd name="T98" fmla="*/ 13 w 31"/>
                <a:gd name="T99" fmla="*/ 22 h 33"/>
                <a:gd name="T100" fmla="*/ 14 w 31"/>
                <a:gd name="T101" fmla="*/ 19 h 33"/>
                <a:gd name="T102" fmla="*/ 16 w 31"/>
                <a:gd name="T103" fmla="*/ 19 h 33"/>
                <a:gd name="T104" fmla="*/ 20 w 31"/>
                <a:gd name="T105" fmla="*/ 18 h 33"/>
                <a:gd name="T106" fmla="*/ 20 w 31"/>
                <a:gd name="T107" fmla="*/ 18 h 33"/>
                <a:gd name="T108" fmla="*/ 26 w 31"/>
                <a:gd name="T109" fmla="*/ 33 h 33"/>
                <a:gd name="T110" fmla="*/ 28 w 31"/>
                <a:gd name="T111" fmla="*/ 32 h 33"/>
                <a:gd name="T112" fmla="*/ 29 w 31"/>
                <a:gd name="T113"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33">
                  <a:moveTo>
                    <a:pt x="31" y="33"/>
                  </a:moveTo>
                  <a:cubicBezTo>
                    <a:pt x="31" y="32"/>
                    <a:pt x="31" y="32"/>
                    <a:pt x="31" y="32"/>
                  </a:cubicBezTo>
                  <a:cubicBezTo>
                    <a:pt x="31" y="32"/>
                    <a:pt x="31" y="32"/>
                    <a:pt x="31" y="32"/>
                  </a:cubicBezTo>
                  <a:cubicBezTo>
                    <a:pt x="31" y="31"/>
                    <a:pt x="31" y="31"/>
                    <a:pt x="31" y="31"/>
                  </a:cubicBezTo>
                  <a:cubicBezTo>
                    <a:pt x="31" y="31"/>
                    <a:pt x="31" y="31"/>
                    <a:pt x="31" y="31"/>
                  </a:cubicBezTo>
                  <a:cubicBezTo>
                    <a:pt x="31" y="30"/>
                    <a:pt x="31" y="30"/>
                    <a:pt x="31" y="30"/>
                  </a:cubicBezTo>
                  <a:cubicBezTo>
                    <a:pt x="30" y="29"/>
                    <a:pt x="30" y="29"/>
                    <a:pt x="30" y="29"/>
                  </a:cubicBezTo>
                  <a:cubicBezTo>
                    <a:pt x="30" y="29"/>
                    <a:pt x="30" y="29"/>
                    <a:pt x="30" y="28"/>
                  </a:cubicBezTo>
                  <a:cubicBezTo>
                    <a:pt x="30" y="28"/>
                    <a:pt x="30" y="28"/>
                    <a:pt x="30" y="28"/>
                  </a:cubicBezTo>
                  <a:cubicBezTo>
                    <a:pt x="30" y="28"/>
                    <a:pt x="30" y="28"/>
                    <a:pt x="30" y="28"/>
                  </a:cubicBezTo>
                  <a:cubicBezTo>
                    <a:pt x="30" y="28"/>
                    <a:pt x="30" y="28"/>
                    <a:pt x="30" y="28"/>
                  </a:cubicBezTo>
                  <a:cubicBezTo>
                    <a:pt x="31" y="28"/>
                    <a:pt x="31" y="28"/>
                    <a:pt x="31" y="28"/>
                  </a:cubicBezTo>
                  <a:cubicBezTo>
                    <a:pt x="31" y="28"/>
                    <a:pt x="31" y="28"/>
                    <a:pt x="31" y="27"/>
                  </a:cubicBezTo>
                  <a:cubicBezTo>
                    <a:pt x="31" y="27"/>
                    <a:pt x="31" y="26"/>
                    <a:pt x="31" y="26"/>
                  </a:cubicBezTo>
                  <a:cubicBezTo>
                    <a:pt x="30" y="26"/>
                    <a:pt x="30" y="26"/>
                    <a:pt x="30" y="26"/>
                  </a:cubicBezTo>
                  <a:cubicBezTo>
                    <a:pt x="30" y="25"/>
                    <a:pt x="30" y="25"/>
                    <a:pt x="30" y="25"/>
                  </a:cubicBezTo>
                  <a:cubicBezTo>
                    <a:pt x="30" y="25"/>
                    <a:pt x="30" y="25"/>
                    <a:pt x="30" y="25"/>
                  </a:cubicBezTo>
                  <a:cubicBezTo>
                    <a:pt x="30" y="25"/>
                    <a:pt x="30" y="25"/>
                    <a:pt x="30" y="25"/>
                  </a:cubicBezTo>
                  <a:cubicBezTo>
                    <a:pt x="30" y="25"/>
                    <a:pt x="30" y="25"/>
                    <a:pt x="31" y="25"/>
                  </a:cubicBezTo>
                  <a:cubicBezTo>
                    <a:pt x="31" y="25"/>
                    <a:pt x="31" y="25"/>
                    <a:pt x="31" y="25"/>
                  </a:cubicBezTo>
                  <a:cubicBezTo>
                    <a:pt x="31" y="25"/>
                    <a:pt x="31" y="25"/>
                    <a:pt x="31" y="25"/>
                  </a:cubicBezTo>
                  <a:cubicBezTo>
                    <a:pt x="31" y="24"/>
                    <a:pt x="31" y="24"/>
                    <a:pt x="31" y="24"/>
                  </a:cubicBezTo>
                  <a:cubicBezTo>
                    <a:pt x="31" y="24"/>
                    <a:pt x="31" y="24"/>
                    <a:pt x="31" y="24"/>
                  </a:cubicBezTo>
                  <a:cubicBezTo>
                    <a:pt x="31" y="23"/>
                    <a:pt x="31" y="23"/>
                    <a:pt x="31" y="23"/>
                  </a:cubicBezTo>
                  <a:cubicBezTo>
                    <a:pt x="31" y="23"/>
                    <a:pt x="31" y="23"/>
                    <a:pt x="30" y="23"/>
                  </a:cubicBezTo>
                  <a:cubicBezTo>
                    <a:pt x="30" y="23"/>
                    <a:pt x="30" y="23"/>
                    <a:pt x="30" y="23"/>
                  </a:cubicBezTo>
                  <a:cubicBezTo>
                    <a:pt x="30" y="23"/>
                    <a:pt x="30" y="23"/>
                    <a:pt x="30" y="23"/>
                  </a:cubicBezTo>
                  <a:cubicBezTo>
                    <a:pt x="29" y="23"/>
                    <a:pt x="29" y="23"/>
                    <a:pt x="29" y="23"/>
                  </a:cubicBezTo>
                  <a:cubicBezTo>
                    <a:pt x="28" y="23"/>
                    <a:pt x="27" y="22"/>
                    <a:pt x="27" y="21"/>
                  </a:cubicBezTo>
                  <a:cubicBezTo>
                    <a:pt x="26" y="18"/>
                    <a:pt x="26" y="18"/>
                    <a:pt x="26" y="18"/>
                  </a:cubicBezTo>
                  <a:cubicBezTo>
                    <a:pt x="26" y="18"/>
                    <a:pt x="25" y="17"/>
                    <a:pt x="24" y="16"/>
                  </a:cubicBezTo>
                  <a:cubicBezTo>
                    <a:pt x="24" y="16"/>
                    <a:pt x="24" y="16"/>
                    <a:pt x="24" y="16"/>
                  </a:cubicBezTo>
                  <a:cubicBezTo>
                    <a:pt x="23" y="16"/>
                    <a:pt x="23" y="16"/>
                    <a:pt x="23" y="16"/>
                  </a:cubicBezTo>
                  <a:cubicBezTo>
                    <a:pt x="23" y="16"/>
                    <a:pt x="23" y="16"/>
                    <a:pt x="23" y="16"/>
                  </a:cubicBezTo>
                  <a:cubicBezTo>
                    <a:pt x="23" y="16"/>
                    <a:pt x="23" y="16"/>
                    <a:pt x="23" y="16"/>
                  </a:cubicBezTo>
                  <a:cubicBezTo>
                    <a:pt x="24" y="16"/>
                    <a:pt x="24" y="16"/>
                    <a:pt x="24" y="16"/>
                  </a:cubicBezTo>
                  <a:cubicBezTo>
                    <a:pt x="25" y="16"/>
                    <a:pt x="26" y="16"/>
                    <a:pt x="26" y="16"/>
                  </a:cubicBezTo>
                  <a:cubicBezTo>
                    <a:pt x="27" y="17"/>
                    <a:pt x="28" y="17"/>
                    <a:pt x="29" y="17"/>
                  </a:cubicBezTo>
                  <a:cubicBezTo>
                    <a:pt x="30" y="17"/>
                    <a:pt x="31" y="16"/>
                    <a:pt x="31" y="14"/>
                  </a:cubicBezTo>
                  <a:cubicBezTo>
                    <a:pt x="31" y="13"/>
                    <a:pt x="31" y="12"/>
                    <a:pt x="30" y="11"/>
                  </a:cubicBezTo>
                  <a:cubicBezTo>
                    <a:pt x="29" y="11"/>
                    <a:pt x="29" y="10"/>
                    <a:pt x="29" y="10"/>
                  </a:cubicBezTo>
                  <a:cubicBezTo>
                    <a:pt x="29" y="10"/>
                    <a:pt x="29" y="10"/>
                    <a:pt x="29" y="11"/>
                  </a:cubicBezTo>
                  <a:cubicBezTo>
                    <a:pt x="29" y="11"/>
                    <a:pt x="29" y="11"/>
                    <a:pt x="29" y="11"/>
                  </a:cubicBezTo>
                  <a:cubicBezTo>
                    <a:pt x="29" y="11"/>
                    <a:pt x="29" y="11"/>
                    <a:pt x="29" y="11"/>
                  </a:cubicBezTo>
                  <a:cubicBezTo>
                    <a:pt x="29" y="11"/>
                    <a:pt x="29" y="11"/>
                    <a:pt x="28" y="11"/>
                  </a:cubicBezTo>
                  <a:cubicBezTo>
                    <a:pt x="28" y="11"/>
                    <a:pt x="28" y="11"/>
                    <a:pt x="28" y="11"/>
                  </a:cubicBezTo>
                  <a:cubicBezTo>
                    <a:pt x="27" y="9"/>
                    <a:pt x="26" y="9"/>
                    <a:pt x="25" y="9"/>
                  </a:cubicBezTo>
                  <a:cubicBezTo>
                    <a:pt x="25" y="9"/>
                    <a:pt x="25" y="9"/>
                    <a:pt x="25" y="9"/>
                  </a:cubicBezTo>
                  <a:cubicBezTo>
                    <a:pt x="25" y="9"/>
                    <a:pt x="25" y="9"/>
                    <a:pt x="25" y="9"/>
                  </a:cubicBezTo>
                  <a:cubicBezTo>
                    <a:pt x="25" y="10"/>
                    <a:pt x="25" y="10"/>
                    <a:pt x="25" y="10"/>
                  </a:cubicBezTo>
                  <a:cubicBezTo>
                    <a:pt x="25" y="10"/>
                    <a:pt x="25" y="10"/>
                    <a:pt x="25" y="10"/>
                  </a:cubicBezTo>
                  <a:cubicBezTo>
                    <a:pt x="25" y="10"/>
                    <a:pt x="25" y="10"/>
                    <a:pt x="25" y="10"/>
                  </a:cubicBezTo>
                  <a:cubicBezTo>
                    <a:pt x="25" y="10"/>
                    <a:pt x="25" y="10"/>
                    <a:pt x="25" y="10"/>
                  </a:cubicBezTo>
                  <a:cubicBezTo>
                    <a:pt x="24" y="9"/>
                    <a:pt x="24" y="9"/>
                    <a:pt x="24" y="9"/>
                  </a:cubicBezTo>
                  <a:cubicBezTo>
                    <a:pt x="24" y="9"/>
                    <a:pt x="24" y="9"/>
                    <a:pt x="24" y="9"/>
                  </a:cubicBezTo>
                  <a:cubicBezTo>
                    <a:pt x="23" y="8"/>
                    <a:pt x="23" y="8"/>
                    <a:pt x="22" y="7"/>
                  </a:cubicBezTo>
                  <a:cubicBezTo>
                    <a:pt x="22" y="7"/>
                    <a:pt x="22" y="7"/>
                    <a:pt x="21" y="7"/>
                  </a:cubicBezTo>
                  <a:cubicBezTo>
                    <a:pt x="21" y="7"/>
                    <a:pt x="21" y="7"/>
                    <a:pt x="21" y="7"/>
                  </a:cubicBezTo>
                  <a:cubicBezTo>
                    <a:pt x="21" y="7"/>
                    <a:pt x="21" y="7"/>
                    <a:pt x="21" y="7"/>
                  </a:cubicBezTo>
                  <a:cubicBezTo>
                    <a:pt x="21" y="7"/>
                    <a:pt x="21" y="7"/>
                    <a:pt x="21" y="7"/>
                  </a:cubicBezTo>
                  <a:cubicBezTo>
                    <a:pt x="21" y="8"/>
                    <a:pt x="21" y="8"/>
                    <a:pt x="21" y="8"/>
                  </a:cubicBezTo>
                  <a:cubicBezTo>
                    <a:pt x="21" y="8"/>
                    <a:pt x="21" y="8"/>
                    <a:pt x="21" y="8"/>
                  </a:cubicBezTo>
                  <a:cubicBezTo>
                    <a:pt x="21" y="8"/>
                    <a:pt x="20" y="8"/>
                    <a:pt x="20" y="7"/>
                  </a:cubicBezTo>
                  <a:cubicBezTo>
                    <a:pt x="19" y="6"/>
                    <a:pt x="19" y="6"/>
                    <a:pt x="19" y="5"/>
                  </a:cubicBezTo>
                  <a:cubicBezTo>
                    <a:pt x="19" y="4"/>
                    <a:pt x="20" y="3"/>
                    <a:pt x="22" y="3"/>
                  </a:cubicBezTo>
                  <a:cubicBezTo>
                    <a:pt x="23" y="3"/>
                    <a:pt x="23" y="3"/>
                    <a:pt x="24" y="3"/>
                  </a:cubicBezTo>
                  <a:cubicBezTo>
                    <a:pt x="26" y="4"/>
                    <a:pt x="26" y="4"/>
                    <a:pt x="26" y="4"/>
                  </a:cubicBezTo>
                  <a:cubicBezTo>
                    <a:pt x="27" y="5"/>
                    <a:pt x="27" y="5"/>
                    <a:pt x="28" y="5"/>
                  </a:cubicBezTo>
                  <a:cubicBezTo>
                    <a:pt x="28" y="5"/>
                    <a:pt x="28" y="5"/>
                    <a:pt x="29" y="5"/>
                  </a:cubicBezTo>
                  <a:cubicBezTo>
                    <a:pt x="29" y="5"/>
                    <a:pt x="29" y="5"/>
                    <a:pt x="29" y="5"/>
                  </a:cubicBezTo>
                  <a:cubicBezTo>
                    <a:pt x="29" y="5"/>
                    <a:pt x="29" y="5"/>
                    <a:pt x="29" y="4"/>
                  </a:cubicBezTo>
                  <a:cubicBezTo>
                    <a:pt x="29" y="4"/>
                    <a:pt x="29" y="4"/>
                    <a:pt x="29" y="4"/>
                  </a:cubicBezTo>
                  <a:cubicBezTo>
                    <a:pt x="29" y="4"/>
                    <a:pt x="29" y="4"/>
                    <a:pt x="29" y="4"/>
                  </a:cubicBezTo>
                  <a:cubicBezTo>
                    <a:pt x="28" y="4"/>
                    <a:pt x="28" y="4"/>
                    <a:pt x="28" y="4"/>
                  </a:cubicBezTo>
                  <a:cubicBezTo>
                    <a:pt x="28" y="4"/>
                    <a:pt x="28" y="4"/>
                    <a:pt x="27" y="4"/>
                  </a:cubicBezTo>
                  <a:cubicBezTo>
                    <a:pt x="27" y="3"/>
                    <a:pt x="26" y="3"/>
                    <a:pt x="26" y="3"/>
                  </a:cubicBezTo>
                  <a:cubicBezTo>
                    <a:pt x="25" y="3"/>
                    <a:pt x="25" y="2"/>
                    <a:pt x="25" y="2"/>
                  </a:cubicBezTo>
                  <a:cubicBezTo>
                    <a:pt x="24" y="2"/>
                    <a:pt x="24" y="2"/>
                    <a:pt x="24" y="2"/>
                  </a:cubicBezTo>
                  <a:cubicBezTo>
                    <a:pt x="24" y="2"/>
                    <a:pt x="24" y="2"/>
                    <a:pt x="24" y="2"/>
                  </a:cubicBezTo>
                  <a:cubicBezTo>
                    <a:pt x="24" y="2"/>
                    <a:pt x="25" y="2"/>
                    <a:pt x="25" y="2"/>
                  </a:cubicBezTo>
                  <a:cubicBezTo>
                    <a:pt x="25" y="2"/>
                    <a:pt x="26" y="2"/>
                    <a:pt x="26" y="2"/>
                  </a:cubicBezTo>
                  <a:cubicBezTo>
                    <a:pt x="27" y="3"/>
                    <a:pt x="27" y="3"/>
                    <a:pt x="27" y="3"/>
                  </a:cubicBezTo>
                  <a:cubicBezTo>
                    <a:pt x="28" y="3"/>
                    <a:pt x="29" y="3"/>
                    <a:pt x="30" y="3"/>
                  </a:cubicBezTo>
                  <a:cubicBezTo>
                    <a:pt x="30" y="3"/>
                    <a:pt x="31" y="3"/>
                    <a:pt x="31" y="2"/>
                  </a:cubicBezTo>
                  <a:cubicBezTo>
                    <a:pt x="31" y="2"/>
                    <a:pt x="31" y="1"/>
                    <a:pt x="30" y="1"/>
                  </a:cubicBezTo>
                  <a:cubicBezTo>
                    <a:pt x="30" y="1"/>
                    <a:pt x="30" y="1"/>
                    <a:pt x="30" y="1"/>
                  </a:cubicBezTo>
                  <a:cubicBezTo>
                    <a:pt x="30" y="1"/>
                    <a:pt x="30" y="1"/>
                    <a:pt x="30" y="1"/>
                  </a:cubicBezTo>
                  <a:cubicBezTo>
                    <a:pt x="30" y="1"/>
                    <a:pt x="30" y="1"/>
                    <a:pt x="30" y="1"/>
                  </a:cubicBezTo>
                  <a:cubicBezTo>
                    <a:pt x="30" y="2"/>
                    <a:pt x="30" y="2"/>
                    <a:pt x="30" y="2"/>
                  </a:cubicBezTo>
                  <a:cubicBezTo>
                    <a:pt x="30" y="2"/>
                    <a:pt x="30" y="2"/>
                    <a:pt x="29" y="2"/>
                  </a:cubicBezTo>
                  <a:cubicBezTo>
                    <a:pt x="29" y="2"/>
                    <a:pt x="29" y="2"/>
                    <a:pt x="29" y="2"/>
                  </a:cubicBezTo>
                  <a:cubicBezTo>
                    <a:pt x="26" y="2"/>
                    <a:pt x="26" y="2"/>
                    <a:pt x="26" y="2"/>
                  </a:cubicBezTo>
                  <a:cubicBezTo>
                    <a:pt x="25" y="1"/>
                    <a:pt x="24" y="1"/>
                    <a:pt x="23" y="1"/>
                  </a:cubicBezTo>
                  <a:cubicBezTo>
                    <a:pt x="20" y="1"/>
                    <a:pt x="18" y="3"/>
                    <a:pt x="18" y="5"/>
                  </a:cubicBezTo>
                  <a:cubicBezTo>
                    <a:pt x="18" y="8"/>
                    <a:pt x="20" y="9"/>
                    <a:pt x="25" y="11"/>
                  </a:cubicBezTo>
                  <a:cubicBezTo>
                    <a:pt x="29" y="13"/>
                    <a:pt x="30" y="13"/>
                    <a:pt x="30" y="14"/>
                  </a:cubicBezTo>
                  <a:cubicBezTo>
                    <a:pt x="30" y="15"/>
                    <a:pt x="29" y="16"/>
                    <a:pt x="29" y="16"/>
                  </a:cubicBezTo>
                  <a:cubicBezTo>
                    <a:pt x="28" y="16"/>
                    <a:pt x="28" y="16"/>
                    <a:pt x="28" y="15"/>
                  </a:cubicBezTo>
                  <a:cubicBezTo>
                    <a:pt x="28" y="15"/>
                    <a:pt x="27" y="15"/>
                    <a:pt x="25" y="15"/>
                  </a:cubicBezTo>
                  <a:cubicBezTo>
                    <a:pt x="24" y="15"/>
                    <a:pt x="23" y="14"/>
                    <a:pt x="21" y="14"/>
                  </a:cubicBezTo>
                  <a:cubicBezTo>
                    <a:pt x="18" y="14"/>
                    <a:pt x="16" y="15"/>
                    <a:pt x="14" y="17"/>
                  </a:cubicBezTo>
                  <a:cubicBezTo>
                    <a:pt x="14" y="17"/>
                    <a:pt x="14" y="17"/>
                    <a:pt x="13" y="17"/>
                  </a:cubicBezTo>
                  <a:cubicBezTo>
                    <a:pt x="13" y="17"/>
                    <a:pt x="13" y="17"/>
                    <a:pt x="13" y="17"/>
                  </a:cubicBezTo>
                  <a:cubicBezTo>
                    <a:pt x="13" y="17"/>
                    <a:pt x="13" y="17"/>
                    <a:pt x="13" y="17"/>
                  </a:cubicBezTo>
                  <a:cubicBezTo>
                    <a:pt x="12" y="17"/>
                    <a:pt x="12" y="17"/>
                    <a:pt x="12" y="17"/>
                  </a:cubicBezTo>
                  <a:cubicBezTo>
                    <a:pt x="12" y="17"/>
                    <a:pt x="12" y="17"/>
                    <a:pt x="12" y="18"/>
                  </a:cubicBezTo>
                  <a:cubicBezTo>
                    <a:pt x="11" y="18"/>
                    <a:pt x="11" y="19"/>
                    <a:pt x="11" y="19"/>
                  </a:cubicBezTo>
                  <a:cubicBezTo>
                    <a:pt x="11" y="19"/>
                    <a:pt x="11" y="19"/>
                    <a:pt x="11" y="19"/>
                  </a:cubicBezTo>
                  <a:cubicBezTo>
                    <a:pt x="10" y="19"/>
                    <a:pt x="10" y="19"/>
                    <a:pt x="10" y="18"/>
                  </a:cubicBezTo>
                  <a:cubicBezTo>
                    <a:pt x="10" y="17"/>
                    <a:pt x="9" y="17"/>
                    <a:pt x="9" y="17"/>
                  </a:cubicBezTo>
                  <a:cubicBezTo>
                    <a:pt x="8" y="16"/>
                    <a:pt x="8" y="16"/>
                    <a:pt x="8" y="16"/>
                  </a:cubicBezTo>
                  <a:cubicBezTo>
                    <a:pt x="8" y="16"/>
                    <a:pt x="8" y="16"/>
                    <a:pt x="8" y="16"/>
                  </a:cubicBezTo>
                  <a:cubicBezTo>
                    <a:pt x="8" y="16"/>
                    <a:pt x="8" y="16"/>
                    <a:pt x="8" y="15"/>
                  </a:cubicBezTo>
                  <a:cubicBezTo>
                    <a:pt x="9" y="15"/>
                    <a:pt x="9" y="15"/>
                    <a:pt x="9" y="15"/>
                  </a:cubicBezTo>
                  <a:cubicBezTo>
                    <a:pt x="9" y="14"/>
                    <a:pt x="9" y="14"/>
                    <a:pt x="9" y="14"/>
                  </a:cubicBezTo>
                  <a:cubicBezTo>
                    <a:pt x="9" y="14"/>
                    <a:pt x="9" y="14"/>
                    <a:pt x="9" y="15"/>
                  </a:cubicBezTo>
                  <a:cubicBezTo>
                    <a:pt x="9" y="15"/>
                    <a:pt x="9" y="16"/>
                    <a:pt x="10" y="16"/>
                  </a:cubicBezTo>
                  <a:cubicBezTo>
                    <a:pt x="10" y="17"/>
                    <a:pt x="10" y="17"/>
                    <a:pt x="10" y="17"/>
                  </a:cubicBezTo>
                  <a:cubicBezTo>
                    <a:pt x="10" y="17"/>
                    <a:pt x="10" y="17"/>
                    <a:pt x="10" y="17"/>
                  </a:cubicBezTo>
                  <a:cubicBezTo>
                    <a:pt x="11" y="17"/>
                    <a:pt x="11" y="16"/>
                    <a:pt x="11" y="15"/>
                  </a:cubicBezTo>
                  <a:cubicBezTo>
                    <a:pt x="11" y="15"/>
                    <a:pt x="11" y="14"/>
                    <a:pt x="12" y="14"/>
                  </a:cubicBezTo>
                  <a:cubicBezTo>
                    <a:pt x="12" y="14"/>
                    <a:pt x="12" y="14"/>
                    <a:pt x="12" y="14"/>
                  </a:cubicBezTo>
                  <a:cubicBezTo>
                    <a:pt x="12" y="14"/>
                    <a:pt x="12" y="15"/>
                    <a:pt x="12" y="15"/>
                  </a:cubicBezTo>
                  <a:cubicBezTo>
                    <a:pt x="12" y="15"/>
                    <a:pt x="12" y="15"/>
                    <a:pt x="12" y="16"/>
                  </a:cubicBezTo>
                  <a:cubicBezTo>
                    <a:pt x="13" y="16"/>
                    <a:pt x="13" y="16"/>
                    <a:pt x="13" y="16"/>
                  </a:cubicBezTo>
                  <a:cubicBezTo>
                    <a:pt x="13" y="16"/>
                    <a:pt x="13" y="16"/>
                    <a:pt x="13" y="16"/>
                  </a:cubicBezTo>
                  <a:cubicBezTo>
                    <a:pt x="13" y="16"/>
                    <a:pt x="13" y="16"/>
                    <a:pt x="13" y="15"/>
                  </a:cubicBezTo>
                  <a:cubicBezTo>
                    <a:pt x="13" y="15"/>
                    <a:pt x="13" y="15"/>
                    <a:pt x="13" y="15"/>
                  </a:cubicBezTo>
                  <a:cubicBezTo>
                    <a:pt x="13" y="14"/>
                    <a:pt x="13" y="14"/>
                    <a:pt x="13" y="14"/>
                  </a:cubicBezTo>
                  <a:cubicBezTo>
                    <a:pt x="13" y="14"/>
                    <a:pt x="13" y="14"/>
                    <a:pt x="13" y="14"/>
                  </a:cubicBezTo>
                  <a:cubicBezTo>
                    <a:pt x="13" y="14"/>
                    <a:pt x="13" y="13"/>
                    <a:pt x="13" y="13"/>
                  </a:cubicBezTo>
                  <a:cubicBezTo>
                    <a:pt x="14" y="13"/>
                    <a:pt x="14" y="14"/>
                    <a:pt x="14" y="14"/>
                  </a:cubicBezTo>
                  <a:cubicBezTo>
                    <a:pt x="14" y="14"/>
                    <a:pt x="14" y="14"/>
                    <a:pt x="14" y="14"/>
                  </a:cubicBezTo>
                  <a:cubicBezTo>
                    <a:pt x="14" y="14"/>
                    <a:pt x="15" y="14"/>
                    <a:pt x="15" y="14"/>
                  </a:cubicBezTo>
                  <a:cubicBezTo>
                    <a:pt x="15" y="14"/>
                    <a:pt x="15" y="14"/>
                    <a:pt x="15" y="14"/>
                  </a:cubicBezTo>
                  <a:cubicBezTo>
                    <a:pt x="15" y="14"/>
                    <a:pt x="15" y="14"/>
                    <a:pt x="15" y="13"/>
                  </a:cubicBezTo>
                  <a:cubicBezTo>
                    <a:pt x="15" y="13"/>
                    <a:pt x="15" y="13"/>
                    <a:pt x="15" y="13"/>
                  </a:cubicBezTo>
                  <a:cubicBezTo>
                    <a:pt x="14" y="12"/>
                    <a:pt x="14" y="12"/>
                    <a:pt x="14" y="12"/>
                  </a:cubicBezTo>
                  <a:cubicBezTo>
                    <a:pt x="14" y="12"/>
                    <a:pt x="14" y="12"/>
                    <a:pt x="14" y="12"/>
                  </a:cubicBezTo>
                  <a:cubicBezTo>
                    <a:pt x="13" y="12"/>
                    <a:pt x="13" y="12"/>
                    <a:pt x="13" y="12"/>
                  </a:cubicBezTo>
                  <a:cubicBezTo>
                    <a:pt x="13" y="12"/>
                    <a:pt x="13" y="12"/>
                    <a:pt x="13" y="12"/>
                  </a:cubicBezTo>
                  <a:cubicBezTo>
                    <a:pt x="13" y="12"/>
                    <a:pt x="13" y="12"/>
                    <a:pt x="13" y="12"/>
                  </a:cubicBezTo>
                  <a:cubicBezTo>
                    <a:pt x="13" y="12"/>
                    <a:pt x="13" y="11"/>
                    <a:pt x="13" y="11"/>
                  </a:cubicBezTo>
                  <a:cubicBezTo>
                    <a:pt x="14" y="10"/>
                    <a:pt x="14" y="9"/>
                    <a:pt x="14" y="8"/>
                  </a:cubicBezTo>
                  <a:cubicBezTo>
                    <a:pt x="14" y="6"/>
                    <a:pt x="14" y="5"/>
                    <a:pt x="14" y="5"/>
                  </a:cubicBezTo>
                  <a:cubicBezTo>
                    <a:pt x="15" y="5"/>
                    <a:pt x="15" y="5"/>
                    <a:pt x="15" y="6"/>
                  </a:cubicBezTo>
                  <a:cubicBezTo>
                    <a:pt x="15" y="6"/>
                    <a:pt x="15" y="6"/>
                    <a:pt x="15" y="6"/>
                  </a:cubicBezTo>
                  <a:cubicBezTo>
                    <a:pt x="15" y="6"/>
                    <a:pt x="15" y="6"/>
                    <a:pt x="15" y="6"/>
                  </a:cubicBezTo>
                  <a:cubicBezTo>
                    <a:pt x="15" y="7"/>
                    <a:pt x="15" y="7"/>
                    <a:pt x="15" y="7"/>
                  </a:cubicBezTo>
                  <a:cubicBezTo>
                    <a:pt x="15" y="7"/>
                    <a:pt x="15" y="7"/>
                    <a:pt x="16" y="6"/>
                  </a:cubicBezTo>
                  <a:cubicBezTo>
                    <a:pt x="16" y="6"/>
                    <a:pt x="16" y="5"/>
                    <a:pt x="16" y="5"/>
                  </a:cubicBezTo>
                  <a:cubicBezTo>
                    <a:pt x="16" y="5"/>
                    <a:pt x="16" y="5"/>
                    <a:pt x="16" y="5"/>
                  </a:cubicBezTo>
                  <a:cubicBezTo>
                    <a:pt x="15" y="4"/>
                    <a:pt x="15" y="4"/>
                    <a:pt x="15" y="4"/>
                  </a:cubicBezTo>
                  <a:cubicBezTo>
                    <a:pt x="15" y="4"/>
                    <a:pt x="15" y="4"/>
                    <a:pt x="15" y="4"/>
                  </a:cubicBezTo>
                  <a:cubicBezTo>
                    <a:pt x="14" y="4"/>
                    <a:pt x="14" y="3"/>
                    <a:pt x="14" y="3"/>
                  </a:cubicBezTo>
                  <a:cubicBezTo>
                    <a:pt x="14" y="3"/>
                    <a:pt x="14" y="3"/>
                    <a:pt x="14" y="3"/>
                  </a:cubicBezTo>
                  <a:cubicBezTo>
                    <a:pt x="14" y="3"/>
                    <a:pt x="14" y="3"/>
                    <a:pt x="14" y="3"/>
                  </a:cubicBezTo>
                  <a:cubicBezTo>
                    <a:pt x="14" y="2"/>
                    <a:pt x="14" y="2"/>
                    <a:pt x="14" y="2"/>
                  </a:cubicBezTo>
                  <a:cubicBezTo>
                    <a:pt x="14" y="2"/>
                    <a:pt x="14" y="2"/>
                    <a:pt x="14" y="2"/>
                  </a:cubicBezTo>
                  <a:cubicBezTo>
                    <a:pt x="14" y="1"/>
                    <a:pt x="14" y="1"/>
                    <a:pt x="14" y="1"/>
                  </a:cubicBezTo>
                  <a:cubicBezTo>
                    <a:pt x="13" y="2"/>
                    <a:pt x="13" y="2"/>
                    <a:pt x="13" y="2"/>
                  </a:cubicBezTo>
                  <a:cubicBezTo>
                    <a:pt x="12" y="3"/>
                    <a:pt x="12" y="3"/>
                    <a:pt x="12" y="3"/>
                  </a:cubicBezTo>
                  <a:cubicBezTo>
                    <a:pt x="12" y="3"/>
                    <a:pt x="12" y="3"/>
                    <a:pt x="12" y="3"/>
                  </a:cubicBezTo>
                  <a:cubicBezTo>
                    <a:pt x="12" y="3"/>
                    <a:pt x="12" y="3"/>
                    <a:pt x="12" y="2"/>
                  </a:cubicBezTo>
                  <a:cubicBezTo>
                    <a:pt x="12" y="2"/>
                    <a:pt x="12" y="2"/>
                    <a:pt x="12" y="2"/>
                  </a:cubicBezTo>
                  <a:cubicBezTo>
                    <a:pt x="12" y="1"/>
                    <a:pt x="11" y="1"/>
                    <a:pt x="11" y="0"/>
                  </a:cubicBezTo>
                  <a:cubicBezTo>
                    <a:pt x="11" y="0"/>
                    <a:pt x="11" y="0"/>
                    <a:pt x="11" y="0"/>
                  </a:cubicBezTo>
                  <a:cubicBezTo>
                    <a:pt x="10" y="1"/>
                    <a:pt x="10" y="1"/>
                    <a:pt x="10" y="1"/>
                  </a:cubicBezTo>
                  <a:cubicBezTo>
                    <a:pt x="10" y="1"/>
                    <a:pt x="10" y="1"/>
                    <a:pt x="10" y="1"/>
                  </a:cubicBezTo>
                  <a:cubicBezTo>
                    <a:pt x="10" y="1"/>
                    <a:pt x="10" y="2"/>
                    <a:pt x="10" y="2"/>
                  </a:cubicBezTo>
                  <a:cubicBezTo>
                    <a:pt x="10" y="2"/>
                    <a:pt x="9" y="2"/>
                    <a:pt x="9" y="2"/>
                  </a:cubicBezTo>
                  <a:cubicBezTo>
                    <a:pt x="9" y="2"/>
                    <a:pt x="9" y="2"/>
                    <a:pt x="9" y="2"/>
                  </a:cubicBezTo>
                  <a:cubicBezTo>
                    <a:pt x="9" y="2"/>
                    <a:pt x="9" y="2"/>
                    <a:pt x="9" y="2"/>
                  </a:cubicBezTo>
                  <a:cubicBezTo>
                    <a:pt x="9" y="3"/>
                    <a:pt x="9" y="3"/>
                    <a:pt x="9" y="3"/>
                  </a:cubicBezTo>
                  <a:cubicBezTo>
                    <a:pt x="9" y="3"/>
                    <a:pt x="9" y="3"/>
                    <a:pt x="9" y="3"/>
                  </a:cubicBezTo>
                  <a:cubicBezTo>
                    <a:pt x="9" y="2"/>
                    <a:pt x="9" y="2"/>
                    <a:pt x="9" y="2"/>
                  </a:cubicBezTo>
                  <a:cubicBezTo>
                    <a:pt x="9" y="2"/>
                    <a:pt x="9" y="2"/>
                    <a:pt x="9" y="2"/>
                  </a:cubicBezTo>
                  <a:cubicBezTo>
                    <a:pt x="8" y="2"/>
                    <a:pt x="8" y="2"/>
                    <a:pt x="8" y="2"/>
                  </a:cubicBezTo>
                  <a:cubicBezTo>
                    <a:pt x="8" y="1"/>
                    <a:pt x="8" y="1"/>
                    <a:pt x="8" y="1"/>
                  </a:cubicBezTo>
                  <a:cubicBezTo>
                    <a:pt x="8" y="2"/>
                    <a:pt x="8" y="2"/>
                    <a:pt x="8" y="2"/>
                  </a:cubicBezTo>
                  <a:cubicBezTo>
                    <a:pt x="7" y="2"/>
                    <a:pt x="7" y="2"/>
                    <a:pt x="7" y="2"/>
                  </a:cubicBezTo>
                  <a:cubicBezTo>
                    <a:pt x="7" y="3"/>
                    <a:pt x="7" y="3"/>
                    <a:pt x="7" y="3"/>
                  </a:cubicBezTo>
                  <a:cubicBezTo>
                    <a:pt x="7" y="3"/>
                    <a:pt x="7" y="3"/>
                    <a:pt x="7" y="3"/>
                  </a:cubicBezTo>
                  <a:cubicBezTo>
                    <a:pt x="7" y="3"/>
                    <a:pt x="7" y="3"/>
                    <a:pt x="7" y="3"/>
                  </a:cubicBezTo>
                  <a:cubicBezTo>
                    <a:pt x="7" y="4"/>
                    <a:pt x="7" y="4"/>
                    <a:pt x="7" y="4"/>
                  </a:cubicBezTo>
                  <a:cubicBezTo>
                    <a:pt x="7" y="4"/>
                    <a:pt x="7" y="4"/>
                    <a:pt x="7" y="4"/>
                  </a:cubicBezTo>
                  <a:cubicBezTo>
                    <a:pt x="7" y="4"/>
                    <a:pt x="6" y="4"/>
                    <a:pt x="6" y="4"/>
                  </a:cubicBezTo>
                  <a:cubicBezTo>
                    <a:pt x="6" y="4"/>
                    <a:pt x="5" y="4"/>
                    <a:pt x="5" y="5"/>
                  </a:cubicBezTo>
                  <a:cubicBezTo>
                    <a:pt x="5" y="5"/>
                    <a:pt x="6" y="6"/>
                    <a:pt x="6" y="6"/>
                  </a:cubicBezTo>
                  <a:cubicBezTo>
                    <a:pt x="6" y="7"/>
                    <a:pt x="6" y="7"/>
                    <a:pt x="6" y="7"/>
                  </a:cubicBezTo>
                  <a:cubicBezTo>
                    <a:pt x="6" y="7"/>
                    <a:pt x="7" y="7"/>
                    <a:pt x="7" y="7"/>
                  </a:cubicBezTo>
                  <a:cubicBezTo>
                    <a:pt x="7" y="6"/>
                    <a:pt x="7" y="6"/>
                    <a:pt x="7" y="6"/>
                  </a:cubicBezTo>
                  <a:cubicBezTo>
                    <a:pt x="7" y="6"/>
                    <a:pt x="7" y="6"/>
                    <a:pt x="7" y="6"/>
                  </a:cubicBezTo>
                  <a:cubicBezTo>
                    <a:pt x="7" y="6"/>
                    <a:pt x="7" y="6"/>
                    <a:pt x="7" y="6"/>
                  </a:cubicBezTo>
                  <a:cubicBezTo>
                    <a:pt x="7" y="5"/>
                    <a:pt x="7" y="5"/>
                    <a:pt x="7" y="5"/>
                  </a:cubicBezTo>
                  <a:cubicBezTo>
                    <a:pt x="7" y="5"/>
                    <a:pt x="7" y="5"/>
                    <a:pt x="7" y="6"/>
                  </a:cubicBezTo>
                  <a:cubicBezTo>
                    <a:pt x="8" y="7"/>
                    <a:pt x="8" y="7"/>
                    <a:pt x="8" y="7"/>
                  </a:cubicBezTo>
                  <a:cubicBezTo>
                    <a:pt x="8" y="9"/>
                    <a:pt x="8" y="9"/>
                    <a:pt x="8" y="9"/>
                  </a:cubicBezTo>
                  <a:cubicBezTo>
                    <a:pt x="8" y="9"/>
                    <a:pt x="8" y="10"/>
                    <a:pt x="8" y="10"/>
                  </a:cubicBezTo>
                  <a:cubicBezTo>
                    <a:pt x="9" y="11"/>
                    <a:pt x="9" y="11"/>
                    <a:pt x="9" y="11"/>
                  </a:cubicBezTo>
                  <a:cubicBezTo>
                    <a:pt x="9" y="12"/>
                    <a:pt x="9" y="12"/>
                    <a:pt x="9" y="12"/>
                  </a:cubicBezTo>
                  <a:cubicBezTo>
                    <a:pt x="9" y="12"/>
                    <a:pt x="9" y="12"/>
                    <a:pt x="9" y="12"/>
                  </a:cubicBezTo>
                  <a:cubicBezTo>
                    <a:pt x="9" y="12"/>
                    <a:pt x="9" y="12"/>
                    <a:pt x="9" y="12"/>
                  </a:cubicBezTo>
                  <a:cubicBezTo>
                    <a:pt x="9" y="12"/>
                    <a:pt x="9" y="12"/>
                    <a:pt x="8" y="12"/>
                  </a:cubicBezTo>
                  <a:cubicBezTo>
                    <a:pt x="8" y="12"/>
                    <a:pt x="8" y="12"/>
                    <a:pt x="8" y="12"/>
                  </a:cubicBezTo>
                  <a:cubicBezTo>
                    <a:pt x="8" y="12"/>
                    <a:pt x="7" y="12"/>
                    <a:pt x="7" y="15"/>
                  </a:cubicBezTo>
                  <a:cubicBezTo>
                    <a:pt x="7" y="16"/>
                    <a:pt x="8" y="18"/>
                    <a:pt x="8" y="19"/>
                  </a:cubicBezTo>
                  <a:cubicBezTo>
                    <a:pt x="9" y="21"/>
                    <a:pt x="9" y="21"/>
                    <a:pt x="9" y="21"/>
                  </a:cubicBezTo>
                  <a:cubicBezTo>
                    <a:pt x="9" y="21"/>
                    <a:pt x="9" y="21"/>
                    <a:pt x="9" y="22"/>
                  </a:cubicBezTo>
                  <a:cubicBezTo>
                    <a:pt x="9" y="24"/>
                    <a:pt x="6" y="28"/>
                    <a:pt x="2" y="30"/>
                  </a:cubicBezTo>
                  <a:cubicBezTo>
                    <a:pt x="1" y="31"/>
                    <a:pt x="0" y="31"/>
                    <a:pt x="0" y="33"/>
                  </a:cubicBezTo>
                  <a:cubicBezTo>
                    <a:pt x="0" y="33"/>
                    <a:pt x="0" y="33"/>
                    <a:pt x="0" y="33"/>
                  </a:cubicBezTo>
                  <a:cubicBezTo>
                    <a:pt x="1" y="33"/>
                    <a:pt x="1" y="33"/>
                    <a:pt x="1" y="33"/>
                  </a:cubicBezTo>
                  <a:cubicBezTo>
                    <a:pt x="2" y="32"/>
                    <a:pt x="3" y="32"/>
                    <a:pt x="3" y="32"/>
                  </a:cubicBezTo>
                  <a:cubicBezTo>
                    <a:pt x="3" y="31"/>
                    <a:pt x="3" y="31"/>
                    <a:pt x="3" y="31"/>
                  </a:cubicBezTo>
                  <a:cubicBezTo>
                    <a:pt x="3" y="31"/>
                    <a:pt x="3" y="31"/>
                    <a:pt x="4" y="31"/>
                  </a:cubicBezTo>
                  <a:cubicBezTo>
                    <a:pt x="4" y="31"/>
                    <a:pt x="4" y="30"/>
                    <a:pt x="4" y="30"/>
                  </a:cubicBezTo>
                  <a:cubicBezTo>
                    <a:pt x="4" y="30"/>
                    <a:pt x="5" y="30"/>
                    <a:pt x="5" y="30"/>
                  </a:cubicBezTo>
                  <a:cubicBezTo>
                    <a:pt x="5" y="30"/>
                    <a:pt x="5" y="30"/>
                    <a:pt x="5" y="30"/>
                  </a:cubicBezTo>
                  <a:cubicBezTo>
                    <a:pt x="5" y="30"/>
                    <a:pt x="5" y="30"/>
                    <a:pt x="5" y="30"/>
                  </a:cubicBezTo>
                  <a:cubicBezTo>
                    <a:pt x="4" y="31"/>
                    <a:pt x="4" y="31"/>
                    <a:pt x="4" y="31"/>
                  </a:cubicBezTo>
                  <a:cubicBezTo>
                    <a:pt x="4" y="31"/>
                    <a:pt x="4" y="31"/>
                    <a:pt x="4" y="31"/>
                  </a:cubicBezTo>
                  <a:cubicBezTo>
                    <a:pt x="4" y="32"/>
                    <a:pt x="5" y="33"/>
                    <a:pt x="6" y="33"/>
                  </a:cubicBezTo>
                  <a:cubicBezTo>
                    <a:pt x="6" y="32"/>
                    <a:pt x="6" y="32"/>
                    <a:pt x="6" y="31"/>
                  </a:cubicBezTo>
                  <a:cubicBezTo>
                    <a:pt x="7" y="31"/>
                    <a:pt x="7" y="31"/>
                    <a:pt x="7" y="31"/>
                  </a:cubicBezTo>
                  <a:cubicBezTo>
                    <a:pt x="7" y="30"/>
                    <a:pt x="7" y="30"/>
                    <a:pt x="7" y="29"/>
                  </a:cubicBezTo>
                  <a:cubicBezTo>
                    <a:pt x="7" y="29"/>
                    <a:pt x="7" y="28"/>
                    <a:pt x="7" y="28"/>
                  </a:cubicBezTo>
                  <a:cubicBezTo>
                    <a:pt x="7" y="28"/>
                    <a:pt x="7" y="28"/>
                    <a:pt x="7" y="28"/>
                  </a:cubicBezTo>
                  <a:cubicBezTo>
                    <a:pt x="7" y="28"/>
                    <a:pt x="7" y="27"/>
                    <a:pt x="7" y="27"/>
                  </a:cubicBezTo>
                  <a:cubicBezTo>
                    <a:pt x="7" y="27"/>
                    <a:pt x="7" y="27"/>
                    <a:pt x="7" y="28"/>
                  </a:cubicBezTo>
                  <a:cubicBezTo>
                    <a:pt x="7" y="28"/>
                    <a:pt x="7" y="28"/>
                    <a:pt x="7" y="28"/>
                  </a:cubicBezTo>
                  <a:cubicBezTo>
                    <a:pt x="7" y="28"/>
                    <a:pt x="8" y="28"/>
                    <a:pt x="8" y="28"/>
                  </a:cubicBezTo>
                  <a:cubicBezTo>
                    <a:pt x="8" y="28"/>
                    <a:pt x="9" y="28"/>
                    <a:pt x="9" y="27"/>
                  </a:cubicBezTo>
                  <a:cubicBezTo>
                    <a:pt x="9" y="27"/>
                    <a:pt x="9" y="27"/>
                    <a:pt x="9" y="26"/>
                  </a:cubicBezTo>
                  <a:cubicBezTo>
                    <a:pt x="9" y="26"/>
                    <a:pt x="9" y="26"/>
                    <a:pt x="9" y="26"/>
                  </a:cubicBezTo>
                  <a:cubicBezTo>
                    <a:pt x="9" y="25"/>
                    <a:pt x="9" y="25"/>
                    <a:pt x="9" y="25"/>
                  </a:cubicBezTo>
                  <a:cubicBezTo>
                    <a:pt x="9" y="25"/>
                    <a:pt x="9" y="25"/>
                    <a:pt x="9" y="25"/>
                  </a:cubicBezTo>
                  <a:cubicBezTo>
                    <a:pt x="9" y="25"/>
                    <a:pt x="9" y="25"/>
                    <a:pt x="9" y="25"/>
                  </a:cubicBezTo>
                  <a:cubicBezTo>
                    <a:pt x="9" y="25"/>
                    <a:pt x="10" y="25"/>
                    <a:pt x="10" y="25"/>
                  </a:cubicBezTo>
                  <a:cubicBezTo>
                    <a:pt x="10" y="26"/>
                    <a:pt x="10" y="26"/>
                    <a:pt x="10" y="26"/>
                  </a:cubicBezTo>
                  <a:cubicBezTo>
                    <a:pt x="10" y="26"/>
                    <a:pt x="10" y="26"/>
                    <a:pt x="10" y="26"/>
                  </a:cubicBezTo>
                  <a:cubicBezTo>
                    <a:pt x="10" y="26"/>
                    <a:pt x="11" y="26"/>
                    <a:pt x="11" y="25"/>
                  </a:cubicBezTo>
                  <a:cubicBezTo>
                    <a:pt x="11" y="25"/>
                    <a:pt x="11" y="24"/>
                    <a:pt x="11" y="24"/>
                  </a:cubicBezTo>
                  <a:cubicBezTo>
                    <a:pt x="11" y="23"/>
                    <a:pt x="11" y="23"/>
                    <a:pt x="12" y="23"/>
                  </a:cubicBezTo>
                  <a:cubicBezTo>
                    <a:pt x="12" y="23"/>
                    <a:pt x="12" y="23"/>
                    <a:pt x="12" y="23"/>
                  </a:cubicBezTo>
                  <a:cubicBezTo>
                    <a:pt x="12" y="23"/>
                    <a:pt x="12" y="23"/>
                    <a:pt x="12" y="23"/>
                  </a:cubicBezTo>
                  <a:cubicBezTo>
                    <a:pt x="12" y="24"/>
                    <a:pt x="12" y="24"/>
                    <a:pt x="12" y="24"/>
                  </a:cubicBezTo>
                  <a:cubicBezTo>
                    <a:pt x="12" y="24"/>
                    <a:pt x="13" y="23"/>
                    <a:pt x="13" y="23"/>
                  </a:cubicBezTo>
                  <a:cubicBezTo>
                    <a:pt x="13" y="23"/>
                    <a:pt x="13" y="23"/>
                    <a:pt x="13" y="23"/>
                  </a:cubicBezTo>
                  <a:cubicBezTo>
                    <a:pt x="13" y="22"/>
                    <a:pt x="13" y="22"/>
                    <a:pt x="13" y="22"/>
                  </a:cubicBezTo>
                  <a:cubicBezTo>
                    <a:pt x="12" y="22"/>
                    <a:pt x="12" y="22"/>
                    <a:pt x="12" y="21"/>
                  </a:cubicBezTo>
                  <a:cubicBezTo>
                    <a:pt x="12" y="21"/>
                    <a:pt x="13" y="21"/>
                    <a:pt x="13" y="20"/>
                  </a:cubicBezTo>
                  <a:cubicBezTo>
                    <a:pt x="13" y="20"/>
                    <a:pt x="13" y="20"/>
                    <a:pt x="13" y="19"/>
                  </a:cubicBezTo>
                  <a:cubicBezTo>
                    <a:pt x="14" y="18"/>
                    <a:pt x="14" y="18"/>
                    <a:pt x="14" y="18"/>
                  </a:cubicBezTo>
                  <a:cubicBezTo>
                    <a:pt x="14" y="18"/>
                    <a:pt x="14" y="18"/>
                    <a:pt x="14" y="19"/>
                  </a:cubicBezTo>
                  <a:cubicBezTo>
                    <a:pt x="14" y="19"/>
                    <a:pt x="14" y="19"/>
                    <a:pt x="14" y="19"/>
                  </a:cubicBezTo>
                  <a:cubicBezTo>
                    <a:pt x="14" y="19"/>
                    <a:pt x="14" y="19"/>
                    <a:pt x="14" y="19"/>
                  </a:cubicBezTo>
                  <a:cubicBezTo>
                    <a:pt x="14" y="19"/>
                    <a:pt x="14" y="19"/>
                    <a:pt x="14" y="19"/>
                  </a:cubicBezTo>
                  <a:cubicBezTo>
                    <a:pt x="14" y="19"/>
                    <a:pt x="15" y="19"/>
                    <a:pt x="15" y="19"/>
                  </a:cubicBezTo>
                  <a:cubicBezTo>
                    <a:pt x="15" y="19"/>
                    <a:pt x="15" y="19"/>
                    <a:pt x="16" y="19"/>
                  </a:cubicBezTo>
                  <a:cubicBezTo>
                    <a:pt x="17" y="18"/>
                    <a:pt x="17" y="18"/>
                    <a:pt x="17" y="18"/>
                  </a:cubicBezTo>
                  <a:cubicBezTo>
                    <a:pt x="17" y="18"/>
                    <a:pt x="17" y="18"/>
                    <a:pt x="18" y="18"/>
                  </a:cubicBezTo>
                  <a:cubicBezTo>
                    <a:pt x="18" y="18"/>
                    <a:pt x="18" y="18"/>
                    <a:pt x="18" y="18"/>
                  </a:cubicBezTo>
                  <a:cubicBezTo>
                    <a:pt x="19" y="19"/>
                    <a:pt x="19" y="19"/>
                    <a:pt x="19" y="19"/>
                  </a:cubicBezTo>
                  <a:cubicBezTo>
                    <a:pt x="19" y="19"/>
                    <a:pt x="20" y="18"/>
                    <a:pt x="20" y="18"/>
                  </a:cubicBezTo>
                  <a:cubicBezTo>
                    <a:pt x="20" y="18"/>
                    <a:pt x="19" y="17"/>
                    <a:pt x="19" y="17"/>
                  </a:cubicBezTo>
                  <a:cubicBezTo>
                    <a:pt x="19" y="17"/>
                    <a:pt x="19" y="17"/>
                    <a:pt x="19" y="17"/>
                  </a:cubicBezTo>
                  <a:cubicBezTo>
                    <a:pt x="19" y="17"/>
                    <a:pt x="19" y="17"/>
                    <a:pt x="19" y="17"/>
                  </a:cubicBezTo>
                  <a:cubicBezTo>
                    <a:pt x="19" y="16"/>
                    <a:pt x="19" y="16"/>
                    <a:pt x="19" y="16"/>
                  </a:cubicBezTo>
                  <a:cubicBezTo>
                    <a:pt x="19" y="16"/>
                    <a:pt x="20" y="17"/>
                    <a:pt x="20" y="18"/>
                  </a:cubicBezTo>
                  <a:cubicBezTo>
                    <a:pt x="23" y="22"/>
                    <a:pt x="24" y="24"/>
                    <a:pt x="26" y="24"/>
                  </a:cubicBezTo>
                  <a:cubicBezTo>
                    <a:pt x="28" y="25"/>
                    <a:pt x="29" y="25"/>
                    <a:pt x="29" y="26"/>
                  </a:cubicBezTo>
                  <a:cubicBezTo>
                    <a:pt x="29" y="27"/>
                    <a:pt x="29" y="28"/>
                    <a:pt x="28" y="29"/>
                  </a:cubicBezTo>
                  <a:cubicBezTo>
                    <a:pt x="26" y="31"/>
                    <a:pt x="26" y="32"/>
                    <a:pt x="26" y="33"/>
                  </a:cubicBezTo>
                  <a:cubicBezTo>
                    <a:pt x="26" y="33"/>
                    <a:pt x="26" y="33"/>
                    <a:pt x="26" y="33"/>
                  </a:cubicBezTo>
                  <a:cubicBezTo>
                    <a:pt x="26" y="33"/>
                    <a:pt x="26" y="33"/>
                    <a:pt x="26" y="33"/>
                  </a:cubicBezTo>
                  <a:cubicBezTo>
                    <a:pt x="27" y="33"/>
                    <a:pt x="27" y="33"/>
                    <a:pt x="27" y="33"/>
                  </a:cubicBezTo>
                  <a:cubicBezTo>
                    <a:pt x="28" y="33"/>
                    <a:pt x="28" y="33"/>
                    <a:pt x="28" y="33"/>
                  </a:cubicBezTo>
                  <a:cubicBezTo>
                    <a:pt x="28" y="33"/>
                    <a:pt x="28" y="32"/>
                    <a:pt x="28" y="32"/>
                  </a:cubicBezTo>
                  <a:cubicBezTo>
                    <a:pt x="28" y="32"/>
                    <a:pt x="28" y="32"/>
                    <a:pt x="28" y="32"/>
                  </a:cubicBezTo>
                  <a:cubicBezTo>
                    <a:pt x="28" y="31"/>
                    <a:pt x="28" y="31"/>
                    <a:pt x="28" y="31"/>
                  </a:cubicBezTo>
                  <a:cubicBezTo>
                    <a:pt x="28" y="31"/>
                    <a:pt x="28" y="31"/>
                    <a:pt x="28" y="31"/>
                  </a:cubicBezTo>
                  <a:cubicBezTo>
                    <a:pt x="28" y="31"/>
                    <a:pt x="28" y="31"/>
                    <a:pt x="29" y="30"/>
                  </a:cubicBezTo>
                  <a:cubicBezTo>
                    <a:pt x="29" y="30"/>
                    <a:pt x="29" y="30"/>
                    <a:pt x="29" y="30"/>
                  </a:cubicBezTo>
                  <a:cubicBezTo>
                    <a:pt x="29" y="30"/>
                    <a:pt x="29" y="30"/>
                    <a:pt x="29" y="31"/>
                  </a:cubicBezTo>
                  <a:cubicBezTo>
                    <a:pt x="30" y="32"/>
                    <a:pt x="30" y="32"/>
                    <a:pt x="30" y="32"/>
                  </a:cubicBezTo>
                  <a:cubicBezTo>
                    <a:pt x="30" y="32"/>
                    <a:pt x="30" y="32"/>
                    <a:pt x="31" y="33"/>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62">
              <a:extLst>
                <a:ext uri="{FF2B5EF4-FFF2-40B4-BE49-F238E27FC236}">
                  <a16:creationId xmlns:a16="http://schemas.microsoft.com/office/drawing/2014/main" id="{FB2A727B-B927-460B-B355-1BA9F8338F95}"/>
                </a:ext>
              </a:extLst>
            </p:cNvPr>
            <p:cNvSpPr>
              <a:spLocks/>
            </p:cNvSpPr>
            <p:nvPr userDrawn="1"/>
          </p:nvSpPr>
          <p:spPr bwMode="auto">
            <a:xfrm>
              <a:off x="224" y="125"/>
              <a:ext cx="2" cy="6"/>
            </a:xfrm>
            <a:custGeom>
              <a:avLst/>
              <a:gdLst>
                <a:gd name="T0" fmla="*/ 0 w 1"/>
                <a:gd name="T1" fmla="*/ 0 h 3"/>
                <a:gd name="T2" fmla="*/ 0 w 1"/>
                <a:gd name="T3" fmla="*/ 1 h 3"/>
                <a:gd name="T4" fmla="*/ 0 w 1"/>
                <a:gd name="T5" fmla="*/ 1 h 3"/>
                <a:gd name="T6" fmla="*/ 0 w 1"/>
                <a:gd name="T7" fmla="*/ 2 h 3"/>
                <a:gd name="T8" fmla="*/ 0 w 1"/>
                <a:gd name="T9" fmla="*/ 3 h 3"/>
                <a:gd name="T10" fmla="*/ 1 w 1"/>
                <a:gd name="T11" fmla="*/ 2 h 3"/>
                <a:gd name="T12" fmla="*/ 1 w 1"/>
                <a:gd name="T13" fmla="*/ 1 h 3"/>
                <a:gd name="T14" fmla="*/ 1 w 1"/>
                <a:gd name="T15" fmla="*/ 0 h 3"/>
                <a:gd name="T16" fmla="*/ 0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0"/>
                  </a:moveTo>
                  <a:cubicBezTo>
                    <a:pt x="0" y="0"/>
                    <a:pt x="0" y="0"/>
                    <a:pt x="0" y="1"/>
                  </a:cubicBezTo>
                  <a:cubicBezTo>
                    <a:pt x="0" y="1"/>
                    <a:pt x="0" y="1"/>
                    <a:pt x="0" y="1"/>
                  </a:cubicBezTo>
                  <a:cubicBezTo>
                    <a:pt x="0" y="2"/>
                    <a:pt x="0" y="2"/>
                    <a:pt x="0" y="2"/>
                  </a:cubicBezTo>
                  <a:cubicBezTo>
                    <a:pt x="0" y="3"/>
                    <a:pt x="0" y="3"/>
                    <a:pt x="0" y="3"/>
                  </a:cubicBezTo>
                  <a:cubicBezTo>
                    <a:pt x="0" y="3"/>
                    <a:pt x="0" y="3"/>
                    <a:pt x="1" y="2"/>
                  </a:cubicBezTo>
                  <a:cubicBezTo>
                    <a:pt x="1" y="2"/>
                    <a:pt x="1" y="2"/>
                    <a:pt x="1" y="1"/>
                  </a:cubicBezTo>
                  <a:cubicBezTo>
                    <a:pt x="1" y="1"/>
                    <a:pt x="1" y="1"/>
                    <a:pt x="1" y="0"/>
                  </a:cubicBezTo>
                  <a:cubicBezTo>
                    <a:pt x="0" y="0"/>
                    <a:pt x="0"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63">
              <a:extLst>
                <a:ext uri="{FF2B5EF4-FFF2-40B4-BE49-F238E27FC236}">
                  <a16:creationId xmlns:a16="http://schemas.microsoft.com/office/drawing/2014/main" id="{1E5B08CF-21EC-45A0-BCF5-FB72BD28949D}"/>
                </a:ext>
              </a:extLst>
            </p:cNvPr>
            <p:cNvSpPr>
              <a:spLocks/>
            </p:cNvSpPr>
            <p:nvPr userDrawn="1"/>
          </p:nvSpPr>
          <p:spPr bwMode="auto">
            <a:xfrm>
              <a:off x="213" y="114"/>
              <a:ext cx="19" cy="40"/>
            </a:xfrm>
            <a:custGeom>
              <a:avLst/>
              <a:gdLst>
                <a:gd name="T0" fmla="*/ 2 w 9"/>
                <a:gd name="T1" fmla="*/ 0 h 19"/>
                <a:gd name="T2" fmla="*/ 3 w 9"/>
                <a:gd name="T3" fmla="*/ 0 h 19"/>
                <a:gd name="T4" fmla="*/ 4 w 9"/>
                <a:gd name="T5" fmla="*/ 4 h 19"/>
                <a:gd name="T6" fmla="*/ 4 w 9"/>
                <a:gd name="T7" fmla="*/ 6 h 19"/>
                <a:gd name="T8" fmla="*/ 4 w 9"/>
                <a:gd name="T9" fmla="*/ 7 h 19"/>
                <a:gd name="T10" fmla="*/ 7 w 9"/>
                <a:gd name="T11" fmla="*/ 15 h 19"/>
                <a:gd name="T12" fmla="*/ 8 w 9"/>
                <a:gd name="T13" fmla="*/ 14 h 19"/>
                <a:gd name="T14" fmla="*/ 9 w 9"/>
                <a:gd name="T15" fmla="*/ 14 h 19"/>
                <a:gd name="T16" fmla="*/ 9 w 9"/>
                <a:gd name="T17" fmla="*/ 14 h 19"/>
                <a:gd name="T18" fmla="*/ 9 w 9"/>
                <a:gd name="T19" fmla="*/ 15 h 19"/>
                <a:gd name="T20" fmla="*/ 9 w 9"/>
                <a:gd name="T21" fmla="*/ 15 h 19"/>
                <a:gd name="T22" fmla="*/ 9 w 9"/>
                <a:gd name="T23" fmla="*/ 16 h 19"/>
                <a:gd name="T24" fmla="*/ 9 w 9"/>
                <a:gd name="T25" fmla="*/ 17 h 19"/>
                <a:gd name="T26" fmla="*/ 9 w 9"/>
                <a:gd name="T27" fmla="*/ 17 h 19"/>
                <a:gd name="T28" fmla="*/ 9 w 9"/>
                <a:gd name="T29" fmla="*/ 17 h 19"/>
                <a:gd name="T30" fmla="*/ 8 w 9"/>
                <a:gd name="T31" fmla="*/ 17 h 19"/>
                <a:gd name="T32" fmla="*/ 7 w 9"/>
                <a:gd name="T33" fmla="*/ 18 h 19"/>
                <a:gd name="T34" fmla="*/ 6 w 9"/>
                <a:gd name="T35" fmla="*/ 18 h 19"/>
                <a:gd name="T36" fmla="*/ 6 w 9"/>
                <a:gd name="T37" fmla="*/ 19 h 19"/>
                <a:gd name="T38" fmla="*/ 6 w 9"/>
                <a:gd name="T39" fmla="*/ 19 h 19"/>
                <a:gd name="T40" fmla="*/ 5 w 9"/>
                <a:gd name="T41" fmla="*/ 18 h 19"/>
                <a:gd name="T42" fmla="*/ 5 w 9"/>
                <a:gd name="T43" fmla="*/ 17 h 19"/>
                <a:gd name="T44" fmla="*/ 5 w 9"/>
                <a:gd name="T45" fmla="*/ 17 h 19"/>
                <a:gd name="T46" fmla="*/ 5 w 9"/>
                <a:gd name="T47" fmla="*/ 17 h 19"/>
                <a:gd name="T48" fmla="*/ 5 w 9"/>
                <a:gd name="T49" fmla="*/ 17 h 19"/>
                <a:gd name="T50" fmla="*/ 6 w 9"/>
                <a:gd name="T51" fmla="*/ 17 h 19"/>
                <a:gd name="T52" fmla="*/ 6 w 9"/>
                <a:gd name="T53" fmla="*/ 17 h 19"/>
                <a:gd name="T54" fmla="*/ 6 w 9"/>
                <a:gd name="T55" fmla="*/ 17 h 19"/>
                <a:gd name="T56" fmla="*/ 6 w 9"/>
                <a:gd name="T57" fmla="*/ 17 h 19"/>
                <a:gd name="T58" fmla="*/ 4 w 9"/>
                <a:gd name="T59" fmla="*/ 16 h 19"/>
                <a:gd name="T60" fmla="*/ 3 w 9"/>
                <a:gd name="T61" fmla="*/ 15 h 19"/>
                <a:gd name="T62" fmla="*/ 3 w 9"/>
                <a:gd name="T63" fmla="*/ 13 h 19"/>
                <a:gd name="T64" fmla="*/ 3 w 9"/>
                <a:gd name="T65" fmla="*/ 13 h 19"/>
                <a:gd name="T66" fmla="*/ 3 w 9"/>
                <a:gd name="T67" fmla="*/ 13 h 19"/>
                <a:gd name="T68" fmla="*/ 4 w 9"/>
                <a:gd name="T69" fmla="*/ 13 h 19"/>
                <a:gd name="T70" fmla="*/ 4 w 9"/>
                <a:gd name="T71" fmla="*/ 13 h 19"/>
                <a:gd name="T72" fmla="*/ 4 w 9"/>
                <a:gd name="T73" fmla="*/ 12 h 19"/>
                <a:gd name="T74" fmla="*/ 2 w 9"/>
                <a:gd name="T75" fmla="*/ 10 h 19"/>
                <a:gd name="T76" fmla="*/ 2 w 9"/>
                <a:gd name="T77" fmla="*/ 9 h 19"/>
                <a:gd name="T78" fmla="*/ 2 w 9"/>
                <a:gd name="T79" fmla="*/ 9 h 19"/>
                <a:gd name="T80" fmla="*/ 2 w 9"/>
                <a:gd name="T81" fmla="*/ 9 h 19"/>
                <a:gd name="T82" fmla="*/ 2 w 9"/>
                <a:gd name="T83" fmla="*/ 9 h 19"/>
                <a:gd name="T84" fmla="*/ 3 w 9"/>
                <a:gd name="T85" fmla="*/ 9 h 19"/>
                <a:gd name="T86" fmla="*/ 2 w 9"/>
                <a:gd name="T87" fmla="*/ 9 h 19"/>
                <a:gd name="T88" fmla="*/ 2 w 9"/>
                <a:gd name="T89" fmla="*/ 8 h 19"/>
                <a:gd name="T90" fmla="*/ 1 w 9"/>
                <a:gd name="T91" fmla="*/ 8 h 19"/>
                <a:gd name="T92" fmla="*/ 1 w 9"/>
                <a:gd name="T93" fmla="*/ 7 h 19"/>
                <a:gd name="T94" fmla="*/ 0 w 9"/>
                <a:gd name="T95" fmla="*/ 6 h 19"/>
                <a:gd name="T96" fmla="*/ 0 w 9"/>
                <a:gd name="T97" fmla="*/ 5 h 19"/>
                <a:gd name="T98" fmla="*/ 0 w 9"/>
                <a:gd name="T99" fmla="*/ 5 h 19"/>
                <a:gd name="T100" fmla="*/ 1 w 9"/>
                <a:gd name="T101" fmla="*/ 5 h 19"/>
                <a:gd name="T102" fmla="*/ 2 w 9"/>
                <a:gd name="T103" fmla="*/ 6 h 19"/>
                <a:gd name="T104" fmla="*/ 3 w 9"/>
                <a:gd name="T105" fmla="*/ 7 h 19"/>
                <a:gd name="T106" fmla="*/ 3 w 9"/>
                <a:gd name="T107" fmla="*/ 6 h 19"/>
                <a:gd name="T108" fmla="*/ 3 w 9"/>
                <a:gd name="T109" fmla="*/ 5 h 19"/>
                <a:gd name="T110" fmla="*/ 2 w 9"/>
                <a:gd name="T111" fmla="*/ 5 h 19"/>
                <a:gd name="T112" fmla="*/ 2 w 9"/>
                <a:gd name="T113" fmla="*/ 4 h 19"/>
                <a:gd name="T114" fmla="*/ 2 w 9"/>
                <a:gd name="T115" fmla="*/ 4 h 19"/>
                <a:gd name="T116" fmla="*/ 2 w 9"/>
                <a:gd name="T117" fmla="*/ 4 h 19"/>
                <a:gd name="T118" fmla="*/ 1 w 9"/>
                <a:gd name="T119" fmla="*/ 3 h 19"/>
                <a:gd name="T120" fmla="*/ 1 w 9"/>
                <a:gd name="T121" fmla="*/ 2 h 19"/>
                <a:gd name="T122" fmla="*/ 2 w 9"/>
                <a:gd name="T123" fmla="*/ 0 h 19"/>
                <a:gd name="T124" fmla="*/ 2 w 9"/>
                <a:gd name="T1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 h="19">
                  <a:moveTo>
                    <a:pt x="2" y="0"/>
                  </a:moveTo>
                  <a:cubicBezTo>
                    <a:pt x="3" y="0"/>
                    <a:pt x="3" y="0"/>
                    <a:pt x="3" y="0"/>
                  </a:cubicBezTo>
                  <a:cubicBezTo>
                    <a:pt x="3" y="1"/>
                    <a:pt x="4" y="2"/>
                    <a:pt x="4" y="4"/>
                  </a:cubicBezTo>
                  <a:cubicBezTo>
                    <a:pt x="4" y="5"/>
                    <a:pt x="4" y="5"/>
                    <a:pt x="4" y="6"/>
                  </a:cubicBezTo>
                  <a:cubicBezTo>
                    <a:pt x="4" y="7"/>
                    <a:pt x="4" y="7"/>
                    <a:pt x="4" y="7"/>
                  </a:cubicBezTo>
                  <a:cubicBezTo>
                    <a:pt x="4" y="12"/>
                    <a:pt x="5" y="15"/>
                    <a:pt x="7" y="15"/>
                  </a:cubicBezTo>
                  <a:cubicBezTo>
                    <a:pt x="7" y="15"/>
                    <a:pt x="8" y="15"/>
                    <a:pt x="8" y="14"/>
                  </a:cubicBezTo>
                  <a:cubicBezTo>
                    <a:pt x="8" y="14"/>
                    <a:pt x="9" y="14"/>
                    <a:pt x="9" y="14"/>
                  </a:cubicBezTo>
                  <a:cubicBezTo>
                    <a:pt x="9" y="14"/>
                    <a:pt x="9" y="14"/>
                    <a:pt x="9" y="14"/>
                  </a:cubicBezTo>
                  <a:cubicBezTo>
                    <a:pt x="9" y="15"/>
                    <a:pt x="9" y="15"/>
                    <a:pt x="9" y="15"/>
                  </a:cubicBezTo>
                  <a:cubicBezTo>
                    <a:pt x="9" y="15"/>
                    <a:pt x="9" y="15"/>
                    <a:pt x="9" y="15"/>
                  </a:cubicBezTo>
                  <a:cubicBezTo>
                    <a:pt x="9" y="16"/>
                    <a:pt x="9" y="16"/>
                    <a:pt x="9" y="16"/>
                  </a:cubicBezTo>
                  <a:cubicBezTo>
                    <a:pt x="9" y="17"/>
                    <a:pt x="9" y="17"/>
                    <a:pt x="9" y="17"/>
                  </a:cubicBezTo>
                  <a:cubicBezTo>
                    <a:pt x="9" y="17"/>
                    <a:pt x="9" y="17"/>
                    <a:pt x="9" y="17"/>
                  </a:cubicBezTo>
                  <a:cubicBezTo>
                    <a:pt x="9" y="17"/>
                    <a:pt x="9" y="17"/>
                    <a:pt x="9" y="17"/>
                  </a:cubicBezTo>
                  <a:cubicBezTo>
                    <a:pt x="8" y="17"/>
                    <a:pt x="8" y="17"/>
                    <a:pt x="8" y="17"/>
                  </a:cubicBezTo>
                  <a:cubicBezTo>
                    <a:pt x="8" y="17"/>
                    <a:pt x="8" y="17"/>
                    <a:pt x="7" y="18"/>
                  </a:cubicBezTo>
                  <a:cubicBezTo>
                    <a:pt x="7" y="18"/>
                    <a:pt x="7" y="18"/>
                    <a:pt x="6" y="18"/>
                  </a:cubicBezTo>
                  <a:cubicBezTo>
                    <a:pt x="6" y="19"/>
                    <a:pt x="6" y="19"/>
                    <a:pt x="6" y="19"/>
                  </a:cubicBezTo>
                  <a:cubicBezTo>
                    <a:pt x="6" y="19"/>
                    <a:pt x="6" y="19"/>
                    <a:pt x="6" y="19"/>
                  </a:cubicBezTo>
                  <a:cubicBezTo>
                    <a:pt x="6" y="19"/>
                    <a:pt x="5" y="19"/>
                    <a:pt x="5" y="18"/>
                  </a:cubicBezTo>
                  <a:cubicBezTo>
                    <a:pt x="5" y="18"/>
                    <a:pt x="5" y="17"/>
                    <a:pt x="5" y="17"/>
                  </a:cubicBezTo>
                  <a:cubicBezTo>
                    <a:pt x="5" y="17"/>
                    <a:pt x="5" y="17"/>
                    <a:pt x="5" y="17"/>
                  </a:cubicBezTo>
                  <a:cubicBezTo>
                    <a:pt x="5" y="17"/>
                    <a:pt x="5" y="17"/>
                    <a:pt x="5" y="17"/>
                  </a:cubicBezTo>
                  <a:cubicBezTo>
                    <a:pt x="5" y="17"/>
                    <a:pt x="5" y="17"/>
                    <a:pt x="5" y="17"/>
                  </a:cubicBezTo>
                  <a:cubicBezTo>
                    <a:pt x="6" y="17"/>
                    <a:pt x="6" y="17"/>
                    <a:pt x="6" y="17"/>
                  </a:cubicBezTo>
                  <a:cubicBezTo>
                    <a:pt x="6" y="17"/>
                    <a:pt x="6" y="17"/>
                    <a:pt x="6" y="17"/>
                  </a:cubicBezTo>
                  <a:cubicBezTo>
                    <a:pt x="6" y="17"/>
                    <a:pt x="6" y="17"/>
                    <a:pt x="6" y="17"/>
                  </a:cubicBezTo>
                  <a:cubicBezTo>
                    <a:pt x="6" y="17"/>
                    <a:pt x="6" y="17"/>
                    <a:pt x="6" y="17"/>
                  </a:cubicBezTo>
                  <a:cubicBezTo>
                    <a:pt x="4" y="16"/>
                    <a:pt x="4" y="16"/>
                    <a:pt x="4" y="16"/>
                  </a:cubicBezTo>
                  <a:cubicBezTo>
                    <a:pt x="4" y="16"/>
                    <a:pt x="4" y="15"/>
                    <a:pt x="3" y="15"/>
                  </a:cubicBezTo>
                  <a:cubicBezTo>
                    <a:pt x="3" y="14"/>
                    <a:pt x="3" y="13"/>
                    <a:pt x="3" y="13"/>
                  </a:cubicBezTo>
                  <a:cubicBezTo>
                    <a:pt x="3" y="13"/>
                    <a:pt x="3" y="13"/>
                    <a:pt x="3" y="13"/>
                  </a:cubicBezTo>
                  <a:cubicBezTo>
                    <a:pt x="3" y="13"/>
                    <a:pt x="3" y="13"/>
                    <a:pt x="3" y="13"/>
                  </a:cubicBezTo>
                  <a:cubicBezTo>
                    <a:pt x="3" y="13"/>
                    <a:pt x="4" y="13"/>
                    <a:pt x="4" y="13"/>
                  </a:cubicBezTo>
                  <a:cubicBezTo>
                    <a:pt x="4" y="13"/>
                    <a:pt x="4" y="13"/>
                    <a:pt x="4" y="13"/>
                  </a:cubicBezTo>
                  <a:cubicBezTo>
                    <a:pt x="4" y="13"/>
                    <a:pt x="4" y="13"/>
                    <a:pt x="4" y="12"/>
                  </a:cubicBezTo>
                  <a:cubicBezTo>
                    <a:pt x="2" y="12"/>
                    <a:pt x="2" y="10"/>
                    <a:pt x="2" y="10"/>
                  </a:cubicBezTo>
                  <a:cubicBezTo>
                    <a:pt x="2" y="9"/>
                    <a:pt x="2" y="9"/>
                    <a:pt x="2" y="9"/>
                  </a:cubicBezTo>
                  <a:cubicBezTo>
                    <a:pt x="2" y="9"/>
                    <a:pt x="2" y="9"/>
                    <a:pt x="2" y="9"/>
                  </a:cubicBezTo>
                  <a:cubicBezTo>
                    <a:pt x="2" y="9"/>
                    <a:pt x="2" y="9"/>
                    <a:pt x="2" y="9"/>
                  </a:cubicBezTo>
                  <a:cubicBezTo>
                    <a:pt x="2" y="9"/>
                    <a:pt x="2" y="9"/>
                    <a:pt x="2" y="9"/>
                  </a:cubicBezTo>
                  <a:cubicBezTo>
                    <a:pt x="3" y="9"/>
                    <a:pt x="3" y="9"/>
                    <a:pt x="3" y="9"/>
                  </a:cubicBezTo>
                  <a:cubicBezTo>
                    <a:pt x="3" y="9"/>
                    <a:pt x="3" y="9"/>
                    <a:pt x="2" y="9"/>
                  </a:cubicBezTo>
                  <a:cubicBezTo>
                    <a:pt x="2" y="8"/>
                    <a:pt x="2" y="8"/>
                    <a:pt x="2" y="8"/>
                  </a:cubicBezTo>
                  <a:cubicBezTo>
                    <a:pt x="2" y="8"/>
                    <a:pt x="2" y="8"/>
                    <a:pt x="1" y="8"/>
                  </a:cubicBezTo>
                  <a:cubicBezTo>
                    <a:pt x="1" y="8"/>
                    <a:pt x="1" y="7"/>
                    <a:pt x="1" y="7"/>
                  </a:cubicBezTo>
                  <a:cubicBezTo>
                    <a:pt x="0" y="6"/>
                    <a:pt x="0" y="6"/>
                    <a:pt x="0" y="6"/>
                  </a:cubicBezTo>
                  <a:cubicBezTo>
                    <a:pt x="0" y="6"/>
                    <a:pt x="0" y="5"/>
                    <a:pt x="0" y="5"/>
                  </a:cubicBezTo>
                  <a:cubicBezTo>
                    <a:pt x="0" y="5"/>
                    <a:pt x="0" y="5"/>
                    <a:pt x="0" y="5"/>
                  </a:cubicBezTo>
                  <a:cubicBezTo>
                    <a:pt x="0" y="5"/>
                    <a:pt x="1" y="5"/>
                    <a:pt x="1" y="5"/>
                  </a:cubicBezTo>
                  <a:cubicBezTo>
                    <a:pt x="1" y="5"/>
                    <a:pt x="2" y="5"/>
                    <a:pt x="2" y="6"/>
                  </a:cubicBezTo>
                  <a:cubicBezTo>
                    <a:pt x="2" y="6"/>
                    <a:pt x="2" y="7"/>
                    <a:pt x="3" y="7"/>
                  </a:cubicBezTo>
                  <a:cubicBezTo>
                    <a:pt x="3" y="7"/>
                    <a:pt x="3" y="7"/>
                    <a:pt x="3" y="6"/>
                  </a:cubicBezTo>
                  <a:cubicBezTo>
                    <a:pt x="3" y="6"/>
                    <a:pt x="3" y="6"/>
                    <a:pt x="3" y="5"/>
                  </a:cubicBezTo>
                  <a:cubicBezTo>
                    <a:pt x="2" y="5"/>
                    <a:pt x="2" y="5"/>
                    <a:pt x="2" y="5"/>
                  </a:cubicBezTo>
                  <a:cubicBezTo>
                    <a:pt x="2" y="4"/>
                    <a:pt x="2" y="4"/>
                    <a:pt x="2" y="4"/>
                  </a:cubicBezTo>
                  <a:cubicBezTo>
                    <a:pt x="2" y="4"/>
                    <a:pt x="2" y="4"/>
                    <a:pt x="2" y="4"/>
                  </a:cubicBezTo>
                  <a:cubicBezTo>
                    <a:pt x="2" y="4"/>
                    <a:pt x="2" y="4"/>
                    <a:pt x="2" y="4"/>
                  </a:cubicBezTo>
                  <a:cubicBezTo>
                    <a:pt x="1" y="3"/>
                    <a:pt x="1" y="3"/>
                    <a:pt x="1" y="3"/>
                  </a:cubicBezTo>
                  <a:cubicBezTo>
                    <a:pt x="1" y="3"/>
                    <a:pt x="1" y="2"/>
                    <a:pt x="1" y="2"/>
                  </a:cubicBezTo>
                  <a:cubicBezTo>
                    <a:pt x="2" y="1"/>
                    <a:pt x="2" y="0"/>
                    <a:pt x="2" y="0"/>
                  </a:cubicBezTo>
                  <a:cubicBezTo>
                    <a:pt x="2" y="0"/>
                    <a:pt x="2" y="0"/>
                    <a:pt x="2"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64">
              <a:extLst>
                <a:ext uri="{FF2B5EF4-FFF2-40B4-BE49-F238E27FC236}">
                  <a16:creationId xmlns:a16="http://schemas.microsoft.com/office/drawing/2014/main" id="{1DC9DF62-A0F5-4CB0-B26C-D02701FAC0A0}"/>
                </a:ext>
              </a:extLst>
            </p:cNvPr>
            <p:cNvSpPr>
              <a:spLocks/>
            </p:cNvSpPr>
            <p:nvPr userDrawn="1"/>
          </p:nvSpPr>
          <p:spPr bwMode="auto">
            <a:xfrm>
              <a:off x="218" y="165"/>
              <a:ext cx="8" cy="4"/>
            </a:xfrm>
            <a:custGeom>
              <a:avLst/>
              <a:gdLst>
                <a:gd name="T0" fmla="*/ 4 w 4"/>
                <a:gd name="T1" fmla="*/ 1 h 2"/>
                <a:gd name="T2" fmla="*/ 3 w 4"/>
                <a:gd name="T3" fmla="*/ 0 h 2"/>
                <a:gd name="T4" fmla="*/ 3 w 4"/>
                <a:gd name="T5" fmla="*/ 0 h 2"/>
                <a:gd name="T6" fmla="*/ 1 w 4"/>
                <a:gd name="T7" fmla="*/ 0 h 2"/>
                <a:gd name="T8" fmla="*/ 0 w 4"/>
                <a:gd name="T9" fmla="*/ 0 h 2"/>
                <a:gd name="T10" fmla="*/ 0 w 4"/>
                <a:gd name="T11" fmla="*/ 1 h 2"/>
                <a:gd name="T12" fmla="*/ 1 w 4"/>
                <a:gd name="T13" fmla="*/ 1 h 2"/>
                <a:gd name="T14" fmla="*/ 2 w 4"/>
                <a:gd name="T15" fmla="*/ 2 h 2"/>
                <a:gd name="T16" fmla="*/ 2 w 4"/>
                <a:gd name="T17" fmla="*/ 2 h 2"/>
                <a:gd name="T18" fmla="*/ 4 w 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4" y="1"/>
                  </a:moveTo>
                  <a:cubicBezTo>
                    <a:pt x="4" y="1"/>
                    <a:pt x="4" y="1"/>
                    <a:pt x="3" y="0"/>
                  </a:cubicBezTo>
                  <a:cubicBezTo>
                    <a:pt x="3" y="0"/>
                    <a:pt x="3" y="0"/>
                    <a:pt x="3" y="0"/>
                  </a:cubicBezTo>
                  <a:cubicBezTo>
                    <a:pt x="2" y="0"/>
                    <a:pt x="2" y="0"/>
                    <a:pt x="1" y="0"/>
                  </a:cubicBezTo>
                  <a:cubicBezTo>
                    <a:pt x="1" y="0"/>
                    <a:pt x="0" y="0"/>
                    <a:pt x="0" y="0"/>
                  </a:cubicBezTo>
                  <a:cubicBezTo>
                    <a:pt x="0" y="1"/>
                    <a:pt x="0" y="1"/>
                    <a:pt x="0" y="1"/>
                  </a:cubicBezTo>
                  <a:cubicBezTo>
                    <a:pt x="1" y="1"/>
                    <a:pt x="1" y="1"/>
                    <a:pt x="1" y="1"/>
                  </a:cubicBezTo>
                  <a:cubicBezTo>
                    <a:pt x="2" y="2"/>
                    <a:pt x="2" y="2"/>
                    <a:pt x="2" y="2"/>
                  </a:cubicBezTo>
                  <a:cubicBezTo>
                    <a:pt x="2" y="2"/>
                    <a:pt x="2" y="2"/>
                    <a:pt x="2" y="2"/>
                  </a:cubicBezTo>
                  <a:cubicBezTo>
                    <a:pt x="3" y="2"/>
                    <a:pt x="3" y="1"/>
                    <a:pt x="4"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65">
              <a:extLst>
                <a:ext uri="{FF2B5EF4-FFF2-40B4-BE49-F238E27FC236}">
                  <a16:creationId xmlns:a16="http://schemas.microsoft.com/office/drawing/2014/main" id="{790A9957-5036-43B3-9DB2-B8DFE4989936}"/>
                </a:ext>
              </a:extLst>
            </p:cNvPr>
            <p:cNvSpPr>
              <a:spLocks/>
            </p:cNvSpPr>
            <p:nvPr userDrawn="1"/>
          </p:nvSpPr>
          <p:spPr bwMode="auto">
            <a:xfrm>
              <a:off x="245" y="150"/>
              <a:ext cx="20" cy="29"/>
            </a:xfrm>
            <a:custGeom>
              <a:avLst/>
              <a:gdLst>
                <a:gd name="T0" fmla="*/ 5 w 10"/>
                <a:gd name="T1" fmla="*/ 14 h 14"/>
                <a:gd name="T2" fmla="*/ 5 w 10"/>
                <a:gd name="T3" fmla="*/ 13 h 14"/>
                <a:gd name="T4" fmla="*/ 7 w 10"/>
                <a:gd name="T5" fmla="*/ 11 h 14"/>
                <a:gd name="T6" fmla="*/ 7 w 10"/>
                <a:gd name="T7" fmla="*/ 11 h 14"/>
                <a:gd name="T8" fmla="*/ 7 w 10"/>
                <a:gd name="T9" fmla="*/ 10 h 14"/>
                <a:gd name="T10" fmla="*/ 7 w 10"/>
                <a:gd name="T11" fmla="*/ 10 h 14"/>
                <a:gd name="T12" fmla="*/ 7 w 10"/>
                <a:gd name="T13" fmla="*/ 10 h 14"/>
                <a:gd name="T14" fmla="*/ 7 w 10"/>
                <a:gd name="T15" fmla="*/ 10 h 14"/>
                <a:gd name="T16" fmla="*/ 8 w 10"/>
                <a:gd name="T17" fmla="*/ 10 h 14"/>
                <a:gd name="T18" fmla="*/ 8 w 10"/>
                <a:gd name="T19" fmla="*/ 10 h 14"/>
                <a:gd name="T20" fmla="*/ 8 w 10"/>
                <a:gd name="T21" fmla="*/ 10 h 14"/>
                <a:gd name="T22" fmla="*/ 9 w 10"/>
                <a:gd name="T23" fmla="*/ 9 h 14"/>
                <a:gd name="T24" fmla="*/ 9 w 10"/>
                <a:gd name="T25" fmla="*/ 8 h 14"/>
                <a:gd name="T26" fmla="*/ 8 w 10"/>
                <a:gd name="T27" fmla="*/ 8 h 14"/>
                <a:gd name="T28" fmla="*/ 8 w 10"/>
                <a:gd name="T29" fmla="*/ 7 h 14"/>
                <a:gd name="T30" fmla="*/ 9 w 10"/>
                <a:gd name="T31" fmla="*/ 7 h 14"/>
                <a:gd name="T32" fmla="*/ 9 w 10"/>
                <a:gd name="T33" fmla="*/ 7 h 14"/>
                <a:gd name="T34" fmla="*/ 9 w 10"/>
                <a:gd name="T35" fmla="*/ 7 h 14"/>
                <a:gd name="T36" fmla="*/ 9 w 10"/>
                <a:gd name="T37" fmla="*/ 8 h 14"/>
                <a:gd name="T38" fmla="*/ 10 w 10"/>
                <a:gd name="T39" fmla="*/ 7 h 14"/>
                <a:gd name="T40" fmla="*/ 10 w 10"/>
                <a:gd name="T41" fmla="*/ 7 h 14"/>
                <a:gd name="T42" fmla="*/ 10 w 10"/>
                <a:gd name="T43" fmla="*/ 6 h 14"/>
                <a:gd name="T44" fmla="*/ 10 w 10"/>
                <a:gd name="T45" fmla="*/ 6 h 14"/>
                <a:gd name="T46" fmla="*/ 9 w 10"/>
                <a:gd name="T47" fmla="*/ 6 h 14"/>
                <a:gd name="T48" fmla="*/ 8 w 10"/>
                <a:gd name="T49" fmla="*/ 4 h 14"/>
                <a:gd name="T50" fmla="*/ 8 w 10"/>
                <a:gd name="T51" fmla="*/ 3 h 14"/>
                <a:gd name="T52" fmla="*/ 9 w 10"/>
                <a:gd name="T53" fmla="*/ 3 h 14"/>
                <a:gd name="T54" fmla="*/ 9 w 10"/>
                <a:gd name="T55" fmla="*/ 2 h 14"/>
                <a:gd name="T56" fmla="*/ 8 w 10"/>
                <a:gd name="T57" fmla="*/ 1 h 14"/>
                <a:gd name="T58" fmla="*/ 8 w 10"/>
                <a:gd name="T59" fmla="*/ 0 h 14"/>
                <a:gd name="T60" fmla="*/ 7 w 10"/>
                <a:gd name="T61" fmla="*/ 0 h 14"/>
                <a:gd name="T62" fmla="*/ 7 w 10"/>
                <a:gd name="T63" fmla="*/ 0 h 14"/>
                <a:gd name="T64" fmla="*/ 7 w 10"/>
                <a:gd name="T65" fmla="*/ 0 h 14"/>
                <a:gd name="T66" fmla="*/ 7 w 10"/>
                <a:gd name="T67" fmla="*/ 0 h 14"/>
                <a:gd name="T68" fmla="*/ 6 w 10"/>
                <a:gd name="T69" fmla="*/ 1 h 14"/>
                <a:gd name="T70" fmla="*/ 6 w 10"/>
                <a:gd name="T71" fmla="*/ 1 h 14"/>
                <a:gd name="T72" fmla="*/ 5 w 10"/>
                <a:gd name="T73" fmla="*/ 2 h 14"/>
                <a:gd name="T74" fmla="*/ 6 w 10"/>
                <a:gd name="T75" fmla="*/ 5 h 14"/>
                <a:gd name="T76" fmla="*/ 7 w 10"/>
                <a:gd name="T77" fmla="*/ 7 h 14"/>
                <a:gd name="T78" fmla="*/ 3 w 10"/>
                <a:gd name="T79" fmla="*/ 10 h 14"/>
                <a:gd name="T80" fmla="*/ 2 w 10"/>
                <a:gd name="T81" fmla="*/ 11 h 14"/>
                <a:gd name="T82" fmla="*/ 0 w 10"/>
                <a:gd name="T83" fmla="*/ 13 h 14"/>
                <a:gd name="T84" fmla="*/ 1 w 10"/>
                <a:gd name="T85" fmla="*/ 13 h 14"/>
                <a:gd name="T86" fmla="*/ 2 w 10"/>
                <a:gd name="T87" fmla="*/ 13 h 14"/>
                <a:gd name="T88" fmla="*/ 2 w 10"/>
                <a:gd name="T89" fmla="*/ 13 h 14"/>
                <a:gd name="T90" fmla="*/ 3 w 10"/>
                <a:gd name="T91" fmla="*/ 12 h 14"/>
                <a:gd name="T92" fmla="*/ 4 w 10"/>
                <a:gd name="T93" fmla="*/ 11 h 14"/>
                <a:gd name="T94" fmla="*/ 4 w 10"/>
                <a:gd name="T95" fmla="*/ 11 h 14"/>
                <a:gd name="T96" fmla="*/ 5 w 10"/>
                <a:gd name="T97" fmla="*/ 11 h 14"/>
                <a:gd name="T98" fmla="*/ 5 w 10"/>
                <a:gd name="T99" fmla="*/ 11 h 14"/>
                <a:gd name="T100" fmla="*/ 5 w 10"/>
                <a:gd name="T101" fmla="*/ 11 h 14"/>
                <a:gd name="T102" fmla="*/ 5 w 10"/>
                <a:gd name="T103" fmla="*/ 12 h 14"/>
                <a:gd name="T104" fmla="*/ 4 w 10"/>
                <a:gd name="T105" fmla="*/ 13 h 14"/>
                <a:gd name="T106" fmla="*/ 5 w 10"/>
                <a:gd name="T10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 h="14">
                  <a:moveTo>
                    <a:pt x="5" y="14"/>
                  </a:moveTo>
                  <a:cubicBezTo>
                    <a:pt x="5" y="13"/>
                    <a:pt x="5" y="13"/>
                    <a:pt x="5" y="13"/>
                  </a:cubicBezTo>
                  <a:cubicBezTo>
                    <a:pt x="6" y="12"/>
                    <a:pt x="7" y="12"/>
                    <a:pt x="7" y="11"/>
                  </a:cubicBezTo>
                  <a:cubicBezTo>
                    <a:pt x="7" y="11"/>
                    <a:pt x="7" y="11"/>
                    <a:pt x="7" y="11"/>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8" y="10"/>
                  </a:cubicBezTo>
                  <a:cubicBezTo>
                    <a:pt x="8" y="10"/>
                    <a:pt x="8" y="10"/>
                    <a:pt x="8" y="10"/>
                  </a:cubicBezTo>
                  <a:cubicBezTo>
                    <a:pt x="8" y="10"/>
                    <a:pt x="8" y="10"/>
                    <a:pt x="8" y="10"/>
                  </a:cubicBezTo>
                  <a:cubicBezTo>
                    <a:pt x="9" y="9"/>
                    <a:pt x="9" y="9"/>
                    <a:pt x="9" y="9"/>
                  </a:cubicBezTo>
                  <a:cubicBezTo>
                    <a:pt x="9" y="9"/>
                    <a:pt x="9" y="9"/>
                    <a:pt x="9" y="8"/>
                  </a:cubicBezTo>
                  <a:cubicBezTo>
                    <a:pt x="9" y="8"/>
                    <a:pt x="9" y="8"/>
                    <a:pt x="8" y="8"/>
                  </a:cubicBezTo>
                  <a:cubicBezTo>
                    <a:pt x="8" y="8"/>
                    <a:pt x="8" y="8"/>
                    <a:pt x="8" y="7"/>
                  </a:cubicBezTo>
                  <a:cubicBezTo>
                    <a:pt x="8" y="7"/>
                    <a:pt x="8" y="7"/>
                    <a:pt x="9" y="7"/>
                  </a:cubicBezTo>
                  <a:cubicBezTo>
                    <a:pt x="9" y="7"/>
                    <a:pt x="9" y="7"/>
                    <a:pt x="9" y="7"/>
                  </a:cubicBezTo>
                  <a:cubicBezTo>
                    <a:pt x="9" y="7"/>
                    <a:pt x="9" y="7"/>
                    <a:pt x="9" y="7"/>
                  </a:cubicBezTo>
                  <a:cubicBezTo>
                    <a:pt x="9" y="8"/>
                    <a:pt x="9" y="8"/>
                    <a:pt x="9" y="8"/>
                  </a:cubicBezTo>
                  <a:cubicBezTo>
                    <a:pt x="9" y="8"/>
                    <a:pt x="10" y="7"/>
                    <a:pt x="10" y="7"/>
                  </a:cubicBezTo>
                  <a:cubicBezTo>
                    <a:pt x="10" y="7"/>
                    <a:pt x="10" y="7"/>
                    <a:pt x="10" y="7"/>
                  </a:cubicBezTo>
                  <a:cubicBezTo>
                    <a:pt x="10" y="7"/>
                    <a:pt x="10" y="7"/>
                    <a:pt x="10" y="6"/>
                  </a:cubicBezTo>
                  <a:cubicBezTo>
                    <a:pt x="10" y="6"/>
                    <a:pt x="10" y="6"/>
                    <a:pt x="10" y="6"/>
                  </a:cubicBezTo>
                  <a:cubicBezTo>
                    <a:pt x="9" y="6"/>
                    <a:pt x="9" y="6"/>
                    <a:pt x="9" y="6"/>
                  </a:cubicBezTo>
                  <a:cubicBezTo>
                    <a:pt x="9" y="6"/>
                    <a:pt x="8" y="5"/>
                    <a:pt x="8" y="4"/>
                  </a:cubicBezTo>
                  <a:cubicBezTo>
                    <a:pt x="8" y="4"/>
                    <a:pt x="8" y="3"/>
                    <a:pt x="8" y="3"/>
                  </a:cubicBezTo>
                  <a:cubicBezTo>
                    <a:pt x="9" y="3"/>
                    <a:pt x="9" y="3"/>
                    <a:pt x="9" y="3"/>
                  </a:cubicBezTo>
                  <a:cubicBezTo>
                    <a:pt x="9" y="3"/>
                    <a:pt x="9" y="2"/>
                    <a:pt x="9" y="2"/>
                  </a:cubicBezTo>
                  <a:cubicBezTo>
                    <a:pt x="9" y="2"/>
                    <a:pt x="9" y="2"/>
                    <a:pt x="8" y="1"/>
                  </a:cubicBezTo>
                  <a:cubicBezTo>
                    <a:pt x="8" y="1"/>
                    <a:pt x="8" y="0"/>
                    <a:pt x="8" y="0"/>
                  </a:cubicBezTo>
                  <a:cubicBezTo>
                    <a:pt x="8" y="0"/>
                    <a:pt x="8" y="0"/>
                    <a:pt x="7" y="0"/>
                  </a:cubicBezTo>
                  <a:cubicBezTo>
                    <a:pt x="7" y="0"/>
                    <a:pt x="7" y="0"/>
                    <a:pt x="7" y="0"/>
                  </a:cubicBezTo>
                  <a:cubicBezTo>
                    <a:pt x="7" y="0"/>
                    <a:pt x="7" y="0"/>
                    <a:pt x="7" y="0"/>
                  </a:cubicBezTo>
                  <a:cubicBezTo>
                    <a:pt x="7" y="0"/>
                    <a:pt x="7" y="0"/>
                    <a:pt x="7" y="0"/>
                  </a:cubicBezTo>
                  <a:cubicBezTo>
                    <a:pt x="6" y="1"/>
                    <a:pt x="6" y="1"/>
                    <a:pt x="6" y="1"/>
                  </a:cubicBezTo>
                  <a:cubicBezTo>
                    <a:pt x="6" y="1"/>
                    <a:pt x="6" y="1"/>
                    <a:pt x="6" y="1"/>
                  </a:cubicBezTo>
                  <a:cubicBezTo>
                    <a:pt x="5" y="1"/>
                    <a:pt x="5" y="2"/>
                    <a:pt x="5" y="2"/>
                  </a:cubicBezTo>
                  <a:cubicBezTo>
                    <a:pt x="5" y="3"/>
                    <a:pt x="5" y="3"/>
                    <a:pt x="6" y="5"/>
                  </a:cubicBezTo>
                  <a:cubicBezTo>
                    <a:pt x="7" y="6"/>
                    <a:pt x="7" y="7"/>
                    <a:pt x="7" y="7"/>
                  </a:cubicBezTo>
                  <a:cubicBezTo>
                    <a:pt x="7" y="9"/>
                    <a:pt x="6" y="10"/>
                    <a:pt x="3" y="10"/>
                  </a:cubicBezTo>
                  <a:cubicBezTo>
                    <a:pt x="2" y="11"/>
                    <a:pt x="2" y="11"/>
                    <a:pt x="2" y="11"/>
                  </a:cubicBezTo>
                  <a:cubicBezTo>
                    <a:pt x="1" y="11"/>
                    <a:pt x="0" y="12"/>
                    <a:pt x="0" y="13"/>
                  </a:cubicBezTo>
                  <a:cubicBezTo>
                    <a:pt x="0" y="13"/>
                    <a:pt x="0" y="13"/>
                    <a:pt x="1" y="13"/>
                  </a:cubicBezTo>
                  <a:cubicBezTo>
                    <a:pt x="2" y="13"/>
                    <a:pt x="2" y="13"/>
                    <a:pt x="2" y="13"/>
                  </a:cubicBezTo>
                  <a:cubicBezTo>
                    <a:pt x="2" y="13"/>
                    <a:pt x="2" y="13"/>
                    <a:pt x="2" y="13"/>
                  </a:cubicBezTo>
                  <a:cubicBezTo>
                    <a:pt x="2" y="13"/>
                    <a:pt x="2" y="13"/>
                    <a:pt x="3" y="12"/>
                  </a:cubicBezTo>
                  <a:cubicBezTo>
                    <a:pt x="3" y="12"/>
                    <a:pt x="3" y="12"/>
                    <a:pt x="4" y="11"/>
                  </a:cubicBezTo>
                  <a:cubicBezTo>
                    <a:pt x="4" y="11"/>
                    <a:pt x="4" y="11"/>
                    <a:pt x="4" y="11"/>
                  </a:cubicBezTo>
                  <a:cubicBezTo>
                    <a:pt x="5" y="11"/>
                    <a:pt x="5" y="11"/>
                    <a:pt x="5" y="11"/>
                  </a:cubicBezTo>
                  <a:cubicBezTo>
                    <a:pt x="5" y="11"/>
                    <a:pt x="5" y="11"/>
                    <a:pt x="5" y="11"/>
                  </a:cubicBezTo>
                  <a:cubicBezTo>
                    <a:pt x="5" y="11"/>
                    <a:pt x="5" y="11"/>
                    <a:pt x="5" y="11"/>
                  </a:cubicBezTo>
                  <a:cubicBezTo>
                    <a:pt x="5" y="11"/>
                    <a:pt x="5" y="11"/>
                    <a:pt x="5" y="12"/>
                  </a:cubicBezTo>
                  <a:cubicBezTo>
                    <a:pt x="4" y="12"/>
                    <a:pt x="4" y="12"/>
                    <a:pt x="4" y="13"/>
                  </a:cubicBezTo>
                  <a:cubicBezTo>
                    <a:pt x="4" y="13"/>
                    <a:pt x="4" y="14"/>
                    <a:pt x="5"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66">
              <a:extLst>
                <a:ext uri="{FF2B5EF4-FFF2-40B4-BE49-F238E27FC236}">
                  <a16:creationId xmlns:a16="http://schemas.microsoft.com/office/drawing/2014/main" id="{FC204345-91EA-4363-9C30-9C6E86EC19FE}"/>
                </a:ext>
              </a:extLst>
            </p:cNvPr>
            <p:cNvSpPr>
              <a:spLocks/>
            </p:cNvSpPr>
            <p:nvPr userDrawn="1"/>
          </p:nvSpPr>
          <p:spPr bwMode="auto">
            <a:xfrm>
              <a:off x="245" y="167"/>
              <a:ext cx="8" cy="4"/>
            </a:xfrm>
            <a:custGeom>
              <a:avLst/>
              <a:gdLst>
                <a:gd name="T0" fmla="*/ 0 w 4"/>
                <a:gd name="T1" fmla="*/ 1 h 2"/>
                <a:gd name="T2" fmla="*/ 1 w 4"/>
                <a:gd name="T3" fmla="*/ 1 h 2"/>
                <a:gd name="T4" fmla="*/ 2 w 4"/>
                <a:gd name="T5" fmla="*/ 2 h 2"/>
                <a:gd name="T6" fmla="*/ 2 w 4"/>
                <a:gd name="T7" fmla="*/ 2 h 2"/>
                <a:gd name="T8" fmla="*/ 3 w 4"/>
                <a:gd name="T9" fmla="*/ 2 h 2"/>
                <a:gd name="T10" fmla="*/ 4 w 4"/>
                <a:gd name="T11" fmla="*/ 2 h 2"/>
                <a:gd name="T12" fmla="*/ 3 w 4"/>
                <a:gd name="T13" fmla="*/ 1 h 2"/>
                <a:gd name="T14" fmla="*/ 3 w 4"/>
                <a:gd name="T15" fmla="*/ 1 h 2"/>
                <a:gd name="T16" fmla="*/ 3 w 4"/>
                <a:gd name="T17" fmla="*/ 1 h 2"/>
                <a:gd name="T18" fmla="*/ 1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2" y="2"/>
                    <a:pt x="2" y="2"/>
                    <a:pt x="2" y="2"/>
                  </a:cubicBezTo>
                  <a:cubicBezTo>
                    <a:pt x="2" y="2"/>
                    <a:pt x="2" y="2"/>
                    <a:pt x="2" y="2"/>
                  </a:cubicBezTo>
                  <a:cubicBezTo>
                    <a:pt x="3" y="2"/>
                    <a:pt x="3" y="2"/>
                    <a:pt x="3" y="2"/>
                  </a:cubicBezTo>
                  <a:cubicBezTo>
                    <a:pt x="3" y="2"/>
                    <a:pt x="4" y="2"/>
                    <a:pt x="4" y="2"/>
                  </a:cubicBezTo>
                  <a:cubicBezTo>
                    <a:pt x="4" y="1"/>
                    <a:pt x="3" y="1"/>
                    <a:pt x="3" y="1"/>
                  </a:cubicBezTo>
                  <a:cubicBezTo>
                    <a:pt x="3" y="1"/>
                    <a:pt x="3" y="1"/>
                    <a:pt x="3" y="1"/>
                  </a:cubicBezTo>
                  <a:cubicBezTo>
                    <a:pt x="3" y="1"/>
                    <a:pt x="3" y="1"/>
                    <a:pt x="3" y="1"/>
                  </a:cubicBezTo>
                  <a:cubicBezTo>
                    <a:pt x="2" y="0"/>
                    <a:pt x="2" y="0"/>
                    <a:pt x="1"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67">
              <a:extLst>
                <a:ext uri="{FF2B5EF4-FFF2-40B4-BE49-F238E27FC236}">
                  <a16:creationId xmlns:a16="http://schemas.microsoft.com/office/drawing/2014/main" id="{3E5D26C7-905B-4EB7-8946-9EC977AF0E21}"/>
                </a:ext>
              </a:extLst>
            </p:cNvPr>
            <p:cNvSpPr>
              <a:spLocks/>
            </p:cNvSpPr>
            <p:nvPr userDrawn="1"/>
          </p:nvSpPr>
          <p:spPr bwMode="auto">
            <a:xfrm>
              <a:off x="267" y="169"/>
              <a:ext cx="7" cy="2"/>
            </a:xfrm>
            <a:custGeom>
              <a:avLst/>
              <a:gdLst>
                <a:gd name="T0" fmla="*/ 0 w 3"/>
                <a:gd name="T1" fmla="*/ 1 h 1"/>
                <a:gd name="T2" fmla="*/ 1 w 3"/>
                <a:gd name="T3" fmla="*/ 1 h 1"/>
                <a:gd name="T4" fmla="*/ 1 w 3"/>
                <a:gd name="T5" fmla="*/ 1 h 1"/>
                <a:gd name="T6" fmla="*/ 1 w 3"/>
                <a:gd name="T7" fmla="*/ 1 h 1"/>
                <a:gd name="T8" fmla="*/ 1 w 3"/>
                <a:gd name="T9" fmla="*/ 1 h 1"/>
                <a:gd name="T10" fmla="*/ 3 w 3"/>
                <a:gd name="T11" fmla="*/ 0 h 1"/>
                <a:gd name="T12" fmla="*/ 2 w 3"/>
                <a:gd name="T13" fmla="*/ 0 h 1"/>
                <a:gd name="T14" fmla="*/ 0 w 3"/>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
                  <a:moveTo>
                    <a:pt x="0" y="1"/>
                  </a:moveTo>
                  <a:cubicBezTo>
                    <a:pt x="1" y="1"/>
                    <a:pt x="1" y="1"/>
                    <a:pt x="1" y="1"/>
                  </a:cubicBezTo>
                  <a:cubicBezTo>
                    <a:pt x="1" y="1"/>
                    <a:pt x="1" y="1"/>
                    <a:pt x="1" y="1"/>
                  </a:cubicBezTo>
                  <a:cubicBezTo>
                    <a:pt x="1" y="1"/>
                    <a:pt x="1" y="1"/>
                    <a:pt x="1" y="1"/>
                  </a:cubicBezTo>
                  <a:cubicBezTo>
                    <a:pt x="1" y="1"/>
                    <a:pt x="1" y="1"/>
                    <a:pt x="1" y="1"/>
                  </a:cubicBezTo>
                  <a:cubicBezTo>
                    <a:pt x="2" y="1"/>
                    <a:pt x="3" y="1"/>
                    <a:pt x="3" y="0"/>
                  </a:cubicBezTo>
                  <a:cubicBezTo>
                    <a:pt x="3" y="0"/>
                    <a:pt x="3"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68">
              <a:extLst>
                <a:ext uri="{FF2B5EF4-FFF2-40B4-BE49-F238E27FC236}">
                  <a16:creationId xmlns:a16="http://schemas.microsoft.com/office/drawing/2014/main" id="{00FE3F8B-E6F6-49E6-A991-A1A23A085115}"/>
                </a:ext>
              </a:extLst>
            </p:cNvPr>
            <p:cNvSpPr>
              <a:spLocks/>
            </p:cNvSpPr>
            <p:nvPr userDrawn="1"/>
          </p:nvSpPr>
          <p:spPr bwMode="auto">
            <a:xfrm>
              <a:off x="240" y="116"/>
              <a:ext cx="7" cy="6"/>
            </a:xfrm>
            <a:custGeom>
              <a:avLst/>
              <a:gdLst>
                <a:gd name="T0" fmla="*/ 1 w 3"/>
                <a:gd name="T1" fmla="*/ 3 h 3"/>
                <a:gd name="T2" fmla="*/ 1 w 3"/>
                <a:gd name="T3" fmla="*/ 3 h 3"/>
                <a:gd name="T4" fmla="*/ 2 w 3"/>
                <a:gd name="T5" fmla="*/ 2 h 3"/>
                <a:gd name="T6" fmla="*/ 3 w 3"/>
                <a:gd name="T7" fmla="*/ 0 h 3"/>
                <a:gd name="T8" fmla="*/ 2 w 3"/>
                <a:gd name="T9" fmla="*/ 0 h 3"/>
                <a:gd name="T10" fmla="*/ 2 w 3"/>
                <a:gd name="T11" fmla="*/ 0 h 3"/>
                <a:gd name="T12" fmla="*/ 2 w 3"/>
                <a:gd name="T13" fmla="*/ 0 h 3"/>
                <a:gd name="T14" fmla="*/ 1 w 3"/>
                <a:gd name="T15" fmla="*/ 1 h 3"/>
                <a:gd name="T16" fmla="*/ 0 w 3"/>
                <a:gd name="T17" fmla="*/ 2 h 3"/>
                <a:gd name="T18" fmla="*/ 0 w 3"/>
                <a:gd name="T19" fmla="*/ 2 h 3"/>
                <a:gd name="T20" fmla="*/ 0 w 3"/>
                <a:gd name="T21" fmla="*/ 2 h 3"/>
                <a:gd name="T22" fmla="*/ 1 w 3"/>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1" y="3"/>
                  </a:moveTo>
                  <a:cubicBezTo>
                    <a:pt x="1" y="3"/>
                    <a:pt x="1" y="3"/>
                    <a:pt x="1" y="3"/>
                  </a:cubicBezTo>
                  <a:cubicBezTo>
                    <a:pt x="1" y="3"/>
                    <a:pt x="1" y="3"/>
                    <a:pt x="2" y="2"/>
                  </a:cubicBezTo>
                  <a:cubicBezTo>
                    <a:pt x="2" y="1"/>
                    <a:pt x="3" y="1"/>
                    <a:pt x="3" y="0"/>
                  </a:cubicBezTo>
                  <a:cubicBezTo>
                    <a:pt x="3" y="0"/>
                    <a:pt x="2" y="0"/>
                    <a:pt x="2" y="0"/>
                  </a:cubicBezTo>
                  <a:cubicBezTo>
                    <a:pt x="2" y="0"/>
                    <a:pt x="2" y="0"/>
                    <a:pt x="2" y="0"/>
                  </a:cubicBezTo>
                  <a:cubicBezTo>
                    <a:pt x="2" y="0"/>
                    <a:pt x="2" y="0"/>
                    <a:pt x="2" y="0"/>
                  </a:cubicBezTo>
                  <a:cubicBezTo>
                    <a:pt x="2" y="1"/>
                    <a:pt x="1" y="1"/>
                    <a:pt x="1" y="1"/>
                  </a:cubicBezTo>
                  <a:cubicBezTo>
                    <a:pt x="0" y="1"/>
                    <a:pt x="0" y="1"/>
                    <a:pt x="0" y="2"/>
                  </a:cubicBezTo>
                  <a:cubicBezTo>
                    <a:pt x="0" y="2"/>
                    <a:pt x="0" y="2"/>
                    <a:pt x="0" y="2"/>
                  </a:cubicBezTo>
                  <a:cubicBezTo>
                    <a:pt x="0" y="2"/>
                    <a:pt x="0" y="2"/>
                    <a:pt x="0" y="2"/>
                  </a:cubicBezTo>
                  <a:lnTo>
                    <a:pt x="1" y="3"/>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69">
              <a:extLst>
                <a:ext uri="{FF2B5EF4-FFF2-40B4-BE49-F238E27FC236}">
                  <a16:creationId xmlns:a16="http://schemas.microsoft.com/office/drawing/2014/main" id="{1F9A27AB-9ADF-4878-A86A-CDBF9E420105}"/>
                </a:ext>
              </a:extLst>
            </p:cNvPr>
            <p:cNvSpPr>
              <a:spLocks/>
            </p:cNvSpPr>
            <p:nvPr userDrawn="1"/>
          </p:nvSpPr>
          <p:spPr bwMode="auto">
            <a:xfrm>
              <a:off x="234" y="116"/>
              <a:ext cx="4" cy="6"/>
            </a:xfrm>
            <a:custGeom>
              <a:avLst/>
              <a:gdLst>
                <a:gd name="T0" fmla="*/ 1 w 2"/>
                <a:gd name="T1" fmla="*/ 1 h 3"/>
                <a:gd name="T2" fmla="*/ 2 w 2"/>
                <a:gd name="T3" fmla="*/ 1 h 3"/>
                <a:gd name="T4" fmla="*/ 2 w 2"/>
                <a:gd name="T5" fmla="*/ 2 h 3"/>
                <a:gd name="T6" fmla="*/ 2 w 2"/>
                <a:gd name="T7" fmla="*/ 2 h 3"/>
                <a:gd name="T8" fmla="*/ 2 w 2"/>
                <a:gd name="T9" fmla="*/ 3 h 3"/>
                <a:gd name="T10" fmla="*/ 2 w 2"/>
                <a:gd name="T11" fmla="*/ 3 h 3"/>
                <a:gd name="T12" fmla="*/ 1 w 2"/>
                <a:gd name="T13" fmla="*/ 3 h 3"/>
                <a:gd name="T14" fmla="*/ 0 w 2"/>
                <a:gd name="T15" fmla="*/ 2 h 3"/>
                <a:gd name="T16" fmla="*/ 0 w 2"/>
                <a:gd name="T17" fmla="*/ 0 h 3"/>
                <a:gd name="T18" fmla="*/ 0 w 2"/>
                <a:gd name="T19" fmla="*/ 0 h 3"/>
                <a:gd name="T20" fmla="*/ 0 w 2"/>
                <a:gd name="T21" fmla="*/ 0 h 3"/>
                <a:gd name="T22" fmla="*/ 1 w 2"/>
                <a:gd name="T23" fmla="*/ 0 h 3"/>
                <a:gd name="T24" fmla="*/ 1 w 2"/>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1"/>
                  </a:moveTo>
                  <a:cubicBezTo>
                    <a:pt x="2" y="1"/>
                    <a:pt x="2" y="1"/>
                    <a:pt x="2" y="1"/>
                  </a:cubicBezTo>
                  <a:cubicBezTo>
                    <a:pt x="2" y="1"/>
                    <a:pt x="2" y="1"/>
                    <a:pt x="2" y="2"/>
                  </a:cubicBezTo>
                  <a:cubicBezTo>
                    <a:pt x="2" y="2"/>
                    <a:pt x="2" y="2"/>
                    <a:pt x="2" y="2"/>
                  </a:cubicBezTo>
                  <a:cubicBezTo>
                    <a:pt x="2" y="2"/>
                    <a:pt x="2" y="2"/>
                    <a:pt x="2" y="3"/>
                  </a:cubicBezTo>
                  <a:cubicBezTo>
                    <a:pt x="2" y="3"/>
                    <a:pt x="2" y="3"/>
                    <a:pt x="2" y="3"/>
                  </a:cubicBezTo>
                  <a:cubicBezTo>
                    <a:pt x="1" y="3"/>
                    <a:pt x="1" y="3"/>
                    <a:pt x="1" y="3"/>
                  </a:cubicBezTo>
                  <a:cubicBezTo>
                    <a:pt x="0" y="2"/>
                    <a:pt x="0" y="2"/>
                    <a:pt x="0" y="2"/>
                  </a:cubicBezTo>
                  <a:cubicBezTo>
                    <a:pt x="0" y="2"/>
                    <a:pt x="0" y="1"/>
                    <a:pt x="0" y="0"/>
                  </a:cubicBezTo>
                  <a:cubicBezTo>
                    <a:pt x="0" y="0"/>
                    <a:pt x="0" y="0"/>
                    <a:pt x="0" y="0"/>
                  </a:cubicBezTo>
                  <a:cubicBezTo>
                    <a:pt x="0" y="0"/>
                    <a:pt x="0" y="0"/>
                    <a:pt x="0" y="0"/>
                  </a:cubicBezTo>
                  <a:cubicBezTo>
                    <a:pt x="0" y="0"/>
                    <a:pt x="0" y="0"/>
                    <a:pt x="1" y="0"/>
                  </a:cubicBezTo>
                  <a:lnTo>
                    <a:pt x="1"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70">
              <a:extLst>
                <a:ext uri="{FF2B5EF4-FFF2-40B4-BE49-F238E27FC236}">
                  <a16:creationId xmlns:a16="http://schemas.microsoft.com/office/drawing/2014/main" id="{F8348128-653A-4E0C-AF62-63F42942FD3E}"/>
                </a:ext>
              </a:extLst>
            </p:cNvPr>
            <p:cNvSpPr>
              <a:spLocks/>
            </p:cNvSpPr>
            <p:nvPr userDrawn="1"/>
          </p:nvSpPr>
          <p:spPr bwMode="auto">
            <a:xfrm>
              <a:off x="236" y="125"/>
              <a:ext cx="9" cy="10"/>
            </a:xfrm>
            <a:custGeom>
              <a:avLst/>
              <a:gdLst>
                <a:gd name="T0" fmla="*/ 2 w 4"/>
                <a:gd name="T1" fmla="*/ 1 h 5"/>
                <a:gd name="T2" fmla="*/ 2 w 4"/>
                <a:gd name="T3" fmla="*/ 1 h 5"/>
                <a:gd name="T4" fmla="*/ 1 w 4"/>
                <a:gd name="T5" fmla="*/ 1 h 5"/>
                <a:gd name="T6" fmla="*/ 1 w 4"/>
                <a:gd name="T7" fmla="*/ 0 h 5"/>
                <a:gd name="T8" fmla="*/ 0 w 4"/>
                <a:gd name="T9" fmla="*/ 0 h 5"/>
                <a:gd name="T10" fmla="*/ 0 w 4"/>
                <a:gd name="T11" fmla="*/ 1 h 5"/>
                <a:gd name="T12" fmla="*/ 0 w 4"/>
                <a:gd name="T13" fmla="*/ 2 h 5"/>
                <a:gd name="T14" fmla="*/ 1 w 4"/>
                <a:gd name="T15" fmla="*/ 3 h 5"/>
                <a:gd name="T16" fmla="*/ 2 w 4"/>
                <a:gd name="T17" fmla="*/ 5 h 5"/>
                <a:gd name="T18" fmla="*/ 3 w 4"/>
                <a:gd name="T19" fmla="*/ 3 h 5"/>
                <a:gd name="T20" fmla="*/ 4 w 4"/>
                <a:gd name="T21" fmla="*/ 1 h 5"/>
                <a:gd name="T22" fmla="*/ 3 w 4"/>
                <a:gd name="T23" fmla="*/ 0 h 5"/>
                <a:gd name="T24" fmla="*/ 3 w 4"/>
                <a:gd name="T25" fmla="*/ 0 h 5"/>
                <a:gd name="T26" fmla="*/ 3 w 4"/>
                <a:gd name="T27" fmla="*/ 1 h 5"/>
                <a:gd name="T28" fmla="*/ 2 w 4"/>
                <a:gd name="T2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5">
                  <a:moveTo>
                    <a:pt x="2" y="1"/>
                  </a:moveTo>
                  <a:cubicBezTo>
                    <a:pt x="2" y="1"/>
                    <a:pt x="2" y="1"/>
                    <a:pt x="2" y="1"/>
                  </a:cubicBezTo>
                  <a:cubicBezTo>
                    <a:pt x="1" y="1"/>
                    <a:pt x="1" y="1"/>
                    <a:pt x="1" y="1"/>
                  </a:cubicBezTo>
                  <a:cubicBezTo>
                    <a:pt x="1" y="1"/>
                    <a:pt x="1" y="0"/>
                    <a:pt x="1" y="0"/>
                  </a:cubicBezTo>
                  <a:cubicBezTo>
                    <a:pt x="1" y="0"/>
                    <a:pt x="0" y="0"/>
                    <a:pt x="0" y="0"/>
                  </a:cubicBezTo>
                  <a:cubicBezTo>
                    <a:pt x="0" y="0"/>
                    <a:pt x="0" y="0"/>
                    <a:pt x="0" y="1"/>
                  </a:cubicBezTo>
                  <a:cubicBezTo>
                    <a:pt x="0" y="1"/>
                    <a:pt x="0" y="1"/>
                    <a:pt x="0" y="2"/>
                  </a:cubicBezTo>
                  <a:cubicBezTo>
                    <a:pt x="1" y="3"/>
                    <a:pt x="1" y="3"/>
                    <a:pt x="1" y="3"/>
                  </a:cubicBezTo>
                  <a:cubicBezTo>
                    <a:pt x="1" y="4"/>
                    <a:pt x="1" y="5"/>
                    <a:pt x="2" y="5"/>
                  </a:cubicBezTo>
                  <a:cubicBezTo>
                    <a:pt x="2" y="5"/>
                    <a:pt x="2" y="4"/>
                    <a:pt x="3" y="3"/>
                  </a:cubicBezTo>
                  <a:cubicBezTo>
                    <a:pt x="3" y="2"/>
                    <a:pt x="4" y="1"/>
                    <a:pt x="4" y="1"/>
                  </a:cubicBezTo>
                  <a:cubicBezTo>
                    <a:pt x="4" y="0"/>
                    <a:pt x="4" y="0"/>
                    <a:pt x="3" y="0"/>
                  </a:cubicBezTo>
                  <a:cubicBezTo>
                    <a:pt x="3" y="0"/>
                    <a:pt x="3" y="0"/>
                    <a:pt x="3" y="0"/>
                  </a:cubicBezTo>
                  <a:cubicBezTo>
                    <a:pt x="3" y="1"/>
                    <a:pt x="3" y="1"/>
                    <a:pt x="3" y="1"/>
                  </a:cubicBezTo>
                  <a:lnTo>
                    <a:pt x="2"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71">
              <a:extLst>
                <a:ext uri="{FF2B5EF4-FFF2-40B4-BE49-F238E27FC236}">
                  <a16:creationId xmlns:a16="http://schemas.microsoft.com/office/drawing/2014/main" id="{46F01C21-8B15-447D-A5F2-211C8D145C84}"/>
                </a:ext>
              </a:extLst>
            </p:cNvPr>
            <p:cNvSpPr>
              <a:spLocks/>
            </p:cNvSpPr>
            <p:nvPr userDrawn="1"/>
          </p:nvSpPr>
          <p:spPr bwMode="auto">
            <a:xfrm>
              <a:off x="238" y="127"/>
              <a:ext cx="4" cy="6"/>
            </a:xfrm>
            <a:custGeom>
              <a:avLst/>
              <a:gdLst>
                <a:gd name="T0" fmla="*/ 1 w 2"/>
                <a:gd name="T1" fmla="*/ 0 h 3"/>
                <a:gd name="T2" fmla="*/ 0 w 2"/>
                <a:gd name="T3" fmla="*/ 0 h 3"/>
                <a:gd name="T4" fmla="*/ 0 w 2"/>
                <a:gd name="T5" fmla="*/ 1 h 3"/>
                <a:gd name="T6" fmla="*/ 0 w 2"/>
                <a:gd name="T7" fmla="*/ 1 h 3"/>
                <a:gd name="T8" fmla="*/ 0 w 2"/>
                <a:gd name="T9" fmla="*/ 2 h 3"/>
                <a:gd name="T10" fmla="*/ 0 w 2"/>
                <a:gd name="T11" fmla="*/ 2 h 3"/>
                <a:gd name="T12" fmla="*/ 1 w 2"/>
                <a:gd name="T13" fmla="*/ 3 h 3"/>
                <a:gd name="T14" fmla="*/ 1 w 2"/>
                <a:gd name="T15" fmla="*/ 2 h 3"/>
                <a:gd name="T16" fmla="*/ 2 w 2"/>
                <a:gd name="T17" fmla="*/ 1 h 3"/>
                <a:gd name="T18" fmla="*/ 2 w 2"/>
                <a:gd name="T19" fmla="*/ 1 h 3"/>
                <a:gd name="T20" fmla="*/ 2 w 2"/>
                <a:gd name="T21" fmla="*/ 0 h 3"/>
                <a:gd name="T22" fmla="*/ 1 w 2"/>
                <a:gd name="T23" fmla="*/ 0 h 3"/>
                <a:gd name="T24" fmla="*/ 1 w 2"/>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0"/>
                  </a:moveTo>
                  <a:cubicBezTo>
                    <a:pt x="0" y="0"/>
                    <a:pt x="0" y="0"/>
                    <a:pt x="0" y="0"/>
                  </a:cubicBezTo>
                  <a:cubicBezTo>
                    <a:pt x="0" y="0"/>
                    <a:pt x="0" y="1"/>
                    <a:pt x="0" y="1"/>
                  </a:cubicBezTo>
                  <a:cubicBezTo>
                    <a:pt x="0" y="1"/>
                    <a:pt x="0" y="1"/>
                    <a:pt x="0" y="1"/>
                  </a:cubicBezTo>
                  <a:cubicBezTo>
                    <a:pt x="0" y="2"/>
                    <a:pt x="0" y="2"/>
                    <a:pt x="0" y="2"/>
                  </a:cubicBezTo>
                  <a:cubicBezTo>
                    <a:pt x="0" y="2"/>
                    <a:pt x="0" y="2"/>
                    <a:pt x="0" y="2"/>
                  </a:cubicBezTo>
                  <a:cubicBezTo>
                    <a:pt x="0" y="3"/>
                    <a:pt x="1" y="3"/>
                    <a:pt x="1" y="3"/>
                  </a:cubicBezTo>
                  <a:cubicBezTo>
                    <a:pt x="1" y="3"/>
                    <a:pt x="1" y="3"/>
                    <a:pt x="1" y="2"/>
                  </a:cubicBezTo>
                  <a:cubicBezTo>
                    <a:pt x="2" y="1"/>
                    <a:pt x="2" y="1"/>
                    <a:pt x="2" y="1"/>
                  </a:cubicBezTo>
                  <a:cubicBezTo>
                    <a:pt x="2" y="1"/>
                    <a:pt x="2" y="1"/>
                    <a:pt x="2" y="1"/>
                  </a:cubicBezTo>
                  <a:cubicBezTo>
                    <a:pt x="2" y="1"/>
                    <a:pt x="2" y="1"/>
                    <a:pt x="2" y="0"/>
                  </a:cubicBezTo>
                  <a:cubicBezTo>
                    <a:pt x="1" y="0"/>
                    <a:pt x="1" y="0"/>
                    <a:pt x="1" y="0"/>
                  </a:cubicBezTo>
                  <a:cubicBezTo>
                    <a:pt x="1" y="0"/>
                    <a:pt x="1" y="0"/>
                    <a:pt x="1"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72">
              <a:extLst>
                <a:ext uri="{FF2B5EF4-FFF2-40B4-BE49-F238E27FC236}">
                  <a16:creationId xmlns:a16="http://schemas.microsoft.com/office/drawing/2014/main" id="{79DA3D9D-9153-40BD-A4CB-A2DD071EFCF5}"/>
                </a:ext>
              </a:extLst>
            </p:cNvPr>
            <p:cNvSpPr>
              <a:spLocks/>
            </p:cNvSpPr>
            <p:nvPr userDrawn="1"/>
          </p:nvSpPr>
          <p:spPr bwMode="auto">
            <a:xfrm>
              <a:off x="345" y="105"/>
              <a:ext cx="74" cy="77"/>
            </a:xfrm>
            <a:custGeom>
              <a:avLst/>
              <a:gdLst>
                <a:gd name="T0" fmla="*/ 32 w 36"/>
                <a:gd name="T1" fmla="*/ 23 h 36"/>
                <a:gd name="T2" fmla="*/ 35 w 36"/>
                <a:gd name="T3" fmla="*/ 22 h 36"/>
                <a:gd name="T4" fmla="*/ 35 w 36"/>
                <a:gd name="T5" fmla="*/ 27 h 36"/>
                <a:gd name="T6" fmla="*/ 35 w 36"/>
                <a:gd name="T7" fmla="*/ 33 h 36"/>
                <a:gd name="T8" fmla="*/ 35 w 36"/>
                <a:gd name="T9" fmla="*/ 35 h 36"/>
                <a:gd name="T10" fmla="*/ 31 w 36"/>
                <a:gd name="T11" fmla="*/ 35 h 36"/>
                <a:gd name="T12" fmla="*/ 28 w 36"/>
                <a:gd name="T13" fmla="*/ 33 h 36"/>
                <a:gd name="T14" fmla="*/ 26 w 36"/>
                <a:gd name="T15" fmla="*/ 32 h 36"/>
                <a:gd name="T16" fmla="*/ 31 w 36"/>
                <a:gd name="T17" fmla="*/ 28 h 36"/>
                <a:gd name="T18" fmla="*/ 26 w 36"/>
                <a:gd name="T19" fmla="*/ 25 h 36"/>
                <a:gd name="T20" fmla="*/ 27 w 36"/>
                <a:gd name="T21" fmla="*/ 26 h 36"/>
                <a:gd name="T22" fmla="*/ 26 w 36"/>
                <a:gd name="T23" fmla="*/ 29 h 36"/>
                <a:gd name="T24" fmla="*/ 23 w 36"/>
                <a:gd name="T25" fmla="*/ 33 h 36"/>
                <a:gd name="T26" fmla="*/ 21 w 36"/>
                <a:gd name="T27" fmla="*/ 36 h 36"/>
                <a:gd name="T28" fmla="*/ 19 w 36"/>
                <a:gd name="T29" fmla="*/ 35 h 36"/>
                <a:gd name="T30" fmla="*/ 15 w 36"/>
                <a:gd name="T31" fmla="*/ 35 h 36"/>
                <a:gd name="T32" fmla="*/ 15 w 36"/>
                <a:gd name="T33" fmla="*/ 30 h 36"/>
                <a:gd name="T34" fmla="*/ 19 w 36"/>
                <a:gd name="T35" fmla="*/ 29 h 36"/>
                <a:gd name="T36" fmla="*/ 20 w 36"/>
                <a:gd name="T37" fmla="*/ 24 h 36"/>
                <a:gd name="T38" fmla="*/ 19 w 36"/>
                <a:gd name="T39" fmla="*/ 22 h 36"/>
                <a:gd name="T40" fmla="*/ 18 w 36"/>
                <a:gd name="T41" fmla="*/ 23 h 36"/>
                <a:gd name="T42" fmla="*/ 15 w 36"/>
                <a:gd name="T43" fmla="*/ 26 h 36"/>
                <a:gd name="T44" fmla="*/ 13 w 36"/>
                <a:gd name="T45" fmla="*/ 29 h 36"/>
                <a:gd name="T46" fmla="*/ 9 w 36"/>
                <a:gd name="T47" fmla="*/ 35 h 36"/>
                <a:gd name="T48" fmla="*/ 6 w 36"/>
                <a:gd name="T49" fmla="*/ 34 h 36"/>
                <a:gd name="T50" fmla="*/ 2 w 36"/>
                <a:gd name="T51" fmla="*/ 36 h 36"/>
                <a:gd name="T52" fmla="*/ 4 w 36"/>
                <a:gd name="T53" fmla="*/ 31 h 36"/>
                <a:gd name="T54" fmla="*/ 2 w 36"/>
                <a:gd name="T55" fmla="*/ 28 h 36"/>
                <a:gd name="T56" fmla="*/ 7 w 36"/>
                <a:gd name="T57" fmla="*/ 28 h 36"/>
                <a:gd name="T58" fmla="*/ 8 w 36"/>
                <a:gd name="T59" fmla="*/ 23 h 36"/>
                <a:gd name="T60" fmla="*/ 7 w 36"/>
                <a:gd name="T61" fmla="*/ 25 h 36"/>
                <a:gd name="T62" fmla="*/ 2 w 36"/>
                <a:gd name="T63" fmla="*/ 17 h 36"/>
                <a:gd name="T64" fmla="*/ 1 w 36"/>
                <a:gd name="T65" fmla="*/ 11 h 36"/>
                <a:gd name="T66" fmla="*/ 1 w 36"/>
                <a:gd name="T67" fmla="*/ 8 h 36"/>
                <a:gd name="T68" fmla="*/ 2 w 36"/>
                <a:gd name="T69" fmla="*/ 5 h 36"/>
                <a:gd name="T70" fmla="*/ 1 w 36"/>
                <a:gd name="T71" fmla="*/ 2 h 36"/>
                <a:gd name="T72" fmla="*/ 6 w 36"/>
                <a:gd name="T73" fmla="*/ 8 h 36"/>
                <a:gd name="T74" fmla="*/ 6 w 36"/>
                <a:gd name="T75" fmla="*/ 15 h 36"/>
                <a:gd name="T76" fmla="*/ 10 w 36"/>
                <a:gd name="T77" fmla="*/ 14 h 36"/>
                <a:gd name="T78" fmla="*/ 10 w 36"/>
                <a:gd name="T79" fmla="*/ 11 h 36"/>
                <a:gd name="T80" fmla="*/ 9 w 36"/>
                <a:gd name="T81" fmla="*/ 4 h 36"/>
                <a:gd name="T82" fmla="*/ 10 w 36"/>
                <a:gd name="T83" fmla="*/ 2 h 36"/>
                <a:gd name="T84" fmla="*/ 12 w 36"/>
                <a:gd name="T85" fmla="*/ 2 h 36"/>
                <a:gd name="T86" fmla="*/ 13 w 36"/>
                <a:gd name="T87" fmla="*/ 0 h 36"/>
                <a:gd name="T88" fmla="*/ 14 w 36"/>
                <a:gd name="T89" fmla="*/ 1 h 36"/>
                <a:gd name="T90" fmla="*/ 17 w 36"/>
                <a:gd name="T91" fmla="*/ 1 h 36"/>
                <a:gd name="T92" fmla="*/ 18 w 36"/>
                <a:gd name="T93" fmla="*/ 3 h 36"/>
                <a:gd name="T94" fmla="*/ 18 w 36"/>
                <a:gd name="T95" fmla="*/ 9 h 36"/>
                <a:gd name="T96" fmla="*/ 29 w 36"/>
                <a:gd name="T97" fmla="*/ 15 h 36"/>
                <a:gd name="T98" fmla="*/ 20 w 36"/>
                <a:gd name="T99" fmla="*/ 6 h 36"/>
                <a:gd name="T100" fmla="*/ 31 w 36"/>
                <a:gd name="T101" fmla="*/ 2 h 36"/>
                <a:gd name="T102" fmla="*/ 35 w 36"/>
                <a:gd name="T103" fmla="*/ 4 h 36"/>
                <a:gd name="T104" fmla="*/ 24 w 36"/>
                <a:gd name="T105" fmla="*/ 5 h 36"/>
                <a:gd name="T106" fmla="*/ 31 w 36"/>
                <a:gd name="T107"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6">
                  <a:moveTo>
                    <a:pt x="30" y="19"/>
                  </a:moveTo>
                  <a:cubicBezTo>
                    <a:pt x="30" y="19"/>
                    <a:pt x="30" y="19"/>
                    <a:pt x="30" y="19"/>
                  </a:cubicBezTo>
                  <a:cubicBezTo>
                    <a:pt x="31" y="20"/>
                    <a:pt x="31" y="20"/>
                    <a:pt x="31" y="20"/>
                  </a:cubicBezTo>
                  <a:cubicBezTo>
                    <a:pt x="31" y="22"/>
                    <a:pt x="32" y="23"/>
                    <a:pt x="32" y="23"/>
                  </a:cubicBezTo>
                  <a:cubicBezTo>
                    <a:pt x="33" y="23"/>
                    <a:pt x="33" y="23"/>
                    <a:pt x="34" y="22"/>
                  </a:cubicBezTo>
                  <a:cubicBezTo>
                    <a:pt x="34" y="21"/>
                    <a:pt x="34" y="21"/>
                    <a:pt x="34" y="21"/>
                  </a:cubicBezTo>
                  <a:cubicBezTo>
                    <a:pt x="34" y="21"/>
                    <a:pt x="34" y="21"/>
                    <a:pt x="34" y="21"/>
                  </a:cubicBezTo>
                  <a:cubicBezTo>
                    <a:pt x="35" y="21"/>
                    <a:pt x="35" y="22"/>
                    <a:pt x="35" y="22"/>
                  </a:cubicBezTo>
                  <a:cubicBezTo>
                    <a:pt x="35" y="23"/>
                    <a:pt x="35" y="23"/>
                    <a:pt x="35" y="24"/>
                  </a:cubicBezTo>
                  <a:cubicBezTo>
                    <a:pt x="35" y="25"/>
                    <a:pt x="35" y="25"/>
                    <a:pt x="35" y="26"/>
                  </a:cubicBezTo>
                  <a:cubicBezTo>
                    <a:pt x="35" y="26"/>
                    <a:pt x="35" y="26"/>
                    <a:pt x="35" y="27"/>
                  </a:cubicBezTo>
                  <a:cubicBezTo>
                    <a:pt x="35" y="27"/>
                    <a:pt x="35" y="27"/>
                    <a:pt x="35" y="27"/>
                  </a:cubicBezTo>
                  <a:cubicBezTo>
                    <a:pt x="35" y="28"/>
                    <a:pt x="35" y="28"/>
                    <a:pt x="35" y="28"/>
                  </a:cubicBezTo>
                  <a:cubicBezTo>
                    <a:pt x="35" y="30"/>
                    <a:pt x="35" y="30"/>
                    <a:pt x="35" y="31"/>
                  </a:cubicBezTo>
                  <a:cubicBezTo>
                    <a:pt x="35" y="31"/>
                    <a:pt x="35" y="32"/>
                    <a:pt x="35" y="32"/>
                  </a:cubicBezTo>
                  <a:cubicBezTo>
                    <a:pt x="35" y="32"/>
                    <a:pt x="35" y="33"/>
                    <a:pt x="35" y="33"/>
                  </a:cubicBezTo>
                  <a:cubicBezTo>
                    <a:pt x="35" y="34"/>
                    <a:pt x="35" y="34"/>
                    <a:pt x="35" y="34"/>
                  </a:cubicBezTo>
                  <a:cubicBezTo>
                    <a:pt x="35" y="35"/>
                    <a:pt x="35" y="35"/>
                    <a:pt x="35" y="35"/>
                  </a:cubicBezTo>
                  <a:cubicBezTo>
                    <a:pt x="35" y="35"/>
                    <a:pt x="35" y="35"/>
                    <a:pt x="35" y="35"/>
                  </a:cubicBezTo>
                  <a:cubicBezTo>
                    <a:pt x="35" y="35"/>
                    <a:pt x="35" y="35"/>
                    <a:pt x="35" y="35"/>
                  </a:cubicBezTo>
                  <a:cubicBezTo>
                    <a:pt x="34" y="35"/>
                    <a:pt x="34" y="35"/>
                    <a:pt x="34" y="35"/>
                  </a:cubicBezTo>
                  <a:cubicBezTo>
                    <a:pt x="33" y="35"/>
                    <a:pt x="33" y="35"/>
                    <a:pt x="33" y="35"/>
                  </a:cubicBezTo>
                  <a:cubicBezTo>
                    <a:pt x="33" y="35"/>
                    <a:pt x="33" y="35"/>
                    <a:pt x="32" y="34"/>
                  </a:cubicBezTo>
                  <a:cubicBezTo>
                    <a:pt x="32" y="35"/>
                    <a:pt x="32" y="35"/>
                    <a:pt x="31" y="35"/>
                  </a:cubicBezTo>
                  <a:cubicBezTo>
                    <a:pt x="30" y="35"/>
                    <a:pt x="29" y="35"/>
                    <a:pt x="29" y="36"/>
                  </a:cubicBezTo>
                  <a:cubicBezTo>
                    <a:pt x="29" y="36"/>
                    <a:pt x="29" y="36"/>
                    <a:pt x="29" y="36"/>
                  </a:cubicBezTo>
                  <a:cubicBezTo>
                    <a:pt x="28" y="36"/>
                    <a:pt x="28" y="35"/>
                    <a:pt x="28" y="35"/>
                  </a:cubicBezTo>
                  <a:cubicBezTo>
                    <a:pt x="28" y="34"/>
                    <a:pt x="28" y="33"/>
                    <a:pt x="28" y="33"/>
                  </a:cubicBezTo>
                  <a:cubicBezTo>
                    <a:pt x="28" y="32"/>
                    <a:pt x="27" y="32"/>
                    <a:pt x="27" y="32"/>
                  </a:cubicBezTo>
                  <a:cubicBezTo>
                    <a:pt x="27" y="32"/>
                    <a:pt x="27" y="32"/>
                    <a:pt x="27" y="32"/>
                  </a:cubicBezTo>
                  <a:cubicBezTo>
                    <a:pt x="26" y="32"/>
                    <a:pt x="26" y="32"/>
                    <a:pt x="26" y="32"/>
                  </a:cubicBezTo>
                  <a:cubicBezTo>
                    <a:pt x="26" y="32"/>
                    <a:pt x="26" y="32"/>
                    <a:pt x="26" y="32"/>
                  </a:cubicBezTo>
                  <a:cubicBezTo>
                    <a:pt x="26" y="32"/>
                    <a:pt x="27" y="31"/>
                    <a:pt x="27" y="30"/>
                  </a:cubicBezTo>
                  <a:cubicBezTo>
                    <a:pt x="27" y="30"/>
                    <a:pt x="28" y="29"/>
                    <a:pt x="29" y="29"/>
                  </a:cubicBezTo>
                  <a:cubicBezTo>
                    <a:pt x="30" y="29"/>
                    <a:pt x="30" y="29"/>
                    <a:pt x="30" y="29"/>
                  </a:cubicBezTo>
                  <a:cubicBezTo>
                    <a:pt x="31" y="28"/>
                    <a:pt x="31" y="28"/>
                    <a:pt x="31" y="28"/>
                  </a:cubicBezTo>
                  <a:cubicBezTo>
                    <a:pt x="31" y="27"/>
                    <a:pt x="31" y="27"/>
                    <a:pt x="30" y="27"/>
                  </a:cubicBezTo>
                  <a:cubicBezTo>
                    <a:pt x="28" y="26"/>
                    <a:pt x="28" y="26"/>
                    <a:pt x="28" y="26"/>
                  </a:cubicBezTo>
                  <a:cubicBezTo>
                    <a:pt x="28" y="26"/>
                    <a:pt x="28" y="26"/>
                    <a:pt x="27" y="25"/>
                  </a:cubicBezTo>
                  <a:cubicBezTo>
                    <a:pt x="27" y="25"/>
                    <a:pt x="26" y="25"/>
                    <a:pt x="26" y="25"/>
                  </a:cubicBezTo>
                  <a:cubicBezTo>
                    <a:pt x="26" y="25"/>
                    <a:pt x="26" y="25"/>
                    <a:pt x="26" y="25"/>
                  </a:cubicBezTo>
                  <a:cubicBezTo>
                    <a:pt x="26" y="25"/>
                    <a:pt x="25" y="25"/>
                    <a:pt x="25" y="25"/>
                  </a:cubicBezTo>
                  <a:cubicBezTo>
                    <a:pt x="25" y="26"/>
                    <a:pt x="26" y="26"/>
                    <a:pt x="26" y="26"/>
                  </a:cubicBezTo>
                  <a:cubicBezTo>
                    <a:pt x="27" y="26"/>
                    <a:pt x="27" y="26"/>
                    <a:pt x="27" y="26"/>
                  </a:cubicBezTo>
                  <a:cubicBezTo>
                    <a:pt x="27" y="26"/>
                    <a:pt x="27" y="26"/>
                    <a:pt x="27" y="26"/>
                  </a:cubicBezTo>
                  <a:cubicBezTo>
                    <a:pt x="27" y="26"/>
                    <a:pt x="27" y="26"/>
                    <a:pt x="27" y="27"/>
                  </a:cubicBezTo>
                  <a:cubicBezTo>
                    <a:pt x="27" y="27"/>
                    <a:pt x="27" y="28"/>
                    <a:pt x="27" y="29"/>
                  </a:cubicBezTo>
                  <a:cubicBezTo>
                    <a:pt x="26" y="29"/>
                    <a:pt x="26" y="29"/>
                    <a:pt x="26" y="29"/>
                  </a:cubicBezTo>
                  <a:cubicBezTo>
                    <a:pt x="26" y="30"/>
                    <a:pt x="26" y="30"/>
                    <a:pt x="26" y="30"/>
                  </a:cubicBezTo>
                  <a:cubicBezTo>
                    <a:pt x="26" y="31"/>
                    <a:pt x="25" y="32"/>
                    <a:pt x="24" y="32"/>
                  </a:cubicBezTo>
                  <a:cubicBezTo>
                    <a:pt x="24" y="33"/>
                    <a:pt x="24" y="33"/>
                    <a:pt x="24" y="33"/>
                  </a:cubicBezTo>
                  <a:cubicBezTo>
                    <a:pt x="24" y="33"/>
                    <a:pt x="24" y="33"/>
                    <a:pt x="23" y="33"/>
                  </a:cubicBezTo>
                  <a:cubicBezTo>
                    <a:pt x="23" y="33"/>
                    <a:pt x="23" y="34"/>
                    <a:pt x="23" y="34"/>
                  </a:cubicBezTo>
                  <a:cubicBezTo>
                    <a:pt x="22" y="34"/>
                    <a:pt x="22" y="35"/>
                    <a:pt x="22" y="35"/>
                  </a:cubicBezTo>
                  <a:cubicBezTo>
                    <a:pt x="21" y="35"/>
                    <a:pt x="21" y="35"/>
                    <a:pt x="21" y="35"/>
                  </a:cubicBezTo>
                  <a:cubicBezTo>
                    <a:pt x="21" y="36"/>
                    <a:pt x="21" y="36"/>
                    <a:pt x="21" y="36"/>
                  </a:cubicBezTo>
                  <a:cubicBezTo>
                    <a:pt x="21" y="36"/>
                    <a:pt x="21" y="36"/>
                    <a:pt x="21" y="36"/>
                  </a:cubicBezTo>
                  <a:cubicBezTo>
                    <a:pt x="20" y="36"/>
                    <a:pt x="20" y="36"/>
                    <a:pt x="20" y="35"/>
                  </a:cubicBezTo>
                  <a:cubicBezTo>
                    <a:pt x="20" y="35"/>
                    <a:pt x="20" y="35"/>
                    <a:pt x="19" y="35"/>
                  </a:cubicBezTo>
                  <a:cubicBezTo>
                    <a:pt x="19" y="35"/>
                    <a:pt x="19" y="35"/>
                    <a:pt x="19" y="35"/>
                  </a:cubicBezTo>
                  <a:cubicBezTo>
                    <a:pt x="18" y="35"/>
                    <a:pt x="18" y="35"/>
                    <a:pt x="18" y="35"/>
                  </a:cubicBezTo>
                  <a:cubicBezTo>
                    <a:pt x="17" y="35"/>
                    <a:pt x="17" y="35"/>
                    <a:pt x="17" y="35"/>
                  </a:cubicBezTo>
                  <a:cubicBezTo>
                    <a:pt x="16" y="35"/>
                    <a:pt x="15" y="35"/>
                    <a:pt x="15" y="35"/>
                  </a:cubicBezTo>
                  <a:cubicBezTo>
                    <a:pt x="15" y="35"/>
                    <a:pt x="15" y="35"/>
                    <a:pt x="15" y="35"/>
                  </a:cubicBezTo>
                  <a:cubicBezTo>
                    <a:pt x="15" y="35"/>
                    <a:pt x="14" y="35"/>
                    <a:pt x="14" y="35"/>
                  </a:cubicBezTo>
                  <a:cubicBezTo>
                    <a:pt x="14" y="34"/>
                    <a:pt x="15" y="32"/>
                    <a:pt x="16" y="31"/>
                  </a:cubicBezTo>
                  <a:cubicBezTo>
                    <a:pt x="16" y="30"/>
                    <a:pt x="16" y="30"/>
                    <a:pt x="15" y="30"/>
                  </a:cubicBezTo>
                  <a:cubicBezTo>
                    <a:pt x="15" y="30"/>
                    <a:pt x="15" y="30"/>
                    <a:pt x="15" y="30"/>
                  </a:cubicBezTo>
                  <a:cubicBezTo>
                    <a:pt x="15" y="30"/>
                    <a:pt x="15" y="30"/>
                    <a:pt x="15" y="30"/>
                  </a:cubicBezTo>
                  <a:cubicBezTo>
                    <a:pt x="15" y="29"/>
                    <a:pt x="15" y="29"/>
                    <a:pt x="16" y="29"/>
                  </a:cubicBezTo>
                  <a:cubicBezTo>
                    <a:pt x="17" y="28"/>
                    <a:pt x="17" y="28"/>
                    <a:pt x="17" y="28"/>
                  </a:cubicBezTo>
                  <a:cubicBezTo>
                    <a:pt x="18" y="28"/>
                    <a:pt x="18" y="29"/>
                    <a:pt x="19" y="29"/>
                  </a:cubicBezTo>
                  <a:cubicBezTo>
                    <a:pt x="20" y="30"/>
                    <a:pt x="20" y="30"/>
                    <a:pt x="21" y="30"/>
                  </a:cubicBezTo>
                  <a:cubicBezTo>
                    <a:pt x="21" y="30"/>
                    <a:pt x="22" y="29"/>
                    <a:pt x="22" y="29"/>
                  </a:cubicBezTo>
                  <a:cubicBezTo>
                    <a:pt x="22" y="28"/>
                    <a:pt x="22" y="28"/>
                    <a:pt x="21" y="27"/>
                  </a:cubicBezTo>
                  <a:cubicBezTo>
                    <a:pt x="20" y="26"/>
                    <a:pt x="20" y="25"/>
                    <a:pt x="20" y="24"/>
                  </a:cubicBezTo>
                  <a:cubicBezTo>
                    <a:pt x="20" y="23"/>
                    <a:pt x="20" y="23"/>
                    <a:pt x="21" y="22"/>
                  </a:cubicBezTo>
                  <a:cubicBezTo>
                    <a:pt x="21" y="22"/>
                    <a:pt x="21" y="22"/>
                    <a:pt x="21" y="21"/>
                  </a:cubicBezTo>
                  <a:cubicBezTo>
                    <a:pt x="21" y="21"/>
                    <a:pt x="21" y="21"/>
                    <a:pt x="20" y="21"/>
                  </a:cubicBezTo>
                  <a:cubicBezTo>
                    <a:pt x="20" y="21"/>
                    <a:pt x="19" y="21"/>
                    <a:pt x="19" y="22"/>
                  </a:cubicBezTo>
                  <a:cubicBezTo>
                    <a:pt x="18" y="22"/>
                    <a:pt x="17" y="22"/>
                    <a:pt x="17" y="23"/>
                  </a:cubicBezTo>
                  <a:cubicBezTo>
                    <a:pt x="17" y="23"/>
                    <a:pt x="17" y="23"/>
                    <a:pt x="17" y="23"/>
                  </a:cubicBezTo>
                  <a:cubicBezTo>
                    <a:pt x="18" y="23"/>
                    <a:pt x="18" y="23"/>
                    <a:pt x="18" y="23"/>
                  </a:cubicBezTo>
                  <a:cubicBezTo>
                    <a:pt x="18" y="23"/>
                    <a:pt x="18" y="23"/>
                    <a:pt x="18" y="23"/>
                  </a:cubicBezTo>
                  <a:cubicBezTo>
                    <a:pt x="18" y="23"/>
                    <a:pt x="18" y="24"/>
                    <a:pt x="18" y="24"/>
                  </a:cubicBezTo>
                  <a:cubicBezTo>
                    <a:pt x="18" y="24"/>
                    <a:pt x="17" y="24"/>
                    <a:pt x="17" y="25"/>
                  </a:cubicBezTo>
                  <a:cubicBezTo>
                    <a:pt x="16" y="25"/>
                    <a:pt x="16" y="26"/>
                    <a:pt x="15" y="26"/>
                  </a:cubicBezTo>
                  <a:cubicBezTo>
                    <a:pt x="15" y="26"/>
                    <a:pt x="15" y="26"/>
                    <a:pt x="15" y="26"/>
                  </a:cubicBezTo>
                  <a:cubicBezTo>
                    <a:pt x="15" y="27"/>
                    <a:pt x="15" y="27"/>
                    <a:pt x="15" y="27"/>
                  </a:cubicBezTo>
                  <a:cubicBezTo>
                    <a:pt x="15" y="27"/>
                    <a:pt x="14" y="28"/>
                    <a:pt x="13" y="28"/>
                  </a:cubicBezTo>
                  <a:cubicBezTo>
                    <a:pt x="13" y="29"/>
                    <a:pt x="13" y="29"/>
                    <a:pt x="13" y="29"/>
                  </a:cubicBezTo>
                  <a:cubicBezTo>
                    <a:pt x="13" y="29"/>
                    <a:pt x="13" y="29"/>
                    <a:pt x="13" y="29"/>
                  </a:cubicBezTo>
                  <a:cubicBezTo>
                    <a:pt x="12" y="30"/>
                    <a:pt x="12" y="31"/>
                    <a:pt x="11" y="31"/>
                  </a:cubicBezTo>
                  <a:cubicBezTo>
                    <a:pt x="10" y="32"/>
                    <a:pt x="10" y="32"/>
                    <a:pt x="10" y="32"/>
                  </a:cubicBezTo>
                  <a:cubicBezTo>
                    <a:pt x="10" y="32"/>
                    <a:pt x="10" y="33"/>
                    <a:pt x="9" y="34"/>
                  </a:cubicBezTo>
                  <a:cubicBezTo>
                    <a:pt x="9" y="35"/>
                    <a:pt x="9" y="35"/>
                    <a:pt x="9" y="35"/>
                  </a:cubicBezTo>
                  <a:cubicBezTo>
                    <a:pt x="9" y="35"/>
                    <a:pt x="9" y="35"/>
                    <a:pt x="9" y="35"/>
                  </a:cubicBezTo>
                  <a:cubicBezTo>
                    <a:pt x="8" y="34"/>
                    <a:pt x="7" y="34"/>
                    <a:pt x="7" y="34"/>
                  </a:cubicBezTo>
                  <a:cubicBezTo>
                    <a:pt x="7" y="34"/>
                    <a:pt x="7" y="34"/>
                    <a:pt x="7" y="34"/>
                  </a:cubicBezTo>
                  <a:cubicBezTo>
                    <a:pt x="6" y="34"/>
                    <a:pt x="6" y="34"/>
                    <a:pt x="6" y="34"/>
                  </a:cubicBezTo>
                  <a:cubicBezTo>
                    <a:pt x="4" y="35"/>
                    <a:pt x="4" y="35"/>
                    <a:pt x="4" y="35"/>
                  </a:cubicBezTo>
                  <a:cubicBezTo>
                    <a:pt x="3" y="35"/>
                    <a:pt x="3" y="35"/>
                    <a:pt x="3" y="36"/>
                  </a:cubicBezTo>
                  <a:cubicBezTo>
                    <a:pt x="2" y="36"/>
                    <a:pt x="2" y="36"/>
                    <a:pt x="2" y="36"/>
                  </a:cubicBezTo>
                  <a:cubicBezTo>
                    <a:pt x="2" y="36"/>
                    <a:pt x="2" y="36"/>
                    <a:pt x="2" y="36"/>
                  </a:cubicBezTo>
                  <a:cubicBezTo>
                    <a:pt x="2" y="35"/>
                    <a:pt x="2" y="35"/>
                    <a:pt x="2" y="35"/>
                  </a:cubicBezTo>
                  <a:cubicBezTo>
                    <a:pt x="2" y="35"/>
                    <a:pt x="2" y="35"/>
                    <a:pt x="2" y="34"/>
                  </a:cubicBezTo>
                  <a:cubicBezTo>
                    <a:pt x="2" y="33"/>
                    <a:pt x="3" y="33"/>
                    <a:pt x="3" y="32"/>
                  </a:cubicBezTo>
                  <a:cubicBezTo>
                    <a:pt x="4" y="31"/>
                    <a:pt x="4" y="31"/>
                    <a:pt x="4" y="31"/>
                  </a:cubicBezTo>
                  <a:cubicBezTo>
                    <a:pt x="4" y="31"/>
                    <a:pt x="4" y="31"/>
                    <a:pt x="4" y="30"/>
                  </a:cubicBezTo>
                  <a:cubicBezTo>
                    <a:pt x="4" y="30"/>
                    <a:pt x="3" y="29"/>
                    <a:pt x="2" y="29"/>
                  </a:cubicBezTo>
                  <a:cubicBezTo>
                    <a:pt x="2" y="29"/>
                    <a:pt x="2" y="29"/>
                    <a:pt x="2" y="29"/>
                  </a:cubicBezTo>
                  <a:cubicBezTo>
                    <a:pt x="2" y="28"/>
                    <a:pt x="2" y="28"/>
                    <a:pt x="2" y="28"/>
                  </a:cubicBezTo>
                  <a:cubicBezTo>
                    <a:pt x="3" y="27"/>
                    <a:pt x="4" y="27"/>
                    <a:pt x="4" y="27"/>
                  </a:cubicBezTo>
                  <a:cubicBezTo>
                    <a:pt x="5" y="27"/>
                    <a:pt x="5" y="27"/>
                    <a:pt x="6" y="27"/>
                  </a:cubicBezTo>
                  <a:cubicBezTo>
                    <a:pt x="7" y="28"/>
                    <a:pt x="7" y="28"/>
                    <a:pt x="7" y="28"/>
                  </a:cubicBezTo>
                  <a:cubicBezTo>
                    <a:pt x="7" y="28"/>
                    <a:pt x="7" y="28"/>
                    <a:pt x="7" y="28"/>
                  </a:cubicBezTo>
                  <a:cubicBezTo>
                    <a:pt x="8" y="28"/>
                    <a:pt x="9" y="27"/>
                    <a:pt x="10" y="25"/>
                  </a:cubicBezTo>
                  <a:cubicBezTo>
                    <a:pt x="10" y="25"/>
                    <a:pt x="11" y="24"/>
                    <a:pt x="11" y="24"/>
                  </a:cubicBezTo>
                  <a:cubicBezTo>
                    <a:pt x="11" y="23"/>
                    <a:pt x="10" y="22"/>
                    <a:pt x="9" y="22"/>
                  </a:cubicBezTo>
                  <a:cubicBezTo>
                    <a:pt x="9" y="22"/>
                    <a:pt x="8" y="23"/>
                    <a:pt x="8" y="23"/>
                  </a:cubicBezTo>
                  <a:cubicBezTo>
                    <a:pt x="8" y="23"/>
                    <a:pt x="7" y="24"/>
                    <a:pt x="7" y="24"/>
                  </a:cubicBezTo>
                  <a:cubicBezTo>
                    <a:pt x="7" y="24"/>
                    <a:pt x="7" y="24"/>
                    <a:pt x="7" y="24"/>
                  </a:cubicBezTo>
                  <a:cubicBezTo>
                    <a:pt x="7" y="25"/>
                    <a:pt x="7" y="25"/>
                    <a:pt x="7" y="25"/>
                  </a:cubicBezTo>
                  <a:cubicBezTo>
                    <a:pt x="7" y="25"/>
                    <a:pt x="7" y="25"/>
                    <a:pt x="7" y="25"/>
                  </a:cubicBezTo>
                  <a:cubicBezTo>
                    <a:pt x="7" y="25"/>
                    <a:pt x="7" y="25"/>
                    <a:pt x="6" y="24"/>
                  </a:cubicBezTo>
                  <a:cubicBezTo>
                    <a:pt x="6" y="24"/>
                    <a:pt x="5" y="23"/>
                    <a:pt x="5" y="23"/>
                  </a:cubicBezTo>
                  <a:cubicBezTo>
                    <a:pt x="4" y="22"/>
                    <a:pt x="4" y="21"/>
                    <a:pt x="4" y="20"/>
                  </a:cubicBezTo>
                  <a:cubicBezTo>
                    <a:pt x="3" y="18"/>
                    <a:pt x="2" y="18"/>
                    <a:pt x="2" y="17"/>
                  </a:cubicBezTo>
                  <a:cubicBezTo>
                    <a:pt x="2" y="16"/>
                    <a:pt x="2" y="16"/>
                    <a:pt x="2" y="16"/>
                  </a:cubicBezTo>
                  <a:cubicBezTo>
                    <a:pt x="2" y="15"/>
                    <a:pt x="1" y="15"/>
                    <a:pt x="1" y="14"/>
                  </a:cubicBezTo>
                  <a:cubicBezTo>
                    <a:pt x="1" y="13"/>
                    <a:pt x="1" y="13"/>
                    <a:pt x="2" y="13"/>
                  </a:cubicBezTo>
                  <a:cubicBezTo>
                    <a:pt x="1" y="12"/>
                    <a:pt x="1" y="12"/>
                    <a:pt x="1" y="11"/>
                  </a:cubicBezTo>
                  <a:cubicBezTo>
                    <a:pt x="1" y="11"/>
                    <a:pt x="1" y="11"/>
                    <a:pt x="1" y="11"/>
                  </a:cubicBezTo>
                  <a:cubicBezTo>
                    <a:pt x="1" y="10"/>
                    <a:pt x="0" y="10"/>
                    <a:pt x="0" y="9"/>
                  </a:cubicBezTo>
                  <a:cubicBezTo>
                    <a:pt x="0" y="9"/>
                    <a:pt x="0" y="9"/>
                    <a:pt x="0" y="9"/>
                  </a:cubicBezTo>
                  <a:cubicBezTo>
                    <a:pt x="0" y="8"/>
                    <a:pt x="0" y="8"/>
                    <a:pt x="1" y="8"/>
                  </a:cubicBezTo>
                  <a:cubicBezTo>
                    <a:pt x="1" y="8"/>
                    <a:pt x="1" y="8"/>
                    <a:pt x="1" y="8"/>
                  </a:cubicBezTo>
                  <a:cubicBezTo>
                    <a:pt x="1" y="8"/>
                    <a:pt x="1" y="7"/>
                    <a:pt x="1" y="7"/>
                  </a:cubicBezTo>
                  <a:cubicBezTo>
                    <a:pt x="1" y="7"/>
                    <a:pt x="1" y="7"/>
                    <a:pt x="1" y="6"/>
                  </a:cubicBezTo>
                  <a:cubicBezTo>
                    <a:pt x="2" y="5"/>
                    <a:pt x="2" y="5"/>
                    <a:pt x="2" y="5"/>
                  </a:cubicBezTo>
                  <a:cubicBezTo>
                    <a:pt x="2" y="5"/>
                    <a:pt x="2" y="4"/>
                    <a:pt x="2" y="4"/>
                  </a:cubicBezTo>
                  <a:cubicBezTo>
                    <a:pt x="2" y="4"/>
                    <a:pt x="2" y="3"/>
                    <a:pt x="2" y="3"/>
                  </a:cubicBezTo>
                  <a:cubicBezTo>
                    <a:pt x="1" y="3"/>
                    <a:pt x="1" y="2"/>
                    <a:pt x="1" y="2"/>
                  </a:cubicBezTo>
                  <a:cubicBezTo>
                    <a:pt x="1" y="2"/>
                    <a:pt x="1" y="2"/>
                    <a:pt x="1" y="2"/>
                  </a:cubicBezTo>
                  <a:cubicBezTo>
                    <a:pt x="1" y="2"/>
                    <a:pt x="1" y="1"/>
                    <a:pt x="1" y="1"/>
                  </a:cubicBezTo>
                  <a:cubicBezTo>
                    <a:pt x="1" y="1"/>
                    <a:pt x="1" y="2"/>
                    <a:pt x="2" y="2"/>
                  </a:cubicBezTo>
                  <a:cubicBezTo>
                    <a:pt x="3" y="2"/>
                    <a:pt x="4" y="3"/>
                    <a:pt x="5" y="4"/>
                  </a:cubicBezTo>
                  <a:cubicBezTo>
                    <a:pt x="6" y="5"/>
                    <a:pt x="6" y="6"/>
                    <a:pt x="6" y="8"/>
                  </a:cubicBezTo>
                  <a:cubicBezTo>
                    <a:pt x="7" y="9"/>
                    <a:pt x="8" y="9"/>
                    <a:pt x="8" y="10"/>
                  </a:cubicBezTo>
                  <a:cubicBezTo>
                    <a:pt x="8" y="11"/>
                    <a:pt x="7" y="12"/>
                    <a:pt x="7" y="12"/>
                  </a:cubicBezTo>
                  <a:cubicBezTo>
                    <a:pt x="6" y="13"/>
                    <a:pt x="6" y="13"/>
                    <a:pt x="6" y="13"/>
                  </a:cubicBezTo>
                  <a:cubicBezTo>
                    <a:pt x="6" y="14"/>
                    <a:pt x="6" y="14"/>
                    <a:pt x="6" y="15"/>
                  </a:cubicBezTo>
                  <a:cubicBezTo>
                    <a:pt x="6" y="15"/>
                    <a:pt x="6" y="16"/>
                    <a:pt x="7" y="17"/>
                  </a:cubicBezTo>
                  <a:cubicBezTo>
                    <a:pt x="7" y="18"/>
                    <a:pt x="8" y="18"/>
                    <a:pt x="8" y="18"/>
                  </a:cubicBezTo>
                  <a:cubicBezTo>
                    <a:pt x="9" y="18"/>
                    <a:pt x="10" y="16"/>
                    <a:pt x="10" y="15"/>
                  </a:cubicBezTo>
                  <a:cubicBezTo>
                    <a:pt x="10" y="14"/>
                    <a:pt x="10" y="14"/>
                    <a:pt x="10" y="14"/>
                  </a:cubicBezTo>
                  <a:cubicBezTo>
                    <a:pt x="10" y="13"/>
                    <a:pt x="10" y="13"/>
                    <a:pt x="10" y="13"/>
                  </a:cubicBezTo>
                  <a:cubicBezTo>
                    <a:pt x="10" y="13"/>
                    <a:pt x="10" y="13"/>
                    <a:pt x="10" y="13"/>
                  </a:cubicBezTo>
                  <a:cubicBezTo>
                    <a:pt x="10" y="12"/>
                    <a:pt x="10" y="12"/>
                    <a:pt x="10" y="12"/>
                  </a:cubicBezTo>
                  <a:cubicBezTo>
                    <a:pt x="10" y="11"/>
                    <a:pt x="10" y="11"/>
                    <a:pt x="10" y="11"/>
                  </a:cubicBezTo>
                  <a:cubicBezTo>
                    <a:pt x="10" y="10"/>
                    <a:pt x="10" y="10"/>
                    <a:pt x="10" y="10"/>
                  </a:cubicBezTo>
                  <a:cubicBezTo>
                    <a:pt x="10" y="10"/>
                    <a:pt x="10" y="10"/>
                    <a:pt x="9" y="9"/>
                  </a:cubicBezTo>
                  <a:cubicBezTo>
                    <a:pt x="8" y="7"/>
                    <a:pt x="7" y="6"/>
                    <a:pt x="7" y="5"/>
                  </a:cubicBezTo>
                  <a:cubicBezTo>
                    <a:pt x="7" y="5"/>
                    <a:pt x="8" y="4"/>
                    <a:pt x="9" y="4"/>
                  </a:cubicBezTo>
                  <a:cubicBezTo>
                    <a:pt x="9" y="4"/>
                    <a:pt x="9" y="4"/>
                    <a:pt x="10" y="4"/>
                  </a:cubicBezTo>
                  <a:cubicBezTo>
                    <a:pt x="10" y="3"/>
                    <a:pt x="10" y="3"/>
                    <a:pt x="10" y="3"/>
                  </a:cubicBezTo>
                  <a:cubicBezTo>
                    <a:pt x="10" y="3"/>
                    <a:pt x="10" y="3"/>
                    <a:pt x="10" y="3"/>
                  </a:cubicBezTo>
                  <a:cubicBezTo>
                    <a:pt x="10" y="2"/>
                    <a:pt x="10" y="2"/>
                    <a:pt x="10" y="2"/>
                  </a:cubicBezTo>
                  <a:cubicBezTo>
                    <a:pt x="10" y="1"/>
                    <a:pt x="10" y="1"/>
                    <a:pt x="10" y="1"/>
                  </a:cubicBezTo>
                  <a:cubicBezTo>
                    <a:pt x="11" y="1"/>
                    <a:pt x="11" y="1"/>
                    <a:pt x="11" y="1"/>
                  </a:cubicBezTo>
                  <a:cubicBezTo>
                    <a:pt x="11" y="2"/>
                    <a:pt x="11" y="2"/>
                    <a:pt x="11" y="2"/>
                  </a:cubicBezTo>
                  <a:cubicBezTo>
                    <a:pt x="12" y="2"/>
                    <a:pt x="12" y="2"/>
                    <a:pt x="12" y="2"/>
                  </a:cubicBezTo>
                  <a:cubicBezTo>
                    <a:pt x="12" y="2"/>
                    <a:pt x="12" y="2"/>
                    <a:pt x="12" y="2"/>
                  </a:cubicBezTo>
                  <a:cubicBezTo>
                    <a:pt x="12" y="2"/>
                    <a:pt x="12" y="2"/>
                    <a:pt x="13" y="1"/>
                  </a:cubicBezTo>
                  <a:cubicBezTo>
                    <a:pt x="13" y="1"/>
                    <a:pt x="13" y="1"/>
                    <a:pt x="13" y="1"/>
                  </a:cubicBezTo>
                  <a:cubicBezTo>
                    <a:pt x="13" y="0"/>
                    <a:pt x="13" y="0"/>
                    <a:pt x="13" y="0"/>
                  </a:cubicBezTo>
                  <a:cubicBezTo>
                    <a:pt x="14" y="0"/>
                    <a:pt x="14" y="0"/>
                    <a:pt x="14" y="0"/>
                  </a:cubicBezTo>
                  <a:cubicBezTo>
                    <a:pt x="14" y="0"/>
                    <a:pt x="14" y="0"/>
                    <a:pt x="14" y="0"/>
                  </a:cubicBezTo>
                  <a:cubicBezTo>
                    <a:pt x="14" y="0"/>
                    <a:pt x="14" y="0"/>
                    <a:pt x="14" y="0"/>
                  </a:cubicBezTo>
                  <a:cubicBezTo>
                    <a:pt x="14" y="0"/>
                    <a:pt x="14" y="0"/>
                    <a:pt x="14" y="1"/>
                  </a:cubicBezTo>
                  <a:cubicBezTo>
                    <a:pt x="15" y="1"/>
                    <a:pt x="15" y="1"/>
                    <a:pt x="15" y="1"/>
                  </a:cubicBezTo>
                  <a:cubicBezTo>
                    <a:pt x="15" y="1"/>
                    <a:pt x="16" y="2"/>
                    <a:pt x="16" y="2"/>
                  </a:cubicBezTo>
                  <a:cubicBezTo>
                    <a:pt x="16" y="2"/>
                    <a:pt x="16" y="2"/>
                    <a:pt x="16" y="2"/>
                  </a:cubicBezTo>
                  <a:cubicBezTo>
                    <a:pt x="17" y="1"/>
                    <a:pt x="17" y="1"/>
                    <a:pt x="17" y="1"/>
                  </a:cubicBezTo>
                  <a:cubicBezTo>
                    <a:pt x="17" y="1"/>
                    <a:pt x="17" y="1"/>
                    <a:pt x="17" y="1"/>
                  </a:cubicBezTo>
                  <a:cubicBezTo>
                    <a:pt x="17" y="1"/>
                    <a:pt x="17" y="1"/>
                    <a:pt x="17" y="1"/>
                  </a:cubicBezTo>
                  <a:cubicBezTo>
                    <a:pt x="17" y="2"/>
                    <a:pt x="18" y="2"/>
                    <a:pt x="18" y="2"/>
                  </a:cubicBezTo>
                  <a:cubicBezTo>
                    <a:pt x="18" y="3"/>
                    <a:pt x="18" y="3"/>
                    <a:pt x="18" y="3"/>
                  </a:cubicBezTo>
                  <a:cubicBezTo>
                    <a:pt x="18" y="4"/>
                    <a:pt x="18" y="4"/>
                    <a:pt x="18" y="4"/>
                  </a:cubicBezTo>
                  <a:cubicBezTo>
                    <a:pt x="18" y="4"/>
                    <a:pt x="18" y="4"/>
                    <a:pt x="18" y="4"/>
                  </a:cubicBezTo>
                  <a:cubicBezTo>
                    <a:pt x="19" y="4"/>
                    <a:pt x="20" y="5"/>
                    <a:pt x="20" y="6"/>
                  </a:cubicBezTo>
                  <a:cubicBezTo>
                    <a:pt x="20" y="7"/>
                    <a:pt x="19" y="8"/>
                    <a:pt x="18" y="9"/>
                  </a:cubicBezTo>
                  <a:cubicBezTo>
                    <a:pt x="18" y="10"/>
                    <a:pt x="18" y="10"/>
                    <a:pt x="18" y="10"/>
                  </a:cubicBezTo>
                  <a:cubicBezTo>
                    <a:pt x="18" y="13"/>
                    <a:pt x="20" y="14"/>
                    <a:pt x="23" y="14"/>
                  </a:cubicBezTo>
                  <a:cubicBezTo>
                    <a:pt x="25" y="14"/>
                    <a:pt x="25" y="14"/>
                    <a:pt x="25" y="14"/>
                  </a:cubicBezTo>
                  <a:cubicBezTo>
                    <a:pt x="26" y="14"/>
                    <a:pt x="27" y="15"/>
                    <a:pt x="29" y="15"/>
                  </a:cubicBezTo>
                  <a:cubicBezTo>
                    <a:pt x="30" y="16"/>
                    <a:pt x="31" y="16"/>
                    <a:pt x="31" y="16"/>
                  </a:cubicBezTo>
                  <a:cubicBezTo>
                    <a:pt x="32" y="16"/>
                    <a:pt x="32" y="16"/>
                    <a:pt x="32" y="15"/>
                  </a:cubicBezTo>
                  <a:cubicBezTo>
                    <a:pt x="32" y="15"/>
                    <a:pt x="31" y="14"/>
                    <a:pt x="28" y="14"/>
                  </a:cubicBezTo>
                  <a:cubicBezTo>
                    <a:pt x="23" y="12"/>
                    <a:pt x="20" y="10"/>
                    <a:pt x="20" y="6"/>
                  </a:cubicBezTo>
                  <a:cubicBezTo>
                    <a:pt x="20" y="3"/>
                    <a:pt x="23" y="1"/>
                    <a:pt x="26" y="1"/>
                  </a:cubicBezTo>
                  <a:cubicBezTo>
                    <a:pt x="27" y="1"/>
                    <a:pt x="28" y="1"/>
                    <a:pt x="29" y="1"/>
                  </a:cubicBezTo>
                  <a:cubicBezTo>
                    <a:pt x="31" y="2"/>
                    <a:pt x="31" y="2"/>
                    <a:pt x="31" y="2"/>
                  </a:cubicBezTo>
                  <a:cubicBezTo>
                    <a:pt x="31" y="2"/>
                    <a:pt x="31" y="2"/>
                    <a:pt x="31" y="2"/>
                  </a:cubicBezTo>
                  <a:cubicBezTo>
                    <a:pt x="32" y="2"/>
                    <a:pt x="32" y="2"/>
                    <a:pt x="32" y="1"/>
                  </a:cubicBezTo>
                  <a:cubicBezTo>
                    <a:pt x="32" y="0"/>
                    <a:pt x="32" y="0"/>
                    <a:pt x="32" y="0"/>
                  </a:cubicBezTo>
                  <a:cubicBezTo>
                    <a:pt x="33" y="0"/>
                    <a:pt x="34" y="1"/>
                    <a:pt x="34" y="2"/>
                  </a:cubicBezTo>
                  <a:cubicBezTo>
                    <a:pt x="35" y="2"/>
                    <a:pt x="35" y="3"/>
                    <a:pt x="35" y="4"/>
                  </a:cubicBezTo>
                  <a:cubicBezTo>
                    <a:pt x="35" y="5"/>
                    <a:pt x="35" y="5"/>
                    <a:pt x="34" y="6"/>
                  </a:cubicBezTo>
                  <a:cubicBezTo>
                    <a:pt x="33" y="7"/>
                    <a:pt x="32" y="7"/>
                    <a:pt x="31" y="7"/>
                  </a:cubicBezTo>
                  <a:cubicBezTo>
                    <a:pt x="30" y="7"/>
                    <a:pt x="28" y="7"/>
                    <a:pt x="26" y="5"/>
                  </a:cubicBezTo>
                  <a:cubicBezTo>
                    <a:pt x="25" y="5"/>
                    <a:pt x="25" y="5"/>
                    <a:pt x="24" y="5"/>
                  </a:cubicBezTo>
                  <a:cubicBezTo>
                    <a:pt x="24" y="5"/>
                    <a:pt x="23" y="5"/>
                    <a:pt x="23" y="6"/>
                  </a:cubicBezTo>
                  <a:cubicBezTo>
                    <a:pt x="23" y="6"/>
                    <a:pt x="24" y="7"/>
                    <a:pt x="25" y="7"/>
                  </a:cubicBezTo>
                  <a:cubicBezTo>
                    <a:pt x="26" y="7"/>
                    <a:pt x="27" y="8"/>
                    <a:pt x="27" y="8"/>
                  </a:cubicBezTo>
                  <a:cubicBezTo>
                    <a:pt x="29" y="9"/>
                    <a:pt x="30" y="9"/>
                    <a:pt x="31" y="10"/>
                  </a:cubicBezTo>
                  <a:cubicBezTo>
                    <a:pt x="34" y="11"/>
                    <a:pt x="36" y="13"/>
                    <a:pt x="36" y="15"/>
                  </a:cubicBezTo>
                  <a:cubicBezTo>
                    <a:pt x="36" y="17"/>
                    <a:pt x="34" y="19"/>
                    <a:pt x="32" y="19"/>
                  </a:cubicBezTo>
                  <a:cubicBezTo>
                    <a:pt x="31" y="19"/>
                    <a:pt x="31" y="19"/>
                    <a:pt x="30"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73">
              <a:extLst>
                <a:ext uri="{FF2B5EF4-FFF2-40B4-BE49-F238E27FC236}">
                  <a16:creationId xmlns:a16="http://schemas.microsoft.com/office/drawing/2014/main" id="{3CAA0F7B-B0D3-44FE-ACC5-48BBF59B69E2}"/>
                </a:ext>
              </a:extLst>
            </p:cNvPr>
            <p:cNvSpPr>
              <a:spLocks/>
            </p:cNvSpPr>
            <p:nvPr userDrawn="1"/>
          </p:nvSpPr>
          <p:spPr bwMode="auto">
            <a:xfrm>
              <a:off x="351" y="108"/>
              <a:ext cx="64" cy="69"/>
            </a:xfrm>
            <a:custGeom>
              <a:avLst/>
              <a:gdLst>
                <a:gd name="T0" fmla="*/ 30 w 31"/>
                <a:gd name="T1" fmla="*/ 30 h 33"/>
                <a:gd name="T2" fmla="*/ 30 w 31"/>
                <a:gd name="T3" fmla="*/ 28 h 33"/>
                <a:gd name="T4" fmla="*/ 30 w 31"/>
                <a:gd name="T5" fmla="*/ 25 h 33"/>
                <a:gd name="T6" fmla="*/ 31 w 31"/>
                <a:gd name="T7" fmla="*/ 25 h 33"/>
                <a:gd name="T8" fmla="*/ 30 w 31"/>
                <a:gd name="T9" fmla="*/ 23 h 33"/>
                <a:gd name="T10" fmla="*/ 24 w 31"/>
                <a:gd name="T11" fmla="*/ 16 h 33"/>
                <a:gd name="T12" fmla="*/ 29 w 31"/>
                <a:gd name="T13" fmla="*/ 17 h 33"/>
                <a:gd name="T14" fmla="*/ 29 w 31"/>
                <a:gd name="T15" fmla="*/ 11 h 33"/>
                <a:gd name="T16" fmla="*/ 25 w 31"/>
                <a:gd name="T17" fmla="*/ 9 h 33"/>
                <a:gd name="T18" fmla="*/ 25 w 31"/>
                <a:gd name="T19" fmla="*/ 10 h 33"/>
                <a:gd name="T20" fmla="*/ 21 w 31"/>
                <a:gd name="T21" fmla="*/ 7 h 33"/>
                <a:gd name="T22" fmla="*/ 21 w 31"/>
                <a:gd name="T23" fmla="*/ 8 h 33"/>
                <a:gd name="T24" fmla="*/ 26 w 31"/>
                <a:gd name="T25" fmla="*/ 4 h 33"/>
                <a:gd name="T26" fmla="*/ 29 w 31"/>
                <a:gd name="T27" fmla="*/ 4 h 33"/>
                <a:gd name="T28" fmla="*/ 24 w 31"/>
                <a:gd name="T29" fmla="*/ 2 h 33"/>
                <a:gd name="T30" fmla="*/ 31 w 31"/>
                <a:gd name="T31" fmla="*/ 1 h 33"/>
                <a:gd name="T32" fmla="*/ 29 w 31"/>
                <a:gd name="T33" fmla="*/ 2 h 33"/>
                <a:gd name="T34" fmla="*/ 25 w 31"/>
                <a:gd name="T35" fmla="*/ 11 h 33"/>
                <a:gd name="T36" fmla="*/ 21 w 31"/>
                <a:gd name="T37" fmla="*/ 14 h 33"/>
                <a:gd name="T38" fmla="*/ 12 w 31"/>
                <a:gd name="T39" fmla="*/ 18 h 33"/>
                <a:gd name="T40" fmla="*/ 8 w 31"/>
                <a:gd name="T41" fmla="*/ 16 h 33"/>
                <a:gd name="T42" fmla="*/ 9 w 31"/>
                <a:gd name="T43" fmla="*/ 14 h 33"/>
                <a:gd name="T44" fmla="*/ 10 w 31"/>
                <a:gd name="T45" fmla="*/ 17 h 33"/>
                <a:gd name="T46" fmla="*/ 13 w 31"/>
                <a:gd name="T47" fmla="*/ 16 h 33"/>
                <a:gd name="T48" fmla="*/ 13 w 31"/>
                <a:gd name="T49" fmla="*/ 14 h 33"/>
                <a:gd name="T50" fmla="*/ 15 w 31"/>
                <a:gd name="T51" fmla="*/ 14 h 33"/>
                <a:gd name="T52" fmla="*/ 13 w 31"/>
                <a:gd name="T53" fmla="*/ 12 h 33"/>
                <a:gd name="T54" fmla="*/ 14 w 31"/>
                <a:gd name="T55" fmla="*/ 6 h 33"/>
                <a:gd name="T56" fmla="*/ 15 w 31"/>
                <a:gd name="T57" fmla="*/ 7 h 33"/>
                <a:gd name="T58" fmla="*/ 14 w 31"/>
                <a:gd name="T59" fmla="*/ 3 h 33"/>
                <a:gd name="T60" fmla="*/ 14 w 31"/>
                <a:gd name="T61" fmla="*/ 1 h 33"/>
                <a:gd name="T62" fmla="*/ 12 w 31"/>
                <a:gd name="T63" fmla="*/ 2 h 33"/>
                <a:gd name="T64" fmla="*/ 10 w 31"/>
                <a:gd name="T65" fmla="*/ 1 h 33"/>
                <a:gd name="T66" fmla="*/ 9 w 31"/>
                <a:gd name="T67" fmla="*/ 3 h 33"/>
                <a:gd name="T68" fmla="*/ 7 w 31"/>
                <a:gd name="T69" fmla="*/ 3 h 33"/>
                <a:gd name="T70" fmla="*/ 5 w 31"/>
                <a:gd name="T71" fmla="*/ 5 h 33"/>
                <a:gd name="T72" fmla="*/ 7 w 31"/>
                <a:gd name="T73" fmla="*/ 6 h 33"/>
                <a:gd name="T74" fmla="*/ 8 w 31"/>
                <a:gd name="T75" fmla="*/ 10 h 33"/>
                <a:gd name="T76" fmla="*/ 8 w 31"/>
                <a:gd name="T77" fmla="*/ 12 h 33"/>
                <a:gd name="T78" fmla="*/ 9 w 31"/>
                <a:gd name="T79" fmla="*/ 22 h 33"/>
                <a:gd name="T80" fmla="*/ 3 w 31"/>
                <a:gd name="T81" fmla="*/ 31 h 33"/>
                <a:gd name="T82" fmla="*/ 5 w 31"/>
                <a:gd name="T83" fmla="*/ 30 h 33"/>
                <a:gd name="T84" fmla="*/ 6 w 31"/>
                <a:gd name="T85" fmla="*/ 31 h 33"/>
                <a:gd name="T86" fmla="*/ 7 w 31"/>
                <a:gd name="T87" fmla="*/ 27 h 33"/>
                <a:gd name="T88" fmla="*/ 9 w 31"/>
                <a:gd name="T89" fmla="*/ 26 h 33"/>
                <a:gd name="T90" fmla="*/ 10 w 31"/>
                <a:gd name="T91" fmla="*/ 26 h 33"/>
                <a:gd name="T92" fmla="*/ 12 w 31"/>
                <a:gd name="T93" fmla="*/ 23 h 33"/>
                <a:gd name="T94" fmla="*/ 13 w 31"/>
                <a:gd name="T95" fmla="*/ 22 h 33"/>
                <a:gd name="T96" fmla="*/ 14 w 31"/>
                <a:gd name="T97" fmla="*/ 19 h 33"/>
                <a:gd name="T98" fmla="*/ 17 w 31"/>
                <a:gd name="T99" fmla="*/ 18 h 33"/>
                <a:gd name="T100" fmla="*/ 19 w 31"/>
                <a:gd name="T101" fmla="*/ 17 h 33"/>
                <a:gd name="T102" fmla="*/ 20 w 31"/>
                <a:gd name="T103" fmla="*/ 18 h 33"/>
                <a:gd name="T104" fmla="*/ 26 w 31"/>
                <a:gd name="T105" fmla="*/ 33 h 33"/>
                <a:gd name="T106" fmla="*/ 28 w 31"/>
                <a:gd name="T107" fmla="*/ 32 h 33"/>
                <a:gd name="T108" fmla="*/ 30 w 31"/>
                <a:gd name="T109"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3">
                  <a:moveTo>
                    <a:pt x="31" y="33"/>
                  </a:moveTo>
                  <a:cubicBezTo>
                    <a:pt x="31" y="32"/>
                    <a:pt x="31" y="32"/>
                    <a:pt x="31" y="32"/>
                  </a:cubicBezTo>
                  <a:cubicBezTo>
                    <a:pt x="31" y="32"/>
                    <a:pt x="31" y="32"/>
                    <a:pt x="31" y="32"/>
                  </a:cubicBezTo>
                  <a:cubicBezTo>
                    <a:pt x="31" y="31"/>
                    <a:pt x="31" y="31"/>
                    <a:pt x="31" y="30"/>
                  </a:cubicBezTo>
                  <a:cubicBezTo>
                    <a:pt x="31" y="30"/>
                    <a:pt x="31" y="30"/>
                    <a:pt x="30" y="30"/>
                  </a:cubicBezTo>
                  <a:cubicBezTo>
                    <a:pt x="30" y="29"/>
                    <a:pt x="30" y="29"/>
                    <a:pt x="30" y="29"/>
                  </a:cubicBezTo>
                  <a:cubicBezTo>
                    <a:pt x="30" y="29"/>
                    <a:pt x="30" y="28"/>
                    <a:pt x="30" y="28"/>
                  </a:cubicBezTo>
                  <a:cubicBezTo>
                    <a:pt x="30" y="28"/>
                    <a:pt x="30" y="28"/>
                    <a:pt x="30" y="28"/>
                  </a:cubicBezTo>
                  <a:cubicBezTo>
                    <a:pt x="30" y="28"/>
                    <a:pt x="30" y="28"/>
                    <a:pt x="30" y="28"/>
                  </a:cubicBezTo>
                  <a:cubicBezTo>
                    <a:pt x="30" y="28"/>
                    <a:pt x="30" y="28"/>
                    <a:pt x="30" y="28"/>
                  </a:cubicBezTo>
                  <a:cubicBezTo>
                    <a:pt x="30" y="28"/>
                    <a:pt x="31" y="28"/>
                    <a:pt x="31" y="28"/>
                  </a:cubicBezTo>
                  <a:cubicBezTo>
                    <a:pt x="31" y="28"/>
                    <a:pt x="31" y="28"/>
                    <a:pt x="31" y="27"/>
                  </a:cubicBezTo>
                  <a:cubicBezTo>
                    <a:pt x="31" y="26"/>
                    <a:pt x="31" y="26"/>
                    <a:pt x="30" y="26"/>
                  </a:cubicBezTo>
                  <a:cubicBezTo>
                    <a:pt x="30" y="25"/>
                    <a:pt x="30" y="25"/>
                    <a:pt x="30" y="25"/>
                  </a:cubicBezTo>
                  <a:cubicBezTo>
                    <a:pt x="30" y="25"/>
                    <a:pt x="30" y="25"/>
                    <a:pt x="30" y="25"/>
                  </a:cubicBezTo>
                  <a:cubicBezTo>
                    <a:pt x="30" y="25"/>
                    <a:pt x="30" y="25"/>
                    <a:pt x="30" y="25"/>
                  </a:cubicBezTo>
                  <a:cubicBezTo>
                    <a:pt x="30" y="25"/>
                    <a:pt x="30" y="25"/>
                    <a:pt x="30" y="25"/>
                  </a:cubicBezTo>
                  <a:cubicBezTo>
                    <a:pt x="31" y="25"/>
                    <a:pt x="31" y="25"/>
                    <a:pt x="31" y="25"/>
                  </a:cubicBezTo>
                  <a:cubicBezTo>
                    <a:pt x="31" y="25"/>
                    <a:pt x="31" y="25"/>
                    <a:pt x="31" y="25"/>
                  </a:cubicBezTo>
                  <a:cubicBezTo>
                    <a:pt x="31" y="25"/>
                    <a:pt x="31" y="25"/>
                    <a:pt x="31" y="25"/>
                  </a:cubicBezTo>
                  <a:cubicBezTo>
                    <a:pt x="31" y="24"/>
                    <a:pt x="31" y="24"/>
                    <a:pt x="31" y="24"/>
                  </a:cubicBezTo>
                  <a:cubicBezTo>
                    <a:pt x="31" y="24"/>
                    <a:pt x="31" y="24"/>
                    <a:pt x="31" y="24"/>
                  </a:cubicBezTo>
                  <a:cubicBezTo>
                    <a:pt x="31" y="23"/>
                    <a:pt x="31" y="23"/>
                    <a:pt x="30" y="23"/>
                  </a:cubicBezTo>
                  <a:cubicBezTo>
                    <a:pt x="30" y="23"/>
                    <a:pt x="30" y="23"/>
                    <a:pt x="30" y="23"/>
                  </a:cubicBezTo>
                  <a:cubicBezTo>
                    <a:pt x="30" y="23"/>
                    <a:pt x="30" y="23"/>
                    <a:pt x="30" y="23"/>
                  </a:cubicBezTo>
                  <a:cubicBezTo>
                    <a:pt x="29" y="23"/>
                    <a:pt x="29" y="23"/>
                    <a:pt x="29" y="23"/>
                  </a:cubicBezTo>
                  <a:cubicBezTo>
                    <a:pt x="28" y="23"/>
                    <a:pt x="27" y="22"/>
                    <a:pt x="27" y="21"/>
                  </a:cubicBezTo>
                  <a:cubicBezTo>
                    <a:pt x="26" y="18"/>
                    <a:pt x="26" y="18"/>
                    <a:pt x="26" y="18"/>
                  </a:cubicBezTo>
                  <a:cubicBezTo>
                    <a:pt x="26" y="18"/>
                    <a:pt x="25" y="17"/>
                    <a:pt x="24" y="16"/>
                  </a:cubicBezTo>
                  <a:cubicBezTo>
                    <a:pt x="24" y="16"/>
                    <a:pt x="24" y="16"/>
                    <a:pt x="24" y="16"/>
                  </a:cubicBezTo>
                  <a:cubicBezTo>
                    <a:pt x="23" y="16"/>
                    <a:pt x="23" y="16"/>
                    <a:pt x="23" y="16"/>
                  </a:cubicBezTo>
                  <a:cubicBezTo>
                    <a:pt x="23" y="16"/>
                    <a:pt x="23" y="16"/>
                    <a:pt x="23" y="16"/>
                  </a:cubicBezTo>
                  <a:cubicBezTo>
                    <a:pt x="23" y="16"/>
                    <a:pt x="23" y="16"/>
                    <a:pt x="23" y="16"/>
                  </a:cubicBezTo>
                  <a:cubicBezTo>
                    <a:pt x="24" y="16"/>
                    <a:pt x="25" y="16"/>
                    <a:pt x="26" y="16"/>
                  </a:cubicBezTo>
                  <a:cubicBezTo>
                    <a:pt x="27" y="17"/>
                    <a:pt x="28" y="17"/>
                    <a:pt x="29" y="17"/>
                  </a:cubicBezTo>
                  <a:cubicBezTo>
                    <a:pt x="30" y="17"/>
                    <a:pt x="31" y="16"/>
                    <a:pt x="31" y="14"/>
                  </a:cubicBezTo>
                  <a:cubicBezTo>
                    <a:pt x="31" y="14"/>
                    <a:pt x="31" y="13"/>
                    <a:pt x="31" y="12"/>
                  </a:cubicBezTo>
                  <a:cubicBezTo>
                    <a:pt x="30" y="11"/>
                    <a:pt x="30" y="11"/>
                    <a:pt x="29" y="10"/>
                  </a:cubicBezTo>
                  <a:cubicBezTo>
                    <a:pt x="29" y="10"/>
                    <a:pt x="29" y="10"/>
                    <a:pt x="29" y="10"/>
                  </a:cubicBezTo>
                  <a:cubicBezTo>
                    <a:pt x="29" y="10"/>
                    <a:pt x="29" y="10"/>
                    <a:pt x="29" y="11"/>
                  </a:cubicBezTo>
                  <a:cubicBezTo>
                    <a:pt x="29" y="11"/>
                    <a:pt x="29" y="11"/>
                    <a:pt x="29" y="11"/>
                  </a:cubicBezTo>
                  <a:cubicBezTo>
                    <a:pt x="29" y="11"/>
                    <a:pt x="29" y="11"/>
                    <a:pt x="29" y="11"/>
                  </a:cubicBezTo>
                  <a:cubicBezTo>
                    <a:pt x="29" y="11"/>
                    <a:pt x="29" y="11"/>
                    <a:pt x="28" y="11"/>
                  </a:cubicBezTo>
                  <a:cubicBezTo>
                    <a:pt x="28" y="11"/>
                    <a:pt x="28" y="11"/>
                    <a:pt x="28" y="11"/>
                  </a:cubicBezTo>
                  <a:cubicBezTo>
                    <a:pt x="27" y="9"/>
                    <a:pt x="26" y="9"/>
                    <a:pt x="25" y="9"/>
                  </a:cubicBezTo>
                  <a:cubicBezTo>
                    <a:pt x="25" y="9"/>
                    <a:pt x="25" y="9"/>
                    <a:pt x="25" y="9"/>
                  </a:cubicBezTo>
                  <a:cubicBezTo>
                    <a:pt x="25" y="9"/>
                    <a:pt x="25" y="9"/>
                    <a:pt x="25" y="9"/>
                  </a:cubicBezTo>
                  <a:cubicBezTo>
                    <a:pt x="25" y="9"/>
                    <a:pt x="25" y="10"/>
                    <a:pt x="25" y="10"/>
                  </a:cubicBezTo>
                  <a:cubicBezTo>
                    <a:pt x="25" y="10"/>
                    <a:pt x="25" y="10"/>
                    <a:pt x="25" y="10"/>
                  </a:cubicBezTo>
                  <a:cubicBezTo>
                    <a:pt x="25" y="10"/>
                    <a:pt x="25" y="10"/>
                    <a:pt x="25" y="10"/>
                  </a:cubicBezTo>
                  <a:cubicBezTo>
                    <a:pt x="25" y="10"/>
                    <a:pt x="25" y="10"/>
                    <a:pt x="25" y="10"/>
                  </a:cubicBezTo>
                  <a:cubicBezTo>
                    <a:pt x="24" y="10"/>
                    <a:pt x="24" y="9"/>
                    <a:pt x="24" y="9"/>
                  </a:cubicBezTo>
                  <a:cubicBezTo>
                    <a:pt x="24" y="9"/>
                    <a:pt x="24" y="9"/>
                    <a:pt x="24" y="9"/>
                  </a:cubicBezTo>
                  <a:cubicBezTo>
                    <a:pt x="23" y="8"/>
                    <a:pt x="23" y="8"/>
                    <a:pt x="22" y="7"/>
                  </a:cubicBezTo>
                  <a:cubicBezTo>
                    <a:pt x="21" y="7"/>
                    <a:pt x="21" y="7"/>
                    <a:pt x="21" y="7"/>
                  </a:cubicBezTo>
                  <a:cubicBezTo>
                    <a:pt x="21" y="7"/>
                    <a:pt x="21" y="7"/>
                    <a:pt x="21" y="7"/>
                  </a:cubicBezTo>
                  <a:cubicBezTo>
                    <a:pt x="21" y="7"/>
                    <a:pt x="21" y="7"/>
                    <a:pt x="21" y="7"/>
                  </a:cubicBezTo>
                  <a:cubicBezTo>
                    <a:pt x="21" y="7"/>
                    <a:pt x="21" y="7"/>
                    <a:pt x="21" y="7"/>
                  </a:cubicBezTo>
                  <a:cubicBezTo>
                    <a:pt x="21" y="8"/>
                    <a:pt x="21" y="8"/>
                    <a:pt x="21" y="8"/>
                  </a:cubicBezTo>
                  <a:cubicBezTo>
                    <a:pt x="21" y="8"/>
                    <a:pt x="21" y="8"/>
                    <a:pt x="21" y="8"/>
                  </a:cubicBezTo>
                  <a:cubicBezTo>
                    <a:pt x="21" y="8"/>
                    <a:pt x="20" y="8"/>
                    <a:pt x="20" y="7"/>
                  </a:cubicBezTo>
                  <a:cubicBezTo>
                    <a:pt x="19" y="6"/>
                    <a:pt x="19" y="6"/>
                    <a:pt x="19" y="5"/>
                  </a:cubicBezTo>
                  <a:cubicBezTo>
                    <a:pt x="19" y="4"/>
                    <a:pt x="20" y="3"/>
                    <a:pt x="22" y="3"/>
                  </a:cubicBezTo>
                  <a:cubicBezTo>
                    <a:pt x="22" y="3"/>
                    <a:pt x="23" y="3"/>
                    <a:pt x="24" y="3"/>
                  </a:cubicBezTo>
                  <a:cubicBezTo>
                    <a:pt x="26" y="4"/>
                    <a:pt x="26" y="4"/>
                    <a:pt x="26" y="4"/>
                  </a:cubicBezTo>
                  <a:cubicBezTo>
                    <a:pt x="27" y="5"/>
                    <a:pt x="27" y="5"/>
                    <a:pt x="28" y="5"/>
                  </a:cubicBezTo>
                  <a:cubicBezTo>
                    <a:pt x="28" y="5"/>
                    <a:pt x="28" y="5"/>
                    <a:pt x="29" y="5"/>
                  </a:cubicBezTo>
                  <a:cubicBezTo>
                    <a:pt x="29" y="5"/>
                    <a:pt x="29" y="5"/>
                    <a:pt x="29" y="5"/>
                  </a:cubicBezTo>
                  <a:cubicBezTo>
                    <a:pt x="29" y="5"/>
                    <a:pt x="29" y="5"/>
                    <a:pt x="29" y="4"/>
                  </a:cubicBezTo>
                  <a:cubicBezTo>
                    <a:pt x="29" y="4"/>
                    <a:pt x="29" y="4"/>
                    <a:pt x="29" y="4"/>
                  </a:cubicBezTo>
                  <a:cubicBezTo>
                    <a:pt x="28" y="4"/>
                    <a:pt x="27" y="4"/>
                    <a:pt x="26" y="3"/>
                  </a:cubicBezTo>
                  <a:cubicBezTo>
                    <a:pt x="25" y="3"/>
                    <a:pt x="25" y="2"/>
                    <a:pt x="25" y="2"/>
                  </a:cubicBezTo>
                  <a:cubicBezTo>
                    <a:pt x="24" y="2"/>
                    <a:pt x="24" y="2"/>
                    <a:pt x="24" y="2"/>
                  </a:cubicBezTo>
                  <a:cubicBezTo>
                    <a:pt x="24" y="2"/>
                    <a:pt x="24" y="2"/>
                    <a:pt x="24" y="2"/>
                  </a:cubicBezTo>
                  <a:cubicBezTo>
                    <a:pt x="24" y="2"/>
                    <a:pt x="24" y="2"/>
                    <a:pt x="24" y="2"/>
                  </a:cubicBezTo>
                  <a:cubicBezTo>
                    <a:pt x="26" y="2"/>
                    <a:pt x="26" y="2"/>
                    <a:pt x="26" y="2"/>
                  </a:cubicBezTo>
                  <a:cubicBezTo>
                    <a:pt x="27" y="3"/>
                    <a:pt x="27" y="3"/>
                    <a:pt x="27" y="3"/>
                  </a:cubicBezTo>
                  <a:cubicBezTo>
                    <a:pt x="28" y="3"/>
                    <a:pt x="29" y="3"/>
                    <a:pt x="30" y="3"/>
                  </a:cubicBezTo>
                  <a:cubicBezTo>
                    <a:pt x="30" y="3"/>
                    <a:pt x="31" y="3"/>
                    <a:pt x="31" y="2"/>
                  </a:cubicBezTo>
                  <a:cubicBezTo>
                    <a:pt x="31" y="2"/>
                    <a:pt x="31" y="2"/>
                    <a:pt x="31" y="1"/>
                  </a:cubicBezTo>
                  <a:cubicBezTo>
                    <a:pt x="30" y="1"/>
                    <a:pt x="30" y="1"/>
                    <a:pt x="30" y="1"/>
                  </a:cubicBezTo>
                  <a:cubicBezTo>
                    <a:pt x="30" y="1"/>
                    <a:pt x="30" y="1"/>
                    <a:pt x="30" y="1"/>
                  </a:cubicBezTo>
                  <a:cubicBezTo>
                    <a:pt x="30" y="1"/>
                    <a:pt x="30" y="1"/>
                    <a:pt x="30" y="1"/>
                  </a:cubicBezTo>
                  <a:cubicBezTo>
                    <a:pt x="30" y="2"/>
                    <a:pt x="30" y="2"/>
                    <a:pt x="30" y="2"/>
                  </a:cubicBezTo>
                  <a:cubicBezTo>
                    <a:pt x="30" y="2"/>
                    <a:pt x="30" y="2"/>
                    <a:pt x="29" y="2"/>
                  </a:cubicBezTo>
                  <a:cubicBezTo>
                    <a:pt x="29" y="2"/>
                    <a:pt x="29" y="2"/>
                    <a:pt x="29" y="2"/>
                  </a:cubicBezTo>
                  <a:cubicBezTo>
                    <a:pt x="26" y="2"/>
                    <a:pt x="26" y="2"/>
                    <a:pt x="26" y="2"/>
                  </a:cubicBezTo>
                  <a:cubicBezTo>
                    <a:pt x="24" y="1"/>
                    <a:pt x="24" y="1"/>
                    <a:pt x="23" y="1"/>
                  </a:cubicBezTo>
                  <a:cubicBezTo>
                    <a:pt x="20" y="1"/>
                    <a:pt x="18" y="3"/>
                    <a:pt x="18" y="5"/>
                  </a:cubicBezTo>
                  <a:cubicBezTo>
                    <a:pt x="18" y="8"/>
                    <a:pt x="20" y="9"/>
                    <a:pt x="25" y="11"/>
                  </a:cubicBezTo>
                  <a:cubicBezTo>
                    <a:pt x="29" y="13"/>
                    <a:pt x="30" y="13"/>
                    <a:pt x="30" y="14"/>
                  </a:cubicBezTo>
                  <a:cubicBezTo>
                    <a:pt x="30" y="15"/>
                    <a:pt x="29" y="16"/>
                    <a:pt x="28" y="16"/>
                  </a:cubicBezTo>
                  <a:cubicBezTo>
                    <a:pt x="28" y="16"/>
                    <a:pt x="28" y="16"/>
                    <a:pt x="28" y="15"/>
                  </a:cubicBezTo>
                  <a:cubicBezTo>
                    <a:pt x="27" y="15"/>
                    <a:pt x="27" y="15"/>
                    <a:pt x="25" y="15"/>
                  </a:cubicBezTo>
                  <a:cubicBezTo>
                    <a:pt x="24" y="15"/>
                    <a:pt x="23" y="14"/>
                    <a:pt x="21" y="14"/>
                  </a:cubicBezTo>
                  <a:cubicBezTo>
                    <a:pt x="18" y="14"/>
                    <a:pt x="16" y="15"/>
                    <a:pt x="14" y="17"/>
                  </a:cubicBezTo>
                  <a:cubicBezTo>
                    <a:pt x="14" y="17"/>
                    <a:pt x="14" y="17"/>
                    <a:pt x="13" y="17"/>
                  </a:cubicBezTo>
                  <a:cubicBezTo>
                    <a:pt x="13" y="17"/>
                    <a:pt x="13" y="17"/>
                    <a:pt x="13" y="17"/>
                  </a:cubicBezTo>
                  <a:cubicBezTo>
                    <a:pt x="12" y="17"/>
                    <a:pt x="12" y="17"/>
                    <a:pt x="12" y="17"/>
                  </a:cubicBezTo>
                  <a:cubicBezTo>
                    <a:pt x="12" y="17"/>
                    <a:pt x="12" y="17"/>
                    <a:pt x="12" y="18"/>
                  </a:cubicBezTo>
                  <a:cubicBezTo>
                    <a:pt x="11" y="19"/>
                    <a:pt x="11" y="19"/>
                    <a:pt x="11" y="19"/>
                  </a:cubicBezTo>
                  <a:cubicBezTo>
                    <a:pt x="11" y="19"/>
                    <a:pt x="11" y="19"/>
                    <a:pt x="11" y="19"/>
                  </a:cubicBezTo>
                  <a:cubicBezTo>
                    <a:pt x="10" y="19"/>
                    <a:pt x="10" y="19"/>
                    <a:pt x="10" y="18"/>
                  </a:cubicBezTo>
                  <a:cubicBezTo>
                    <a:pt x="10" y="17"/>
                    <a:pt x="9" y="17"/>
                    <a:pt x="9" y="17"/>
                  </a:cubicBezTo>
                  <a:cubicBezTo>
                    <a:pt x="8" y="16"/>
                    <a:pt x="8" y="16"/>
                    <a:pt x="8" y="16"/>
                  </a:cubicBezTo>
                  <a:cubicBezTo>
                    <a:pt x="8" y="16"/>
                    <a:pt x="8" y="16"/>
                    <a:pt x="8" y="16"/>
                  </a:cubicBezTo>
                  <a:cubicBezTo>
                    <a:pt x="8" y="16"/>
                    <a:pt x="8" y="16"/>
                    <a:pt x="8" y="15"/>
                  </a:cubicBezTo>
                  <a:cubicBezTo>
                    <a:pt x="8" y="15"/>
                    <a:pt x="8" y="15"/>
                    <a:pt x="9" y="15"/>
                  </a:cubicBezTo>
                  <a:cubicBezTo>
                    <a:pt x="9" y="15"/>
                    <a:pt x="9" y="15"/>
                    <a:pt x="9" y="15"/>
                  </a:cubicBezTo>
                  <a:cubicBezTo>
                    <a:pt x="9" y="14"/>
                    <a:pt x="9" y="14"/>
                    <a:pt x="9" y="14"/>
                  </a:cubicBezTo>
                  <a:cubicBezTo>
                    <a:pt x="9" y="14"/>
                    <a:pt x="9" y="14"/>
                    <a:pt x="9" y="14"/>
                  </a:cubicBezTo>
                  <a:cubicBezTo>
                    <a:pt x="9" y="14"/>
                    <a:pt x="9" y="14"/>
                    <a:pt x="9" y="15"/>
                  </a:cubicBezTo>
                  <a:cubicBezTo>
                    <a:pt x="9" y="15"/>
                    <a:pt x="9" y="16"/>
                    <a:pt x="10" y="16"/>
                  </a:cubicBezTo>
                  <a:cubicBezTo>
                    <a:pt x="10" y="17"/>
                    <a:pt x="10" y="17"/>
                    <a:pt x="10" y="17"/>
                  </a:cubicBezTo>
                  <a:cubicBezTo>
                    <a:pt x="10" y="17"/>
                    <a:pt x="10" y="17"/>
                    <a:pt x="10" y="17"/>
                  </a:cubicBezTo>
                  <a:cubicBezTo>
                    <a:pt x="11" y="17"/>
                    <a:pt x="11" y="16"/>
                    <a:pt x="11" y="15"/>
                  </a:cubicBezTo>
                  <a:cubicBezTo>
                    <a:pt x="11" y="15"/>
                    <a:pt x="11" y="14"/>
                    <a:pt x="12" y="14"/>
                  </a:cubicBezTo>
                  <a:cubicBezTo>
                    <a:pt x="12" y="14"/>
                    <a:pt x="12" y="14"/>
                    <a:pt x="12" y="15"/>
                  </a:cubicBezTo>
                  <a:cubicBezTo>
                    <a:pt x="12" y="15"/>
                    <a:pt x="12" y="15"/>
                    <a:pt x="12" y="16"/>
                  </a:cubicBezTo>
                  <a:cubicBezTo>
                    <a:pt x="13" y="16"/>
                    <a:pt x="13" y="16"/>
                    <a:pt x="13" y="16"/>
                  </a:cubicBezTo>
                  <a:cubicBezTo>
                    <a:pt x="13" y="16"/>
                    <a:pt x="13" y="16"/>
                    <a:pt x="13" y="16"/>
                  </a:cubicBezTo>
                  <a:cubicBezTo>
                    <a:pt x="13" y="16"/>
                    <a:pt x="13" y="16"/>
                    <a:pt x="13" y="15"/>
                  </a:cubicBezTo>
                  <a:cubicBezTo>
                    <a:pt x="13" y="15"/>
                    <a:pt x="13" y="15"/>
                    <a:pt x="13" y="15"/>
                  </a:cubicBezTo>
                  <a:cubicBezTo>
                    <a:pt x="13" y="14"/>
                    <a:pt x="13" y="14"/>
                    <a:pt x="13" y="14"/>
                  </a:cubicBezTo>
                  <a:cubicBezTo>
                    <a:pt x="13" y="14"/>
                    <a:pt x="13" y="14"/>
                    <a:pt x="13" y="14"/>
                  </a:cubicBezTo>
                  <a:cubicBezTo>
                    <a:pt x="13" y="14"/>
                    <a:pt x="13" y="13"/>
                    <a:pt x="13" y="13"/>
                  </a:cubicBezTo>
                  <a:cubicBezTo>
                    <a:pt x="14" y="13"/>
                    <a:pt x="14" y="14"/>
                    <a:pt x="14" y="14"/>
                  </a:cubicBezTo>
                  <a:cubicBezTo>
                    <a:pt x="14" y="14"/>
                    <a:pt x="14" y="14"/>
                    <a:pt x="14" y="14"/>
                  </a:cubicBezTo>
                  <a:cubicBezTo>
                    <a:pt x="14" y="14"/>
                    <a:pt x="15" y="14"/>
                    <a:pt x="15" y="14"/>
                  </a:cubicBezTo>
                  <a:cubicBezTo>
                    <a:pt x="15" y="14"/>
                    <a:pt x="15" y="14"/>
                    <a:pt x="15" y="14"/>
                  </a:cubicBezTo>
                  <a:cubicBezTo>
                    <a:pt x="15" y="14"/>
                    <a:pt x="15" y="14"/>
                    <a:pt x="15" y="13"/>
                  </a:cubicBezTo>
                  <a:cubicBezTo>
                    <a:pt x="15" y="13"/>
                    <a:pt x="15" y="13"/>
                    <a:pt x="15" y="13"/>
                  </a:cubicBezTo>
                  <a:cubicBezTo>
                    <a:pt x="14" y="12"/>
                    <a:pt x="14" y="12"/>
                    <a:pt x="14" y="12"/>
                  </a:cubicBezTo>
                  <a:cubicBezTo>
                    <a:pt x="14" y="12"/>
                    <a:pt x="14" y="12"/>
                    <a:pt x="14" y="12"/>
                  </a:cubicBezTo>
                  <a:cubicBezTo>
                    <a:pt x="13" y="12"/>
                    <a:pt x="13" y="12"/>
                    <a:pt x="13" y="12"/>
                  </a:cubicBezTo>
                  <a:cubicBezTo>
                    <a:pt x="13" y="12"/>
                    <a:pt x="13" y="12"/>
                    <a:pt x="13" y="12"/>
                  </a:cubicBezTo>
                  <a:cubicBezTo>
                    <a:pt x="13" y="12"/>
                    <a:pt x="13" y="12"/>
                    <a:pt x="13" y="12"/>
                  </a:cubicBezTo>
                  <a:cubicBezTo>
                    <a:pt x="13" y="12"/>
                    <a:pt x="13" y="11"/>
                    <a:pt x="13" y="11"/>
                  </a:cubicBezTo>
                  <a:cubicBezTo>
                    <a:pt x="14" y="10"/>
                    <a:pt x="14" y="9"/>
                    <a:pt x="14" y="8"/>
                  </a:cubicBezTo>
                  <a:cubicBezTo>
                    <a:pt x="14" y="6"/>
                    <a:pt x="14" y="6"/>
                    <a:pt x="14" y="6"/>
                  </a:cubicBezTo>
                  <a:cubicBezTo>
                    <a:pt x="14" y="5"/>
                    <a:pt x="14" y="5"/>
                    <a:pt x="14" y="5"/>
                  </a:cubicBezTo>
                  <a:cubicBezTo>
                    <a:pt x="15" y="5"/>
                    <a:pt x="15" y="5"/>
                    <a:pt x="15" y="5"/>
                  </a:cubicBezTo>
                  <a:cubicBezTo>
                    <a:pt x="15" y="6"/>
                    <a:pt x="15" y="6"/>
                    <a:pt x="15" y="6"/>
                  </a:cubicBezTo>
                  <a:cubicBezTo>
                    <a:pt x="15" y="6"/>
                    <a:pt x="15" y="6"/>
                    <a:pt x="15" y="6"/>
                  </a:cubicBezTo>
                  <a:cubicBezTo>
                    <a:pt x="15" y="7"/>
                    <a:pt x="15" y="7"/>
                    <a:pt x="15" y="7"/>
                  </a:cubicBezTo>
                  <a:cubicBezTo>
                    <a:pt x="15" y="7"/>
                    <a:pt x="15" y="7"/>
                    <a:pt x="15" y="7"/>
                  </a:cubicBezTo>
                  <a:cubicBezTo>
                    <a:pt x="16" y="6"/>
                    <a:pt x="16" y="6"/>
                    <a:pt x="16" y="6"/>
                  </a:cubicBezTo>
                  <a:cubicBezTo>
                    <a:pt x="16" y="6"/>
                    <a:pt x="16" y="5"/>
                    <a:pt x="16" y="5"/>
                  </a:cubicBezTo>
                  <a:cubicBezTo>
                    <a:pt x="16" y="4"/>
                    <a:pt x="16" y="4"/>
                    <a:pt x="15" y="4"/>
                  </a:cubicBezTo>
                  <a:cubicBezTo>
                    <a:pt x="14" y="4"/>
                    <a:pt x="14" y="3"/>
                    <a:pt x="14" y="3"/>
                  </a:cubicBezTo>
                  <a:cubicBezTo>
                    <a:pt x="14" y="3"/>
                    <a:pt x="14" y="3"/>
                    <a:pt x="14" y="3"/>
                  </a:cubicBezTo>
                  <a:cubicBezTo>
                    <a:pt x="14" y="3"/>
                    <a:pt x="14" y="3"/>
                    <a:pt x="14" y="3"/>
                  </a:cubicBezTo>
                  <a:cubicBezTo>
                    <a:pt x="14" y="2"/>
                    <a:pt x="14" y="2"/>
                    <a:pt x="14" y="2"/>
                  </a:cubicBezTo>
                  <a:cubicBezTo>
                    <a:pt x="14" y="2"/>
                    <a:pt x="14" y="2"/>
                    <a:pt x="14" y="2"/>
                  </a:cubicBezTo>
                  <a:cubicBezTo>
                    <a:pt x="14" y="1"/>
                    <a:pt x="14" y="1"/>
                    <a:pt x="14" y="1"/>
                  </a:cubicBezTo>
                  <a:cubicBezTo>
                    <a:pt x="14" y="2"/>
                    <a:pt x="14" y="2"/>
                    <a:pt x="14" y="2"/>
                  </a:cubicBezTo>
                  <a:cubicBezTo>
                    <a:pt x="13" y="2"/>
                    <a:pt x="13" y="2"/>
                    <a:pt x="13" y="2"/>
                  </a:cubicBezTo>
                  <a:cubicBezTo>
                    <a:pt x="12" y="3"/>
                    <a:pt x="12" y="3"/>
                    <a:pt x="12" y="3"/>
                  </a:cubicBezTo>
                  <a:cubicBezTo>
                    <a:pt x="12" y="3"/>
                    <a:pt x="12" y="3"/>
                    <a:pt x="12" y="3"/>
                  </a:cubicBezTo>
                  <a:cubicBezTo>
                    <a:pt x="12" y="2"/>
                    <a:pt x="12" y="2"/>
                    <a:pt x="12" y="2"/>
                  </a:cubicBezTo>
                  <a:cubicBezTo>
                    <a:pt x="12" y="2"/>
                    <a:pt x="12" y="2"/>
                    <a:pt x="12" y="2"/>
                  </a:cubicBezTo>
                  <a:cubicBezTo>
                    <a:pt x="12" y="1"/>
                    <a:pt x="12" y="1"/>
                    <a:pt x="11" y="0"/>
                  </a:cubicBezTo>
                  <a:cubicBezTo>
                    <a:pt x="11" y="0"/>
                    <a:pt x="11" y="0"/>
                    <a:pt x="11" y="0"/>
                  </a:cubicBezTo>
                  <a:cubicBezTo>
                    <a:pt x="10" y="1"/>
                    <a:pt x="10" y="1"/>
                    <a:pt x="10" y="1"/>
                  </a:cubicBezTo>
                  <a:cubicBezTo>
                    <a:pt x="10" y="1"/>
                    <a:pt x="10" y="1"/>
                    <a:pt x="10" y="1"/>
                  </a:cubicBezTo>
                  <a:cubicBezTo>
                    <a:pt x="10" y="1"/>
                    <a:pt x="10" y="2"/>
                    <a:pt x="10" y="2"/>
                  </a:cubicBezTo>
                  <a:cubicBezTo>
                    <a:pt x="10" y="2"/>
                    <a:pt x="10" y="2"/>
                    <a:pt x="10" y="2"/>
                  </a:cubicBezTo>
                  <a:cubicBezTo>
                    <a:pt x="10" y="2"/>
                    <a:pt x="10" y="2"/>
                    <a:pt x="10" y="2"/>
                  </a:cubicBezTo>
                  <a:cubicBezTo>
                    <a:pt x="10" y="3"/>
                    <a:pt x="9" y="3"/>
                    <a:pt x="9" y="3"/>
                  </a:cubicBezTo>
                  <a:cubicBezTo>
                    <a:pt x="9" y="3"/>
                    <a:pt x="9" y="3"/>
                    <a:pt x="9" y="3"/>
                  </a:cubicBezTo>
                  <a:cubicBezTo>
                    <a:pt x="9" y="2"/>
                    <a:pt x="9" y="2"/>
                    <a:pt x="9" y="2"/>
                  </a:cubicBezTo>
                  <a:cubicBezTo>
                    <a:pt x="9" y="2"/>
                    <a:pt x="9" y="2"/>
                    <a:pt x="9" y="2"/>
                  </a:cubicBezTo>
                  <a:cubicBezTo>
                    <a:pt x="8" y="2"/>
                    <a:pt x="8" y="2"/>
                    <a:pt x="8" y="2"/>
                  </a:cubicBezTo>
                  <a:cubicBezTo>
                    <a:pt x="8" y="1"/>
                    <a:pt x="8" y="1"/>
                    <a:pt x="8" y="1"/>
                  </a:cubicBezTo>
                  <a:cubicBezTo>
                    <a:pt x="7" y="2"/>
                    <a:pt x="7" y="2"/>
                    <a:pt x="7" y="3"/>
                  </a:cubicBezTo>
                  <a:cubicBezTo>
                    <a:pt x="7" y="3"/>
                    <a:pt x="7" y="3"/>
                    <a:pt x="7" y="3"/>
                  </a:cubicBezTo>
                  <a:cubicBezTo>
                    <a:pt x="7" y="4"/>
                    <a:pt x="7" y="4"/>
                    <a:pt x="7" y="4"/>
                  </a:cubicBezTo>
                  <a:cubicBezTo>
                    <a:pt x="7" y="4"/>
                    <a:pt x="7" y="4"/>
                    <a:pt x="7" y="4"/>
                  </a:cubicBezTo>
                  <a:cubicBezTo>
                    <a:pt x="7" y="4"/>
                    <a:pt x="6" y="4"/>
                    <a:pt x="6" y="4"/>
                  </a:cubicBezTo>
                  <a:cubicBezTo>
                    <a:pt x="6" y="4"/>
                    <a:pt x="5" y="4"/>
                    <a:pt x="5" y="5"/>
                  </a:cubicBezTo>
                  <a:cubicBezTo>
                    <a:pt x="5" y="5"/>
                    <a:pt x="5" y="6"/>
                    <a:pt x="6" y="6"/>
                  </a:cubicBezTo>
                  <a:cubicBezTo>
                    <a:pt x="6" y="7"/>
                    <a:pt x="7" y="7"/>
                    <a:pt x="7" y="7"/>
                  </a:cubicBezTo>
                  <a:cubicBezTo>
                    <a:pt x="7" y="7"/>
                    <a:pt x="7" y="7"/>
                    <a:pt x="7" y="6"/>
                  </a:cubicBezTo>
                  <a:cubicBezTo>
                    <a:pt x="7" y="6"/>
                    <a:pt x="7" y="6"/>
                    <a:pt x="7" y="6"/>
                  </a:cubicBezTo>
                  <a:cubicBezTo>
                    <a:pt x="7" y="6"/>
                    <a:pt x="7" y="6"/>
                    <a:pt x="7" y="6"/>
                  </a:cubicBezTo>
                  <a:cubicBezTo>
                    <a:pt x="7" y="5"/>
                    <a:pt x="7" y="5"/>
                    <a:pt x="7" y="5"/>
                  </a:cubicBezTo>
                  <a:cubicBezTo>
                    <a:pt x="7" y="5"/>
                    <a:pt x="7" y="5"/>
                    <a:pt x="7" y="6"/>
                  </a:cubicBezTo>
                  <a:cubicBezTo>
                    <a:pt x="8" y="7"/>
                    <a:pt x="8" y="7"/>
                    <a:pt x="8" y="7"/>
                  </a:cubicBezTo>
                  <a:cubicBezTo>
                    <a:pt x="8" y="9"/>
                    <a:pt x="8" y="9"/>
                    <a:pt x="8" y="9"/>
                  </a:cubicBezTo>
                  <a:cubicBezTo>
                    <a:pt x="8" y="9"/>
                    <a:pt x="8" y="10"/>
                    <a:pt x="8" y="10"/>
                  </a:cubicBezTo>
                  <a:cubicBezTo>
                    <a:pt x="9" y="11"/>
                    <a:pt x="9" y="11"/>
                    <a:pt x="9" y="11"/>
                  </a:cubicBezTo>
                  <a:cubicBezTo>
                    <a:pt x="9" y="12"/>
                    <a:pt x="9" y="12"/>
                    <a:pt x="9" y="12"/>
                  </a:cubicBezTo>
                  <a:cubicBezTo>
                    <a:pt x="9" y="12"/>
                    <a:pt x="9" y="12"/>
                    <a:pt x="9" y="12"/>
                  </a:cubicBezTo>
                  <a:cubicBezTo>
                    <a:pt x="9" y="12"/>
                    <a:pt x="9" y="12"/>
                    <a:pt x="9" y="12"/>
                  </a:cubicBezTo>
                  <a:cubicBezTo>
                    <a:pt x="9" y="12"/>
                    <a:pt x="9" y="12"/>
                    <a:pt x="8" y="12"/>
                  </a:cubicBezTo>
                  <a:cubicBezTo>
                    <a:pt x="8" y="12"/>
                    <a:pt x="8" y="12"/>
                    <a:pt x="8" y="12"/>
                  </a:cubicBezTo>
                  <a:cubicBezTo>
                    <a:pt x="8" y="12"/>
                    <a:pt x="7" y="12"/>
                    <a:pt x="7" y="15"/>
                  </a:cubicBezTo>
                  <a:cubicBezTo>
                    <a:pt x="7" y="16"/>
                    <a:pt x="8" y="18"/>
                    <a:pt x="8" y="19"/>
                  </a:cubicBezTo>
                  <a:cubicBezTo>
                    <a:pt x="9" y="21"/>
                    <a:pt x="9" y="21"/>
                    <a:pt x="9" y="21"/>
                  </a:cubicBezTo>
                  <a:cubicBezTo>
                    <a:pt x="9" y="21"/>
                    <a:pt x="9" y="21"/>
                    <a:pt x="9" y="22"/>
                  </a:cubicBezTo>
                  <a:cubicBezTo>
                    <a:pt x="9" y="24"/>
                    <a:pt x="6" y="28"/>
                    <a:pt x="2" y="30"/>
                  </a:cubicBezTo>
                  <a:cubicBezTo>
                    <a:pt x="1" y="31"/>
                    <a:pt x="0" y="31"/>
                    <a:pt x="0" y="33"/>
                  </a:cubicBezTo>
                  <a:cubicBezTo>
                    <a:pt x="1" y="33"/>
                    <a:pt x="1" y="33"/>
                    <a:pt x="1" y="33"/>
                  </a:cubicBezTo>
                  <a:cubicBezTo>
                    <a:pt x="2" y="32"/>
                    <a:pt x="3" y="32"/>
                    <a:pt x="3" y="32"/>
                  </a:cubicBezTo>
                  <a:cubicBezTo>
                    <a:pt x="3" y="31"/>
                    <a:pt x="3" y="31"/>
                    <a:pt x="3" y="31"/>
                  </a:cubicBezTo>
                  <a:cubicBezTo>
                    <a:pt x="3" y="31"/>
                    <a:pt x="3" y="31"/>
                    <a:pt x="4" y="31"/>
                  </a:cubicBezTo>
                  <a:cubicBezTo>
                    <a:pt x="4" y="31"/>
                    <a:pt x="4" y="30"/>
                    <a:pt x="4" y="30"/>
                  </a:cubicBezTo>
                  <a:cubicBezTo>
                    <a:pt x="4" y="30"/>
                    <a:pt x="5" y="30"/>
                    <a:pt x="5" y="30"/>
                  </a:cubicBezTo>
                  <a:cubicBezTo>
                    <a:pt x="5" y="30"/>
                    <a:pt x="5" y="30"/>
                    <a:pt x="5" y="30"/>
                  </a:cubicBezTo>
                  <a:cubicBezTo>
                    <a:pt x="5" y="30"/>
                    <a:pt x="5" y="30"/>
                    <a:pt x="5" y="30"/>
                  </a:cubicBezTo>
                  <a:cubicBezTo>
                    <a:pt x="4" y="31"/>
                    <a:pt x="4" y="31"/>
                    <a:pt x="4" y="31"/>
                  </a:cubicBezTo>
                  <a:cubicBezTo>
                    <a:pt x="4" y="31"/>
                    <a:pt x="4" y="31"/>
                    <a:pt x="4" y="31"/>
                  </a:cubicBezTo>
                  <a:cubicBezTo>
                    <a:pt x="4" y="32"/>
                    <a:pt x="5" y="33"/>
                    <a:pt x="6" y="33"/>
                  </a:cubicBezTo>
                  <a:cubicBezTo>
                    <a:pt x="6" y="33"/>
                    <a:pt x="6" y="33"/>
                    <a:pt x="6" y="33"/>
                  </a:cubicBezTo>
                  <a:cubicBezTo>
                    <a:pt x="6" y="32"/>
                    <a:pt x="6" y="32"/>
                    <a:pt x="6" y="31"/>
                  </a:cubicBezTo>
                  <a:cubicBezTo>
                    <a:pt x="7" y="31"/>
                    <a:pt x="7" y="31"/>
                    <a:pt x="7" y="31"/>
                  </a:cubicBezTo>
                  <a:cubicBezTo>
                    <a:pt x="7" y="30"/>
                    <a:pt x="7" y="30"/>
                    <a:pt x="7" y="29"/>
                  </a:cubicBezTo>
                  <a:cubicBezTo>
                    <a:pt x="7" y="28"/>
                    <a:pt x="7" y="28"/>
                    <a:pt x="7" y="28"/>
                  </a:cubicBezTo>
                  <a:cubicBezTo>
                    <a:pt x="7" y="28"/>
                    <a:pt x="7" y="28"/>
                    <a:pt x="7" y="28"/>
                  </a:cubicBezTo>
                  <a:cubicBezTo>
                    <a:pt x="7" y="28"/>
                    <a:pt x="7" y="27"/>
                    <a:pt x="7" y="27"/>
                  </a:cubicBezTo>
                  <a:cubicBezTo>
                    <a:pt x="7" y="27"/>
                    <a:pt x="7" y="27"/>
                    <a:pt x="7" y="28"/>
                  </a:cubicBezTo>
                  <a:cubicBezTo>
                    <a:pt x="7" y="28"/>
                    <a:pt x="7" y="28"/>
                    <a:pt x="7" y="28"/>
                  </a:cubicBezTo>
                  <a:cubicBezTo>
                    <a:pt x="7" y="28"/>
                    <a:pt x="8" y="28"/>
                    <a:pt x="8" y="28"/>
                  </a:cubicBezTo>
                  <a:cubicBezTo>
                    <a:pt x="8" y="28"/>
                    <a:pt x="9" y="28"/>
                    <a:pt x="9" y="27"/>
                  </a:cubicBezTo>
                  <a:cubicBezTo>
                    <a:pt x="9" y="27"/>
                    <a:pt x="9" y="27"/>
                    <a:pt x="9" y="26"/>
                  </a:cubicBezTo>
                  <a:cubicBezTo>
                    <a:pt x="9" y="26"/>
                    <a:pt x="9" y="26"/>
                    <a:pt x="9" y="25"/>
                  </a:cubicBezTo>
                  <a:cubicBezTo>
                    <a:pt x="9" y="25"/>
                    <a:pt x="9" y="25"/>
                    <a:pt x="9" y="25"/>
                  </a:cubicBezTo>
                  <a:cubicBezTo>
                    <a:pt x="9" y="25"/>
                    <a:pt x="9" y="25"/>
                    <a:pt x="9" y="25"/>
                  </a:cubicBezTo>
                  <a:cubicBezTo>
                    <a:pt x="9" y="25"/>
                    <a:pt x="9" y="25"/>
                    <a:pt x="10" y="25"/>
                  </a:cubicBezTo>
                  <a:cubicBezTo>
                    <a:pt x="10" y="26"/>
                    <a:pt x="10" y="26"/>
                    <a:pt x="10" y="26"/>
                  </a:cubicBezTo>
                  <a:cubicBezTo>
                    <a:pt x="10" y="26"/>
                    <a:pt x="10" y="26"/>
                    <a:pt x="10" y="26"/>
                  </a:cubicBezTo>
                  <a:cubicBezTo>
                    <a:pt x="11" y="26"/>
                    <a:pt x="11" y="25"/>
                    <a:pt x="11" y="24"/>
                  </a:cubicBezTo>
                  <a:cubicBezTo>
                    <a:pt x="11" y="23"/>
                    <a:pt x="11" y="23"/>
                    <a:pt x="12" y="23"/>
                  </a:cubicBezTo>
                  <a:cubicBezTo>
                    <a:pt x="12" y="23"/>
                    <a:pt x="12" y="23"/>
                    <a:pt x="12" y="23"/>
                  </a:cubicBezTo>
                  <a:cubicBezTo>
                    <a:pt x="12" y="23"/>
                    <a:pt x="12" y="23"/>
                    <a:pt x="12" y="23"/>
                  </a:cubicBezTo>
                  <a:cubicBezTo>
                    <a:pt x="12" y="24"/>
                    <a:pt x="12" y="24"/>
                    <a:pt x="12" y="24"/>
                  </a:cubicBezTo>
                  <a:cubicBezTo>
                    <a:pt x="12" y="24"/>
                    <a:pt x="12" y="24"/>
                    <a:pt x="13" y="23"/>
                  </a:cubicBezTo>
                  <a:cubicBezTo>
                    <a:pt x="13" y="23"/>
                    <a:pt x="13" y="23"/>
                    <a:pt x="13" y="23"/>
                  </a:cubicBezTo>
                  <a:cubicBezTo>
                    <a:pt x="13" y="23"/>
                    <a:pt x="13" y="23"/>
                    <a:pt x="13" y="23"/>
                  </a:cubicBezTo>
                  <a:cubicBezTo>
                    <a:pt x="13" y="22"/>
                    <a:pt x="13" y="22"/>
                    <a:pt x="13" y="22"/>
                  </a:cubicBezTo>
                  <a:cubicBezTo>
                    <a:pt x="13" y="22"/>
                    <a:pt x="12" y="22"/>
                    <a:pt x="12" y="21"/>
                  </a:cubicBezTo>
                  <a:cubicBezTo>
                    <a:pt x="12" y="21"/>
                    <a:pt x="13" y="20"/>
                    <a:pt x="13" y="19"/>
                  </a:cubicBezTo>
                  <a:cubicBezTo>
                    <a:pt x="14" y="18"/>
                    <a:pt x="14" y="18"/>
                    <a:pt x="14" y="18"/>
                  </a:cubicBezTo>
                  <a:cubicBezTo>
                    <a:pt x="14" y="18"/>
                    <a:pt x="14" y="18"/>
                    <a:pt x="14" y="19"/>
                  </a:cubicBezTo>
                  <a:cubicBezTo>
                    <a:pt x="14" y="19"/>
                    <a:pt x="14" y="19"/>
                    <a:pt x="14" y="19"/>
                  </a:cubicBezTo>
                  <a:cubicBezTo>
                    <a:pt x="14" y="19"/>
                    <a:pt x="14" y="19"/>
                    <a:pt x="14" y="19"/>
                  </a:cubicBezTo>
                  <a:cubicBezTo>
                    <a:pt x="14" y="19"/>
                    <a:pt x="14" y="19"/>
                    <a:pt x="14" y="19"/>
                  </a:cubicBezTo>
                  <a:cubicBezTo>
                    <a:pt x="14" y="19"/>
                    <a:pt x="15" y="19"/>
                    <a:pt x="15" y="19"/>
                  </a:cubicBezTo>
                  <a:cubicBezTo>
                    <a:pt x="15" y="19"/>
                    <a:pt x="15" y="19"/>
                    <a:pt x="16" y="19"/>
                  </a:cubicBezTo>
                  <a:cubicBezTo>
                    <a:pt x="16" y="19"/>
                    <a:pt x="17" y="19"/>
                    <a:pt x="17" y="18"/>
                  </a:cubicBezTo>
                  <a:cubicBezTo>
                    <a:pt x="17" y="18"/>
                    <a:pt x="17" y="18"/>
                    <a:pt x="18" y="18"/>
                  </a:cubicBezTo>
                  <a:cubicBezTo>
                    <a:pt x="18" y="18"/>
                    <a:pt x="18" y="18"/>
                    <a:pt x="18" y="18"/>
                  </a:cubicBezTo>
                  <a:cubicBezTo>
                    <a:pt x="19" y="19"/>
                    <a:pt x="19" y="19"/>
                    <a:pt x="19" y="19"/>
                  </a:cubicBezTo>
                  <a:cubicBezTo>
                    <a:pt x="19" y="19"/>
                    <a:pt x="20" y="18"/>
                    <a:pt x="20" y="18"/>
                  </a:cubicBezTo>
                  <a:cubicBezTo>
                    <a:pt x="20" y="18"/>
                    <a:pt x="20" y="18"/>
                    <a:pt x="19" y="17"/>
                  </a:cubicBezTo>
                  <a:cubicBezTo>
                    <a:pt x="19" y="17"/>
                    <a:pt x="19" y="17"/>
                    <a:pt x="19" y="17"/>
                  </a:cubicBezTo>
                  <a:cubicBezTo>
                    <a:pt x="19" y="17"/>
                    <a:pt x="19" y="17"/>
                    <a:pt x="19" y="17"/>
                  </a:cubicBezTo>
                  <a:cubicBezTo>
                    <a:pt x="19" y="17"/>
                    <a:pt x="19" y="17"/>
                    <a:pt x="19" y="17"/>
                  </a:cubicBezTo>
                  <a:cubicBezTo>
                    <a:pt x="19" y="16"/>
                    <a:pt x="19" y="16"/>
                    <a:pt x="19" y="16"/>
                  </a:cubicBezTo>
                  <a:cubicBezTo>
                    <a:pt x="19" y="16"/>
                    <a:pt x="20" y="17"/>
                    <a:pt x="20" y="18"/>
                  </a:cubicBezTo>
                  <a:cubicBezTo>
                    <a:pt x="23" y="22"/>
                    <a:pt x="24" y="24"/>
                    <a:pt x="26" y="24"/>
                  </a:cubicBezTo>
                  <a:cubicBezTo>
                    <a:pt x="28" y="25"/>
                    <a:pt x="29" y="25"/>
                    <a:pt x="29" y="26"/>
                  </a:cubicBezTo>
                  <a:cubicBezTo>
                    <a:pt x="29" y="27"/>
                    <a:pt x="29" y="28"/>
                    <a:pt x="28" y="29"/>
                  </a:cubicBezTo>
                  <a:cubicBezTo>
                    <a:pt x="27" y="31"/>
                    <a:pt x="26" y="32"/>
                    <a:pt x="26" y="33"/>
                  </a:cubicBezTo>
                  <a:cubicBezTo>
                    <a:pt x="26" y="33"/>
                    <a:pt x="26" y="33"/>
                    <a:pt x="26" y="33"/>
                  </a:cubicBezTo>
                  <a:cubicBezTo>
                    <a:pt x="26" y="33"/>
                    <a:pt x="26" y="33"/>
                    <a:pt x="26" y="33"/>
                  </a:cubicBezTo>
                  <a:cubicBezTo>
                    <a:pt x="27" y="33"/>
                    <a:pt x="27" y="33"/>
                    <a:pt x="27" y="33"/>
                  </a:cubicBezTo>
                  <a:cubicBezTo>
                    <a:pt x="28" y="33"/>
                    <a:pt x="28" y="33"/>
                    <a:pt x="28" y="33"/>
                  </a:cubicBezTo>
                  <a:cubicBezTo>
                    <a:pt x="28" y="33"/>
                    <a:pt x="28" y="32"/>
                    <a:pt x="28" y="32"/>
                  </a:cubicBezTo>
                  <a:cubicBezTo>
                    <a:pt x="28" y="32"/>
                    <a:pt x="28" y="32"/>
                    <a:pt x="28" y="32"/>
                  </a:cubicBezTo>
                  <a:cubicBezTo>
                    <a:pt x="28" y="31"/>
                    <a:pt x="28" y="31"/>
                    <a:pt x="28" y="31"/>
                  </a:cubicBezTo>
                  <a:cubicBezTo>
                    <a:pt x="28" y="31"/>
                    <a:pt x="28" y="31"/>
                    <a:pt x="28" y="31"/>
                  </a:cubicBezTo>
                  <a:cubicBezTo>
                    <a:pt x="28" y="31"/>
                    <a:pt x="28" y="30"/>
                    <a:pt x="29" y="30"/>
                  </a:cubicBezTo>
                  <a:cubicBezTo>
                    <a:pt x="29" y="30"/>
                    <a:pt x="29" y="30"/>
                    <a:pt x="29" y="31"/>
                  </a:cubicBezTo>
                  <a:cubicBezTo>
                    <a:pt x="30" y="32"/>
                    <a:pt x="30" y="32"/>
                    <a:pt x="30" y="32"/>
                  </a:cubicBezTo>
                  <a:cubicBezTo>
                    <a:pt x="30" y="32"/>
                    <a:pt x="30" y="32"/>
                    <a:pt x="31" y="33"/>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74">
              <a:extLst>
                <a:ext uri="{FF2B5EF4-FFF2-40B4-BE49-F238E27FC236}">
                  <a16:creationId xmlns:a16="http://schemas.microsoft.com/office/drawing/2014/main" id="{CDDD2BF7-DA62-4380-9E7D-EDE02F9581ED}"/>
                </a:ext>
              </a:extLst>
            </p:cNvPr>
            <p:cNvSpPr>
              <a:spLocks/>
            </p:cNvSpPr>
            <p:nvPr userDrawn="1"/>
          </p:nvSpPr>
          <p:spPr bwMode="auto">
            <a:xfrm>
              <a:off x="357" y="125"/>
              <a:ext cx="2" cy="6"/>
            </a:xfrm>
            <a:custGeom>
              <a:avLst/>
              <a:gdLst>
                <a:gd name="T0" fmla="*/ 0 w 1"/>
                <a:gd name="T1" fmla="*/ 1 h 3"/>
                <a:gd name="T2" fmla="*/ 0 w 1"/>
                <a:gd name="T3" fmla="*/ 2 h 3"/>
                <a:gd name="T4" fmla="*/ 0 w 1"/>
                <a:gd name="T5" fmla="*/ 2 h 3"/>
                <a:gd name="T6" fmla="*/ 0 w 1"/>
                <a:gd name="T7" fmla="*/ 3 h 3"/>
                <a:gd name="T8" fmla="*/ 1 w 1"/>
                <a:gd name="T9" fmla="*/ 2 h 3"/>
                <a:gd name="T10" fmla="*/ 1 w 1"/>
                <a:gd name="T11" fmla="*/ 1 h 3"/>
                <a:gd name="T12" fmla="*/ 1 w 1"/>
                <a:gd name="T13" fmla="*/ 0 h 3"/>
                <a:gd name="T14" fmla="*/ 0 w 1"/>
                <a:gd name="T15" fmla="*/ 0 h 3"/>
                <a:gd name="T16" fmla="*/ 0 w 1"/>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1"/>
                  </a:moveTo>
                  <a:cubicBezTo>
                    <a:pt x="0" y="2"/>
                    <a:pt x="0" y="2"/>
                    <a:pt x="0" y="2"/>
                  </a:cubicBezTo>
                  <a:cubicBezTo>
                    <a:pt x="0" y="2"/>
                    <a:pt x="0" y="2"/>
                    <a:pt x="0" y="2"/>
                  </a:cubicBezTo>
                  <a:cubicBezTo>
                    <a:pt x="0" y="3"/>
                    <a:pt x="0" y="3"/>
                    <a:pt x="0" y="3"/>
                  </a:cubicBezTo>
                  <a:cubicBezTo>
                    <a:pt x="0" y="3"/>
                    <a:pt x="0" y="3"/>
                    <a:pt x="1" y="2"/>
                  </a:cubicBezTo>
                  <a:cubicBezTo>
                    <a:pt x="1" y="2"/>
                    <a:pt x="1" y="1"/>
                    <a:pt x="1" y="1"/>
                  </a:cubicBezTo>
                  <a:cubicBezTo>
                    <a:pt x="1" y="1"/>
                    <a:pt x="1" y="1"/>
                    <a:pt x="1" y="0"/>
                  </a:cubicBezTo>
                  <a:cubicBezTo>
                    <a:pt x="0" y="0"/>
                    <a:pt x="0" y="0"/>
                    <a:pt x="0" y="0"/>
                  </a:cubicBezTo>
                  <a:cubicBezTo>
                    <a:pt x="0" y="0"/>
                    <a:pt x="0"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75">
              <a:extLst>
                <a:ext uri="{FF2B5EF4-FFF2-40B4-BE49-F238E27FC236}">
                  <a16:creationId xmlns:a16="http://schemas.microsoft.com/office/drawing/2014/main" id="{86B9D6C7-36DD-4CAE-ABD0-6A7EA9004092}"/>
                </a:ext>
              </a:extLst>
            </p:cNvPr>
            <p:cNvSpPr>
              <a:spLocks/>
            </p:cNvSpPr>
            <p:nvPr userDrawn="1"/>
          </p:nvSpPr>
          <p:spPr bwMode="auto">
            <a:xfrm>
              <a:off x="347" y="114"/>
              <a:ext cx="18" cy="40"/>
            </a:xfrm>
            <a:custGeom>
              <a:avLst/>
              <a:gdLst>
                <a:gd name="T0" fmla="*/ 2 w 9"/>
                <a:gd name="T1" fmla="*/ 0 h 19"/>
                <a:gd name="T2" fmla="*/ 3 w 9"/>
                <a:gd name="T3" fmla="*/ 0 h 19"/>
                <a:gd name="T4" fmla="*/ 4 w 9"/>
                <a:gd name="T5" fmla="*/ 4 h 19"/>
                <a:gd name="T6" fmla="*/ 4 w 9"/>
                <a:gd name="T7" fmla="*/ 4 h 19"/>
                <a:gd name="T8" fmla="*/ 4 w 9"/>
                <a:gd name="T9" fmla="*/ 6 h 19"/>
                <a:gd name="T10" fmla="*/ 4 w 9"/>
                <a:gd name="T11" fmla="*/ 7 h 19"/>
                <a:gd name="T12" fmla="*/ 7 w 9"/>
                <a:gd name="T13" fmla="*/ 15 h 19"/>
                <a:gd name="T14" fmla="*/ 8 w 9"/>
                <a:gd name="T15" fmla="*/ 14 h 19"/>
                <a:gd name="T16" fmla="*/ 9 w 9"/>
                <a:gd name="T17" fmla="*/ 14 h 19"/>
                <a:gd name="T18" fmla="*/ 9 w 9"/>
                <a:gd name="T19" fmla="*/ 14 h 19"/>
                <a:gd name="T20" fmla="*/ 9 w 9"/>
                <a:gd name="T21" fmla="*/ 15 h 19"/>
                <a:gd name="T22" fmla="*/ 9 w 9"/>
                <a:gd name="T23" fmla="*/ 15 h 19"/>
                <a:gd name="T24" fmla="*/ 9 w 9"/>
                <a:gd name="T25" fmla="*/ 16 h 19"/>
                <a:gd name="T26" fmla="*/ 9 w 9"/>
                <a:gd name="T27" fmla="*/ 17 h 19"/>
                <a:gd name="T28" fmla="*/ 8 w 9"/>
                <a:gd name="T29" fmla="*/ 17 h 19"/>
                <a:gd name="T30" fmla="*/ 7 w 9"/>
                <a:gd name="T31" fmla="*/ 18 h 19"/>
                <a:gd name="T32" fmla="*/ 6 w 9"/>
                <a:gd name="T33" fmla="*/ 18 h 19"/>
                <a:gd name="T34" fmla="*/ 6 w 9"/>
                <a:gd name="T35" fmla="*/ 19 h 19"/>
                <a:gd name="T36" fmla="*/ 6 w 9"/>
                <a:gd name="T37" fmla="*/ 19 h 19"/>
                <a:gd name="T38" fmla="*/ 5 w 9"/>
                <a:gd name="T39" fmla="*/ 18 h 19"/>
                <a:gd name="T40" fmla="*/ 5 w 9"/>
                <a:gd name="T41" fmla="*/ 17 h 19"/>
                <a:gd name="T42" fmla="*/ 5 w 9"/>
                <a:gd name="T43" fmla="*/ 17 h 19"/>
                <a:gd name="T44" fmla="*/ 5 w 9"/>
                <a:gd name="T45" fmla="*/ 17 h 19"/>
                <a:gd name="T46" fmla="*/ 5 w 9"/>
                <a:gd name="T47" fmla="*/ 17 h 19"/>
                <a:gd name="T48" fmla="*/ 6 w 9"/>
                <a:gd name="T49" fmla="*/ 17 h 19"/>
                <a:gd name="T50" fmla="*/ 6 w 9"/>
                <a:gd name="T51" fmla="*/ 17 h 19"/>
                <a:gd name="T52" fmla="*/ 6 w 9"/>
                <a:gd name="T53" fmla="*/ 17 h 19"/>
                <a:gd name="T54" fmla="*/ 6 w 9"/>
                <a:gd name="T55" fmla="*/ 17 h 19"/>
                <a:gd name="T56" fmla="*/ 4 w 9"/>
                <a:gd name="T57" fmla="*/ 16 h 19"/>
                <a:gd name="T58" fmla="*/ 3 w 9"/>
                <a:gd name="T59" fmla="*/ 15 h 19"/>
                <a:gd name="T60" fmla="*/ 3 w 9"/>
                <a:gd name="T61" fmla="*/ 13 h 19"/>
                <a:gd name="T62" fmla="*/ 3 w 9"/>
                <a:gd name="T63" fmla="*/ 13 h 19"/>
                <a:gd name="T64" fmla="*/ 3 w 9"/>
                <a:gd name="T65" fmla="*/ 13 h 19"/>
                <a:gd name="T66" fmla="*/ 4 w 9"/>
                <a:gd name="T67" fmla="*/ 13 h 19"/>
                <a:gd name="T68" fmla="*/ 4 w 9"/>
                <a:gd name="T69" fmla="*/ 13 h 19"/>
                <a:gd name="T70" fmla="*/ 4 w 9"/>
                <a:gd name="T71" fmla="*/ 13 h 19"/>
                <a:gd name="T72" fmla="*/ 4 w 9"/>
                <a:gd name="T73" fmla="*/ 12 h 19"/>
                <a:gd name="T74" fmla="*/ 2 w 9"/>
                <a:gd name="T75" fmla="*/ 10 h 19"/>
                <a:gd name="T76" fmla="*/ 2 w 9"/>
                <a:gd name="T77" fmla="*/ 9 h 19"/>
                <a:gd name="T78" fmla="*/ 2 w 9"/>
                <a:gd name="T79" fmla="*/ 9 h 19"/>
                <a:gd name="T80" fmla="*/ 2 w 9"/>
                <a:gd name="T81" fmla="*/ 9 h 19"/>
                <a:gd name="T82" fmla="*/ 3 w 9"/>
                <a:gd name="T83" fmla="*/ 9 h 19"/>
                <a:gd name="T84" fmla="*/ 2 w 9"/>
                <a:gd name="T85" fmla="*/ 9 h 19"/>
                <a:gd name="T86" fmla="*/ 1 w 9"/>
                <a:gd name="T87" fmla="*/ 7 h 19"/>
                <a:gd name="T88" fmla="*/ 0 w 9"/>
                <a:gd name="T89" fmla="*/ 5 h 19"/>
                <a:gd name="T90" fmla="*/ 1 w 9"/>
                <a:gd name="T91" fmla="*/ 5 h 19"/>
                <a:gd name="T92" fmla="*/ 2 w 9"/>
                <a:gd name="T93" fmla="*/ 6 h 19"/>
                <a:gd name="T94" fmla="*/ 3 w 9"/>
                <a:gd name="T95" fmla="*/ 7 h 19"/>
                <a:gd name="T96" fmla="*/ 3 w 9"/>
                <a:gd name="T97" fmla="*/ 6 h 19"/>
                <a:gd name="T98" fmla="*/ 3 w 9"/>
                <a:gd name="T99" fmla="*/ 5 h 19"/>
                <a:gd name="T100" fmla="*/ 2 w 9"/>
                <a:gd name="T101" fmla="*/ 5 h 19"/>
                <a:gd name="T102" fmla="*/ 2 w 9"/>
                <a:gd name="T103" fmla="*/ 4 h 19"/>
                <a:gd name="T104" fmla="*/ 2 w 9"/>
                <a:gd name="T105" fmla="*/ 4 h 19"/>
                <a:gd name="T106" fmla="*/ 1 w 9"/>
                <a:gd name="T107" fmla="*/ 3 h 19"/>
                <a:gd name="T108" fmla="*/ 1 w 9"/>
                <a:gd name="T109" fmla="*/ 2 h 19"/>
                <a:gd name="T110" fmla="*/ 2 w 9"/>
                <a:gd name="T111" fmla="*/ 1 h 19"/>
                <a:gd name="T112" fmla="*/ 2 w 9"/>
                <a:gd name="T113" fmla="*/ 0 h 19"/>
                <a:gd name="T114" fmla="*/ 2 w 9"/>
                <a:gd name="T11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 h="19">
                  <a:moveTo>
                    <a:pt x="2" y="0"/>
                  </a:moveTo>
                  <a:cubicBezTo>
                    <a:pt x="3" y="0"/>
                    <a:pt x="3" y="0"/>
                    <a:pt x="3" y="0"/>
                  </a:cubicBezTo>
                  <a:cubicBezTo>
                    <a:pt x="3" y="1"/>
                    <a:pt x="4" y="3"/>
                    <a:pt x="4" y="4"/>
                  </a:cubicBezTo>
                  <a:cubicBezTo>
                    <a:pt x="4" y="4"/>
                    <a:pt x="4" y="4"/>
                    <a:pt x="4" y="4"/>
                  </a:cubicBezTo>
                  <a:cubicBezTo>
                    <a:pt x="4" y="6"/>
                    <a:pt x="4" y="6"/>
                    <a:pt x="4" y="6"/>
                  </a:cubicBezTo>
                  <a:cubicBezTo>
                    <a:pt x="4" y="7"/>
                    <a:pt x="4" y="7"/>
                    <a:pt x="4" y="7"/>
                  </a:cubicBezTo>
                  <a:cubicBezTo>
                    <a:pt x="4" y="12"/>
                    <a:pt x="5" y="15"/>
                    <a:pt x="7" y="15"/>
                  </a:cubicBezTo>
                  <a:cubicBezTo>
                    <a:pt x="7" y="15"/>
                    <a:pt x="8" y="15"/>
                    <a:pt x="8" y="14"/>
                  </a:cubicBezTo>
                  <a:cubicBezTo>
                    <a:pt x="9" y="14"/>
                    <a:pt x="9" y="14"/>
                    <a:pt x="9" y="14"/>
                  </a:cubicBezTo>
                  <a:cubicBezTo>
                    <a:pt x="9" y="14"/>
                    <a:pt x="9" y="14"/>
                    <a:pt x="9" y="14"/>
                  </a:cubicBezTo>
                  <a:cubicBezTo>
                    <a:pt x="9" y="15"/>
                    <a:pt x="9" y="15"/>
                    <a:pt x="9" y="15"/>
                  </a:cubicBezTo>
                  <a:cubicBezTo>
                    <a:pt x="9" y="15"/>
                    <a:pt x="9" y="15"/>
                    <a:pt x="9" y="15"/>
                  </a:cubicBezTo>
                  <a:cubicBezTo>
                    <a:pt x="9" y="16"/>
                    <a:pt x="9" y="16"/>
                    <a:pt x="9" y="16"/>
                  </a:cubicBezTo>
                  <a:cubicBezTo>
                    <a:pt x="9" y="16"/>
                    <a:pt x="9" y="17"/>
                    <a:pt x="9" y="17"/>
                  </a:cubicBezTo>
                  <a:cubicBezTo>
                    <a:pt x="9" y="17"/>
                    <a:pt x="9" y="17"/>
                    <a:pt x="8" y="17"/>
                  </a:cubicBezTo>
                  <a:cubicBezTo>
                    <a:pt x="8" y="17"/>
                    <a:pt x="8" y="17"/>
                    <a:pt x="7" y="18"/>
                  </a:cubicBezTo>
                  <a:cubicBezTo>
                    <a:pt x="7" y="18"/>
                    <a:pt x="7" y="18"/>
                    <a:pt x="6" y="18"/>
                  </a:cubicBezTo>
                  <a:cubicBezTo>
                    <a:pt x="6" y="19"/>
                    <a:pt x="6" y="19"/>
                    <a:pt x="6" y="19"/>
                  </a:cubicBezTo>
                  <a:cubicBezTo>
                    <a:pt x="6" y="19"/>
                    <a:pt x="6" y="19"/>
                    <a:pt x="6" y="19"/>
                  </a:cubicBezTo>
                  <a:cubicBezTo>
                    <a:pt x="6" y="19"/>
                    <a:pt x="5" y="19"/>
                    <a:pt x="5" y="18"/>
                  </a:cubicBezTo>
                  <a:cubicBezTo>
                    <a:pt x="5" y="18"/>
                    <a:pt x="5" y="17"/>
                    <a:pt x="5" y="17"/>
                  </a:cubicBezTo>
                  <a:cubicBezTo>
                    <a:pt x="5" y="17"/>
                    <a:pt x="5" y="17"/>
                    <a:pt x="5" y="17"/>
                  </a:cubicBezTo>
                  <a:cubicBezTo>
                    <a:pt x="5" y="17"/>
                    <a:pt x="5" y="17"/>
                    <a:pt x="5" y="17"/>
                  </a:cubicBezTo>
                  <a:cubicBezTo>
                    <a:pt x="5" y="17"/>
                    <a:pt x="5" y="17"/>
                    <a:pt x="5" y="17"/>
                  </a:cubicBezTo>
                  <a:cubicBezTo>
                    <a:pt x="6" y="17"/>
                    <a:pt x="6" y="17"/>
                    <a:pt x="6" y="17"/>
                  </a:cubicBezTo>
                  <a:cubicBezTo>
                    <a:pt x="6" y="17"/>
                    <a:pt x="6" y="17"/>
                    <a:pt x="6" y="17"/>
                  </a:cubicBezTo>
                  <a:cubicBezTo>
                    <a:pt x="6" y="17"/>
                    <a:pt x="6" y="17"/>
                    <a:pt x="6" y="17"/>
                  </a:cubicBezTo>
                  <a:cubicBezTo>
                    <a:pt x="6" y="17"/>
                    <a:pt x="6" y="17"/>
                    <a:pt x="6" y="17"/>
                  </a:cubicBezTo>
                  <a:cubicBezTo>
                    <a:pt x="4" y="16"/>
                    <a:pt x="4" y="16"/>
                    <a:pt x="4" y="16"/>
                  </a:cubicBezTo>
                  <a:cubicBezTo>
                    <a:pt x="4" y="16"/>
                    <a:pt x="4" y="15"/>
                    <a:pt x="3" y="15"/>
                  </a:cubicBezTo>
                  <a:cubicBezTo>
                    <a:pt x="3" y="14"/>
                    <a:pt x="3" y="14"/>
                    <a:pt x="3" y="13"/>
                  </a:cubicBezTo>
                  <a:cubicBezTo>
                    <a:pt x="3" y="13"/>
                    <a:pt x="3" y="13"/>
                    <a:pt x="3" y="13"/>
                  </a:cubicBezTo>
                  <a:cubicBezTo>
                    <a:pt x="3" y="13"/>
                    <a:pt x="3" y="13"/>
                    <a:pt x="3" y="13"/>
                  </a:cubicBezTo>
                  <a:cubicBezTo>
                    <a:pt x="3" y="13"/>
                    <a:pt x="4" y="13"/>
                    <a:pt x="4" y="13"/>
                  </a:cubicBezTo>
                  <a:cubicBezTo>
                    <a:pt x="4" y="13"/>
                    <a:pt x="4" y="13"/>
                    <a:pt x="4" y="13"/>
                  </a:cubicBezTo>
                  <a:cubicBezTo>
                    <a:pt x="4" y="13"/>
                    <a:pt x="4" y="13"/>
                    <a:pt x="4" y="13"/>
                  </a:cubicBezTo>
                  <a:cubicBezTo>
                    <a:pt x="4" y="13"/>
                    <a:pt x="4" y="13"/>
                    <a:pt x="4" y="12"/>
                  </a:cubicBezTo>
                  <a:cubicBezTo>
                    <a:pt x="2" y="12"/>
                    <a:pt x="2" y="10"/>
                    <a:pt x="2" y="10"/>
                  </a:cubicBezTo>
                  <a:cubicBezTo>
                    <a:pt x="2" y="9"/>
                    <a:pt x="2" y="9"/>
                    <a:pt x="2" y="9"/>
                  </a:cubicBezTo>
                  <a:cubicBezTo>
                    <a:pt x="2" y="9"/>
                    <a:pt x="2" y="9"/>
                    <a:pt x="2" y="9"/>
                  </a:cubicBezTo>
                  <a:cubicBezTo>
                    <a:pt x="2" y="9"/>
                    <a:pt x="2" y="9"/>
                    <a:pt x="2" y="9"/>
                  </a:cubicBezTo>
                  <a:cubicBezTo>
                    <a:pt x="3" y="9"/>
                    <a:pt x="3" y="9"/>
                    <a:pt x="3" y="9"/>
                  </a:cubicBezTo>
                  <a:cubicBezTo>
                    <a:pt x="3" y="9"/>
                    <a:pt x="3" y="9"/>
                    <a:pt x="2" y="9"/>
                  </a:cubicBezTo>
                  <a:cubicBezTo>
                    <a:pt x="2" y="8"/>
                    <a:pt x="1" y="8"/>
                    <a:pt x="1" y="7"/>
                  </a:cubicBezTo>
                  <a:cubicBezTo>
                    <a:pt x="0" y="6"/>
                    <a:pt x="0" y="5"/>
                    <a:pt x="0" y="5"/>
                  </a:cubicBezTo>
                  <a:cubicBezTo>
                    <a:pt x="0" y="5"/>
                    <a:pt x="1" y="5"/>
                    <a:pt x="1" y="5"/>
                  </a:cubicBezTo>
                  <a:cubicBezTo>
                    <a:pt x="1" y="5"/>
                    <a:pt x="2" y="5"/>
                    <a:pt x="2" y="6"/>
                  </a:cubicBezTo>
                  <a:cubicBezTo>
                    <a:pt x="2" y="6"/>
                    <a:pt x="2" y="7"/>
                    <a:pt x="3" y="7"/>
                  </a:cubicBezTo>
                  <a:cubicBezTo>
                    <a:pt x="3" y="7"/>
                    <a:pt x="3" y="7"/>
                    <a:pt x="3" y="6"/>
                  </a:cubicBezTo>
                  <a:cubicBezTo>
                    <a:pt x="3" y="6"/>
                    <a:pt x="3" y="6"/>
                    <a:pt x="3" y="5"/>
                  </a:cubicBezTo>
                  <a:cubicBezTo>
                    <a:pt x="2" y="5"/>
                    <a:pt x="2" y="5"/>
                    <a:pt x="2" y="5"/>
                  </a:cubicBezTo>
                  <a:cubicBezTo>
                    <a:pt x="2" y="4"/>
                    <a:pt x="2" y="4"/>
                    <a:pt x="2" y="4"/>
                  </a:cubicBezTo>
                  <a:cubicBezTo>
                    <a:pt x="2" y="4"/>
                    <a:pt x="2" y="4"/>
                    <a:pt x="2" y="4"/>
                  </a:cubicBezTo>
                  <a:cubicBezTo>
                    <a:pt x="2" y="4"/>
                    <a:pt x="1" y="3"/>
                    <a:pt x="1" y="3"/>
                  </a:cubicBezTo>
                  <a:cubicBezTo>
                    <a:pt x="1" y="3"/>
                    <a:pt x="1" y="2"/>
                    <a:pt x="1" y="2"/>
                  </a:cubicBezTo>
                  <a:cubicBezTo>
                    <a:pt x="1" y="2"/>
                    <a:pt x="2" y="2"/>
                    <a:pt x="2" y="1"/>
                  </a:cubicBezTo>
                  <a:cubicBezTo>
                    <a:pt x="2" y="1"/>
                    <a:pt x="2" y="0"/>
                    <a:pt x="2" y="0"/>
                  </a:cubicBezTo>
                  <a:cubicBezTo>
                    <a:pt x="2" y="0"/>
                    <a:pt x="2" y="0"/>
                    <a:pt x="2"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76">
              <a:extLst>
                <a:ext uri="{FF2B5EF4-FFF2-40B4-BE49-F238E27FC236}">
                  <a16:creationId xmlns:a16="http://schemas.microsoft.com/office/drawing/2014/main" id="{E380074C-3B0E-4A97-8C38-B927F9A424F2}"/>
                </a:ext>
              </a:extLst>
            </p:cNvPr>
            <p:cNvSpPr>
              <a:spLocks/>
            </p:cNvSpPr>
            <p:nvPr userDrawn="1"/>
          </p:nvSpPr>
          <p:spPr bwMode="auto">
            <a:xfrm>
              <a:off x="351" y="165"/>
              <a:ext cx="8" cy="4"/>
            </a:xfrm>
            <a:custGeom>
              <a:avLst/>
              <a:gdLst>
                <a:gd name="T0" fmla="*/ 4 w 4"/>
                <a:gd name="T1" fmla="*/ 1 h 2"/>
                <a:gd name="T2" fmla="*/ 3 w 4"/>
                <a:gd name="T3" fmla="*/ 0 h 2"/>
                <a:gd name="T4" fmla="*/ 1 w 4"/>
                <a:gd name="T5" fmla="*/ 0 h 2"/>
                <a:gd name="T6" fmla="*/ 0 w 4"/>
                <a:gd name="T7" fmla="*/ 0 h 2"/>
                <a:gd name="T8" fmla="*/ 0 w 4"/>
                <a:gd name="T9" fmla="*/ 1 h 2"/>
                <a:gd name="T10" fmla="*/ 1 w 4"/>
                <a:gd name="T11" fmla="*/ 1 h 2"/>
                <a:gd name="T12" fmla="*/ 2 w 4"/>
                <a:gd name="T13" fmla="*/ 2 h 2"/>
                <a:gd name="T14" fmla="*/ 2 w 4"/>
                <a:gd name="T15" fmla="*/ 2 h 2"/>
                <a:gd name="T16" fmla="*/ 4 w 4"/>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4" y="1"/>
                  </a:moveTo>
                  <a:cubicBezTo>
                    <a:pt x="4" y="1"/>
                    <a:pt x="4" y="0"/>
                    <a:pt x="3" y="0"/>
                  </a:cubicBezTo>
                  <a:cubicBezTo>
                    <a:pt x="2" y="0"/>
                    <a:pt x="2" y="0"/>
                    <a:pt x="1" y="0"/>
                  </a:cubicBezTo>
                  <a:cubicBezTo>
                    <a:pt x="1" y="0"/>
                    <a:pt x="0" y="0"/>
                    <a:pt x="0" y="0"/>
                  </a:cubicBezTo>
                  <a:cubicBezTo>
                    <a:pt x="0" y="1"/>
                    <a:pt x="0" y="1"/>
                    <a:pt x="0" y="1"/>
                  </a:cubicBezTo>
                  <a:cubicBezTo>
                    <a:pt x="1" y="1"/>
                    <a:pt x="1" y="1"/>
                    <a:pt x="1" y="1"/>
                  </a:cubicBezTo>
                  <a:cubicBezTo>
                    <a:pt x="2" y="2"/>
                    <a:pt x="2" y="2"/>
                    <a:pt x="2" y="2"/>
                  </a:cubicBezTo>
                  <a:cubicBezTo>
                    <a:pt x="2" y="2"/>
                    <a:pt x="2" y="2"/>
                    <a:pt x="2" y="2"/>
                  </a:cubicBezTo>
                  <a:cubicBezTo>
                    <a:pt x="3" y="2"/>
                    <a:pt x="3" y="2"/>
                    <a:pt x="4"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77">
              <a:extLst>
                <a:ext uri="{FF2B5EF4-FFF2-40B4-BE49-F238E27FC236}">
                  <a16:creationId xmlns:a16="http://schemas.microsoft.com/office/drawing/2014/main" id="{3857A052-C583-427B-A29D-6963719C8D3B}"/>
                </a:ext>
              </a:extLst>
            </p:cNvPr>
            <p:cNvSpPr>
              <a:spLocks/>
            </p:cNvSpPr>
            <p:nvPr userDrawn="1"/>
          </p:nvSpPr>
          <p:spPr bwMode="auto">
            <a:xfrm>
              <a:off x="378" y="150"/>
              <a:ext cx="21" cy="29"/>
            </a:xfrm>
            <a:custGeom>
              <a:avLst/>
              <a:gdLst>
                <a:gd name="T0" fmla="*/ 5 w 10"/>
                <a:gd name="T1" fmla="*/ 14 h 14"/>
                <a:gd name="T2" fmla="*/ 5 w 10"/>
                <a:gd name="T3" fmla="*/ 13 h 14"/>
                <a:gd name="T4" fmla="*/ 7 w 10"/>
                <a:gd name="T5" fmla="*/ 11 h 14"/>
                <a:gd name="T6" fmla="*/ 7 w 10"/>
                <a:gd name="T7" fmla="*/ 11 h 14"/>
                <a:gd name="T8" fmla="*/ 7 w 10"/>
                <a:gd name="T9" fmla="*/ 10 h 14"/>
                <a:gd name="T10" fmla="*/ 7 w 10"/>
                <a:gd name="T11" fmla="*/ 10 h 14"/>
                <a:gd name="T12" fmla="*/ 7 w 10"/>
                <a:gd name="T13" fmla="*/ 10 h 14"/>
                <a:gd name="T14" fmla="*/ 7 w 10"/>
                <a:gd name="T15" fmla="*/ 10 h 14"/>
                <a:gd name="T16" fmla="*/ 8 w 10"/>
                <a:gd name="T17" fmla="*/ 10 h 14"/>
                <a:gd name="T18" fmla="*/ 8 w 10"/>
                <a:gd name="T19" fmla="*/ 10 h 14"/>
                <a:gd name="T20" fmla="*/ 9 w 10"/>
                <a:gd name="T21" fmla="*/ 9 h 14"/>
                <a:gd name="T22" fmla="*/ 9 w 10"/>
                <a:gd name="T23" fmla="*/ 8 h 14"/>
                <a:gd name="T24" fmla="*/ 8 w 10"/>
                <a:gd name="T25" fmla="*/ 8 h 14"/>
                <a:gd name="T26" fmla="*/ 8 w 10"/>
                <a:gd name="T27" fmla="*/ 7 h 14"/>
                <a:gd name="T28" fmla="*/ 9 w 10"/>
                <a:gd name="T29" fmla="*/ 7 h 14"/>
                <a:gd name="T30" fmla="*/ 9 w 10"/>
                <a:gd name="T31" fmla="*/ 7 h 14"/>
                <a:gd name="T32" fmla="*/ 9 w 10"/>
                <a:gd name="T33" fmla="*/ 7 h 14"/>
                <a:gd name="T34" fmla="*/ 9 w 10"/>
                <a:gd name="T35" fmla="*/ 8 h 14"/>
                <a:gd name="T36" fmla="*/ 10 w 10"/>
                <a:gd name="T37" fmla="*/ 7 h 14"/>
                <a:gd name="T38" fmla="*/ 10 w 10"/>
                <a:gd name="T39" fmla="*/ 7 h 14"/>
                <a:gd name="T40" fmla="*/ 10 w 10"/>
                <a:gd name="T41" fmla="*/ 6 h 14"/>
                <a:gd name="T42" fmla="*/ 10 w 10"/>
                <a:gd name="T43" fmla="*/ 6 h 14"/>
                <a:gd name="T44" fmla="*/ 9 w 10"/>
                <a:gd name="T45" fmla="*/ 6 h 14"/>
                <a:gd name="T46" fmla="*/ 8 w 10"/>
                <a:gd name="T47" fmla="*/ 4 h 14"/>
                <a:gd name="T48" fmla="*/ 8 w 10"/>
                <a:gd name="T49" fmla="*/ 3 h 14"/>
                <a:gd name="T50" fmla="*/ 9 w 10"/>
                <a:gd name="T51" fmla="*/ 3 h 14"/>
                <a:gd name="T52" fmla="*/ 9 w 10"/>
                <a:gd name="T53" fmla="*/ 2 h 14"/>
                <a:gd name="T54" fmla="*/ 8 w 10"/>
                <a:gd name="T55" fmla="*/ 1 h 14"/>
                <a:gd name="T56" fmla="*/ 8 w 10"/>
                <a:gd name="T57" fmla="*/ 0 h 14"/>
                <a:gd name="T58" fmla="*/ 7 w 10"/>
                <a:gd name="T59" fmla="*/ 0 h 14"/>
                <a:gd name="T60" fmla="*/ 7 w 10"/>
                <a:gd name="T61" fmla="*/ 0 h 14"/>
                <a:gd name="T62" fmla="*/ 7 w 10"/>
                <a:gd name="T63" fmla="*/ 0 h 14"/>
                <a:gd name="T64" fmla="*/ 6 w 10"/>
                <a:gd name="T65" fmla="*/ 1 h 14"/>
                <a:gd name="T66" fmla="*/ 6 w 10"/>
                <a:gd name="T67" fmla="*/ 1 h 14"/>
                <a:gd name="T68" fmla="*/ 5 w 10"/>
                <a:gd name="T69" fmla="*/ 2 h 14"/>
                <a:gd name="T70" fmla="*/ 6 w 10"/>
                <a:gd name="T71" fmla="*/ 5 h 14"/>
                <a:gd name="T72" fmla="*/ 7 w 10"/>
                <a:gd name="T73" fmla="*/ 7 h 14"/>
                <a:gd name="T74" fmla="*/ 3 w 10"/>
                <a:gd name="T75" fmla="*/ 10 h 14"/>
                <a:gd name="T76" fmla="*/ 0 w 10"/>
                <a:gd name="T77" fmla="*/ 13 h 14"/>
                <a:gd name="T78" fmla="*/ 1 w 10"/>
                <a:gd name="T79" fmla="*/ 13 h 14"/>
                <a:gd name="T80" fmla="*/ 2 w 10"/>
                <a:gd name="T81" fmla="*/ 13 h 14"/>
                <a:gd name="T82" fmla="*/ 2 w 10"/>
                <a:gd name="T83" fmla="*/ 13 h 14"/>
                <a:gd name="T84" fmla="*/ 3 w 10"/>
                <a:gd name="T85" fmla="*/ 12 h 14"/>
                <a:gd name="T86" fmla="*/ 4 w 10"/>
                <a:gd name="T87" fmla="*/ 11 h 14"/>
                <a:gd name="T88" fmla="*/ 4 w 10"/>
                <a:gd name="T89" fmla="*/ 11 h 14"/>
                <a:gd name="T90" fmla="*/ 5 w 10"/>
                <a:gd name="T91" fmla="*/ 11 h 14"/>
                <a:gd name="T92" fmla="*/ 5 w 10"/>
                <a:gd name="T93" fmla="*/ 11 h 14"/>
                <a:gd name="T94" fmla="*/ 5 w 10"/>
                <a:gd name="T95" fmla="*/ 11 h 14"/>
                <a:gd name="T96" fmla="*/ 5 w 10"/>
                <a:gd name="T97" fmla="*/ 12 h 14"/>
                <a:gd name="T98" fmla="*/ 4 w 10"/>
                <a:gd name="T99" fmla="*/ 13 h 14"/>
                <a:gd name="T100" fmla="*/ 5 w 10"/>
                <a:gd name="T10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4">
                  <a:moveTo>
                    <a:pt x="5" y="14"/>
                  </a:moveTo>
                  <a:cubicBezTo>
                    <a:pt x="5" y="13"/>
                    <a:pt x="5" y="13"/>
                    <a:pt x="5" y="13"/>
                  </a:cubicBezTo>
                  <a:cubicBezTo>
                    <a:pt x="6" y="12"/>
                    <a:pt x="7" y="12"/>
                    <a:pt x="7" y="11"/>
                  </a:cubicBezTo>
                  <a:cubicBezTo>
                    <a:pt x="7" y="11"/>
                    <a:pt x="7" y="11"/>
                    <a:pt x="7" y="11"/>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8" y="10"/>
                  </a:cubicBezTo>
                  <a:cubicBezTo>
                    <a:pt x="8" y="10"/>
                    <a:pt x="8" y="10"/>
                    <a:pt x="8" y="10"/>
                  </a:cubicBezTo>
                  <a:cubicBezTo>
                    <a:pt x="9" y="9"/>
                    <a:pt x="9" y="9"/>
                    <a:pt x="9" y="9"/>
                  </a:cubicBezTo>
                  <a:cubicBezTo>
                    <a:pt x="9" y="9"/>
                    <a:pt x="9" y="9"/>
                    <a:pt x="9" y="8"/>
                  </a:cubicBezTo>
                  <a:cubicBezTo>
                    <a:pt x="9" y="8"/>
                    <a:pt x="9" y="8"/>
                    <a:pt x="8" y="8"/>
                  </a:cubicBezTo>
                  <a:cubicBezTo>
                    <a:pt x="8" y="8"/>
                    <a:pt x="8" y="8"/>
                    <a:pt x="8" y="7"/>
                  </a:cubicBezTo>
                  <a:cubicBezTo>
                    <a:pt x="8" y="7"/>
                    <a:pt x="8" y="7"/>
                    <a:pt x="9" y="7"/>
                  </a:cubicBezTo>
                  <a:cubicBezTo>
                    <a:pt x="9" y="7"/>
                    <a:pt x="9" y="7"/>
                    <a:pt x="9" y="7"/>
                  </a:cubicBezTo>
                  <a:cubicBezTo>
                    <a:pt x="9" y="7"/>
                    <a:pt x="9" y="7"/>
                    <a:pt x="9" y="7"/>
                  </a:cubicBezTo>
                  <a:cubicBezTo>
                    <a:pt x="9" y="8"/>
                    <a:pt x="9" y="8"/>
                    <a:pt x="9" y="8"/>
                  </a:cubicBezTo>
                  <a:cubicBezTo>
                    <a:pt x="9" y="8"/>
                    <a:pt x="10" y="7"/>
                    <a:pt x="10" y="7"/>
                  </a:cubicBezTo>
                  <a:cubicBezTo>
                    <a:pt x="10" y="7"/>
                    <a:pt x="10" y="7"/>
                    <a:pt x="10" y="7"/>
                  </a:cubicBezTo>
                  <a:cubicBezTo>
                    <a:pt x="10" y="7"/>
                    <a:pt x="10" y="7"/>
                    <a:pt x="10" y="6"/>
                  </a:cubicBezTo>
                  <a:cubicBezTo>
                    <a:pt x="10" y="6"/>
                    <a:pt x="10" y="6"/>
                    <a:pt x="10" y="6"/>
                  </a:cubicBezTo>
                  <a:cubicBezTo>
                    <a:pt x="9" y="6"/>
                    <a:pt x="9" y="6"/>
                    <a:pt x="9" y="6"/>
                  </a:cubicBezTo>
                  <a:cubicBezTo>
                    <a:pt x="9" y="6"/>
                    <a:pt x="8" y="5"/>
                    <a:pt x="8" y="4"/>
                  </a:cubicBezTo>
                  <a:cubicBezTo>
                    <a:pt x="8" y="4"/>
                    <a:pt x="8" y="4"/>
                    <a:pt x="8" y="3"/>
                  </a:cubicBezTo>
                  <a:cubicBezTo>
                    <a:pt x="9" y="3"/>
                    <a:pt x="9" y="3"/>
                    <a:pt x="9" y="3"/>
                  </a:cubicBezTo>
                  <a:cubicBezTo>
                    <a:pt x="9" y="3"/>
                    <a:pt x="9" y="2"/>
                    <a:pt x="9" y="2"/>
                  </a:cubicBezTo>
                  <a:cubicBezTo>
                    <a:pt x="9" y="2"/>
                    <a:pt x="9" y="2"/>
                    <a:pt x="8" y="1"/>
                  </a:cubicBezTo>
                  <a:cubicBezTo>
                    <a:pt x="8" y="1"/>
                    <a:pt x="8" y="1"/>
                    <a:pt x="8" y="0"/>
                  </a:cubicBezTo>
                  <a:cubicBezTo>
                    <a:pt x="8" y="0"/>
                    <a:pt x="8" y="0"/>
                    <a:pt x="7" y="0"/>
                  </a:cubicBezTo>
                  <a:cubicBezTo>
                    <a:pt x="7" y="0"/>
                    <a:pt x="7" y="0"/>
                    <a:pt x="7" y="0"/>
                  </a:cubicBezTo>
                  <a:cubicBezTo>
                    <a:pt x="7" y="0"/>
                    <a:pt x="7" y="0"/>
                    <a:pt x="7" y="0"/>
                  </a:cubicBezTo>
                  <a:cubicBezTo>
                    <a:pt x="6" y="1"/>
                    <a:pt x="6" y="1"/>
                    <a:pt x="6" y="1"/>
                  </a:cubicBezTo>
                  <a:cubicBezTo>
                    <a:pt x="6" y="1"/>
                    <a:pt x="6" y="1"/>
                    <a:pt x="6" y="1"/>
                  </a:cubicBezTo>
                  <a:cubicBezTo>
                    <a:pt x="5" y="1"/>
                    <a:pt x="5" y="2"/>
                    <a:pt x="5" y="2"/>
                  </a:cubicBezTo>
                  <a:cubicBezTo>
                    <a:pt x="5" y="3"/>
                    <a:pt x="5" y="3"/>
                    <a:pt x="6" y="5"/>
                  </a:cubicBezTo>
                  <a:cubicBezTo>
                    <a:pt x="7" y="6"/>
                    <a:pt x="7" y="7"/>
                    <a:pt x="7" y="7"/>
                  </a:cubicBezTo>
                  <a:cubicBezTo>
                    <a:pt x="7" y="9"/>
                    <a:pt x="6" y="10"/>
                    <a:pt x="3" y="10"/>
                  </a:cubicBezTo>
                  <a:cubicBezTo>
                    <a:pt x="1" y="11"/>
                    <a:pt x="0" y="11"/>
                    <a:pt x="0" y="13"/>
                  </a:cubicBezTo>
                  <a:cubicBezTo>
                    <a:pt x="0" y="13"/>
                    <a:pt x="0" y="13"/>
                    <a:pt x="1" y="13"/>
                  </a:cubicBezTo>
                  <a:cubicBezTo>
                    <a:pt x="2" y="13"/>
                    <a:pt x="2" y="13"/>
                    <a:pt x="2" y="13"/>
                  </a:cubicBezTo>
                  <a:cubicBezTo>
                    <a:pt x="2" y="13"/>
                    <a:pt x="2" y="13"/>
                    <a:pt x="2" y="13"/>
                  </a:cubicBezTo>
                  <a:cubicBezTo>
                    <a:pt x="2" y="13"/>
                    <a:pt x="2" y="13"/>
                    <a:pt x="3" y="12"/>
                  </a:cubicBezTo>
                  <a:cubicBezTo>
                    <a:pt x="3" y="12"/>
                    <a:pt x="3" y="12"/>
                    <a:pt x="4" y="11"/>
                  </a:cubicBezTo>
                  <a:cubicBezTo>
                    <a:pt x="4" y="11"/>
                    <a:pt x="4" y="11"/>
                    <a:pt x="4" y="11"/>
                  </a:cubicBezTo>
                  <a:cubicBezTo>
                    <a:pt x="5" y="11"/>
                    <a:pt x="5" y="11"/>
                    <a:pt x="5" y="11"/>
                  </a:cubicBezTo>
                  <a:cubicBezTo>
                    <a:pt x="5" y="11"/>
                    <a:pt x="5" y="11"/>
                    <a:pt x="5" y="11"/>
                  </a:cubicBezTo>
                  <a:cubicBezTo>
                    <a:pt x="5" y="11"/>
                    <a:pt x="5" y="11"/>
                    <a:pt x="5" y="11"/>
                  </a:cubicBezTo>
                  <a:cubicBezTo>
                    <a:pt x="5" y="11"/>
                    <a:pt x="5" y="11"/>
                    <a:pt x="5" y="12"/>
                  </a:cubicBezTo>
                  <a:cubicBezTo>
                    <a:pt x="4" y="12"/>
                    <a:pt x="4" y="12"/>
                    <a:pt x="4" y="13"/>
                  </a:cubicBezTo>
                  <a:cubicBezTo>
                    <a:pt x="4" y="13"/>
                    <a:pt x="4" y="13"/>
                    <a:pt x="5"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78">
              <a:extLst>
                <a:ext uri="{FF2B5EF4-FFF2-40B4-BE49-F238E27FC236}">
                  <a16:creationId xmlns:a16="http://schemas.microsoft.com/office/drawing/2014/main" id="{8344C465-7C6F-4E11-8D4E-DEC4FDB8864F}"/>
                </a:ext>
              </a:extLst>
            </p:cNvPr>
            <p:cNvSpPr>
              <a:spLocks/>
            </p:cNvSpPr>
            <p:nvPr userDrawn="1"/>
          </p:nvSpPr>
          <p:spPr bwMode="auto">
            <a:xfrm>
              <a:off x="378" y="167"/>
              <a:ext cx="8" cy="4"/>
            </a:xfrm>
            <a:custGeom>
              <a:avLst/>
              <a:gdLst>
                <a:gd name="T0" fmla="*/ 0 w 4"/>
                <a:gd name="T1" fmla="*/ 1 h 2"/>
                <a:gd name="T2" fmla="*/ 1 w 4"/>
                <a:gd name="T3" fmla="*/ 1 h 2"/>
                <a:gd name="T4" fmla="*/ 2 w 4"/>
                <a:gd name="T5" fmla="*/ 2 h 2"/>
                <a:gd name="T6" fmla="*/ 2 w 4"/>
                <a:gd name="T7" fmla="*/ 2 h 2"/>
                <a:gd name="T8" fmla="*/ 3 w 4"/>
                <a:gd name="T9" fmla="*/ 2 h 2"/>
                <a:gd name="T10" fmla="*/ 4 w 4"/>
                <a:gd name="T11" fmla="*/ 1 h 2"/>
                <a:gd name="T12" fmla="*/ 3 w 4"/>
                <a:gd name="T13" fmla="*/ 1 h 2"/>
                <a:gd name="T14" fmla="*/ 3 w 4"/>
                <a:gd name="T15" fmla="*/ 1 h 2"/>
                <a:gd name="T16" fmla="*/ 3 w 4"/>
                <a:gd name="T17" fmla="*/ 1 h 2"/>
                <a:gd name="T18" fmla="*/ 1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2" y="2"/>
                    <a:pt x="2" y="2"/>
                    <a:pt x="2" y="2"/>
                  </a:cubicBezTo>
                  <a:cubicBezTo>
                    <a:pt x="2" y="2"/>
                    <a:pt x="2" y="2"/>
                    <a:pt x="2" y="2"/>
                  </a:cubicBezTo>
                  <a:cubicBezTo>
                    <a:pt x="3" y="2"/>
                    <a:pt x="3" y="2"/>
                    <a:pt x="3" y="2"/>
                  </a:cubicBezTo>
                  <a:cubicBezTo>
                    <a:pt x="3" y="2"/>
                    <a:pt x="4" y="2"/>
                    <a:pt x="4" y="1"/>
                  </a:cubicBezTo>
                  <a:cubicBezTo>
                    <a:pt x="4" y="1"/>
                    <a:pt x="3" y="1"/>
                    <a:pt x="3" y="1"/>
                  </a:cubicBezTo>
                  <a:cubicBezTo>
                    <a:pt x="3" y="1"/>
                    <a:pt x="3" y="1"/>
                    <a:pt x="3" y="1"/>
                  </a:cubicBezTo>
                  <a:cubicBezTo>
                    <a:pt x="3" y="1"/>
                    <a:pt x="3" y="1"/>
                    <a:pt x="3" y="1"/>
                  </a:cubicBezTo>
                  <a:cubicBezTo>
                    <a:pt x="2" y="0"/>
                    <a:pt x="2" y="0"/>
                    <a:pt x="1"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79">
              <a:extLst>
                <a:ext uri="{FF2B5EF4-FFF2-40B4-BE49-F238E27FC236}">
                  <a16:creationId xmlns:a16="http://schemas.microsoft.com/office/drawing/2014/main" id="{5BF6B99D-37BC-4A3B-B005-116D124AC687}"/>
                </a:ext>
              </a:extLst>
            </p:cNvPr>
            <p:cNvSpPr>
              <a:spLocks/>
            </p:cNvSpPr>
            <p:nvPr userDrawn="1"/>
          </p:nvSpPr>
          <p:spPr bwMode="auto">
            <a:xfrm>
              <a:off x="401" y="169"/>
              <a:ext cx="6" cy="2"/>
            </a:xfrm>
            <a:custGeom>
              <a:avLst/>
              <a:gdLst>
                <a:gd name="T0" fmla="*/ 0 w 3"/>
                <a:gd name="T1" fmla="*/ 1 h 1"/>
                <a:gd name="T2" fmla="*/ 1 w 3"/>
                <a:gd name="T3" fmla="*/ 1 h 1"/>
                <a:gd name="T4" fmla="*/ 1 w 3"/>
                <a:gd name="T5" fmla="*/ 1 h 1"/>
                <a:gd name="T6" fmla="*/ 1 w 3"/>
                <a:gd name="T7" fmla="*/ 1 h 1"/>
                <a:gd name="T8" fmla="*/ 1 w 3"/>
                <a:gd name="T9" fmla="*/ 1 h 1"/>
                <a:gd name="T10" fmla="*/ 2 w 3"/>
                <a:gd name="T11" fmla="*/ 1 h 1"/>
                <a:gd name="T12" fmla="*/ 3 w 3"/>
                <a:gd name="T13" fmla="*/ 0 h 1"/>
                <a:gd name="T14" fmla="*/ 3 w 3"/>
                <a:gd name="T15" fmla="*/ 0 h 1"/>
                <a:gd name="T16" fmla="*/ 2 w 3"/>
                <a:gd name="T17" fmla="*/ 0 h 1"/>
                <a:gd name="T18" fmla="*/ 0 w 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0" y="1"/>
                  </a:moveTo>
                  <a:cubicBezTo>
                    <a:pt x="1" y="1"/>
                    <a:pt x="1" y="1"/>
                    <a:pt x="1" y="1"/>
                  </a:cubicBezTo>
                  <a:cubicBezTo>
                    <a:pt x="1" y="1"/>
                    <a:pt x="1" y="1"/>
                    <a:pt x="1" y="1"/>
                  </a:cubicBezTo>
                  <a:cubicBezTo>
                    <a:pt x="1" y="1"/>
                    <a:pt x="1" y="1"/>
                    <a:pt x="1" y="1"/>
                  </a:cubicBezTo>
                  <a:cubicBezTo>
                    <a:pt x="1" y="1"/>
                    <a:pt x="1" y="1"/>
                    <a:pt x="1" y="1"/>
                  </a:cubicBezTo>
                  <a:cubicBezTo>
                    <a:pt x="2" y="1"/>
                    <a:pt x="2" y="1"/>
                    <a:pt x="2" y="1"/>
                  </a:cubicBezTo>
                  <a:cubicBezTo>
                    <a:pt x="2" y="1"/>
                    <a:pt x="2" y="1"/>
                    <a:pt x="3" y="0"/>
                  </a:cubicBezTo>
                  <a:cubicBezTo>
                    <a:pt x="3" y="0"/>
                    <a:pt x="3" y="0"/>
                    <a:pt x="3" y="0"/>
                  </a:cubicBezTo>
                  <a:cubicBezTo>
                    <a:pt x="3" y="0"/>
                    <a:pt x="3"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80">
              <a:extLst>
                <a:ext uri="{FF2B5EF4-FFF2-40B4-BE49-F238E27FC236}">
                  <a16:creationId xmlns:a16="http://schemas.microsoft.com/office/drawing/2014/main" id="{80747212-FB28-4E1B-82CE-5FDCD43129A2}"/>
                </a:ext>
              </a:extLst>
            </p:cNvPr>
            <p:cNvSpPr>
              <a:spLocks/>
            </p:cNvSpPr>
            <p:nvPr userDrawn="1"/>
          </p:nvSpPr>
          <p:spPr bwMode="auto">
            <a:xfrm>
              <a:off x="374" y="116"/>
              <a:ext cx="6" cy="6"/>
            </a:xfrm>
            <a:custGeom>
              <a:avLst/>
              <a:gdLst>
                <a:gd name="T0" fmla="*/ 1 w 3"/>
                <a:gd name="T1" fmla="*/ 3 h 3"/>
                <a:gd name="T2" fmla="*/ 1 w 3"/>
                <a:gd name="T3" fmla="*/ 3 h 3"/>
                <a:gd name="T4" fmla="*/ 2 w 3"/>
                <a:gd name="T5" fmla="*/ 2 h 3"/>
                <a:gd name="T6" fmla="*/ 3 w 3"/>
                <a:gd name="T7" fmla="*/ 0 h 3"/>
                <a:gd name="T8" fmla="*/ 2 w 3"/>
                <a:gd name="T9" fmla="*/ 0 h 3"/>
                <a:gd name="T10" fmla="*/ 2 w 3"/>
                <a:gd name="T11" fmla="*/ 0 h 3"/>
                <a:gd name="T12" fmla="*/ 2 w 3"/>
                <a:gd name="T13" fmla="*/ 0 h 3"/>
                <a:gd name="T14" fmla="*/ 1 w 3"/>
                <a:gd name="T15" fmla="*/ 1 h 3"/>
                <a:gd name="T16" fmla="*/ 0 w 3"/>
                <a:gd name="T17" fmla="*/ 2 h 3"/>
                <a:gd name="T18" fmla="*/ 0 w 3"/>
                <a:gd name="T19" fmla="*/ 2 h 3"/>
                <a:gd name="T20" fmla="*/ 1 w 3"/>
                <a:gd name="T21" fmla="*/ 2 h 3"/>
                <a:gd name="T22" fmla="*/ 1 w 3"/>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1" y="3"/>
                  </a:moveTo>
                  <a:cubicBezTo>
                    <a:pt x="1" y="3"/>
                    <a:pt x="1" y="3"/>
                    <a:pt x="1" y="3"/>
                  </a:cubicBezTo>
                  <a:cubicBezTo>
                    <a:pt x="1" y="3"/>
                    <a:pt x="1" y="3"/>
                    <a:pt x="2" y="2"/>
                  </a:cubicBezTo>
                  <a:cubicBezTo>
                    <a:pt x="2" y="1"/>
                    <a:pt x="3" y="1"/>
                    <a:pt x="3" y="0"/>
                  </a:cubicBezTo>
                  <a:cubicBezTo>
                    <a:pt x="3" y="0"/>
                    <a:pt x="2" y="0"/>
                    <a:pt x="2" y="0"/>
                  </a:cubicBezTo>
                  <a:cubicBezTo>
                    <a:pt x="2" y="0"/>
                    <a:pt x="2" y="0"/>
                    <a:pt x="2" y="0"/>
                  </a:cubicBezTo>
                  <a:cubicBezTo>
                    <a:pt x="2" y="0"/>
                    <a:pt x="2" y="0"/>
                    <a:pt x="2" y="0"/>
                  </a:cubicBezTo>
                  <a:cubicBezTo>
                    <a:pt x="2" y="1"/>
                    <a:pt x="1" y="1"/>
                    <a:pt x="1" y="1"/>
                  </a:cubicBezTo>
                  <a:cubicBezTo>
                    <a:pt x="0" y="1"/>
                    <a:pt x="0" y="1"/>
                    <a:pt x="0" y="2"/>
                  </a:cubicBezTo>
                  <a:cubicBezTo>
                    <a:pt x="0" y="2"/>
                    <a:pt x="0" y="2"/>
                    <a:pt x="0" y="2"/>
                  </a:cubicBezTo>
                  <a:cubicBezTo>
                    <a:pt x="1" y="2"/>
                    <a:pt x="1" y="2"/>
                    <a:pt x="1" y="2"/>
                  </a:cubicBezTo>
                  <a:lnTo>
                    <a:pt x="1" y="3"/>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81">
              <a:extLst>
                <a:ext uri="{FF2B5EF4-FFF2-40B4-BE49-F238E27FC236}">
                  <a16:creationId xmlns:a16="http://schemas.microsoft.com/office/drawing/2014/main" id="{FFF99420-730A-406D-8F7C-245D40A190C0}"/>
                </a:ext>
              </a:extLst>
            </p:cNvPr>
            <p:cNvSpPr>
              <a:spLocks/>
            </p:cNvSpPr>
            <p:nvPr userDrawn="1"/>
          </p:nvSpPr>
          <p:spPr bwMode="auto">
            <a:xfrm>
              <a:off x="367" y="116"/>
              <a:ext cx="5" cy="6"/>
            </a:xfrm>
            <a:custGeom>
              <a:avLst/>
              <a:gdLst>
                <a:gd name="T0" fmla="*/ 1 w 2"/>
                <a:gd name="T1" fmla="*/ 0 h 3"/>
                <a:gd name="T2" fmla="*/ 0 w 2"/>
                <a:gd name="T3" fmla="*/ 0 h 3"/>
                <a:gd name="T4" fmla="*/ 0 w 2"/>
                <a:gd name="T5" fmla="*/ 0 h 3"/>
                <a:gd name="T6" fmla="*/ 0 w 2"/>
                <a:gd name="T7" fmla="*/ 0 h 3"/>
                <a:gd name="T8" fmla="*/ 0 w 2"/>
                <a:gd name="T9" fmla="*/ 1 h 3"/>
                <a:gd name="T10" fmla="*/ 1 w 2"/>
                <a:gd name="T11" fmla="*/ 2 h 3"/>
                <a:gd name="T12" fmla="*/ 1 w 2"/>
                <a:gd name="T13" fmla="*/ 3 h 3"/>
                <a:gd name="T14" fmla="*/ 2 w 2"/>
                <a:gd name="T15" fmla="*/ 3 h 3"/>
                <a:gd name="T16" fmla="*/ 2 w 2"/>
                <a:gd name="T17" fmla="*/ 3 h 3"/>
                <a:gd name="T18" fmla="*/ 2 w 2"/>
                <a:gd name="T19" fmla="*/ 3 h 3"/>
                <a:gd name="T20" fmla="*/ 2 w 2"/>
                <a:gd name="T21" fmla="*/ 2 h 3"/>
                <a:gd name="T22" fmla="*/ 2 w 2"/>
                <a:gd name="T23" fmla="*/ 2 h 3"/>
                <a:gd name="T24" fmla="*/ 2 w 2"/>
                <a:gd name="T25" fmla="*/ 2 h 3"/>
                <a:gd name="T26" fmla="*/ 2 w 2"/>
                <a:gd name="T27" fmla="*/ 1 h 3"/>
                <a:gd name="T28" fmla="*/ 1 w 2"/>
                <a:gd name="T29" fmla="*/ 1 h 3"/>
                <a:gd name="T30" fmla="*/ 1 w 2"/>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3">
                  <a:moveTo>
                    <a:pt x="1" y="0"/>
                  </a:moveTo>
                  <a:cubicBezTo>
                    <a:pt x="0" y="0"/>
                    <a:pt x="0" y="0"/>
                    <a:pt x="0" y="0"/>
                  </a:cubicBezTo>
                  <a:cubicBezTo>
                    <a:pt x="0" y="0"/>
                    <a:pt x="0" y="0"/>
                    <a:pt x="0" y="0"/>
                  </a:cubicBezTo>
                  <a:cubicBezTo>
                    <a:pt x="0" y="0"/>
                    <a:pt x="0" y="0"/>
                    <a:pt x="0" y="0"/>
                  </a:cubicBezTo>
                  <a:cubicBezTo>
                    <a:pt x="0" y="1"/>
                    <a:pt x="0" y="1"/>
                    <a:pt x="0" y="1"/>
                  </a:cubicBezTo>
                  <a:cubicBezTo>
                    <a:pt x="0" y="1"/>
                    <a:pt x="0" y="2"/>
                    <a:pt x="1" y="2"/>
                  </a:cubicBezTo>
                  <a:cubicBezTo>
                    <a:pt x="1" y="3"/>
                    <a:pt x="1" y="3"/>
                    <a:pt x="1" y="3"/>
                  </a:cubicBezTo>
                  <a:cubicBezTo>
                    <a:pt x="1" y="3"/>
                    <a:pt x="2" y="3"/>
                    <a:pt x="2" y="3"/>
                  </a:cubicBezTo>
                  <a:cubicBezTo>
                    <a:pt x="2" y="3"/>
                    <a:pt x="2" y="3"/>
                    <a:pt x="2" y="3"/>
                  </a:cubicBezTo>
                  <a:cubicBezTo>
                    <a:pt x="2" y="3"/>
                    <a:pt x="2" y="3"/>
                    <a:pt x="2" y="3"/>
                  </a:cubicBezTo>
                  <a:cubicBezTo>
                    <a:pt x="2" y="2"/>
                    <a:pt x="2" y="2"/>
                    <a:pt x="2" y="2"/>
                  </a:cubicBezTo>
                  <a:cubicBezTo>
                    <a:pt x="2" y="2"/>
                    <a:pt x="2" y="2"/>
                    <a:pt x="2" y="2"/>
                  </a:cubicBezTo>
                  <a:cubicBezTo>
                    <a:pt x="2" y="2"/>
                    <a:pt x="2" y="2"/>
                    <a:pt x="2" y="2"/>
                  </a:cubicBezTo>
                  <a:cubicBezTo>
                    <a:pt x="2" y="1"/>
                    <a:pt x="2" y="1"/>
                    <a:pt x="2" y="1"/>
                  </a:cubicBezTo>
                  <a:cubicBezTo>
                    <a:pt x="1" y="1"/>
                    <a:pt x="1" y="1"/>
                    <a:pt x="1" y="1"/>
                  </a:cubicBezTo>
                  <a:lnTo>
                    <a:pt x="1" y="0"/>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82">
              <a:extLst>
                <a:ext uri="{FF2B5EF4-FFF2-40B4-BE49-F238E27FC236}">
                  <a16:creationId xmlns:a16="http://schemas.microsoft.com/office/drawing/2014/main" id="{90E73C9D-7B7B-4FC9-9B5F-E93484A74B59}"/>
                </a:ext>
              </a:extLst>
            </p:cNvPr>
            <p:cNvSpPr>
              <a:spLocks/>
            </p:cNvSpPr>
            <p:nvPr userDrawn="1"/>
          </p:nvSpPr>
          <p:spPr bwMode="auto">
            <a:xfrm>
              <a:off x="370" y="125"/>
              <a:ext cx="8" cy="10"/>
            </a:xfrm>
            <a:custGeom>
              <a:avLst/>
              <a:gdLst>
                <a:gd name="T0" fmla="*/ 2 w 4"/>
                <a:gd name="T1" fmla="*/ 1 h 5"/>
                <a:gd name="T2" fmla="*/ 2 w 4"/>
                <a:gd name="T3" fmla="*/ 1 h 5"/>
                <a:gd name="T4" fmla="*/ 1 w 4"/>
                <a:gd name="T5" fmla="*/ 1 h 5"/>
                <a:gd name="T6" fmla="*/ 1 w 4"/>
                <a:gd name="T7" fmla="*/ 0 h 5"/>
                <a:gd name="T8" fmla="*/ 0 w 4"/>
                <a:gd name="T9" fmla="*/ 0 h 5"/>
                <a:gd name="T10" fmla="*/ 0 w 4"/>
                <a:gd name="T11" fmla="*/ 1 h 5"/>
                <a:gd name="T12" fmla="*/ 0 w 4"/>
                <a:gd name="T13" fmla="*/ 2 h 5"/>
                <a:gd name="T14" fmla="*/ 1 w 4"/>
                <a:gd name="T15" fmla="*/ 3 h 5"/>
                <a:gd name="T16" fmla="*/ 2 w 4"/>
                <a:gd name="T17" fmla="*/ 5 h 5"/>
                <a:gd name="T18" fmla="*/ 3 w 4"/>
                <a:gd name="T19" fmla="*/ 3 h 5"/>
                <a:gd name="T20" fmla="*/ 3 w 4"/>
                <a:gd name="T21" fmla="*/ 2 h 5"/>
                <a:gd name="T22" fmla="*/ 4 w 4"/>
                <a:gd name="T23" fmla="*/ 1 h 5"/>
                <a:gd name="T24" fmla="*/ 3 w 4"/>
                <a:gd name="T25" fmla="*/ 0 h 5"/>
                <a:gd name="T26" fmla="*/ 3 w 4"/>
                <a:gd name="T27" fmla="*/ 0 h 5"/>
                <a:gd name="T28" fmla="*/ 3 w 4"/>
                <a:gd name="T29" fmla="*/ 1 h 5"/>
                <a:gd name="T30" fmla="*/ 2 w 4"/>
                <a:gd name="T3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5">
                  <a:moveTo>
                    <a:pt x="2" y="1"/>
                  </a:moveTo>
                  <a:cubicBezTo>
                    <a:pt x="2" y="1"/>
                    <a:pt x="2" y="1"/>
                    <a:pt x="2" y="1"/>
                  </a:cubicBezTo>
                  <a:cubicBezTo>
                    <a:pt x="1" y="1"/>
                    <a:pt x="1" y="1"/>
                    <a:pt x="1" y="1"/>
                  </a:cubicBezTo>
                  <a:cubicBezTo>
                    <a:pt x="1" y="1"/>
                    <a:pt x="1" y="0"/>
                    <a:pt x="1" y="0"/>
                  </a:cubicBezTo>
                  <a:cubicBezTo>
                    <a:pt x="1" y="0"/>
                    <a:pt x="0" y="0"/>
                    <a:pt x="0" y="0"/>
                  </a:cubicBezTo>
                  <a:cubicBezTo>
                    <a:pt x="0" y="0"/>
                    <a:pt x="0" y="0"/>
                    <a:pt x="0" y="1"/>
                  </a:cubicBezTo>
                  <a:cubicBezTo>
                    <a:pt x="0" y="1"/>
                    <a:pt x="0" y="1"/>
                    <a:pt x="0" y="2"/>
                  </a:cubicBezTo>
                  <a:cubicBezTo>
                    <a:pt x="0" y="2"/>
                    <a:pt x="1" y="3"/>
                    <a:pt x="1" y="3"/>
                  </a:cubicBezTo>
                  <a:cubicBezTo>
                    <a:pt x="1" y="4"/>
                    <a:pt x="1" y="5"/>
                    <a:pt x="2" y="5"/>
                  </a:cubicBezTo>
                  <a:cubicBezTo>
                    <a:pt x="2" y="5"/>
                    <a:pt x="3" y="4"/>
                    <a:pt x="3" y="3"/>
                  </a:cubicBezTo>
                  <a:cubicBezTo>
                    <a:pt x="3" y="2"/>
                    <a:pt x="3" y="2"/>
                    <a:pt x="3" y="2"/>
                  </a:cubicBezTo>
                  <a:cubicBezTo>
                    <a:pt x="4" y="1"/>
                    <a:pt x="4" y="1"/>
                    <a:pt x="4" y="1"/>
                  </a:cubicBezTo>
                  <a:cubicBezTo>
                    <a:pt x="4" y="0"/>
                    <a:pt x="4" y="0"/>
                    <a:pt x="3" y="0"/>
                  </a:cubicBezTo>
                  <a:cubicBezTo>
                    <a:pt x="3" y="0"/>
                    <a:pt x="3" y="0"/>
                    <a:pt x="3" y="0"/>
                  </a:cubicBezTo>
                  <a:cubicBezTo>
                    <a:pt x="3" y="1"/>
                    <a:pt x="3" y="1"/>
                    <a:pt x="3" y="1"/>
                  </a:cubicBezTo>
                  <a:lnTo>
                    <a:pt x="2"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83">
              <a:extLst>
                <a:ext uri="{FF2B5EF4-FFF2-40B4-BE49-F238E27FC236}">
                  <a16:creationId xmlns:a16="http://schemas.microsoft.com/office/drawing/2014/main" id="{503699A6-FF75-4FDE-8712-C877A70C34F6}"/>
                </a:ext>
              </a:extLst>
            </p:cNvPr>
            <p:cNvSpPr>
              <a:spLocks/>
            </p:cNvSpPr>
            <p:nvPr userDrawn="1"/>
          </p:nvSpPr>
          <p:spPr bwMode="auto">
            <a:xfrm>
              <a:off x="372" y="127"/>
              <a:ext cx="4" cy="6"/>
            </a:xfrm>
            <a:custGeom>
              <a:avLst/>
              <a:gdLst>
                <a:gd name="T0" fmla="*/ 1 w 2"/>
                <a:gd name="T1" fmla="*/ 0 h 3"/>
                <a:gd name="T2" fmla="*/ 0 w 2"/>
                <a:gd name="T3" fmla="*/ 0 h 3"/>
                <a:gd name="T4" fmla="*/ 0 w 2"/>
                <a:gd name="T5" fmla="*/ 1 h 3"/>
                <a:gd name="T6" fmla="*/ 0 w 2"/>
                <a:gd name="T7" fmla="*/ 1 h 3"/>
                <a:gd name="T8" fmla="*/ 0 w 2"/>
                <a:gd name="T9" fmla="*/ 2 h 3"/>
                <a:gd name="T10" fmla="*/ 0 w 2"/>
                <a:gd name="T11" fmla="*/ 2 h 3"/>
                <a:gd name="T12" fmla="*/ 1 w 2"/>
                <a:gd name="T13" fmla="*/ 3 h 3"/>
                <a:gd name="T14" fmla="*/ 1 w 2"/>
                <a:gd name="T15" fmla="*/ 2 h 3"/>
                <a:gd name="T16" fmla="*/ 2 w 2"/>
                <a:gd name="T17" fmla="*/ 1 h 3"/>
                <a:gd name="T18" fmla="*/ 2 w 2"/>
                <a:gd name="T19" fmla="*/ 1 h 3"/>
                <a:gd name="T20" fmla="*/ 2 w 2"/>
                <a:gd name="T21" fmla="*/ 0 h 3"/>
                <a:gd name="T22" fmla="*/ 1 w 2"/>
                <a:gd name="T23" fmla="*/ 0 h 3"/>
                <a:gd name="T24" fmla="*/ 1 w 2"/>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0"/>
                  </a:moveTo>
                  <a:cubicBezTo>
                    <a:pt x="0" y="0"/>
                    <a:pt x="0" y="0"/>
                    <a:pt x="0" y="0"/>
                  </a:cubicBezTo>
                  <a:cubicBezTo>
                    <a:pt x="0" y="0"/>
                    <a:pt x="0" y="1"/>
                    <a:pt x="0" y="1"/>
                  </a:cubicBezTo>
                  <a:cubicBezTo>
                    <a:pt x="0" y="1"/>
                    <a:pt x="0" y="1"/>
                    <a:pt x="0" y="1"/>
                  </a:cubicBezTo>
                  <a:cubicBezTo>
                    <a:pt x="0" y="2"/>
                    <a:pt x="0" y="2"/>
                    <a:pt x="0" y="2"/>
                  </a:cubicBezTo>
                  <a:cubicBezTo>
                    <a:pt x="0" y="2"/>
                    <a:pt x="0" y="2"/>
                    <a:pt x="0" y="2"/>
                  </a:cubicBezTo>
                  <a:cubicBezTo>
                    <a:pt x="0" y="3"/>
                    <a:pt x="1" y="3"/>
                    <a:pt x="1" y="3"/>
                  </a:cubicBezTo>
                  <a:cubicBezTo>
                    <a:pt x="1" y="3"/>
                    <a:pt x="1" y="3"/>
                    <a:pt x="1" y="2"/>
                  </a:cubicBezTo>
                  <a:cubicBezTo>
                    <a:pt x="2" y="1"/>
                    <a:pt x="2" y="1"/>
                    <a:pt x="2" y="1"/>
                  </a:cubicBezTo>
                  <a:cubicBezTo>
                    <a:pt x="2" y="1"/>
                    <a:pt x="2" y="1"/>
                    <a:pt x="2" y="1"/>
                  </a:cubicBezTo>
                  <a:cubicBezTo>
                    <a:pt x="2" y="1"/>
                    <a:pt x="2" y="1"/>
                    <a:pt x="2" y="0"/>
                  </a:cubicBezTo>
                  <a:cubicBezTo>
                    <a:pt x="1" y="0"/>
                    <a:pt x="1" y="0"/>
                    <a:pt x="1" y="0"/>
                  </a:cubicBezTo>
                  <a:cubicBezTo>
                    <a:pt x="1" y="0"/>
                    <a:pt x="1" y="0"/>
                    <a:pt x="1"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84">
              <a:extLst>
                <a:ext uri="{FF2B5EF4-FFF2-40B4-BE49-F238E27FC236}">
                  <a16:creationId xmlns:a16="http://schemas.microsoft.com/office/drawing/2014/main" id="{952DE388-394A-4C70-8DEE-D10055208F2F}"/>
                </a:ext>
              </a:extLst>
            </p:cNvPr>
            <p:cNvSpPr>
              <a:spLocks/>
            </p:cNvSpPr>
            <p:nvPr userDrawn="1"/>
          </p:nvSpPr>
          <p:spPr bwMode="auto">
            <a:xfrm>
              <a:off x="213" y="241"/>
              <a:ext cx="73" cy="89"/>
            </a:xfrm>
            <a:custGeom>
              <a:avLst/>
              <a:gdLst>
                <a:gd name="T0" fmla="*/ 32 w 35"/>
                <a:gd name="T1" fmla="*/ 25 h 42"/>
                <a:gd name="T2" fmla="*/ 34 w 35"/>
                <a:gd name="T3" fmla="*/ 25 h 42"/>
                <a:gd name="T4" fmla="*/ 33 w 35"/>
                <a:gd name="T5" fmla="*/ 30 h 42"/>
                <a:gd name="T6" fmla="*/ 33 w 35"/>
                <a:gd name="T7" fmla="*/ 36 h 42"/>
                <a:gd name="T8" fmla="*/ 33 w 35"/>
                <a:gd name="T9" fmla="*/ 38 h 42"/>
                <a:gd name="T10" fmla="*/ 30 w 35"/>
                <a:gd name="T11" fmla="*/ 41 h 42"/>
                <a:gd name="T12" fmla="*/ 28 w 35"/>
                <a:gd name="T13" fmla="*/ 38 h 42"/>
                <a:gd name="T14" fmla="*/ 26 w 35"/>
                <a:gd name="T15" fmla="*/ 38 h 42"/>
                <a:gd name="T16" fmla="*/ 29 w 35"/>
                <a:gd name="T17" fmla="*/ 30 h 42"/>
                <a:gd name="T18" fmla="*/ 27 w 35"/>
                <a:gd name="T19" fmla="*/ 28 h 42"/>
                <a:gd name="T20" fmla="*/ 24 w 35"/>
                <a:gd name="T21" fmla="*/ 33 h 42"/>
                <a:gd name="T22" fmla="*/ 22 w 35"/>
                <a:gd name="T23" fmla="*/ 37 h 42"/>
                <a:gd name="T24" fmla="*/ 18 w 35"/>
                <a:gd name="T25" fmla="*/ 35 h 42"/>
                <a:gd name="T26" fmla="*/ 18 w 35"/>
                <a:gd name="T27" fmla="*/ 31 h 42"/>
                <a:gd name="T28" fmla="*/ 17 w 35"/>
                <a:gd name="T29" fmla="*/ 29 h 42"/>
                <a:gd name="T30" fmla="*/ 22 w 35"/>
                <a:gd name="T31" fmla="*/ 28 h 42"/>
                <a:gd name="T32" fmla="*/ 21 w 35"/>
                <a:gd name="T33" fmla="*/ 20 h 42"/>
                <a:gd name="T34" fmla="*/ 20 w 35"/>
                <a:gd name="T35" fmla="*/ 22 h 42"/>
                <a:gd name="T36" fmla="*/ 14 w 35"/>
                <a:gd name="T37" fmla="*/ 31 h 42"/>
                <a:gd name="T38" fmla="*/ 12 w 35"/>
                <a:gd name="T39" fmla="*/ 29 h 42"/>
                <a:gd name="T40" fmla="*/ 9 w 35"/>
                <a:gd name="T41" fmla="*/ 29 h 42"/>
                <a:gd name="T42" fmla="*/ 9 w 35"/>
                <a:gd name="T43" fmla="*/ 25 h 42"/>
                <a:gd name="T44" fmla="*/ 9 w 35"/>
                <a:gd name="T45" fmla="*/ 23 h 42"/>
                <a:gd name="T46" fmla="*/ 14 w 35"/>
                <a:gd name="T47" fmla="*/ 23 h 42"/>
                <a:gd name="T48" fmla="*/ 8 w 35"/>
                <a:gd name="T49" fmla="*/ 21 h 42"/>
                <a:gd name="T50" fmla="*/ 5 w 35"/>
                <a:gd name="T51" fmla="*/ 20 h 42"/>
                <a:gd name="T52" fmla="*/ 3 w 35"/>
                <a:gd name="T53" fmla="*/ 16 h 42"/>
                <a:gd name="T54" fmla="*/ 1 w 35"/>
                <a:gd name="T55" fmla="*/ 9 h 42"/>
                <a:gd name="T56" fmla="*/ 1 w 35"/>
                <a:gd name="T57" fmla="*/ 7 h 42"/>
                <a:gd name="T58" fmla="*/ 2 w 35"/>
                <a:gd name="T59" fmla="*/ 4 h 42"/>
                <a:gd name="T60" fmla="*/ 2 w 35"/>
                <a:gd name="T61" fmla="*/ 2 h 42"/>
                <a:gd name="T62" fmla="*/ 6 w 35"/>
                <a:gd name="T63" fmla="*/ 7 h 42"/>
                <a:gd name="T64" fmla="*/ 7 w 35"/>
                <a:gd name="T65" fmla="*/ 10 h 42"/>
                <a:gd name="T66" fmla="*/ 8 w 35"/>
                <a:gd name="T67" fmla="*/ 16 h 42"/>
                <a:gd name="T68" fmla="*/ 9 w 35"/>
                <a:gd name="T69" fmla="*/ 9 h 42"/>
                <a:gd name="T70" fmla="*/ 9 w 35"/>
                <a:gd name="T71" fmla="*/ 4 h 42"/>
                <a:gd name="T72" fmla="*/ 10 w 35"/>
                <a:gd name="T73" fmla="*/ 2 h 42"/>
                <a:gd name="T74" fmla="*/ 13 w 35"/>
                <a:gd name="T75" fmla="*/ 0 h 42"/>
                <a:gd name="T76" fmla="*/ 15 w 35"/>
                <a:gd name="T77" fmla="*/ 2 h 42"/>
                <a:gd name="T78" fmla="*/ 17 w 35"/>
                <a:gd name="T79" fmla="*/ 1 h 42"/>
                <a:gd name="T80" fmla="*/ 17 w 35"/>
                <a:gd name="T81" fmla="*/ 9 h 42"/>
                <a:gd name="T82" fmla="*/ 30 w 35"/>
                <a:gd name="T83" fmla="*/ 16 h 42"/>
                <a:gd name="T84" fmla="*/ 24 w 35"/>
                <a:gd name="T85" fmla="*/ 1 h 42"/>
                <a:gd name="T86" fmla="*/ 32 w 35"/>
                <a:gd name="T87" fmla="*/ 2 h 42"/>
                <a:gd name="T88" fmla="*/ 32 w 35"/>
                <a:gd name="T89" fmla="*/ 8 h 42"/>
                <a:gd name="T90" fmla="*/ 23 w 35"/>
                <a:gd name="T91" fmla="*/ 6 h 42"/>
                <a:gd name="T92" fmla="*/ 26 w 35"/>
                <a:gd name="T93" fmla="*/ 10 h 42"/>
                <a:gd name="T94" fmla="*/ 31 w 35"/>
                <a:gd name="T95"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 h="42">
                  <a:moveTo>
                    <a:pt x="30" y="20"/>
                  </a:moveTo>
                  <a:cubicBezTo>
                    <a:pt x="30" y="20"/>
                    <a:pt x="30" y="21"/>
                    <a:pt x="30" y="21"/>
                  </a:cubicBezTo>
                  <a:cubicBezTo>
                    <a:pt x="30" y="23"/>
                    <a:pt x="30" y="23"/>
                    <a:pt x="30" y="23"/>
                  </a:cubicBezTo>
                  <a:cubicBezTo>
                    <a:pt x="31" y="24"/>
                    <a:pt x="31" y="25"/>
                    <a:pt x="32" y="25"/>
                  </a:cubicBezTo>
                  <a:cubicBezTo>
                    <a:pt x="32" y="25"/>
                    <a:pt x="33" y="25"/>
                    <a:pt x="33" y="24"/>
                  </a:cubicBezTo>
                  <a:cubicBezTo>
                    <a:pt x="33" y="24"/>
                    <a:pt x="33" y="24"/>
                    <a:pt x="33" y="24"/>
                  </a:cubicBezTo>
                  <a:cubicBezTo>
                    <a:pt x="33" y="24"/>
                    <a:pt x="33" y="24"/>
                    <a:pt x="33" y="24"/>
                  </a:cubicBezTo>
                  <a:cubicBezTo>
                    <a:pt x="33" y="24"/>
                    <a:pt x="34" y="24"/>
                    <a:pt x="34" y="25"/>
                  </a:cubicBezTo>
                  <a:cubicBezTo>
                    <a:pt x="34" y="25"/>
                    <a:pt x="34" y="25"/>
                    <a:pt x="34" y="25"/>
                  </a:cubicBezTo>
                  <a:cubicBezTo>
                    <a:pt x="34" y="25"/>
                    <a:pt x="34" y="26"/>
                    <a:pt x="34" y="27"/>
                  </a:cubicBezTo>
                  <a:cubicBezTo>
                    <a:pt x="34" y="27"/>
                    <a:pt x="34" y="28"/>
                    <a:pt x="34" y="28"/>
                  </a:cubicBezTo>
                  <a:cubicBezTo>
                    <a:pt x="34" y="29"/>
                    <a:pt x="34" y="29"/>
                    <a:pt x="33" y="30"/>
                  </a:cubicBezTo>
                  <a:cubicBezTo>
                    <a:pt x="34" y="30"/>
                    <a:pt x="34" y="31"/>
                    <a:pt x="34" y="32"/>
                  </a:cubicBezTo>
                  <a:cubicBezTo>
                    <a:pt x="34" y="33"/>
                    <a:pt x="34" y="33"/>
                    <a:pt x="33" y="33"/>
                  </a:cubicBezTo>
                  <a:cubicBezTo>
                    <a:pt x="34" y="34"/>
                    <a:pt x="34" y="34"/>
                    <a:pt x="34" y="35"/>
                  </a:cubicBezTo>
                  <a:cubicBezTo>
                    <a:pt x="34" y="35"/>
                    <a:pt x="34" y="35"/>
                    <a:pt x="33" y="36"/>
                  </a:cubicBezTo>
                  <a:cubicBezTo>
                    <a:pt x="33" y="37"/>
                    <a:pt x="33" y="37"/>
                    <a:pt x="33" y="38"/>
                  </a:cubicBezTo>
                  <a:cubicBezTo>
                    <a:pt x="33" y="38"/>
                    <a:pt x="33" y="38"/>
                    <a:pt x="33" y="38"/>
                  </a:cubicBezTo>
                  <a:cubicBezTo>
                    <a:pt x="33" y="38"/>
                    <a:pt x="33" y="38"/>
                    <a:pt x="33" y="38"/>
                  </a:cubicBezTo>
                  <a:cubicBezTo>
                    <a:pt x="33" y="38"/>
                    <a:pt x="33" y="38"/>
                    <a:pt x="33" y="38"/>
                  </a:cubicBezTo>
                  <a:cubicBezTo>
                    <a:pt x="33" y="37"/>
                    <a:pt x="32" y="37"/>
                    <a:pt x="32" y="37"/>
                  </a:cubicBezTo>
                  <a:cubicBezTo>
                    <a:pt x="32" y="37"/>
                    <a:pt x="32" y="37"/>
                    <a:pt x="32" y="38"/>
                  </a:cubicBezTo>
                  <a:cubicBezTo>
                    <a:pt x="31" y="39"/>
                    <a:pt x="31" y="39"/>
                    <a:pt x="31" y="40"/>
                  </a:cubicBezTo>
                  <a:cubicBezTo>
                    <a:pt x="30" y="40"/>
                    <a:pt x="30" y="40"/>
                    <a:pt x="30" y="41"/>
                  </a:cubicBezTo>
                  <a:cubicBezTo>
                    <a:pt x="30" y="41"/>
                    <a:pt x="30" y="41"/>
                    <a:pt x="30" y="41"/>
                  </a:cubicBezTo>
                  <a:cubicBezTo>
                    <a:pt x="30" y="42"/>
                    <a:pt x="30" y="42"/>
                    <a:pt x="30" y="42"/>
                  </a:cubicBezTo>
                  <a:cubicBezTo>
                    <a:pt x="30" y="42"/>
                    <a:pt x="30" y="42"/>
                    <a:pt x="30" y="42"/>
                  </a:cubicBezTo>
                  <a:cubicBezTo>
                    <a:pt x="29" y="42"/>
                    <a:pt x="28" y="40"/>
                    <a:pt x="28" y="38"/>
                  </a:cubicBezTo>
                  <a:cubicBezTo>
                    <a:pt x="28" y="37"/>
                    <a:pt x="27" y="37"/>
                    <a:pt x="27" y="37"/>
                  </a:cubicBezTo>
                  <a:cubicBezTo>
                    <a:pt x="27" y="37"/>
                    <a:pt x="26" y="37"/>
                    <a:pt x="26" y="38"/>
                  </a:cubicBezTo>
                  <a:cubicBezTo>
                    <a:pt x="26" y="38"/>
                    <a:pt x="26" y="38"/>
                    <a:pt x="26" y="38"/>
                  </a:cubicBezTo>
                  <a:cubicBezTo>
                    <a:pt x="26" y="38"/>
                    <a:pt x="26" y="38"/>
                    <a:pt x="26" y="38"/>
                  </a:cubicBezTo>
                  <a:cubicBezTo>
                    <a:pt x="26" y="38"/>
                    <a:pt x="25" y="38"/>
                    <a:pt x="25" y="37"/>
                  </a:cubicBezTo>
                  <a:cubicBezTo>
                    <a:pt x="25" y="37"/>
                    <a:pt x="25" y="36"/>
                    <a:pt x="25" y="35"/>
                  </a:cubicBezTo>
                  <a:cubicBezTo>
                    <a:pt x="25" y="34"/>
                    <a:pt x="26" y="34"/>
                    <a:pt x="28" y="32"/>
                  </a:cubicBezTo>
                  <a:cubicBezTo>
                    <a:pt x="29" y="32"/>
                    <a:pt x="29" y="31"/>
                    <a:pt x="29" y="30"/>
                  </a:cubicBezTo>
                  <a:cubicBezTo>
                    <a:pt x="29" y="29"/>
                    <a:pt x="29" y="28"/>
                    <a:pt x="28" y="27"/>
                  </a:cubicBezTo>
                  <a:cubicBezTo>
                    <a:pt x="27" y="27"/>
                    <a:pt x="27" y="26"/>
                    <a:pt x="27" y="26"/>
                  </a:cubicBezTo>
                  <a:cubicBezTo>
                    <a:pt x="26" y="26"/>
                    <a:pt x="26" y="27"/>
                    <a:pt x="26" y="27"/>
                  </a:cubicBezTo>
                  <a:cubicBezTo>
                    <a:pt x="26" y="27"/>
                    <a:pt x="26" y="27"/>
                    <a:pt x="27" y="28"/>
                  </a:cubicBezTo>
                  <a:cubicBezTo>
                    <a:pt x="27" y="28"/>
                    <a:pt x="27" y="28"/>
                    <a:pt x="27" y="28"/>
                  </a:cubicBezTo>
                  <a:cubicBezTo>
                    <a:pt x="27" y="28"/>
                    <a:pt x="27" y="29"/>
                    <a:pt x="27" y="29"/>
                  </a:cubicBezTo>
                  <a:cubicBezTo>
                    <a:pt x="26" y="30"/>
                    <a:pt x="26" y="30"/>
                    <a:pt x="26" y="31"/>
                  </a:cubicBezTo>
                  <a:cubicBezTo>
                    <a:pt x="26" y="32"/>
                    <a:pt x="25" y="32"/>
                    <a:pt x="24" y="33"/>
                  </a:cubicBezTo>
                  <a:cubicBezTo>
                    <a:pt x="24" y="33"/>
                    <a:pt x="24" y="34"/>
                    <a:pt x="23" y="34"/>
                  </a:cubicBezTo>
                  <a:cubicBezTo>
                    <a:pt x="23" y="35"/>
                    <a:pt x="23" y="35"/>
                    <a:pt x="23" y="35"/>
                  </a:cubicBezTo>
                  <a:cubicBezTo>
                    <a:pt x="22" y="35"/>
                    <a:pt x="22" y="36"/>
                    <a:pt x="22" y="36"/>
                  </a:cubicBezTo>
                  <a:cubicBezTo>
                    <a:pt x="22" y="37"/>
                    <a:pt x="22" y="37"/>
                    <a:pt x="22" y="37"/>
                  </a:cubicBezTo>
                  <a:cubicBezTo>
                    <a:pt x="22" y="37"/>
                    <a:pt x="21" y="36"/>
                    <a:pt x="20" y="36"/>
                  </a:cubicBezTo>
                  <a:cubicBezTo>
                    <a:pt x="20" y="35"/>
                    <a:pt x="20" y="35"/>
                    <a:pt x="20" y="34"/>
                  </a:cubicBezTo>
                  <a:cubicBezTo>
                    <a:pt x="20" y="35"/>
                    <a:pt x="20" y="35"/>
                    <a:pt x="19" y="35"/>
                  </a:cubicBezTo>
                  <a:cubicBezTo>
                    <a:pt x="18" y="35"/>
                    <a:pt x="18" y="35"/>
                    <a:pt x="18" y="35"/>
                  </a:cubicBezTo>
                  <a:cubicBezTo>
                    <a:pt x="17" y="35"/>
                    <a:pt x="17" y="35"/>
                    <a:pt x="17" y="35"/>
                  </a:cubicBezTo>
                  <a:cubicBezTo>
                    <a:pt x="17" y="35"/>
                    <a:pt x="17" y="35"/>
                    <a:pt x="17" y="35"/>
                  </a:cubicBezTo>
                  <a:cubicBezTo>
                    <a:pt x="17" y="34"/>
                    <a:pt x="17" y="34"/>
                    <a:pt x="17" y="34"/>
                  </a:cubicBezTo>
                  <a:cubicBezTo>
                    <a:pt x="17" y="33"/>
                    <a:pt x="17" y="32"/>
                    <a:pt x="18" y="31"/>
                  </a:cubicBezTo>
                  <a:cubicBezTo>
                    <a:pt x="17" y="31"/>
                    <a:pt x="17" y="30"/>
                    <a:pt x="16" y="30"/>
                  </a:cubicBezTo>
                  <a:cubicBezTo>
                    <a:pt x="16" y="30"/>
                    <a:pt x="16" y="30"/>
                    <a:pt x="16" y="30"/>
                  </a:cubicBezTo>
                  <a:cubicBezTo>
                    <a:pt x="16" y="30"/>
                    <a:pt x="16" y="30"/>
                    <a:pt x="16" y="30"/>
                  </a:cubicBezTo>
                  <a:cubicBezTo>
                    <a:pt x="17" y="29"/>
                    <a:pt x="17" y="29"/>
                    <a:pt x="17" y="29"/>
                  </a:cubicBezTo>
                  <a:cubicBezTo>
                    <a:pt x="17" y="29"/>
                    <a:pt x="18" y="28"/>
                    <a:pt x="19" y="28"/>
                  </a:cubicBezTo>
                  <a:cubicBezTo>
                    <a:pt x="19" y="28"/>
                    <a:pt x="20" y="28"/>
                    <a:pt x="21" y="29"/>
                  </a:cubicBezTo>
                  <a:cubicBezTo>
                    <a:pt x="21" y="29"/>
                    <a:pt x="21" y="29"/>
                    <a:pt x="22" y="29"/>
                  </a:cubicBezTo>
                  <a:cubicBezTo>
                    <a:pt x="22" y="29"/>
                    <a:pt x="22" y="29"/>
                    <a:pt x="22" y="28"/>
                  </a:cubicBezTo>
                  <a:cubicBezTo>
                    <a:pt x="22" y="28"/>
                    <a:pt x="22" y="27"/>
                    <a:pt x="21" y="25"/>
                  </a:cubicBezTo>
                  <a:cubicBezTo>
                    <a:pt x="21" y="24"/>
                    <a:pt x="21" y="23"/>
                    <a:pt x="21" y="23"/>
                  </a:cubicBezTo>
                  <a:cubicBezTo>
                    <a:pt x="21" y="22"/>
                    <a:pt x="21" y="20"/>
                    <a:pt x="22" y="20"/>
                  </a:cubicBezTo>
                  <a:cubicBezTo>
                    <a:pt x="22" y="20"/>
                    <a:pt x="21" y="20"/>
                    <a:pt x="21" y="20"/>
                  </a:cubicBezTo>
                  <a:cubicBezTo>
                    <a:pt x="21" y="20"/>
                    <a:pt x="20" y="20"/>
                    <a:pt x="20" y="20"/>
                  </a:cubicBezTo>
                  <a:cubicBezTo>
                    <a:pt x="20" y="20"/>
                    <a:pt x="19" y="21"/>
                    <a:pt x="19" y="21"/>
                  </a:cubicBezTo>
                  <a:cubicBezTo>
                    <a:pt x="19" y="21"/>
                    <a:pt x="19" y="21"/>
                    <a:pt x="20" y="21"/>
                  </a:cubicBezTo>
                  <a:cubicBezTo>
                    <a:pt x="20" y="21"/>
                    <a:pt x="20" y="21"/>
                    <a:pt x="20" y="22"/>
                  </a:cubicBezTo>
                  <a:cubicBezTo>
                    <a:pt x="20" y="23"/>
                    <a:pt x="19" y="24"/>
                    <a:pt x="18" y="24"/>
                  </a:cubicBezTo>
                  <a:cubicBezTo>
                    <a:pt x="18" y="26"/>
                    <a:pt x="17" y="26"/>
                    <a:pt x="16" y="27"/>
                  </a:cubicBezTo>
                  <a:cubicBezTo>
                    <a:pt x="16" y="27"/>
                    <a:pt x="16" y="28"/>
                    <a:pt x="16" y="28"/>
                  </a:cubicBezTo>
                  <a:cubicBezTo>
                    <a:pt x="15" y="30"/>
                    <a:pt x="14" y="30"/>
                    <a:pt x="14" y="31"/>
                  </a:cubicBezTo>
                  <a:cubicBezTo>
                    <a:pt x="14" y="31"/>
                    <a:pt x="14" y="31"/>
                    <a:pt x="14" y="31"/>
                  </a:cubicBezTo>
                  <a:cubicBezTo>
                    <a:pt x="14" y="31"/>
                    <a:pt x="14" y="31"/>
                    <a:pt x="13" y="31"/>
                  </a:cubicBezTo>
                  <a:cubicBezTo>
                    <a:pt x="13" y="30"/>
                    <a:pt x="13" y="30"/>
                    <a:pt x="13" y="30"/>
                  </a:cubicBezTo>
                  <a:cubicBezTo>
                    <a:pt x="13" y="30"/>
                    <a:pt x="12" y="30"/>
                    <a:pt x="12" y="29"/>
                  </a:cubicBezTo>
                  <a:cubicBezTo>
                    <a:pt x="12" y="29"/>
                    <a:pt x="12" y="29"/>
                    <a:pt x="12" y="29"/>
                  </a:cubicBezTo>
                  <a:cubicBezTo>
                    <a:pt x="11" y="29"/>
                    <a:pt x="11" y="29"/>
                    <a:pt x="11" y="29"/>
                  </a:cubicBezTo>
                  <a:cubicBezTo>
                    <a:pt x="11" y="29"/>
                    <a:pt x="11" y="29"/>
                    <a:pt x="11" y="29"/>
                  </a:cubicBezTo>
                  <a:cubicBezTo>
                    <a:pt x="10" y="29"/>
                    <a:pt x="9" y="29"/>
                    <a:pt x="9" y="29"/>
                  </a:cubicBezTo>
                  <a:cubicBezTo>
                    <a:pt x="9" y="30"/>
                    <a:pt x="9" y="30"/>
                    <a:pt x="9" y="30"/>
                  </a:cubicBezTo>
                  <a:cubicBezTo>
                    <a:pt x="8" y="30"/>
                    <a:pt x="8" y="29"/>
                    <a:pt x="8" y="29"/>
                  </a:cubicBezTo>
                  <a:cubicBezTo>
                    <a:pt x="8" y="27"/>
                    <a:pt x="9" y="26"/>
                    <a:pt x="9" y="25"/>
                  </a:cubicBezTo>
                  <a:cubicBezTo>
                    <a:pt x="9" y="25"/>
                    <a:pt x="9" y="25"/>
                    <a:pt x="9" y="25"/>
                  </a:cubicBezTo>
                  <a:cubicBezTo>
                    <a:pt x="9" y="24"/>
                    <a:pt x="9" y="24"/>
                    <a:pt x="9" y="24"/>
                  </a:cubicBezTo>
                  <a:cubicBezTo>
                    <a:pt x="8" y="24"/>
                    <a:pt x="8" y="24"/>
                    <a:pt x="8" y="24"/>
                  </a:cubicBezTo>
                  <a:cubicBezTo>
                    <a:pt x="8" y="24"/>
                    <a:pt x="8" y="24"/>
                    <a:pt x="8" y="24"/>
                  </a:cubicBezTo>
                  <a:cubicBezTo>
                    <a:pt x="8" y="24"/>
                    <a:pt x="8" y="23"/>
                    <a:pt x="9" y="23"/>
                  </a:cubicBezTo>
                  <a:cubicBezTo>
                    <a:pt x="10" y="22"/>
                    <a:pt x="10" y="22"/>
                    <a:pt x="11" y="22"/>
                  </a:cubicBezTo>
                  <a:cubicBezTo>
                    <a:pt x="11" y="22"/>
                    <a:pt x="12" y="22"/>
                    <a:pt x="12" y="23"/>
                  </a:cubicBezTo>
                  <a:cubicBezTo>
                    <a:pt x="13" y="23"/>
                    <a:pt x="13" y="24"/>
                    <a:pt x="13" y="24"/>
                  </a:cubicBezTo>
                  <a:cubicBezTo>
                    <a:pt x="13" y="24"/>
                    <a:pt x="14" y="23"/>
                    <a:pt x="14" y="23"/>
                  </a:cubicBezTo>
                  <a:cubicBezTo>
                    <a:pt x="14" y="23"/>
                    <a:pt x="14" y="23"/>
                    <a:pt x="14" y="23"/>
                  </a:cubicBezTo>
                  <a:cubicBezTo>
                    <a:pt x="14" y="22"/>
                    <a:pt x="13" y="21"/>
                    <a:pt x="12" y="20"/>
                  </a:cubicBezTo>
                  <a:cubicBezTo>
                    <a:pt x="12" y="20"/>
                    <a:pt x="11" y="20"/>
                    <a:pt x="10" y="20"/>
                  </a:cubicBezTo>
                  <a:cubicBezTo>
                    <a:pt x="9" y="20"/>
                    <a:pt x="8" y="20"/>
                    <a:pt x="8" y="21"/>
                  </a:cubicBezTo>
                  <a:cubicBezTo>
                    <a:pt x="8" y="22"/>
                    <a:pt x="8" y="22"/>
                    <a:pt x="8" y="22"/>
                  </a:cubicBezTo>
                  <a:cubicBezTo>
                    <a:pt x="8" y="22"/>
                    <a:pt x="8" y="22"/>
                    <a:pt x="7" y="22"/>
                  </a:cubicBezTo>
                  <a:cubicBezTo>
                    <a:pt x="7" y="22"/>
                    <a:pt x="7" y="22"/>
                    <a:pt x="6" y="21"/>
                  </a:cubicBezTo>
                  <a:cubicBezTo>
                    <a:pt x="5" y="20"/>
                    <a:pt x="5" y="20"/>
                    <a:pt x="5" y="20"/>
                  </a:cubicBezTo>
                  <a:cubicBezTo>
                    <a:pt x="5" y="20"/>
                    <a:pt x="5" y="19"/>
                    <a:pt x="5" y="19"/>
                  </a:cubicBezTo>
                  <a:cubicBezTo>
                    <a:pt x="5" y="19"/>
                    <a:pt x="5" y="19"/>
                    <a:pt x="5" y="19"/>
                  </a:cubicBezTo>
                  <a:cubicBezTo>
                    <a:pt x="5" y="19"/>
                    <a:pt x="5" y="19"/>
                    <a:pt x="4" y="18"/>
                  </a:cubicBezTo>
                  <a:cubicBezTo>
                    <a:pt x="4" y="18"/>
                    <a:pt x="3" y="17"/>
                    <a:pt x="3" y="16"/>
                  </a:cubicBezTo>
                  <a:cubicBezTo>
                    <a:pt x="3" y="15"/>
                    <a:pt x="3" y="15"/>
                    <a:pt x="3" y="15"/>
                  </a:cubicBezTo>
                  <a:cubicBezTo>
                    <a:pt x="2" y="14"/>
                    <a:pt x="1" y="13"/>
                    <a:pt x="1" y="12"/>
                  </a:cubicBezTo>
                  <a:cubicBezTo>
                    <a:pt x="1" y="12"/>
                    <a:pt x="1" y="11"/>
                    <a:pt x="2" y="11"/>
                  </a:cubicBezTo>
                  <a:cubicBezTo>
                    <a:pt x="1" y="11"/>
                    <a:pt x="1" y="11"/>
                    <a:pt x="1" y="9"/>
                  </a:cubicBezTo>
                  <a:cubicBezTo>
                    <a:pt x="0" y="8"/>
                    <a:pt x="0" y="8"/>
                    <a:pt x="0" y="8"/>
                  </a:cubicBezTo>
                  <a:cubicBezTo>
                    <a:pt x="0" y="7"/>
                    <a:pt x="0" y="7"/>
                    <a:pt x="0" y="7"/>
                  </a:cubicBezTo>
                  <a:cubicBezTo>
                    <a:pt x="0" y="7"/>
                    <a:pt x="0" y="7"/>
                    <a:pt x="0" y="7"/>
                  </a:cubicBezTo>
                  <a:cubicBezTo>
                    <a:pt x="1" y="7"/>
                    <a:pt x="1" y="7"/>
                    <a:pt x="1" y="7"/>
                  </a:cubicBezTo>
                  <a:cubicBezTo>
                    <a:pt x="2" y="7"/>
                    <a:pt x="2" y="7"/>
                    <a:pt x="2" y="7"/>
                  </a:cubicBezTo>
                  <a:cubicBezTo>
                    <a:pt x="2" y="6"/>
                    <a:pt x="2" y="6"/>
                    <a:pt x="2" y="6"/>
                  </a:cubicBezTo>
                  <a:cubicBezTo>
                    <a:pt x="2" y="5"/>
                    <a:pt x="2" y="5"/>
                    <a:pt x="2" y="4"/>
                  </a:cubicBezTo>
                  <a:cubicBezTo>
                    <a:pt x="2" y="4"/>
                    <a:pt x="2" y="4"/>
                    <a:pt x="2" y="4"/>
                  </a:cubicBezTo>
                  <a:cubicBezTo>
                    <a:pt x="2" y="4"/>
                    <a:pt x="2" y="3"/>
                    <a:pt x="2" y="3"/>
                  </a:cubicBezTo>
                  <a:cubicBezTo>
                    <a:pt x="2" y="3"/>
                    <a:pt x="2" y="3"/>
                    <a:pt x="2" y="3"/>
                  </a:cubicBezTo>
                  <a:cubicBezTo>
                    <a:pt x="2" y="2"/>
                    <a:pt x="2" y="2"/>
                    <a:pt x="2" y="2"/>
                  </a:cubicBezTo>
                  <a:cubicBezTo>
                    <a:pt x="2" y="2"/>
                    <a:pt x="2" y="2"/>
                    <a:pt x="2" y="2"/>
                  </a:cubicBezTo>
                  <a:cubicBezTo>
                    <a:pt x="2" y="2"/>
                    <a:pt x="2" y="2"/>
                    <a:pt x="2" y="2"/>
                  </a:cubicBezTo>
                  <a:cubicBezTo>
                    <a:pt x="3" y="2"/>
                    <a:pt x="4" y="3"/>
                    <a:pt x="4" y="3"/>
                  </a:cubicBezTo>
                  <a:cubicBezTo>
                    <a:pt x="5" y="4"/>
                    <a:pt x="6" y="5"/>
                    <a:pt x="6" y="6"/>
                  </a:cubicBezTo>
                  <a:cubicBezTo>
                    <a:pt x="6" y="7"/>
                    <a:pt x="6" y="7"/>
                    <a:pt x="6" y="7"/>
                  </a:cubicBezTo>
                  <a:cubicBezTo>
                    <a:pt x="6" y="7"/>
                    <a:pt x="6" y="7"/>
                    <a:pt x="6" y="7"/>
                  </a:cubicBezTo>
                  <a:cubicBezTo>
                    <a:pt x="6" y="7"/>
                    <a:pt x="6" y="7"/>
                    <a:pt x="6" y="8"/>
                  </a:cubicBezTo>
                  <a:cubicBezTo>
                    <a:pt x="7" y="8"/>
                    <a:pt x="7" y="8"/>
                    <a:pt x="7" y="8"/>
                  </a:cubicBezTo>
                  <a:cubicBezTo>
                    <a:pt x="7" y="9"/>
                    <a:pt x="7" y="9"/>
                    <a:pt x="7" y="10"/>
                  </a:cubicBezTo>
                  <a:cubicBezTo>
                    <a:pt x="7" y="10"/>
                    <a:pt x="7" y="10"/>
                    <a:pt x="7" y="11"/>
                  </a:cubicBezTo>
                  <a:cubicBezTo>
                    <a:pt x="6" y="11"/>
                    <a:pt x="6" y="12"/>
                    <a:pt x="6" y="12"/>
                  </a:cubicBezTo>
                  <a:cubicBezTo>
                    <a:pt x="6" y="13"/>
                    <a:pt x="6" y="14"/>
                    <a:pt x="7" y="14"/>
                  </a:cubicBezTo>
                  <a:cubicBezTo>
                    <a:pt x="7" y="15"/>
                    <a:pt x="7" y="16"/>
                    <a:pt x="8" y="16"/>
                  </a:cubicBezTo>
                  <a:cubicBezTo>
                    <a:pt x="9" y="16"/>
                    <a:pt x="9" y="15"/>
                    <a:pt x="9" y="13"/>
                  </a:cubicBezTo>
                  <a:cubicBezTo>
                    <a:pt x="9" y="12"/>
                    <a:pt x="9" y="11"/>
                    <a:pt x="9" y="10"/>
                  </a:cubicBezTo>
                  <a:cubicBezTo>
                    <a:pt x="9" y="10"/>
                    <a:pt x="9" y="10"/>
                    <a:pt x="9" y="10"/>
                  </a:cubicBezTo>
                  <a:cubicBezTo>
                    <a:pt x="9" y="10"/>
                    <a:pt x="9" y="10"/>
                    <a:pt x="9" y="9"/>
                  </a:cubicBezTo>
                  <a:cubicBezTo>
                    <a:pt x="8" y="8"/>
                    <a:pt x="8" y="8"/>
                    <a:pt x="8" y="8"/>
                  </a:cubicBezTo>
                  <a:cubicBezTo>
                    <a:pt x="7" y="7"/>
                    <a:pt x="7" y="6"/>
                    <a:pt x="7" y="6"/>
                  </a:cubicBezTo>
                  <a:cubicBezTo>
                    <a:pt x="7" y="5"/>
                    <a:pt x="7" y="4"/>
                    <a:pt x="8" y="4"/>
                  </a:cubicBezTo>
                  <a:cubicBezTo>
                    <a:pt x="9" y="4"/>
                    <a:pt x="9" y="4"/>
                    <a:pt x="9" y="4"/>
                  </a:cubicBezTo>
                  <a:cubicBezTo>
                    <a:pt x="9" y="4"/>
                    <a:pt x="9" y="4"/>
                    <a:pt x="9" y="4"/>
                  </a:cubicBezTo>
                  <a:cubicBezTo>
                    <a:pt x="9" y="4"/>
                    <a:pt x="9" y="3"/>
                    <a:pt x="9" y="3"/>
                  </a:cubicBezTo>
                  <a:cubicBezTo>
                    <a:pt x="9" y="2"/>
                    <a:pt x="9" y="2"/>
                    <a:pt x="10" y="2"/>
                  </a:cubicBezTo>
                  <a:cubicBezTo>
                    <a:pt x="10" y="2"/>
                    <a:pt x="10" y="2"/>
                    <a:pt x="10" y="2"/>
                  </a:cubicBezTo>
                  <a:cubicBezTo>
                    <a:pt x="10" y="2"/>
                    <a:pt x="10" y="2"/>
                    <a:pt x="10" y="2"/>
                  </a:cubicBezTo>
                  <a:cubicBezTo>
                    <a:pt x="11" y="2"/>
                    <a:pt x="11" y="2"/>
                    <a:pt x="11" y="2"/>
                  </a:cubicBezTo>
                  <a:cubicBezTo>
                    <a:pt x="11" y="2"/>
                    <a:pt x="11" y="1"/>
                    <a:pt x="12" y="1"/>
                  </a:cubicBezTo>
                  <a:cubicBezTo>
                    <a:pt x="12" y="0"/>
                    <a:pt x="13" y="0"/>
                    <a:pt x="13" y="0"/>
                  </a:cubicBezTo>
                  <a:cubicBezTo>
                    <a:pt x="13" y="0"/>
                    <a:pt x="13" y="0"/>
                    <a:pt x="13" y="0"/>
                  </a:cubicBezTo>
                  <a:cubicBezTo>
                    <a:pt x="14" y="1"/>
                    <a:pt x="14" y="1"/>
                    <a:pt x="14" y="1"/>
                  </a:cubicBezTo>
                  <a:cubicBezTo>
                    <a:pt x="14" y="1"/>
                    <a:pt x="14" y="1"/>
                    <a:pt x="14" y="2"/>
                  </a:cubicBezTo>
                  <a:cubicBezTo>
                    <a:pt x="15" y="2"/>
                    <a:pt x="15" y="2"/>
                    <a:pt x="15" y="2"/>
                  </a:cubicBezTo>
                  <a:cubicBezTo>
                    <a:pt x="15" y="2"/>
                    <a:pt x="15" y="2"/>
                    <a:pt x="15" y="2"/>
                  </a:cubicBezTo>
                  <a:cubicBezTo>
                    <a:pt x="15" y="2"/>
                    <a:pt x="15" y="2"/>
                    <a:pt x="16" y="2"/>
                  </a:cubicBezTo>
                  <a:cubicBezTo>
                    <a:pt x="16" y="1"/>
                    <a:pt x="16" y="1"/>
                    <a:pt x="16" y="1"/>
                  </a:cubicBezTo>
                  <a:cubicBezTo>
                    <a:pt x="16" y="1"/>
                    <a:pt x="16" y="1"/>
                    <a:pt x="17" y="1"/>
                  </a:cubicBezTo>
                  <a:cubicBezTo>
                    <a:pt x="17" y="1"/>
                    <a:pt x="17" y="1"/>
                    <a:pt x="17" y="2"/>
                  </a:cubicBezTo>
                  <a:cubicBezTo>
                    <a:pt x="17" y="3"/>
                    <a:pt x="17" y="3"/>
                    <a:pt x="17" y="4"/>
                  </a:cubicBezTo>
                  <a:cubicBezTo>
                    <a:pt x="18" y="4"/>
                    <a:pt x="19" y="5"/>
                    <a:pt x="19" y="6"/>
                  </a:cubicBezTo>
                  <a:cubicBezTo>
                    <a:pt x="19" y="7"/>
                    <a:pt x="18" y="8"/>
                    <a:pt x="17" y="9"/>
                  </a:cubicBezTo>
                  <a:cubicBezTo>
                    <a:pt x="17" y="10"/>
                    <a:pt x="17" y="10"/>
                    <a:pt x="17" y="10"/>
                  </a:cubicBezTo>
                  <a:cubicBezTo>
                    <a:pt x="17" y="13"/>
                    <a:pt x="18" y="14"/>
                    <a:pt x="22" y="15"/>
                  </a:cubicBezTo>
                  <a:cubicBezTo>
                    <a:pt x="24" y="15"/>
                    <a:pt x="25" y="15"/>
                    <a:pt x="27" y="16"/>
                  </a:cubicBezTo>
                  <a:cubicBezTo>
                    <a:pt x="29" y="16"/>
                    <a:pt x="30" y="16"/>
                    <a:pt x="30" y="16"/>
                  </a:cubicBezTo>
                  <a:cubicBezTo>
                    <a:pt x="31" y="16"/>
                    <a:pt x="31" y="16"/>
                    <a:pt x="31" y="16"/>
                  </a:cubicBezTo>
                  <a:cubicBezTo>
                    <a:pt x="31" y="15"/>
                    <a:pt x="31" y="15"/>
                    <a:pt x="28" y="14"/>
                  </a:cubicBezTo>
                  <a:cubicBezTo>
                    <a:pt x="22" y="13"/>
                    <a:pt x="19" y="11"/>
                    <a:pt x="19" y="7"/>
                  </a:cubicBezTo>
                  <a:cubicBezTo>
                    <a:pt x="19" y="4"/>
                    <a:pt x="21" y="1"/>
                    <a:pt x="24" y="1"/>
                  </a:cubicBezTo>
                  <a:cubicBezTo>
                    <a:pt x="26" y="1"/>
                    <a:pt x="27" y="2"/>
                    <a:pt x="29" y="3"/>
                  </a:cubicBezTo>
                  <a:cubicBezTo>
                    <a:pt x="31" y="4"/>
                    <a:pt x="31" y="4"/>
                    <a:pt x="31" y="4"/>
                  </a:cubicBezTo>
                  <a:cubicBezTo>
                    <a:pt x="32" y="4"/>
                    <a:pt x="32" y="4"/>
                    <a:pt x="32" y="3"/>
                  </a:cubicBezTo>
                  <a:cubicBezTo>
                    <a:pt x="32" y="3"/>
                    <a:pt x="32" y="2"/>
                    <a:pt x="32" y="2"/>
                  </a:cubicBezTo>
                  <a:cubicBezTo>
                    <a:pt x="33" y="2"/>
                    <a:pt x="33" y="3"/>
                    <a:pt x="33" y="3"/>
                  </a:cubicBezTo>
                  <a:cubicBezTo>
                    <a:pt x="34" y="4"/>
                    <a:pt x="34" y="4"/>
                    <a:pt x="34" y="5"/>
                  </a:cubicBezTo>
                  <a:cubicBezTo>
                    <a:pt x="34" y="6"/>
                    <a:pt x="34" y="7"/>
                    <a:pt x="32" y="7"/>
                  </a:cubicBezTo>
                  <a:cubicBezTo>
                    <a:pt x="32" y="8"/>
                    <a:pt x="32" y="8"/>
                    <a:pt x="32" y="8"/>
                  </a:cubicBezTo>
                  <a:cubicBezTo>
                    <a:pt x="31" y="9"/>
                    <a:pt x="31" y="9"/>
                    <a:pt x="30" y="9"/>
                  </a:cubicBezTo>
                  <a:cubicBezTo>
                    <a:pt x="29" y="9"/>
                    <a:pt x="27" y="8"/>
                    <a:pt x="26" y="8"/>
                  </a:cubicBezTo>
                  <a:cubicBezTo>
                    <a:pt x="25" y="7"/>
                    <a:pt x="25" y="7"/>
                    <a:pt x="25" y="7"/>
                  </a:cubicBezTo>
                  <a:cubicBezTo>
                    <a:pt x="24" y="6"/>
                    <a:pt x="24" y="6"/>
                    <a:pt x="23" y="6"/>
                  </a:cubicBezTo>
                  <a:cubicBezTo>
                    <a:pt x="22" y="6"/>
                    <a:pt x="22" y="6"/>
                    <a:pt x="22" y="7"/>
                  </a:cubicBezTo>
                  <a:cubicBezTo>
                    <a:pt x="22" y="8"/>
                    <a:pt x="22" y="8"/>
                    <a:pt x="23" y="9"/>
                  </a:cubicBezTo>
                  <a:cubicBezTo>
                    <a:pt x="25" y="9"/>
                    <a:pt x="25" y="9"/>
                    <a:pt x="25" y="9"/>
                  </a:cubicBezTo>
                  <a:cubicBezTo>
                    <a:pt x="25" y="9"/>
                    <a:pt x="26" y="9"/>
                    <a:pt x="26" y="10"/>
                  </a:cubicBezTo>
                  <a:cubicBezTo>
                    <a:pt x="27" y="10"/>
                    <a:pt x="27" y="10"/>
                    <a:pt x="27" y="10"/>
                  </a:cubicBezTo>
                  <a:cubicBezTo>
                    <a:pt x="28" y="10"/>
                    <a:pt x="29" y="10"/>
                    <a:pt x="30" y="10"/>
                  </a:cubicBezTo>
                  <a:cubicBezTo>
                    <a:pt x="30" y="10"/>
                    <a:pt x="30" y="10"/>
                    <a:pt x="30" y="11"/>
                  </a:cubicBezTo>
                  <a:cubicBezTo>
                    <a:pt x="31" y="11"/>
                    <a:pt x="31" y="11"/>
                    <a:pt x="31" y="11"/>
                  </a:cubicBezTo>
                  <a:cubicBezTo>
                    <a:pt x="33" y="11"/>
                    <a:pt x="35" y="13"/>
                    <a:pt x="35" y="16"/>
                  </a:cubicBezTo>
                  <a:cubicBezTo>
                    <a:pt x="35" y="18"/>
                    <a:pt x="33" y="20"/>
                    <a:pt x="31" y="20"/>
                  </a:cubicBezTo>
                  <a:lnTo>
                    <a:pt x="30" y="20"/>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85">
              <a:extLst>
                <a:ext uri="{FF2B5EF4-FFF2-40B4-BE49-F238E27FC236}">
                  <a16:creationId xmlns:a16="http://schemas.microsoft.com/office/drawing/2014/main" id="{7268B042-231E-4518-B7D0-FF957C4AE601}"/>
                </a:ext>
              </a:extLst>
            </p:cNvPr>
            <p:cNvSpPr>
              <a:spLocks/>
            </p:cNvSpPr>
            <p:nvPr userDrawn="1"/>
          </p:nvSpPr>
          <p:spPr bwMode="auto">
            <a:xfrm>
              <a:off x="230" y="243"/>
              <a:ext cx="54" cy="82"/>
            </a:xfrm>
            <a:custGeom>
              <a:avLst/>
              <a:gdLst>
                <a:gd name="T0" fmla="*/ 23 w 26"/>
                <a:gd name="T1" fmla="*/ 35 h 39"/>
                <a:gd name="T2" fmla="*/ 24 w 26"/>
                <a:gd name="T3" fmla="*/ 35 h 39"/>
                <a:gd name="T4" fmla="*/ 23 w 26"/>
                <a:gd name="T5" fmla="*/ 31 h 39"/>
                <a:gd name="T6" fmla="*/ 23 w 26"/>
                <a:gd name="T7" fmla="*/ 28 h 39"/>
                <a:gd name="T8" fmla="*/ 25 w 26"/>
                <a:gd name="T9" fmla="*/ 27 h 39"/>
                <a:gd name="T10" fmla="*/ 21 w 26"/>
                <a:gd name="T11" fmla="*/ 21 h 39"/>
                <a:gd name="T12" fmla="*/ 23 w 26"/>
                <a:gd name="T13" fmla="*/ 17 h 39"/>
                <a:gd name="T14" fmla="*/ 23 w 26"/>
                <a:gd name="T15" fmla="*/ 11 h 39"/>
                <a:gd name="T16" fmla="*/ 23 w 26"/>
                <a:gd name="T17" fmla="*/ 12 h 39"/>
                <a:gd name="T18" fmla="*/ 20 w 26"/>
                <a:gd name="T19" fmla="*/ 11 h 39"/>
                <a:gd name="T20" fmla="*/ 16 w 26"/>
                <a:gd name="T21" fmla="*/ 9 h 39"/>
                <a:gd name="T22" fmla="*/ 16 w 26"/>
                <a:gd name="T23" fmla="*/ 10 h 39"/>
                <a:gd name="T24" fmla="*/ 19 w 26"/>
                <a:gd name="T25" fmla="*/ 6 h 39"/>
                <a:gd name="T26" fmla="*/ 21 w 26"/>
                <a:gd name="T27" fmla="*/ 5 h 39"/>
                <a:gd name="T28" fmla="*/ 17 w 26"/>
                <a:gd name="T29" fmla="*/ 3 h 39"/>
                <a:gd name="T30" fmla="*/ 25 w 26"/>
                <a:gd name="T31" fmla="*/ 3 h 39"/>
                <a:gd name="T32" fmla="*/ 24 w 26"/>
                <a:gd name="T33" fmla="*/ 4 h 39"/>
                <a:gd name="T34" fmla="*/ 12 w 26"/>
                <a:gd name="T35" fmla="*/ 6 h 39"/>
                <a:gd name="T36" fmla="*/ 18 w 26"/>
                <a:gd name="T37" fmla="*/ 15 h 39"/>
                <a:gd name="T38" fmla="*/ 7 w 26"/>
                <a:gd name="T39" fmla="*/ 17 h 39"/>
                <a:gd name="T40" fmla="*/ 3 w 26"/>
                <a:gd name="T41" fmla="*/ 14 h 39"/>
                <a:gd name="T42" fmla="*/ 5 w 26"/>
                <a:gd name="T43" fmla="*/ 15 h 39"/>
                <a:gd name="T44" fmla="*/ 7 w 26"/>
                <a:gd name="T45" fmla="*/ 16 h 39"/>
                <a:gd name="T46" fmla="*/ 8 w 26"/>
                <a:gd name="T47" fmla="*/ 14 h 39"/>
                <a:gd name="T48" fmla="*/ 9 w 26"/>
                <a:gd name="T49" fmla="*/ 14 h 39"/>
                <a:gd name="T50" fmla="*/ 7 w 26"/>
                <a:gd name="T51" fmla="*/ 12 h 39"/>
                <a:gd name="T52" fmla="*/ 8 w 26"/>
                <a:gd name="T53" fmla="*/ 10 h 39"/>
                <a:gd name="T54" fmla="*/ 9 w 26"/>
                <a:gd name="T55" fmla="*/ 6 h 39"/>
                <a:gd name="T56" fmla="*/ 10 w 26"/>
                <a:gd name="T57" fmla="*/ 6 h 39"/>
                <a:gd name="T58" fmla="*/ 8 w 26"/>
                <a:gd name="T59" fmla="*/ 3 h 39"/>
                <a:gd name="T60" fmla="*/ 8 w 26"/>
                <a:gd name="T61" fmla="*/ 1 h 39"/>
                <a:gd name="T62" fmla="*/ 6 w 26"/>
                <a:gd name="T63" fmla="*/ 2 h 39"/>
                <a:gd name="T64" fmla="*/ 4 w 26"/>
                <a:gd name="T65" fmla="*/ 1 h 39"/>
                <a:gd name="T66" fmla="*/ 2 w 26"/>
                <a:gd name="T67" fmla="*/ 2 h 39"/>
                <a:gd name="T68" fmla="*/ 2 w 26"/>
                <a:gd name="T69" fmla="*/ 4 h 39"/>
                <a:gd name="T70" fmla="*/ 0 w 26"/>
                <a:gd name="T71" fmla="*/ 5 h 39"/>
                <a:gd name="T72" fmla="*/ 1 w 26"/>
                <a:gd name="T73" fmla="*/ 6 h 39"/>
                <a:gd name="T74" fmla="*/ 4 w 26"/>
                <a:gd name="T75" fmla="*/ 11 h 39"/>
                <a:gd name="T76" fmla="*/ 2 w 26"/>
                <a:gd name="T77" fmla="*/ 13 h 39"/>
                <a:gd name="T78" fmla="*/ 3 w 26"/>
                <a:gd name="T79" fmla="*/ 25 h 39"/>
                <a:gd name="T80" fmla="*/ 4 w 26"/>
                <a:gd name="T81" fmla="*/ 26 h 39"/>
                <a:gd name="T82" fmla="*/ 5 w 26"/>
                <a:gd name="T83" fmla="*/ 25 h 39"/>
                <a:gd name="T84" fmla="*/ 6 w 26"/>
                <a:gd name="T85" fmla="*/ 28 h 39"/>
                <a:gd name="T86" fmla="*/ 7 w 26"/>
                <a:gd name="T87" fmla="*/ 24 h 39"/>
                <a:gd name="T88" fmla="*/ 9 w 26"/>
                <a:gd name="T89" fmla="*/ 23 h 39"/>
                <a:gd name="T90" fmla="*/ 9 w 26"/>
                <a:gd name="T91" fmla="*/ 22 h 39"/>
                <a:gd name="T92" fmla="*/ 10 w 26"/>
                <a:gd name="T93" fmla="*/ 21 h 39"/>
                <a:gd name="T94" fmla="*/ 10 w 26"/>
                <a:gd name="T95" fmla="*/ 17 h 39"/>
                <a:gd name="T96" fmla="*/ 11 w 26"/>
                <a:gd name="T97" fmla="*/ 18 h 39"/>
                <a:gd name="T98" fmla="*/ 15 w 26"/>
                <a:gd name="T99" fmla="*/ 18 h 39"/>
                <a:gd name="T100" fmla="*/ 20 w 26"/>
                <a:gd name="T101" fmla="*/ 25 h 39"/>
                <a:gd name="T102" fmla="*/ 21 w 26"/>
                <a:gd name="T103"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 h="39">
                  <a:moveTo>
                    <a:pt x="21" y="39"/>
                  </a:moveTo>
                  <a:cubicBezTo>
                    <a:pt x="22" y="38"/>
                    <a:pt x="22" y="38"/>
                    <a:pt x="22" y="38"/>
                  </a:cubicBezTo>
                  <a:cubicBezTo>
                    <a:pt x="22" y="38"/>
                    <a:pt x="22" y="38"/>
                    <a:pt x="22" y="38"/>
                  </a:cubicBezTo>
                  <a:cubicBezTo>
                    <a:pt x="22" y="38"/>
                    <a:pt x="23" y="37"/>
                    <a:pt x="23" y="36"/>
                  </a:cubicBezTo>
                  <a:cubicBezTo>
                    <a:pt x="23" y="36"/>
                    <a:pt x="23" y="35"/>
                    <a:pt x="23" y="35"/>
                  </a:cubicBezTo>
                  <a:cubicBezTo>
                    <a:pt x="22" y="35"/>
                    <a:pt x="22" y="35"/>
                    <a:pt x="22" y="34"/>
                  </a:cubicBezTo>
                  <a:cubicBezTo>
                    <a:pt x="22" y="34"/>
                    <a:pt x="23" y="34"/>
                    <a:pt x="23" y="34"/>
                  </a:cubicBezTo>
                  <a:cubicBezTo>
                    <a:pt x="23" y="34"/>
                    <a:pt x="23" y="34"/>
                    <a:pt x="23" y="34"/>
                  </a:cubicBezTo>
                  <a:cubicBezTo>
                    <a:pt x="23" y="35"/>
                    <a:pt x="23" y="35"/>
                    <a:pt x="23" y="35"/>
                  </a:cubicBezTo>
                  <a:cubicBezTo>
                    <a:pt x="24" y="35"/>
                    <a:pt x="24" y="35"/>
                    <a:pt x="24" y="35"/>
                  </a:cubicBezTo>
                  <a:cubicBezTo>
                    <a:pt x="24" y="35"/>
                    <a:pt x="24" y="35"/>
                    <a:pt x="24" y="35"/>
                  </a:cubicBezTo>
                  <a:cubicBezTo>
                    <a:pt x="24" y="34"/>
                    <a:pt x="24" y="34"/>
                    <a:pt x="24" y="34"/>
                  </a:cubicBezTo>
                  <a:cubicBezTo>
                    <a:pt x="24" y="33"/>
                    <a:pt x="24" y="33"/>
                    <a:pt x="24" y="32"/>
                  </a:cubicBezTo>
                  <a:cubicBezTo>
                    <a:pt x="23" y="32"/>
                    <a:pt x="23" y="31"/>
                    <a:pt x="23" y="31"/>
                  </a:cubicBezTo>
                  <a:cubicBezTo>
                    <a:pt x="23" y="31"/>
                    <a:pt x="23" y="31"/>
                    <a:pt x="23" y="31"/>
                  </a:cubicBezTo>
                  <a:cubicBezTo>
                    <a:pt x="23" y="31"/>
                    <a:pt x="23" y="31"/>
                    <a:pt x="24" y="31"/>
                  </a:cubicBezTo>
                  <a:cubicBezTo>
                    <a:pt x="24" y="31"/>
                    <a:pt x="24" y="31"/>
                    <a:pt x="24" y="31"/>
                  </a:cubicBezTo>
                  <a:cubicBezTo>
                    <a:pt x="24" y="31"/>
                    <a:pt x="24" y="31"/>
                    <a:pt x="24" y="31"/>
                  </a:cubicBezTo>
                  <a:cubicBezTo>
                    <a:pt x="24" y="30"/>
                    <a:pt x="24" y="29"/>
                    <a:pt x="24" y="29"/>
                  </a:cubicBezTo>
                  <a:cubicBezTo>
                    <a:pt x="24" y="28"/>
                    <a:pt x="23" y="28"/>
                    <a:pt x="23" y="28"/>
                  </a:cubicBezTo>
                  <a:cubicBezTo>
                    <a:pt x="23" y="28"/>
                    <a:pt x="23" y="28"/>
                    <a:pt x="23" y="28"/>
                  </a:cubicBezTo>
                  <a:cubicBezTo>
                    <a:pt x="23" y="28"/>
                    <a:pt x="23" y="28"/>
                    <a:pt x="24" y="28"/>
                  </a:cubicBezTo>
                  <a:cubicBezTo>
                    <a:pt x="24" y="28"/>
                    <a:pt x="24" y="28"/>
                    <a:pt x="24" y="28"/>
                  </a:cubicBezTo>
                  <a:cubicBezTo>
                    <a:pt x="24" y="28"/>
                    <a:pt x="24" y="28"/>
                    <a:pt x="24" y="28"/>
                  </a:cubicBezTo>
                  <a:cubicBezTo>
                    <a:pt x="25" y="28"/>
                    <a:pt x="25" y="28"/>
                    <a:pt x="25" y="27"/>
                  </a:cubicBezTo>
                  <a:cubicBezTo>
                    <a:pt x="25" y="26"/>
                    <a:pt x="25" y="26"/>
                    <a:pt x="25" y="26"/>
                  </a:cubicBezTo>
                  <a:cubicBezTo>
                    <a:pt x="25" y="26"/>
                    <a:pt x="25" y="26"/>
                    <a:pt x="25" y="26"/>
                  </a:cubicBezTo>
                  <a:cubicBezTo>
                    <a:pt x="25" y="25"/>
                    <a:pt x="24" y="25"/>
                    <a:pt x="24" y="25"/>
                  </a:cubicBezTo>
                  <a:cubicBezTo>
                    <a:pt x="24" y="25"/>
                    <a:pt x="24" y="25"/>
                    <a:pt x="24" y="25"/>
                  </a:cubicBezTo>
                  <a:cubicBezTo>
                    <a:pt x="22" y="25"/>
                    <a:pt x="21" y="24"/>
                    <a:pt x="21" y="21"/>
                  </a:cubicBezTo>
                  <a:cubicBezTo>
                    <a:pt x="21" y="19"/>
                    <a:pt x="20" y="17"/>
                    <a:pt x="19" y="17"/>
                  </a:cubicBezTo>
                  <a:cubicBezTo>
                    <a:pt x="18" y="17"/>
                    <a:pt x="18" y="17"/>
                    <a:pt x="18" y="16"/>
                  </a:cubicBezTo>
                  <a:cubicBezTo>
                    <a:pt x="18" y="16"/>
                    <a:pt x="18" y="16"/>
                    <a:pt x="19" y="16"/>
                  </a:cubicBezTo>
                  <a:cubicBezTo>
                    <a:pt x="19" y="16"/>
                    <a:pt x="19" y="16"/>
                    <a:pt x="19" y="16"/>
                  </a:cubicBezTo>
                  <a:cubicBezTo>
                    <a:pt x="21" y="17"/>
                    <a:pt x="22" y="17"/>
                    <a:pt x="23" y="17"/>
                  </a:cubicBezTo>
                  <a:cubicBezTo>
                    <a:pt x="24" y="17"/>
                    <a:pt x="26" y="16"/>
                    <a:pt x="26" y="15"/>
                  </a:cubicBezTo>
                  <a:cubicBezTo>
                    <a:pt x="26" y="13"/>
                    <a:pt x="25" y="12"/>
                    <a:pt x="24" y="11"/>
                  </a:cubicBezTo>
                  <a:cubicBezTo>
                    <a:pt x="24" y="11"/>
                    <a:pt x="24" y="11"/>
                    <a:pt x="23" y="11"/>
                  </a:cubicBezTo>
                  <a:cubicBezTo>
                    <a:pt x="23" y="11"/>
                    <a:pt x="23" y="11"/>
                    <a:pt x="23" y="11"/>
                  </a:cubicBezTo>
                  <a:cubicBezTo>
                    <a:pt x="23" y="11"/>
                    <a:pt x="23" y="11"/>
                    <a:pt x="23" y="11"/>
                  </a:cubicBezTo>
                  <a:cubicBezTo>
                    <a:pt x="23" y="11"/>
                    <a:pt x="23" y="11"/>
                    <a:pt x="23" y="11"/>
                  </a:cubicBezTo>
                  <a:cubicBezTo>
                    <a:pt x="23" y="12"/>
                    <a:pt x="23" y="12"/>
                    <a:pt x="23" y="12"/>
                  </a:cubicBezTo>
                  <a:cubicBezTo>
                    <a:pt x="23" y="12"/>
                    <a:pt x="23" y="12"/>
                    <a:pt x="23" y="12"/>
                  </a:cubicBezTo>
                  <a:cubicBezTo>
                    <a:pt x="23" y="12"/>
                    <a:pt x="23" y="12"/>
                    <a:pt x="23" y="12"/>
                  </a:cubicBezTo>
                  <a:cubicBezTo>
                    <a:pt x="23" y="12"/>
                    <a:pt x="23" y="12"/>
                    <a:pt x="23" y="12"/>
                  </a:cubicBezTo>
                  <a:cubicBezTo>
                    <a:pt x="22" y="11"/>
                    <a:pt x="22" y="11"/>
                    <a:pt x="22" y="11"/>
                  </a:cubicBezTo>
                  <a:cubicBezTo>
                    <a:pt x="22" y="10"/>
                    <a:pt x="21" y="9"/>
                    <a:pt x="20" y="9"/>
                  </a:cubicBezTo>
                  <a:cubicBezTo>
                    <a:pt x="20" y="9"/>
                    <a:pt x="19" y="10"/>
                    <a:pt x="19" y="10"/>
                  </a:cubicBezTo>
                  <a:cubicBezTo>
                    <a:pt x="19" y="10"/>
                    <a:pt x="19" y="10"/>
                    <a:pt x="20" y="10"/>
                  </a:cubicBezTo>
                  <a:cubicBezTo>
                    <a:pt x="20" y="10"/>
                    <a:pt x="20" y="11"/>
                    <a:pt x="20" y="11"/>
                  </a:cubicBezTo>
                  <a:cubicBezTo>
                    <a:pt x="20" y="11"/>
                    <a:pt x="20" y="11"/>
                    <a:pt x="20" y="11"/>
                  </a:cubicBezTo>
                  <a:cubicBezTo>
                    <a:pt x="20" y="11"/>
                    <a:pt x="20" y="11"/>
                    <a:pt x="20" y="11"/>
                  </a:cubicBezTo>
                  <a:cubicBezTo>
                    <a:pt x="20" y="11"/>
                    <a:pt x="20" y="11"/>
                    <a:pt x="20" y="11"/>
                  </a:cubicBezTo>
                  <a:cubicBezTo>
                    <a:pt x="20" y="11"/>
                    <a:pt x="19" y="11"/>
                    <a:pt x="19" y="10"/>
                  </a:cubicBezTo>
                  <a:cubicBezTo>
                    <a:pt x="18" y="9"/>
                    <a:pt x="17" y="9"/>
                    <a:pt x="16" y="9"/>
                  </a:cubicBezTo>
                  <a:cubicBezTo>
                    <a:pt x="16" y="9"/>
                    <a:pt x="16" y="9"/>
                    <a:pt x="16" y="9"/>
                  </a:cubicBezTo>
                  <a:cubicBezTo>
                    <a:pt x="16" y="9"/>
                    <a:pt x="16" y="9"/>
                    <a:pt x="16" y="9"/>
                  </a:cubicBezTo>
                  <a:cubicBezTo>
                    <a:pt x="16" y="9"/>
                    <a:pt x="16" y="9"/>
                    <a:pt x="16" y="9"/>
                  </a:cubicBezTo>
                  <a:cubicBezTo>
                    <a:pt x="16" y="10"/>
                    <a:pt x="16" y="10"/>
                    <a:pt x="16" y="10"/>
                  </a:cubicBezTo>
                  <a:cubicBezTo>
                    <a:pt x="16" y="10"/>
                    <a:pt x="16" y="10"/>
                    <a:pt x="16" y="10"/>
                  </a:cubicBezTo>
                  <a:cubicBezTo>
                    <a:pt x="16" y="10"/>
                    <a:pt x="16" y="10"/>
                    <a:pt x="15" y="9"/>
                  </a:cubicBezTo>
                  <a:cubicBezTo>
                    <a:pt x="14" y="8"/>
                    <a:pt x="13" y="7"/>
                    <a:pt x="13" y="6"/>
                  </a:cubicBezTo>
                  <a:cubicBezTo>
                    <a:pt x="13" y="5"/>
                    <a:pt x="14" y="4"/>
                    <a:pt x="15" y="4"/>
                  </a:cubicBezTo>
                  <a:cubicBezTo>
                    <a:pt x="16" y="4"/>
                    <a:pt x="17" y="4"/>
                    <a:pt x="17" y="4"/>
                  </a:cubicBezTo>
                  <a:cubicBezTo>
                    <a:pt x="19" y="6"/>
                    <a:pt x="19" y="6"/>
                    <a:pt x="19" y="6"/>
                  </a:cubicBezTo>
                  <a:cubicBezTo>
                    <a:pt x="20" y="6"/>
                    <a:pt x="21" y="7"/>
                    <a:pt x="22" y="7"/>
                  </a:cubicBezTo>
                  <a:cubicBezTo>
                    <a:pt x="22" y="7"/>
                    <a:pt x="22" y="7"/>
                    <a:pt x="22" y="6"/>
                  </a:cubicBezTo>
                  <a:cubicBezTo>
                    <a:pt x="23" y="6"/>
                    <a:pt x="23" y="6"/>
                    <a:pt x="23" y="6"/>
                  </a:cubicBezTo>
                  <a:cubicBezTo>
                    <a:pt x="23" y="6"/>
                    <a:pt x="23" y="6"/>
                    <a:pt x="22" y="6"/>
                  </a:cubicBezTo>
                  <a:cubicBezTo>
                    <a:pt x="22" y="6"/>
                    <a:pt x="21" y="6"/>
                    <a:pt x="21" y="5"/>
                  </a:cubicBezTo>
                  <a:cubicBezTo>
                    <a:pt x="19" y="4"/>
                    <a:pt x="19" y="4"/>
                    <a:pt x="19" y="4"/>
                  </a:cubicBezTo>
                  <a:cubicBezTo>
                    <a:pt x="19" y="4"/>
                    <a:pt x="18" y="3"/>
                    <a:pt x="18" y="3"/>
                  </a:cubicBezTo>
                  <a:cubicBezTo>
                    <a:pt x="17" y="3"/>
                    <a:pt x="17" y="3"/>
                    <a:pt x="17" y="3"/>
                  </a:cubicBezTo>
                  <a:cubicBezTo>
                    <a:pt x="17" y="3"/>
                    <a:pt x="17" y="2"/>
                    <a:pt x="17" y="2"/>
                  </a:cubicBezTo>
                  <a:cubicBezTo>
                    <a:pt x="17" y="2"/>
                    <a:pt x="17" y="2"/>
                    <a:pt x="17" y="3"/>
                  </a:cubicBezTo>
                  <a:cubicBezTo>
                    <a:pt x="18" y="3"/>
                    <a:pt x="18" y="3"/>
                    <a:pt x="18" y="3"/>
                  </a:cubicBezTo>
                  <a:cubicBezTo>
                    <a:pt x="18" y="3"/>
                    <a:pt x="19" y="3"/>
                    <a:pt x="20" y="4"/>
                  </a:cubicBezTo>
                  <a:cubicBezTo>
                    <a:pt x="21" y="5"/>
                    <a:pt x="22" y="5"/>
                    <a:pt x="23" y="5"/>
                  </a:cubicBezTo>
                  <a:cubicBezTo>
                    <a:pt x="24" y="5"/>
                    <a:pt x="25" y="5"/>
                    <a:pt x="25" y="4"/>
                  </a:cubicBezTo>
                  <a:cubicBezTo>
                    <a:pt x="25" y="3"/>
                    <a:pt x="25" y="3"/>
                    <a:pt x="25" y="3"/>
                  </a:cubicBezTo>
                  <a:cubicBezTo>
                    <a:pt x="25" y="3"/>
                    <a:pt x="25" y="3"/>
                    <a:pt x="25" y="3"/>
                  </a:cubicBezTo>
                  <a:cubicBezTo>
                    <a:pt x="25" y="3"/>
                    <a:pt x="25" y="3"/>
                    <a:pt x="25" y="3"/>
                  </a:cubicBezTo>
                  <a:cubicBezTo>
                    <a:pt x="25" y="3"/>
                    <a:pt x="25" y="3"/>
                    <a:pt x="25" y="3"/>
                  </a:cubicBezTo>
                  <a:cubicBezTo>
                    <a:pt x="25" y="3"/>
                    <a:pt x="25" y="3"/>
                    <a:pt x="25" y="3"/>
                  </a:cubicBezTo>
                  <a:cubicBezTo>
                    <a:pt x="25" y="3"/>
                    <a:pt x="24" y="4"/>
                    <a:pt x="24" y="4"/>
                  </a:cubicBezTo>
                  <a:cubicBezTo>
                    <a:pt x="24" y="4"/>
                    <a:pt x="24" y="4"/>
                    <a:pt x="24" y="4"/>
                  </a:cubicBezTo>
                  <a:cubicBezTo>
                    <a:pt x="24" y="4"/>
                    <a:pt x="24" y="4"/>
                    <a:pt x="24" y="4"/>
                  </a:cubicBezTo>
                  <a:cubicBezTo>
                    <a:pt x="23" y="4"/>
                    <a:pt x="22" y="4"/>
                    <a:pt x="21" y="3"/>
                  </a:cubicBezTo>
                  <a:cubicBezTo>
                    <a:pt x="19" y="2"/>
                    <a:pt x="18" y="1"/>
                    <a:pt x="17" y="1"/>
                  </a:cubicBezTo>
                  <a:cubicBezTo>
                    <a:pt x="14" y="1"/>
                    <a:pt x="12" y="3"/>
                    <a:pt x="12" y="6"/>
                  </a:cubicBezTo>
                  <a:cubicBezTo>
                    <a:pt x="12" y="9"/>
                    <a:pt x="14" y="11"/>
                    <a:pt x="21" y="12"/>
                  </a:cubicBezTo>
                  <a:cubicBezTo>
                    <a:pt x="23" y="13"/>
                    <a:pt x="24" y="14"/>
                    <a:pt x="24" y="15"/>
                  </a:cubicBezTo>
                  <a:cubicBezTo>
                    <a:pt x="24" y="16"/>
                    <a:pt x="24" y="16"/>
                    <a:pt x="22" y="16"/>
                  </a:cubicBezTo>
                  <a:cubicBezTo>
                    <a:pt x="22" y="16"/>
                    <a:pt x="22" y="16"/>
                    <a:pt x="21" y="16"/>
                  </a:cubicBezTo>
                  <a:cubicBezTo>
                    <a:pt x="21" y="16"/>
                    <a:pt x="20" y="16"/>
                    <a:pt x="18" y="15"/>
                  </a:cubicBezTo>
                  <a:cubicBezTo>
                    <a:pt x="16" y="15"/>
                    <a:pt x="15" y="15"/>
                    <a:pt x="13" y="15"/>
                  </a:cubicBezTo>
                  <a:cubicBezTo>
                    <a:pt x="11" y="15"/>
                    <a:pt x="9" y="15"/>
                    <a:pt x="8" y="17"/>
                  </a:cubicBezTo>
                  <a:cubicBezTo>
                    <a:pt x="8" y="17"/>
                    <a:pt x="7" y="17"/>
                    <a:pt x="7" y="17"/>
                  </a:cubicBezTo>
                  <a:cubicBezTo>
                    <a:pt x="7" y="17"/>
                    <a:pt x="7" y="17"/>
                    <a:pt x="7" y="17"/>
                  </a:cubicBezTo>
                  <a:cubicBezTo>
                    <a:pt x="7" y="17"/>
                    <a:pt x="7" y="17"/>
                    <a:pt x="7" y="17"/>
                  </a:cubicBezTo>
                  <a:cubicBezTo>
                    <a:pt x="6" y="17"/>
                    <a:pt x="6" y="16"/>
                    <a:pt x="5" y="16"/>
                  </a:cubicBezTo>
                  <a:cubicBezTo>
                    <a:pt x="5" y="16"/>
                    <a:pt x="5" y="16"/>
                    <a:pt x="5" y="17"/>
                  </a:cubicBezTo>
                  <a:cubicBezTo>
                    <a:pt x="4" y="17"/>
                    <a:pt x="4" y="17"/>
                    <a:pt x="4" y="17"/>
                  </a:cubicBezTo>
                  <a:cubicBezTo>
                    <a:pt x="4" y="17"/>
                    <a:pt x="4" y="16"/>
                    <a:pt x="3" y="16"/>
                  </a:cubicBezTo>
                  <a:cubicBezTo>
                    <a:pt x="3" y="15"/>
                    <a:pt x="3" y="14"/>
                    <a:pt x="3" y="14"/>
                  </a:cubicBezTo>
                  <a:cubicBezTo>
                    <a:pt x="3" y="13"/>
                    <a:pt x="3" y="13"/>
                    <a:pt x="3" y="13"/>
                  </a:cubicBezTo>
                  <a:cubicBezTo>
                    <a:pt x="3" y="13"/>
                    <a:pt x="3" y="13"/>
                    <a:pt x="3" y="13"/>
                  </a:cubicBezTo>
                  <a:cubicBezTo>
                    <a:pt x="4" y="14"/>
                    <a:pt x="4" y="14"/>
                    <a:pt x="4" y="14"/>
                  </a:cubicBezTo>
                  <a:cubicBezTo>
                    <a:pt x="4" y="15"/>
                    <a:pt x="4" y="15"/>
                    <a:pt x="4" y="15"/>
                  </a:cubicBezTo>
                  <a:cubicBezTo>
                    <a:pt x="4" y="15"/>
                    <a:pt x="5" y="15"/>
                    <a:pt x="5" y="15"/>
                  </a:cubicBezTo>
                  <a:cubicBezTo>
                    <a:pt x="5" y="15"/>
                    <a:pt x="5" y="15"/>
                    <a:pt x="5" y="14"/>
                  </a:cubicBezTo>
                  <a:cubicBezTo>
                    <a:pt x="5" y="14"/>
                    <a:pt x="5" y="14"/>
                    <a:pt x="6" y="14"/>
                  </a:cubicBezTo>
                  <a:cubicBezTo>
                    <a:pt x="6" y="14"/>
                    <a:pt x="6" y="14"/>
                    <a:pt x="6" y="14"/>
                  </a:cubicBezTo>
                  <a:cubicBezTo>
                    <a:pt x="6" y="15"/>
                    <a:pt x="6" y="15"/>
                    <a:pt x="6" y="15"/>
                  </a:cubicBezTo>
                  <a:cubicBezTo>
                    <a:pt x="6" y="15"/>
                    <a:pt x="7" y="15"/>
                    <a:pt x="7" y="16"/>
                  </a:cubicBezTo>
                  <a:cubicBezTo>
                    <a:pt x="7" y="16"/>
                    <a:pt x="7" y="16"/>
                    <a:pt x="7" y="16"/>
                  </a:cubicBezTo>
                  <a:cubicBezTo>
                    <a:pt x="7" y="16"/>
                    <a:pt x="8" y="15"/>
                    <a:pt x="8" y="15"/>
                  </a:cubicBezTo>
                  <a:cubicBezTo>
                    <a:pt x="8" y="15"/>
                    <a:pt x="8" y="15"/>
                    <a:pt x="8" y="15"/>
                  </a:cubicBezTo>
                  <a:cubicBezTo>
                    <a:pt x="8" y="14"/>
                    <a:pt x="8" y="14"/>
                    <a:pt x="8" y="14"/>
                  </a:cubicBezTo>
                  <a:cubicBezTo>
                    <a:pt x="8" y="14"/>
                    <a:pt x="8" y="14"/>
                    <a:pt x="8" y="14"/>
                  </a:cubicBezTo>
                  <a:cubicBezTo>
                    <a:pt x="8" y="14"/>
                    <a:pt x="8" y="14"/>
                    <a:pt x="8" y="14"/>
                  </a:cubicBezTo>
                  <a:cubicBezTo>
                    <a:pt x="8" y="14"/>
                    <a:pt x="8" y="14"/>
                    <a:pt x="9" y="14"/>
                  </a:cubicBezTo>
                  <a:cubicBezTo>
                    <a:pt x="9" y="14"/>
                    <a:pt x="9" y="14"/>
                    <a:pt x="9" y="14"/>
                  </a:cubicBezTo>
                  <a:cubicBezTo>
                    <a:pt x="9" y="14"/>
                    <a:pt x="9" y="14"/>
                    <a:pt x="9" y="14"/>
                  </a:cubicBezTo>
                  <a:cubicBezTo>
                    <a:pt x="9" y="14"/>
                    <a:pt x="9" y="14"/>
                    <a:pt x="9" y="14"/>
                  </a:cubicBezTo>
                  <a:cubicBezTo>
                    <a:pt x="9" y="14"/>
                    <a:pt x="9" y="14"/>
                    <a:pt x="9" y="13"/>
                  </a:cubicBezTo>
                  <a:cubicBezTo>
                    <a:pt x="9" y="13"/>
                    <a:pt x="9" y="13"/>
                    <a:pt x="8" y="12"/>
                  </a:cubicBezTo>
                  <a:cubicBezTo>
                    <a:pt x="8" y="12"/>
                    <a:pt x="8" y="12"/>
                    <a:pt x="8" y="12"/>
                  </a:cubicBezTo>
                  <a:cubicBezTo>
                    <a:pt x="8" y="12"/>
                    <a:pt x="8" y="12"/>
                    <a:pt x="8" y="12"/>
                  </a:cubicBezTo>
                  <a:cubicBezTo>
                    <a:pt x="7" y="12"/>
                    <a:pt x="7" y="12"/>
                    <a:pt x="7" y="12"/>
                  </a:cubicBezTo>
                  <a:cubicBezTo>
                    <a:pt x="7" y="12"/>
                    <a:pt x="7" y="12"/>
                    <a:pt x="7" y="12"/>
                  </a:cubicBezTo>
                  <a:cubicBezTo>
                    <a:pt x="7" y="12"/>
                    <a:pt x="7" y="12"/>
                    <a:pt x="7" y="12"/>
                  </a:cubicBezTo>
                  <a:cubicBezTo>
                    <a:pt x="7" y="12"/>
                    <a:pt x="7" y="12"/>
                    <a:pt x="7" y="12"/>
                  </a:cubicBezTo>
                  <a:cubicBezTo>
                    <a:pt x="7" y="12"/>
                    <a:pt x="7" y="11"/>
                    <a:pt x="7" y="11"/>
                  </a:cubicBezTo>
                  <a:cubicBezTo>
                    <a:pt x="8" y="11"/>
                    <a:pt x="8" y="10"/>
                    <a:pt x="8" y="10"/>
                  </a:cubicBezTo>
                  <a:cubicBezTo>
                    <a:pt x="8" y="9"/>
                    <a:pt x="8" y="9"/>
                    <a:pt x="8" y="9"/>
                  </a:cubicBezTo>
                  <a:cubicBezTo>
                    <a:pt x="8" y="8"/>
                    <a:pt x="8" y="8"/>
                    <a:pt x="8" y="8"/>
                  </a:cubicBezTo>
                  <a:cubicBezTo>
                    <a:pt x="8" y="7"/>
                    <a:pt x="8" y="6"/>
                    <a:pt x="9" y="5"/>
                  </a:cubicBezTo>
                  <a:cubicBezTo>
                    <a:pt x="9" y="5"/>
                    <a:pt x="9" y="5"/>
                    <a:pt x="9" y="5"/>
                  </a:cubicBezTo>
                  <a:cubicBezTo>
                    <a:pt x="9" y="5"/>
                    <a:pt x="9" y="5"/>
                    <a:pt x="9" y="6"/>
                  </a:cubicBezTo>
                  <a:cubicBezTo>
                    <a:pt x="9" y="6"/>
                    <a:pt x="9" y="6"/>
                    <a:pt x="9" y="6"/>
                  </a:cubicBezTo>
                  <a:cubicBezTo>
                    <a:pt x="9" y="6"/>
                    <a:pt x="9" y="6"/>
                    <a:pt x="9" y="6"/>
                  </a:cubicBezTo>
                  <a:cubicBezTo>
                    <a:pt x="9" y="7"/>
                    <a:pt x="9" y="7"/>
                    <a:pt x="9" y="7"/>
                  </a:cubicBezTo>
                  <a:cubicBezTo>
                    <a:pt x="9" y="7"/>
                    <a:pt x="9" y="7"/>
                    <a:pt x="10" y="6"/>
                  </a:cubicBezTo>
                  <a:cubicBezTo>
                    <a:pt x="10" y="6"/>
                    <a:pt x="10" y="6"/>
                    <a:pt x="10" y="6"/>
                  </a:cubicBezTo>
                  <a:cubicBezTo>
                    <a:pt x="10" y="5"/>
                    <a:pt x="10" y="5"/>
                    <a:pt x="10" y="5"/>
                  </a:cubicBezTo>
                  <a:cubicBezTo>
                    <a:pt x="10" y="4"/>
                    <a:pt x="10" y="4"/>
                    <a:pt x="9" y="4"/>
                  </a:cubicBezTo>
                  <a:cubicBezTo>
                    <a:pt x="9" y="4"/>
                    <a:pt x="9" y="4"/>
                    <a:pt x="9" y="4"/>
                  </a:cubicBezTo>
                  <a:cubicBezTo>
                    <a:pt x="9" y="4"/>
                    <a:pt x="9" y="4"/>
                    <a:pt x="9" y="4"/>
                  </a:cubicBezTo>
                  <a:cubicBezTo>
                    <a:pt x="8" y="4"/>
                    <a:pt x="8" y="4"/>
                    <a:pt x="8" y="3"/>
                  </a:cubicBezTo>
                  <a:cubicBezTo>
                    <a:pt x="8" y="3"/>
                    <a:pt x="8" y="3"/>
                    <a:pt x="8" y="3"/>
                  </a:cubicBezTo>
                  <a:cubicBezTo>
                    <a:pt x="8" y="2"/>
                    <a:pt x="8" y="2"/>
                    <a:pt x="8" y="2"/>
                  </a:cubicBezTo>
                  <a:cubicBezTo>
                    <a:pt x="8" y="2"/>
                    <a:pt x="8" y="2"/>
                    <a:pt x="8" y="2"/>
                  </a:cubicBezTo>
                  <a:cubicBezTo>
                    <a:pt x="8" y="1"/>
                    <a:pt x="8" y="1"/>
                    <a:pt x="8" y="1"/>
                  </a:cubicBezTo>
                  <a:cubicBezTo>
                    <a:pt x="8" y="1"/>
                    <a:pt x="8" y="1"/>
                    <a:pt x="8" y="1"/>
                  </a:cubicBezTo>
                  <a:cubicBezTo>
                    <a:pt x="7" y="2"/>
                    <a:pt x="7" y="2"/>
                    <a:pt x="7" y="2"/>
                  </a:cubicBezTo>
                  <a:cubicBezTo>
                    <a:pt x="7" y="2"/>
                    <a:pt x="7" y="2"/>
                    <a:pt x="7" y="2"/>
                  </a:cubicBezTo>
                  <a:cubicBezTo>
                    <a:pt x="6" y="2"/>
                    <a:pt x="6" y="2"/>
                    <a:pt x="6" y="2"/>
                  </a:cubicBezTo>
                  <a:cubicBezTo>
                    <a:pt x="6" y="3"/>
                    <a:pt x="6" y="3"/>
                    <a:pt x="6" y="3"/>
                  </a:cubicBezTo>
                  <a:cubicBezTo>
                    <a:pt x="6" y="3"/>
                    <a:pt x="6" y="2"/>
                    <a:pt x="6" y="2"/>
                  </a:cubicBezTo>
                  <a:cubicBezTo>
                    <a:pt x="6" y="2"/>
                    <a:pt x="6" y="2"/>
                    <a:pt x="6" y="2"/>
                  </a:cubicBezTo>
                  <a:cubicBezTo>
                    <a:pt x="6" y="1"/>
                    <a:pt x="6" y="1"/>
                    <a:pt x="5" y="0"/>
                  </a:cubicBezTo>
                  <a:cubicBezTo>
                    <a:pt x="5" y="0"/>
                    <a:pt x="5" y="0"/>
                    <a:pt x="5" y="0"/>
                  </a:cubicBezTo>
                  <a:cubicBezTo>
                    <a:pt x="5" y="0"/>
                    <a:pt x="5" y="0"/>
                    <a:pt x="5" y="0"/>
                  </a:cubicBezTo>
                  <a:cubicBezTo>
                    <a:pt x="4" y="1"/>
                    <a:pt x="4" y="1"/>
                    <a:pt x="4" y="1"/>
                  </a:cubicBezTo>
                  <a:cubicBezTo>
                    <a:pt x="4" y="2"/>
                    <a:pt x="4" y="2"/>
                    <a:pt x="4" y="2"/>
                  </a:cubicBezTo>
                  <a:cubicBezTo>
                    <a:pt x="4" y="2"/>
                    <a:pt x="4" y="2"/>
                    <a:pt x="4" y="2"/>
                  </a:cubicBezTo>
                  <a:cubicBezTo>
                    <a:pt x="4" y="3"/>
                    <a:pt x="4" y="3"/>
                    <a:pt x="4" y="3"/>
                  </a:cubicBezTo>
                  <a:cubicBezTo>
                    <a:pt x="4" y="3"/>
                    <a:pt x="3" y="3"/>
                    <a:pt x="3" y="3"/>
                  </a:cubicBezTo>
                  <a:cubicBezTo>
                    <a:pt x="3" y="2"/>
                    <a:pt x="3" y="2"/>
                    <a:pt x="2" y="2"/>
                  </a:cubicBezTo>
                  <a:cubicBezTo>
                    <a:pt x="2" y="2"/>
                    <a:pt x="2" y="2"/>
                    <a:pt x="2" y="2"/>
                  </a:cubicBezTo>
                  <a:cubicBezTo>
                    <a:pt x="2" y="2"/>
                    <a:pt x="2" y="2"/>
                    <a:pt x="2" y="2"/>
                  </a:cubicBezTo>
                  <a:cubicBezTo>
                    <a:pt x="2" y="3"/>
                    <a:pt x="2" y="3"/>
                    <a:pt x="2" y="3"/>
                  </a:cubicBezTo>
                  <a:cubicBezTo>
                    <a:pt x="2" y="3"/>
                    <a:pt x="2" y="3"/>
                    <a:pt x="2" y="3"/>
                  </a:cubicBezTo>
                  <a:cubicBezTo>
                    <a:pt x="2" y="4"/>
                    <a:pt x="2" y="4"/>
                    <a:pt x="2" y="4"/>
                  </a:cubicBezTo>
                  <a:cubicBezTo>
                    <a:pt x="2" y="4"/>
                    <a:pt x="1" y="4"/>
                    <a:pt x="1" y="4"/>
                  </a:cubicBezTo>
                  <a:cubicBezTo>
                    <a:pt x="1" y="4"/>
                    <a:pt x="1" y="4"/>
                    <a:pt x="1" y="4"/>
                  </a:cubicBezTo>
                  <a:cubicBezTo>
                    <a:pt x="1" y="4"/>
                    <a:pt x="1" y="4"/>
                    <a:pt x="1" y="4"/>
                  </a:cubicBezTo>
                  <a:cubicBezTo>
                    <a:pt x="1" y="4"/>
                    <a:pt x="1" y="4"/>
                    <a:pt x="1" y="4"/>
                  </a:cubicBezTo>
                  <a:cubicBezTo>
                    <a:pt x="0" y="4"/>
                    <a:pt x="0" y="4"/>
                    <a:pt x="0" y="5"/>
                  </a:cubicBezTo>
                  <a:cubicBezTo>
                    <a:pt x="0" y="5"/>
                    <a:pt x="0" y="5"/>
                    <a:pt x="0" y="6"/>
                  </a:cubicBezTo>
                  <a:cubicBezTo>
                    <a:pt x="1" y="7"/>
                    <a:pt x="1" y="7"/>
                    <a:pt x="1" y="7"/>
                  </a:cubicBezTo>
                  <a:cubicBezTo>
                    <a:pt x="1" y="7"/>
                    <a:pt x="1" y="7"/>
                    <a:pt x="1" y="7"/>
                  </a:cubicBezTo>
                  <a:cubicBezTo>
                    <a:pt x="1" y="6"/>
                    <a:pt x="1" y="6"/>
                    <a:pt x="1" y="6"/>
                  </a:cubicBezTo>
                  <a:cubicBezTo>
                    <a:pt x="1" y="6"/>
                    <a:pt x="1" y="6"/>
                    <a:pt x="1" y="6"/>
                  </a:cubicBezTo>
                  <a:cubicBezTo>
                    <a:pt x="1" y="5"/>
                    <a:pt x="1" y="5"/>
                    <a:pt x="1" y="5"/>
                  </a:cubicBezTo>
                  <a:cubicBezTo>
                    <a:pt x="2" y="5"/>
                    <a:pt x="2" y="6"/>
                    <a:pt x="2" y="7"/>
                  </a:cubicBezTo>
                  <a:cubicBezTo>
                    <a:pt x="2" y="9"/>
                    <a:pt x="2" y="9"/>
                    <a:pt x="2" y="9"/>
                  </a:cubicBezTo>
                  <a:cubicBezTo>
                    <a:pt x="2" y="9"/>
                    <a:pt x="2" y="10"/>
                    <a:pt x="3" y="10"/>
                  </a:cubicBezTo>
                  <a:cubicBezTo>
                    <a:pt x="3" y="11"/>
                    <a:pt x="3" y="11"/>
                    <a:pt x="4" y="11"/>
                  </a:cubicBezTo>
                  <a:cubicBezTo>
                    <a:pt x="4" y="12"/>
                    <a:pt x="4" y="12"/>
                    <a:pt x="4" y="12"/>
                  </a:cubicBezTo>
                  <a:cubicBezTo>
                    <a:pt x="4" y="12"/>
                    <a:pt x="4" y="12"/>
                    <a:pt x="4" y="12"/>
                  </a:cubicBezTo>
                  <a:cubicBezTo>
                    <a:pt x="4" y="12"/>
                    <a:pt x="4" y="12"/>
                    <a:pt x="3" y="12"/>
                  </a:cubicBezTo>
                  <a:cubicBezTo>
                    <a:pt x="3" y="12"/>
                    <a:pt x="3" y="12"/>
                    <a:pt x="3" y="12"/>
                  </a:cubicBezTo>
                  <a:cubicBezTo>
                    <a:pt x="2" y="12"/>
                    <a:pt x="2" y="12"/>
                    <a:pt x="2" y="13"/>
                  </a:cubicBezTo>
                  <a:cubicBezTo>
                    <a:pt x="2" y="15"/>
                    <a:pt x="3" y="17"/>
                    <a:pt x="4" y="18"/>
                  </a:cubicBezTo>
                  <a:cubicBezTo>
                    <a:pt x="6" y="19"/>
                    <a:pt x="6" y="19"/>
                    <a:pt x="6" y="19"/>
                  </a:cubicBezTo>
                  <a:cubicBezTo>
                    <a:pt x="6" y="20"/>
                    <a:pt x="7" y="21"/>
                    <a:pt x="7" y="21"/>
                  </a:cubicBezTo>
                  <a:cubicBezTo>
                    <a:pt x="7" y="22"/>
                    <a:pt x="6" y="23"/>
                    <a:pt x="4" y="24"/>
                  </a:cubicBezTo>
                  <a:cubicBezTo>
                    <a:pt x="3" y="25"/>
                    <a:pt x="3" y="25"/>
                    <a:pt x="3" y="25"/>
                  </a:cubicBezTo>
                  <a:cubicBezTo>
                    <a:pt x="2" y="25"/>
                    <a:pt x="2" y="25"/>
                    <a:pt x="1" y="27"/>
                  </a:cubicBezTo>
                  <a:cubicBezTo>
                    <a:pt x="2" y="27"/>
                    <a:pt x="2" y="27"/>
                    <a:pt x="2" y="27"/>
                  </a:cubicBezTo>
                  <a:cubicBezTo>
                    <a:pt x="2" y="27"/>
                    <a:pt x="2" y="27"/>
                    <a:pt x="2" y="27"/>
                  </a:cubicBezTo>
                  <a:cubicBezTo>
                    <a:pt x="3" y="27"/>
                    <a:pt x="3" y="27"/>
                    <a:pt x="3" y="27"/>
                  </a:cubicBezTo>
                  <a:cubicBezTo>
                    <a:pt x="3" y="27"/>
                    <a:pt x="4" y="27"/>
                    <a:pt x="4" y="26"/>
                  </a:cubicBezTo>
                  <a:cubicBezTo>
                    <a:pt x="4" y="26"/>
                    <a:pt x="4" y="26"/>
                    <a:pt x="4" y="26"/>
                  </a:cubicBezTo>
                  <a:cubicBezTo>
                    <a:pt x="4" y="26"/>
                    <a:pt x="4" y="26"/>
                    <a:pt x="4" y="26"/>
                  </a:cubicBezTo>
                  <a:cubicBezTo>
                    <a:pt x="4" y="25"/>
                    <a:pt x="5" y="25"/>
                    <a:pt x="5" y="25"/>
                  </a:cubicBezTo>
                  <a:cubicBezTo>
                    <a:pt x="5" y="25"/>
                    <a:pt x="5" y="25"/>
                    <a:pt x="5" y="25"/>
                  </a:cubicBezTo>
                  <a:cubicBezTo>
                    <a:pt x="5" y="25"/>
                    <a:pt x="5" y="25"/>
                    <a:pt x="5" y="25"/>
                  </a:cubicBezTo>
                  <a:cubicBezTo>
                    <a:pt x="5" y="25"/>
                    <a:pt x="5" y="25"/>
                    <a:pt x="5" y="25"/>
                  </a:cubicBezTo>
                  <a:cubicBezTo>
                    <a:pt x="5" y="25"/>
                    <a:pt x="5" y="25"/>
                    <a:pt x="5" y="26"/>
                  </a:cubicBezTo>
                  <a:cubicBezTo>
                    <a:pt x="5" y="26"/>
                    <a:pt x="5" y="26"/>
                    <a:pt x="5" y="27"/>
                  </a:cubicBezTo>
                  <a:cubicBezTo>
                    <a:pt x="5" y="28"/>
                    <a:pt x="5" y="28"/>
                    <a:pt x="6" y="29"/>
                  </a:cubicBezTo>
                  <a:cubicBezTo>
                    <a:pt x="6" y="28"/>
                    <a:pt x="6" y="28"/>
                    <a:pt x="6" y="28"/>
                  </a:cubicBezTo>
                  <a:cubicBezTo>
                    <a:pt x="6" y="28"/>
                    <a:pt x="6" y="28"/>
                    <a:pt x="6" y="27"/>
                  </a:cubicBezTo>
                  <a:cubicBezTo>
                    <a:pt x="7" y="27"/>
                    <a:pt x="7" y="26"/>
                    <a:pt x="7" y="25"/>
                  </a:cubicBezTo>
                  <a:cubicBezTo>
                    <a:pt x="7" y="25"/>
                    <a:pt x="7" y="25"/>
                    <a:pt x="7" y="25"/>
                  </a:cubicBezTo>
                  <a:cubicBezTo>
                    <a:pt x="7" y="24"/>
                    <a:pt x="7" y="24"/>
                    <a:pt x="7" y="24"/>
                  </a:cubicBezTo>
                  <a:cubicBezTo>
                    <a:pt x="7" y="24"/>
                    <a:pt x="7" y="24"/>
                    <a:pt x="7" y="24"/>
                  </a:cubicBezTo>
                  <a:cubicBezTo>
                    <a:pt x="7" y="24"/>
                    <a:pt x="7" y="24"/>
                    <a:pt x="7" y="24"/>
                  </a:cubicBezTo>
                  <a:cubicBezTo>
                    <a:pt x="8" y="24"/>
                    <a:pt x="8" y="24"/>
                    <a:pt x="8" y="24"/>
                  </a:cubicBezTo>
                  <a:cubicBezTo>
                    <a:pt x="8" y="24"/>
                    <a:pt x="8" y="24"/>
                    <a:pt x="8" y="24"/>
                  </a:cubicBezTo>
                  <a:cubicBezTo>
                    <a:pt x="8" y="24"/>
                    <a:pt x="8" y="24"/>
                    <a:pt x="9" y="24"/>
                  </a:cubicBezTo>
                  <a:cubicBezTo>
                    <a:pt x="9" y="23"/>
                    <a:pt x="9" y="23"/>
                    <a:pt x="9" y="23"/>
                  </a:cubicBezTo>
                  <a:cubicBezTo>
                    <a:pt x="9" y="23"/>
                    <a:pt x="9" y="23"/>
                    <a:pt x="9" y="23"/>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10" y="22"/>
                    <a:pt x="10" y="22"/>
                  </a:cubicBezTo>
                  <a:cubicBezTo>
                    <a:pt x="10" y="22"/>
                    <a:pt x="10" y="22"/>
                    <a:pt x="10" y="22"/>
                  </a:cubicBezTo>
                  <a:cubicBezTo>
                    <a:pt x="10" y="21"/>
                    <a:pt x="11" y="21"/>
                    <a:pt x="11" y="21"/>
                  </a:cubicBezTo>
                  <a:cubicBezTo>
                    <a:pt x="11" y="21"/>
                    <a:pt x="11" y="21"/>
                    <a:pt x="10" y="21"/>
                  </a:cubicBezTo>
                  <a:cubicBezTo>
                    <a:pt x="10" y="20"/>
                    <a:pt x="9" y="19"/>
                    <a:pt x="9" y="19"/>
                  </a:cubicBezTo>
                  <a:cubicBezTo>
                    <a:pt x="9" y="19"/>
                    <a:pt x="9" y="18"/>
                    <a:pt x="9" y="18"/>
                  </a:cubicBezTo>
                  <a:cubicBezTo>
                    <a:pt x="10" y="17"/>
                    <a:pt x="10" y="17"/>
                    <a:pt x="10" y="17"/>
                  </a:cubicBezTo>
                  <a:cubicBezTo>
                    <a:pt x="10" y="17"/>
                    <a:pt x="10" y="17"/>
                    <a:pt x="10" y="17"/>
                  </a:cubicBezTo>
                  <a:cubicBezTo>
                    <a:pt x="10" y="17"/>
                    <a:pt x="10" y="17"/>
                    <a:pt x="10" y="17"/>
                  </a:cubicBezTo>
                  <a:cubicBezTo>
                    <a:pt x="10" y="17"/>
                    <a:pt x="10" y="17"/>
                    <a:pt x="10" y="17"/>
                  </a:cubicBezTo>
                  <a:cubicBezTo>
                    <a:pt x="10" y="17"/>
                    <a:pt x="10" y="17"/>
                    <a:pt x="10" y="17"/>
                  </a:cubicBezTo>
                  <a:cubicBezTo>
                    <a:pt x="10" y="17"/>
                    <a:pt x="10" y="18"/>
                    <a:pt x="10" y="18"/>
                  </a:cubicBezTo>
                  <a:cubicBezTo>
                    <a:pt x="10" y="18"/>
                    <a:pt x="10" y="18"/>
                    <a:pt x="10" y="18"/>
                  </a:cubicBezTo>
                  <a:cubicBezTo>
                    <a:pt x="11" y="18"/>
                    <a:pt x="11" y="18"/>
                    <a:pt x="11" y="18"/>
                  </a:cubicBezTo>
                  <a:cubicBezTo>
                    <a:pt x="12" y="18"/>
                    <a:pt x="13" y="17"/>
                    <a:pt x="13" y="17"/>
                  </a:cubicBezTo>
                  <a:cubicBezTo>
                    <a:pt x="14" y="17"/>
                    <a:pt x="14" y="18"/>
                    <a:pt x="15" y="18"/>
                  </a:cubicBezTo>
                  <a:cubicBezTo>
                    <a:pt x="15" y="18"/>
                    <a:pt x="15" y="18"/>
                    <a:pt x="15" y="18"/>
                  </a:cubicBezTo>
                  <a:cubicBezTo>
                    <a:pt x="15" y="18"/>
                    <a:pt x="15" y="18"/>
                    <a:pt x="15" y="18"/>
                  </a:cubicBezTo>
                  <a:cubicBezTo>
                    <a:pt x="15" y="18"/>
                    <a:pt x="15" y="18"/>
                    <a:pt x="15" y="18"/>
                  </a:cubicBezTo>
                  <a:cubicBezTo>
                    <a:pt x="15" y="18"/>
                    <a:pt x="15" y="17"/>
                    <a:pt x="15" y="17"/>
                  </a:cubicBezTo>
                  <a:cubicBezTo>
                    <a:pt x="15" y="17"/>
                    <a:pt x="15" y="17"/>
                    <a:pt x="15" y="17"/>
                  </a:cubicBezTo>
                  <a:cubicBezTo>
                    <a:pt x="15" y="17"/>
                    <a:pt x="15" y="17"/>
                    <a:pt x="15" y="17"/>
                  </a:cubicBezTo>
                  <a:cubicBezTo>
                    <a:pt x="15" y="17"/>
                    <a:pt x="16" y="18"/>
                    <a:pt x="17" y="21"/>
                  </a:cubicBezTo>
                  <a:cubicBezTo>
                    <a:pt x="18" y="23"/>
                    <a:pt x="18" y="23"/>
                    <a:pt x="20" y="25"/>
                  </a:cubicBezTo>
                  <a:cubicBezTo>
                    <a:pt x="22" y="25"/>
                    <a:pt x="22" y="26"/>
                    <a:pt x="22" y="28"/>
                  </a:cubicBezTo>
                  <a:cubicBezTo>
                    <a:pt x="22" y="30"/>
                    <a:pt x="22" y="32"/>
                    <a:pt x="21" y="34"/>
                  </a:cubicBezTo>
                  <a:cubicBezTo>
                    <a:pt x="21" y="35"/>
                    <a:pt x="21" y="35"/>
                    <a:pt x="21" y="36"/>
                  </a:cubicBezTo>
                  <a:cubicBezTo>
                    <a:pt x="21" y="36"/>
                    <a:pt x="21" y="37"/>
                    <a:pt x="21" y="38"/>
                  </a:cubicBezTo>
                  <a:cubicBezTo>
                    <a:pt x="21" y="38"/>
                    <a:pt x="21" y="38"/>
                    <a:pt x="21" y="38"/>
                  </a:cubicBezTo>
                  <a:cubicBezTo>
                    <a:pt x="21" y="38"/>
                    <a:pt x="21" y="39"/>
                    <a:pt x="21" y="39"/>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86">
              <a:extLst>
                <a:ext uri="{FF2B5EF4-FFF2-40B4-BE49-F238E27FC236}">
                  <a16:creationId xmlns:a16="http://schemas.microsoft.com/office/drawing/2014/main" id="{6C797EC9-533B-4F73-A09A-98CDBF58F464}"/>
                </a:ext>
              </a:extLst>
            </p:cNvPr>
            <p:cNvSpPr>
              <a:spLocks/>
            </p:cNvSpPr>
            <p:nvPr userDrawn="1"/>
          </p:nvSpPr>
          <p:spPr bwMode="auto">
            <a:xfrm>
              <a:off x="251" y="285"/>
              <a:ext cx="16" cy="30"/>
            </a:xfrm>
            <a:custGeom>
              <a:avLst/>
              <a:gdLst>
                <a:gd name="T0" fmla="*/ 3 w 8"/>
                <a:gd name="T1" fmla="*/ 14 h 14"/>
                <a:gd name="T2" fmla="*/ 4 w 8"/>
                <a:gd name="T3" fmla="*/ 13 h 14"/>
                <a:gd name="T4" fmla="*/ 5 w 8"/>
                <a:gd name="T5" fmla="*/ 11 h 14"/>
                <a:gd name="T6" fmla="*/ 5 w 8"/>
                <a:gd name="T7" fmla="*/ 11 h 14"/>
                <a:gd name="T8" fmla="*/ 5 w 8"/>
                <a:gd name="T9" fmla="*/ 10 h 14"/>
                <a:gd name="T10" fmla="*/ 5 w 8"/>
                <a:gd name="T11" fmla="*/ 10 h 14"/>
                <a:gd name="T12" fmla="*/ 5 w 8"/>
                <a:gd name="T13" fmla="*/ 10 h 14"/>
                <a:gd name="T14" fmla="*/ 6 w 8"/>
                <a:gd name="T15" fmla="*/ 10 h 14"/>
                <a:gd name="T16" fmla="*/ 6 w 8"/>
                <a:gd name="T17" fmla="*/ 10 h 14"/>
                <a:gd name="T18" fmla="*/ 7 w 8"/>
                <a:gd name="T19" fmla="*/ 9 h 14"/>
                <a:gd name="T20" fmla="*/ 6 w 8"/>
                <a:gd name="T21" fmla="*/ 9 h 14"/>
                <a:gd name="T22" fmla="*/ 6 w 8"/>
                <a:gd name="T23" fmla="*/ 8 h 14"/>
                <a:gd name="T24" fmla="*/ 7 w 8"/>
                <a:gd name="T25" fmla="*/ 8 h 14"/>
                <a:gd name="T26" fmla="*/ 7 w 8"/>
                <a:gd name="T27" fmla="*/ 8 h 14"/>
                <a:gd name="T28" fmla="*/ 7 w 8"/>
                <a:gd name="T29" fmla="*/ 8 h 14"/>
                <a:gd name="T30" fmla="*/ 8 w 8"/>
                <a:gd name="T31" fmla="*/ 8 h 14"/>
                <a:gd name="T32" fmla="*/ 8 w 8"/>
                <a:gd name="T33" fmla="*/ 8 h 14"/>
                <a:gd name="T34" fmla="*/ 8 w 8"/>
                <a:gd name="T35" fmla="*/ 8 h 14"/>
                <a:gd name="T36" fmla="*/ 8 w 8"/>
                <a:gd name="T37" fmla="*/ 7 h 14"/>
                <a:gd name="T38" fmla="*/ 8 w 8"/>
                <a:gd name="T39" fmla="*/ 7 h 14"/>
                <a:gd name="T40" fmla="*/ 7 w 8"/>
                <a:gd name="T41" fmla="*/ 5 h 14"/>
                <a:gd name="T42" fmla="*/ 7 w 8"/>
                <a:gd name="T43" fmla="*/ 3 h 14"/>
                <a:gd name="T44" fmla="*/ 6 w 8"/>
                <a:gd name="T45" fmla="*/ 1 h 14"/>
                <a:gd name="T46" fmla="*/ 6 w 8"/>
                <a:gd name="T47" fmla="*/ 0 h 14"/>
                <a:gd name="T48" fmla="*/ 5 w 8"/>
                <a:gd name="T49" fmla="*/ 0 h 14"/>
                <a:gd name="T50" fmla="*/ 4 w 8"/>
                <a:gd name="T51" fmla="*/ 1 h 14"/>
                <a:gd name="T52" fmla="*/ 4 w 8"/>
                <a:gd name="T53" fmla="*/ 4 h 14"/>
                <a:gd name="T54" fmla="*/ 5 w 8"/>
                <a:gd name="T55" fmla="*/ 7 h 14"/>
                <a:gd name="T56" fmla="*/ 3 w 8"/>
                <a:gd name="T57" fmla="*/ 10 h 14"/>
                <a:gd name="T58" fmla="*/ 0 w 8"/>
                <a:gd name="T59" fmla="*/ 13 h 14"/>
                <a:gd name="T60" fmla="*/ 0 w 8"/>
                <a:gd name="T61" fmla="*/ 13 h 14"/>
                <a:gd name="T62" fmla="*/ 1 w 8"/>
                <a:gd name="T63" fmla="*/ 13 h 14"/>
                <a:gd name="T64" fmla="*/ 1 w 8"/>
                <a:gd name="T65" fmla="*/ 13 h 14"/>
                <a:gd name="T66" fmla="*/ 2 w 8"/>
                <a:gd name="T67" fmla="*/ 12 h 14"/>
                <a:gd name="T68" fmla="*/ 2 w 8"/>
                <a:gd name="T69" fmla="*/ 11 h 14"/>
                <a:gd name="T70" fmla="*/ 2 w 8"/>
                <a:gd name="T71" fmla="*/ 11 h 14"/>
                <a:gd name="T72" fmla="*/ 3 w 8"/>
                <a:gd name="T73" fmla="*/ 11 h 14"/>
                <a:gd name="T74" fmla="*/ 3 w 8"/>
                <a:gd name="T75" fmla="*/ 11 h 14"/>
                <a:gd name="T76" fmla="*/ 3 w 8"/>
                <a:gd name="T77" fmla="*/ 11 h 14"/>
                <a:gd name="T78" fmla="*/ 3 w 8"/>
                <a:gd name="T79" fmla="*/ 12 h 14"/>
                <a:gd name="T80" fmla="*/ 3 w 8"/>
                <a:gd name="T81" fmla="*/ 12 h 14"/>
                <a:gd name="T82" fmla="*/ 3 w 8"/>
                <a:gd name="T8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 h="14">
                  <a:moveTo>
                    <a:pt x="3" y="14"/>
                  </a:moveTo>
                  <a:cubicBezTo>
                    <a:pt x="4" y="14"/>
                    <a:pt x="4" y="13"/>
                    <a:pt x="4" y="13"/>
                  </a:cubicBezTo>
                  <a:cubicBezTo>
                    <a:pt x="5" y="12"/>
                    <a:pt x="5" y="12"/>
                    <a:pt x="5" y="11"/>
                  </a:cubicBezTo>
                  <a:cubicBezTo>
                    <a:pt x="5" y="11"/>
                    <a:pt x="5" y="11"/>
                    <a:pt x="5" y="11"/>
                  </a:cubicBezTo>
                  <a:cubicBezTo>
                    <a:pt x="5" y="10"/>
                    <a:pt x="5" y="10"/>
                    <a:pt x="5" y="10"/>
                  </a:cubicBezTo>
                  <a:cubicBezTo>
                    <a:pt x="5" y="10"/>
                    <a:pt x="5" y="10"/>
                    <a:pt x="5" y="10"/>
                  </a:cubicBezTo>
                  <a:cubicBezTo>
                    <a:pt x="5" y="10"/>
                    <a:pt x="5" y="10"/>
                    <a:pt x="5" y="10"/>
                  </a:cubicBezTo>
                  <a:cubicBezTo>
                    <a:pt x="6" y="10"/>
                    <a:pt x="6" y="10"/>
                    <a:pt x="6" y="10"/>
                  </a:cubicBezTo>
                  <a:cubicBezTo>
                    <a:pt x="6" y="10"/>
                    <a:pt x="6" y="10"/>
                    <a:pt x="6" y="10"/>
                  </a:cubicBezTo>
                  <a:cubicBezTo>
                    <a:pt x="6" y="10"/>
                    <a:pt x="7" y="9"/>
                    <a:pt x="7" y="9"/>
                  </a:cubicBezTo>
                  <a:cubicBezTo>
                    <a:pt x="6" y="9"/>
                    <a:pt x="6" y="9"/>
                    <a:pt x="6" y="9"/>
                  </a:cubicBezTo>
                  <a:cubicBezTo>
                    <a:pt x="6" y="8"/>
                    <a:pt x="6" y="8"/>
                    <a:pt x="6" y="8"/>
                  </a:cubicBezTo>
                  <a:cubicBezTo>
                    <a:pt x="6" y="8"/>
                    <a:pt x="7" y="8"/>
                    <a:pt x="7" y="8"/>
                  </a:cubicBezTo>
                  <a:cubicBezTo>
                    <a:pt x="7" y="8"/>
                    <a:pt x="7" y="8"/>
                    <a:pt x="7" y="8"/>
                  </a:cubicBezTo>
                  <a:cubicBezTo>
                    <a:pt x="7" y="8"/>
                    <a:pt x="7" y="8"/>
                    <a:pt x="7" y="8"/>
                  </a:cubicBezTo>
                  <a:cubicBezTo>
                    <a:pt x="7" y="8"/>
                    <a:pt x="7" y="8"/>
                    <a:pt x="8" y="8"/>
                  </a:cubicBezTo>
                  <a:cubicBezTo>
                    <a:pt x="8" y="8"/>
                    <a:pt x="8" y="8"/>
                    <a:pt x="8" y="8"/>
                  </a:cubicBezTo>
                  <a:cubicBezTo>
                    <a:pt x="8" y="8"/>
                    <a:pt x="8" y="8"/>
                    <a:pt x="8" y="8"/>
                  </a:cubicBezTo>
                  <a:cubicBezTo>
                    <a:pt x="8" y="7"/>
                    <a:pt x="8" y="7"/>
                    <a:pt x="8" y="7"/>
                  </a:cubicBezTo>
                  <a:cubicBezTo>
                    <a:pt x="8" y="7"/>
                    <a:pt x="8" y="7"/>
                    <a:pt x="8" y="7"/>
                  </a:cubicBezTo>
                  <a:cubicBezTo>
                    <a:pt x="7" y="7"/>
                    <a:pt x="7" y="6"/>
                    <a:pt x="7" y="5"/>
                  </a:cubicBezTo>
                  <a:cubicBezTo>
                    <a:pt x="7" y="4"/>
                    <a:pt x="7" y="3"/>
                    <a:pt x="7" y="3"/>
                  </a:cubicBezTo>
                  <a:cubicBezTo>
                    <a:pt x="7" y="3"/>
                    <a:pt x="6" y="2"/>
                    <a:pt x="6" y="1"/>
                  </a:cubicBezTo>
                  <a:cubicBezTo>
                    <a:pt x="6" y="1"/>
                    <a:pt x="6" y="0"/>
                    <a:pt x="6" y="0"/>
                  </a:cubicBezTo>
                  <a:cubicBezTo>
                    <a:pt x="6" y="0"/>
                    <a:pt x="6" y="0"/>
                    <a:pt x="5" y="0"/>
                  </a:cubicBezTo>
                  <a:cubicBezTo>
                    <a:pt x="4" y="0"/>
                    <a:pt x="4" y="0"/>
                    <a:pt x="4" y="1"/>
                  </a:cubicBezTo>
                  <a:cubicBezTo>
                    <a:pt x="4" y="2"/>
                    <a:pt x="4" y="3"/>
                    <a:pt x="4" y="4"/>
                  </a:cubicBezTo>
                  <a:cubicBezTo>
                    <a:pt x="5" y="6"/>
                    <a:pt x="5" y="6"/>
                    <a:pt x="5" y="7"/>
                  </a:cubicBezTo>
                  <a:cubicBezTo>
                    <a:pt x="5" y="8"/>
                    <a:pt x="5" y="9"/>
                    <a:pt x="3" y="10"/>
                  </a:cubicBezTo>
                  <a:cubicBezTo>
                    <a:pt x="1" y="10"/>
                    <a:pt x="0" y="11"/>
                    <a:pt x="0" y="13"/>
                  </a:cubicBezTo>
                  <a:cubicBezTo>
                    <a:pt x="0" y="13"/>
                    <a:pt x="0" y="13"/>
                    <a:pt x="0" y="13"/>
                  </a:cubicBezTo>
                  <a:cubicBezTo>
                    <a:pt x="0" y="13"/>
                    <a:pt x="0" y="13"/>
                    <a:pt x="1" y="13"/>
                  </a:cubicBezTo>
                  <a:cubicBezTo>
                    <a:pt x="1" y="13"/>
                    <a:pt x="1" y="13"/>
                    <a:pt x="1" y="13"/>
                  </a:cubicBezTo>
                  <a:cubicBezTo>
                    <a:pt x="2" y="12"/>
                    <a:pt x="2" y="12"/>
                    <a:pt x="2" y="12"/>
                  </a:cubicBezTo>
                  <a:cubicBezTo>
                    <a:pt x="2" y="11"/>
                    <a:pt x="2" y="11"/>
                    <a:pt x="2"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2"/>
                  </a:cubicBezTo>
                  <a:cubicBezTo>
                    <a:pt x="3" y="12"/>
                    <a:pt x="3" y="12"/>
                    <a:pt x="3" y="12"/>
                  </a:cubicBezTo>
                  <a:cubicBezTo>
                    <a:pt x="3" y="13"/>
                    <a:pt x="3" y="14"/>
                    <a:pt x="3"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87">
              <a:extLst>
                <a:ext uri="{FF2B5EF4-FFF2-40B4-BE49-F238E27FC236}">
                  <a16:creationId xmlns:a16="http://schemas.microsoft.com/office/drawing/2014/main" id="{CF8E44AD-9952-4CD0-8F36-47FE921AA7BE}"/>
                </a:ext>
              </a:extLst>
            </p:cNvPr>
            <p:cNvSpPr>
              <a:spLocks/>
            </p:cNvSpPr>
            <p:nvPr userDrawn="1"/>
          </p:nvSpPr>
          <p:spPr bwMode="auto">
            <a:xfrm>
              <a:off x="215" y="247"/>
              <a:ext cx="19" cy="36"/>
            </a:xfrm>
            <a:custGeom>
              <a:avLst/>
              <a:gdLst>
                <a:gd name="T0" fmla="*/ 2 w 9"/>
                <a:gd name="T1" fmla="*/ 0 h 17"/>
                <a:gd name="T2" fmla="*/ 2 w 9"/>
                <a:gd name="T3" fmla="*/ 1 h 17"/>
                <a:gd name="T4" fmla="*/ 2 w 9"/>
                <a:gd name="T5" fmla="*/ 2 h 17"/>
                <a:gd name="T6" fmla="*/ 2 w 9"/>
                <a:gd name="T7" fmla="*/ 2 h 17"/>
                <a:gd name="T8" fmla="*/ 2 w 9"/>
                <a:gd name="T9" fmla="*/ 4 h 17"/>
                <a:gd name="T10" fmla="*/ 2 w 9"/>
                <a:gd name="T11" fmla="*/ 5 h 17"/>
                <a:gd name="T12" fmla="*/ 2 w 9"/>
                <a:gd name="T13" fmla="*/ 5 h 17"/>
                <a:gd name="T14" fmla="*/ 2 w 9"/>
                <a:gd name="T15" fmla="*/ 5 h 17"/>
                <a:gd name="T16" fmla="*/ 2 w 9"/>
                <a:gd name="T17" fmla="*/ 5 h 17"/>
                <a:gd name="T18" fmla="*/ 1 w 9"/>
                <a:gd name="T19" fmla="*/ 5 h 17"/>
                <a:gd name="T20" fmla="*/ 0 w 9"/>
                <a:gd name="T21" fmla="*/ 5 h 17"/>
                <a:gd name="T22" fmla="*/ 0 w 9"/>
                <a:gd name="T23" fmla="*/ 5 h 17"/>
                <a:gd name="T24" fmla="*/ 1 w 9"/>
                <a:gd name="T25" fmla="*/ 6 h 17"/>
                <a:gd name="T26" fmla="*/ 1 w 9"/>
                <a:gd name="T27" fmla="*/ 7 h 17"/>
                <a:gd name="T28" fmla="*/ 2 w 9"/>
                <a:gd name="T29" fmla="*/ 8 h 17"/>
                <a:gd name="T30" fmla="*/ 2 w 9"/>
                <a:gd name="T31" fmla="*/ 8 h 17"/>
                <a:gd name="T32" fmla="*/ 3 w 9"/>
                <a:gd name="T33" fmla="*/ 8 h 17"/>
                <a:gd name="T34" fmla="*/ 2 w 9"/>
                <a:gd name="T35" fmla="*/ 8 h 17"/>
                <a:gd name="T36" fmla="*/ 2 w 9"/>
                <a:gd name="T37" fmla="*/ 8 h 17"/>
                <a:gd name="T38" fmla="*/ 2 w 9"/>
                <a:gd name="T39" fmla="*/ 9 h 17"/>
                <a:gd name="T40" fmla="*/ 2 w 9"/>
                <a:gd name="T41" fmla="*/ 10 h 17"/>
                <a:gd name="T42" fmla="*/ 2 w 9"/>
                <a:gd name="T43" fmla="*/ 11 h 17"/>
                <a:gd name="T44" fmla="*/ 3 w 9"/>
                <a:gd name="T45" fmla="*/ 11 h 17"/>
                <a:gd name="T46" fmla="*/ 3 w 9"/>
                <a:gd name="T47" fmla="*/ 12 h 17"/>
                <a:gd name="T48" fmla="*/ 4 w 9"/>
                <a:gd name="T49" fmla="*/ 12 h 17"/>
                <a:gd name="T50" fmla="*/ 4 w 9"/>
                <a:gd name="T51" fmla="*/ 12 h 17"/>
                <a:gd name="T52" fmla="*/ 3 w 9"/>
                <a:gd name="T53" fmla="*/ 12 h 17"/>
                <a:gd name="T54" fmla="*/ 3 w 9"/>
                <a:gd name="T55" fmla="*/ 13 h 17"/>
                <a:gd name="T56" fmla="*/ 4 w 9"/>
                <a:gd name="T57" fmla="*/ 14 h 17"/>
                <a:gd name="T58" fmla="*/ 5 w 9"/>
                <a:gd name="T59" fmla="*/ 15 h 17"/>
                <a:gd name="T60" fmla="*/ 6 w 9"/>
                <a:gd name="T61" fmla="*/ 15 h 17"/>
                <a:gd name="T62" fmla="*/ 6 w 9"/>
                <a:gd name="T63" fmla="*/ 15 h 17"/>
                <a:gd name="T64" fmla="*/ 6 w 9"/>
                <a:gd name="T65" fmla="*/ 15 h 17"/>
                <a:gd name="T66" fmla="*/ 5 w 9"/>
                <a:gd name="T67" fmla="*/ 16 h 17"/>
                <a:gd name="T68" fmla="*/ 5 w 9"/>
                <a:gd name="T69" fmla="*/ 16 h 17"/>
                <a:gd name="T70" fmla="*/ 6 w 9"/>
                <a:gd name="T71" fmla="*/ 17 h 17"/>
                <a:gd name="T72" fmla="*/ 6 w 9"/>
                <a:gd name="T73" fmla="*/ 17 h 17"/>
                <a:gd name="T74" fmla="*/ 7 w 9"/>
                <a:gd name="T75" fmla="*/ 17 h 17"/>
                <a:gd name="T76" fmla="*/ 8 w 9"/>
                <a:gd name="T77" fmla="*/ 16 h 17"/>
                <a:gd name="T78" fmla="*/ 9 w 9"/>
                <a:gd name="T79" fmla="*/ 15 h 17"/>
                <a:gd name="T80" fmla="*/ 9 w 9"/>
                <a:gd name="T81" fmla="*/ 15 h 17"/>
                <a:gd name="T82" fmla="*/ 9 w 9"/>
                <a:gd name="T83" fmla="*/ 13 h 17"/>
                <a:gd name="T84" fmla="*/ 8 w 9"/>
                <a:gd name="T85" fmla="*/ 13 h 17"/>
                <a:gd name="T86" fmla="*/ 8 w 9"/>
                <a:gd name="T87" fmla="*/ 13 h 17"/>
                <a:gd name="T88" fmla="*/ 7 w 9"/>
                <a:gd name="T89" fmla="*/ 14 h 17"/>
                <a:gd name="T90" fmla="*/ 4 w 9"/>
                <a:gd name="T91" fmla="*/ 9 h 17"/>
                <a:gd name="T92" fmla="*/ 3 w 9"/>
                <a:gd name="T93" fmla="*/ 7 h 17"/>
                <a:gd name="T94" fmla="*/ 4 w 9"/>
                <a:gd name="T95" fmla="*/ 5 h 17"/>
                <a:gd name="T96" fmla="*/ 4 w 9"/>
                <a:gd name="T97" fmla="*/ 4 h 17"/>
                <a:gd name="T98" fmla="*/ 4 w 9"/>
                <a:gd name="T99" fmla="*/ 3 h 17"/>
                <a:gd name="T100" fmla="*/ 2 w 9"/>
                <a:gd name="T10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 h="17">
                  <a:moveTo>
                    <a:pt x="2" y="0"/>
                  </a:moveTo>
                  <a:cubicBezTo>
                    <a:pt x="2" y="1"/>
                    <a:pt x="2" y="1"/>
                    <a:pt x="2" y="1"/>
                  </a:cubicBezTo>
                  <a:cubicBezTo>
                    <a:pt x="2" y="1"/>
                    <a:pt x="2" y="1"/>
                    <a:pt x="2" y="2"/>
                  </a:cubicBezTo>
                  <a:cubicBezTo>
                    <a:pt x="2" y="2"/>
                    <a:pt x="2" y="2"/>
                    <a:pt x="2" y="2"/>
                  </a:cubicBezTo>
                  <a:cubicBezTo>
                    <a:pt x="2" y="3"/>
                    <a:pt x="2" y="4"/>
                    <a:pt x="2" y="4"/>
                  </a:cubicBezTo>
                  <a:cubicBezTo>
                    <a:pt x="2" y="5"/>
                    <a:pt x="2" y="5"/>
                    <a:pt x="2" y="5"/>
                  </a:cubicBezTo>
                  <a:cubicBezTo>
                    <a:pt x="2" y="5"/>
                    <a:pt x="2" y="5"/>
                    <a:pt x="2" y="5"/>
                  </a:cubicBezTo>
                  <a:cubicBezTo>
                    <a:pt x="2" y="5"/>
                    <a:pt x="2" y="5"/>
                    <a:pt x="2" y="5"/>
                  </a:cubicBezTo>
                  <a:cubicBezTo>
                    <a:pt x="2" y="5"/>
                    <a:pt x="2" y="5"/>
                    <a:pt x="2" y="5"/>
                  </a:cubicBezTo>
                  <a:cubicBezTo>
                    <a:pt x="2" y="5"/>
                    <a:pt x="1" y="5"/>
                    <a:pt x="1" y="5"/>
                  </a:cubicBezTo>
                  <a:cubicBezTo>
                    <a:pt x="0" y="5"/>
                    <a:pt x="0" y="5"/>
                    <a:pt x="0" y="5"/>
                  </a:cubicBezTo>
                  <a:cubicBezTo>
                    <a:pt x="0" y="5"/>
                    <a:pt x="0" y="5"/>
                    <a:pt x="0" y="5"/>
                  </a:cubicBezTo>
                  <a:cubicBezTo>
                    <a:pt x="1" y="6"/>
                    <a:pt x="1" y="6"/>
                    <a:pt x="1" y="6"/>
                  </a:cubicBezTo>
                  <a:cubicBezTo>
                    <a:pt x="1" y="7"/>
                    <a:pt x="1" y="7"/>
                    <a:pt x="1" y="7"/>
                  </a:cubicBezTo>
                  <a:cubicBezTo>
                    <a:pt x="2" y="8"/>
                    <a:pt x="2" y="8"/>
                    <a:pt x="2" y="8"/>
                  </a:cubicBezTo>
                  <a:cubicBezTo>
                    <a:pt x="2" y="8"/>
                    <a:pt x="2" y="8"/>
                    <a:pt x="2" y="8"/>
                  </a:cubicBezTo>
                  <a:cubicBezTo>
                    <a:pt x="2" y="8"/>
                    <a:pt x="3" y="8"/>
                    <a:pt x="3" y="8"/>
                  </a:cubicBezTo>
                  <a:cubicBezTo>
                    <a:pt x="3" y="8"/>
                    <a:pt x="2" y="8"/>
                    <a:pt x="2" y="8"/>
                  </a:cubicBezTo>
                  <a:cubicBezTo>
                    <a:pt x="2" y="8"/>
                    <a:pt x="2" y="8"/>
                    <a:pt x="2" y="8"/>
                  </a:cubicBezTo>
                  <a:cubicBezTo>
                    <a:pt x="2" y="8"/>
                    <a:pt x="2" y="9"/>
                    <a:pt x="2" y="9"/>
                  </a:cubicBezTo>
                  <a:cubicBezTo>
                    <a:pt x="2" y="9"/>
                    <a:pt x="2" y="9"/>
                    <a:pt x="2" y="10"/>
                  </a:cubicBezTo>
                  <a:cubicBezTo>
                    <a:pt x="2" y="11"/>
                    <a:pt x="2" y="11"/>
                    <a:pt x="2" y="11"/>
                  </a:cubicBezTo>
                  <a:cubicBezTo>
                    <a:pt x="3" y="11"/>
                    <a:pt x="3" y="11"/>
                    <a:pt x="3" y="11"/>
                  </a:cubicBezTo>
                  <a:cubicBezTo>
                    <a:pt x="3" y="12"/>
                    <a:pt x="3" y="12"/>
                    <a:pt x="3" y="12"/>
                  </a:cubicBezTo>
                  <a:cubicBezTo>
                    <a:pt x="4" y="12"/>
                    <a:pt x="4" y="12"/>
                    <a:pt x="4" y="12"/>
                  </a:cubicBezTo>
                  <a:cubicBezTo>
                    <a:pt x="4" y="12"/>
                    <a:pt x="4" y="12"/>
                    <a:pt x="4" y="12"/>
                  </a:cubicBezTo>
                  <a:cubicBezTo>
                    <a:pt x="3" y="12"/>
                    <a:pt x="3" y="12"/>
                    <a:pt x="3" y="12"/>
                  </a:cubicBezTo>
                  <a:cubicBezTo>
                    <a:pt x="3" y="12"/>
                    <a:pt x="3" y="12"/>
                    <a:pt x="3" y="13"/>
                  </a:cubicBezTo>
                  <a:cubicBezTo>
                    <a:pt x="3" y="13"/>
                    <a:pt x="3" y="13"/>
                    <a:pt x="4" y="14"/>
                  </a:cubicBezTo>
                  <a:cubicBezTo>
                    <a:pt x="4" y="15"/>
                    <a:pt x="5" y="15"/>
                    <a:pt x="5" y="15"/>
                  </a:cubicBezTo>
                  <a:cubicBezTo>
                    <a:pt x="6" y="15"/>
                    <a:pt x="6" y="15"/>
                    <a:pt x="6" y="15"/>
                  </a:cubicBezTo>
                  <a:cubicBezTo>
                    <a:pt x="6" y="15"/>
                    <a:pt x="6" y="15"/>
                    <a:pt x="6" y="15"/>
                  </a:cubicBezTo>
                  <a:cubicBezTo>
                    <a:pt x="6" y="15"/>
                    <a:pt x="6" y="15"/>
                    <a:pt x="6" y="15"/>
                  </a:cubicBezTo>
                  <a:cubicBezTo>
                    <a:pt x="5" y="16"/>
                    <a:pt x="5" y="16"/>
                    <a:pt x="5" y="16"/>
                  </a:cubicBezTo>
                  <a:cubicBezTo>
                    <a:pt x="5" y="16"/>
                    <a:pt x="5" y="16"/>
                    <a:pt x="5" y="16"/>
                  </a:cubicBezTo>
                  <a:cubicBezTo>
                    <a:pt x="6" y="17"/>
                    <a:pt x="6" y="17"/>
                    <a:pt x="6" y="17"/>
                  </a:cubicBezTo>
                  <a:cubicBezTo>
                    <a:pt x="6" y="17"/>
                    <a:pt x="6" y="17"/>
                    <a:pt x="6" y="17"/>
                  </a:cubicBezTo>
                  <a:cubicBezTo>
                    <a:pt x="6" y="17"/>
                    <a:pt x="7" y="17"/>
                    <a:pt x="7" y="17"/>
                  </a:cubicBezTo>
                  <a:cubicBezTo>
                    <a:pt x="7" y="16"/>
                    <a:pt x="7" y="16"/>
                    <a:pt x="8" y="16"/>
                  </a:cubicBezTo>
                  <a:cubicBezTo>
                    <a:pt x="9" y="16"/>
                    <a:pt x="9" y="16"/>
                    <a:pt x="9" y="15"/>
                  </a:cubicBezTo>
                  <a:cubicBezTo>
                    <a:pt x="9" y="15"/>
                    <a:pt x="9" y="15"/>
                    <a:pt x="9" y="15"/>
                  </a:cubicBezTo>
                  <a:cubicBezTo>
                    <a:pt x="9" y="14"/>
                    <a:pt x="9" y="14"/>
                    <a:pt x="9" y="13"/>
                  </a:cubicBezTo>
                  <a:cubicBezTo>
                    <a:pt x="9" y="13"/>
                    <a:pt x="9" y="13"/>
                    <a:pt x="8" y="13"/>
                  </a:cubicBezTo>
                  <a:cubicBezTo>
                    <a:pt x="8" y="13"/>
                    <a:pt x="8" y="13"/>
                    <a:pt x="8" y="13"/>
                  </a:cubicBezTo>
                  <a:cubicBezTo>
                    <a:pt x="8" y="13"/>
                    <a:pt x="7" y="14"/>
                    <a:pt x="7" y="14"/>
                  </a:cubicBezTo>
                  <a:cubicBezTo>
                    <a:pt x="6" y="14"/>
                    <a:pt x="4" y="12"/>
                    <a:pt x="4" y="9"/>
                  </a:cubicBezTo>
                  <a:cubicBezTo>
                    <a:pt x="3" y="9"/>
                    <a:pt x="3" y="8"/>
                    <a:pt x="3" y="7"/>
                  </a:cubicBezTo>
                  <a:cubicBezTo>
                    <a:pt x="3" y="7"/>
                    <a:pt x="3" y="6"/>
                    <a:pt x="4" y="5"/>
                  </a:cubicBezTo>
                  <a:cubicBezTo>
                    <a:pt x="4" y="4"/>
                    <a:pt x="4" y="4"/>
                    <a:pt x="4" y="4"/>
                  </a:cubicBezTo>
                  <a:cubicBezTo>
                    <a:pt x="4" y="3"/>
                    <a:pt x="4" y="3"/>
                    <a:pt x="4" y="3"/>
                  </a:cubicBezTo>
                  <a:cubicBezTo>
                    <a:pt x="4" y="2"/>
                    <a:pt x="3" y="1"/>
                    <a:pt x="2"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88">
              <a:extLst>
                <a:ext uri="{FF2B5EF4-FFF2-40B4-BE49-F238E27FC236}">
                  <a16:creationId xmlns:a16="http://schemas.microsoft.com/office/drawing/2014/main" id="{2D3B21A3-CE88-4C6E-B245-803C203BDF0B}"/>
                </a:ext>
              </a:extLst>
            </p:cNvPr>
            <p:cNvSpPr>
              <a:spLocks/>
            </p:cNvSpPr>
            <p:nvPr userDrawn="1"/>
          </p:nvSpPr>
          <p:spPr bwMode="auto">
            <a:xfrm>
              <a:off x="224" y="258"/>
              <a:ext cx="2" cy="6"/>
            </a:xfrm>
            <a:custGeom>
              <a:avLst/>
              <a:gdLst>
                <a:gd name="T0" fmla="*/ 0 w 1"/>
                <a:gd name="T1" fmla="*/ 0 h 3"/>
                <a:gd name="T2" fmla="*/ 0 w 1"/>
                <a:gd name="T3" fmla="*/ 2 h 3"/>
                <a:gd name="T4" fmla="*/ 0 w 1"/>
                <a:gd name="T5" fmla="*/ 3 h 3"/>
                <a:gd name="T6" fmla="*/ 0 w 1"/>
                <a:gd name="T7" fmla="*/ 3 h 3"/>
                <a:gd name="T8" fmla="*/ 1 w 1"/>
                <a:gd name="T9" fmla="*/ 2 h 3"/>
                <a:gd name="T10" fmla="*/ 1 w 1"/>
                <a:gd name="T11" fmla="*/ 2 h 3"/>
                <a:gd name="T12" fmla="*/ 1 w 1"/>
                <a:gd name="T13" fmla="*/ 1 h 3"/>
                <a:gd name="T14" fmla="*/ 0 w 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0"/>
                  </a:moveTo>
                  <a:cubicBezTo>
                    <a:pt x="0" y="1"/>
                    <a:pt x="0" y="2"/>
                    <a:pt x="0" y="2"/>
                  </a:cubicBezTo>
                  <a:cubicBezTo>
                    <a:pt x="0" y="3"/>
                    <a:pt x="0" y="3"/>
                    <a:pt x="0" y="3"/>
                  </a:cubicBezTo>
                  <a:cubicBezTo>
                    <a:pt x="0" y="3"/>
                    <a:pt x="0" y="3"/>
                    <a:pt x="0" y="3"/>
                  </a:cubicBezTo>
                  <a:cubicBezTo>
                    <a:pt x="1" y="2"/>
                    <a:pt x="1" y="2"/>
                    <a:pt x="1" y="2"/>
                  </a:cubicBezTo>
                  <a:cubicBezTo>
                    <a:pt x="1" y="2"/>
                    <a:pt x="1" y="2"/>
                    <a:pt x="1" y="2"/>
                  </a:cubicBezTo>
                  <a:cubicBezTo>
                    <a:pt x="1" y="2"/>
                    <a:pt x="1" y="1"/>
                    <a:pt x="1" y="1"/>
                  </a:cubicBezTo>
                  <a:cubicBezTo>
                    <a:pt x="1" y="1"/>
                    <a:pt x="1"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89">
              <a:extLst>
                <a:ext uri="{FF2B5EF4-FFF2-40B4-BE49-F238E27FC236}">
                  <a16:creationId xmlns:a16="http://schemas.microsoft.com/office/drawing/2014/main" id="{79A61124-5947-49BE-A7AB-7AAD7502FB1B}"/>
                </a:ext>
              </a:extLst>
            </p:cNvPr>
            <p:cNvSpPr>
              <a:spLocks/>
            </p:cNvSpPr>
            <p:nvPr userDrawn="1"/>
          </p:nvSpPr>
          <p:spPr bwMode="auto">
            <a:xfrm>
              <a:off x="232" y="289"/>
              <a:ext cx="6" cy="5"/>
            </a:xfrm>
            <a:custGeom>
              <a:avLst/>
              <a:gdLst>
                <a:gd name="T0" fmla="*/ 0 w 3"/>
                <a:gd name="T1" fmla="*/ 1 h 2"/>
                <a:gd name="T2" fmla="*/ 0 w 3"/>
                <a:gd name="T3" fmla="*/ 1 h 2"/>
                <a:gd name="T4" fmla="*/ 1 w 3"/>
                <a:gd name="T5" fmla="*/ 1 h 2"/>
                <a:gd name="T6" fmla="*/ 2 w 3"/>
                <a:gd name="T7" fmla="*/ 2 h 2"/>
                <a:gd name="T8" fmla="*/ 3 w 3"/>
                <a:gd name="T9" fmla="*/ 1 h 2"/>
                <a:gd name="T10" fmla="*/ 3 w 3"/>
                <a:gd name="T11" fmla="*/ 1 h 2"/>
                <a:gd name="T12" fmla="*/ 3 w 3"/>
                <a:gd name="T13" fmla="*/ 1 h 2"/>
                <a:gd name="T14" fmla="*/ 3 w 3"/>
                <a:gd name="T15" fmla="*/ 0 h 2"/>
                <a:gd name="T16" fmla="*/ 2 w 3"/>
                <a:gd name="T17" fmla="*/ 0 h 2"/>
                <a:gd name="T18" fmla="*/ 0 w 3"/>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0" y="1"/>
                  </a:moveTo>
                  <a:cubicBezTo>
                    <a:pt x="0" y="1"/>
                    <a:pt x="0" y="1"/>
                    <a:pt x="0" y="1"/>
                  </a:cubicBezTo>
                  <a:cubicBezTo>
                    <a:pt x="1" y="1"/>
                    <a:pt x="1" y="1"/>
                    <a:pt x="1" y="1"/>
                  </a:cubicBezTo>
                  <a:cubicBezTo>
                    <a:pt x="1" y="2"/>
                    <a:pt x="1" y="2"/>
                    <a:pt x="2" y="2"/>
                  </a:cubicBezTo>
                  <a:cubicBezTo>
                    <a:pt x="2" y="2"/>
                    <a:pt x="3" y="2"/>
                    <a:pt x="3" y="1"/>
                  </a:cubicBezTo>
                  <a:cubicBezTo>
                    <a:pt x="3" y="1"/>
                    <a:pt x="3" y="1"/>
                    <a:pt x="3" y="1"/>
                  </a:cubicBezTo>
                  <a:cubicBezTo>
                    <a:pt x="3" y="1"/>
                    <a:pt x="3" y="1"/>
                    <a:pt x="3" y="1"/>
                  </a:cubicBezTo>
                  <a:cubicBezTo>
                    <a:pt x="3" y="0"/>
                    <a:pt x="3" y="0"/>
                    <a:pt x="3"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90">
              <a:extLst>
                <a:ext uri="{FF2B5EF4-FFF2-40B4-BE49-F238E27FC236}">
                  <a16:creationId xmlns:a16="http://schemas.microsoft.com/office/drawing/2014/main" id="{EF0BFC43-B7D3-4BB9-B209-9C5874BF1521}"/>
                </a:ext>
              </a:extLst>
            </p:cNvPr>
            <p:cNvSpPr>
              <a:spLocks/>
            </p:cNvSpPr>
            <p:nvPr userDrawn="1"/>
          </p:nvSpPr>
          <p:spPr bwMode="auto">
            <a:xfrm>
              <a:off x="249" y="302"/>
              <a:ext cx="8" cy="4"/>
            </a:xfrm>
            <a:custGeom>
              <a:avLst/>
              <a:gdLst>
                <a:gd name="T0" fmla="*/ 0 w 4"/>
                <a:gd name="T1" fmla="*/ 1 h 2"/>
                <a:gd name="T2" fmla="*/ 1 w 4"/>
                <a:gd name="T3" fmla="*/ 1 h 2"/>
                <a:gd name="T4" fmla="*/ 1 w 4"/>
                <a:gd name="T5" fmla="*/ 1 h 2"/>
                <a:gd name="T6" fmla="*/ 2 w 4"/>
                <a:gd name="T7" fmla="*/ 2 h 2"/>
                <a:gd name="T8" fmla="*/ 2 w 4"/>
                <a:gd name="T9" fmla="*/ 1 h 2"/>
                <a:gd name="T10" fmla="*/ 3 w 4"/>
                <a:gd name="T11" fmla="*/ 1 h 2"/>
                <a:gd name="T12" fmla="*/ 4 w 4"/>
                <a:gd name="T13" fmla="*/ 1 h 2"/>
                <a:gd name="T14" fmla="*/ 4 w 4"/>
                <a:gd name="T15" fmla="*/ 1 h 2"/>
                <a:gd name="T16" fmla="*/ 4 w 4"/>
                <a:gd name="T17" fmla="*/ 1 h 2"/>
                <a:gd name="T18" fmla="*/ 3 w 4"/>
                <a:gd name="T19" fmla="*/ 0 h 2"/>
                <a:gd name="T20" fmla="*/ 2 w 4"/>
                <a:gd name="T21" fmla="*/ 0 h 2"/>
                <a:gd name="T22" fmla="*/ 0 w 4"/>
                <a:gd name="T2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2">
                  <a:moveTo>
                    <a:pt x="0" y="1"/>
                  </a:moveTo>
                  <a:cubicBezTo>
                    <a:pt x="1" y="1"/>
                    <a:pt x="1" y="1"/>
                    <a:pt x="1" y="1"/>
                  </a:cubicBezTo>
                  <a:cubicBezTo>
                    <a:pt x="1" y="1"/>
                    <a:pt x="1" y="1"/>
                    <a:pt x="1" y="1"/>
                  </a:cubicBezTo>
                  <a:cubicBezTo>
                    <a:pt x="2" y="2"/>
                    <a:pt x="2" y="2"/>
                    <a:pt x="2" y="2"/>
                  </a:cubicBezTo>
                  <a:cubicBezTo>
                    <a:pt x="2" y="2"/>
                    <a:pt x="2" y="2"/>
                    <a:pt x="2" y="1"/>
                  </a:cubicBezTo>
                  <a:cubicBezTo>
                    <a:pt x="3" y="1"/>
                    <a:pt x="3" y="1"/>
                    <a:pt x="3" y="1"/>
                  </a:cubicBezTo>
                  <a:cubicBezTo>
                    <a:pt x="4" y="1"/>
                    <a:pt x="4" y="1"/>
                    <a:pt x="4" y="1"/>
                  </a:cubicBezTo>
                  <a:cubicBezTo>
                    <a:pt x="4" y="1"/>
                    <a:pt x="4" y="1"/>
                    <a:pt x="4" y="1"/>
                  </a:cubicBezTo>
                  <a:cubicBezTo>
                    <a:pt x="4" y="1"/>
                    <a:pt x="4" y="1"/>
                    <a:pt x="4" y="1"/>
                  </a:cubicBezTo>
                  <a:cubicBezTo>
                    <a:pt x="4" y="0"/>
                    <a:pt x="3" y="0"/>
                    <a:pt x="3"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91">
              <a:extLst>
                <a:ext uri="{FF2B5EF4-FFF2-40B4-BE49-F238E27FC236}">
                  <a16:creationId xmlns:a16="http://schemas.microsoft.com/office/drawing/2014/main" id="{6191B218-E0D6-47CD-A48C-79E50C8C839B}"/>
                </a:ext>
              </a:extLst>
            </p:cNvPr>
            <p:cNvSpPr>
              <a:spLocks/>
            </p:cNvSpPr>
            <p:nvPr userDrawn="1"/>
          </p:nvSpPr>
          <p:spPr bwMode="auto">
            <a:xfrm>
              <a:off x="267" y="311"/>
              <a:ext cx="7" cy="8"/>
            </a:xfrm>
            <a:custGeom>
              <a:avLst/>
              <a:gdLst>
                <a:gd name="T0" fmla="*/ 0 w 3"/>
                <a:gd name="T1" fmla="*/ 4 h 4"/>
                <a:gd name="T2" fmla="*/ 1 w 3"/>
                <a:gd name="T3" fmla="*/ 3 h 4"/>
                <a:gd name="T4" fmla="*/ 3 w 3"/>
                <a:gd name="T5" fmla="*/ 0 h 4"/>
                <a:gd name="T6" fmla="*/ 3 w 3"/>
                <a:gd name="T7" fmla="*/ 0 h 4"/>
                <a:gd name="T8" fmla="*/ 2 w 3"/>
                <a:gd name="T9" fmla="*/ 0 h 4"/>
                <a:gd name="T10" fmla="*/ 2 w 3"/>
                <a:gd name="T11" fmla="*/ 1 h 4"/>
                <a:gd name="T12" fmla="*/ 1 w 3"/>
                <a:gd name="T13" fmla="*/ 1 h 4"/>
                <a:gd name="T14" fmla="*/ 0 w 3"/>
                <a:gd name="T15" fmla="*/ 3 h 4"/>
                <a:gd name="T16" fmla="*/ 0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4"/>
                  </a:moveTo>
                  <a:cubicBezTo>
                    <a:pt x="0" y="3"/>
                    <a:pt x="0" y="3"/>
                    <a:pt x="1" y="3"/>
                  </a:cubicBezTo>
                  <a:cubicBezTo>
                    <a:pt x="2" y="3"/>
                    <a:pt x="3" y="1"/>
                    <a:pt x="3" y="0"/>
                  </a:cubicBezTo>
                  <a:cubicBezTo>
                    <a:pt x="3" y="0"/>
                    <a:pt x="3" y="0"/>
                    <a:pt x="3" y="0"/>
                  </a:cubicBezTo>
                  <a:cubicBezTo>
                    <a:pt x="3" y="0"/>
                    <a:pt x="3" y="0"/>
                    <a:pt x="2" y="0"/>
                  </a:cubicBezTo>
                  <a:cubicBezTo>
                    <a:pt x="2" y="0"/>
                    <a:pt x="2" y="0"/>
                    <a:pt x="2" y="1"/>
                  </a:cubicBezTo>
                  <a:cubicBezTo>
                    <a:pt x="1" y="1"/>
                    <a:pt x="1" y="1"/>
                    <a:pt x="1" y="1"/>
                  </a:cubicBezTo>
                  <a:cubicBezTo>
                    <a:pt x="0" y="1"/>
                    <a:pt x="0" y="2"/>
                    <a:pt x="0" y="3"/>
                  </a:cubicBezTo>
                  <a:cubicBezTo>
                    <a:pt x="0" y="3"/>
                    <a:pt x="0" y="3"/>
                    <a:pt x="0" y="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92">
              <a:extLst>
                <a:ext uri="{FF2B5EF4-FFF2-40B4-BE49-F238E27FC236}">
                  <a16:creationId xmlns:a16="http://schemas.microsoft.com/office/drawing/2014/main" id="{B54A6A12-57B8-4565-B70A-B767657BF5D7}"/>
                </a:ext>
              </a:extLst>
            </p:cNvPr>
            <p:cNvSpPr>
              <a:spLocks/>
            </p:cNvSpPr>
            <p:nvPr userDrawn="1"/>
          </p:nvSpPr>
          <p:spPr bwMode="auto">
            <a:xfrm>
              <a:off x="234" y="251"/>
              <a:ext cx="6" cy="7"/>
            </a:xfrm>
            <a:custGeom>
              <a:avLst/>
              <a:gdLst>
                <a:gd name="T0" fmla="*/ 1 w 3"/>
                <a:gd name="T1" fmla="*/ 2 h 3"/>
                <a:gd name="T2" fmla="*/ 1 w 3"/>
                <a:gd name="T3" fmla="*/ 2 h 3"/>
                <a:gd name="T4" fmla="*/ 2 w 3"/>
                <a:gd name="T5" fmla="*/ 3 h 3"/>
                <a:gd name="T6" fmla="*/ 2 w 3"/>
                <a:gd name="T7" fmla="*/ 3 h 3"/>
                <a:gd name="T8" fmla="*/ 3 w 3"/>
                <a:gd name="T9" fmla="*/ 2 h 3"/>
                <a:gd name="T10" fmla="*/ 3 w 3"/>
                <a:gd name="T11" fmla="*/ 2 h 3"/>
                <a:gd name="T12" fmla="*/ 1 w 3"/>
                <a:gd name="T13" fmla="*/ 1 h 3"/>
                <a:gd name="T14" fmla="*/ 1 w 3"/>
                <a:gd name="T15" fmla="*/ 0 h 3"/>
                <a:gd name="T16" fmla="*/ 1 w 3"/>
                <a:gd name="T17" fmla="*/ 0 h 3"/>
                <a:gd name="T18" fmla="*/ 0 w 3"/>
                <a:gd name="T19" fmla="*/ 0 h 3"/>
                <a:gd name="T20" fmla="*/ 0 w 3"/>
                <a:gd name="T21" fmla="*/ 1 h 3"/>
                <a:gd name="T22" fmla="*/ 1 w 3"/>
                <a:gd name="T23" fmla="*/ 1 h 3"/>
                <a:gd name="T24" fmla="*/ 1 w 3"/>
                <a:gd name="T2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1" y="2"/>
                  </a:moveTo>
                  <a:cubicBezTo>
                    <a:pt x="1" y="2"/>
                    <a:pt x="1" y="2"/>
                    <a:pt x="1" y="2"/>
                  </a:cubicBezTo>
                  <a:cubicBezTo>
                    <a:pt x="1" y="2"/>
                    <a:pt x="2" y="3"/>
                    <a:pt x="2" y="3"/>
                  </a:cubicBezTo>
                  <a:cubicBezTo>
                    <a:pt x="2" y="3"/>
                    <a:pt x="2" y="3"/>
                    <a:pt x="2" y="3"/>
                  </a:cubicBezTo>
                  <a:cubicBezTo>
                    <a:pt x="3" y="2"/>
                    <a:pt x="3" y="2"/>
                    <a:pt x="3" y="2"/>
                  </a:cubicBezTo>
                  <a:cubicBezTo>
                    <a:pt x="3" y="2"/>
                    <a:pt x="3" y="2"/>
                    <a:pt x="3" y="2"/>
                  </a:cubicBezTo>
                  <a:cubicBezTo>
                    <a:pt x="3" y="1"/>
                    <a:pt x="2" y="1"/>
                    <a:pt x="1" y="1"/>
                  </a:cubicBezTo>
                  <a:cubicBezTo>
                    <a:pt x="1" y="1"/>
                    <a:pt x="1" y="1"/>
                    <a:pt x="1" y="0"/>
                  </a:cubicBezTo>
                  <a:cubicBezTo>
                    <a:pt x="1" y="0"/>
                    <a:pt x="1" y="0"/>
                    <a:pt x="1" y="0"/>
                  </a:cubicBezTo>
                  <a:cubicBezTo>
                    <a:pt x="0" y="0"/>
                    <a:pt x="0" y="0"/>
                    <a:pt x="0" y="0"/>
                  </a:cubicBezTo>
                  <a:cubicBezTo>
                    <a:pt x="0" y="1"/>
                    <a:pt x="0" y="1"/>
                    <a:pt x="0" y="1"/>
                  </a:cubicBezTo>
                  <a:cubicBezTo>
                    <a:pt x="1" y="1"/>
                    <a:pt x="1" y="1"/>
                    <a:pt x="1" y="1"/>
                  </a:cubicBezTo>
                  <a:lnTo>
                    <a:pt x="1" y="2"/>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93">
              <a:extLst>
                <a:ext uri="{FF2B5EF4-FFF2-40B4-BE49-F238E27FC236}">
                  <a16:creationId xmlns:a16="http://schemas.microsoft.com/office/drawing/2014/main" id="{8C767912-69FA-4DFD-AF9F-C0BC688AB3C1}"/>
                </a:ext>
              </a:extLst>
            </p:cNvPr>
            <p:cNvSpPr>
              <a:spLocks/>
            </p:cNvSpPr>
            <p:nvPr userDrawn="1"/>
          </p:nvSpPr>
          <p:spPr bwMode="auto">
            <a:xfrm>
              <a:off x="242" y="251"/>
              <a:ext cx="5" cy="7"/>
            </a:xfrm>
            <a:custGeom>
              <a:avLst/>
              <a:gdLst>
                <a:gd name="T0" fmla="*/ 1 w 2"/>
                <a:gd name="T1" fmla="*/ 2 h 3"/>
                <a:gd name="T2" fmla="*/ 0 w 2"/>
                <a:gd name="T3" fmla="*/ 3 h 3"/>
                <a:gd name="T4" fmla="*/ 0 w 2"/>
                <a:gd name="T5" fmla="*/ 3 h 3"/>
                <a:gd name="T6" fmla="*/ 0 w 2"/>
                <a:gd name="T7" fmla="*/ 3 h 3"/>
                <a:gd name="T8" fmla="*/ 0 w 2"/>
                <a:gd name="T9" fmla="*/ 2 h 3"/>
                <a:gd name="T10" fmla="*/ 0 w 2"/>
                <a:gd name="T11" fmla="*/ 1 h 3"/>
                <a:gd name="T12" fmla="*/ 0 w 2"/>
                <a:gd name="T13" fmla="*/ 1 h 3"/>
                <a:gd name="T14" fmla="*/ 1 w 2"/>
                <a:gd name="T15" fmla="*/ 1 h 3"/>
                <a:gd name="T16" fmla="*/ 2 w 2"/>
                <a:gd name="T17" fmla="*/ 0 h 3"/>
                <a:gd name="T18" fmla="*/ 2 w 2"/>
                <a:gd name="T19" fmla="*/ 0 h 3"/>
                <a:gd name="T20" fmla="*/ 2 w 2"/>
                <a:gd name="T21" fmla="*/ 0 h 3"/>
                <a:gd name="T22" fmla="*/ 2 w 2"/>
                <a:gd name="T23" fmla="*/ 0 h 3"/>
                <a:gd name="T24" fmla="*/ 1 w 2"/>
                <a:gd name="T25" fmla="*/ 1 h 3"/>
                <a:gd name="T26" fmla="*/ 1 w 2"/>
                <a:gd name="T2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3">
                  <a:moveTo>
                    <a:pt x="1" y="2"/>
                  </a:moveTo>
                  <a:cubicBezTo>
                    <a:pt x="0" y="3"/>
                    <a:pt x="0" y="3"/>
                    <a:pt x="0" y="3"/>
                  </a:cubicBezTo>
                  <a:cubicBezTo>
                    <a:pt x="0" y="3"/>
                    <a:pt x="0" y="3"/>
                    <a:pt x="0" y="3"/>
                  </a:cubicBezTo>
                  <a:cubicBezTo>
                    <a:pt x="0" y="3"/>
                    <a:pt x="0" y="3"/>
                    <a:pt x="0" y="3"/>
                  </a:cubicBezTo>
                  <a:cubicBezTo>
                    <a:pt x="0" y="3"/>
                    <a:pt x="0" y="2"/>
                    <a:pt x="0" y="2"/>
                  </a:cubicBezTo>
                  <a:cubicBezTo>
                    <a:pt x="0" y="1"/>
                    <a:pt x="0" y="1"/>
                    <a:pt x="0" y="1"/>
                  </a:cubicBezTo>
                  <a:cubicBezTo>
                    <a:pt x="0" y="1"/>
                    <a:pt x="0" y="1"/>
                    <a:pt x="0" y="1"/>
                  </a:cubicBezTo>
                  <a:cubicBezTo>
                    <a:pt x="1" y="1"/>
                    <a:pt x="1" y="1"/>
                    <a:pt x="1" y="1"/>
                  </a:cubicBezTo>
                  <a:cubicBezTo>
                    <a:pt x="1" y="0"/>
                    <a:pt x="1" y="0"/>
                    <a:pt x="2" y="0"/>
                  </a:cubicBezTo>
                  <a:cubicBezTo>
                    <a:pt x="2" y="0"/>
                    <a:pt x="2" y="0"/>
                    <a:pt x="2" y="0"/>
                  </a:cubicBezTo>
                  <a:cubicBezTo>
                    <a:pt x="2" y="0"/>
                    <a:pt x="2" y="0"/>
                    <a:pt x="2" y="0"/>
                  </a:cubicBezTo>
                  <a:cubicBezTo>
                    <a:pt x="2" y="0"/>
                    <a:pt x="2" y="0"/>
                    <a:pt x="2" y="0"/>
                  </a:cubicBezTo>
                  <a:cubicBezTo>
                    <a:pt x="1" y="1"/>
                    <a:pt x="1" y="1"/>
                    <a:pt x="1" y="1"/>
                  </a:cubicBezTo>
                  <a:lnTo>
                    <a:pt x="1" y="2"/>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94">
              <a:extLst>
                <a:ext uri="{FF2B5EF4-FFF2-40B4-BE49-F238E27FC236}">
                  <a16:creationId xmlns:a16="http://schemas.microsoft.com/office/drawing/2014/main" id="{F92DC4B0-56FA-481A-83F6-A71D5825D7E1}"/>
                </a:ext>
              </a:extLst>
            </p:cNvPr>
            <p:cNvSpPr>
              <a:spLocks/>
            </p:cNvSpPr>
            <p:nvPr userDrawn="1"/>
          </p:nvSpPr>
          <p:spPr bwMode="auto">
            <a:xfrm>
              <a:off x="236" y="260"/>
              <a:ext cx="9" cy="6"/>
            </a:xfrm>
            <a:custGeom>
              <a:avLst/>
              <a:gdLst>
                <a:gd name="T0" fmla="*/ 3 w 4"/>
                <a:gd name="T1" fmla="*/ 0 h 3"/>
                <a:gd name="T2" fmla="*/ 3 w 4"/>
                <a:gd name="T3" fmla="*/ 0 h 3"/>
                <a:gd name="T4" fmla="*/ 4 w 4"/>
                <a:gd name="T5" fmla="*/ 0 h 3"/>
                <a:gd name="T6" fmla="*/ 4 w 4"/>
                <a:gd name="T7" fmla="*/ 0 h 3"/>
                <a:gd name="T8" fmla="*/ 3 w 4"/>
                <a:gd name="T9" fmla="*/ 2 h 3"/>
                <a:gd name="T10" fmla="*/ 2 w 4"/>
                <a:gd name="T11" fmla="*/ 3 h 3"/>
                <a:gd name="T12" fmla="*/ 0 w 4"/>
                <a:gd name="T13" fmla="*/ 1 h 3"/>
                <a:gd name="T14" fmla="*/ 0 w 4"/>
                <a:gd name="T15" fmla="*/ 0 h 3"/>
                <a:gd name="T16" fmla="*/ 1 w 4"/>
                <a:gd name="T17" fmla="*/ 0 h 3"/>
                <a:gd name="T18" fmla="*/ 1 w 4"/>
                <a:gd name="T19" fmla="*/ 0 h 3"/>
                <a:gd name="T20" fmla="*/ 1 w 4"/>
                <a:gd name="T21" fmla="*/ 0 h 3"/>
                <a:gd name="T22" fmla="*/ 2 w 4"/>
                <a:gd name="T23" fmla="*/ 0 h 3"/>
                <a:gd name="T24" fmla="*/ 3 w 4"/>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3">
                  <a:moveTo>
                    <a:pt x="3" y="0"/>
                  </a:moveTo>
                  <a:cubicBezTo>
                    <a:pt x="3" y="0"/>
                    <a:pt x="3" y="0"/>
                    <a:pt x="3" y="0"/>
                  </a:cubicBezTo>
                  <a:cubicBezTo>
                    <a:pt x="3" y="0"/>
                    <a:pt x="4" y="0"/>
                    <a:pt x="4" y="0"/>
                  </a:cubicBezTo>
                  <a:cubicBezTo>
                    <a:pt x="4" y="0"/>
                    <a:pt x="4" y="0"/>
                    <a:pt x="4" y="0"/>
                  </a:cubicBezTo>
                  <a:cubicBezTo>
                    <a:pt x="4" y="1"/>
                    <a:pt x="4" y="1"/>
                    <a:pt x="3" y="2"/>
                  </a:cubicBezTo>
                  <a:cubicBezTo>
                    <a:pt x="3" y="3"/>
                    <a:pt x="3" y="3"/>
                    <a:pt x="2" y="3"/>
                  </a:cubicBezTo>
                  <a:cubicBezTo>
                    <a:pt x="2" y="3"/>
                    <a:pt x="1" y="3"/>
                    <a:pt x="0" y="1"/>
                  </a:cubicBezTo>
                  <a:cubicBezTo>
                    <a:pt x="0" y="1"/>
                    <a:pt x="0" y="1"/>
                    <a:pt x="0" y="0"/>
                  </a:cubicBezTo>
                  <a:cubicBezTo>
                    <a:pt x="0" y="0"/>
                    <a:pt x="0" y="0"/>
                    <a:pt x="1" y="0"/>
                  </a:cubicBezTo>
                  <a:cubicBezTo>
                    <a:pt x="1" y="0"/>
                    <a:pt x="1" y="0"/>
                    <a:pt x="1" y="0"/>
                  </a:cubicBezTo>
                  <a:cubicBezTo>
                    <a:pt x="1" y="0"/>
                    <a:pt x="1" y="0"/>
                    <a:pt x="1" y="0"/>
                  </a:cubicBezTo>
                  <a:cubicBezTo>
                    <a:pt x="2" y="0"/>
                    <a:pt x="2" y="0"/>
                    <a:pt x="2" y="0"/>
                  </a:cubicBezTo>
                  <a:cubicBezTo>
                    <a:pt x="2" y="0"/>
                    <a:pt x="3" y="0"/>
                    <a:pt x="3"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95">
              <a:extLst>
                <a:ext uri="{FF2B5EF4-FFF2-40B4-BE49-F238E27FC236}">
                  <a16:creationId xmlns:a16="http://schemas.microsoft.com/office/drawing/2014/main" id="{78ADBDA6-88B1-43FE-9977-D4DEAD9C04AE}"/>
                </a:ext>
              </a:extLst>
            </p:cNvPr>
            <p:cNvSpPr>
              <a:spLocks/>
            </p:cNvSpPr>
            <p:nvPr userDrawn="1"/>
          </p:nvSpPr>
          <p:spPr bwMode="auto">
            <a:xfrm>
              <a:off x="238" y="262"/>
              <a:ext cx="4" cy="4"/>
            </a:xfrm>
            <a:custGeom>
              <a:avLst/>
              <a:gdLst>
                <a:gd name="T0" fmla="*/ 1 w 2"/>
                <a:gd name="T1" fmla="*/ 0 h 2"/>
                <a:gd name="T2" fmla="*/ 1 w 2"/>
                <a:gd name="T3" fmla="*/ 0 h 2"/>
                <a:gd name="T4" fmla="*/ 1 w 2"/>
                <a:gd name="T5" fmla="*/ 0 h 2"/>
                <a:gd name="T6" fmla="*/ 0 w 2"/>
                <a:gd name="T7" fmla="*/ 0 h 2"/>
                <a:gd name="T8" fmla="*/ 1 w 2"/>
                <a:gd name="T9" fmla="*/ 2 h 2"/>
                <a:gd name="T10" fmla="*/ 1 w 2"/>
                <a:gd name="T11" fmla="*/ 2 h 2"/>
                <a:gd name="T12" fmla="*/ 2 w 2"/>
                <a:gd name="T13" fmla="*/ 1 h 2"/>
                <a:gd name="T14" fmla="*/ 2 w 2"/>
                <a:gd name="T15" fmla="*/ 0 h 2"/>
                <a:gd name="T16" fmla="*/ 2 w 2"/>
                <a:gd name="T17" fmla="*/ 0 h 2"/>
                <a:gd name="T18" fmla="*/ 2 w 2"/>
                <a:gd name="T19" fmla="*/ 0 h 2"/>
                <a:gd name="T20" fmla="*/ 1 w 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
                  <a:moveTo>
                    <a:pt x="1" y="0"/>
                  </a:moveTo>
                  <a:cubicBezTo>
                    <a:pt x="1" y="0"/>
                    <a:pt x="1" y="0"/>
                    <a:pt x="1" y="0"/>
                  </a:cubicBezTo>
                  <a:cubicBezTo>
                    <a:pt x="1" y="0"/>
                    <a:pt x="1" y="0"/>
                    <a:pt x="1" y="0"/>
                  </a:cubicBezTo>
                  <a:cubicBezTo>
                    <a:pt x="0" y="0"/>
                    <a:pt x="0" y="0"/>
                    <a:pt x="0" y="0"/>
                  </a:cubicBezTo>
                  <a:cubicBezTo>
                    <a:pt x="0" y="1"/>
                    <a:pt x="1" y="1"/>
                    <a:pt x="1" y="2"/>
                  </a:cubicBezTo>
                  <a:cubicBezTo>
                    <a:pt x="1" y="2"/>
                    <a:pt x="1" y="2"/>
                    <a:pt x="1" y="2"/>
                  </a:cubicBezTo>
                  <a:cubicBezTo>
                    <a:pt x="1" y="2"/>
                    <a:pt x="2" y="2"/>
                    <a:pt x="2" y="1"/>
                  </a:cubicBezTo>
                  <a:cubicBezTo>
                    <a:pt x="2" y="0"/>
                    <a:pt x="2" y="0"/>
                    <a:pt x="2" y="0"/>
                  </a:cubicBezTo>
                  <a:cubicBezTo>
                    <a:pt x="2" y="0"/>
                    <a:pt x="2" y="0"/>
                    <a:pt x="2" y="0"/>
                  </a:cubicBezTo>
                  <a:cubicBezTo>
                    <a:pt x="2" y="0"/>
                    <a:pt x="2" y="0"/>
                    <a:pt x="2" y="0"/>
                  </a:cubicBezTo>
                  <a:cubicBezTo>
                    <a:pt x="1" y="0"/>
                    <a:pt x="1" y="0"/>
                    <a:pt x="1"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96">
              <a:extLst>
                <a:ext uri="{FF2B5EF4-FFF2-40B4-BE49-F238E27FC236}">
                  <a16:creationId xmlns:a16="http://schemas.microsoft.com/office/drawing/2014/main" id="{CC7032DA-B0D5-4B45-A14F-31F9CC1D0A6C}"/>
                </a:ext>
              </a:extLst>
            </p:cNvPr>
            <p:cNvSpPr>
              <a:spLocks/>
            </p:cNvSpPr>
            <p:nvPr userDrawn="1"/>
          </p:nvSpPr>
          <p:spPr bwMode="auto">
            <a:xfrm>
              <a:off x="345" y="241"/>
              <a:ext cx="70" cy="86"/>
            </a:xfrm>
            <a:custGeom>
              <a:avLst/>
              <a:gdLst>
                <a:gd name="T0" fmla="*/ 30 w 34"/>
                <a:gd name="T1" fmla="*/ 20 h 41"/>
                <a:gd name="T2" fmla="*/ 30 w 34"/>
                <a:gd name="T3" fmla="*/ 22 h 41"/>
                <a:gd name="T4" fmla="*/ 29 w 34"/>
                <a:gd name="T5" fmla="*/ 24 h 41"/>
                <a:gd name="T6" fmla="*/ 28 w 34"/>
                <a:gd name="T7" fmla="*/ 26 h 41"/>
                <a:gd name="T8" fmla="*/ 25 w 34"/>
                <a:gd name="T9" fmla="*/ 30 h 41"/>
                <a:gd name="T10" fmla="*/ 23 w 34"/>
                <a:gd name="T11" fmla="*/ 30 h 41"/>
                <a:gd name="T12" fmla="*/ 22 w 34"/>
                <a:gd name="T13" fmla="*/ 30 h 41"/>
                <a:gd name="T14" fmla="*/ 20 w 34"/>
                <a:gd name="T15" fmla="*/ 27 h 41"/>
                <a:gd name="T16" fmla="*/ 20 w 34"/>
                <a:gd name="T17" fmla="*/ 25 h 41"/>
                <a:gd name="T18" fmla="*/ 25 w 34"/>
                <a:gd name="T19" fmla="*/ 23 h 41"/>
                <a:gd name="T20" fmla="*/ 21 w 34"/>
                <a:gd name="T21" fmla="*/ 20 h 41"/>
                <a:gd name="T22" fmla="*/ 20 w 34"/>
                <a:gd name="T23" fmla="*/ 24 h 41"/>
                <a:gd name="T24" fmla="*/ 19 w 34"/>
                <a:gd name="T25" fmla="*/ 30 h 41"/>
                <a:gd name="T26" fmla="*/ 19 w 34"/>
                <a:gd name="T27" fmla="*/ 31 h 41"/>
                <a:gd name="T28" fmla="*/ 13 w 34"/>
                <a:gd name="T29" fmla="*/ 36 h 41"/>
                <a:gd name="T30" fmla="*/ 11 w 34"/>
                <a:gd name="T31" fmla="*/ 39 h 41"/>
                <a:gd name="T32" fmla="*/ 8 w 34"/>
                <a:gd name="T33" fmla="*/ 39 h 41"/>
                <a:gd name="T34" fmla="*/ 5 w 34"/>
                <a:gd name="T35" fmla="*/ 41 h 41"/>
                <a:gd name="T36" fmla="*/ 6 w 34"/>
                <a:gd name="T37" fmla="*/ 35 h 41"/>
                <a:gd name="T38" fmla="*/ 11 w 34"/>
                <a:gd name="T39" fmla="*/ 32 h 41"/>
                <a:gd name="T40" fmla="*/ 13 w 34"/>
                <a:gd name="T41" fmla="*/ 26 h 41"/>
                <a:gd name="T42" fmla="*/ 16 w 34"/>
                <a:gd name="T43" fmla="*/ 21 h 41"/>
                <a:gd name="T44" fmla="*/ 14 w 34"/>
                <a:gd name="T45" fmla="*/ 22 h 41"/>
                <a:gd name="T46" fmla="*/ 13 w 34"/>
                <a:gd name="T47" fmla="*/ 24 h 41"/>
                <a:gd name="T48" fmla="*/ 7 w 34"/>
                <a:gd name="T49" fmla="*/ 31 h 41"/>
                <a:gd name="T50" fmla="*/ 5 w 34"/>
                <a:gd name="T51" fmla="*/ 31 h 41"/>
                <a:gd name="T52" fmla="*/ 3 w 34"/>
                <a:gd name="T53" fmla="*/ 30 h 41"/>
                <a:gd name="T54" fmla="*/ 1 w 34"/>
                <a:gd name="T55" fmla="*/ 30 h 41"/>
                <a:gd name="T56" fmla="*/ 2 w 34"/>
                <a:gd name="T57" fmla="*/ 26 h 41"/>
                <a:gd name="T58" fmla="*/ 1 w 34"/>
                <a:gd name="T59" fmla="*/ 25 h 41"/>
                <a:gd name="T60" fmla="*/ 6 w 34"/>
                <a:gd name="T61" fmla="*/ 25 h 41"/>
                <a:gd name="T62" fmla="*/ 6 w 34"/>
                <a:gd name="T63" fmla="*/ 20 h 41"/>
                <a:gd name="T64" fmla="*/ 4 w 34"/>
                <a:gd name="T65" fmla="*/ 22 h 41"/>
                <a:gd name="T66" fmla="*/ 2 w 34"/>
                <a:gd name="T67" fmla="*/ 17 h 41"/>
                <a:gd name="T68" fmla="*/ 1 w 34"/>
                <a:gd name="T69" fmla="*/ 12 h 41"/>
                <a:gd name="T70" fmla="*/ 0 w 34"/>
                <a:gd name="T71" fmla="*/ 7 h 41"/>
                <a:gd name="T72" fmla="*/ 1 w 34"/>
                <a:gd name="T73" fmla="*/ 6 h 41"/>
                <a:gd name="T74" fmla="*/ 1 w 34"/>
                <a:gd name="T75" fmla="*/ 2 h 41"/>
                <a:gd name="T76" fmla="*/ 6 w 34"/>
                <a:gd name="T77" fmla="*/ 6 h 41"/>
                <a:gd name="T78" fmla="*/ 5 w 34"/>
                <a:gd name="T79" fmla="*/ 13 h 41"/>
                <a:gd name="T80" fmla="*/ 9 w 34"/>
                <a:gd name="T81" fmla="*/ 11 h 41"/>
                <a:gd name="T82" fmla="*/ 8 w 34"/>
                <a:gd name="T83" fmla="*/ 4 h 41"/>
                <a:gd name="T84" fmla="*/ 10 w 34"/>
                <a:gd name="T85" fmla="*/ 1 h 41"/>
                <a:gd name="T86" fmla="*/ 12 w 34"/>
                <a:gd name="T87" fmla="*/ 0 h 41"/>
                <a:gd name="T88" fmla="*/ 14 w 34"/>
                <a:gd name="T89" fmla="*/ 1 h 41"/>
                <a:gd name="T90" fmla="*/ 16 w 34"/>
                <a:gd name="T91" fmla="*/ 2 h 41"/>
                <a:gd name="T92" fmla="*/ 17 w 34"/>
                <a:gd name="T93" fmla="*/ 3 h 41"/>
                <a:gd name="T94" fmla="*/ 19 w 34"/>
                <a:gd name="T95" fmla="*/ 6 h 41"/>
                <a:gd name="T96" fmla="*/ 24 w 34"/>
                <a:gd name="T97" fmla="*/ 15 h 41"/>
                <a:gd name="T98" fmla="*/ 27 w 34"/>
                <a:gd name="T99" fmla="*/ 14 h 41"/>
                <a:gd name="T100" fmla="*/ 29 w 34"/>
                <a:gd name="T101" fmla="*/ 3 h 41"/>
                <a:gd name="T102" fmla="*/ 34 w 34"/>
                <a:gd name="T103" fmla="*/ 3 h 41"/>
                <a:gd name="T104" fmla="*/ 25 w 34"/>
                <a:gd name="T105" fmla="*/ 7 h 41"/>
                <a:gd name="T106" fmla="*/ 25 w 34"/>
                <a:gd name="T107" fmla="*/ 9 h 41"/>
                <a:gd name="T108" fmla="*/ 29 w 34"/>
                <a:gd name="T109"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 h="41">
                  <a:moveTo>
                    <a:pt x="27" y="19"/>
                  </a:moveTo>
                  <a:cubicBezTo>
                    <a:pt x="27" y="20"/>
                    <a:pt x="28" y="20"/>
                    <a:pt x="29" y="20"/>
                  </a:cubicBezTo>
                  <a:cubicBezTo>
                    <a:pt x="29" y="20"/>
                    <a:pt x="29" y="20"/>
                    <a:pt x="30" y="20"/>
                  </a:cubicBezTo>
                  <a:cubicBezTo>
                    <a:pt x="30" y="20"/>
                    <a:pt x="30" y="20"/>
                    <a:pt x="30" y="20"/>
                  </a:cubicBezTo>
                  <a:cubicBezTo>
                    <a:pt x="30" y="20"/>
                    <a:pt x="30" y="20"/>
                    <a:pt x="30" y="20"/>
                  </a:cubicBezTo>
                  <a:cubicBezTo>
                    <a:pt x="30" y="20"/>
                    <a:pt x="30" y="21"/>
                    <a:pt x="30" y="21"/>
                  </a:cubicBezTo>
                  <a:cubicBezTo>
                    <a:pt x="30" y="21"/>
                    <a:pt x="30" y="21"/>
                    <a:pt x="30" y="22"/>
                  </a:cubicBezTo>
                  <a:cubicBezTo>
                    <a:pt x="30" y="22"/>
                    <a:pt x="30" y="22"/>
                    <a:pt x="30" y="22"/>
                  </a:cubicBezTo>
                  <a:cubicBezTo>
                    <a:pt x="30" y="23"/>
                    <a:pt x="30" y="23"/>
                    <a:pt x="30" y="23"/>
                  </a:cubicBezTo>
                  <a:cubicBezTo>
                    <a:pt x="29" y="23"/>
                    <a:pt x="29" y="23"/>
                    <a:pt x="29" y="23"/>
                  </a:cubicBezTo>
                  <a:cubicBezTo>
                    <a:pt x="29" y="23"/>
                    <a:pt x="29" y="23"/>
                    <a:pt x="29" y="23"/>
                  </a:cubicBezTo>
                  <a:cubicBezTo>
                    <a:pt x="29" y="24"/>
                    <a:pt x="29" y="24"/>
                    <a:pt x="29" y="24"/>
                  </a:cubicBezTo>
                  <a:cubicBezTo>
                    <a:pt x="29" y="24"/>
                    <a:pt x="29" y="24"/>
                    <a:pt x="29" y="24"/>
                  </a:cubicBezTo>
                  <a:cubicBezTo>
                    <a:pt x="29" y="25"/>
                    <a:pt x="29" y="25"/>
                    <a:pt x="28" y="26"/>
                  </a:cubicBezTo>
                  <a:cubicBezTo>
                    <a:pt x="28" y="26"/>
                    <a:pt x="28" y="26"/>
                    <a:pt x="28" y="26"/>
                  </a:cubicBezTo>
                  <a:cubicBezTo>
                    <a:pt x="28" y="26"/>
                    <a:pt x="28" y="26"/>
                    <a:pt x="28" y="26"/>
                  </a:cubicBezTo>
                  <a:cubicBezTo>
                    <a:pt x="28" y="27"/>
                    <a:pt x="27" y="27"/>
                    <a:pt x="27" y="27"/>
                  </a:cubicBezTo>
                  <a:cubicBezTo>
                    <a:pt x="27" y="28"/>
                    <a:pt x="27" y="28"/>
                    <a:pt x="27" y="28"/>
                  </a:cubicBezTo>
                  <a:cubicBezTo>
                    <a:pt x="26" y="29"/>
                    <a:pt x="26" y="29"/>
                    <a:pt x="26" y="30"/>
                  </a:cubicBezTo>
                  <a:cubicBezTo>
                    <a:pt x="26" y="30"/>
                    <a:pt x="26" y="30"/>
                    <a:pt x="25" y="30"/>
                  </a:cubicBezTo>
                  <a:cubicBezTo>
                    <a:pt x="25" y="30"/>
                    <a:pt x="25" y="30"/>
                    <a:pt x="25" y="29"/>
                  </a:cubicBezTo>
                  <a:cubicBezTo>
                    <a:pt x="25" y="29"/>
                    <a:pt x="24" y="29"/>
                    <a:pt x="24" y="29"/>
                  </a:cubicBezTo>
                  <a:cubicBezTo>
                    <a:pt x="24" y="30"/>
                    <a:pt x="24" y="30"/>
                    <a:pt x="24" y="30"/>
                  </a:cubicBezTo>
                  <a:cubicBezTo>
                    <a:pt x="23" y="30"/>
                    <a:pt x="23" y="30"/>
                    <a:pt x="23" y="30"/>
                  </a:cubicBezTo>
                  <a:cubicBezTo>
                    <a:pt x="23" y="30"/>
                    <a:pt x="23" y="31"/>
                    <a:pt x="23" y="31"/>
                  </a:cubicBezTo>
                  <a:cubicBezTo>
                    <a:pt x="22" y="31"/>
                    <a:pt x="22" y="31"/>
                    <a:pt x="22" y="31"/>
                  </a:cubicBezTo>
                  <a:cubicBezTo>
                    <a:pt x="22" y="31"/>
                    <a:pt x="22" y="31"/>
                    <a:pt x="22" y="31"/>
                  </a:cubicBezTo>
                  <a:cubicBezTo>
                    <a:pt x="22" y="31"/>
                    <a:pt x="22" y="31"/>
                    <a:pt x="22" y="30"/>
                  </a:cubicBezTo>
                  <a:cubicBezTo>
                    <a:pt x="21" y="29"/>
                    <a:pt x="21" y="29"/>
                    <a:pt x="21" y="29"/>
                  </a:cubicBezTo>
                  <a:cubicBezTo>
                    <a:pt x="21" y="29"/>
                    <a:pt x="21" y="28"/>
                    <a:pt x="21" y="28"/>
                  </a:cubicBezTo>
                  <a:cubicBezTo>
                    <a:pt x="21" y="27"/>
                    <a:pt x="21" y="27"/>
                    <a:pt x="21" y="27"/>
                  </a:cubicBezTo>
                  <a:cubicBezTo>
                    <a:pt x="21" y="27"/>
                    <a:pt x="21" y="27"/>
                    <a:pt x="20" y="27"/>
                  </a:cubicBezTo>
                  <a:cubicBezTo>
                    <a:pt x="20" y="27"/>
                    <a:pt x="20" y="27"/>
                    <a:pt x="20" y="27"/>
                  </a:cubicBezTo>
                  <a:cubicBezTo>
                    <a:pt x="20" y="27"/>
                    <a:pt x="20" y="27"/>
                    <a:pt x="20" y="27"/>
                  </a:cubicBezTo>
                  <a:cubicBezTo>
                    <a:pt x="20" y="27"/>
                    <a:pt x="20" y="27"/>
                    <a:pt x="20" y="26"/>
                  </a:cubicBezTo>
                  <a:cubicBezTo>
                    <a:pt x="20" y="25"/>
                    <a:pt x="20" y="25"/>
                    <a:pt x="20" y="25"/>
                  </a:cubicBezTo>
                  <a:cubicBezTo>
                    <a:pt x="21" y="24"/>
                    <a:pt x="22" y="23"/>
                    <a:pt x="23" y="23"/>
                  </a:cubicBezTo>
                  <a:cubicBezTo>
                    <a:pt x="23" y="23"/>
                    <a:pt x="23" y="24"/>
                    <a:pt x="24" y="24"/>
                  </a:cubicBezTo>
                  <a:cubicBezTo>
                    <a:pt x="24" y="24"/>
                    <a:pt x="24" y="24"/>
                    <a:pt x="24" y="24"/>
                  </a:cubicBezTo>
                  <a:cubicBezTo>
                    <a:pt x="25" y="24"/>
                    <a:pt x="25" y="23"/>
                    <a:pt x="25" y="23"/>
                  </a:cubicBezTo>
                  <a:cubicBezTo>
                    <a:pt x="25" y="23"/>
                    <a:pt x="25" y="23"/>
                    <a:pt x="25" y="23"/>
                  </a:cubicBezTo>
                  <a:cubicBezTo>
                    <a:pt x="24" y="23"/>
                    <a:pt x="24" y="22"/>
                    <a:pt x="23" y="22"/>
                  </a:cubicBezTo>
                  <a:cubicBezTo>
                    <a:pt x="23" y="22"/>
                    <a:pt x="22" y="22"/>
                    <a:pt x="22" y="21"/>
                  </a:cubicBezTo>
                  <a:cubicBezTo>
                    <a:pt x="21" y="21"/>
                    <a:pt x="21" y="20"/>
                    <a:pt x="21" y="20"/>
                  </a:cubicBezTo>
                  <a:cubicBezTo>
                    <a:pt x="21" y="20"/>
                    <a:pt x="21" y="21"/>
                    <a:pt x="21" y="21"/>
                  </a:cubicBezTo>
                  <a:cubicBezTo>
                    <a:pt x="21" y="21"/>
                    <a:pt x="21" y="21"/>
                    <a:pt x="21" y="21"/>
                  </a:cubicBezTo>
                  <a:cubicBezTo>
                    <a:pt x="21" y="21"/>
                    <a:pt x="21" y="21"/>
                    <a:pt x="21" y="21"/>
                  </a:cubicBezTo>
                  <a:cubicBezTo>
                    <a:pt x="21" y="22"/>
                    <a:pt x="21" y="23"/>
                    <a:pt x="20" y="24"/>
                  </a:cubicBezTo>
                  <a:cubicBezTo>
                    <a:pt x="19" y="26"/>
                    <a:pt x="19" y="26"/>
                    <a:pt x="19" y="26"/>
                  </a:cubicBezTo>
                  <a:cubicBezTo>
                    <a:pt x="18" y="27"/>
                    <a:pt x="18" y="28"/>
                    <a:pt x="18" y="28"/>
                  </a:cubicBezTo>
                  <a:cubicBezTo>
                    <a:pt x="18" y="29"/>
                    <a:pt x="19" y="30"/>
                    <a:pt x="19" y="30"/>
                  </a:cubicBezTo>
                  <a:cubicBezTo>
                    <a:pt x="19" y="30"/>
                    <a:pt x="19" y="30"/>
                    <a:pt x="19" y="30"/>
                  </a:cubicBezTo>
                  <a:cubicBezTo>
                    <a:pt x="20" y="30"/>
                    <a:pt x="20" y="30"/>
                    <a:pt x="20" y="30"/>
                  </a:cubicBezTo>
                  <a:cubicBezTo>
                    <a:pt x="20" y="30"/>
                    <a:pt x="20" y="30"/>
                    <a:pt x="20" y="30"/>
                  </a:cubicBezTo>
                  <a:cubicBezTo>
                    <a:pt x="20" y="30"/>
                    <a:pt x="20" y="30"/>
                    <a:pt x="20" y="30"/>
                  </a:cubicBezTo>
                  <a:cubicBezTo>
                    <a:pt x="19" y="31"/>
                    <a:pt x="19" y="31"/>
                    <a:pt x="19" y="31"/>
                  </a:cubicBezTo>
                  <a:cubicBezTo>
                    <a:pt x="18" y="32"/>
                    <a:pt x="18" y="32"/>
                    <a:pt x="17" y="33"/>
                  </a:cubicBezTo>
                  <a:cubicBezTo>
                    <a:pt x="17" y="34"/>
                    <a:pt x="16" y="34"/>
                    <a:pt x="15" y="34"/>
                  </a:cubicBezTo>
                  <a:cubicBezTo>
                    <a:pt x="15" y="35"/>
                    <a:pt x="15" y="35"/>
                    <a:pt x="15" y="35"/>
                  </a:cubicBezTo>
                  <a:cubicBezTo>
                    <a:pt x="14" y="35"/>
                    <a:pt x="13" y="36"/>
                    <a:pt x="13" y="36"/>
                  </a:cubicBezTo>
                  <a:cubicBezTo>
                    <a:pt x="13" y="36"/>
                    <a:pt x="13" y="36"/>
                    <a:pt x="13" y="36"/>
                  </a:cubicBezTo>
                  <a:cubicBezTo>
                    <a:pt x="13" y="37"/>
                    <a:pt x="12" y="37"/>
                    <a:pt x="12" y="38"/>
                  </a:cubicBezTo>
                  <a:cubicBezTo>
                    <a:pt x="11" y="38"/>
                    <a:pt x="11" y="38"/>
                    <a:pt x="11" y="38"/>
                  </a:cubicBezTo>
                  <a:cubicBezTo>
                    <a:pt x="11" y="38"/>
                    <a:pt x="11" y="39"/>
                    <a:pt x="11" y="39"/>
                  </a:cubicBezTo>
                  <a:cubicBezTo>
                    <a:pt x="10" y="39"/>
                    <a:pt x="10" y="39"/>
                    <a:pt x="10" y="39"/>
                  </a:cubicBezTo>
                  <a:cubicBezTo>
                    <a:pt x="10" y="39"/>
                    <a:pt x="9" y="39"/>
                    <a:pt x="9" y="38"/>
                  </a:cubicBezTo>
                  <a:cubicBezTo>
                    <a:pt x="9" y="38"/>
                    <a:pt x="9" y="38"/>
                    <a:pt x="9" y="38"/>
                  </a:cubicBezTo>
                  <a:cubicBezTo>
                    <a:pt x="9" y="39"/>
                    <a:pt x="8" y="39"/>
                    <a:pt x="8" y="39"/>
                  </a:cubicBezTo>
                  <a:cubicBezTo>
                    <a:pt x="8" y="39"/>
                    <a:pt x="8" y="39"/>
                    <a:pt x="7" y="39"/>
                  </a:cubicBezTo>
                  <a:cubicBezTo>
                    <a:pt x="6" y="39"/>
                    <a:pt x="6" y="40"/>
                    <a:pt x="5" y="40"/>
                  </a:cubicBezTo>
                  <a:cubicBezTo>
                    <a:pt x="5" y="41"/>
                    <a:pt x="5" y="41"/>
                    <a:pt x="5" y="41"/>
                  </a:cubicBezTo>
                  <a:cubicBezTo>
                    <a:pt x="5" y="41"/>
                    <a:pt x="5" y="41"/>
                    <a:pt x="5" y="41"/>
                  </a:cubicBezTo>
                  <a:cubicBezTo>
                    <a:pt x="5" y="41"/>
                    <a:pt x="5" y="40"/>
                    <a:pt x="4" y="40"/>
                  </a:cubicBezTo>
                  <a:cubicBezTo>
                    <a:pt x="4" y="39"/>
                    <a:pt x="4" y="39"/>
                    <a:pt x="4" y="38"/>
                  </a:cubicBezTo>
                  <a:cubicBezTo>
                    <a:pt x="4" y="37"/>
                    <a:pt x="5" y="36"/>
                    <a:pt x="6" y="35"/>
                  </a:cubicBezTo>
                  <a:cubicBezTo>
                    <a:pt x="6" y="35"/>
                    <a:pt x="6" y="35"/>
                    <a:pt x="6" y="35"/>
                  </a:cubicBezTo>
                  <a:cubicBezTo>
                    <a:pt x="6" y="33"/>
                    <a:pt x="7" y="31"/>
                    <a:pt x="9" y="31"/>
                  </a:cubicBezTo>
                  <a:cubicBezTo>
                    <a:pt x="10" y="31"/>
                    <a:pt x="10" y="31"/>
                    <a:pt x="10" y="31"/>
                  </a:cubicBezTo>
                  <a:cubicBezTo>
                    <a:pt x="11" y="32"/>
                    <a:pt x="11" y="32"/>
                    <a:pt x="11" y="32"/>
                  </a:cubicBezTo>
                  <a:cubicBezTo>
                    <a:pt x="11" y="32"/>
                    <a:pt x="11" y="32"/>
                    <a:pt x="11" y="32"/>
                  </a:cubicBezTo>
                  <a:cubicBezTo>
                    <a:pt x="12" y="32"/>
                    <a:pt x="12" y="31"/>
                    <a:pt x="13" y="31"/>
                  </a:cubicBezTo>
                  <a:cubicBezTo>
                    <a:pt x="14" y="30"/>
                    <a:pt x="14" y="30"/>
                    <a:pt x="14" y="29"/>
                  </a:cubicBezTo>
                  <a:cubicBezTo>
                    <a:pt x="14" y="29"/>
                    <a:pt x="14" y="28"/>
                    <a:pt x="14" y="28"/>
                  </a:cubicBezTo>
                  <a:cubicBezTo>
                    <a:pt x="13" y="27"/>
                    <a:pt x="13" y="26"/>
                    <a:pt x="13" y="26"/>
                  </a:cubicBezTo>
                  <a:cubicBezTo>
                    <a:pt x="13" y="25"/>
                    <a:pt x="14" y="23"/>
                    <a:pt x="16" y="22"/>
                  </a:cubicBezTo>
                  <a:cubicBezTo>
                    <a:pt x="16" y="22"/>
                    <a:pt x="16" y="21"/>
                    <a:pt x="16" y="21"/>
                  </a:cubicBezTo>
                  <a:cubicBezTo>
                    <a:pt x="16" y="21"/>
                    <a:pt x="16" y="21"/>
                    <a:pt x="16" y="21"/>
                  </a:cubicBezTo>
                  <a:cubicBezTo>
                    <a:pt x="16" y="21"/>
                    <a:pt x="16" y="21"/>
                    <a:pt x="16" y="21"/>
                  </a:cubicBezTo>
                  <a:cubicBezTo>
                    <a:pt x="16" y="21"/>
                    <a:pt x="15" y="21"/>
                    <a:pt x="15" y="22"/>
                  </a:cubicBezTo>
                  <a:cubicBezTo>
                    <a:pt x="14" y="22"/>
                    <a:pt x="14" y="22"/>
                    <a:pt x="14" y="22"/>
                  </a:cubicBezTo>
                  <a:cubicBezTo>
                    <a:pt x="14" y="22"/>
                    <a:pt x="14" y="22"/>
                    <a:pt x="14" y="22"/>
                  </a:cubicBezTo>
                  <a:cubicBezTo>
                    <a:pt x="14" y="22"/>
                    <a:pt x="14" y="22"/>
                    <a:pt x="14" y="22"/>
                  </a:cubicBezTo>
                  <a:cubicBezTo>
                    <a:pt x="14" y="23"/>
                    <a:pt x="14" y="23"/>
                    <a:pt x="14" y="23"/>
                  </a:cubicBezTo>
                  <a:cubicBezTo>
                    <a:pt x="14" y="23"/>
                    <a:pt x="14" y="23"/>
                    <a:pt x="14" y="23"/>
                  </a:cubicBezTo>
                  <a:cubicBezTo>
                    <a:pt x="14" y="23"/>
                    <a:pt x="14" y="23"/>
                    <a:pt x="14" y="23"/>
                  </a:cubicBezTo>
                  <a:cubicBezTo>
                    <a:pt x="13" y="24"/>
                    <a:pt x="13" y="24"/>
                    <a:pt x="13" y="24"/>
                  </a:cubicBezTo>
                  <a:cubicBezTo>
                    <a:pt x="13" y="25"/>
                    <a:pt x="12" y="25"/>
                    <a:pt x="12" y="26"/>
                  </a:cubicBezTo>
                  <a:cubicBezTo>
                    <a:pt x="11" y="27"/>
                    <a:pt x="11" y="27"/>
                    <a:pt x="10" y="27"/>
                  </a:cubicBezTo>
                  <a:cubicBezTo>
                    <a:pt x="9" y="29"/>
                    <a:pt x="9" y="29"/>
                    <a:pt x="8" y="29"/>
                  </a:cubicBezTo>
                  <a:cubicBezTo>
                    <a:pt x="7" y="30"/>
                    <a:pt x="7" y="30"/>
                    <a:pt x="7" y="31"/>
                  </a:cubicBezTo>
                  <a:cubicBezTo>
                    <a:pt x="6" y="31"/>
                    <a:pt x="6" y="31"/>
                    <a:pt x="6" y="31"/>
                  </a:cubicBezTo>
                  <a:cubicBezTo>
                    <a:pt x="6" y="32"/>
                    <a:pt x="6" y="32"/>
                    <a:pt x="6" y="32"/>
                  </a:cubicBezTo>
                  <a:cubicBezTo>
                    <a:pt x="6" y="32"/>
                    <a:pt x="5" y="32"/>
                    <a:pt x="5" y="31"/>
                  </a:cubicBezTo>
                  <a:cubicBezTo>
                    <a:pt x="5" y="31"/>
                    <a:pt x="5" y="31"/>
                    <a:pt x="5" y="31"/>
                  </a:cubicBezTo>
                  <a:cubicBezTo>
                    <a:pt x="4" y="30"/>
                    <a:pt x="4" y="30"/>
                    <a:pt x="4" y="30"/>
                  </a:cubicBezTo>
                  <a:cubicBezTo>
                    <a:pt x="4" y="30"/>
                    <a:pt x="4" y="30"/>
                    <a:pt x="4" y="30"/>
                  </a:cubicBezTo>
                  <a:cubicBezTo>
                    <a:pt x="4" y="30"/>
                    <a:pt x="4" y="30"/>
                    <a:pt x="4" y="30"/>
                  </a:cubicBezTo>
                  <a:cubicBezTo>
                    <a:pt x="3" y="30"/>
                    <a:pt x="3" y="30"/>
                    <a:pt x="3" y="30"/>
                  </a:cubicBezTo>
                  <a:cubicBezTo>
                    <a:pt x="3" y="30"/>
                    <a:pt x="2" y="31"/>
                    <a:pt x="2" y="31"/>
                  </a:cubicBezTo>
                  <a:cubicBezTo>
                    <a:pt x="1" y="32"/>
                    <a:pt x="1" y="32"/>
                    <a:pt x="1" y="32"/>
                  </a:cubicBezTo>
                  <a:cubicBezTo>
                    <a:pt x="1" y="32"/>
                    <a:pt x="1" y="32"/>
                    <a:pt x="1" y="32"/>
                  </a:cubicBezTo>
                  <a:cubicBezTo>
                    <a:pt x="1" y="32"/>
                    <a:pt x="1" y="31"/>
                    <a:pt x="1" y="30"/>
                  </a:cubicBezTo>
                  <a:cubicBezTo>
                    <a:pt x="1" y="29"/>
                    <a:pt x="1" y="28"/>
                    <a:pt x="1" y="28"/>
                  </a:cubicBezTo>
                  <a:cubicBezTo>
                    <a:pt x="2" y="27"/>
                    <a:pt x="2" y="27"/>
                    <a:pt x="2" y="27"/>
                  </a:cubicBezTo>
                  <a:cubicBezTo>
                    <a:pt x="2" y="26"/>
                    <a:pt x="2" y="26"/>
                    <a:pt x="2" y="26"/>
                  </a:cubicBezTo>
                  <a:cubicBezTo>
                    <a:pt x="2" y="26"/>
                    <a:pt x="2" y="26"/>
                    <a:pt x="2" y="26"/>
                  </a:cubicBezTo>
                  <a:cubicBezTo>
                    <a:pt x="2" y="25"/>
                    <a:pt x="2" y="25"/>
                    <a:pt x="1" y="25"/>
                  </a:cubicBezTo>
                  <a:cubicBezTo>
                    <a:pt x="1" y="25"/>
                    <a:pt x="1" y="25"/>
                    <a:pt x="1" y="25"/>
                  </a:cubicBezTo>
                  <a:cubicBezTo>
                    <a:pt x="1" y="25"/>
                    <a:pt x="1" y="25"/>
                    <a:pt x="1" y="25"/>
                  </a:cubicBezTo>
                  <a:cubicBezTo>
                    <a:pt x="1" y="25"/>
                    <a:pt x="1" y="25"/>
                    <a:pt x="1" y="25"/>
                  </a:cubicBezTo>
                  <a:cubicBezTo>
                    <a:pt x="1" y="24"/>
                    <a:pt x="1" y="24"/>
                    <a:pt x="2" y="24"/>
                  </a:cubicBezTo>
                  <a:cubicBezTo>
                    <a:pt x="2" y="23"/>
                    <a:pt x="3" y="23"/>
                    <a:pt x="4" y="23"/>
                  </a:cubicBezTo>
                  <a:cubicBezTo>
                    <a:pt x="4" y="23"/>
                    <a:pt x="5" y="23"/>
                    <a:pt x="5" y="24"/>
                  </a:cubicBezTo>
                  <a:cubicBezTo>
                    <a:pt x="6" y="25"/>
                    <a:pt x="6" y="25"/>
                    <a:pt x="6" y="25"/>
                  </a:cubicBezTo>
                  <a:cubicBezTo>
                    <a:pt x="6" y="25"/>
                    <a:pt x="7" y="25"/>
                    <a:pt x="7" y="25"/>
                  </a:cubicBezTo>
                  <a:cubicBezTo>
                    <a:pt x="7" y="25"/>
                    <a:pt x="8" y="24"/>
                    <a:pt x="8" y="24"/>
                  </a:cubicBezTo>
                  <a:cubicBezTo>
                    <a:pt x="8" y="23"/>
                    <a:pt x="8" y="23"/>
                    <a:pt x="8" y="22"/>
                  </a:cubicBezTo>
                  <a:cubicBezTo>
                    <a:pt x="8" y="21"/>
                    <a:pt x="7" y="20"/>
                    <a:pt x="6" y="20"/>
                  </a:cubicBezTo>
                  <a:cubicBezTo>
                    <a:pt x="6" y="20"/>
                    <a:pt x="5" y="20"/>
                    <a:pt x="4" y="21"/>
                  </a:cubicBezTo>
                  <a:cubicBezTo>
                    <a:pt x="4" y="21"/>
                    <a:pt x="4" y="21"/>
                    <a:pt x="4" y="21"/>
                  </a:cubicBezTo>
                  <a:cubicBezTo>
                    <a:pt x="4" y="22"/>
                    <a:pt x="4" y="22"/>
                    <a:pt x="4" y="22"/>
                  </a:cubicBezTo>
                  <a:cubicBezTo>
                    <a:pt x="4" y="22"/>
                    <a:pt x="4" y="22"/>
                    <a:pt x="4" y="22"/>
                  </a:cubicBezTo>
                  <a:cubicBezTo>
                    <a:pt x="3" y="22"/>
                    <a:pt x="3" y="21"/>
                    <a:pt x="3" y="21"/>
                  </a:cubicBezTo>
                  <a:cubicBezTo>
                    <a:pt x="2" y="20"/>
                    <a:pt x="2" y="20"/>
                    <a:pt x="2" y="20"/>
                  </a:cubicBezTo>
                  <a:cubicBezTo>
                    <a:pt x="2" y="19"/>
                    <a:pt x="2" y="18"/>
                    <a:pt x="2" y="18"/>
                  </a:cubicBezTo>
                  <a:cubicBezTo>
                    <a:pt x="2" y="17"/>
                    <a:pt x="2" y="17"/>
                    <a:pt x="2" y="17"/>
                  </a:cubicBezTo>
                  <a:cubicBezTo>
                    <a:pt x="1" y="16"/>
                    <a:pt x="1" y="16"/>
                    <a:pt x="1" y="15"/>
                  </a:cubicBezTo>
                  <a:cubicBezTo>
                    <a:pt x="1" y="14"/>
                    <a:pt x="1" y="14"/>
                    <a:pt x="2" y="14"/>
                  </a:cubicBezTo>
                  <a:cubicBezTo>
                    <a:pt x="1" y="13"/>
                    <a:pt x="1" y="13"/>
                    <a:pt x="1" y="12"/>
                  </a:cubicBezTo>
                  <a:cubicBezTo>
                    <a:pt x="1" y="12"/>
                    <a:pt x="1" y="12"/>
                    <a:pt x="1" y="12"/>
                  </a:cubicBezTo>
                  <a:cubicBezTo>
                    <a:pt x="1" y="11"/>
                    <a:pt x="1" y="11"/>
                    <a:pt x="1" y="11"/>
                  </a:cubicBezTo>
                  <a:cubicBezTo>
                    <a:pt x="1" y="11"/>
                    <a:pt x="1" y="11"/>
                    <a:pt x="1" y="11"/>
                  </a:cubicBezTo>
                  <a:cubicBezTo>
                    <a:pt x="1" y="10"/>
                    <a:pt x="1" y="10"/>
                    <a:pt x="1" y="8"/>
                  </a:cubicBezTo>
                  <a:cubicBezTo>
                    <a:pt x="0" y="8"/>
                    <a:pt x="0" y="7"/>
                    <a:pt x="0" y="7"/>
                  </a:cubicBezTo>
                  <a:cubicBezTo>
                    <a:pt x="0" y="7"/>
                    <a:pt x="0" y="7"/>
                    <a:pt x="0" y="7"/>
                  </a:cubicBezTo>
                  <a:cubicBezTo>
                    <a:pt x="0" y="7"/>
                    <a:pt x="1" y="6"/>
                    <a:pt x="1" y="6"/>
                  </a:cubicBezTo>
                  <a:cubicBezTo>
                    <a:pt x="2" y="6"/>
                    <a:pt x="2" y="6"/>
                    <a:pt x="2" y="6"/>
                  </a:cubicBezTo>
                  <a:cubicBezTo>
                    <a:pt x="1" y="6"/>
                    <a:pt x="1" y="6"/>
                    <a:pt x="1" y="6"/>
                  </a:cubicBezTo>
                  <a:cubicBezTo>
                    <a:pt x="1" y="5"/>
                    <a:pt x="2" y="5"/>
                    <a:pt x="2" y="4"/>
                  </a:cubicBezTo>
                  <a:cubicBezTo>
                    <a:pt x="2" y="4"/>
                    <a:pt x="2" y="4"/>
                    <a:pt x="2" y="4"/>
                  </a:cubicBezTo>
                  <a:cubicBezTo>
                    <a:pt x="2" y="3"/>
                    <a:pt x="2" y="3"/>
                    <a:pt x="2" y="3"/>
                  </a:cubicBezTo>
                  <a:cubicBezTo>
                    <a:pt x="1" y="2"/>
                    <a:pt x="1" y="2"/>
                    <a:pt x="1" y="2"/>
                  </a:cubicBezTo>
                  <a:cubicBezTo>
                    <a:pt x="1" y="2"/>
                    <a:pt x="1" y="2"/>
                    <a:pt x="1" y="1"/>
                  </a:cubicBezTo>
                  <a:cubicBezTo>
                    <a:pt x="1" y="1"/>
                    <a:pt x="1" y="1"/>
                    <a:pt x="2" y="1"/>
                  </a:cubicBezTo>
                  <a:cubicBezTo>
                    <a:pt x="2" y="1"/>
                    <a:pt x="4" y="2"/>
                    <a:pt x="5" y="3"/>
                  </a:cubicBezTo>
                  <a:cubicBezTo>
                    <a:pt x="6" y="4"/>
                    <a:pt x="6" y="5"/>
                    <a:pt x="6" y="6"/>
                  </a:cubicBezTo>
                  <a:cubicBezTo>
                    <a:pt x="6" y="7"/>
                    <a:pt x="6" y="7"/>
                    <a:pt x="6" y="7"/>
                  </a:cubicBezTo>
                  <a:cubicBezTo>
                    <a:pt x="7" y="8"/>
                    <a:pt x="7" y="8"/>
                    <a:pt x="7" y="9"/>
                  </a:cubicBezTo>
                  <a:cubicBezTo>
                    <a:pt x="7" y="10"/>
                    <a:pt x="7" y="10"/>
                    <a:pt x="6" y="11"/>
                  </a:cubicBezTo>
                  <a:cubicBezTo>
                    <a:pt x="6" y="12"/>
                    <a:pt x="5" y="12"/>
                    <a:pt x="5" y="13"/>
                  </a:cubicBezTo>
                  <a:cubicBezTo>
                    <a:pt x="5" y="15"/>
                    <a:pt x="6" y="16"/>
                    <a:pt x="7" y="16"/>
                  </a:cubicBezTo>
                  <a:cubicBezTo>
                    <a:pt x="8" y="16"/>
                    <a:pt x="8" y="15"/>
                    <a:pt x="9" y="14"/>
                  </a:cubicBezTo>
                  <a:cubicBezTo>
                    <a:pt x="9" y="12"/>
                    <a:pt x="9" y="12"/>
                    <a:pt x="9" y="12"/>
                  </a:cubicBezTo>
                  <a:cubicBezTo>
                    <a:pt x="9" y="12"/>
                    <a:pt x="9" y="12"/>
                    <a:pt x="9" y="11"/>
                  </a:cubicBezTo>
                  <a:cubicBezTo>
                    <a:pt x="9" y="11"/>
                    <a:pt x="9" y="10"/>
                    <a:pt x="9" y="10"/>
                  </a:cubicBezTo>
                  <a:cubicBezTo>
                    <a:pt x="9" y="10"/>
                    <a:pt x="9" y="9"/>
                    <a:pt x="8" y="8"/>
                  </a:cubicBezTo>
                  <a:cubicBezTo>
                    <a:pt x="7" y="7"/>
                    <a:pt x="6" y="6"/>
                    <a:pt x="6" y="5"/>
                  </a:cubicBezTo>
                  <a:cubicBezTo>
                    <a:pt x="6" y="4"/>
                    <a:pt x="7" y="4"/>
                    <a:pt x="8" y="4"/>
                  </a:cubicBezTo>
                  <a:cubicBezTo>
                    <a:pt x="8" y="4"/>
                    <a:pt x="9" y="4"/>
                    <a:pt x="9" y="4"/>
                  </a:cubicBezTo>
                  <a:cubicBezTo>
                    <a:pt x="9" y="3"/>
                    <a:pt x="9" y="3"/>
                    <a:pt x="9" y="2"/>
                  </a:cubicBezTo>
                  <a:cubicBezTo>
                    <a:pt x="9" y="2"/>
                    <a:pt x="10" y="1"/>
                    <a:pt x="10" y="1"/>
                  </a:cubicBezTo>
                  <a:cubicBezTo>
                    <a:pt x="10" y="1"/>
                    <a:pt x="10" y="1"/>
                    <a:pt x="10" y="1"/>
                  </a:cubicBezTo>
                  <a:cubicBezTo>
                    <a:pt x="10" y="1"/>
                    <a:pt x="10" y="2"/>
                    <a:pt x="11" y="2"/>
                  </a:cubicBezTo>
                  <a:cubicBezTo>
                    <a:pt x="11" y="2"/>
                    <a:pt x="11" y="2"/>
                    <a:pt x="11" y="2"/>
                  </a:cubicBezTo>
                  <a:cubicBezTo>
                    <a:pt x="11" y="2"/>
                    <a:pt x="11" y="2"/>
                    <a:pt x="11" y="2"/>
                  </a:cubicBezTo>
                  <a:cubicBezTo>
                    <a:pt x="11" y="1"/>
                    <a:pt x="12" y="1"/>
                    <a:pt x="12" y="0"/>
                  </a:cubicBezTo>
                  <a:cubicBezTo>
                    <a:pt x="13" y="0"/>
                    <a:pt x="13" y="0"/>
                    <a:pt x="13" y="0"/>
                  </a:cubicBezTo>
                  <a:cubicBezTo>
                    <a:pt x="13" y="0"/>
                    <a:pt x="13" y="0"/>
                    <a:pt x="13" y="0"/>
                  </a:cubicBezTo>
                  <a:cubicBezTo>
                    <a:pt x="14" y="1"/>
                    <a:pt x="14" y="1"/>
                    <a:pt x="14" y="1"/>
                  </a:cubicBezTo>
                  <a:cubicBezTo>
                    <a:pt x="14" y="1"/>
                    <a:pt x="14" y="1"/>
                    <a:pt x="14" y="1"/>
                  </a:cubicBezTo>
                  <a:cubicBezTo>
                    <a:pt x="14" y="1"/>
                    <a:pt x="15" y="2"/>
                    <a:pt x="15" y="2"/>
                  </a:cubicBezTo>
                  <a:cubicBezTo>
                    <a:pt x="15" y="2"/>
                    <a:pt x="15" y="2"/>
                    <a:pt x="15" y="2"/>
                  </a:cubicBezTo>
                  <a:cubicBezTo>
                    <a:pt x="16" y="2"/>
                    <a:pt x="16" y="2"/>
                    <a:pt x="16" y="2"/>
                  </a:cubicBezTo>
                  <a:cubicBezTo>
                    <a:pt x="16" y="2"/>
                    <a:pt x="16" y="2"/>
                    <a:pt x="16" y="2"/>
                  </a:cubicBezTo>
                  <a:cubicBezTo>
                    <a:pt x="16" y="1"/>
                    <a:pt x="16" y="1"/>
                    <a:pt x="16" y="1"/>
                  </a:cubicBezTo>
                  <a:cubicBezTo>
                    <a:pt x="16" y="1"/>
                    <a:pt x="16" y="1"/>
                    <a:pt x="16" y="2"/>
                  </a:cubicBezTo>
                  <a:cubicBezTo>
                    <a:pt x="17" y="2"/>
                    <a:pt x="17" y="2"/>
                    <a:pt x="17" y="2"/>
                  </a:cubicBezTo>
                  <a:cubicBezTo>
                    <a:pt x="17" y="3"/>
                    <a:pt x="17" y="3"/>
                    <a:pt x="17" y="3"/>
                  </a:cubicBezTo>
                  <a:cubicBezTo>
                    <a:pt x="17" y="4"/>
                    <a:pt x="17" y="4"/>
                    <a:pt x="17" y="4"/>
                  </a:cubicBezTo>
                  <a:cubicBezTo>
                    <a:pt x="17" y="4"/>
                    <a:pt x="17" y="4"/>
                    <a:pt x="17" y="4"/>
                  </a:cubicBezTo>
                  <a:cubicBezTo>
                    <a:pt x="17" y="4"/>
                    <a:pt x="17" y="4"/>
                    <a:pt x="17" y="4"/>
                  </a:cubicBezTo>
                  <a:cubicBezTo>
                    <a:pt x="18" y="4"/>
                    <a:pt x="19" y="5"/>
                    <a:pt x="19" y="6"/>
                  </a:cubicBezTo>
                  <a:cubicBezTo>
                    <a:pt x="19" y="7"/>
                    <a:pt x="18" y="9"/>
                    <a:pt x="16" y="10"/>
                  </a:cubicBezTo>
                  <a:cubicBezTo>
                    <a:pt x="16" y="10"/>
                    <a:pt x="16" y="10"/>
                    <a:pt x="16" y="11"/>
                  </a:cubicBezTo>
                  <a:cubicBezTo>
                    <a:pt x="16" y="13"/>
                    <a:pt x="17" y="14"/>
                    <a:pt x="21" y="15"/>
                  </a:cubicBezTo>
                  <a:cubicBezTo>
                    <a:pt x="22" y="15"/>
                    <a:pt x="23" y="15"/>
                    <a:pt x="24" y="15"/>
                  </a:cubicBezTo>
                  <a:cubicBezTo>
                    <a:pt x="24" y="15"/>
                    <a:pt x="25" y="16"/>
                    <a:pt x="27" y="16"/>
                  </a:cubicBezTo>
                  <a:cubicBezTo>
                    <a:pt x="28" y="16"/>
                    <a:pt x="28" y="17"/>
                    <a:pt x="29" y="17"/>
                  </a:cubicBezTo>
                  <a:cubicBezTo>
                    <a:pt x="29" y="17"/>
                    <a:pt x="29" y="16"/>
                    <a:pt x="29" y="16"/>
                  </a:cubicBezTo>
                  <a:cubicBezTo>
                    <a:pt x="29" y="16"/>
                    <a:pt x="29" y="15"/>
                    <a:pt x="27" y="14"/>
                  </a:cubicBezTo>
                  <a:cubicBezTo>
                    <a:pt x="24" y="13"/>
                    <a:pt x="24" y="13"/>
                    <a:pt x="24" y="13"/>
                  </a:cubicBezTo>
                  <a:cubicBezTo>
                    <a:pt x="21" y="12"/>
                    <a:pt x="19" y="10"/>
                    <a:pt x="19" y="7"/>
                  </a:cubicBezTo>
                  <a:cubicBezTo>
                    <a:pt x="19" y="4"/>
                    <a:pt x="22" y="2"/>
                    <a:pt x="25" y="2"/>
                  </a:cubicBezTo>
                  <a:cubicBezTo>
                    <a:pt x="26" y="2"/>
                    <a:pt x="27" y="2"/>
                    <a:pt x="29" y="3"/>
                  </a:cubicBezTo>
                  <a:cubicBezTo>
                    <a:pt x="31" y="4"/>
                    <a:pt x="31" y="4"/>
                    <a:pt x="31" y="4"/>
                  </a:cubicBezTo>
                  <a:cubicBezTo>
                    <a:pt x="32" y="4"/>
                    <a:pt x="32" y="3"/>
                    <a:pt x="32" y="3"/>
                  </a:cubicBezTo>
                  <a:cubicBezTo>
                    <a:pt x="32" y="2"/>
                    <a:pt x="32" y="2"/>
                    <a:pt x="33" y="2"/>
                  </a:cubicBezTo>
                  <a:cubicBezTo>
                    <a:pt x="33" y="2"/>
                    <a:pt x="33" y="2"/>
                    <a:pt x="34" y="3"/>
                  </a:cubicBezTo>
                  <a:cubicBezTo>
                    <a:pt x="34" y="4"/>
                    <a:pt x="34" y="4"/>
                    <a:pt x="34" y="5"/>
                  </a:cubicBezTo>
                  <a:cubicBezTo>
                    <a:pt x="34" y="6"/>
                    <a:pt x="34" y="7"/>
                    <a:pt x="33" y="7"/>
                  </a:cubicBezTo>
                  <a:cubicBezTo>
                    <a:pt x="32" y="8"/>
                    <a:pt x="31" y="8"/>
                    <a:pt x="30" y="8"/>
                  </a:cubicBezTo>
                  <a:cubicBezTo>
                    <a:pt x="28" y="8"/>
                    <a:pt x="28" y="8"/>
                    <a:pt x="25" y="7"/>
                  </a:cubicBezTo>
                  <a:cubicBezTo>
                    <a:pt x="25" y="6"/>
                    <a:pt x="24" y="6"/>
                    <a:pt x="24" y="6"/>
                  </a:cubicBezTo>
                  <a:cubicBezTo>
                    <a:pt x="23" y="6"/>
                    <a:pt x="22" y="6"/>
                    <a:pt x="22" y="7"/>
                  </a:cubicBezTo>
                  <a:cubicBezTo>
                    <a:pt x="22" y="8"/>
                    <a:pt x="23" y="8"/>
                    <a:pt x="24" y="8"/>
                  </a:cubicBezTo>
                  <a:cubicBezTo>
                    <a:pt x="25" y="9"/>
                    <a:pt x="25" y="9"/>
                    <a:pt x="25" y="9"/>
                  </a:cubicBezTo>
                  <a:cubicBezTo>
                    <a:pt x="25" y="9"/>
                    <a:pt x="25" y="9"/>
                    <a:pt x="26" y="9"/>
                  </a:cubicBezTo>
                  <a:cubicBezTo>
                    <a:pt x="27" y="9"/>
                    <a:pt x="28" y="10"/>
                    <a:pt x="29" y="11"/>
                  </a:cubicBezTo>
                  <a:cubicBezTo>
                    <a:pt x="31" y="11"/>
                    <a:pt x="33" y="13"/>
                    <a:pt x="33" y="15"/>
                  </a:cubicBezTo>
                  <a:cubicBezTo>
                    <a:pt x="33" y="18"/>
                    <a:pt x="31" y="19"/>
                    <a:pt x="29" y="19"/>
                  </a:cubicBezTo>
                  <a:cubicBezTo>
                    <a:pt x="29" y="19"/>
                    <a:pt x="28" y="19"/>
                    <a:pt x="27"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97">
              <a:extLst>
                <a:ext uri="{FF2B5EF4-FFF2-40B4-BE49-F238E27FC236}">
                  <a16:creationId xmlns:a16="http://schemas.microsoft.com/office/drawing/2014/main" id="{B0AFE3A2-21F5-4DA4-BABA-9906ED7C1F31}"/>
                </a:ext>
              </a:extLst>
            </p:cNvPr>
            <p:cNvSpPr>
              <a:spLocks/>
            </p:cNvSpPr>
            <p:nvPr userDrawn="1"/>
          </p:nvSpPr>
          <p:spPr bwMode="auto">
            <a:xfrm>
              <a:off x="349" y="243"/>
              <a:ext cx="64" cy="63"/>
            </a:xfrm>
            <a:custGeom>
              <a:avLst/>
              <a:gdLst>
                <a:gd name="T0" fmla="*/ 25 w 31"/>
                <a:gd name="T1" fmla="*/ 24 h 30"/>
                <a:gd name="T2" fmla="*/ 25 w 31"/>
                <a:gd name="T3" fmla="*/ 23 h 30"/>
                <a:gd name="T4" fmla="*/ 25 w 31"/>
                <a:gd name="T5" fmla="*/ 22 h 30"/>
                <a:gd name="T6" fmla="*/ 27 w 31"/>
                <a:gd name="T7" fmla="*/ 21 h 30"/>
                <a:gd name="T8" fmla="*/ 24 w 31"/>
                <a:gd name="T9" fmla="*/ 19 h 30"/>
                <a:gd name="T10" fmla="*/ 22 w 31"/>
                <a:gd name="T11" fmla="*/ 16 h 30"/>
                <a:gd name="T12" fmla="*/ 28 w 31"/>
                <a:gd name="T13" fmla="*/ 11 h 30"/>
                <a:gd name="T14" fmla="*/ 27 w 31"/>
                <a:gd name="T15" fmla="*/ 11 h 30"/>
                <a:gd name="T16" fmla="*/ 25 w 31"/>
                <a:gd name="T17" fmla="*/ 10 h 30"/>
                <a:gd name="T18" fmla="*/ 22 w 31"/>
                <a:gd name="T19" fmla="*/ 8 h 30"/>
                <a:gd name="T20" fmla="*/ 21 w 31"/>
                <a:gd name="T21" fmla="*/ 9 h 30"/>
                <a:gd name="T22" fmla="*/ 24 w 31"/>
                <a:gd name="T23" fmla="*/ 4 h 30"/>
                <a:gd name="T24" fmla="*/ 30 w 31"/>
                <a:gd name="T25" fmla="*/ 6 h 30"/>
                <a:gd name="T26" fmla="*/ 24 w 31"/>
                <a:gd name="T27" fmla="*/ 3 h 30"/>
                <a:gd name="T28" fmla="*/ 27 w 31"/>
                <a:gd name="T29" fmla="*/ 4 h 30"/>
                <a:gd name="T30" fmla="*/ 31 w 31"/>
                <a:gd name="T31" fmla="*/ 2 h 30"/>
                <a:gd name="T32" fmla="*/ 27 w 31"/>
                <a:gd name="T33" fmla="*/ 3 h 30"/>
                <a:gd name="T34" fmla="*/ 28 w 31"/>
                <a:gd name="T35" fmla="*/ 15 h 30"/>
                <a:gd name="T36" fmla="*/ 12 w 31"/>
                <a:gd name="T37" fmla="*/ 17 h 30"/>
                <a:gd name="T38" fmla="*/ 9 w 31"/>
                <a:gd name="T39" fmla="*/ 18 h 30"/>
                <a:gd name="T40" fmla="*/ 8 w 31"/>
                <a:gd name="T41" fmla="*/ 14 h 30"/>
                <a:gd name="T42" fmla="*/ 9 w 31"/>
                <a:gd name="T43" fmla="*/ 14 h 30"/>
                <a:gd name="T44" fmla="*/ 11 w 31"/>
                <a:gd name="T45" fmla="*/ 15 h 30"/>
                <a:gd name="T46" fmla="*/ 13 w 31"/>
                <a:gd name="T47" fmla="*/ 14 h 30"/>
                <a:gd name="T48" fmla="*/ 14 w 31"/>
                <a:gd name="T49" fmla="*/ 14 h 30"/>
                <a:gd name="T50" fmla="*/ 13 w 31"/>
                <a:gd name="T51" fmla="*/ 12 h 30"/>
                <a:gd name="T52" fmla="*/ 14 w 31"/>
                <a:gd name="T53" fmla="*/ 8 h 30"/>
                <a:gd name="T54" fmla="*/ 14 w 31"/>
                <a:gd name="T55" fmla="*/ 7 h 30"/>
                <a:gd name="T56" fmla="*/ 16 w 31"/>
                <a:gd name="T57" fmla="*/ 5 h 30"/>
                <a:gd name="T58" fmla="*/ 14 w 31"/>
                <a:gd name="T59" fmla="*/ 4 h 30"/>
                <a:gd name="T60" fmla="*/ 14 w 31"/>
                <a:gd name="T61" fmla="*/ 2 h 30"/>
                <a:gd name="T62" fmla="*/ 12 w 31"/>
                <a:gd name="T63" fmla="*/ 3 h 30"/>
                <a:gd name="T64" fmla="*/ 10 w 31"/>
                <a:gd name="T65" fmla="*/ 3 h 30"/>
                <a:gd name="T66" fmla="*/ 8 w 31"/>
                <a:gd name="T67" fmla="*/ 2 h 30"/>
                <a:gd name="T68" fmla="*/ 7 w 31"/>
                <a:gd name="T69" fmla="*/ 4 h 30"/>
                <a:gd name="T70" fmla="*/ 7 w 31"/>
                <a:gd name="T71" fmla="*/ 7 h 30"/>
                <a:gd name="T72" fmla="*/ 7 w 31"/>
                <a:gd name="T73" fmla="*/ 5 h 30"/>
                <a:gd name="T74" fmla="*/ 9 w 31"/>
                <a:gd name="T75" fmla="*/ 12 h 30"/>
                <a:gd name="T76" fmla="*/ 7 w 31"/>
                <a:gd name="T77" fmla="*/ 19 h 30"/>
                <a:gd name="T78" fmla="*/ 1 w 31"/>
                <a:gd name="T79" fmla="*/ 28 h 30"/>
                <a:gd name="T80" fmla="*/ 3 w 31"/>
                <a:gd name="T81" fmla="*/ 27 h 30"/>
                <a:gd name="T82" fmla="*/ 4 w 31"/>
                <a:gd name="T83" fmla="*/ 29 h 30"/>
                <a:gd name="T84" fmla="*/ 6 w 31"/>
                <a:gd name="T85" fmla="*/ 27 h 30"/>
                <a:gd name="T86" fmla="*/ 7 w 31"/>
                <a:gd name="T87" fmla="*/ 25 h 30"/>
                <a:gd name="T88" fmla="*/ 8 w 31"/>
                <a:gd name="T89" fmla="*/ 25 h 30"/>
                <a:gd name="T90" fmla="*/ 9 w 31"/>
                <a:gd name="T91" fmla="*/ 22 h 30"/>
                <a:gd name="T92" fmla="*/ 11 w 31"/>
                <a:gd name="T93" fmla="*/ 22 h 30"/>
                <a:gd name="T94" fmla="*/ 11 w 31"/>
                <a:gd name="T95" fmla="*/ 19 h 30"/>
                <a:gd name="T96" fmla="*/ 11 w 31"/>
                <a:gd name="T97" fmla="*/ 19 h 30"/>
                <a:gd name="T98" fmla="*/ 14 w 31"/>
                <a:gd name="T99" fmla="*/ 19 h 30"/>
                <a:gd name="T100" fmla="*/ 19 w 31"/>
                <a:gd name="T101" fmla="*/ 18 h 30"/>
                <a:gd name="T102" fmla="*/ 19 w 31"/>
                <a:gd name="T103" fmla="*/ 18 h 30"/>
                <a:gd name="T104" fmla="*/ 21 w 31"/>
                <a:gd name="T105" fmla="*/ 25 h 30"/>
                <a:gd name="T106" fmla="*/ 22 w 31"/>
                <a:gd name="T107" fmla="*/ 27 h 30"/>
                <a:gd name="T108" fmla="*/ 23 w 31"/>
                <a:gd name="T109"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23" y="27"/>
                  </a:moveTo>
                  <a:cubicBezTo>
                    <a:pt x="24" y="27"/>
                    <a:pt x="24" y="27"/>
                    <a:pt x="24" y="27"/>
                  </a:cubicBezTo>
                  <a:cubicBezTo>
                    <a:pt x="24" y="27"/>
                    <a:pt x="24" y="27"/>
                    <a:pt x="24" y="27"/>
                  </a:cubicBezTo>
                  <a:cubicBezTo>
                    <a:pt x="24" y="27"/>
                    <a:pt x="24" y="26"/>
                    <a:pt x="24" y="26"/>
                  </a:cubicBezTo>
                  <a:cubicBezTo>
                    <a:pt x="24" y="26"/>
                    <a:pt x="25" y="25"/>
                    <a:pt x="25" y="24"/>
                  </a:cubicBezTo>
                  <a:cubicBezTo>
                    <a:pt x="25" y="24"/>
                    <a:pt x="25" y="24"/>
                    <a:pt x="24" y="24"/>
                  </a:cubicBezTo>
                  <a:cubicBezTo>
                    <a:pt x="24" y="24"/>
                    <a:pt x="24" y="23"/>
                    <a:pt x="24" y="23"/>
                  </a:cubicBezTo>
                  <a:cubicBezTo>
                    <a:pt x="24" y="23"/>
                    <a:pt x="24" y="23"/>
                    <a:pt x="24" y="23"/>
                  </a:cubicBezTo>
                  <a:cubicBezTo>
                    <a:pt x="24" y="23"/>
                    <a:pt x="24" y="23"/>
                    <a:pt x="25" y="23"/>
                  </a:cubicBezTo>
                  <a:cubicBezTo>
                    <a:pt x="25" y="23"/>
                    <a:pt x="25" y="23"/>
                    <a:pt x="25" y="23"/>
                  </a:cubicBezTo>
                  <a:cubicBezTo>
                    <a:pt x="25" y="23"/>
                    <a:pt x="25" y="23"/>
                    <a:pt x="25" y="23"/>
                  </a:cubicBezTo>
                  <a:cubicBezTo>
                    <a:pt x="25" y="24"/>
                    <a:pt x="25" y="24"/>
                    <a:pt x="25" y="24"/>
                  </a:cubicBezTo>
                  <a:cubicBezTo>
                    <a:pt x="25" y="24"/>
                    <a:pt x="26" y="23"/>
                    <a:pt x="26" y="23"/>
                  </a:cubicBezTo>
                  <a:cubicBezTo>
                    <a:pt x="26" y="23"/>
                    <a:pt x="26" y="23"/>
                    <a:pt x="26" y="23"/>
                  </a:cubicBezTo>
                  <a:cubicBezTo>
                    <a:pt x="26" y="22"/>
                    <a:pt x="26" y="22"/>
                    <a:pt x="25" y="22"/>
                  </a:cubicBezTo>
                  <a:cubicBezTo>
                    <a:pt x="25" y="22"/>
                    <a:pt x="25" y="21"/>
                    <a:pt x="25" y="21"/>
                  </a:cubicBezTo>
                  <a:cubicBezTo>
                    <a:pt x="25" y="21"/>
                    <a:pt x="25" y="21"/>
                    <a:pt x="25" y="21"/>
                  </a:cubicBezTo>
                  <a:cubicBezTo>
                    <a:pt x="26" y="21"/>
                    <a:pt x="26" y="21"/>
                    <a:pt x="26" y="21"/>
                  </a:cubicBezTo>
                  <a:cubicBezTo>
                    <a:pt x="26" y="21"/>
                    <a:pt x="26" y="22"/>
                    <a:pt x="26" y="22"/>
                  </a:cubicBezTo>
                  <a:cubicBezTo>
                    <a:pt x="26" y="22"/>
                    <a:pt x="27" y="21"/>
                    <a:pt x="27" y="21"/>
                  </a:cubicBezTo>
                  <a:cubicBezTo>
                    <a:pt x="27" y="20"/>
                    <a:pt x="27" y="20"/>
                    <a:pt x="27" y="20"/>
                  </a:cubicBezTo>
                  <a:cubicBezTo>
                    <a:pt x="27" y="20"/>
                    <a:pt x="27" y="20"/>
                    <a:pt x="27" y="20"/>
                  </a:cubicBezTo>
                  <a:cubicBezTo>
                    <a:pt x="27" y="20"/>
                    <a:pt x="27" y="20"/>
                    <a:pt x="27" y="20"/>
                  </a:cubicBezTo>
                  <a:cubicBezTo>
                    <a:pt x="26" y="20"/>
                    <a:pt x="26" y="20"/>
                    <a:pt x="26" y="20"/>
                  </a:cubicBezTo>
                  <a:cubicBezTo>
                    <a:pt x="26" y="20"/>
                    <a:pt x="25" y="20"/>
                    <a:pt x="24" y="19"/>
                  </a:cubicBezTo>
                  <a:cubicBezTo>
                    <a:pt x="23" y="18"/>
                    <a:pt x="23" y="18"/>
                    <a:pt x="23" y="18"/>
                  </a:cubicBezTo>
                  <a:cubicBezTo>
                    <a:pt x="23" y="18"/>
                    <a:pt x="22" y="17"/>
                    <a:pt x="22" y="17"/>
                  </a:cubicBezTo>
                  <a:cubicBezTo>
                    <a:pt x="22" y="16"/>
                    <a:pt x="22" y="16"/>
                    <a:pt x="22" y="16"/>
                  </a:cubicBezTo>
                  <a:cubicBezTo>
                    <a:pt x="22" y="16"/>
                    <a:pt x="21" y="16"/>
                    <a:pt x="21" y="16"/>
                  </a:cubicBezTo>
                  <a:cubicBezTo>
                    <a:pt x="21" y="16"/>
                    <a:pt x="22" y="16"/>
                    <a:pt x="22" y="16"/>
                  </a:cubicBezTo>
                  <a:cubicBezTo>
                    <a:pt x="22" y="16"/>
                    <a:pt x="23" y="16"/>
                    <a:pt x="24" y="17"/>
                  </a:cubicBezTo>
                  <a:cubicBezTo>
                    <a:pt x="25" y="17"/>
                    <a:pt x="26" y="17"/>
                    <a:pt x="27" y="17"/>
                  </a:cubicBezTo>
                  <a:cubicBezTo>
                    <a:pt x="29" y="17"/>
                    <a:pt x="30" y="16"/>
                    <a:pt x="30" y="14"/>
                  </a:cubicBezTo>
                  <a:cubicBezTo>
                    <a:pt x="30" y="13"/>
                    <a:pt x="30" y="13"/>
                    <a:pt x="29" y="12"/>
                  </a:cubicBezTo>
                  <a:cubicBezTo>
                    <a:pt x="29" y="11"/>
                    <a:pt x="28" y="11"/>
                    <a:pt x="28" y="11"/>
                  </a:cubicBezTo>
                  <a:cubicBezTo>
                    <a:pt x="28" y="11"/>
                    <a:pt x="28" y="11"/>
                    <a:pt x="28" y="11"/>
                  </a:cubicBezTo>
                  <a:cubicBezTo>
                    <a:pt x="28" y="11"/>
                    <a:pt x="28" y="12"/>
                    <a:pt x="28" y="12"/>
                  </a:cubicBezTo>
                  <a:cubicBezTo>
                    <a:pt x="28" y="12"/>
                    <a:pt x="28" y="12"/>
                    <a:pt x="28" y="12"/>
                  </a:cubicBezTo>
                  <a:cubicBezTo>
                    <a:pt x="28" y="12"/>
                    <a:pt x="28" y="12"/>
                    <a:pt x="28" y="12"/>
                  </a:cubicBezTo>
                  <a:cubicBezTo>
                    <a:pt x="28" y="12"/>
                    <a:pt x="27" y="12"/>
                    <a:pt x="27" y="11"/>
                  </a:cubicBezTo>
                  <a:cubicBezTo>
                    <a:pt x="27" y="11"/>
                    <a:pt x="27" y="10"/>
                    <a:pt x="26" y="10"/>
                  </a:cubicBezTo>
                  <a:cubicBezTo>
                    <a:pt x="25" y="9"/>
                    <a:pt x="25" y="9"/>
                    <a:pt x="24" y="9"/>
                  </a:cubicBezTo>
                  <a:cubicBezTo>
                    <a:pt x="24" y="9"/>
                    <a:pt x="24" y="9"/>
                    <a:pt x="24" y="9"/>
                  </a:cubicBezTo>
                  <a:cubicBezTo>
                    <a:pt x="24" y="9"/>
                    <a:pt x="24" y="10"/>
                    <a:pt x="24" y="10"/>
                  </a:cubicBezTo>
                  <a:cubicBezTo>
                    <a:pt x="25" y="10"/>
                    <a:pt x="25" y="10"/>
                    <a:pt x="25" y="10"/>
                  </a:cubicBezTo>
                  <a:cubicBezTo>
                    <a:pt x="25" y="10"/>
                    <a:pt x="25" y="10"/>
                    <a:pt x="25" y="10"/>
                  </a:cubicBezTo>
                  <a:cubicBezTo>
                    <a:pt x="25" y="11"/>
                    <a:pt x="25" y="11"/>
                    <a:pt x="25" y="11"/>
                  </a:cubicBezTo>
                  <a:cubicBezTo>
                    <a:pt x="24" y="11"/>
                    <a:pt x="24" y="11"/>
                    <a:pt x="24" y="10"/>
                  </a:cubicBezTo>
                  <a:cubicBezTo>
                    <a:pt x="24" y="9"/>
                    <a:pt x="23" y="9"/>
                    <a:pt x="22" y="9"/>
                  </a:cubicBezTo>
                  <a:cubicBezTo>
                    <a:pt x="22" y="9"/>
                    <a:pt x="22" y="8"/>
                    <a:pt x="22" y="8"/>
                  </a:cubicBezTo>
                  <a:cubicBezTo>
                    <a:pt x="22" y="8"/>
                    <a:pt x="22" y="8"/>
                    <a:pt x="22" y="8"/>
                  </a:cubicBezTo>
                  <a:cubicBezTo>
                    <a:pt x="22" y="8"/>
                    <a:pt x="21" y="9"/>
                    <a:pt x="21" y="9"/>
                  </a:cubicBezTo>
                  <a:cubicBezTo>
                    <a:pt x="21" y="9"/>
                    <a:pt x="21" y="9"/>
                    <a:pt x="22" y="9"/>
                  </a:cubicBezTo>
                  <a:cubicBezTo>
                    <a:pt x="22" y="9"/>
                    <a:pt x="22" y="9"/>
                    <a:pt x="22" y="9"/>
                  </a:cubicBezTo>
                  <a:cubicBezTo>
                    <a:pt x="22" y="9"/>
                    <a:pt x="22" y="9"/>
                    <a:pt x="21" y="9"/>
                  </a:cubicBezTo>
                  <a:cubicBezTo>
                    <a:pt x="21" y="9"/>
                    <a:pt x="21" y="9"/>
                    <a:pt x="20" y="8"/>
                  </a:cubicBezTo>
                  <a:cubicBezTo>
                    <a:pt x="20" y="8"/>
                    <a:pt x="19" y="7"/>
                    <a:pt x="19" y="6"/>
                  </a:cubicBezTo>
                  <a:cubicBezTo>
                    <a:pt x="19" y="5"/>
                    <a:pt x="20" y="4"/>
                    <a:pt x="22" y="4"/>
                  </a:cubicBezTo>
                  <a:cubicBezTo>
                    <a:pt x="22" y="4"/>
                    <a:pt x="23" y="4"/>
                    <a:pt x="23" y="4"/>
                  </a:cubicBezTo>
                  <a:cubicBezTo>
                    <a:pt x="24" y="4"/>
                    <a:pt x="24" y="4"/>
                    <a:pt x="24" y="4"/>
                  </a:cubicBezTo>
                  <a:cubicBezTo>
                    <a:pt x="25" y="5"/>
                    <a:pt x="25" y="5"/>
                    <a:pt x="25" y="5"/>
                  </a:cubicBezTo>
                  <a:cubicBezTo>
                    <a:pt x="26" y="6"/>
                    <a:pt x="27" y="6"/>
                    <a:pt x="28" y="6"/>
                  </a:cubicBezTo>
                  <a:cubicBezTo>
                    <a:pt x="28" y="6"/>
                    <a:pt x="28" y="6"/>
                    <a:pt x="29" y="6"/>
                  </a:cubicBezTo>
                  <a:cubicBezTo>
                    <a:pt x="29" y="6"/>
                    <a:pt x="30" y="6"/>
                    <a:pt x="30" y="6"/>
                  </a:cubicBezTo>
                  <a:cubicBezTo>
                    <a:pt x="30" y="6"/>
                    <a:pt x="30" y="6"/>
                    <a:pt x="30" y="6"/>
                  </a:cubicBezTo>
                  <a:cubicBezTo>
                    <a:pt x="29" y="6"/>
                    <a:pt x="29" y="6"/>
                    <a:pt x="29" y="6"/>
                  </a:cubicBezTo>
                  <a:cubicBezTo>
                    <a:pt x="29" y="6"/>
                    <a:pt x="29" y="6"/>
                    <a:pt x="29" y="6"/>
                  </a:cubicBezTo>
                  <a:cubicBezTo>
                    <a:pt x="28" y="6"/>
                    <a:pt x="27" y="5"/>
                    <a:pt x="27" y="5"/>
                  </a:cubicBezTo>
                  <a:cubicBezTo>
                    <a:pt x="25" y="4"/>
                    <a:pt x="25" y="4"/>
                    <a:pt x="25" y="4"/>
                  </a:cubicBezTo>
                  <a:cubicBezTo>
                    <a:pt x="24" y="3"/>
                    <a:pt x="24" y="3"/>
                    <a:pt x="24" y="3"/>
                  </a:cubicBezTo>
                  <a:cubicBezTo>
                    <a:pt x="23" y="3"/>
                    <a:pt x="23" y="3"/>
                    <a:pt x="23" y="3"/>
                  </a:cubicBezTo>
                  <a:cubicBezTo>
                    <a:pt x="23" y="3"/>
                    <a:pt x="23" y="3"/>
                    <a:pt x="24" y="3"/>
                  </a:cubicBezTo>
                  <a:cubicBezTo>
                    <a:pt x="24" y="3"/>
                    <a:pt x="24" y="3"/>
                    <a:pt x="24" y="3"/>
                  </a:cubicBezTo>
                  <a:cubicBezTo>
                    <a:pt x="25" y="3"/>
                    <a:pt x="25" y="3"/>
                    <a:pt x="25" y="3"/>
                  </a:cubicBezTo>
                  <a:cubicBezTo>
                    <a:pt x="26" y="3"/>
                    <a:pt x="26" y="3"/>
                    <a:pt x="27" y="4"/>
                  </a:cubicBezTo>
                  <a:cubicBezTo>
                    <a:pt x="28" y="5"/>
                    <a:pt x="29" y="5"/>
                    <a:pt x="30" y="5"/>
                  </a:cubicBezTo>
                  <a:cubicBezTo>
                    <a:pt x="31" y="5"/>
                    <a:pt x="31" y="4"/>
                    <a:pt x="31" y="4"/>
                  </a:cubicBezTo>
                  <a:cubicBezTo>
                    <a:pt x="31" y="3"/>
                    <a:pt x="31" y="3"/>
                    <a:pt x="31" y="3"/>
                  </a:cubicBezTo>
                  <a:cubicBezTo>
                    <a:pt x="31" y="3"/>
                    <a:pt x="31" y="2"/>
                    <a:pt x="31" y="2"/>
                  </a:cubicBezTo>
                  <a:cubicBezTo>
                    <a:pt x="31" y="2"/>
                    <a:pt x="31" y="2"/>
                    <a:pt x="31" y="2"/>
                  </a:cubicBezTo>
                  <a:cubicBezTo>
                    <a:pt x="31" y="2"/>
                    <a:pt x="31" y="2"/>
                    <a:pt x="31" y="2"/>
                  </a:cubicBezTo>
                  <a:cubicBezTo>
                    <a:pt x="31" y="3"/>
                    <a:pt x="31" y="3"/>
                    <a:pt x="31" y="3"/>
                  </a:cubicBezTo>
                  <a:cubicBezTo>
                    <a:pt x="31" y="3"/>
                    <a:pt x="31" y="3"/>
                    <a:pt x="31" y="3"/>
                  </a:cubicBezTo>
                  <a:cubicBezTo>
                    <a:pt x="31" y="3"/>
                    <a:pt x="30" y="4"/>
                    <a:pt x="30" y="4"/>
                  </a:cubicBezTo>
                  <a:cubicBezTo>
                    <a:pt x="29" y="4"/>
                    <a:pt x="28" y="3"/>
                    <a:pt x="27" y="3"/>
                  </a:cubicBezTo>
                  <a:cubicBezTo>
                    <a:pt x="25" y="2"/>
                    <a:pt x="24" y="2"/>
                    <a:pt x="23" y="2"/>
                  </a:cubicBezTo>
                  <a:cubicBezTo>
                    <a:pt x="20" y="2"/>
                    <a:pt x="18" y="4"/>
                    <a:pt x="18" y="6"/>
                  </a:cubicBezTo>
                  <a:cubicBezTo>
                    <a:pt x="18" y="8"/>
                    <a:pt x="19" y="10"/>
                    <a:pt x="22" y="11"/>
                  </a:cubicBezTo>
                  <a:cubicBezTo>
                    <a:pt x="25" y="12"/>
                    <a:pt x="25" y="12"/>
                    <a:pt x="25" y="12"/>
                  </a:cubicBezTo>
                  <a:cubicBezTo>
                    <a:pt x="28" y="13"/>
                    <a:pt x="28" y="14"/>
                    <a:pt x="28" y="15"/>
                  </a:cubicBezTo>
                  <a:cubicBezTo>
                    <a:pt x="28" y="16"/>
                    <a:pt x="28" y="16"/>
                    <a:pt x="27" y="16"/>
                  </a:cubicBezTo>
                  <a:cubicBezTo>
                    <a:pt x="26" y="16"/>
                    <a:pt x="26" y="16"/>
                    <a:pt x="24" y="16"/>
                  </a:cubicBezTo>
                  <a:cubicBezTo>
                    <a:pt x="22" y="15"/>
                    <a:pt x="20" y="15"/>
                    <a:pt x="18" y="15"/>
                  </a:cubicBezTo>
                  <a:cubicBezTo>
                    <a:pt x="16" y="15"/>
                    <a:pt x="14" y="15"/>
                    <a:pt x="13" y="17"/>
                  </a:cubicBezTo>
                  <a:cubicBezTo>
                    <a:pt x="12" y="17"/>
                    <a:pt x="12" y="17"/>
                    <a:pt x="12" y="17"/>
                  </a:cubicBezTo>
                  <a:cubicBezTo>
                    <a:pt x="12" y="17"/>
                    <a:pt x="12" y="17"/>
                    <a:pt x="12" y="17"/>
                  </a:cubicBezTo>
                  <a:cubicBezTo>
                    <a:pt x="11" y="17"/>
                    <a:pt x="11" y="17"/>
                    <a:pt x="11" y="17"/>
                  </a:cubicBezTo>
                  <a:cubicBezTo>
                    <a:pt x="11" y="17"/>
                    <a:pt x="10" y="17"/>
                    <a:pt x="10" y="17"/>
                  </a:cubicBezTo>
                  <a:cubicBezTo>
                    <a:pt x="10" y="18"/>
                    <a:pt x="10" y="18"/>
                    <a:pt x="10" y="18"/>
                  </a:cubicBezTo>
                  <a:cubicBezTo>
                    <a:pt x="10" y="18"/>
                    <a:pt x="9" y="18"/>
                    <a:pt x="9" y="18"/>
                  </a:cubicBezTo>
                  <a:cubicBezTo>
                    <a:pt x="9" y="18"/>
                    <a:pt x="9" y="17"/>
                    <a:pt x="8" y="17"/>
                  </a:cubicBezTo>
                  <a:cubicBezTo>
                    <a:pt x="8" y="17"/>
                    <a:pt x="8" y="16"/>
                    <a:pt x="8" y="16"/>
                  </a:cubicBezTo>
                  <a:cubicBezTo>
                    <a:pt x="8" y="16"/>
                    <a:pt x="8" y="15"/>
                    <a:pt x="8" y="15"/>
                  </a:cubicBezTo>
                  <a:cubicBezTo>
                    <a:pt x="8" y="14"/>
                    <a:pt x="8" y="14"/>
                    <a:pt x="8" y="14"/>
                  </a:cubicBezTo>
                  <a:cubicBezTo>
                    <a:pt x="8" y="14"/>
                    <a:pt x="8" y="14"/>
                    <a:pt x="8" y="14"/>
                  </a:cubicBezTo>
                  <a:cubicBezTo>
                    <a:pt x="8" y="13"/>
                    <a:pt x="8" y="13"/>
                    <a:pt x="8" y="13"/>
                  </a:cubicBezTo>
                  <a:cubicBezTo>
                    <a:pt x="8" y="13"/>
                    <a:pt x="8" y="13"/>
                    <a:pt x="8" y="13"/>
                  </a:cubicBezTo>
                  <a:cubicBezTo>
                    <a:pt x="9" y="13"/>
                    <a:pt x="9" y="13"/>
                    <a:pt x="9" y="13"/>
                  </a:cubicBezTo>
                  <a:cubicBezTo>
                    <a:pt x="9" y="14"/>
                    <a:pt x="9" y="14"/>
                    <a:pt x="9" y="14"/>
                  </a:cubicBezTo>
                  <a:cubicBezTo>
                    <a:pt x="9" y="14"/>
                    <a:pt x="9" y="14"/>
                    <a:pt x="9" y="14"/>
                  </a:cubicBezTo>
                  <a:cubicBezTo>
                    <a:pt x="9" y="15"/>
                    <a:pt x="9" y="16"/>
                    <a:pt x="9" y="16"/>
                  </a:cubicBezTo>
                  <a:cubicBezTo>
                    <a:pt x="10" y="16"/>
                    <a:pt x="10" y="15"/>
                    <a:pt x="10" y="14"/>
                  </a:cubicBezTo>
                  <a:cubicBezTo>
                    <a:pt x="10" y="14"/>
                    <a:pt x="10" y="14"/>
                    <a:pt x="11" y="14"/>
                  </a:cubicBezTo>
                  <a:cubicBezTo>
                    <a:pt x="11" y="14"/>
                    <a:pt x="11" y="14"/>
                    <a:pt x="11" y="14"/>
                  </a:cubicBezTo>
                  <a:cubicBezTo>
                    <a:pt x="11" y="15"/>
                    <a:pt x="11" y="15"/>
                    <a:pt x="11" y="15"/>
                  </a:cubicBezTo>
                  <a:cubicBezTo>
                    <a:pt x="12" y="16"/>
                    <a:pt x="12" y="16"/>
                    <a:pt x="12" y="16"/>
                  </a:cubicBezTo>
                  <a:cubicBezTo>
                    <a:pt x="12" y="16"/>
                    <a:pt x="12" y="15"/>
                    <a:pt x="12" y="14"/>
                  </a:cubicBezTo>
                  <a:cubicBezTo>
                    <a:pt x="12" y="14"/>
                    <a:pt x="13" y="14"/>
                    <a:pt x="13" y="14"/>
                  </a:cubicBezTo>
                  <a:cubicBezTo>
                    <a:pt x="13" y="14"/>
                    <a:pt x="13" y="14"/>
                    <a:pt x="13" y="14"/>
                  </a:cubicBezTo>
                  <a:cubicBezTo>
                    <a:pt x="13" y="14"/>
                    <a:pt x="13" y="14"/>
                    <a:pt x="13" y="14"/>
                  </a:cubicBezTo>
                  <a:cubicBezTo>
                    <a:pt x="13" y="14"/>
                    <a:pt x="13" y="14"/>
                    <a:pt x="13" y="14"/>
                  </a:cubicBezTo>
                  <a:cubicBezTo>
                    <a:pt x="14" y="14"/>
                    <a:pt x="14" y="15"/>
                    <a:pt x="14" y="15"/>
                  </a:cubicBezTo>
                  <a:cubicBezTo>
                    <a:pt x="14" y="15"/>
                    <a:pt x="14" y="14"/>
                    <a:pt x="14" y="14"/>
                  </a:cubicBezTo>
                  <a:cubicBezTo>
                    <a:pt x="14" y="14"/>
                    <a:pt x="14" y="14"/>
                    <a:pt x="14" y="14"/>
                  </a:cubicBezTo>
                  <a:cubicBezTo>
                    <a:pt x="14" y="14"/>
                    <a:pt x="14" y="14"/>
                    <a:pt x="14" y="14"/>
                  </a:cubicBezTo>
                  <a:cubicBezTo>
                    <a:pt x="14" y="14"/>
                    <a:pt x="14" y="13"/>
                    <a:pt x="14" y="13"/>
                  </a:cubicBezTo>
                  <a:cubicBezTo>
                    <a:pt x="13" y="12"/>
                    <a:pt x="13" y="12"/>
                    <a:pt x="13" y="12"/>
                  </a:cubicBezTo>
                  <a:cubicBezTo>
                    <a:pt x="13" y="12"/>
                    <a:pt x="13" y="12"/>
                    <a:pt x="13" y="12"/>
                  </a:cubicBezTo>
                  <a:cubicBezTo>
                    <a:pt x="13" y="12"/>
                    <a:pt x="13" y="12"/>
                    <a:pt x="13" y="12"/>
                  </a:cubicBezTo>
                  <a:cubicBezTo>
                    <a:pt x="13" y="12"/>
                    <a:pt x="13" y="12"/>
                    <a:pt x="13" y="12"/>
                  </a:cubicBezTo>
                  <a:cubicBezTo>
                    <a:pt x="13" y="12"/>
                    <a:pt x="13" y="12"/>
                    <a:pt x="12" y="12"/>
                  </a:cubicBezTo>
                  <a:cubicBezTo>
                    <a:pt x="12" y="12"/>
                    <a:pt x="12" y="12"/>
                    <a:pt x="12" y="12"/>
                  </a:cubicBezTo>
                  <a:cubicBezTo>
                    <a:pt x="12" y="12"/>
                    <a:pt x="12" y="12"/>
                    <a:pt x="12" y="12"/>
                  </a:cubicBezTo>
                  <a:cubicBezTo>
                    <a:pt x="12" y="12"/>
                    <a:pt x="12" y="11"/>
                    <a:pt x="12" y="11"/>
                  </a:cubicBezTo>
                  <a:cubicBezTo>
                    <a:pt x="13" y="11"/>
                    <a:pt x="13" y="9"/>
                    <a:pt x="14" y="8"/>
                  </a:cubicBezTo>
                  <a:cubicBezTo>
                    <a:pt x="14" y="7"/>
                    <a:pt x="14" y="6"/>
                    <a:pt x="14" y="6"/>
                  </a:cubicBezTo>
                  <a:cubicBezTo>
                    <a:pt x="14" y="6"/>
                    <a:pt x="14" y="6"/>
                    <a:pt x="14" y="6"/>
                  </a:cubicBezTo>
                  <a:cubicBezTo>
                    <a:pt x="15" y="6"/>
                    <a:pt x="15" y="6"/>
                    <a:pt x="15" y="6"/>
                  </a:cubicBezTo>
                  <a:cubicBezTo>
                    <a:pt x="15" y="6"/>
                    <a:pt x="15" y="6"/>
                    <a:pt x="15" y="6"/>
                  </a:cubicBezTo>
                  <a:cubicBezTo>
                    <a:pt x="15" y="7"/>
                    <a:pt x="14" y="7"/>
                    <a:pt x="14" y="7"/>
                  </a:cubicBezTo>
                  <a:cubicBezTo>
                    <a:pt x="14" y="7"/>
                    <a:pt x="14" y="7"/>
                    <a:pt x="14" y="7"/>
                  </a:cubicBezTo>
                  <a:cubicBezTo>
                    <a:pt x="15" y="7"/>
                    <a:pt x="15" y="7"/>
                    <a:pt x="15" y="7"/>
                  </a:cubicBezTo>
                  <a:cubicBezTo>
                    <a:pt x="15" y="7"/>
                    <a:pt x="15" y="7"/>
                    <a:pt x="15" y="7"/>
                  </a:cubicBezTo>
                  <a:cubicBezTo>
                    <a:pt x="15" y="7"/>
                    <a:pt x="15" y="7"/>
                    <a:pt x="15" y="7"/>
                  </a:cubicBezTo>
                  <a:cubicBezTo>
                    <a:pt x="16" y="6"/>
                    <a:pt x="16" y="6"/>
                    <a:pt x="16" y="5"/>
                  </a:cubicBezTo>
                  <a:cubicBezTo>
                    <a:pt x="16" y="5"/>
                    <a:pt x="16" y="5"/>
                    <a:pt x="16" y="4"/>
                  </a:cubicBezTo>
                  <a:cubicBezTo>
                    <a:pt x="15" y="4"/>
                    <a:pt x="15" y="4"/>
                    <a:pt x="15" y="4"/>
                  </a:cubicBezTo>
                  <a:cubicBezTo>
                    <a:pt x="15" y="4"/>
                    <a:pt x="15" y="4"/>
                    <a:pt x="15" y="4"/>
                  </a:cubicBezTo>
                  <a:cubicBezTo>
                    <a:pt x="15" y="4"/>
                    <a:pt x="15" y="4"/>
                    <a:pt x="15" y="4"/>
                  </a:cubicBezTo>
                  <a:cubicBezTo>
                    <a:pt x="14" y="4"/>
                    <a:pt x="14" y="4"/>
                    <a:pt x="14" y="4"/>
                  </a:cubicBezTo>
                  <a:cubicBezTo>
                    <a:pt x="14" y="4"/>
                    <a:pt x="14" y="4"/>
                    <a:pt x="14" y="4"/>
                  </a:cubicBezTo>
                  <a:cubicBezTo>
                    <a:pt x="14" y="3"/>
                    <a:pt x="14" y="3"/>
                    <a:pt x="14" y="3"/>
                  </a:cubicBezTo>
                  <a:cubicBezTo>
                    <a:pt x="14" y="2"/>
                    <a:pt x="14" y="2"/>
                    <a:pt x="14" y="2"/>
                  </a:cubicBezTo>
                  <a:cubicBezTo>
                    <a:pt x="14" y="2"/>
                    <a:pt x="14" y="2"/>
                    <a:pt x="14" y="2"/>
                  </a:cubicBezTo>
                  <a:cubicBezTo>
                    <a:pt x="14" y="2"/>
                    <a:pt x="14" y="2"/>
                    <a:pt x="14" y="2"/>
                  </a:cubicBezTo>
                  <a:cubicBezTo>
                    <a:pt x="14" y="2"/>
                    <a:pt x="14" y="2"/>
                    <a:pt x="14" y="2"/>
                  </a:cubicBezTo>
                  <a:cubicBezTo>
                    <a:pt x="13" y="2"/>
                    <a:pt x="13" y="2"/>
                    <a:pt x="13" y="2"/>
                  </a:cubicBezTo>
                  <a:cubicBezTo>
                    <a:pt x="13" y="2"/>
                    <a:pt x="13" y="2"/>
                    <a:pt x="13" y="2"/>
                  </a:cubicBezTo>
                  <a:cubicBezTo>
                    <a:pt x="12" y="3"/>
                    <a:pt x="12" y="3"/>
                    <a:pt x="12" y="3"/>
                  </a:cubicBezTo>
                  <a:cubicBezTo>
                    <a:pt x="12" y="3"/>
                    <a:pt x="12" y="3"/>
                    <a:pt x="12" y="3"/>
                  </a:cubicBezTo>
                  <a:cubicBezTo>
                    <a:pt x="12" y="3"/>
                    <a:pt x="12" y="3"/>
                    <a:pt x="12" y="3"/>
                  </a:cubicBezTo>
                  <a:cubicBezTo>
                    <a:pt x="12" y="2"/>
                    <a:pt x="12" y="2"/>
                    <a:pt x="12" y="2"/>
                  </a:cubicBezTo>
                  <a:cubicBezTo>
                    <a:pt x="12" y="1"/>
                    <a:pt x="11" y="1"/>
                    <a:pt x="11" y="0"/>
                  </a:cubicBezTo>
                  <a:cubicBezTo>
                    <a:pt x="10" y="1"/>
                    <a:pt x="10" y="1"/>
                    <a:pt x="10" y="2"/>
                  </a:cubicBezTo>
                  <a:cubicBezTo>
                    <a:pt x="10" y="3"/>
                    <a:pt x="10" y="3"/>
                    <a:pt x="10" y="3"/>
                  </a:cubicBezTo>
                  <a:cubicBezTo>
                    <a:pt x="10" y="3"/>
                    <a:pt x="10" y="3"/>
                    <a:pt x="10" y="3"/>
                  </a:cubicBezTo>
                  <a:cubicBezTo>
                    <a:pt x="10" y="3"/>
                    <a:pt x="10" y="3"/>
                    <a:pt x="10" y="3"/>
                  </a:cubicBezTo>
                  <a:cubicBezTo>
                    <a:pt x="10" y="3"/>
                    <a:pt x="9" y="3"/>
                    <a:pt x="9" y="3"/>
                  </a:cubicBezTo>
                  <a:cubicBezTo>
                    <a:pt x="9" y="2"/>
                    <a:pt x="9" y="2"/>
                    <a:pt x="9" y="2"/>
                  </a:cubicBezTo>
                  <a:cubicBezTo>
                    <a:pt x="9" y="2"/>
                    <a:pt x="9" y="2"/>
                    <a:pt x="8" y="2"/>
                  </a:cubicBezTo>
                  <a:cubicBezTo>
                    <a:pt x="8" y="2"/>
                    <a:pt x="8" y="2"/>
                    <a:pt x="8" y="1"/>
                  </a:cubicBezTo>
                  <a:cubicBezTo>
                    <a:pt x="8" y="2"/>
                    <a:pt x="8" y="2"/>
                    <a:pt x="8" y="2"/>
                  </a:cubicBezTo>
                  <a:cubicBezTo>
                    <a:pt x="8" y="2"/>
                    <a:pt x="8" y="3"/>
                    <a:pt x="8" y="3"/>
                  </a:cubicBezTo>
                  <a:cubicBezTo>
                    <a:pt x="8" y="4"/>
                    <a:pt x="7" y="4"/>
                    <a:pt x="7" y="4"/>
                  </a:cubicBezTo>
                  <a:cubicBezTo>
                    <a:pt x="7" y="4"/>
                    <a:pt x="7" y="4"/>
                    <a:pt x="7" y="4"/>
                  </a:cubicBezTo>
                  <a:cubicBezTo>
                    <a:pt x="7" y="4"/>
                    <a:pt x="7" y="4"/>
                    <a:pt x="6" y="4"/>
                  </a:cubicBezTo>
                  <a:cubicBezTo>
                    <a:pt x="6" y="4"/>
                    <a:pt x="5" y="4"/>
                    <a:pt x="5" y="5"/>
                  </a:cubicBezTo>
                  <a:cubicBezTo>
                    <a:pt x="5" y="5"/>
                    <a:pt x="5" y="5"/>
                    <a:pt x="6" y="6"/>
                  </a:cubicBezTo>
                  <a:cubicBezTo>
                    <a:pt x="6" y="6"/>
                    <a:pt x="7" y="7"/>
                    <a:pt x="7" y="7"/>
                  </a:cubicBezTo>
                  <a:cubicBezTo>
                    <a:pt x="7" y="7"/>
                    <a:pt x="7" y="7"/>
                    <a:pt x="7" y="7"/>
                  </a:cubicBezTo>
                  <a:cubicBezTo>
                    <a:pt x="7" y="7"/>
                    <a:pt x="7" y="7"/>
                    <a:pt x="7" y="7"/>
                  </a:cubicBezTo>
                  <a:cubicBezTo>
                    <a:pt x="7" y="6"/>
                    <a:pt x="7" y="6"/>
                    <a:pt x="7" y="6"/>
                  </a:cubicBezTo>
                  <a:cubicBezTo>
                    <a:pt x="7" y="6"/>
                    <a:pt x="7" y="6"/>
                    <a:pt x="7" y="6"/>
                  </a:cubicBezTo>
                  <a:cubicBezTo>
                    <a:pt x="7" y="5"/>
                    <a:pt x="7" y="5"/>
                    <a:pt x="7" y="5"/>
                  </a:cubicBezTo>
                  <a:cubicBezTo>
                    <a:pt x="7" y="5"/>
                    <a:pt x="7" y="5"/>
                    <a:pt x="7" y="5"/>
                  </a:cubicBezTo>
                  <a:cubicBezTo>
                    <a:pt x="7" y="5"/>
                    <a:pt x="7" y="6"/>
                    <a:pt x="8" y="8"/>
                  </a:cubicBezTo>
                  <a:cubicBezTo>
                    <a:pt x="8" y="10"/>
                    <a:pt x="8" y="11"/>
                    <a:pt x="9" y="11"/>
                  </a:cubicBezTo>
                  <a:cubicBezTo>
                    <a:pt x="9" y="12"/>
                    <a:pt x="9" y="12"/>
                    <a:pt x="9" y="12"/>
                  </a:cubicBezTo>
                  <a:cubicBezTo>
                    <a:pt x="9" y="12"/>
                    <a:pt x="9" y="12"/>
                    <a:pt x="9" y="12"/>
                  </a:cubicBezTo>
                  <a:cubicBezTo>
                    <a:pt x="9" y="12"/>
                    <a:pt x="9" y="12"/>
                    <a:pt x="9" y="12"/>
                  </a:cubicBezTo>
                  <a:cubicBezTo>
                    <a:pt x="9" y="12"/>
                    <a:pt x="8" y="12"/>
                    <a:pt x="8" y="12"/>
                  </a:cubicBezTo>
                  <a:cubicBezTo>
                    <a:pt x="8" y="12"/>
                    <a:pt x="8" y="12"/>
                    <a:pt x="8" y="12"/>
                  </a:cubicBezTo>
                  <a:cubicBezTo>
                    <a:pt x="7" y="14"/>
                    <a:pt x="7" y="14"/>
                    <a:pt x="7" y="14"/>
                  </a:cubicBezTo>
                  <a:cubicBezTo>
                    <a:pt x="7" y="17"/>
                    <a:pt x="7" y="17"/>
                    <a:pt x="7" y="17"/>
                  </a:cubicBezTo>
                  <a:cubicBezTo>
                    <a:pt x="7" y="18"/>
                    <a:pt x="7" y="18"/>
                    <a:pt x="7" y="19"/>
                  </a:cubicBezTo>
                  <a:cubicBezTo>
                    <a:pt x="7" y="20"/>
                    <a:pt x="7" y="20"/>
                    <a:pt x="7" y="21"/>
                  </a:cubicBezTo>
                  <a:cubicBezTo>
                    <a:pt x="7" y="23"/>
                    <a:pt x="6" y="24"/>
                    <a:pt x="4" y="25"/>
                  </a:cubicBezTo>
                  <a:cubicBezTo>
                    <a:pt x="2" y="26"/>
                    <a:pt x="2" y="26"/>
                    <a:pt x="2" y="26"/>
                  </a:cubicBezTo>
                  <a:cubicBezTo>
                    <a:pt x="0" y="26"/>
                    <a:pt x="0" y="27"/>
                    <a:pt x="0" y="29"/>
                  </a:cubicBezTo>
                  <a:cubicBezTo>
                    <a:pt x="0" y="28"/>
                    <a:pt x="0" y="28"/>
                    <a:pt x="1" y="28"/>
                  </a:cubicBezTo>
                  <a:cubicBezTo>
                    <a:pt x="1" y="28"/>
                    <a:pt x="1" y="28"/>
                    <a:pt x="1" y="28"/>
                  </a:cubicBezTo>
                  <a:cubicBezTo>
                    <a:pt x="2" y="28"/>
                    <a:pt x="2" y="28"/>
                    <a:pt x="2" y="28"/>
                  </a:cubicBezTo>
                  <a:cubicBezTo>
                    <a:pt x="2" y="28"/>
                    <a:pt x="2" y="28"/>
                    <a:pt x="2" y="28"/>
                  </a:cubicBezTo>
                  <a:cubicBezTo>
                    <a:pt x="3" y="27"/>
                    <a:pt x="3" y="27"/>
                    <a:pt x="3" y="27"/>
                  </a:cubicBezTo>
                  <a:cubicBezTo>
                    <a:pt x="3" y="27"/>
                    <a:pt x="3" y="27"/>
                    <a:pt x="3" y="27"/>
                  </a:cubicBezTo>
                  <a:cubicBezTo>
                    <a:pt x="3" y="27"/>
                    <a:pt x="3" y="27"/>
                    <a:pt x="3" y="27"/>
                  </a:cubicBezTo>
                  <a:cubicBezTo>
                    <a:pt x="3" y="27"/>
                    <a:pt x="3" y="27"/>
                    <a:pt x="3" y="27"/>
                  </a:cubicBezTo>
                  <a:cubicBezTo>
                    <a:pt x="3" y="28"/>
                    <a:pt x="3" y="28"/>
                    <a:pt x="3" y="28"/>
                  </a:cubicBezTo>
                  <a:cubicBezTo>
                    <a:pt x="3" y="29"/>
                    <a:pt x="3" y="29"/>
                    <a:pt x="4" y="30"/>
                  </a:cubicBezTo>
                  <a:cubicBezTo>
                    <a:pt x="4" y="29"/>
                    <a:pt x="4" y="29"/>
                    <a:pt x="4" y="29"/>
                  </a:cubicBezTo>
                  <a:cubicBezTo>
                    <a:pt x="4" y="29"/>
                    <a:pt x="4" y="29"/>
                    <a:pt x="4" y="28"/>
                  </a:cubicBezTo>
                  <a:cubicBezTo>
                    <a:pt x="5" y="28"/>
                    <a:pt x="5" y="27"/>
                    <a:pt x="5" y="27"/>
                  </a:cubicBezTo>
                  <a:cubicBezTo>
                    <a:pt x="5" y="26"/>
                    <a:pt x="5" y="26"/>
                    <a:pt x="5" y="26"/>
                  </a:cubicBezTo>
                  <a:cubicBezTo>
                    <a:pt x="5" y="26"/>
                    <a:pt x="5" y="26"/>
                    <a:pt x="5" y="27"/>
                  </a:cubicBezTo>
                  <a:cubicBezTo>
                    <a:pt x="5" y="27"/>
                    <a:pt x="5" y="27"/>
                    <a:pt x="6" y="27"/>
                  </a:cubicBezTo>
                  <a:cubicBezTo>
                    <a:pt x="6" y="27"/>
                    <a:pt x="6" y="27"/>
                    <a:pt x="6" y="27"/>
                  </a:cubicBezTo>
                  <a:cubicBezTo>
                    <a:pt x="6" y="27"/>
                    <a:pt x="6" y="27"/>
                    <a:pt x="6" y="27"/>
                  </a:cubicBezTo>
                  <a:cubicBezTo>
                    <a:pt x="6" y="27"/>
                    <a:pt x="6" y="26"/>
                    <a:pt x="7" y="26"/>
                  </a:cubicBezTo>
                  <a:cubicBezTo>
                    <a:pt x="7" y="26"/>
                    <a:pt x="7" y="26"/>
                    <a:pt x="7" y="26"/>
                  </a:cubicBezTo>
                  <a:cubicBezTo>
                    <a:pt x="7" y="25"/>
                    <a:pt x="7" y="25"/>
                    <a:pt x="7" y="25"/>
                  </a:cubicBezTo>
                  <a:cubicBezTo>
                    <a:pt x="7" y="25"/>
                    <a:pt x="7" y="25"/>
                    <a:pt x="7" y="25"/>
                  </a:cubicBezTo>
                  <a:cubicBezTo>
                    <a:pt x="7" y="24"/>
                    <a:pt x="7" y="24"/>
                    <a:pt x="7" y="24"/>
                  </a:cubicBezTo>
                  <a:cubicBezTo>
                    <a:pt x="7" y="24"/>
                    <a:pt x="7" y="25"/>
                    <a:pt x="8" y="25"/>
                  </a:cubicBezTo>
                  <a:cubicBezTo>
                    <a:pt x="8" y="25"/>
                    <a:pt x="8" y="25"/>
                    <a:pt x="8" y="25"/>
                  </a:cubicBezTo>
                  <a:cubicBezTo>
                    <a:pt x="8" y="25"/>
                    <a:pt x="8" y="25"/>
                    <a:pt x="8" y="25"/>
                  </a:cubicBezTo>
                  <a:cubicBezTo>
                    <a:pt x="8" y="25"/>
                    <a:pt x="8" y="25"/>
                    <a:pt x="8" y="25"/>
                  </a:cubicBezTo>
                  <a:cubicBezTo>
                    <a:pt x="8" y="24"/>
                    <a:pt x="9" y="24"/>
                    <a:pt x="9" y="23"/>
                  </a:cubicBezTo>
                  <a:cubicBezTo>
                    <a:pt x="9" y="23"/>
                    <a:pt x="9" y="23"/>
                    <a:pt x="9" y="23"/>
                  </a:cubicBezTo>
                  <a:cubicBezTo>
                    <a:pt x="9" y="22"/>
                    <a:pt x="9" y="22"/>
                    <a:pt x="9" y="22"/>
                  </a:cubicBezTo>
                  <a:cubicBezTo>
                    <a:pt x="9" y="22"/>
                    <a:pt x="9" y="22"/>
                    <a:pt x="9" y="22"/>
                  </a:cubicBezTo>
                  <a:cubicBezTo>
                    <a:pt x="9" y="22"/>
                    <a:pt x="9" y="22"/>
                    <a:pt x="9" y="22"/>
                  </a:cubicBezTo>
                  <a:cubicBezTo>
                    <a:pt x="9" y="22"/>
                    <a:pt x="9" y="22"/>
                    <a:pt x="9" y="23"/>
                  </a:cubicBezTo>
                  <a:cubicBezTo>
                    <a:pt x="9" y="23"/>
                    <a:pt x="10" y="23"/>
                    <a:pt x="10" y="23"/>
                  </a:cubicBezTo>
                  <a:cubicBezTo>
                    <a:pt x="10" y="23"/>
                    <a:pt x="10" y="23"/>
                    <a:pt x="10" y="23"/>
                  </a:cubicBezTo>
                  <a:cubicBezTo>
                    <a:pt x="11" y="22"/>
                    <a:pt x="11" y="22"/>
                    <a:pt x="11" y="22"/>
                  </a:cubicBezTo>
                  <a:cubicBezTo>
                    <a:pt x="11" y="22"/>
                    <a:pt x="11" y="22"/>
                    <a:pt x="11" y="22"/>
                  </a:cubicBezTo>
                  <a:cubicBezTo>
                    <a:pt x="11" y="22"/>
                    <a:pt x="11" y="22"/>
                    <a:pt x="11" y="21"/>
                  </a:cubicBezTo>
                  <a:cubicBezTo>
                    <a:pt x="10" y="21"/>
                    <a:pt x="10" y="21"/>
                    <a:pt x="10" y="21"/>
                  </a:cubicBezTo>
                  <a:cubicBezTo>
                    <a:pt x="10" y="21"/>
                    <a:pt x="10" y="21"/>
                    <a:pt x="10" y="21"/>
                  </a:cubicBezTo>
                  <a:cubicBezTo>
                    <a:pt x="10" y="20"/>
                    <a:pt x="10" y="20"/>
                    <a:pt x="11" y="19"/>
                  </a:cubicBezTo>
                  <a:cubicBezTo>
                    <a:pt x="11" y="19"/>
                    <a:pt x="11" y="18"/>
                    <a:pt x="11" y="18"/>
                  </a:cubicBezTo>
                  <a:cubicBezTo>
                    <a:pt x="11" y="18"/>
                    <a:pt x="11" y="18"/>
                    <a:pt x="11" y="18"/>
                  </a:cubicBezTo>
                  <a:cubicBezTo>
                    <a:pt x="11" y="18"/>
                    <a:pt x="11" y="18"/>
                    <a:pt x="11" y="18"/>
                  </a:cubicBezTo>
                  <a:cubicBezTo>
                    <a:pt x="11" y="19"/>
                    <a:pt x="11" y="19"/>
                    <a:pt x="11" y="19"/>
                  </a:cubicBezTo>
                  <a:cubicBezTo>
                    <a:pt x="11" y="19"/>
                    <a:pt x="11" y="19"/>
                    <a:pt x="11" y="19"/>
                  </a:cubicBezTo>
                  <a:cubicBezTo>
                    <a:pt x="11" y="19"/>
                    <a:pt x="11" y="19"/>
                    <a:pt x="11" y="19"/>
                  </a:cubicBezTo>
                  <a:cubicBezTo>
                    <a:pt x="11" y="19"/>
                    <a:pt x="12" y="19"/>
                    <a:pt x="12" y="19"/>
                  </a:cubicBezTo>
                  <a:cubicBezTo>
                    <a:pt x="12" y="19"/>
                    <a:pt x="12" y="19"/>
                    <a:pt x="12" y="19"/>
                  </a:cubicBezTo>
                  <a:cubicBezTo>
                    <a:pt x="13" y="19"/>
                    <a:pt x="13" y="19"/>
                    <a:pt x="13" y="19"/>
                  </a:cubicBezTo>
                  <a:cubicBezTo>
                    <a:pt x="13" y="19"/>
                    <a:pt x="13" y="19"/>
                    <a:pt x="14" y="19"/>
                  </a:cubicBezTo>
                  <a:cubicBezTo>
                    <a:pt x="15" y="18"/>
                    <a:pt x="15" y="18"/>
                    <a:pt x="16" y="18"/>
                  </a:cubicBezTo>
                  <a:cubicBezTo>
                    <a:pt x="17" y="18"/>
                    <a:pt x="17" y="18"/>
                    <a:pt x="18" y="18"/>
                  </a:cubicBezTo>
                  <a:cubicBezTo>
                    <a:pt x="18" y="18"/>
                    <a:pt x="18" y="18"/>
                    <a:pt x="18" y="18"/>
                  </a:cubicBezTo>
                  <a:cubicBezTo>
                    <a:pt x="18" y="18"/>
                    <a:pt x="18" y="18"/>
                    <a:pt x="18" y="18"/>
                  </a:cubicBezTo>
                  <a:cubicBezTo>
                    <a:pt x="19" y="18"/>
                    <a:pt x="19" y="18"/>
                    <a:pt x="19" y="18"/>
                  </a:cubicBezTo>
                  <a:cubicBezTo>
                    <a:pt x="19" y="18"/>
                    <a:pt x="18" y="17"/>
                    <a:pt x="18" y="17"/>
                  </a:cubicBezTo>
                  <a:cubicBezTo>
                    <a:pt x="18" y="17"/>
                    <a:pt x="18" y="17"/>
                    <a:pt x="18" y="17"/>
                  </a:cubicBezTo>
                  <a:cubicBezTo>
                    <a:pt x="18" y="17"/>
                    <a:pt x="18" y="17"/>
                    <a:pt x="18" y="17"/>
                  </a:cubicBezTo>
                  <a:cubicBezTo>
                    <a:pt x="18" y="17"/>
                    <a:pt x="19" y="17"/>
                    <a:pt x="19" y="17"/>
                  </a:cubicBezTo>
                  <a:cubicBezTo>
                    <a:pt x="19" y="17"/>
                    <a:pt x="19" y="17"/>
                    <a:pt x="19" y="18"/>
                  </a:cubicBezTo>
                  <a:cubicBezTo>
                    <a:pt x="20" y="19"/>
                    <a:pt x="21" y="20"/>
                    <a:pt x="22" y="20"/>
                  </a:cubicBezTo>
                  <a:cubicBezTo>
                    <a:pt x="23" y="21"/>
                    <a:pt x="23" y="21"/>
                    <a:pt x="23" y="21"/>
                  </a:cubicBezTo>
                  <a:cubicBezTo>
                    <a:pt x="24" y="21"/>
                    <a:pt x="24" y="21"/>
                    <a:pt x="24" y="22"/>
                  </a:cubicBezTo>
                  <a:cubicBezTo>
                    <a:pt x="24" y="23"/>
                    <a:pt x="23" y="24"/>
                    <a:pt x="22" y="24"/>
                  </a:cubicBezTo>
                  <a:cubicBezTo>
                    <a:pt x="21" y="25"/>
                    <a:pt x="21" y="25"/>
                    <a:pt x="21" y="25"/>
                  </a:cubicBezTo>
                  <a:cubicBezTo>
                    <a:pt x="21" y="25"/>
                    <a:pt x="20" y="26"/>
                    <a:pt x="20" y="27"/>
                  </a:cubicBezTo>
                  <a:cubicBezTo>
                    <a:pt x="20" y="27"/>
                    <a:pt x="20" y="28"/>
                    <a:pt x="20" y="28"/>
                  </a:cubicBezTo>
                  <a:cubicBezTo>
                    <a:pt x="21" y="28"/>
                    <a:pt x="21" y="28"/>
                    <a:pt x="21" y="28"/>
                  </a:cubicBezTo>
                  <a:cubicBezTo>
                    <a:pt x="21" y="28"/>
                    <a:pt x="21" y="28"/>
                    <a:pt x="21" y="28"/>
                  </a:cubicBezTo>
                  <a:cubicBezTo>
                    <a:pt x="22" y="27"/>
                    <a:pt x="22" y="27"/>
                    <a:pt x="22" y="27"/>
                  </a:cubicBezTo>
                  <a:cubicBezTo>
                    <a:pt x="22" y="27"/>
                    <a:pt x="22" y="27"/>
                    <a:pt x="22" y="27"/>
                  </a:cubicBezTo>
                  <a:cubicBezTo>
                    <a:pt x="22" y="26"/>
                    <a:pt x="22" y="26"/>
                    <a:pt x="22" y="26"/>
                  </a:cubicBezTo>
                  <a:cubicBezTo>
                    <a:pt x="23" y="26"/>
                    <a:pt x="23" y="25"/>
                    <a:pt x="23" y="25"/>
                  </a:cubicBezTo>
                  <a:cubicBezTo>
                    <a:pt x="23" y="25"/>
                    <a:pt x="23" y="25"/>
                    <a:pt x="23" y="26"/>
                  </a:cubicBezTo>
                  <a:cubicBezTo>
                    <a:pt x="23" y="26"/>
                    <a:pt x="23" y="26"/>
                    <a:pt x="23" y="26"/>
                  </a:cubicBezTo>
                  <a:cubicBezTo>
                    <a:pt x="23" y="26"/>
                    <a:pt x="23" y="26"/>
                    <a:pt x="23" y="26"/>
                  </a:cubicBezTo>
                  <a:cubicBezTo>
                    <a:pt x="23" y="27"/>
                    <a:pt x="23" y="27"/>
                    <a:pt x="23" y="27"/>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98">
              <a:extLst>
                <a:ext uri="{FF2B5EF4-FFF2-40B4-BE49-F238E27FC236}">
                  <a16:creationId xmlns:a16="http://schemas.microsoft.com/office/drawing/2014/main" id="{818E2137-FCB3-4E0F-8C93-945699F31011}"/>
                </a:ext>
              </a:extLst>
            </p:cNvPr>
            <p:cNvSpPr>
              <a:spLocks/>
            </p:cNvSpPr>
            <p:nvPr userDrawn="1"/>
          </p:nvSpPr>
          <p:spPr bwMode="auto">
            <a:xfrm>
              <a:off x="355" y="283"/>
              <a:ext cx="31" cy="40"/>
            </a:xfrm>
            <a:custGeom>
              <a:avLst/>
              <a:gdLst>
                <a:gd name="T0" fmla="*/ 0 w 15"/>
                <a:gd name="T1" fmla="*/ 18 h 19"/>
                <a:gd name="T2" fmla="*/ 3 w 15"/>
                <a:gd name="T3" fmla="*/ 15 h 19"/>
                <a:gd name="T4" fmla="*/ 10 w 15"/>
                <a:gd name="T5" fmla="*/ 9 h 19"/>
                <a:gd name="T6" fmla="*/ 10 w 15"/>
                <a:gd name="T7" fmla="*/ 7 h 19"/>
                <a:gd name="T8" fmla="*/ 10 w 15"/>
                <a:gd name="T9" fmla="*/ 5 h 19"/>
                <a:gd name="T10" fmla="*/ 11 w 15"/>
                <a:gd name="T11" fmla="*/ 3 h 19"/>
                <a:gd name="T12" fmla="*/ 12 w 15"/>
                <a:gd name="T13" fmla="*/ 2 h 19"/>
                <a:gd name="T14" fmla="*/ 12 w 15"/>
                <a:gd name="T15" fmla="*/ 1 h 19"/>
                <a:gd name="T16" fmla="*/ 12 w 15"/>
                <a:gd name="T17" fmla="*/ 1 h 19"/>
                <a:gd name="T18" fmla="*/ 12 w 15"/>
                <a:gd name="T19" fmla="*/ 1 h 19"/>
                <a:gd name="T20" fmla="*/ 13 w 15"/>
                <a:gd name="T21" fmla="*/ 0 h 19"/>
                <a:gd name="T22" fmla="*/ 13 w 15"/>
                <a:gd name="T23" fmla="*/ 0 h 19"/>
                <a:gd name="T24" fmla="*/ 13 w 15"/>
                <a:gd name="T25" fmla="*/ 0 h 19"/>
                <a:gd name="T26" fmla="*/ 14 w 15"/>
                <a:gd name="T27" fmla="*/ 0 h 19"/>
                <a:gd name="T28" fmla="*/ 14 w 15"/>
                <a:gd name="T29" fmla="*/ 0 h 19"/>
                <a:gd name="T30" fmla="*/ 14 w 15"/>
                <a:gd name="T31" fmla="*/ 1 h 19"/>
                <a:gd name="T32" fmla="*/ 14 w 15"/>
                <a:gd name="T33" fmla="*/ 1 h 19"/>
                <a:gd name="T34" fmla="*/ 14 w 15"/>
                <a:gd name="T35" fmla="*/ 1 h 19"/>
                <a:gd name="T36" fmla="*/ 15 w 15"/>
                <a:gd name="T37" fmla="*/ 1 h 19"/>
                <a:gd name="T38" fmla="*/ 15 w 15"/>
                <a:gd name="T39" fmla="*/ 1 h 19"/>
                <a:gd name="T40" fmla="*/ 14 w 15"/>
                <a:gd name="T41" fmla="*/ 4 h 19"/>
                <a:gd name="T42" fmla="*/ 12 w 15"/>
                <a:gd name="T43" fmla="*/ 8 h 19"/>
                <a:gd name="T44" fmla="*/ 13 w 15"/>
                <a:gd name="T45" fmla="*/ 10 h 19"/>
                <a:gd name="T46" fmla="*/ 13 w 15"/>
                <a:gd name="T47" fmla="*/ 10 h 19"/>
                <a:gd name="T48" fmla="*/ 13 w 15"/>
                <a:gd name="T49" fmla="*/ 11 h 19"/>
                <a:gd name="T50" fmla="*/ 13 w 15"/>
                <a:gd name="T51" fmla="*/ 11 h 19"/>
                <a:gd name="T52" fmla="*/ 12 w 15"/>
                <a:gd name="T53" fmla="*/ 11 h 19"/>
                <a:gd name="T54" fmla="*/ 12 w 15"/>
                <a:gd name="T55" fmla="*/ 11 h 19"/>
                <a:gd name="T56" fmla="*/ 11 w 15"/>
                <a:gd name="T57" fmla="*/ 11 h 19"/>
                <a:gd name="T58" fmla="*/ 11 w 15"/>
                <a:gd name="T59" fmla="*/ 11 h 19"/>
                <a:gd name="T60" fmla="*/ 11 w 15"/>
                <a:gd name="T61" fmla="*/ 11 h 19"/>
                <a:gd name="T62" fmla="*/ 11 w 15"/>
                <a:gd name="T63" fmla="*/ 11 h 19"/>
                <a:gd name="T64" fmla="*/ 11 w 15"/>
                <a:gd name="T65" fmla="*/ 12 h 19"/>
                <a:gd name="T66" fmla="*/ 11 w 15"/>
                <a:gd name="T67" fmla="*/ 12 h 19"/>
                <a:gd name="T68" fmla="*/ 10 w 15"/>
                <a:gd name="T69" fmla="*/ 13 h 19"/>
                <a:gd name="T70" fmla="*/ 10 w 15"/>
                <a:gd name="T71" fmla="*/ 13 h 19"/>
                <a:gd name="T72" fmla="*/ 10 w 15"/>
                <a:gd name="T73" fmla="*/ 13 h 19"/>
                <a:gd name="T74" fmla="*/ 10 w 15"/>
                <a:gd name="T75" fmla="*/ 12 h 19"/>
                <a:gd name="T76" fmla="*/ 9 w 15"/>
                <a:gd name="T77" fmla="*/ 12 h 19"/>
                <a:gd name="T78" fmla="*/ 9 w 15"/>
                <a:gd name="T79" fmla="*/ 12 h 19"/>
                <a:gd name="T80" fmla="*/ 9 w 15"/>
                <a:gd name="T81" fmla="*/ 14 h 19"/>
                <a:gd name="T82" fmla="*/ 8 w 15"/>
                <a:gd name="T83" fmla="*/ 14 h 19"/>
                <a:gd name="T84" fmla="*/ 8 w 15"/>
                <a:gd name="T85" fmla="*/ 15 h 19"/>
                <a:gd name="T86" fmla="*/ 8 w 15"/>
                <a:gd name="T87" fmla="*/ 14 h 19"/>
                <a:gd name="T88" fmla="*/ 7 w 15"/>
                <a:gd name="T89" fmla="*/ 14 h 19"/>
                <a:gd name="T90" fmla="*/ 7 w 15"/>
                <a:gd name="T91" fmla="*/ 14 h 19"/>
                <a:gd name="T92" fmla="*/ 7 w 15"/>
                <a:gd name="T93" fmla="*/ 15 h 19"/>
                <a:gd name="T94" fmla="*/ 6 w 15"/>
                <a:gd name="T95" fmla="*/ 17 h 19"/>
                <a:gd name="T96" fmla="*/ 5 w 15"/>
                <a:gd name="T97" fmla="*/ 18 h 19"/>
                <a:gd name="T98" fmla="*/ 5 w 15"/>
                <a:gd name="T99" fmla="*/ 16 h 19"/>
                <a:gd name="T100" fmla="*/ 5 w 15"/>
                <a:gd name="T101" fmla="*/ 16 h 19"/>
                <a:gd name="T102" fmla="*/ 5 w 15"/>
                <a:gd name="T103" fmla="*/ 15 h 19"/>
                <a:gd name="T104" fmla="*/ 5 w 15"/>
                <a:gd name="T105" fmla="*/ 15 h 19"/>
                <a:gd name="T106" fmla="*/ 5 w 15"/>
                <a:gd name="T107" fmla="*/ 15 h 19"/>
                <a:gd name="T108" fmla="*/ 4 w 15"/>
                <a:gd name="T109" fmla="*/ 16 h 19"/>
                <a:gd name="T110" fmla="*/ 3 w 15"/>
                <a:gd name="T111" fmla="*/ 17 h 19"/>
                <a:gd name="T112" fmla="*/ 2 w 15"/>
                <a:gd name="T113" fmla="*/ 18 h 19"/>
                <a:gd name="T114" fmla="*/ 0 w 15"/>
                <a:gd name="T115" fmla="*/ 19 h 19"/>
                <a:gd name="T116" fmla="*/ 0 w 15"/>
                <a:gd name="T1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 h="19">
                  <a:moveTo>
                    <a:pt x="0" y="18"/>
                  </a:moveTo>
                  <a:cubicBezTo>
                    <a:pt x="0" y="17"/>
                    <a:pt x="1" y="16"/>
                    <a:pt x="3" y="15"/>
                  </a:cubicBezTo>
                  <a:cubicBezTo>
                    <a:pt x="8" y="12"/>
                    <a:pt x="10" y="10"/>
                    <a:pt x="10" y="9"/>
                  </a:cubicBezTo>
                  <a:cubicBezTo>
                    <a:pt x="10" y="8"/>
                    <a:pt x="10" y="8"/>
                    <a:pt x="10" y="7"/>
                  </a:cubicBezTo>
                  <a:cubicBezTo>
                    <a:pt x="10" y="6"/>
                    <a:pt x="10" y="6"/>
                    <a:pt x="10" y="5"/>
                  </a:cubicBezTo>
                  <a:cubicBezTo>
                    <a:pt x="10" y="4"/>
                    <a:pt x="10" y="3"/>
                    <a:pt x="11" y="3"/>
                  </a:cubicBezTo>
                  <a:cubicBezTo>
                    <a:pt x="12" y="2"/>
                    <a:pt x="12" y="2"/>
                    <a:pt x="12" y="2"/>
                  </a:cubicBezTo>
                  <a:cubicBezTo>
                    <a:pt x="12" y="2"/>
                    <a:pt x="12" y="1"/>
                    <a:pt x="12" y="1"/>
                  </a:cubicBezTo>
                  <a:cubicBezTo>
                    <a:pt x="12" y="1"/>
                    <a:pt x="12" y="1"/>
                    <a:pt x="12" y="1"/>
                  </a:cubicBezTo>
                  <a:cubicBezTo>
                    <a:pt x="12" y="1"/>
                    <a:pt x="12" y="1"/>
                    <a:pt x="12" y="1"/>
                  </a:cubicBezTo>
                  <a:cubicBezTo>
                    <a:pt x="12" y="0"/>
                    <a:pt x="12" y="0"/>
                    <a:pt x="13" y="0"/>
                  </a:cubicBezTo>
                  <a:cubicBezTo>
                    <a:pt x="13" y="0"/>
                    <a:pt x="13" y="0"/>
                    <a:pt x="13" y="0"/>
                  </a:cubicBezTo>
                  <a:cubicBezTo>
                    <a:pt x="13" y="0"/>
                    <a:pt x="13" y="0"/>
                    <a:pt x="13" y="0"/>
                  </a:cubicBezTo>
                  <a:cubicBezTo>
                    <a:pt x="13" y="0"/>
                    <a:pt x="13" y="0"/>
                    <a:pt x="14" y="0"/>
                  </a:cubicBezTo>
                  <a:cubicBezTo>
                    <a:pt x="14" y="0"/>
                    <a:pt x="14" y="0"/>
                    <a:pt x="14" y="0"/>
                  </a:cubicBezTo>
                  <a:cubicBezTo>
                    <a:pt x="14" y="1"/>
                    <a:pt x="14" y="1"/>
                    <a:pt x="14" y="1"/>
                  </a:cubicBezTo>
                  <a:cubicBezTo>
                    <a:pt x="14" y="1"/>
                    <a:pt x="14" y="1"/>
                    <a:pt x="14" y="1"/>
                  </a:cubicBezTo>
                  <a:cubicBezTo>
                    <a:pt x="14" y="1"/>
                    <a:pt x="14" y="1"/>
                    <a:pt x="14" y="1"/>
                  </a:cubicBezTo>
                  <a:cubicBezTo>
                    <a:pt x="15" y="1"/>
                    <a:pt x="15" y="1"/>
                    <a:pt x="15" y="1"/>
                  </a:cubicBezTo>
                  <a:cubicBezTo>
                    <a:pt x="15" y="1"/>
                    <a:pt x="15" y="1"/>
                    <a:pt x="15" y="1"/>
                  </a:cubicBezTo>
                  <a:cubicBezTo>
                    <a:pt x="15" y="2"/>
                    <a:pt x="15" y="3"/>
                    <a:pt x="14" y="4"/>
                  </a:cubicBezTo>
                  <a:cubicBezTo>
                    <a:pt x="13" y="5"/>
                    <a:pt x="12" y="6"/>
                    <a:pt x="12" y="8"/>
                  </a:cubicBezTo>
                  <a:cubicBezTo>
                    <a:pt x="12" y="8"/>
                    <a:pt x="12" y="9"/>
                    <a:pt x="13" y="10"/>
                  </a:cubicBezTo>
                  <a:cubicBezTo>
                    <a:pt x="13" y="10"/>
                    <a:pt x="13" y="10"/>
                    <a:pt x="13" y="10"/>
                  </a:cubicBezTo>
                  <a:cubicBezTo>
                    <a:pt x="13" y="10"/>
                    <a:pt x="13" y="10"/>
                    <a:pt x="13" y="11"/>
                  </a:cubicBezTo>
                  <a:cubicBezTo>
                    <a:pt x="13" y="11"/>
                    <a:pt x="13" y="11"/>
                    <a:pt x="13" y="11"/>
                  </a:cubicBezTo>
                  <a:cubicBezTo>
                    <a:pt x="12" y="11"/>
                    <a:pt x="12" y="11"/>
                    <a:pt x="12" y="11"/>
                  </a:cubicBezTo>
                  <a:cubicBezTo>
                    <a:pt x="12" y="11"/>
                    <a:pt x="12" y="11"/>
                    <a:pt x="12" y="11"/>
                  </a:cubicBezTo>
                  <a:cubicBezTo>
                    <a:pt x="11" y="11"/>
                    <a:pt x="11" y="11"/>
                    <a:pt x="11" y="11"/>
                  </a:cubicBezTo>
                  <a:cubicBezTo>
                    <a:pt x="11" y="11"/>
                    <a:pt x="11" y="11"/>
                    <a:pt x="11" y="11"/>
                  </a:cubicBezTo>
                  <a:cubicBezTo>
                    <a:pt x="11" y="11"/>
                    <a:pt x="11" y="11"/>
                    <a:pt x="11" y="11"/>
                  </a:cubicBezTo>
                  <a:cubicBezTo>
                    <a:pt x="11" y="11"/>
                    <a:pt x="11" y="11"/>
                    <a:pt x="11" y="11"/>
                  </a:cubicBezTo>
                  <a:cubicBezTo>
                    <a:pt x="11" y="12"/>
                    <a:pt x="11" y="12"/>
                    <a:pt x="11" y="12"/>
                  </a:cubicBezTo>
                  <a:cubicBezTo>
                    <a:pt x="11" y="12"/>
                    <a:pt x="11" y="12"/>
                    <a:pt x="11" y="12"/>
                  </a:cubicBezTo>
                  <a:cubicBezTo>
                    <a:pt x="11" y="13"/>
                    <a:pt x="10" y="13"/>
                    <a:pt x="10" y="13"/>
                  </a:cubicBezTo>
                  <a:cubicBezTo>
                    <a:pt x="10" y="13"/>
                    <a:pt x="10" y="13"/>
                    <a:pt x="10" y="13"/>
                  </a:cubicBezTo>
                  <a:cubicBezTo>
                    <a:pt x="10" y="13"/>
                    <a:pt x="10" y="13"/>
                    <a:pt x="10" y="13"/>
                  </a:cubicBezTo>
                  <a:cubicBezTo>
                    <a:pt x="10" y="12"/>
                    <a:pt x="10" y="12"/>
                    <a:pt x="10" y="12"/>
                  </a:cubicBezTo>
                  <a:cubicBezTo>
                    <a:pt x="10" y="12"/>
                    <a:pt x="9" y="12"/>
                    <a:pt x="9" y="12"/>
                  </a:cubicBezTo>
                  <a:cubicBezTo>
                    <a:pt x="9" y="12"/>
                    <a:pt x="9" y="12"/>
                    <a:pt x="9" y="12"/>
                  </a:cubicBezTo>
                  <a:cubicBezTo>
                    <a:pt x="9" y="13"/>
                    <a:pt x="9" y="14"/>
                    <a:pt x="9" y="14"/>
                  </a:cubicBezTo>
                  <a:cubicBezTo>
                    <a:pt x="8" y="14"/>
                    <a:pt x="8" y="14"/>
                    <a:pt x="8" y="14"/>
                  </a:cubicBezTo>
                  <a:cubicBezTo>
                    <a:pt x="8" y="14"/>
                    <a:pt x="8" y="15"/>
                    <a:pt x="8" y="15"/>
                  </a:cubicBezTo>
                  <a:cubicBezTo>
                    <a:pt x="8" y="15"/>
                    <a:pt x="8" y="14"/>
                    <a:pt x="8" y="14"/>
                  </a:cubicBezTo>
                  <a:cubicBezTo>
                    <a:pt x="7" y="14"/>
                    <a:pt x="7" y="14"/>
                    <a:pt x="7" y="14"/>
                  </a:cubicBezTo>
                  <a:cubicBezTo>
                    <a:pt x="7" y="14"/>
                    <a:pt x="7" y="14"/>
                    <a:pt x="7" y="14"/>
                  </a:cubicBezTo>
                  <a:cubicBezTo>
                    <a:pt x="7" y="14"/>
                    <a:pt x="7" y="14"/>
                    <a:pt x="7" y="15"/>
                  </a:cubicBezTo>
                  <a:cubicBezTo>
                    <a:pt x="7" y="16"/>
                    <a:pt x="7" y="16"/>
                    <a:pt x="6" y="17"/>
                  </a:cubicBezTo>
                  <a:cubicBezTo>
                    <a:pt x="5" y="17"/>
                    <a:pt x="5" y="17"/>
                    <a:pt x="5" y="18"/>
                  </a:cubicBezTo>
                  <a:cubicBezTo>
                    <a:pt x="5" y="17"/>
                    <a:pt x="5" y="17"/>
                    <a:pt x="5" y="16"/>
                  </a:cubicBezTo>
                  <a:cubicBezTo>
                    <a:pt x="5" y="16"/>
                    <a:pt x="5" y="16"/>
                    <a:pt x="5" y="16"/>
                  </a:cubicBezTo>
                  <a:cubicBezTo>
                    <a:pt x="5" y="16"/>
                    <a:pt x="5" y="15"/>
                    <a:pt x="5" y="15"/>
                  </a:cubicBezTo>
                  <a:cubicBezTo>
                    <a:pt x="5" y="15"/>
                    <a:pt x="5" y="15"/>
                    <a:pt x="5" y="15"/>
                  </a:cubicBezTo>
                  <a:cubicBezTo>
                    <a:pt x="5" y="15"/>
                    <a:pt x="5" y="15"/>
                    <a:pt x="5" y="15"/>
                  </a:cubicBezTo>
                  <a:cubicBezTo>
                    <a:pt x="5" y="15"/>
                    <a:pt x="4" y="15"/>
                    <a:pt x="4" y="16"/>
                  </a:cubicBezTo>
                  <a:cubicBezTo>
                    <a:pt x="4" y="16"/>
                    <a:pt x="4" y="16"/>
                    <a:pt x="3" y="17"/>
                  </a:cubicBezTo>
                  <a:cubicBezTo>
                    <a:pt x="3" y="18"/>
                    <a:pt x="3" y="18"/>
                    <a:pt x="2" y="18"/>
                  </a:cubicBezTo>
                  <a:cubicBezTo>
                    <a:pt x="1" y="18"/>
                    <a:pt x="1" y="18"/>
                    <a:pt x="0" y="19"/>
                  </a:cubicBezTo>
                  <a:lnTo>
                    <a:pt x="0" y="18"/>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99">
              <a:extLst>
                <a:ext uri="{FF2B5EF4-FFF2-40B4-BE49-F238E27FC236}">
                  <a16:creationId xmlns:a16="http://schemas.microsoft.com/office/drawing/2014/main" id="{31263131-1AA6-49F3-BCE3-8D6289A0C2D8}"/>
                </a:ext>
              </a:extLst>
            </p:cNvPr>
            <p:cNvSpPr>
              <a:spLocks/>
            </p:cNvSpPr>
            <p:nvPr userDrawn="1"/>
          </p:nvSpPr>
          <p:spPr bwMode="auto">
            <a:xfrm>
              <a:off x="347" y="247"/>
              <a:ext cx="14" cy="36"/>
            </a:xfrm>
            <a:custGeom>
              <a:avLst/>
              <a:gdLst>
                <a:gd name="T0" fmla="*/ 2 w 7"/>
                <a:gd name="T1" fmla="*/ 0 h 17"/>
                <a:gd name="T2" fmla="*/ 2 w 7"/>
                <a:gd name="T3" fmla="*/ 0 h 17"/>
                <a:gd name="T4" fmla="*/ 2 w 7"/>
                <a:gd name="T5" fmla="*/ 1 h 17"/>
                <a:gd name="T6" fmla="*/ 2 w 7"/>
                <a:gd name="T7" fmla="*/ 1 h 17"/>
                <a:gd name="T8" fmla="*/ 2 w 7"/>
                <a:gd name="T9" fmla="*/ 2 h 17"/>
                <a:gd name="T10" fmla="*/ 2 w 7"/>
                <a:gd name="T11" fmla="*/ 4 h 17"/>
                <a:gd name="T12" fmla="*/ 2 w 7"/>
                <a:gd name="T13" fmla="*/ 5 h 17"/>
                <a:gd name="T14" fmla="*/ 2 w 7"/>
                <a:gd name="T15" fmla="*/ 5 h 17"/>
                <a:gd name="T16" fmla="*/ 2 w 7"/>
                <a:gd name="T17" fmla="*/ 5 h 17"/>
                <a:gd name="T18" fmla="*/ 2 w 7"/>
                <a:gd name="T19" fmla="*/ 5 h 17"/>
                <a:gd name="T20" fmla="*/ 1 w 7"/>
                <a:gd name="T21" fmla="*/ 4 h 17"/>
                <a:gd name="T22" fmla="*/ 0 w 7"/>
                <a:gd name="T23" fmla="*/ 4 h 17"/>
                <a:gd name="T24" fmla="*/ 1 w 7"/>
                <a:gd name="T25" fmla="*/ 5 h 17"/>
                <a:gd name="T26" fmla="*/ 2 w 7"/>
                <a:gd name="T27" fmla="*/ 7 h 17"/>
                <a:gd name="T28" fmla="*/ 2 w 7"/>
                <a:gd name="T29" fmla="*/ 8 h 17"/>
                <a:gd name="T30" fmla="*/ 2 w 7"/>
                <a:gd name="T31" fmla="*/ 8 h 17"/>
                <a:gd name="T32" fmla="*/ 2 w 7"/>
                <a:gd name="T33" fmla="*/ 8 h 17"/>
                <a:gd name="T34" fmla="*/ 2 w 7"/>
                <a:gd name="T35" fmla="*/ 8 h 17"/>
                <a:gd name="T36" fmla="*/ 1 w 7"/>
                <a:gd name="T37" fmla="*/ 9 h 17"/>
                <a:gd name="T38" fmla="*/ 2 w 7"/>
                <a:gd name="T39" fmla="*/ 10 h 17"/>
                <a:gd name="T40" fmla="*/ 2 w 7"/>
                <a:gd name="T41" fmla="*/ 10 h 17"/>
                <a:gd name="T42" fmla="*/ 2 w 7"/>
                <a:gd name="T43" fmla="*/ 11 h 17"/>
                <a:gd name="T44" fmla="*/ 2 w 7"/>
                <a:gd name="T45" fmla="*/ 11 h 17"/>
                <a:gd name="T46" fmla="*/ 2 w 7"/>
                <a:gd name="T47" fmla="*/ 11 h 17"/>
                <a:gd name="T48" fmla="*/ 2 w 7"/>
                <a:gd name="T49" fmla="*/ 11 h 17"/>
                <a:gd name="T50" fmla="*/ 2 w 7"/>
                <a:gd name="T51" fmla="*/ 11 h 17"/>
                <a:gd name="T52" fmla="*/ 1 w 7"/>
                <a:gd name="T53" fmla="*/ 11 h 17"/>
                <a:gd name="T54" fmla="*/ 1 w 7"/>
                <a:gd name="T55" fmla="*/ 12 h 17"/>
                <a:gd name="T56" fmla="*/ 2 w 7"/>
                <a:gd name="T57" fmla="*/ 13 h 17"/>
                <a:gd name="T58" fmla="*/ 2 w 7"/>
                <a:gd name="T59" fmla="*/ 13 h 17"/>
                <a:gd name="T60" fmla="*/ 2 w 7"/>
                <a:gd name="T61" fmla="*/ 14 h 17"/>
                <a:gd name="T62" fmla="*/ 3 w 7"/>
                <a:gd name="T63" fmla="*/ 14 h 17"/>
                <a:gd name="T64" fmla="*/ 3 w 7"/>
                <a:gd name="T65" fmla="*/ 14 h 17"/>
                <a:gd name="T66" fmla="*/ 3 w 7"/>
                <a:gd name="T67" fmla="*/ 15 h 17"/>
                <a:gd name="T68" fmla="*/ 3 w 7"/>
                <a:gd name="T69" fmla="*/ 15 h 17"/>
                <a:gd name="T70" fmla="*/ 2 w 7"/>
                <a:gd name="T71" fmla="*/ 15 h 17"/>
                <a:gd name="T72" fmla="*/ 2 w 7"/>
                <a:gd name="T73" fmla="*/ 15 h 17"/>
                <a:gd name="T74" fmla="*/ 2 w 7"/>
                <a:gd name="T75" fmla="*/ 15 h 17"/>
                <a:gd name="T76" fmla="*/ 2 w 7"/>
                <a:gd name="T77" fmla="*/ 16 h 17"/>
                <a:gd name="T78" fmla="*/ 3 w 7"/>
                <a:gd name="T79" fmla="*/ 17 h 17"/>
                <a:gd name="T80" fmla="*/ 3 w 7"/>
                <a:gd name="T81" fmla="*/ 17 h 17"/>
                <a:gd name="T82" fmla="*/ 5 w 7"/>
                <a:gd name="T83" fmla="*/ 16 h 17"/>
                <a:gd name="T84" fmla="*/ 7 w 7"/>
                <a:gd name="T85" fmla="*/ 16 h 17"/>
                <a:gd name="T86" fmla="*/ 7 w 7"/>
                <a:gd name="T87" fmla="*/ 16 h 17"/>
                <a:gd name="T88" fmla="*/ 7 w 7"/>
                <a:gd name="T89" fmla="*/ 16 h 17"/>
                <a:gd name="T90" fmla="*/ 7 w 7"/>
                <a:gd name="T91" fmla="*/ 15 h 17"/>
                <a:gd name="T92" fmla="*/ 7 w 7"/>
                <a:gd name="T93" fmla="*/ 14 h 17"/>
                <a:gd name="T94" fmla="*/ 7 w 7"/>
                <a:gd name="T95" fmla="*/ 13 h 17"/>
                <a:gd name="T96" fmla="*/ 7 w 7"/>
                <a:gd name="T97" fmla="*/ 13 h 17"/>
                <a:gd name="T98" fmla="*/ 7 w 7"/>
                <a:gd name="T99" fmla="*/ 13 h 17"/>
                <a:gd name="T100" fmla="*/ 6 w 7"/>
                <a:gd name="T101" fmla="*/ 14 h 17"/>
                <a:gd name="T102" fmla="*/ 3 w 7"/>
                <a:gd name="T103" fmla="*/ 9 h 17"/>
                <a:gd name="T104" fmla="*/ 4 w 7"/>
                <a:gd name="T105" fmla="*/ 4 h 17"/>
                <a:gd name="T106" fmla="*/ 4 w 7"/>
                <a:gd name="T107" fmla="*/ 3 h 17"/>
                <a:gd name="T108" fmla="*/ 2 w 7"/>
                <a:gd name="T10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 h="17">
                  <a:moveTo>
                    <a:pt x="2" y="0"/>
                  </a:moveTo>
                  <a:cubicBezTo>
                    <a:pt x="2" y="0"/>
                    <a:pt x="2" y="0"/>
                    <a:pt x="2" y="0"/>
                  </a:cubicBezTo>
                  <a:cubicBezTo>
                    <a:pt x="2" y="1"/>
                    <a:pt x="2" y="1"/>
                    <a:pt x="2" y="1"/>
                  </a:cubicBezTo>
                  <a:cubicBezTo>
                    <a:pt x="2" y="1"/>
                    <a:pt x="2" y="1"/>
                    <a:pt x="2" y="1"/>
                  </a:cubicBezTo>
                  <a:cubicBezTo>
                    <a:pt x="2" y="2"/>
                    <a:pt x="2" y="2"/>
                    <a:pt x="2" y="2"/>
                  </a:cubicBezTo>
                  <a:cubicBezTo>
                    <a:pt x="2" y="3"/>
                    <a:pt x="2" y="3"/>
                    <a:pt x="2" y="4"/>
                  </a:cubicBezTo>
                  <a:cubicBezTo>
                    <a:pt x="2" y="4"/>
                    <a:pt x="2" y="5"/>
                    <a:pt x="2" y="5"/>
                  </a:cubicBezTo>
                  <a:cubicBezTo>
                    <a:pt x="2" y="5"/>
                    <a:pt x="2" y="5"/>
                    <a:pt x="2" y="5"/>
                  </a:cubicBezTo>
                  <a:cubicBezTo>
                    <a:pt x="2" y="5"/>
                    <a:pt x="2" y="5"/>
                    <a:pt x="2" y="5"/>
                  </a:cubicBezTo>
                  <a:cubicBezTo>
                    <a:pt x="2" y="5"/>
                    <a:pt x="2" y="5"/>
                    <a:pt x="2" y="5"/>
                  </a:cubicBezTo>
                  <a:cubicBezTo>
                    <a:pt x="2" y="4"/>
                    <a:pt x="1" y="4"/>
                    <a:pt x="1" y="4"/>
                  </a:cubicBezTo>
                  <a:cubicBezTo>
                    <a:pt x="0" y="4"/>
                    <a:pt x="0" y="4"/>
                    <a:pt x="0" y="4"/>
                  </a:cubicBezTo>
                  <a:cubicBezTo>
                    <a:pt x="1" y="5"/>
                    <a:pt x="1" y="5"/>
                    <a:pt x="1" y="5"/>
                  </a:cubicBezTo>
                  <a:cubicBezTo>
                    <a:pt x="1" y="7"/>
                    <a:pt x="1" y="7"/>
                    <a:pt x="2" y="7"/>
                  </a:cubicBezTo>
                  <a:cubicBezTo>
                    <a:pt x="2" y="8"/>
                    <a:pt x="2" y="8"/>
                    <a:pt x="2" y="8"/>
                  </a:cubicBezTo>
                  <a:cubicBezTo>
                    <a:pt x="2" y="8"/>
                    <a:pt x="2" y="8"/>
                    <a:pt x="2" y="8"/>
                  </a:cubicBezTo>
                  <a:cubicBezTo>
                    <a:pt x="2" y="8"/>
                    <a:pt x="2" y="8"/>
                    <a:pt x="2" y="8"/>
                  </a:cubicBezTo>
                  <a:cubicBezTo>
                    <a:pt x="2" y="8"/>
                    <a:pt x="2" y="8"/>
                    <a:pt x="2" y="8"/>
                  </a:cubicBezTo>
                  <a:cubicBezTo>
                    <a:pt x="2" y="8"/>
                    <a:pt x="1" y="9"/>
                    <a:pt x="1" y="9"/>
                  </a:cubicBezTo>
                  <a:cubicBezTo>
                    <a:pt x="1" y="9"/>
                    <a:pt x="1" y="10"/>
                    <a:pt x="2" y="10"/>
                  </a:cubicBezTo>
                  <a:cubicBezTo>
                    <a:pt x="2" y="10"/>
                    <a:pt x="2" y="10"/>
                    <a:pt x="2" y="10"/>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1" y="11"/>
                    <a:pt x="1" y="11"/>
                    <a:pt x="1" y="11"/>
                  </a:cubicBezTo>
                  <a:cubicBezTo>
                    <a:pt x="1" y="12"/>
                    <a:pt x="1" y="12"/>
                    <a:pt x="1" y="12"/>
                  </a:cubicBezTo>
                  <a:cubicBezTo>
                    <a:pt x="2" y="13"/>
                    <a:pt x="2" y="13"/>
                    <a:pt x="2" y="13"/>
                  </a:cubicBezTo>
                  <a:cubicBezTo>
                    <a:pt x="2" y="13"/>
                    <a:pt x="2" y="13"/>
                    <a:pt x="2" y="13"/>
                  </a:cubicBezTo>
                  <a:cubicBezTo>
                    <a:pt x="2" y="14"/>
                    <a:pt x="2" y="14"/>
                    <a:pt x="2" y="14"/>
                  </a:cubicBezTo>
                  <a:cubicBezTo>
                    <a:pt x="3" y="14"/>
                    <a:pt x="3" y="14"/>
                    <a:pt x="3" y="14"/>
                  </a:cubicBezTo>
                  <a:cubicBezTo>
                    <a:pt x="3" y="14"/>
                    <a:pt x="3" y="14"/>
                    <a:pt x="3" y="14"/>
                  </a:cubicBezTo>
                  <a:cubicBezTo>
                    <a:pt x="3" y="15"/>
                    <a:pt x="3" y="15"/>
                    <a:pt x="3" y="15"/>
                  </a:cubicBezTo>
                  <a:cubicBezTo>
                    <a:pt x="3" y="15"/>
                    <a:pt x="3" y="15"/>
                    <a:pt x="3" y="15"/>
                  </a:cubicBezTo>
                  <a:cubicBezTo>
                    <a:pt x="2" y="15"/>
                    <a:pt x="2" y="15"/>
                    <a:pt x="2" y="15"/>
                  </a:cubicBezTo>
                  <a:cubicBezTo>
                    <a:pt x="2" y="15"/>
                    <a:pt x="2" y="15"/>
                    <a:pt x="2" y="15"/>
                  </a:cubicBezTo>
                  <a:cubicBezTo>
                    <a:pt x="2" y="15"/>
                    <a:pt x="2" y="15"/>
                    <a:pt x="2" y="15"/>
                  </a:cubicBezTo>
                  <a:cubicBezTo>
                    <a:pt x="2" y="16"/>
                    <a:pt x="2" y="16"/>
                    <a:pt x="2" y="16"/>
                  </a:cubicBezTo>
                  <a:cubicBezTo>
                    <a:pt x="2" y="17"/>
                    <a:pt x="3" y="17"/>
                    <a:pt x="3" y="17"/>
                  </a:cubicBezTo>
                  <a:cubicBezTo>
                    <a:pt x="3" y="17"/>
                    <a:pt x="3" y="17"/>
                    <a:pt x="3" y="17"/>
                  </a:cubicBezTo>
                  <a:cubicBezTo>
                    <a:pt x="3" y="16"/>
                    <a:pt x="4" y="16"/>
                    <a:pt x="5" y="16"/>
                  </a:cubicBezTo>
                  <a:cubicBezTo>
                    <a:pt x="6" y="16"/>
                    <a:pt x="6" y="16"/>
                    <a:pt x="7" y="16"/>
                  </a:cubicBezTo>
                  <a:cubicBezTo>
                    <a:pt x="7" y="16"/>
                    <a:pt x="7" y="16"/>
                    <a:pt x="7" y="16"/>
                  </a:cubicBezTo>
                  <a:cubicBezTo>
                    <a:pt x="7" y="16"/>
                    <a:pt x="7" y="16"/>
                    <a:pt x="7" y="16"/>
                  </a:cubicBezTo>
                  <a:cubicBezTo>
                    <a:pt x="7" y="15"/>
                    <a:pt x="7" y="15"/>
                    <a:pt x="7" y="15"/>
                  </a:cubicBezTo>
                  <a:cubicBezTo>
                    <a:pt x="7" y="14"/>
                    <a:pt x="7" y="14"/>
                    <a:pt x="7" y="14"/>
                  </a:cubicBezTo>
                  <a:cubicBezTo>
                    <a:pt x="7" y="13"/>
                    <a:pt x="7" y="13"/>
                    <a:pt x="7" y="13"/>
                  </a:cubicBezTo>
                  <a:cubicBezTo>
                    <a:pt x="7" y="13"/>
                    <a:pt x="7" y="13"/>
                    <a:pt x="7" y="13"/>
                  </a:cubicBezTo>
                  <a:cubicBezTo>
                    <a:pt x="7" y="13"/>
                    <a:pt x="7" y="13"/>
                    <a:pt x="7" y="13"/>
                  </a:cubicBezTo>
                  <a:cubicBezTo>
                    <a:pt x="7" y="14"/>
                    <a:pt x="6" y="14"/>
                    <a:pt x="6" y="14"/>
                  </a:cubicBezTo>
                  <a:cubicBezTo>
                    <a:pt x="4" y="14"/>
                    <a:pt x="3" y="12"/>
                    <a:pt x="3" y="9"/>
                  </a:cubicBezTo>
                  <a:cubicBezTo>
                    <a:pt x="3" y="8"/>
                    <a:pt x="3" y="6"/>
                    <a:pt x="4" y="4"/>
                  </a:cubicBezTo>
                  <a:cubicBezTo>
                    <a:pt x="4" y="3"/>
                    <a:pt x="4" y="3"/>
                    <a:pt x="4" y="3"/>
                  </a:cubicBezTo>
                  <a:cubicBezTo>
                    <a:pt x="4" y="2"/>
                    <a:pt x="3" y="1"/>
                    <a:pt x="2"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100">
              <a:extLst>
                <a:ext uri="{FF2B5EF4-FFF2-40B4-BE49-F238E27FC236}">
                  <a16:creationId xmlns:a16="http://schemas.microsoft.com/office/drawing/2014/main" id="{7217E6D0-163D-43B6-B7D8-29431EDC18FD}"/>
                </a:ext>
              </a:extLst>
            </p:cNvPr>
            <p:cNvSpPr>
              <a:spLocks/>
            </p:cNvSpPr>
            <p:nvPr userDrawn="1"/>
          </p:nvSpPr>
          <p:spPr bwMode="auto">
            <a:xfrm>
              <a:off x="355" y="258"/>
              <a:ext cx="2" cy="6"/>
            </a:xfrm>
            <a:custGeom>
              <a:avLst/>
              <a:gdLst>
                <a:gd name="T0" fmla="*/ 0 w 1"/>
                <a:gd name="T1" fmla="*/ 3 h 3"/>
                <a:gd name="T2" fmla="*/ 1 w 1"/>
                <a:gd name="T3" fmla="*/ 2 h 3"/>
                <a:gd name="T4" fmla="*/ 1 w 1"/>
                <a:gd name="T5" fmla="*/ 2 h 3"/>
                <a:gd name="T6" fmla="*/ 1 w 1"/>
                <a:gd name="T7" fmla="*/ 1 h 3"/>
                <a:gd name="T8" fmla="*/ 1 w 1"/>
                <a:gd name="T9" fmla="*/ 0 h 3"/>
                <a:gd name="T10" fmla="*/ 1 w 1"/>
                <a:gd name="T11" fmla="*/ 0 h 3"/>
                <a:gd name="T12" fmla="*/ 0 w 1"/>
                <a:gd name="T13" fmla="*/ 1 h 3"/>
                <a:gd name="T14" fmla="*/ 0 w 1"/>
                <a:gd name="T15" fmla="*/ 1 h 3"/>
                <a:gd name="T16" fmla="*/ 0 w 1"/>
                <a:gd name="T17" fmla="*/ 2 h 3"/>
                <a:gd name="T18" fmla="*/ 0 w 1"/>
                <a:gd name="T19" fmla="*/ 2 h 3"/>
                <a:gd name="T20" fmla="*/ 0 w 1"/>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3">
                  <a:moveTo>
                    <a:pt x="0" y="3"/>
                  </a:moveTo>
                  <a:cubicBezTo>
                    <a:pt x="1" y="2"/>
                    <a:pt x="1" y="2"/>
                    <a:pt x="1" y="2"/>
                  </a:cubicBezTo>
                  <a:cubicBezTo>
                    <a:pt x="1" y="2"/>
                    <a:pt x="1" y="2"/>
                    <a:pt x="1" y="2"/>
                  </a:cubicBezTo>
                  <a:cubicBezTo>
                    <a:pt x="1" y="2"/>
                    <a:pt x="1" y="1"/>
                    <a:pt x="1" y="1"/>
                  </a:cubicBezTo>
                  <a:cubicBezTo>
                    <a:pt x="1" y="1"/>
                    <a:pt x="1" y="1"/>
                    <a:pt x="1" y="0"/>
                  </a:cubicBezTo>
                  <a:cubicBezTo>
                    <a:pt x="1" y="0"/>
                    <a:pt x="1" y="0"/>
                    <a:pt x="1" y="0"/>
                  </a:cubicBezTo>
                  <a:cubicBezTo>
                    <a:pt x="1" y="0"/>
                    <a:pt x="0" y="0"/>
                    <a:pt x="0" y="1"/>
                  </a:cubicBezTo>
                  <a:cubicBezTo>
                    <a:pt x="0" y="1"/>
                    <a:pt x="0" y="1"/>
                    <a:pt x="0" y="1"/>
                  </a:cubicBezTo>
                  <a:cubicBezTo>
                    <a:pt x="0" y="2"/>
                    <a:pt x="0" y="2"/>
                    <a:pt x="0" y="2"/>
                  </a:cubicBezTo>
                  <a:cubicBezTo>
                    <a:pt x="0" y="2"/>
                    <a:pt x="0" y="2"/>
                    <a:pt x="0" y="2"/>
                  </a:cubicBezTo>
                  <a:lnTo>
                    <a:pt x="0" y="3"/>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101">
              <a:extLst>
                <a:ext uri="{FF2B5EF4-FFF2-40B4-BE49-F238E27FC236}">
                  <a16:creationId xmlns:a16="http://schemas.microsoft.com/office/drawing/2014/main" id="{3C10ADBB-510D-48A4-9C23-7D54B3C89189}"/>
                </a:ext>
              </a:extLst>
            </p:cNvPr>
            <p:cNvSpPr>
              <a:spLocks/>
            </p:cNvSpPr>
            <p:nvPr userDrawn="1"/>
          </p:nvSpPr>
          <p:spPr bwMode="auto">
            <a:xfrm>
              <a:off x="349" y="291"/>
              <a:ext cx="8" cy="5"/>
            </a:xfrm>
            <a:custGeom>
              <a:avLst/>
              <a:gdLst>
                <a:gd name="T0" fmla="*/ 0 w 4"/>
                <a:gd name="T1" fmla="*/ 1 h 2"/>
                <a:gd name="T2" fmla="*/ 1 w 4"/>
                <a:gd name="T3" fmla="*/ 1 h 2"/>
                <a:gd name="T4" fmla="*/ 2 w 4"/>
                <a:gd name="T5" fmla="*/ 2 h 2"/>
                <a:gd name="T6" fmla="*/ 3 w 4"/>
                <a:gd name="T7" fmla="*/ 2 h 2"/>
                <a:gd name="T8" fmla="*/ 3 w 4"/>
                <a:gd name="T9" fmla="*/ 2 h 2"/>
                <a:gd name="T10" fmla="*/ 4 w 4"/>
                <a:gd name="T11" fmla="*/ 2 h 2"/>
                <a:gd name="T12" fmla="*/ 4 w 4"/>
                <a:gd name="T13" fmla="*/ 1 h 2"/>
                <a:gd name="T14" fmla="*/ 3 w 4"/>
                <a:gd name="T15" fmla="*/ 1 h 2"/>
                <a:gd name="T16" fmla="*/ 2 w 4"/>
                <a:gd name="T17" fmla="*/ 0 h 2"/>
                <a:gd name="T18" fmla="*/ 2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1" y="2"/>
                    <a:pt x="2" y="2"/>
                    <a:pt x="2" y="2"/>
                  </a:cubicBezTo>
                  <a:cubicBezTo>
                    <a:pt x="3" y="2"/>
                    <a:pt x="3" y="2"/>
                    <a:pt x="3" y="2"/>
                  </a:cubicBezTo>
                  <a:cubicBezTo>
                    <a:pt x="3" y="2"/>
                    <a:pt x="3" y="2"/>
                    <a:pt x="3" y="2"/>
                  </a:cubicBezTo>
                  <a:cubicBezTo>
                    <a:pt x="4" y="2"/>
                    <a:pt x="4" y="2"/>
                    <a:pt x="4" y="2"/>
                  </a:cubicBezTo>
                  <a:cubicBezTo>
                    <a:pt x="4" y="2"/>
                    <a:pt x="4" y="1"/>
                    <a:pt x="4" y="1"/>
                  </a:cubicBezTo>
                  <a:cubicBezTo>
                    <a:pt x="4" y="1"/>
                    <a:pt x="4" y="1"/>
                    <a:pt x="3" y="1"/>
                  </a:cubicBezTo>
                  <a:cubicBezTo>
                    <a:pt x="3" y="1"/>
                    <a:pt x="3" y="1"/>
                    <a:pt x="2"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102">
              <a:extLst>
                <a:ext uri="{FF2B5EF4-FFF2-40B4-BE49-F238E27FC236}">
                  <a16:creationId xmlns:a16="http://schemas.microsoft.com/office/drawing/2014/main" id="{6D6E8FEE-2C77-436F-BDE6-8604138AA5F1}"/>
                </a:ext>
              </a:extLst>
            </p:cNvPr>
            <p:cNvSpPr>
              <a:spLocks/>
            </p:cNvSpPr>
            <p:nvPr userDrawn="1"/>
          </p:nvSpPr>
          <p:spPr bwMode="auto">
            <a:xfrm>
              <a:off x="359" y="308"/>
              <a:ext cx="6" cy="7"/>
            </a:xfrm>
            <a:custGeom>
              <a:avLst/>
              <a:gdLst>
                <a:gd name="T0" fmla="*/ 0 w 3"/>
                <a:gd name="T1" fmla="*/ 2 h 3"/>
                <a:gd name="T2" fmla="*/ 2 w 3"/>
                <a:gd name="T3" fmla="*/ 0 h 3"/>
                <a:gd name="T4" fmla="*/ 3 w 3"/>
                <a:gd name="T5" fmla="*/ 1 h 3"/>
                <a:gd name="T6" fmla="*/ 2 w 3"/>
                <a:gd name="T7" fmla="*/ 1 h 3"/>
                <a:gd name="T8" fmla="*/ 1 w 3"/>
                <a:gd name="T9" fmla="*/ 2 h 3"/>
                <a:gd name="T10" fmla="*/ 0 w 3"/>
                <a:gd name="T11" fmla="*/ 3 h 3"/>
                <a:gd name="T12" fmla="*/ 0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2"/>
                  </a:moveTo>
                  <a:cubicBezTo>
                    <a:pt x="0" y="1"/>
                    <a:pt x="1" y="0"/>
                    <a:pt x="2" y="0"/>
                  </a:cubicBezTo>
                  <a:cubicBezTo>
                    <a:pt x="3" y="0"/>
                    <a:pt x="3" y="0"/>
                    <a:pt x="3" y="1"/>
                  </a:cubicBezTo>
                  <a:cubicBezTo>
                    <a:pt x="3" y="1"/>
                    <a:pt x="3" y="1"/>
                    <a:pt x="2" y="1"/>
                  </a:cubicBezTo>
                  <a:cubicBezTo>
                    <a:pt x="2" y="1"/>
                    <a:pt x="2" y="2"/>
                    <a:pt x="1" y="2"/>
                  </a:cubicBezTo>
                  <a:cubicBezTo>
                    <a:pt x="1" y="2"/>
                    <a:pt x="0" y="2"/>
                    <a:pt x="0" y="3"/>
                  </a:cubicBezTo>
                  <a:lnTo>
                    <a:pt x="0" y="2"/>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103">
              <a:extLst>
                <a:ext uri="{FF2B5EF4-FFF2-40B4-BE49-F238E27FC236}">
                  <a16:creationId xmlns:a16="http://schemas.microsoft.com/office/drawing/2014/main" id="{246B1802-AABA-4DBF-8E53-95D78D12EC4D}"/>
                </a:ext>
              </a:extLst>
            </p:cNvPr>
            <p:cNvSpPr>
              <a:spLocks/>
            </p:cNvSpPr>
            <p:nvPr userDrawn="1"/>
          </p:nvSpPr>
          <p:spPr bwMode="auto">
            <a:xfrm>
              <a:off x="388" y="291"/>
              <a:ext cx="7" cy="5"/>
            </a:xfrm>
            <a:custGeom>
              <a:avLst/>
              <a:gdLst>
                <a:gd name="T0" fmla="*/ 0 w 3"/>
                <a:gd name="T1" fmla="*/ 2 h 2"/>
                <a:gd name="T2" fmla="*/ 1 w 3"/>
                <a:gd name="T3" fmla="*/ 2 h 2"/>
                <a:gd name="T4" fmla="*/ 1 w 3"/>
                <a:gd name="T5" fmla="*/ 2 h 2"/>
                <a:gd name="T6" fmla="*/ 2 w 3"/>
                <a:gd name="T7" fmla="*/ 1 h 2"/>
                <a:gd name="T8" fmla="*/ 2 w 3"/>
                <a:gd name="T9" fmla="*/ 1 h 2"/>
                <a:gd name="T10" fmla="*/ 3 w 3"/>
                <a:gd name="T11" fmla="*/ 0 h 2"/>
                <a:gd name="T12" fmla="*/ 2 w 3"/>
                <a:gd name="T13" fmla="*/ 0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0" y="2"/>
                    <a:pt x="0" y="2"/>
                    <a:pt x="1" y="2"/>
                  </a:cubicBezTo>
                  <a:cubicBezTo>
                    <a:pt x="1" y="2"/>
                    <a:pt x="1" y="2"/>
                    <a:pt x="1" y="2"/>
                  </a:cubicBezTo>
                  <a:cubicBezTo>
                    <a:pt x="1" y="2"/>
                    <a:pt x="2" y="2"/>
                    <a:pt x="2" y="1"/>
                  </a:cubicBezTo>
                  <a:cubicBezTo>
                    <a:pt x="2" y="1"/>
                    <a:pt x="2" y="1"/>
                    <a:pt x="2" y="1"/>
                  </a:cubicBezTo>
                  <a:cubicBezTo>
                    <a:pt x="3" y="1"/>
                    <a:pt x="3" y="1"/>
                    <a:pt x="3" y="0"/>
                  </a:cubicBezTo>
                  <a:cubicBezTo>
                    <a:pt x="3" y="0"/>
                    <a:pt x="3" y="0"/>
                    <a:pt x="2" y="0"/>
                  </a:cubicBezTo>
                  <a:cubicBezTo>
                    <a:pt x="1" y="0"/>
                    <a:pt x="0"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104">
              <a:extLst>
                <a:ext uri="{FF2B5EF4-FFF2-40B4-BE49-F238E27FC236}">
                  <a16:creationId xmlns:a16="http://schemas.microsoft.com/office/drawing/2014/main" id="{6D56D3F0-AA60-4691-8F8E-2B4F98F8DAF2}"/>
                </a:ext>
              </a:extLst>
            </p:cNvPr>
            <p:cNvSpPr>
              <a:spLocks/>
            </p:cNvSpPr>
            <p:nvPr userDrawn="1"/>
          </p:nvSpPr>
          <p:spPr bwMode="auto">
            <a:xfrm>
              <a:off x="365" y="251"/>
              <a:ext cx="5" cy="7"/>
            </a:xfrm>
            <a:custGeom>
              <a:avLst/>
              <a:gdLst>
                <a:gd name="T0" fmla="*/ 0 w 2"/>
                <a:gd name="T1" fmla="*/ 0 h 3"/>
                <a:gd name="T2" fmla="*/ 1 w 2"/>
                <a:gd name="T3" fmla="*/ 0 h 3"/>
                <a:gd name="T4" fmla="*/ 2 w 2"/>
                <a:gd name="T5" fmla="*/ 1 h 3"/>
                <a:gd name="T6" fmla="*/ 2 w 2"/>
                <a:gd name="T7" fmla="*/ 1 h 3"/>
                <a:gd name="T8" fmla="*/ 2 w 2"/>
                <a:gd name="T9" fmla="*/ 2 h 3"/>
                <a:gd name="T10" fmla="*/ 2 w 2"/>
                <a:gd name="T11" fmla="*/ 2 h 3"/>
                <a:gd name="T12" fmla="*/ 2 w 2"/>
                <a:gd name="T13" fmla="*/ 3 h 3"/>
                <a:gd name="T14" fmla="*/ 1 w 2"/>
                <a:gd name="T15" fmla="*/ 2 h 3"/>
                <a:gd name="T16" fmla="*/ 0 w 2"/>
                <a:gd name="T17" fmla="*/ 0 h 3"/>
                <a:gd name="T18" fmla="*/ 0 w 2"/>
                <a:gd name="T19" fmla="*/ 0 h 3"/>
                <a:gd name="T20" fmla="*/ 0 w 2"/>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3">
                  <a:moveTo>
                    <a:pt x="0" y="0"/>
                  </a:moveTo>
                  <a:cubicBezTo>
                    <a:pt x="1" y="0"/>
                    <a:pt x="1" y="0"/>
                    <a:pt x="1" y="0"/>
                  </a:cubicBezTo>
                  <a:cubicBezTo>
                    <a:pt x="1" y="1"/>
                    <a:pt x="1" y="1"/>
                    <a:pt x="2" y="1"/>
                  </a:cubicBezTo>
                  <a:cubicBezTo>
                    <a:pt x="2" y="1"/>
                    <a:pt x="2" y="1"/>
                    <a:pt x="2" y="1"/>
                  </a:cubicBezTo>
                  <a:cubicBezTo>
                    <a:pt x="2" y="1"/>
                    <a:pt x="2" y="2"/>
                    <a:pt x="2" y="2"/>
                  </a:cubicBezTo>
                  <a:cubicBezTo>
                    <a:pt x="2" y="2"/>
                    <a:pt x="2" y="2"/>
                    <a:pt x="2" y="2"/>
                  </a:cubicBezTo>
                  <a:cubicBezTo>
                    <a:pt x="2" y="3"/>
                    <a:pt x="2" y="3"/>
                    <a:pt x="2" y="3"/>
                  </a:cubicBezTo>
                  <a:cubicBezTo>
                    <a:pt x="1" y="3"/>
                    <a:pt x="1" y="2"/>
                    <a:pt x="1" y="2"/>
                  </a:cubicBezTo>
                  <a:cubicBezTo>
                    <a:pt x="1" y="1"/>
                    <a:pt x="0" y="1"/>
                    <a:pt x="0" y="0"/>
                  </a:cubicBezTo>
                  <a:cubicBezTo>
                    <a:pt x="0" y="0"/>
                    <a:pt x="0" y="0"/>
                    <a:pt x="0" y="0"/>
                  </a:cubicBezTo>
                  <a:cubicBezTo>
                    <a:pt x="0" y="0"/>
                    <a:pt x="0" y="0"/>
                    <a:pt x="0"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105">
              <a:extLst>
                <a:ext uri="{FF2B5EF4-FFF2-40B4-BE49-F238E27FC236}">
                  <a16:creationId xmlns:a16="http://schemas.microsoft.com/office/drawing/2014/main" id="{ECB477D8-8C5D-461B-A34C-732BD3F48E03}"/>
                </a:ext>
              </a:extLst>
            </p:cNvPr>
            <p:cNvSpPr>
              <a:spLocks/>
            </p:cNvSpPr>
            <p:nvPr userDrawn="1"/>
          </p:nvSpPr>
          <p:spPr bwMode="auto">
            <a:xfrm>
              <a:off x="372" y="251"/>
              <a:ext cx="4" cy="7"/>
            </a:xfrm>
            <a:custGeom>
              <a:avLst/>
              <a:gdLst>
                <a:gd name="T0" fmla="*/ 2 w 2"/>
                <a:gd name="T1" fmla="*/ 1 h 3"/>
                <a:gd name="T2" fmla="*/ 1 w 2"/>
                <a:gd name="T3" fmla="*/ 2 h 3"/>
                <a:gd name="T4" fmla="*/ 1 w 2"/>
                <a:gd name="T5" fmla="*/ 3 h 3"/>
                <a:gd name="T6" fmla="*/ 1 w 2"/>
                <a:gd name="T7" fmla="*/ 3 h 3"/>
                <a:gd name="T8" fmla="*/ 1 w 2"/>
                <a:gd name="T9" fmla="*/ 3 h 3"/>
                <a:gd name="T10" fmla="*/ 0 w 2"/>
                <a:gd name="T11" fmla="*/ 3 h 3"/>
                <a:gd name="T12" fmla="*/ 0 w 2"/>
                <a:gd name="T13" fmla="*/ 2 h 3"/>
                <a:gd name="T14" fmla="*/ 0 w 2"/>
                <a:gd name="T15" fmla="*/ 1 h 3"/>
                <a:gd name="T16" fmla="*/ 0 w 2"/>
                <a:gd name="T17" fmla="*/ 1 h 3"/>
                <a:gd name="T18" fmla="*/ 1 w 2"/>
                <a:gd name="T19" fmla="*/ 1 h 3"/>
                <a:gd name="T20" fmla="*/ 1 w 2"/>
                <a:gd name="T21" fmla="*/ 1 h 3"/>
                <a:gd name="T22" fmla="*/ 2 w 2"/>
                <a:gd name="T23" fmla="*/ 0 h 3"/>
                <a:gd name="T24" fmla="*/ 2 w 2"/>
                <a:gd name="T25" fmla="*/ 0 h 3"/>
                <a:gd name="T26" fmla="*/ 2 w 2"/>
                <a:gd name="T27" fmla="*/ 0 h 3"/>
                <a:gd name="T28" fmla="*/ 2 w 2"/>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2" y="1"/>
                  </a:moveTo>
                  <a:cubicBezTo>
                    <a:pt x="1" y="2"/>
                    <a:pt x="1" y="2"/>
                    <a:pt x="1" y="2"/>
                  </a:cubicBezTo>
                  <a:cubicBezTo>
                    <a:pt x="1" y="2"/>
                    <a:pt x="1" y="3"/>
                    <a:pt x="1" y="3"/>
                  </a:cubicBezTo>
                  <a:cubicBezTo>
                    <a:pt x="1" y="3"/>
                    <a:pt x="1" y="3"/>
                    <a:pt x="1" y="3"/>
                  </a:cubicBezTo>
                  <a:cubicBezTo>
                    <a:pt x="1" y="3"/>
                    <a:pt x="1" y="3"/>
                    <a:pt x="1" y="3"/>
                  </a:cubicBezTo>
                  <a:cubicBezTo>
                    <a:pt x="0" y="3"/>
                    <a:pt x="0" y="3"/>
                    <a:pt x="0" y="3"/>
                  </a:cubicBezTo>
                  <a:cubicBezTo>
                    <a:pt x="0" y="2"/>
                    <a:pt x="0" y="2"/>
                    <a:pt x="0" y="2"/>
                  </a:cubicBezTo>
                  <a:cubicBezTo>
                    <a:pt x="0" y="1"/>
                    <a:pt x="0" y="1"/>
                    <a:pt x="0" y="1"/>
                  </a:cubicBezTo>
                  <a:cubicBezTo>
                    <a:pt x="0" y="1"/>
                    <a:pt x="0" y="1"/>
                    <a:pt x="0" y="1"/>
                  </a:cubicBezTo>
                  <a:cubicBezTo>
                    <a:pt x="0" y="1"/>
                    <a:pt x="0" y="1"/>
                    <a:pt x="1" y="1"/>
                  </a:cubicBezTo>
                  <a:cubicBezTo>
                    <a:pt x="1" y="1"/>
                    <a:pt x="1" y="1"/>
                    <a:pt x="1" y="1"/>
                  </a:cubicBezTo>
                  <a:cubicBezTo>
                    <a:pt x="2" y="0"/>
                    <a:pt x="2" y="0"/>
                    <a:pt x="2" y="0"/>
                  </a:cubicBezTo>
                  <a:cubicBezTo>
                    <a:pt x="2" y="0"/>
                    <a:pt x="2" y="0"/>
                    <a:pt x="2" y="0"/>
                  </a:cubicBezTo>
                  <a:cubicBezTo>
                    <a:pt x="2" y="0"/>
                    <a:pt x="2" y="0"/>
                    <a:pt x="2" y="0"/>
                  </a:cubicBezTo>
                  <a:cubicBezTo>
                    <a:pt x="2" y="1"/>
                    <a:pt x="2" y="1"/>
                    <a:pt x="2" y="1"/>
                  </a:cubicBez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106">
              <a:extLst>
                <a:ext uri="{FF2B5EF4-FFF2-40B4-BE49-F238E27FC236}">
                  <a16:creationId xmlns:a16="http://schemas.microsoft.com/office/drawing/2014/main" id="{8B59E6A5-B574-4D13-A2C2-898D455AA0EF}"/>
                </a:ext>
              </a:extLst>
            </p:cNvPr>
            <p:cNvSpPr>
              <a:spLocks/>
            </p:cNvSpPr>
            <p:nvPr userDrawn="1"/>
          </p:nvSpPr>
          <p:spPr bwMode="auto">
            <a:xfrm>
              <a:off x="367" y="260"/>
              <a:ext cx="9" cy="6"/>
            </a:xfrm>
            <a:custGeom>
              <a:avLst/>
              <a:gdLst>
                <a:gd name="T0" fmla="*/ 1 w 4"/>
                <a:gd name="T1" fmla="*/ 0 h 3"/>
                <a:gd name="T2" fmla="*/ 1 w 4"/>
                <a:gd name="T3" fmla="*/ 0 h 3"/>
                <a:gd name="T4" fmla="*/ 2 w 4"/>
                <a:gd name="T5" fmla="*/ 0 h 3"/>
                <a:gd name="T6" fmla="*/ 2 w 4"/>
                <a:gd name="T7" fmla="*/ 0 h 3"/>
                <a:gd name="T8" fmla="*/ 3 w 4"/>
                <a:gd name="T9" fmla="*/ 0 h 3"/>
                <a:gd name="T10" fmla="*/ 3 w 4"/>
                <a:gd name="T11" fmla="*/ 0 h 3"/>
                <a:gd name="T12" fmla="*/ 4 w 4"/>
                <a:gd name="T13" fmla="*/ 0 h 3"/>
                <a:gd name="T14" fmla="*/ 3 w 4"/>
                <a:gd name="T15" fmla="*/ 2 h 3"/>
                <a:gd name="T16" fmla="*/ 2 w 4"/>
                <a:gd name="T17" fmla="*/ 3 h 3"/>
                <a:gd name="T18" fmla="*/ 2 w 4"/>
                <a:gd name="T19" fmla="*/ 3 h 3"/>
                <a:gd name="T20" fmla="*/ 0 w 4"/>
                <a:gd name="T21" fmla="*/ 2 h 3"/>
                <a:gd name="T22" fmla="*/ 0 w 4"/>
                <a:gd name="T23" fmla="*/ 0 h 3"/>
                <a:gd name="T24" fmla="*/ 0 w 4"/>
                <a:gd name="T25" fmla="*/ 0 h 3"/>
                <a:gd name="T26" fmla="*/ 1 w 4"/>
                <a:gd name="T2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3">
                  <a:moveTo>
                    <a:pt x="1" y="0"/>
                  </a:moveTo>
                  <a:cubicBezTo>
                    <a:pt x="1" y="0"/>
                    <a:pt x="1" y="0"/>
                    <a:pt x="1" y="0"/>
                  </a:cubicBezTo>
                  <a:cubicBezTo>
                    <a:pt x="1" y="0"/>
                    <a:pt x="1" y="0"/>
                    <a:pt x="2" y="0"/>
                  </a:cubicBezTo>
                  <a:cubicBezTo>
                    <a:pt x="2" y="0"/>
                    <a:pt x="2" y="0"/>
                    <a:pt x="2" y="0"/>
                  </a:cubicBezTo>
                  <a:cubicBezTo>
                    <a:pt x="3" y="0"/>
                    <a:pt x="3" y="0"/>
                    <a:pt x="3" y="0"/>
                  </a:cubicBezTo>
                  <a:cubicBezTo>
                    <a:pt x="3" y="0"/>
                    <a:pt x="3" y="0"/>
                    <a:pt x="3" y="0"/>
                  </a:cubicBezTo>
                  <a:cubicBezTo>
                    <a:pt x="3" y="0"/>
                    <a:pt x="4" y="0"/>
                    <a:pt x="4" y="0"/>
                  </a:cubicBezTo>
                  <a:cubicBezTo>
                    <a:pt x="4" y="1"/>
                    <a:pt x="3" y="1"/>
                    <a:pt x="3" y="2"/>
                  </a:cubicBezTo>
                  <a:cubicBezTo>
                    <a:pt x="2" y="3"/>
                    <a:pt x="2" y="3"/>
                    <a:pt x="2" y="3"/>
                  </a:cubicBezTo>
                  <a:cubicBezTo>
                    <a:pt x="2" y="3"/>
                    <a:pt x="2" y="3"/>
                    <a:pt x="2" y="3"/>
                  </a:cubicBezTo>
                  <a:cubicBezTo>
                    <a:pt x="1" y="3"/>
                    <a:pt x="1" y="3"/>
                    <a:pt x="0" y="2"/>
                  </a:cubicBezTo>
                  <a:cubicBezTo>
                    <a:pt x="0" y="1"/>
                    <a:pt x="0" y="1"/>
                    <a:pt x="0" y="0"/>
                  </a:cubicBezTo>
                  <a:cubicBezTo>
                    <a:pt x="0" y="0"/>
                    <a:pt x="0" y="0"/>
                    <a:pt x="0" y="0"/>
                  </a:cubicBezTo>
                  <a:cubicBezTo>
                    <a:pt x="0" y="0"/>
                    <a:pt x="0" y="0"/>
                    <a:pt x="1"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107">
              <a:extLst>
                <a:ext uri="{FF2B5EF4-FFF2-40B4-BE49-F238E27FC236}">
                  <a16:creationId xmlns:a16="http://schemas.microsoft.com/office/drawing/2014/main" id="{9987AE53-0DFE-4511-A2C5-59D5F184A84B}"/>
                </a:ext>
              </a:extLst>
            </p:cNvPr>
            <p:cNvSpPr>
              <a:spLocks/>
            </p:cNvSpPr>
            <p:nvPr userDrawn="1"/>
          </p:nvSpPr>
          <p:spPr bwMode="auto">
            <a:xfrm>
              <a:off x="370" y="262"/>
              <a:ext cx="2" cy="4"/>
            </a:xfrm>
            <a:custGeom>
              <a:avLst/>
              <a:gdLst>
                <a:gd name="T0" fmla="*/ 0 w 1"/>
                <a:gd name="T1" fmla="*/ 0 h 2"/>
                <a:gd name="T2" fmla="*/ 0 w 1"/>
                <a:gd name="T3" fmla="*/ 1 h 2"/>
                <a:gd name="T4" fmla="*/ 1 w 1"/>
                <a:gd name="T5" fmla="*/ 2 h 2"/>
                <a:gd name="T6" fmla="*/ 1 w 1"/>
                <a:gd name="T7" fmla="*/ 1 h 2"/>
                <a:gd name="T8" fmla="*/ 1 w 1"/>
                <a:gd name="T9" fmla="*/ 0 h 2"/>
                <a:gd name="T10" fmla="*/ 1 w 1"/>
                <a:gd name="T11" fmla="*/ 0 h 2"/>
                <a:gd name="T12" fmla="*/ 1 w 1"/>
                <a:gd name="T13" fmla="*/ 0 h 2"/>
                <a:gd name="T14" fmla="*/ 0 w 1"/>
                <a:gd name="T15" fmla="*/ 0 h 2"/>
                <a:gd name="T16" fmla="*/ 0 w 1"/>
                <a:gd name="T17" fmla="*/ 0 h 2"/>
                <a:gd name="T18" fmla="*/ 0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0"/>
                  </a:moveTo>
                  <a:cubicBezTo>
                    <a:pt x="0" y="1"/>
                    <a:pt x="0" y="1"/>
                    <a:pt x="0" y="1"/>
                  </a:cubicBezTo>
                  <a:cubicBezTo>
                    <a:pt x="0" y="1"/>
                    <a:pt x="0" y="2"/>
                    <a:pt x="1" y="2"/>
                  </a:cubicBezTo>
                  <a:cubicBezTo>
                    <a:pt x="1" y="2"/>
                    <a:pt x="1" y="1"/>
                    <a:pt x="1" y="1"/>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108">
              <a:extLst>
                <a:ext uri="{FF2B5EF4-FFF2-40B4-BE49-F238E27FC236}">
                  <a16:creationId xmlns:a16="http://schemas.microsoft.com/office/drawing/2014/main" id="{1DDF68A0-40D0-459C-AFCB-0D3DD93BFD44}"/>
                </a:ext>
              </a:extLst>
            </p:cNvPr>
            <p:cNvSpPr>
              <a:spLocks/>
            </p:cNvSpPr>
            <p:nvPr userDrawn="1"/>
          </p:nvSpPr>
          <p:spPr bwMode="auto">
            <a:xfrm>
              <a:off x="288" y="190"/>
              <a:ext cx="52" cy="55"/>
            </a:xfrm>
            <a:custGeom>
              <a:avLst/>
              <a:gdLst>
                <a:gd name="T0" fmla="*/ 0 w 25"/>
                <a:gd name="T1" fmla="*/ 19 h 26"/>
                <a:gd name="T2" fmla="*/ 4 w 25"/>
                <a:gd name="T3" fmla="*/ 19 h 26"/>
                <a:gd name="T4" fmla="*/ 4 w 25"/>
                <a:gd name="T5" fmla="*/ 26 h 26"/>
                <a:gd name="T6" fmla="*/ 8 w 25"/>
                <a:gd name="T7" fmla="*/ 26 h 26"/>
                <a:gd name="T8" fmla="*/ 8 w 25"/>
                <a:gd name="T9" fmla="*/ 19 h 26"/>
                <a:gd name="T10" fmla="*/ 18 w 25"/>
                <a:gd name="T11" fmla="*/ 19 h 26"/>
                <a:gd name="T12" fmla="*/ 18 w 25"/>
                <a:gd name="T13" fmla="*/ 26 h 26"/>
                <a:gd name="T14" fmla="*/ 22 w 25"/>
                <a:gd name="T15" fmla="*/ 26 h 26"/>
                <a:gd name="T16" fmla="*/ 22 w 25"/>
                <a:gd name="T17" fmla="*/ 19 h 26"/>
                <a:gd name="T18" fmla="*/ 25 w 25"/>
                <a:gd name="T19" fmla="*/ 19 h 26"/>
                <a:gd name="T20" fmla="*/ 25 w 25"/>
                <a:gd name="T21" fmla="*/ 1 h 26"/>
                <a:gd name="T22" fmla="*/ 21 w 25"/>
                <a:gd name="T23" fmla="*/ 1 h 26"/>
                <a:gd name="T24" fmla="*/ 21 w 25"/>
                <a:gd name="T25" fmla="*/ 1 h 26"/>
                <a:gd name="T26" fmla="*/ 19 w 25"/>
                <a:gd name="T27" fmla="*/ 0 h 26"/>
                <a:gd name="T28" fmla="*/ 17 w 25"/>
                <a:gd name="T29" fmla="*/ 1 h 26"/>
                <a:gd name="T30" fmla="*/ 15 w 25"/>
                <a:gd name="T31" fmla="*/ 1 h 26"/>
                <a:gd name="T32" fmla="*/ 13 w 25"/>
                <a:gd name="T33" fmla="*/ 0 h 26"/>
                <a:gd name="T34" fmla="*/ 11 w 25"/>
                <a:gd name="T35" fmla="*/ 1 h 26"/>
                <a:gd name="T36" fmla="*/ 8 w 25"/>
                <a:gd name="T37" fmla="*/ 1 h 26"/>
                <a:gd name="T38" fmla="*/ 6 w 25"/>
                <a:gd name="T39" fmla="*/ 0 h 26"/>
                <a:gd name="T40" fmla="*/ 4 w 25"/>
                <a:gd name="T41" fmla="*/ 1 h 26"/>
                <a:gd name="T42" fmla="*/ 0 w 25"/>
                <a:gd name="T43" fmla="*/ 1 h 26"/>
                <a:gd name="T44" fmla="*/ 0 w 25"/>
                <a:gd name="T45" fmla="*/ 1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 h="26">
                  <a:moveTo>
                    <a:pt x="0" y="19"/>
                  </a:moveTo>
                  <a:cubicBezTo>
                    <a:pt x="4" y="19"/>
                    <a:pt x="4" y="19"/>
                    <a:pt x="4" y="19"/>
                  </a:cubicBezTo>
                  <a:cubicBezTo>
                    <a:pt x="4" y="26"/>
                    <a:pt x="4" y="26"/>
                    <a:pt x="4" y="26"/>
                  </a:cubicBezTo>
                  <a:cubicBezTo>
                    <a:pt x="8" y="26"/>
                    <a:pt x="8" y="26"/>
                    <a:pt x="8" y="26"/>
                  </a:cubicBezTo>
                  <a:cubicBezTo>
                    <a:pt x="8" y="19"/>
                    <a:pt x="8" y="19"/>
                    <a:pt x="8" y="19"/>
                  </a:cubicBezTo>
                  <a:cubicBezTo>
                    <a:pt x="18" y="19"/>
                    <a:pt x="18" y="19"/>
                    <a:pt x="18" y="19"/>
                  </a:cubicBezTo>
                  <a:cubicBezTo>
                    <a:pt x="18" y="26"/>
                    <a:pt x="18" y="26"/>
                    <a:pt x="18" y="26"/>
                  </a:cubicBezTo>
                  <a:cubicBezTo>
                    <a:pt x="22" y="26"/>
                    <a:pt x="22" y="26"/>
                    <a:pt x="22" y="26"/>
                  </a:cubicBezTo>
                  <a:cubicBezTo>
                    <a:pt x="22" y="19"/>
                    <a:pt x="22" y="19"/>
                    <a:pt x="22" y="19"/>
                  </a:cubicBezTo>
                  <a:cubicBezTo>
                    <a:pt x="25" y="19"/>
                    <a:pt x="25" y="19"/>
                    <a:pt x="25" y="19"/>
                  </a:cubicBezTo>
                  <a:cubicBezTo>
                    <a:pt x="25" y="1"/>
                    <a:pt x="25" y="1"/>
                    <a:pt x="25" y="1"/>
                  </a:cubicBezTo>
                  <a:cubicBezTo>
                    <a:pt x="21" y="1"/>
                    <a:pt x="21" y="1"/>
                    <a:pt x="21" y="1"/>
                  </a:cubicBezTo>
                  <a:cubicBezTo>
                    <a:pt x="21" y="1"/>
                    <a:pt x="21" y="1"/>
                    <a:pt x="21" y="1"/>
                  </a:cubicBezTo>
                  <a:cubicBezTo>
                    <a:pt x="21" y="0"/>
                    <a:pt x="20" y="0"/>
                    <a:pt x="19" y="0"/>
                  </a:cubicBezTo>
                  <a:cubicBezTo>
                    <a:pt x="18" y="0"/>
                    <a:pt x="18" y="0"/>
                    <a:pt x="17" y="1"/>
                  </a:cubicBezTo>
                  <a:cubicBezTo>
                    <a:pt x="15" y="1"/>
                    <a:pt x="15" y="1"/>
                    <a:pt x="15" y="1"/>
                  </a:cubicBezTo>
                  <a:cubicBezTo>
                    <a:pt x="14" y="1"/>
                    <a:pt x="14" y="0"/>
                    <a:pt x="13" y="0"/>
                  </a:cubicBezTo>
                  <a:cubicBezTo>
                    <a:pt x="12" y="0"/>
                    <a:pt x="11" y="0"/>
                    <a:pt x="11" y="1"/>
                  </a:cubicBezTo>
                  <a:cubicBezTo>
                    <a:pt x="8" y="1"/>
                    <a:pt x="8" y="1"/>
                    <a:pt x="8" y="1"/>
                  </a:cubicBezTo>
                  <a:cubicBezTo>
                    <a:pt x="7" y="0"/>
                    <a:pt x="7" y="0"/>
                    <a:pt x="6" y="0"/>
                  </a:cubicBezTo>
                  <a:cubicBezTo>
                    <a:pt x="5" y="0"/>
                    <a:pt x="4" y="0"/>
                    <a:pt x="4" y="1"/>
                  </a:cubicBezTo>
                  <a:cubicBezTo>
                    <a:pt x="0" y="1"/>
                    <a:pt x="0" y="1"/>
                    <a:pt x="0" y="1"/>
                  </a:cubicBezTo>
                  <a:lnTo>
                    <a:pt x="0" y="19"/>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Rectangle 109">
              <a:extLst>
                <a:ext uri="{FF2B5EF4-FFF2-40B4-BE49-F238E27FC236}">
                  <a16:creationId xmlns:a16="http://schemas.microsoft.com/office/drawing/2014/main" id="{2BF70CDB-7910-4BCC-9188-DB4B0A008C04}"/>
                </a:ext>
              </a:extLst>
            </p:cNvPr>
            <p:cNvSpPr>
              <a:spLocks noChangeArrowheads="1"/>
            </p:cNvSpPr>
            <p:nvPr userDrawn="1"/>
          </p:nvSpPr>
          <p:spPr bwMode="auto">
            <a:xfrm>
              <a:off x="292" y="196"/>
              <a:ext cx="46" cy="32"/>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Oval 110">
              <a:extLst>
                <a:ext uri="{FF2B5EF4-FFF2-40B4-BE49-F238E27FC236}">
                  <a16:creationId xmlns:a16="http://schemas.microsoft.com/office/drawing/2014/main" id="{4F627019-BA7B-4FC0-8185-1E0FD328D1DC}"/>
                </a:ext>
              </a:extLst>
            </p:cNvPr>
            <p:cNvSpPr>
              <a:spLocks noChangeArrowheads="1"/>
            </p:cNvSpPr>
            <p:nvPr userDrawn="1"/>
          </p:nvSpPr>
          <p:spPr bwMode="auto">
            <a:xfrm>
              <a:off x="295" y="203"/>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111">
              <a:extLst>
                <a:ext uri="{FF2B5EF4-FFF2-40B4-BE49-F238E27FC236}">
                  <a16:creationId xmlns:a16="http://schemas.microsoft.com/office/drawing/2014/main" id="{797DE915-57CD-44AB-ADFA-7733459EF1D7}"/>
                </a:ext>
              </a:extLst>
            </p:cNvPr>
            <p:cNvSpPr>
              <a:spLocks noEditPoints="1"/>
            </p:cNvSpPr>
            <p:nvPr userDrawn="1"/>
          </p:nvSpPr>
          <p:spPr bwMode="auto">
            <a:xfrm>
              <a:off x="295" y="203"/>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0" y="2"/>
                    <a:pt x="0" y="2"/>
                    <a:pt x="0" y="1"/>
                  </a:cubicBezTo>
                  <a:cubicBezTo>
                    <a:pt x="0" y="1"/>
                    <a:pt x="0"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Oval 112">
              <a:extLst>
                <a:ext uri="{FF2B5EF4-FFF2-40B4-BE49-F238E27FC236}">
                  <a16:creationId xmlns:a16="http://schemas.microsoft.com/office/drawing/2014/main" id="{1795A531-E733-4DB9-9B4B-19E4C8C550CF}"/>
                </a:ext>
              </a:extLst>
            </p:cNvPr>
            <p:cNvSpPr>
              <a:spLocks noChangeArrowheads="1"/>
            </p:cNvSpPr>
            <p:nvPr userDrawn="1"/>
          </p:nvSpPr>
          <p:spPr bwMode="auto">
            <a:xfrm>
              <a:off x="330" y="203"/>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113">
              <a:extLst>
                <a:ext uri="{FF2B5EF4-FFF2-40B4-BE49-F238E27FC236}">
                  <a16:creationId xmlns:a16="http://schemas.microsoft.com/office/drawing/2014/main" id="{AE90C831-AD07-4E05-A84D-DE7788989A47}"/>
                </a:ext>
              </a:extLst>
            </p:cNvPr>
            <p:cNvSpPr>
              <a:spLocks noEditPoints="1"/>
            </p:cNvSpPr>
            <p:nvPr userDrawn="1"/>
          </p:nvSpPr>
          <p:spPr bwMode="auto">
            <a:xfrm>
              <a:off x="330" y="203"/>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1" y="2"/>
                    <a:pt x="0" y="2"/>
                    <a:pt x="0" y="1"/>
                  </a:cubicBezTo>
                  <a:cubicBezTo>
                    <a:pt x="0" y="1"/>
                    <a:pt x="1"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Oval 114">
              <a:extLst>
                <a:ext uri="{FF2B5EF4-FFF2-40B4-BE49-F238E27FC236}">
                  <a16:creationId xmlns:a16="http://schemas.microsoft.com/office/drawing/2014/main" id="{30044773-BC07-4FAF-BB19-21A6C9BE6741}"/>
                </a:ext>
              </a:extLst>
            </p:cNvPr>
            <p:cNvSpPr>
              <a:spLocks noChangeArrowheads="1"/>
            </p:cNvSpPr>
            <p:nvPr userDrawn="1"/>
          </p:nvSpPr>
          <p:spPr bwMode="auto">
            <a:xfrm>
              <a:off x="295" y="220"/>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115">
              <a:extLst>
                <a:ext uri="{FF2B5EF4-FFF2-40B4-BE49-F238E27FC236}">
                  <a16:creationId xmlns:a16="http://schemas.microsoft.com/office/drawing/2014/main" id="{3EED9DA0-4D35-498E-83E5-33D9AAB9439F}"/>
                </a:ext>
              </a:extLst>
            </p:cNvPr>
            <p:cNvSpPr>
              <a:spLocks noEditPoints="1"/>
            </p:cNvSpPr>
            <p:nvPr userDrawn="1"/>
          </p:nvSpPr>
          <p:spPr bwMode="auto">
            <a:xfrm>
              <a:off x="295" y="220"/>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0" y="2"/>
                    <a:pt x="0" y="2"/>
                    <a:pt x="0" y="1"/>
                  </a:cubicBezTo>
                  <a:cubicBezTo>
                    <a:pt x="0" y="1"/>
                    <a:pt x="0"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Oval 116">
              <a:extLst>
                <a:ext uri="{FF2B5EF4-FFF2-40B4-BE49-F238E27FC236}">
                  <a16:creationId xmlns:a16="http://schemas.microsoft.com/office/drawing/2014/main" id="{EA659057-EB50-41AB-822E-627DDADDCB59}"/>
                </a:ext>
              </a:extLst>
            </p:cNvPr>
            <p:cNvSpPr>
              <a:spLocks noChangeArrowheads="1"/>
            </p:cNvSpPr>
            <p:nvPr userDrawn="1"/>
          </p:nvSpPr>
          <p:spPr bwMode="auto">
            <a:xfrm>
              <a:off x="330" y="220"/>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117">
              <a:extLst>
                <a:ext uri="{FF2B5EF4-FFF2-40B4-BE49-F238E27FC236}">
                  <a16:creationId xmlns:a16="http://schemas.microsoft.com/office/drawing/2014/main" id="{5D4391D8-F974-4326-9951-FFAF741EFB39}"/>
                </a:ext>
              </a:extLst>
            </p:cNvPr>
            <p:cNvSpPr>
              <a:spLocks noEditPoints="1"/>
            </p:cNvSpPr>
            <p:nvPr userDrawn="1"/>
          </p:nvSpPr>
          <p:spPr bwMode="auto">
            <a:xfrm>
              <a:off x="330" y="220"/>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1" y="2"/>
                    <a:pt x="0" y="2"/>
                    <a:pt x="0" y="1"/>
                  </a:cubicBezTo>
                  <a:cubicBezTo>
                    <a:pt x="0" y="1"/>
                    <a:pt x="1"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118">
              <a:extLst>
                <a:ext uri="{FF2B5EF4-FFF2-40B4-BE49-F238E27FC236}">
                  <a16:creationId xmlns:a16="http://schemas.microsoft.com/office/drawing/2014/main" id="{4A7C17A1-9E58-4485-818A-B5D384A2CFB2}"/>
                </a:ext>
              </a:extLst>
            </p:cNvPr>
            <p:cNvSpPr>
              <a:spLocks/>
            </p:cNvSpPr>
            <p:nvPr userDrawn="1"/>
          </p:nvSpPr>
          <p:spPr bwMode="auto">
            <a:xfrm>
              <a:off x="303" y="209"/>
              <a:ext cx="23" cy="11"/>
            </a:xfrm>
            <a:custGeom>
              <a:avLst/>
              <a:gdLst>
                <a:gd name="T0" fmla="*/ 0 w 11"/>
                <a:gd name="T1" fmla="*/ 2 h 5"/>
                <a:gd name="T2" fmla="*/ 6 w 11"/>
                <a:gd name="T3" fmla="*/ 5 h 5"/>
                <a:gd name="T4" fmla="*/ 11 w 11"/>
                <a:gd name="T5" fmla="*/ 2 h 5"/>
                <a:gd name="T6" fmla="*/ 6 w 11"/>
                <a:gd name="T7" fmla="*/ 0 h 5"/>
                <a:gd name="T8" fmla="*/ 0 w 11"/>
                <a:gd name="T9" fmla="*/ 2 h 5"/>
              </a:gdLst>
              <a:ahLst/>
              <a:cxnLst>
                <a:cxn ang="0">
                  <a:pos x="T0" y="T1"/>
                </a:cxn>
                <a:cxn ang="0">
                  <a:pos x="T2" y="T3"/>
                </a:cxn>
                <a:cxn ang="0">
                  <a:pos x="T4" y="T5"/>
                </a:cxn>
                <a:cxn ang="0">
                  <a:pos x="T6" y="T7"/>
                </a:cxn>
                <a:cxn ang="0">
                  <a:pos x="T8" y="T9"/>
                </a:cxn>
              </a:cxnLst>
              <a:rect l="0" t="0" r="r" b="b"/>
              <a:pathLst>
                <a:path w="11" h="5">
                  <a:moveTo>
                    <a:pt x="0" y="2"/>
                  </a:moveTo>
                  <a:cubicBezTo>
                    <a:pt x="2" y="4"/>
                    <a:pt x="4" y="5"/>
                    <a:pt x="6" y="5"/>
                  </a:cubicBezTo>
                  <a:cubicBezTo>
                    <a:pt x="8" y="5"/>
                    <a:pt x="9" y="4"/>
                    <a:pt x="11" y="2"/>
                  </a:cubicBezTo>
                  <a:cubicBezTo>
                    <a:pt x="9" y="0"/>
                    <a:pt x="8" y="0"/>
                    <a:pt x="6" y="0"/>
                  </a:cubicBezTo>
                  <a:cubicBezTo>
                    <a:pt x="4" y="0"/>
                    <a:pt x="2"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119">
              <a:extLst>
                <a:ext uri="{FF2B5EF4-FFF2-40B4-BE49-F238E27FC236}">
                  <a16:creationId xmlns:a16="http://schemas.microsoft.com/office/drawing/2014/main" id="{073B1472-2A60-4EC6-A983-74AC159E7A03}"/>
                </a:ext>
              </a:extLst>
            </p:cNvPr>
            <p:cNvSpPr>
              <a:spLocks/>
            </p:cNvSpPr>
            <p:nvPr userDrawn="1"/>
          </p:nvSpPr>
          <p:spPr bwMode="auto">
            <a:xfrm>
              <a:off x="305" y="211"/>
              <a:ext cx="19" cy="7"/>
            </a:xfrm>
            <a:custGeom>
              <a:avLst/>
              <a:gdLst>
                <a:gd name="T0" fmla="*/ 0 w 9"/>
                <a:gd name="T1" fmla="*/ 1 h 3"/>
                <a:gd name="T2" fmla="*/ 5 w 9"/>
                <a:gd name="T3" fmla="*/ 0 h 3"/>
                <a:gd name="T4" fmla="*/ 9 w 9"/>
                <a:gd name="T5" fmla="*/ 1 h 3"/>
                <a:gd name="T6" fmla="*/ 5 w 9"/>
                <a:gd name="T7" fmla="*/ 3 h 3"/>
                <a:gd name="T8" fmla="*/ 0 w 9"/>
                <a:gd name="T9" fmla="*/ 1 h 3"/>
              </a:gdLst>
              <a:ahLst/>
              <a:cxnLst>
                <a:cxn ang="0">
                  <a:pos x="T0" y="T1"/>
                </a:cxn>
                <a:cxn ang="0">
                  <a:pos x="T2" y="T3"/>
                </a:cxn>
                <a:cxn ang="0">
                  <a:pos x="T4" y="T5"/>
                </a:cxn>
                <a:cxn ang="0">
                  <a:pos x="T6" y="T7"/>
                </a:cxn>
                <a:cxn ang="0">
                  <a:pos x="T8" y="T9"/>
                </a:cxn>
              </a:cxnLst>
              <a:rect l="0" t="0" r="r" b="b"/>
              <a:pathLst>
                <a:path w="9" h="3">
                  <a:moveTo>
                    <a:pt x="0" y="1"/>
                  </a:moveTo>
                  <a:cubicBezTo>
                    <a:pt x="2" y="0"/>
                    <a:pt x="3" y="0"/>
                    <a:pt x="5" y="0"/>
                  </a:cubicBezTo>
                  <a:cubicBezTo>
                    <a:pt x="6" y="0"/>
                    <a:pt x="7" y="0"/>
                    <a:pt x="9" y="1"/>
                  </a:cubicBezTo>
                  <a:cubicBezTo>
                    <a:pt x="7" y="2"/>
                    <a:pt x="6" y="3"/>
                    <a:pt x="5" y="3"/>
                  </a:cubicBezTo>
                  <a:cubicBezTo>
                    <a:pt x="3" y="3"/>
                    <a:pt x="2" y="2"/>
                    <a:pt x="0" y="1"/>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120">
              <a:extLst>
                <a:ext uri="{FF2B5EF4-FFF2-40B4-BE49-F238E27FC236}">
                  <a16:creationId xmlns:a16="http://schemas.microsoft.com/office/drawing/2014/main" id="{6327A0F2-6444-4A76-B977-C7473CDE1AF5}"/>
                </a:ext>
              </a:extLst>
            </p:cNvPr>
            <p:cNvSpPr>
              <a:spLocks/>
            </p:cNvSpPr>
            <p:nvPr userDrawn="1"/>
          </p:nvSpPr>
          <p:spPr bwMode="auto">
            <a:xfrm>
              <a:off x="309" y="211"/>
              <a:ext cx="11" cy="4"/>
            </a:xfrm>
            <a:custGeom>
              <a:avLst/>
              <a:gdLst>
                <a:gd name="T0" fmla="*/ 0 w 5"/>
                <a:gd name="T1" fmla="*/ 1 h 2"/>
                <a:gd name="T2" fmla="*/ 3 w 5"/>
                <a:gd name="T3" fmla="*/ 2 h 2"/>
                <a:gd name="T4" fmla="*/ 5 w 5"/>
                <a:gd name="T5" fmla="*/ 1 h 2"/>
                <a:gd name="T6" fmla="*/ 3 w 5"/>
                <a:gd name="T7" fmla="*/ 0 h 2"/>
                <a:gd name="T8" fmla="*/ 0 w 5"/>
                <a:gd name="T9" fmla="*/ 1 h 2"/>
              </a:gdLst>
              <a:ahLst/>
              <a:cxnLst>
                <a:cxn ang="0">
                  <a:pos x="T0" y="T1"/>
                </a:cxn>
                <a:cxn ang="0">
                  <a:pos x="T2" y="T3"/>
                </a:cxn>
                <a:cxn ang="0">
                  <a:pos x="T4" y="T5"/>
                </a:cxn>
                <a:cxn ang="0">
                  <a:pos x="T6" y="T7"/>
                </a:cxn>
                <a:cxn ang="0">
                  <a:pos x="T8" y="T9"/>
                </a:cxn>
              </a:cxnLst>
              <a:rect l="0" t="0" r="r" b="b"/>
              <a:pathLst>
                <a:path w="5" h="2">
                  <a:moveTo>
                    <a:pt x="0" y="1"/>
                  </a:moveTo>
                  <a:cubicBezTo>
                    <a:pt x="1" y="1"/>
                    <a:pt x="2" y="2"/>
                    <a:pt x="3" y="2"/>
                  </a:cubicBezTo>
                  <a:cubicBezTo>
                    <a:pt x="3" y="2"/>
                    <a:pt x="4" y="1"/>
                    <a:pt x="5" y="1"/>
                  </a:cubicBezTo>
                  <a:cubicBezTo>
                    <a:pt x="4" y="0"/>
                    <a:pt x="3" y="0"/>
                    <a:pt x="3" y="0"/>
                  </a:cubicBezTo>
                  <a:cubicBezTo>
                    <a:pt x="2"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Rectangle 121">
              <a:extLst>
                <a:ext uri="{FF2B5EF4-FFF2-40B4-BE49-F238E27FC236}">
                  <a16:creationId xmlns:a16="http://schemas.microsoft.com/office/drawing/2014/main" id="{A64A03EA-DADB-4E4A-8F92-7A504E1B9EDD}"/>
                </a:ext>
              </a:extLst>
            </p:cNvPr>
            <p:cNvSpPr>
              <a:spLocks noChangeArrowheads="1"/>
            </p:cNvSpPr>
            <p:nvPr userDrawn="1"/>
          </p:nvSpPr>
          <p:spPr bwMode="auto">
            <a:xfrm>
              <a:off x="292" y="196"/>
              <a:ext cx="46" cy="2"/>
            </a:xfrm>
            <a:prstGeom prst="rect">
              <a:avLst/>
            </a:prstGeom>
            <a:solidFill>
              <a:srgbClr val="13110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122">
              <a:extLst>
                <a:ext uri="{FF2B5EF4-FFF2-40B4-BE49-F238E27FC236}">
                  <a16:creationId xmlns:a16="http://schemas.microsoft.com/office/drawing/2014/main" id="{7EDA292F-C3EE-4837-A135-CAC1AC8872E9}"/>
                </a:ext>
              </a:extLst>
            </p:cNvPr>
            <p:cNvSpPr>
              <a:spLocks noEditPoints="1"/>
            </p:cNvSpPr>
            <p:nvPr userDrawn="1"/>
          </p:nvSpPr>
          <p:spPr bwMode="auto">
            <a:xfrm>
              <a:off x="292" y="196"/>
              <a:ext cx="46" cy="2"/>
            </a:xfrm>
            <a:custGeom>
              <a:avLst/>
              <a:gdLst>
                <a:gd name="T0" fmla="*/ 0 w 46"/>
                <a:gd name="T1" fmla="*/ 2 h 2"/>
                <a:gd name="T2" fmla="*/ 46 w 46"/>
                <a:gd name="T3" fmla="*/ 2 h 2"/>
                <a:gd name="T4" fmla="*/ 46 w 46"/>
                <a:gd name="T5" fmla="*/ 2 h 2"/>
                <a:gd name="T6" fmla="*/ 0 w 46"/>
                <a:gd name="T7" fmla="*/ 2 h 2"/>
                <a:gd name="T8" fmla="*/ 0 w 46"/>
                <a:gd name="T9" fmla="*/ 2 h 2"/>
                <a:gd name="T10" fmla="*/ 0 w 46"/>
                <a:gd name="T11" fmla="*/ 2 h 2"/>
                <a:gd name="T12" fmla="*/ 46 w 46"/>
                <a:gd name="T13" fmla="*/ 2 h 2"/>
                <a:gd name="T14" fmla="*/ 46 w 46"/>
                <a:gd name="T15" fmla="*/ 0 h 2"/>
                <a:gd name="T16" fmla="*/ 0 w 46"/>
                <a:gd name="T17" fmla="*/ 0 h 2"/>
                <a:gd name="T18" fmla="*/ 0 w 46"/>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2">
                  <a:moveTo>
                    <a:pt x="0" y="2"/>
                  </a:moveTo>
                  <a:lnTo>
                    <a:pt x="46" y="2"/>
                  </a:lnTo>
                  <a:lnTo>
                    <a:pt x="46" y="2"/>
                  </a:lnTo>
                  <a:lnTo>
                    <a:pt x="0" y="2"/>
                  </a:lnTo>
                  <a:lnTo>
                    <a:pt x="0" y="2"/>
                  </a:lnTo>
                  <a:close/>
                  <a:moveTo>
                    <a:pt x="0" y="2"/>
                  </a:moveTo>
                  <a:lnTo>
                    <a:pt x="46" y="2"/>
                  </a:lnTo>
                  <a:lnTo>
                    <a:pt x="46" y="0"/>
                  </a:lnTo>
                  <a:lnTo>
                    <a:pt x="0"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123">
              <a:extLst>
                <a:ext uri="{FF2B5EF4-FFF2-40B4-BE49-F238E27FC236}">
                  <a16:creationId xmlns:a16="http://schemas.microsoft.com/office/drawing/2014/main" id="{F8A5C8B8-2E0D-434F-8DCF-A72215B35A84}"/>
                </a:ext>
              </a:extLst>
            </p:cNvPr>
            <p:cNvSpPr>
              <a:spLocks/>
            </p:cNvSpPr>
            <p:nvPr userDrawn="1"/>
          </p:nvSpPr>
          <p:spPr bwMode="auto">
            <a:xfrm>
              <a:off x="299" y="192"/>
              <a:ext cx="4" cy="11"/>
            </a:xfrm>
            <a:custGeom>
              <a:avLst/>
              <a:gdLst>
                <a:gd name="T0" fmla="*/ 0 w 2"/>
                <a:gd name="T1" fmla="*/ 2 h 5"/>
                <a:gd name="T2" fmla="*/ 0 w 2"/>
                <a:gd name="T3" fmla="*/ 3 h 5"/>
                <a:gd name="T4" fmla="*/ 0 w 2"/>
                <a:gd name="T5" fmla="*/ 4 h 5"/>
                <a:gd name="T6" fmla="*/ 1 w 2"/>
                <a:gd name="T7" fmla="*/ 5 h 5"/>
                <a:gd name="T8" fmla="*/ 2 w 2"/>
                <a:gd name="T9" fmla="*/ 4 h 5"/>
                <a:gd name="T10" fmla="*/ 2 w 2"/>
                <a:gd name="T11" fmla="*/ 3 h 5"/>
                <a:gd name="T12" fmla="*/ 2 w 2"/>
                <a:gd name="T13" fmla="*/ 2 h 5"/>
                <a:gd name="T14" fmla="*/ 1 w 2"/>
                <a:gd name="T15" fmla="*/ 0 h 5"/>
                <a:gd name="T16" fmla="*/ 1 w 2"/>
                <a:gd name="T17" fmla="*/ 0 h 5"/>
                <a:gd name="T18" fmla="*/ 0 w 2"/>
                <a:gd name="T19" fmla="*/ 0 h 5"/>
                <a:gd name="T20" fmla="*/ 0 w 2"/>
                <a:gd name="T21" fmla="*/ 1 h 5"/>
                <a:gd name="T22" fmla="*/ 0 w 2"/>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5">
                  <a:moveTo>
                    <a:pt x="0" y="2"/>
                  </a:moveTo>
                  <a:cubicBezTo>
                    <a:pt x="0" y="3"/>
                    <a:pt x="0" y="3"/>
                    <a:pt x="0" y="3"/>
                  </a:cubicBezTo>
                  <a:cubicBezTo>
                    <a:pt x="0" y="4"/>
                    <a:pt x="0" y="4"/>
                    <a:pt x="0" y="4"/>
                  </a:cubicBezTo>
                  <a:cubicBezTo>
                    <a:pt x="0" y="4"/>
                    <a:pt x="0" y="5"/>
                    <a:pt x="1" y="5"/>
                  </a:cubicBezTo>
                  <a:cubicBezTo>
                    <a:pt x="2" y="5"/>
                    <a:pt x="2" y="4"/>
                    <a:pt x="2" y="4"/>
                  </a:cubicBezTo>
                  <a:cubicBezTo>
                    <a:pt x="2" y="3"/>
                    <a:pt x="2" y="3"/>
                    <a:pt x="2" y="3"/>
                  </a:cubicBezTo>
                  <a:cubicBezTo>
                    <a:pt x="2" y="2"/>
                    <a:pt x="2" y="2"/>
                    <a:pt x="2" y="2"/>
                  </a:cubicBezTo>
                  <a:cubicBezTo>
                    <a:pt x="2" y="1"/>
                    <a:pt x="2" y="0"/>
                    <a:pt x="1" y="0"/>
                  </a:cubicBezTo>
                  <a:cubicBezTo>
                    <a:pt x="1" y="0"/>
                    <a:pt x="1" y="0"/>
                    <a:pt x="1" y="0"/>
                  </a:cubicBezTo>
                  <a:cubicBezTo>
                    <a:pt x="0" y="0"/>
                    <a:pt x="0" y="0"/>
                    <a:pt x="0" y="0"/>
                  </a:cubicBezTo>
                  <a:cubicBezTo>
                    <a:pt x="0" y="1"/>
                    <a:pt x="0" y="1"/>
                    <a:pt x="0" y="1"/>
                  </a:cubicBezTo>
                  <a:cubicBezTo>
                    <a:pt x="0" y="1"/>
                    <a:pt x="0" y="1"/>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124">
              <a:extLst>
                <a:ext uri="{FF2B5EF4-FFF2-40B4-BE49-F238E27FC236}">
                  <a16:creationId xmlns:a16="http://schemas.microsoft.com/office/drawing/2014/main" id="{5CA9998C-A5BE-4A7C-B451-A908E8205F6F}"/>
                </a:ext>
              </a:extLst>
            </p:cNvPr>
            <p:cNvSpPr>
              <a:spLocks/>
            </p:cNvSpPr>
            <p:nvPr userDrawn="1"/>
          </p:nvSpPr>
          <p:spPr bwMode="auto">
            <a:xfrm>
              <a:off x="313" y="192"/>
              <a:ext cx="4" cy="11"/>
            </a:xfrm>
            <a:custGeom>
              <a:avLst/>
              <a:gdLst>
                <a:gd name="T0" fmla="*/ 0 w 2"/>
                <a:gd name="T1" fmla="*/ 3 h 5"/>
                <a:gd name="T2" fmla="*/ 0 w 2"/>
                <a:gd name="T3" fmla="*/ 4 h 5"/>
                <a:gd name="T4" fmla="*/ 1 w 2"/>
                <a:gd name="T5" fmla="*/ 5 h 5"/>
                <a:gd name="T6" fmla="*/ 2 w 2"/>
                <a:gd name="T7" fmla="*/ 4 h 5"/>
                <a:gd name="T8" fmla="*/ 2 w 2"/>
                <a:gd name="T9" fmla="*/ 3 h 5"/>
                <a:gd name="T10" fmla="*/ 2 w 2"/>
                <a:gd name="T11" fmla="*/ 2 h 5"/>
                <a:gd name="T12" fmla="*/ 1 w 2"/>
                <a:gd name="T13" fmla="*/ 0 h 5"/>
                <a:gd name="T14" fmla="*/ 0 w 2"/>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0" y="3"/>
                  </a:moveTo>
                  <a:cubicBezTo>
                    <a:pt x="0" y="4"/>
                    <a:pt x="0" y="4"/>
                    <a:pt x="0" y="4"/>
                  </a:cubicBezTo>
                  <a:cubicBezTo>
                    <a:pt x="0" y="4"/>
                    <a:pt x="0" y="5"/>
                    <a:pt x="1" y="5"/>
                  </a:cubicBezTo>
                  <a:cubicBezTo>
                    <a:pt x="1" y="5"/>
                    <a:pt x="2" y="4"/>
                    <a:pt x="2" y="4"/>
                  </a:cubicBezTo>
                  <a:cubicBezTo>
                    <a:pt x="2" y="3"/>
                    <a:pt x="2" y="3"/>
                    <a:pt x="2" y="3"/>
                  </a:cubicBezTo>
                  <a:cubicBezTo>
                    <a:pt x="2" y="2"/>
                    <a:pt x="2" y="2"/>
                    <a:pt x="2" y="2"/>
                  </a:cubicBezTo>
                  <a:cubicBezTo>
                    <a:pt x="2" y="1"/>
                    <a:pt x="1" y="0"/>
                    <a:pt x="1" y="0"/>
                  </a:cubicBezTo>
                  <a:cubicBezTo>
                    <a:pt x="0" y="0"/>
                    <a:pt x="0"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125">
              <a:extLst>
                <a:ext uri="{FF2B5EF4-FFF2-40B4-BE49-F238E27FC236}">
                  <a16:creationId xmlns:a16="http://schemas.microsoft.com/office/drawing/2014/main" id="{BD71DFEB-AE7E-4080-84D8-814B56FFF95F}"/>
                </a:ext>
              </a:extLst>
            </p:cNvPr>
            <p:cNvSpPr>
              <a:spLocks/>
            </p:cNvSpPr>
            <p:nvPr userDrawn="1"/>
          </p:nvSpPr>
          <p:spPr bwMode="auto">
            <a:xfrm>
              <a:off x="326" y="192"/>
              <a:ext cx="4" cy="11"/>
            </a:xfrm>
            <a:custGeom>
              <a:avLst/>
              <a:gdLst>
                <a:gd name="T0" fmla="*/ 0 w 2"/>
                <a:gd name="T1" fmla="*/ 2 h 5"/>
                <a:gd name="T2" fmla="*/ 0 w 2"/>
                <a:gd name="T3" fmla="*/ 3 h 5"/>
                <a:gd name="T4" fmla="*/ 0 w 2"/>
                <a:gd name="T5" fmla="*/ 4 h 5"/>
                <a:gd name="T6" fmla="*/ 1 w 2"/>
                <a:gd name="T7" fmla="*/ 5 h 5"/>
                <a:gd name="T8" fmla="*/ 2 w 2"/>
                <a:gd name="T9" fmla="*/ 4 h 5"/>
                <a:gd name="T10" fmla="*/ 2 w 2"/>
                <a:gd name="T11" fmla="*/ 3 h 5"/>
                <a:gd name="T12" fmla="*/ 2 w 2"/>
                <a:gd name="T13" fmla="*/ 2 h 5"/>
                <a:gd name="T14" fmla="*/ 1 w 2"/>
                <a:gd name="T15" fmla="*/ 0 h 5"/>
                <a:gd name="T16" fmla="*/ 1 w 2"/>
                <a:gd name="T17" fmla="*/ 0 h 5"/>
                <a:gd name="T18" fmla="*/ 1 w 2"/>
                <a:gd name="T19" fmla="*/ 0 h 5"/>
                <a:gd name="T20" fmla="*/ 0 w 2"/>
                <a:gd name="T21" fmla="*/ 1 h 5"/>
                <a:gd name="T22" fmla="*/ 0 w 2"/>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5">
                  <a:moveTo>
                    <a:pt x="0" y="2"/>
                  </a:moveTo>
                  <a:cubicBezTo>
                    <a:pt x="0" y="3"/>
                    <a:pt x="0" y="3"/>
                    <a:pt x="0" y="3"/>
                  </a:cubicBezTo>
                  <a:cubicBezTo>
                    <a:pt x="0" y="4"/>
                    <a:pt x="0" y="4"/>
                    <a:pt x="0" y="4"/>
                  </a:cubicBezTo>
                  <a:cubicBezTo>
                    <a:pt x="0" y="4"/>
                    <a:pt x="1" y="5"/>
                    <a:pt x="1" y="5"/>
                  </a:cubicBezTo>
                  <a:cubicBezTo>
                    <a:pt x="2" y="5"/>
                    <a:pt x="2" y="4"/>
                    <a:pt x="2" y="4"/>
                  </a:cubicBezTo>
                  <a:cubicBezTo>
                    <a:pt x="2" y="3"/>
                    <a:pt x="2" y="3"/>
                    <a:pt x="2" y="3"/>
                  </a:cubicBezTo>
                  <a:cubicBezTo>
                    <a:pt x="2" y="2"/>
                    <a:pt x="2" y="2"/>
                    <a:pt x="2" y="2"/>
                  </a:cubicBezTo>
                  <a:cubicBezTo>
                    <a:pt x="2" y="1"/>
                    <a:pt x="2" y="0"/>
                    <a:pt x="1" y="0"/>
                  </a:cubicBezTo>
                  <a:cubicBezTo>
                    <a:pt x="1" y="0"/>
                    <a:pt x="1" y="0"/>
                    <a:pt x="1" y="0"/>
                  </a:cubicBezTo>
                  <a:cubicBezTo>
                    <a:pt x="1" y="0"/>
                    <a:pt x="1" y="0"/>
                    <a:pt x="1" y="0"/>
                  </a:cubicBezTo>
                  <a:cubicBezTo>
                    <a:pt x="1" y="1"/>
                    <a:pt x="0" y="1"/>
                    <a:pt x="0" y="1"/>
                  </a:cubicBezTo>
                  <a:cubicBezTo>
                    <a:pt x="0" y="1"/>
                    <a:pt x="0" y="1"/>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Rectangle 126">
              <a:extLst>
                <a:ext uri="{FF2B5EF4-FFF2-40B4-BE49-F238E27FC236}">
                  <a16:creationId xmlns:a16="http://schemas.microsoft.com/office/drawing/2014/main" id="{C8C99B48-5A23-47F2-9485-C41A5B7E49CD}"/>
                </a:ext>
              </a:extLst>
            </p:cNvPr>
            <p:cNvSpPr>
              <a:spLocks noChangeArrowheads="1"/>
            </p:cNvSpPr>
            <p:nvPr userDrawn="1"/>
          </p:nvSpPr>
          <p:spPr bwMode="auto">
            <a:xfrm>
              <a:off x="297" y="234"/>
              <a:ext cx="6" cy="5"/>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Rectangle 127">
              <a:extLst>
                <a:ext uri="{FF2B5EF4-FFF2-40B4-BE49-F238E27FC236}">
                  <a16:creationId xmlns:a16="http://schemas.microsoft.com/office/drawing/2014/main" id="{227906DB-8556-446B-AACC-471E4C28FD10}"/>
                </a:ext>
              </a:extLst>
            </p:cNvPr>
            <p:cNvSpPr>
              <a:spLocks noChangeArrowheads="1"/>
            </p:cNvSpPr>
            <p:nvPr userDrawn="1"/>
          </p:nvSpPr>
          <p:spPr bwMode="auto">
            <a:xfrm>
              <a:off x="297" y="241"/>
              <a:ext cx="6" cy="2"/>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Rectangle 128">
              <a:extLst>
                <a:ext uri="{FF2B5EF4-FFF2-40B4-BE49-F238E27FC236}">
                  <a16:creationId xmlns:a16="http://schemas.microsoft.com/office/drawing/2014/main" id="{A6D88CC8-3EDB-4DCA-9A30-FFD4431047E4}"/>
                </a:ext>
              </a:extLst>
            </p:cNvPr>
            <p:cNvSpPr>
              <a:spLocks noChangeArrowheads="1"/>
            </p:cNvSpPr>
            <p:nvPr userDrawn="1"/>
          </p:nvSpPr>
          <p:spPr bwMode="auto">
            <a:xfrm>
              <a:off x="326" y="234"/>
              <a:ext cx="4" cy="5"/>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Rectangle 129">
              <a:extLst>
                <a:ext uri="{FF2B5EF4-FFF2-40B4-BE49-F238E27FC236}">
                  <a16:creationId xmlns:a16="http://schemas.microsoft.com/office/drawing/2014/main" id="{37AA9225-266C-4298-B0F4-1750805DBC88}"/>
                </a:ext>
              </a:extLst>
            </p:cNvPr>
            <p:cNvSpPr>
              <a:spLocks noChangeArrowheads="1"/>
            </p:cNvSpPr>
            <p:nvPr userDrawn="1"/>
          </p:nvSpPr>
          <p:spPr bwMode="auto">
            <a:xfrm>
              <a:off x="326" y="241"/>
              <a:ext cx="4" cy="2"/>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27961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D5A179F-DC66-483A-8B09-CEDD9CCBCA00}"/>
              </a:ext>
            </a:extLst>
          </p:cNvPr>
          <p:cNvSpPr/>
          <p:nvPr userDrawn="1"/>
        </p:nvSpPr>
        <p:spPr>
          <a:xfrm>
            <a:off x="0" y="684848"/>
            <a:ext cx="12192001" cy="1755140"/>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21" name="Text Placeholder 20">
            <a:extLst>
              <a:ext uri="{FF2B5EF4-FFF2-40B4-BE49-F238E27FC236}">
                <a16:creationId xmlns:a16="http://schemas.microsoft.com/office/drawing/2014/main" id="{F085ED93-889F-43C0-9426-3AF41B56E68D}"/>
              </a:ext>
            </a:extLst>
          </p:cNvPr>
          <p:cNvSpPr>
            <a:spLocks noGrp="1"/>
          </p:cNvSpPr>
          <p:nvPr>
            <p:ph type="body" sz="quarter" idx="19"/>
          </p:nvPr>
        </p:nvSpPr>
        <p:spPr>
          <a:xfrm>
            <a:off x="215899" y="2675731"/>
            <a:ext cx="11737975" cy="3953669"/>
          </a:xfrm>
        </p:spPr>
        <p:txBody>
          <a:bodyPr numCol="2" spcCol="36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6" name="Picture 5">
            <a:extLst>
              <a:ext uri="{FF2B5EF4-FFF2-40B4-BE49-F238E27FC236}">
                <a16:creationId xmlns:a16="http://schemas.microsoft.com/office/drawing/2014/main" id="{4B269EF4-3C33-4E22-AA62-A90CBAB4DF9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709025" y="1031674"/>
            <a:ext cx="2793999" cy="1408314"/>
          </a:xfrm>
          <a:prstGeom prst="rect">
            <a:avLst/>
          </a:prstGeom>
        </p:spPr>
      </p:pic>
      <p:sp>
        <p:nvSpPr>
          <p:cNvPr id="11" name="Title 4">
            <a:extLst>
              <a:ext uri="{FF2B5EF4-FFF2-40B4-BE49-F238E27FC236}">
                <a16:creationId xmlns:a16="http://schemas.microsoft.com/office/drawing/2014/main" id="{7D7E97B4-4105-4F45-B006-AA663DFA8D0C}"/>
              </a:ext>
            </a:extLst>
          </p:cNvPr>
          <p:cNvSpPr>
            <a:spLocks noGrp="1"/>
          </p:cNvSpPr>
          <p:nvPr>
            <p:ph type="title" hasCustomPrompt="1"/>
          </p:nvPr>
        </p:nvSpPr>
        <p:spPr>
          <a:xfrm>
            <a:off x="216218" y="1089501"/>
            <a:ext cx="7803830" cy="486887"/>
          </a:xfrm>
        </p:spPr>
        <p:txBody>
          <a:bodyPr/>
          <a:lstStyle>
            <a:lvl1pPr>
              <a:defRPr/>
            </a:lvl1pPr>
          </a:lstStyle>
          <a:p>
            <a:r>
              <a:rPr lang="en-US" dirty="0"/>
              <a:t>Click to here to insert title</a:t>
            </a:r>
            <a:endParaRPr lang="en-GB" dirty="0"/>
          </a:p>
        </p:txBody>
      </p:sp>
      <p:sp>
        <p:nvSpPr>
          <p:cNvPr id="12" name="Sub Title Placeholder">
            <a:extLst>
              <a:ext uri="{FF2B5EF4-FFF2-40B4-BE49-F238E27FC236}">
                <a16:creationId xmlns:a16="http://schemas.microsoft.com/office/drawing/2014/main" id="{EB74D199-447D-4E7A-801F-6146CE92B79F}"/>
              </a:ext>
            </a:extLst>
          </p:cNvPr>
          <p:cNvSpPr>
            <a:spLocks noGrp="1"/>
          </p:cNvSpPr>
          <p:nvPr>
            <p:ph type="subTitle" sz="quarter" idx="17" hasCustomPrompt="1"/>
          </p:nvPr>
        </p:nvSpPr>
        <p:spPr>
          <a:xfrm>
            <a:off x="216218" y="1590293"/>
            <a:ext cx="7803830" cy="692468"/>
          </a:xfrm>
          <a:prstGeom prst="rect">
            <a:avLst/>
          </a:prstGeom>
        </p:spPr>
        <p:txBody>
          <a:bodyPr vert="horz" lIns="91440" tIns="45720" rIns="91440" bIns="45720" rtlCol="0" anchor="t">
            <a:noAutofit/>
          </a:bodyPr>
          <a:lstStyle>
            <a:lvl1pPr>
              <a:defRPr lang="en-GB" sz="2400" b="0">
                <a:latin typeface="+mj-lt"/>
                <a:ea typeface="+mj-ea"/>
                <a:cs typeface="+mj-cs"/>
              </a:defRPr>
            </a:lvl1pPr>
          </a:lstStyle>
          <a:p>
            <a:pPr lvl="0"/>
            <a:r>
              <a:rPr lang="en-US" dirty="0"/>
              <a:t>Click to enter subtitle</a:t>
            </a:r>
            <a:endParaRPr lang="en-GB" dirty="0"/>
          </a:p>
        </p:txBody>
      </p:sp>
      <p:sp>
        <p:nvSpPr>
          <p:cNvPr id="10" name="Date Placeholder 9">
            <a:extLst>
              <a:ext uri="{FF2B5EF4-FFF2-40B4-BE49-F238E27FC236}">
                <a16:creationId xmlns:a16="http://schemas.microsoft.com/office/drawing/2014/main" id="{0375B68E-FEF2-4073-ACCB-9CC8A6F0A473}"/>
              </a:ext>
            </a:extLst>
          </p:cNvPr>
          <p:cNvSpPr>
            <a:spLocks noGrp="1"/>
          </p:cNvSpPr>
          <p:nvPr>
            <p:ph type="dt" sz="half" idx="55"/>
          </p:nvPr>
        </p:nvSpPr>
        <p:spPr/>
        <p:txBody>
          <a:bodyPr/>
          <a:lstStyle/>
          <a:p>
            <a:endParaRPr lang="en-GB" dirty="0"/>
          </a:p>
        </p:txBody>
      </p:sp>
      <p:sp>
        <p:nvSpPr>
          <p:cNvPr id="14" name="Footer Placeholder 13">
            <a:extLst>
              <a:ext uri="{FF2B5EF4-FFF2-40B4-BE49-F238E27FC236}">
                <a16:creationId xmlns:a16="http://schemas.microsoft.com/office/drawing/2014/main" id="{73975B18-F118-43FD-B83E-922670266771}"/>
              </a:ext>
            </a:extLst>
          </p:cNvPr>
          <p:cNvSpPr>
            <a:spLocks noGrp="1"/>
          </p:cNvSpPr>
          <p:nvPr>
            <p:ph type="ftr" sz="quarter" idx="56"/>
          </p:nvPr>
        </p:nvSpPr>
        <p:spPr/>
        <p:txBody>
          <a:bodyPr/>
          <a:lstStyle/>
          <a:p>
            <a:endParaRPr lang="en-GB"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w/Im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6FA2B86A-39F1-48B9-9F03-019C47846D06}"/>
              </a:ext>
            </a:extLst>
          </p:cNvPr>
          <p:cNvSpPr/>
          <p:nvPr userDrawn="1"/>
        </p:nvSpPr>
        <p:spPr>
          <a:xfrm>
            <a:off x="0" y="684848"/>
            <a:ext cx="12192001" cy="1755140"/>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16" name="Title 4">
            <a:extLst>
              <a:ext uri="{FF2B5EF4-FFF2-40B4-BE49-F238E27FC236}">
                <a16:creationId xmlns:a16="http://schemas.microsoft.com/office/drawing/2014/main" id="{CE0ACC66-85BF-414B-928D-13580F0A3286}"/>
              </a:ext>
            </a:extLst>
          </p:cNvPr>
          <p:cNvSpPr>
            <a:spLocks noGrp="1"/>
          </p:cNvSpPr>
          <p:nvPr>
            <p:ph type="title" hasCustomPrompt="1"/>
          </p:nvPr>
        </p:nvSpPr>
        <p:spPr>
          <a:xfrm>
            <a:off x="216218" y="1089501"/>
            <a:ext cx="4286207" cy="957960"/>
          </a:xfrm>
        </p:spPr>
        <p:txBody>
          <a:bodyPr/>
          <a:lstStyle>
            <a:lvl1pPr>
              <a:defRPr/>
            </a:lvl1pPr>
          </a:lstStyle>
          <a:p>
            <a:r>
              <a:rPr lang="en-US" dirty="0"/>
              <a:t>Click to here </a:t>
            </a:r>
            <a:br>
              <a:rPr lang="en-US" dirty="0"/>
            </a:br>
            <a:r>
              <a:rPr lang="en-US" dirty="0"/>
              <a:t>to insert title</a:t>
            </a:r>
            <a:endParaRPr lang="en-GB" dirty="0"/>
          </a:p>
        </p:txBody>
      </p:sp>
      <p:sp>
        <p:nvSpPr>
          <p:cNvPr id="14" name="Picture Placeholder 2">
            <a:extLst>
              <a:ext uri="{FF2B5EF4-FFF2-40B4-BE49-F238E27FC236}">
                <a16:creationId xmlns:a16="http://schemas.microsoft.com/office/drawing/2014/main" id="{C5C8F020-EF92-4AAC-9029-77665C039DCA}"/>
              </a:ext>
            </a:extLst>
          </p:cNvPr>
          <p:cNvSpPr>
            <a:spLocks noGrp="1"/>
          </p:cNvSpPr>
          <p:nvPr>
            <p:ph type="pic" sz="quarter" idx="20" hasCustomPrompt="1"/>
          </p:nvPr>
        </p:nvSpPr>
        <p:spPr>
          <a:xfrm>
            <a:off x="6267450" y="1031876"/>
            <a:ext cx="5686426" cy="2730500"/>
          </a:xfrm>
        </p:spPr>
        <p:txBody>
          <a:bodyPr anchor="ctr"/>
          <a:lstStyle>
            <a:lvl1pPr algn="ctr">
              <a:defRPr sz="1200"/>
            </a:lvl1pPr>
          </a:lstStyle>
          <a:p>
            <a:r>
              <a:rPr lang="en-GB" dirty="0"/>
              <a:t>Click icon to insert image</a:t>
            </a:r>
          </a:p>
        </p:txBody>
      </p:sp>
      <p:sp>
        <p:nvSpPr>
          <p:cNvPr id="15" name="Text Placeholder 8">
            <a:extLst>
              <a:ext uri="{FF2B5EF4-FFF2-40B4-BE49-F238E27FC236}">
                <a16:creationId xmlns:a16="http://schemas.microsoft.com/office/drawing/2014/main" id="{CE8DAF44-B37A-4BE0-8668-08764B0024D7}"/>
              </a:ext>
            </a:extLst>
          </p:cNvPr>
          <p:cNvSpPr>
            <a:spLocks noGrp="1"/>
          </p:cNvSpPr>
          <p:nvPr>
            <p:ph type="body" sz="quarter" idx="21" hasCustomPrompt="1"/>
          </p:nvPr>
        </p:nvSpPr>
        <p:spPr>
          <a:xfrm>
            <a:off x="9467850" y="2752725"/>
            <a:ext cx="2724150" cy="1371600"/>
          </a:xfrm>
          <a:blipFill>
            <a:blip r:embed="rId2" cstate="print">
              <a:extLst>
                <a:ext uri="{28A0092B-C50C-407E-A947-70E740481C1C}">
                  <a14:useLocalDpi xmlns:a14="http://schemas.microsoft.com/office/drawing/2010/main"/>
                </a:ext>
              </a:extLst>
            </a:blip>
            <a:stretch>
              <a:fillRect l="10" r="10"/>
            </a:stretch>
          </a:blipFill>
        </p:spPr>
        <p:txBody>
          <a:bodyPr/>
          <a:lstStyle>
            <a:lvl1pPr>
              <a:defRPr/>
            </a:lvl1pPr>
          </a:lstStyle>
          <a:p>
            <a:pPr lvl="0"/>
            <a:r>
              <a:rPr lang="en-US" dirty="0"/>
              <a:t>   </a:t>
            </a:r>
            <a:endParaRPr lang="en-GB" dirty="0"/>
          </a:p>
        </p:txBody>
      </p:sp>
      <p:sp>
        <p:nvSpPr>
          <p:cNvPr id="18" name="Text Placeholder 20">
            <a:extLst>
              <a:ext uri="{FF2B5EF4-FFF2-40B4-BE49-F238E27FC236}">
                <a16:creationId xmlns:a16="http://schemas.microsoft.com/office/drawing/2014/main" id="{0B875A3C-F225-4FB5-A9A9-2B8A117E3C43}"/>
              </a:ext>
            </a:extLst>
          </p:cNvPr>
          <p:cNvSpPr>
            <a:spLocks noGrp="1"/>
          </p:cNvSpPr>
          <p:nvPr>
            <p:ph type="body" sz="quarter" idx="19"/>
          </p:nvPr>
        </p:nvSpPr>
        <p:spPr>
          <a:xfrm>
            <a:off x="215900" y="2675731"/>
            <a:ext cx="5880100" cy="39536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Text Placeholder 20">
            <a:extLst>
              <a:ext uri="{FF2B5EF4-FFF2-40B4-BE49-F238E27FC236}">
                <a16:creationId xmlns:a16="http://schemas.microsoft.com/office/drawing/2014/main" id="{7B1F7F9E-19D5-46CD-AF8B-767D2E689A78}"/>
              </a:ext>
            </a:extLst>
          </p:cNvPr>
          <p:cNvSpPr>
            <a:spLocks noGrp="1"/>
          </p:cNvSpPr>
          <p:nvPr>
            <p:ph type="body" sz="quarter" idx="55"/>
          </p:nvPr>
        </p:nvSpPr>
        <p:spPr>
          <a:xfrm>
            <a:off x="6162675" y="4124325"/>
            <a:ext cx="5791201" cy="25050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92471B7E-1A7A-48EB-97FF-995BD2E7D7EE}"/>
              </a:ext>
            </a:extLst>
          </p:cNvPr>
          <p:cNvSpPr>
            <a:spLocks noGrp="1"/>
          </p:cNvSpPr>
          <p:nvPr>
            <p:ph type="dt" sz="half" idx="56"/>
          </p:nvPr>
        </p:nvSpPr>
        <p:spPr/>
        <p:txBody>
          <a:bodyPr/>
          <a:lstStyle/>
          <a:p>
            <a:endParaRPr lang="en-GB" dirty="0"/>
          </a:p>
        </p:txBody>
      </p:sp>
      <p:sp>
        <p:nvSpPr>
          <p:cNvPr id="6" name="Footer Placeholder 5">
            <a:extLst>
              <a:ext uri="{FF2B5EF4-FFF2-40B4-BE49-F238E27FC236}">
                <a16:creationId xmlns:a16="http://schemas.microsoft.com/office/drawing/2014/main" id="{6D3F75BB-6318-4477-8F92-676BC65443C6}"/>
              </a:ext>
            </a:extLst>
          </p:cNvPr>
          <p:cNvSpPr>
            <a:spLocks noGrp="1"/>
          </p:cNvSpPr>
          <p:nvPr>
            <p:ph type="ftr" sz="quarter" idx="57"/>
          </p:nvPr>
        </p:nvSpPr>
        <p:spPr/>
        <p:txBody>
          <a:bodyPr/>
          <a:lstStyle/>
          <a:p>
            <a:endParaRPr lang="en-GB" dirty="0"/>
          </a:p>
        </p:txBody>
      </p:sp>
    </p:spTree>
    <p:extLst>
      <p:ext uri="{BB962C8B-B14F-4D97-AF65-F5344CB8AC3E}">
        <p14:creationId xmlns:p14="http://schemas.microsoft.com/office/powerpoint/2010/main" val="3969676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And Half">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592CE51-082A-4DE0-9D78-BD8BC494E4E8}"/>
              </a:ext>
            </a:extLst>
          </p:cNvPr>
          <p:cNvSpPr/>
          <p:nvPr userDrawn="1"/>
        </p:nvSpPr>
        <p:spPr>
          <a:xfrm>
            <a:off x="0" y="684848"/>
            <a:ext cx="12192001" cy="1755140"/>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3" name="Picture Placeholder 5">
            <a:extLst>
              <a:ext uri="{FF2B5EF4-FFF2-40B4-BE49-F238E27FC236}">
                <a16:creationId xmlns:a16="http://schemas.microsoft.com/office/drawing/2014/main" id="{ECE977D1-AF9F-4AA8-8C03-908A973CD8F0}"/>
              </a:ext>
            </a:extLst>
          </p:cNvPr>
          <p:cNvSpPr>
            <a:spLocks noGrp="1"/>
          </p:cNvSpPr>
          <p:nvPr>
            <p:ph type="pic" sz="quarter" idx="16" hasCustomPrompt="1"/>
          </p:nvPr>
        </p:nvSpPr>
        <p:spPr>
          <a:xfrm>
            <a:off x="6388100" y="684849"/>
            <a:ext cx="5803900" cy="6173152"/>
          </a:xfrm>
        </p:spPr>
        <p:txBody>
          <a:bodyPr anchor="ctr"/>
          <a:lstStyle>
            <a:lvl1pPr algn="ctr">
              <a:defRPr sz="1200"/>
            </a:lvl1pPr>
          </a:lstStyle>
          <a:p>
            <a:r>
              <a:rPr lang="en-GB" dirty="0"/>
              <a:t>Click to insert image</a:t>
            </a:r>
          </a:p>
        </p:txBody>
      </p:sp>
      <p:sp>
        <p:nvSpPr>
          <p:cNvPr id="14" name="Title 4">
            <a:extLst>
              <a:ext uri="{FF2B5EF4-FFF2-40B4-BE49-F238E27FC236}">
                <a16:creationId xmlns:a16="http://schemas.microsoft.com/office/drawing/2014/main" id="{CDBAB1DF-32F4-463B-B2DB-91311523433F}"/>
              </a:ext>
            </a:extLst>
          </p:cNvPr>
          <p:cNvSpPr>
            <a:spLocks noGrp="1"/>
          </p:cNvSpPr>
          <p:nvPr>
            <p:ph type="title" hasCustomPrompt="1"/>
          </p:nvPr>
        </p:nvSpPr>
        <p:spPr>
          <a:xfrm>
            <a:off x="216218" y="1089501"/>
            <a:ext cx="6019482" cy="486887"/>
          </a:xfrm>
        </p:spPr>
        <p:txBody>
          <a:bodyPr/>
          <a:lstStyle>
            <a:lvl1pPr>
              <a:defRPr/>
            </a:lvl1pPr>
          </a:lstStyle>
          <a:p>
            <a:r>
              <a:rPr lang="en-US" dirty="0"/>
              <a:t>Click to here to insert title</a:t>
            </a:r>
            <a:endParaRPr lang="en-GB" dirty="0"/>
          </a:p>
        </p:txBody>
      </p:sp>
      <p:sp>
        <p:nvSpPr>
          <p:cNvPr id="15" name="Sub Title Placeholder">
            <a:extLst>
              <a:ext uri="{FF2B5EF4-FFF2-40B4-BE49-F238E27FC236}">
                <a16:creationId xmlns:a16="http://schemas.microsoft.com/office/drawing/2014/main" id="{58DAE67F-7FDD-4EFE-82B1-DF3ECD2FDED5}"/>
              </a:ext>
            </a:extLst>
          </p:cNvPr>
          <p:cNvSpPr>
            <a:spLocks noGrp="1"/>
          </p:cNvSpPr>
          <p:nvPr>
            <p:ph type="subTitle" sz="quarter" idx="17" hasCustomPrompt="1"/>
          </p:nvPr>
        </p:nvSpPr>
        <p:spPr>
          <a:xfrm>
            <a:off x="216218" y="1590293"/>
            <a:ext cx="6019482" cy="692468"/>
          </a:xfrm>
          <a:prstGeom prst="rect">
            <a:avLst/>
          </a:prstGeom>
        </p:spPr>
        <p:txBody>
          <a:bodyPr vert="horz" lIns="91440" tIns="45720" rIns="91440" bIns="45720" rtlCol="0" anchor="t">
            <a:noAutofit/>
          </a:bodyPr>
          <a:lstStyle>
            <a:lvl1pPr>
              <a:defRPr lang="en-GB" sz="2400" b="0">
                <a:latin typeface="+mj-lt"/>
                <a:ea typeface="+mj-ea"/>
                <a:cs typeface="+mj-cs"/>
              </a:defRPr>
            </a:lvl1pPr>
          </a:lstStyle>
          <a:p>
            <a:pPr lvl="0"/>
            <a:r>
              <a:rPr lang="en-US" dirty="0"/>
              <a:t>Click to enter subtitle</a:t>
            </a:r>
            <a:endParaRPr lang="en-GB" dirty="0"/>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21" name="Text Placeholder 20">
            <a:extLst>
              <a:ext uri="{FF2B5EF4-FFF2-40B4-BE49-F238E27FC236}">
                <a16:creationId xmlns:a16="http://schemas.microsoft.com/office/drawing/2014/main" id="{F085ED93-889F-43C0-9426-3AF41B56E68D}"/>
              </a:ext>
            </a:extLst>
          </p:cNvPr>
          <p:cNvSpPr>
            <a:spLocks noGrp="1"/>
          </p:cNvSpPr>
          <p:nvPr>
            <p:ph type="body" sz="quarter" idx="19"/>
          </p:nvPr>
        </p:nvSpPr>
        <p:spPr>
          <a:xfrm>
            <a:off x="215900" y="2675731"/>
            <a:ext cx="6019800" cy="39536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122663F2-7C1C-4D33-B978-95AB2A02D6EA}"/>
              </a:ext>
            </a:extLst>
          </p:cNvPr>
          <p:cNvSpPr>
            <a:spLocks noGrp="1"/>
          </p:cNvSpPr>
          <p:nvPr>
            <p:ph type="dt" sz="half" idx="55"/>
          </p:nvPr>
        </p:nvSpPr>
        <p:spPr/>
        <p:txBody>
          <a:bodyPr/>
          <a:lstStyle/>
          <a:p>
            <a:endParaRPr lang="en-GB" dirty="0"/>
          </a:p>
        </p:txBody>
      </p:sp>
      <p:sp>
        <p:nvSpPr>
          <p:cNvPr id="6" name="Footer Placeholder 5">
            <a:extLst>
              <a:ext uri="{FF2B5EF4-FFF2-40B4-BE49-F238E27FC236}">
                <a16:creationId xmlns:a16="http://schemas.microsoft.com/office/drawing/2014/main" id="{A02CF266-2795-457D-8484-D47056C21AC1}"/>
              </a:ext>
            </a:extLst>
          </p:cNvPr>
          <p:cNvSpPr>
            <a:spLocks noGrp="1"/>
          </p:cNvSpPr>
          <p:nvPr>
            <p:ph type="ftr" sz="quarter" idx="56"/>
          </p:nvPr>
        </p:nvSpPr>
        <p:spPr/>
        <p:txBody>
          <a:bodyPr/>
          <a:lstStyle/>
          <a:p>
            <a:endParaRPr lang="en-GB" dirty="0"/>
          </a:p>
        </p:txBody>
      </p:sp>
    </p:spTree>
    <p:extLst>
      <p:ext uri="{BB962C8B-B14F-4D97-AF65-F5344CB8AC3E}">
        <p14:creationId xmlns:p14="http://schemas.microsoft.com/office/powerpoint/2010/main" val="1743077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93" userDrawn="1">
          <p15:clr>
            <a:srgbClr val="FBAE40"/>
          </p15:clr>
        </p15:guide>
        <p15:guide id="2" orient="horz" pos="32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Key Poin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313D0F95-92E7-4EA2-833A-CA61E1735EEB}"/>
              </a:ext>
            </a:extLst>
          </p:cNvPr>
          <p:cNvSpPr/>
          <p:nvPr userDrawn="1"/>
        </p:nvSpPr>
        <p:spPr>
          <a:xfrm>
            <a:off x="0" y="684848"/>
            <a:ext cx="12192001" cy="1755140"/>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21" name="Text Placeholder 20">
            <a:extLst>
              <a:ext uri="{FF2B5EF4-FFF2-40B4-BE49-F238E27FC236}">
                <a16:creationId xmlns:a16="http://schemas.microsoft.com/office/drawing/2014/main" id="{F085ED93-889F-43C0-9426-3AF41B56E68D}"/>
              </a:ext>
            </a:extLst>
          </p:cNvPr>
          <p:cNvSpPr>
            <a:spLocks noGrp="1"/>
          </p:cNvSpPr>
          <p:nvPr>
            <p:ph type="body" sz="quarter" idx="19"/>
          </p:nvPr>
        </p:nvSpPr>
        <p:spPr>
          <a:xfrm>
            <a:off x="215899" y="2675731"/>
            <a:ext cx="6019801" cy="3864769"/>
          </a:xfrm>
        </p:spPr>
        <p:txBody>
          <a:bodyPr numCol="1" spcCol="36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Text Placeholder 20">
            <a:extLst>
              <a:ext uri="{FF2B5EF4-FFF2-40B4-BE49-F238E27FC236}">
                <a16:creationId xmlns:a16="http://schemas.microsoft.com/office/drawing/2014/main" id="{BB9D9C1B-D792-49D5-B243-690217F9D99D}"/>
              </a:ext>
            </a:extLst>
          </p:cNvPr>
          <p:cNvSpPr>
            <a:spLocks noGrp="1"/>
          </p:cNvSpPr>
          <p:nvPr>
            <p:ph type="body" sz="quarter" idx="20" hasCustomPrompt="1"/>
          </p:nvPr>
        </p:nvSpPr>
        <p:spPr>
          <a:xfrm>
            <a:off x="6375401" y="1689100"/>
            <a:ext cx="5460999" cy="4851400"/>
          </a:xfrm>
          <a:solidFill>
            <a:srgbClr val="E9EAE8"/>
          </a:solidFill>
        </p:spPr>
        <p:txBody>
          <a:bodyPr numCol="2" spcCol="360000"/>
          <a:lstStyle>
            <a:lvl1pPr>
              <a:defRPr/>
            </a:lvl1pPr>
          </a:lstStyle>
          <a:p>
            <a:pPr lvl="0"/>
            <a:r>
              <a:rPr lang="en-US" dirty="0"/>
              <a:t>    </a:t>
            </a:r>
            <a:endParaRPr lang="en-GB" dirty="0"/>
          </a:p>
        </p:txBody>
      </p:sp>
      <p:sp>
        <p:nvSpPr>
          <p:cNvPr id="19" name="Text Placeholder 8">
            <a:extLst>
              <a:ext uri="{FF2B5EF4-FFF2-40B4-BE49-F238E27FC236}">
                <a16:creationId xmlns:a16="http://schemas.microsoft.com/office/drawing/2014/main" id="{13F4AE6D-665D-4B33-8619-7EE295BF5B2E}"/>
              </a:ext>
            </a:extLst>
          </p:cNvPr>
          <p:cNvSpPr>
            <a:spLocks noGrp="1"/>
          </p:cNvSpPr>
          <p:nvPr>
            <p:ph type="body" sz="quarter" idx="21" hasCustomPrompt="1"/>
          </p:nvPr>
        </p:nvSpPr>
        <p:spPr>
          <a:xfrm>
            <a:off x="6375399" y="1665005"/>
            <a:ext cx="5461200" cy="36000"/>
          </a:xfrm>
          <a:solidFill>
            <a:schemeClr val="accent2"/>
          </a:solidFill>
        </p:spPr>
        <p:txBody>
          <a:bodyPr/>
          <a:lstStyle>
            <a:lvl1pPr>
              <a:defRPr/>
            </a:lvl1pPr>
          </a:lstStyle>
          <a:p>
            <a:pPr lvl="0"/>
            <a:r>
              <a:rPr lang="en-US" dirty="0"/>
              <a:t>    </a:t>
            </a:r>
            <a:endParaRPr lang="en-GB" dirty="0"/>
          </a:p>
        </p:txBody>
      </p:sp>
      <p:sp>
        <p:nvSpPr>
          <p:cNvPr id="8" name="Picture Placeholder 7">
            <a:extLst>
              <a:ext uri="{FF2B5EF4-FFF2-40B4-BE49-F238E27FC236}">
                <a16:creationId xmlns:a16="http://schemas.microsoft.com/office/drawing/2014/main" id="{6A88D471-C487-4495-A37A-561703C6E33D}"/>
              </a:ext>
            </a:extLst>
          </p:cNvPr>
          <p:cNvSpPr>
            <a:spLocks noGrp="1"/>
          </p:cNvSpPr>
          <p:nvPr>
            <p:ph type="pic" sz="quarter" idx="22" hasCustomPrompt="1"/>
          </p:nvPr>
        </p:nvSpPr>
        <p:spPr>
          <a:xfrm>
            <a:off x="6699250" y="2146714"/>
            <a:ext cx="715963" cy="545893"/>
          </a:xfrm>
        </p:spPr>
        <p:txBody>
          <a:bodyPr anchor="ctr"/>
          <a:lstStyle>
            <a:lvl1pPr algn="ctr">
              <a:defRPr sz="1200"/>
            </a:lvl1pPr>
          </a:lstStyle>
          <a:p>
            <a:r>
              <a:rPr lang="en-GB" dirty="0"/>
              <a:t>Icon</a:t>
            </a:r>
          </a:p>
        </p:txBody>
      </p:sp>
      <p:sp>
        <p:nvSpPr>
          <p:cNvPr id="11" name="Text Placeholder 10">
            <a:extLst>
              <a:ext uri="{FF2B5EF4-FFF2-40B4-BE49-F238E27FC236}">
                <a16:creationId xmlns:a16="http://schemas.microsoft.com/office/drawing/2014/main" id="{2B39E9B0-760B-4AC8-B9A0-EE1C2BBA5C22}"/>
              </a:ext>
            </a:extLst>
          </p:cNvPr>
          <p:cNvSpPr>
            <a:spLocks noGrp="1"/>
          </p:cNvSpPr>
          <p:nvPr>
            <p:ph type="body" sz="quarter" idx="23"/>
          </p:nvPr>
        </p:nvSpPr>
        <p:spPr>
          <a:xfrm>
            <a:off x="7652579" y="2146714"/>
            <a:ext cx="3916570" cy="11928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3" name="Picture Placeholder 7">
            <a:extLst>
              <a:ext uri="{FF2B5EF4-FFF2-40B4-BE49-F238E27FC236}">
                <a16:creationId xmlns:a16="http://schemas.microsoft.com/office/drawing/2014/main" id="{3989F5EA-A442-4DC8-9D13-EF8E32C3F8CB}"/>
              </a:ext>
            </a:extLst>
          </p:cNvPr>
          <p:cNvSpPr>
            <a:spLocks noGrp="1"/>
          </p:cNvSpPr>
          <p:nvPr>
            <p:ph type="pic" sz="quarter" idx="24" hasCustomPrompt="1"/>
          </p:nvPr>
        </p:nvSpPr>
        <p:spPr>
          <a:xfrm>
            <a:off x="6699250" y="3539158"/>
            <a:ext cx="715963" cy="545893"/>
          </a:xfrm>
        </p:spPr>
        <p:txBody>
          <a:bodyPr anchor="ctr"/>
          <a:lstStyle>
            <a:lvl1pPr algn="ctr">
              <a:defRPr sz="1200"/>
            </a:lvl1pPr>
          </a:lstStyle>
          <a:p>
            <a:r>
              <a:rPr lang="en-GB" dirty="0"/>
              <a:t>Icon</a:t>
            </a:r>
          </a:p>
        </p:txBody>
      </p:sp>
      <p:sp>
        <p:nvSpPr>
          <p:cNvPr id="24" name="Text Placeholder 10">
            <a:extLst>
              <a:ext uri="{FF2B5EF4-FFF2-40B4-BE49-F238E27FC236}">
                <a16:creationId xmlns:a16="http://schemas.microsoft.com/office/drawing/2014/main" id="{C1694BFA-55FD-488C-9AFA-CEF0844CF3E8}"/>
              </a:ext>
            </a:extLst>
          </p:cNvPr>
          <p:cNvSpPr>
            <a:spLocks noGrp="1"/>
          </p:cNvSpPr>
          <p:nvPr>
            <p:ph type="body" sz="quarter" idx="25"/>
          </p:nvPr>
        </p:nvSpPr>
        <p:spPr>
          <a:xfrm>
            <a:off x="7652579" y="3539158"/>
            <a:ext cx="3916570" cy="11928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5" name="Picture Placeholder 7">
            <a:extLst>
              <a:ext uri="{FF2B5EF4-FFF2-40B4-BE49-F238E27FC236}">
                <a16:creationId xmlns:a16="http://schemas.microsoft.com/office/drawing/2014/main" id="{76D9320E-6DC9-45F4-9CBA-A0CD7D65B01E}"/>
              </a:ext>
            </a:extLst>
          </p:cNvPr>
          <p:cNvSpPr>
            <a:spLocks noGrp="1"/>
          </p:cNvSpPr>
          <p:nvPr>
            <p:ph type="pic" sz="quarter" idx="26" hasCustomPrompt="1"/>
          </p:nvPr>
        </p:nvSpPr>
        <p:spPr>
          <a:xfrm>
            <a:off x="6699250" y="4931602"/>
            <a:ext cx="715963" cy="545893"/>
          </a:xfrm>
        </p:spPr>
        <p:txBody>
          <a:bodyPr anchor="ctr"/>
          <a:lstStyle>
            <a:lvl1pPr algn="ctr">
              <a:defRPr sz="1200"/>
            </a:lvl1pPr>
          </a:lstStyle>
          <a:p>
            <a:r>
              <a:rPr lang="en-GB" dirty="0"/>
              <a:t>Icon</a:t>
            </a:r>
          </a:p>
        </p:txBody>
      </p:sp>
      <p:sp>
        <p:nvSpPr>
          <p:cNvPr id="26" name="Text Placeholder 10">
            <a:extLst>
              <a:ext uri="{FF2B5EF4-FFF2-40B4-BE49-F238E27FC236}">
                <a16:creationId xmlns:a16="http://schemas.microsoft.com/office/drawing/2014/main" id="{C6BA35A4-5598-4F79-AEA1-B224AAD06C1C}"/>
              </a:ext>
            </a:extLst>
          </p:cNvPr>
          <p:cNvSpPr>
            <a:spLocks noGrp="1"/>
          </p:cNvSpPr>
          <p:nvPr>
            <p:ph type="body" sz="quarter" idx="27"/>
          </p:nvPr>
        </p:nvSpPr>
        <p:spPr>
          <a:xfrm>
            <a:off x="7652579" y="4931602"/>
            <a:ext cx="3916570" cy="11928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0" name="Title 4">
            <a:extLst>
              <a:ext uri="{FF2B5EF4-FFF2-40B4-BE49-F238E27FC236}">
                <a16:creationId xmlns:a16="http://schemas.microsoft.com/office/drawing/2014/main" id="{D043FD29-3008-4CED-A4D8-487B68FB7FBF}"/>
              </a:ext>
            </a:extLst>
          </p:cNvPr>
          <p:cNvSpPr>
            <a:spLocks noGrp="1"/>
          </p:cNvSpPr>
          <p:nvPr>
            <p:ph type="title" hasCustomPrompt="1"/>
          </p:nvPr>
        </p:nvSpPr>
        <p:spPr>
          <a:xfrm>
            <a:off x="216218" y="1089501"/>
            <a:ext cx="4286207" cy="957960"/>
          </a:xfrm>
        </p:spPr>
        <p:txBody>
          <a:bodyPr/>
          <a:lstStyle>
            <a:lvl1pPr>
              <a:defRPr/>
            </a:lvl1pPr>
          </a:lstStyle>
          <a:p>
            <a:r>
              <a:rPr lang="en-US" dirty="0"/>
              <a:t>Click to here </a:t>
            </a:r>
            <a:br>
              <a:rPr lang="en-US" dirty="0"/>
            </a:br>
            <a:r>
              <a:rPr lang="en-US" dirty="0"/>
              <a:t>to insert title</a:t>
            </a:r>
            <a:endParaRPr lang="en-GB" dirty="0"/>
          </a:p>
        </p:txBody>
      </p:sp>
      <p:sp>
        <p:nvSpPr>
          <p:cNvPr id="9" name="Date Placeholder 8">
            <a:extLst>
              <a:ext uri="{FF2B5EF4-FFF2-40B4-BE49-F238E27FC236}">
                <a16:creationId xmlns:a16="http://schemas.microsoft.com/office/drawing/2014/main" id="{543BC863-C6CF-4B02-9B99-0C8E01AF864E}"/>
              </a:ext>
            </a:extLst>
          </p:cNvPr>
          <p:cNvSpPr>
            <a:spLocks noGrp="1"/>
          </p:cNvSpPr>
          <p:nvPr>
            <p:ph type="dt" sz="half" idx="55"/>
          </p:nvPr>
        </p:nvSpPr>
        <p:spPr/>
        <p:txBody>
          <a:bodyPr/>
          <a:lstStyle/>
          <a:p>
            <a:endParaRPr lang="en-GB" dirty="0"/>
          </a:p>
        </p:txBody>
      </p:sp>
      <p:sp>
        <p:nvSpPr>
          <p:cNvPr id="10" name="Footer Placeholder 9">
            <a:extLst>
              <a:ext uri="{FF2B5EF4-FFF2-40B4-BE49-F238E27FC236}">
                <a16:creationId xmlns:a16="http://schemas.microsoft.com/office/drawing/2014/main" id="{84B28282-2B00-4E17-AFF8-71791DD04F56}"/>
              </a:ext>
            </a:extLst>
          </p:cNvPr>
          <p:cNvSpPr>
            <a:spLocks noGrp="1"/>
          </p:cNvSpPr>
          <p:nvPr>
            <p:ph type="ftr" sz="quarter" idx="56"/>
          </p:nvPr>
        </p:nvSpPr>
        <p:spPr/>
        <p:txBody>
          <a:bodyPr/>
          <a:lstStyle/>
          <a:p>
            <a:endParaRPr lang="en-GB" dirty="0"/>
          </a:p>
        </p:txBody>
      </p:sp>
    </p:spTree>
    <p:extLst>
      <p:ext uri="{BB962C8B-B14F-4D97-AF65-F5344CB8AC3E}">
        <p14:creationId xmlns:p14="http://schemas.microsoft.com/office/powerpoint/2010/main" val="39412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 Key Point Image">
    <p:spTree>
      <p:nvGrpSpPr>
        <p:cNvPr id="1" name=""/>
        <p:cNvGrpSpPr/>
        <p:nvPr/>
      </p:nvGrpSpPr>
      <p:grpSpPr>
        <a:xfrm>
          <a:off x="0" y="0"/>
          <a:ext cx="0" cy="0"/>
          <a:chOff x="0" y="0"/>
          <a:chExt cx="0" cy="0"/>
        </a:xfrm>
      </p:grpSpPr>
      <p:sp>
        <p:nvSpPr>
          <p:cNvPr id="16" name="Picture Placeholder 5">
            <a:extLst>
              <a:ext uri="{FF2B5EF4-FFF2-40B4-BE49-F238E27FC236}">
                <a16:creationId xmlns:a16="http://schemas.microsoft.com/office/drawing/2014/main" id="{83A61E1E-BDE6-49C0-9E6A-1D15FF01BBCF}"/>
              </a:ext>
            </a:extLst>
          </p:cNvPr>
          <p:cNvSpPr>
            <a:spLocks noGrp="1"/>
          </p:cNvSpPr>
          <p:nvPr>
            <p:ph type="pic" sz="quarter" idx="16" hasCustomPrompt="1"/>
          </p:nvPr>
        </p:nvSpPr>
        <p:spPr>
          <a:xfrm>
            <a:off x="0" y="2439989"/>
            <a:ext cx="12192000" cy="4418012"/>
          </a:xfrm>
        </p:spPr>
        <p:txBody>
          <a:bodyPr anchor="ctr"/>
          <a:lstStyle>
            <a:lvl1pPr algn="ctr">
              <a:defRPr sz="1200"/>
            </a:lvl1pPr>
          </a:lstStyle>
          <a:p>
            <a:r>
              <a:rPr lang="en-GB" dirty="0"/>
              <a:t>Click to insert image</a:t>
            </a:r>
          </a:p>
        </p:txBody>
      </p:sp>
      <p:sp>
        <p:nvSpPr>
          <p:cNvPr id="22" name="Rectangle 21">
            <a:extLst>
              <a:ext uri="{FF2B5EF4-FFF2-40B4-BE49-F238E27FC236}">
                <a16:creationId xmlns:a16="http://schemas.microsoft.com/office/drawing/2014/main" id="{CA266C66-941F-4405-9B73-91EA91A541A9}"/>
              </a:ext>
            </a:extLst>
          </p:cNvPr>
          <p:cNvSpPr/>
          <p:nvPr userDrawn="1"/>
        </p:nvSpPr>
        <p:spPr>
          <a:xfrm>
            <a:off x="0" y="684848"/>
            <a:ext cx="12192001" cy="1755140"/>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18" name="Text Placeholder 20">
            <a:extLst>
              <a:ext uri="{FF2B5EF4-FFF2-40B4-BE49-F238E27FC236}">
                <a16:creationId xmlns:a16="http://schemas.microsoft.com/office/drawing/2014/main" id="{BB9D9C1B-D792-49D5-B243-690217F9D99D}"/>
              </a:ext>
            </a:extLst>
          </p:cNvPr>
          <p:cNvSpPr>
            <a:spLocks noGrp="1"/>
          </p:cNvSpPr>
          <p:nvPr>
            <p:ph type="body" sz="quarter" idx="20" hasCustomPrompt="1"/>
          </p:nvPr>
        </p:nvSpPr>
        <p:spPr>
          <a:xfrm>
            <a:off x="6375401" y="1689100"/>
            <a:ext cx="5460999" cy="4851400"/>
          </a:xfrm>
          <a:solidFill>
            <a:srgbClr val="E9EAE8"/>
          </a:solidFill>
        </p:spPr>
        <p:txBody>
          <a:bodyPr numCol="2" spcCol="360000"/>
          <a:lstStyle>
            <a:lvl1pPr>
              <a:defRPr/>
            </a:lvl1pPr>
          </a:lstStyle>
          <a:p>
            <a:pPr lvl="0"/>
            <a:r>
              <a:rPr lang="en-US" dirty="0"/>
              <a:t>    </a:t>
            </a:r>
            <a:endParaRPr lang="en-GB" dirty="0"/>
          </a:p>
        </p:txBody>
      </p:sp>
      <p:sp>
        <p:nvSpPr>
          <p:cNvPr id="19" name="Text Placeholder 8">
            <a:extLst>
              <a:ext uri="{FF2B5EF4-FFF2-40B4-BE49-F238E27FC236}">
                <a16:creationId xmlns:a16="http://schemas.microsoft.com/office/drawing/2014/main" id="{13F4AE6D-665D-4B33-8619-7EE295BF5B2E}"/>
              </a:ext>
            </a:extLst>
          </p:cNvPr>
          <p:cNvSpPr>
            <a:spLocks noGrp="1"/>
          </p:cNvSpPr>
          <p:nvPr>
            <p:ph type="body" sz="quarter" idx="21" hasCustomPrompt="1"/>
          </p:nvPr>
        </p:nvSpPr>
        <p:spPr>
          <a:xfrm>
            <a:off x="6375399" y="1665005"/>
            <a:ext cx="5461200" cy="36000"/>
          </a:xfrm>
          <a:solidFill>
            <a:schemeClr val="accent2"/>
          </a:solidFill>
        </p:spPr>
        <p:txBody>
          <a:bodyPr/>
          <a:lstStyle>
            <a:lvl1pPr>
              <a:defRPr/>
            </a:lvl1pPr>
          </a:lstStyle>
          <a:p>
            <a:pPr lvl="0"/>
            <a:r>
              <a:rPr lang="en-US" dirty="0"/>
              <a:t>    </a:t>
            </a:r>
            <a:endParaRPr lang="en-GB" dirty="0"/>
          </a:p>
        </p:txBody>
      </p:sp>
      <p:sp>
        <p:nvSpPr>
          <p:cNvPr id="11" name="Text Placeholder 10">
            <a:extLst>
              <a:ext uri="{FF2B5EF4-FFF2-40B4-BE49-F238E27FC236}">
                <a16:creationId xmlns:a16="http://schemas.microsoft.com/office/drawing/2014/main" id="{2B39E9B0-760B-4AC8-B9A0-EE1C2BBA5C22}"/>
              </a:ext>
            </a:extLst>
          </p:cNvPr>
          <p:cNvSpPr>
            <a:spLocks noGrp="1"/>
          </p:cNvSpPr>
          <p:nvPr>
            <p:ph type="body" sz="quarter" idx="23"/>
          </p:nvPr>
        </p:nvSpPr>
        <p:spPr>
          <a:xfrm>
            <a:off x="7652579" y="2146714"/>
            <a:ext cx="3916570" cy="11928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4" name="Text Placeholder 10">
            <a:extLst>
              <a:ext uri="{FF2B5EF4-FFF2-40B4-BE49-F238E27FC236}">
                <a16:creationId xmlns:a16="http://schemas.microsoft.com/office/drawing/2014/main" id="{C1694BFA-55FD-488C-9AFA-CEF0844CF3E8}"/>
              </a:ext>
            </a:extLst>
          </p:cNvPr>
          <p:cNvSpPr>
            <a:spLocks noGrp="1"/>
          </p:cNvSpPr>
          <p:nvPr>
            <p:ph type="body" sz="quarter" idx="25"/>
          </p:nvPr>
        </p:nvSpPr>
        <p:spPr>
          <a:xfrm>
            <a:off x="7652579" y="3539158"/>
            <a:ext cx="3916570" cy="11928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6" name="Text Placeholder 10">
            <a:extLst>
              <a:ext uri="{FF2B5EF4-FFF2-40B4-BE49-F238E27FC236}">
                <a16:creationId xmlns:a16="http://schemas.microsoft.com/office/drawing/2014/main" id="{C6BA35A4-5598-4F79-AEA1-B224AAD06C1C}"/>
              </a:ext>
            </a:extLst>
          </p:cNvPr>
          <p:cNvSpPr>
            <a:spLocks noGrp="1"/>
          </p:cNvSpPr>
          <p:nvPr>
            <p:ph type="body" sz="quarter" idx="27"/>
          </p:nvPr>
        </p:nvSpPr>
        <p:spPr>
          <a:xfrm>
            <a:off x="7652579" y="4931602"/>
            <a:ext cx="3916570" cy="11928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0" name="Title 4">
            <a:extLst>
              <a:ext uri="{FF2B5EF4-FFF2-40B4-BE49-F238E27FC236}">
                <a16:creationId xmlns:a16="http://schemas.microsoft.com/office/drawing/2014/main" id="{A5C6DB47-8BDD-440E-B382-D7C55714A974}"/>
              </a:ext>
            </a:extLst>
          </p:cNvPr>
          <p:cNvSpPr>
            <a:spLocks noGrp="1"/>
          </p:cNvSpPr>
          <p:nvPr>
            <p:ph type="title" hasCustomPrompt="1"/>
          </p:nvPr>
        </p:nvSpPr>
        <p:spPr>
          <a:xfrm>
            <a:off x="216218" y="1089501"/>
            <a:ext cx="4286207" cy="957960"/>
          </a:xfrm>
        </p:spPr>
        <p:txBody>
          <a:bodyPr/>
          <a:lstStyle>
            <a:lvl1pPr>
              <a:defRPr/>
            </a:lvl1pPr>
          </a:lstStyle>
          <a:p>
            <a:r>
              <a:rPr lang="en-US" dirty="0"/>
              <a:t>Click to here </a:t>
            </a:r>
            <a:br>
              <a:rPr lang="en-US" dirty="0"/>
            </a:br>
            <a:r>
              <a:rPr lang="en-US" dirty="0"/>
              <a:t>to insert title</a:t>
            </a:r>
            <a:endParaRPr lang="en-GB" dirty="0"/>
          </a:p>
        </p:txBody>
      </p:sp>
      <p:sp>
        <p:nvSpPr>
          <p:cNvPr id="21" name="Picture Placeholder 7">
            <a:extLst>
              <a:ext uri="{FF2B5EF4-FFF2-40B4-BE49-F238E27FC236}">
                <a16:creationId xmlns:a16="http://schemas.microsoft.com/office/drawing/2014/main" id="{466A4CF7-B7B4-41D7-A386-0CE4783E8C13}"/>
              </a:ext>
            </a:extLst>
          </p:cNvPr>
          <p:cNvSpPr>
            <a:spLocks noGrp="1"/>
          </p:cNvSpPr>
          <p:nvPr>
            <p:ph type="pic" sz="quarter" idx="22" hasCustomPrompt="1"/>
          </p:nvPr>
        </p:nvSpPr>
        <p:spPr>
          <a:xfrm>
            <a:off x="6699250" y="2146714"/>
            <a:ext cx="715963" cy="545893"/>
          </a:xfrm>
        </p:spPr>
        <p:txBody>
          <a:bodyPr anchor="ctr"/>
          <a:lstStyle>
            <a:lvl1pPr algn="ctr">
              <a:defRPr sz="1200"/>
            </a:lvl1pPr>
          </a:lstStyle>
          <a:p>
            <a:r>
              <a:rPr lang="en-GB" dirty="0"/>
              <a:t>Icon</a:t>
            </a:r>
          </a:p>
        </p:txBody>
      </p:sp>
      <p:sp>
        <p:nvSpPr>
          <p:cNvPr id="27" name="Picture Placeholder 7">
            <a:extLst>
              <a:ext uri="{FF2B5EF4-FFF2-40B4-BE49-F238E27FC236}">
                <a16:creationId xmlns:a16="http://schemas.microsoft.com/office/drawing/2014/main" id="{B0761EF8-2DAF-483F-810F-6448FA4A90B9}"/>
              </a:ext>
            </a:extLst>
          </p:cNvPr>
          <p:cNvSpPr>
            <a:spLocks noGrp="1"/>
          </p:cNvSpPr>
          <p:nvPr>
            <p:ph type="pic" sz="quarter" idx="24" hasCustomPrompt="1"/>
          </p:nvPr>
        </p:nvSpPr>
        <p:spPr>
          <a:xfrm>
            <a:off x="6699250" y="3539158"/>
            <a:ext cx="715963" cy="545893"/>
          </a:xfrm>
        </p:spPr>
        <p:txBody>
          <a:bodyPr anchor="ctr"/>
          <a:lstStyle>
            <a:lvl1pPr algn="ctr">
              <a:defRPr sz="1200"/>
            </a:lvl1pPr>
          </a:lstStyle>
          <a:p>
            <a:r>
              <a:rPr lang="en-GB" dirty="0"/>
              <a:t>Icon</a:t>
            </a:r>
          </a:p>
        </p:txBody>
      </p:sp>
      <p:sp>
        <p:nvSpPr>
          <p:cNvPr id="28" name="Picture Placeholder 7">
            <a:extLst>
              <a:ext uri="{FF2B5EF4-FFF2-40B4-BE49-F238E27FC236}">
                <a16:creationId xmlns:a16="http://schemas.microsoft.com/office/drawing/2014/main" id="{F331244D-E207-4722-85A7-1B59ACA44224}"/>
              </a:ext>
            </a:extLst>
          </p:cNvPr>
          <p:cNvSpPr>
            <a:spLocks noGrp="1"/>
          </p:cNvSpPr>
          <p:nvPr>
            <p:ph type="pic" sz="quarter" idx="26" hasCustomPrompt="1"/>
          </p:nvPr>
        </p:nvSpPr>
        <p:spPr>
          <a:xfrm>
            <a:off x="6699250" y="4931602"/>
            <a:ext cx="715963" cy="545893"/>
          </a:xfrm>
        </p:spPr>
        <p:txBody>
          <a:bodyPr anchor="ctr"/>
          <a:lstStyle>
            <a:lvl1pPr algn="ctr">
              <a:defRPr sz="1200"/>
            </a:lvl1pPr>
          </a:lstStyle>
          <a:p>
            <a:r>
              <a:rPr lang="en-GB" dirty="0"/>
              <a:t>Icon</a:t>
            </a:r>
          </a:p>
        </p:txBody>
      </p:sp>
      <p:sp>
        <p:nvSpPr>
          <p:cNvPr id="4" name="Date Placeholder 3">
            <a:extLst>
              <a:ext uri="{FF2B5EF4-FFF2-40B4-BE49-F238E27FC236}">
                <a16:creationId xmlns:a16="http://schemas.microsoft.com/office/drawing/2014/main" id="{95C4CAEA-59AF-4BC0-8518-6B98AF0C8FD3}"/>
              </a:ext>
            </a:extLst>
          </p:cNvPr>
          <p:cNvSpPr>
            <a:spLocks noGrp="1"/>
          </p:cNvSpPr>
          <p:nvPr>
            <p:ph type="dt" sz="half" idx="55"/>
          </p:nvPr>
        </p:nvSpPr>
        <p:spPr/>
        <p:txBody>
          <a:bodyPr/>
          <a:lstStyle/>
          <a:p>
            <a:endParaRPr lang="en-GB" dirty="0"/>
          </a:p>
        </p:txBody>
      </p:sp>
      <p:sp>
        <p:nvSpPr>
          <p:cNvPr id="6" name="Footer Placeholder 5">
            <a:extLst>
              <a:ext uri="{FF2B5EF4-FFF2-40B4-BE49-F238E27FC236}">
                <a16:creationId xmlns:a16="http://schemas.microsoft.com/office/drawing/2014/main" id="{07C01083-118D-4F94-B83E-E9C51AA8E1CE}"/>
              </a:ext>
            </a:extLst>
          </p:cNvPr>
          <p:cNvSpPr>
            <a:spLocks noGrp="1"/>
          </p:cNvSpPr>
          <p:nvPr>
            <p:ph type="ftr" sz="quarter" idx="56"/>
          </p:nvPr>
        </p:nvSpPr>
        <p:spPr/>
        <p:txBody>
          <a:bodyPr/>
          <a:lstStyle/>
          <a:p>
            <a:endParaRPr lang="en-GB" dirty="0"/>
          </a:p>
        </p:txBody>
      </p:sp>
    </p:spTree>
    <p:extLst>
      <p:ext uri="{BB962C8B-B14F-4D97-AF65-F5344CB8AC3E}">
        <p14:creationId xmlns:p14="http://schemas.microsoft.com/office/powerpoint/2010/main" val="3525707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 Key Point Blue">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E9687A42-D513-4D66-82B7-F30579CCC13B}"/>
              </a:ext>
            </a:extLst>
          </p:cNvPr>
          <p:cNvSpPr/>
          <p:nvPr userDrawn="1"/>
        </p:nvSpPr>
        <p:spPr>
          <a:xfrm>
            <a:off x="0" y="684848"/>
            <a:ext cx="12192001" cy="1755140"/>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21" name="Text Placeholder 20">
            <a:extLst>
              <a:ext uri="{FF2B5EF4-FFF2-40B4-BE49-F238E27FC236}">
                <a16:creationId xmlns:a16="http://schemas.microsoft.com/office/drawing/2014/main" id="{F085ED93-889F-43C0-9426-3AF41B56E68D}"/>
              </a:ext>
            </a:extLst>
          </p:cNvPr>
          <p:cNvSpPr>
            <a:spLocks noGrp="1"/>
          </p:cNvSpPr>
          <p:nvPr>
            <p:ph type="body" sz="quarter" idx="19"/>
          </p:nvPr>
        </p:nvSpPr>
        <p:spPr>
          <a:xfrm>
            <a:off x="215899" y="2675731"/>
            <a:ext cx="6019801" cy="3864769"/>
          </a:xfrm>
        </p:spPr>
        <p:txBody>
          <a:bodyPr numCol="1" spcCol="36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Text Placeholder 20">
            <a:extLst>
              <a:ext uri="{FF2B5EF4-FFF2-40B4-BE49-F238E27FC236}">
                <a16:creationId xmlns:a16="http://schemas.microsoft.com/office/drawing/2014/main" id="{BB9D9C1B-D792-49D5-B243-690217F9D99D}"/>
              </a:ext>
            </a:extLst>
          </p:cNvPr>
          <p:cNvSpPr>
            <a:spLocks noGrp="1"/>
          </p:cNvSpPr>
          <p:nvPr>
            <p:ph type="body" sz="quarter" idx="20" hasCustomPrompt="1"/>
          </p:nvPr>
        </p:nvSpPr>
        <p:spPr>
          <a:xfrm>
            <a:off x="6375401" y="1689100"/>
            <a:ext cx="5460999" cy="4851400"/>
          </a:xfrm>
          <a:solidFill>
            <a:schemeClr val="accent1"/>
          </a:solidFill>
        </p:spPr>
        <p:txBody>
          <a:bodyPr numCol="2" spcCol="360000"/>
          <a:lstStyle>
            <a:lvl1pPr>
              <a:defRPr/>
            </a:lvl1pPr>
          </a:lstStyle>
          <a:p>
            <a:pPr lvl="0"/>
            <a:r>
              <a:rPr lang="en-US" dirty="0"/>
              <a:t>    </a:t>
            </a:r>
            <a:endParaRPr lang="en-GB" dirty="0"/>
          </a:p>
        </p:txBody>
      </p:sp>
      <p:sp>
        <p:nvSpPr>
          <p:cNvPr id="19" name="Text Placeholder 8">
            <a:extLst>
              <a:ext uri="{FF2B5EF4-FFF2-40B4-BE49-F238E27FC236}">
                <a16:creationId xmlns:a16="http://schemas.microsoft.com/office/drawing/2014/main" id="{13F4AE6D-665D-4B33-8619-7EE295BF5B2E}"/>
              </a:ext>
            </a:extLst>
          </p:cNvPr>
          <p:cNvSpPr>
            <a:spLocks noGrp="1"/>
          </p:cNvSpPr>
          <p:nvPr>
            <p:ph type="body" sz="quarter" idx="21" hasCustomPrompt="1"/>
          </p:nvPr>
        </p:nvSpPr>
        <p:spPr>
          <a:xfrm>
            <a:off x="6375399" y="1665005"/>
            <a:ext cx="5461200" cy="36000"/>
          </a:xfrm>
          <a:solidFill>
            <a:schemeClr val="accent5"/>
          </a:solidFill>
        </p:spPr>
        <p:txBody>
          <a:bodyPr/>
          <a:lstStyle>
            <a:lvl1pPr>
              <a:defRPr/>
            </a:lvl1pPr>
          </a:lstStyle>
          <a:p>
            <a:pPr lvl="0"/>
            <a:r>
              <a:rPr lang="en-US" dirty="0"/>
              <a:t>    </a:t>
            </a:r>
            <a:endParaRPr lang="en-GB" dirty="0"/>
          </a:p>
        </p:txBody>
      </p:sp>
      <p:sp>
        <p:nvSpPr>
          <p:cNvPr id="11" name="Text Placeholder 10">
            <a:extLst>
              <a:ext uri="{FF2B5EF4-FFF2-40B4-BE49-F238E27FC236}">
                <a16:creationId xmlns:a16="http://schemas.microsoft.com/office/drawing/2014/main" id="{2B39E9B0-760B-4AC8-B9A0-EE1C2BBA5C22}"/>
              </a:ext>
            </a:extLst>
          </p:cNvPr>
          <p:cNvSpPr>
            <a:spLocks noGrp="1"/>
          </p:cNvSpPr>
          <p:nvPr>
            <p:ph type="body" sz="quarter" idx="23"/>
          </p:nvPr>
        </p:nvSpPr>
        <p:spPr>
          <a:xfrm>
            <a:off x="7652579" y="2146714"/>
            <a:ext cx="3916570" cy="119283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4" name="Text Placeholder 10">
            <a:extLst>
              <a:ext uri="{FF2B5EF4-FFF2-40B4-BE49-F238E27FC236}">
                <a16:creationId xmlns:a16="http://schemas.microsoft.com/office/drawing/2014/main" id="{C1694BFA-55FD-488C-9AFA-CEF0844CF3E8}"/>
              </a:ext>
            </a:extLst>
          </p:cNvPr>
          <p:cNvSpPr>
            <a:spLocks noGrp="1"/>
          </p:cNvSpPr>
          <p:nvPr>
            <p:ph type="body" sz="quarter" idx="25"/>
          </p:nvPr>
        </p:nvSpPr>
        <p:spPr>
          <a:xfrm>
            <a:off x="7652579" y="3539158"/>
            <a:ext cx="3916570" cy="119283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6" name="Text Placeholder 10">
            <a:extLst>
              <a:ext uri="{FF2B5EF4-FFF2-40B4-BE49-F238E27FC236}">
                <a16:creationId xmlns:a16="http://schemas.microsoft.com/office/drawing/2014/main" id="{C6BA35A4-5598-4F79-AEA1-B224AAD06C1C}"/>
              </a:ext>
            </a:extLst>
          </p:cNvPr>
          <p:cNvSpPr>
            <a:spLocks noGrp="1"/>
          </p:cNvSpPr>
          <p:nvPr>
            <p:ph type="body" sz="quarter" idx="27"/>
          </p:nvPr>
        </p:nvSpPr>
        <p:spPr>
          <a:xfrm>
            <a:off x="7652579" y="4931602"/>
            <a:ext cx="3916570" cy="119283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7" name="Title 4">
            <a:extLst>
              <a:ext uri="{FF2B5EF4-FFF2-40B4-BE49-F238E27FC236}">
                <a16:creationId xmlns:a16="http://schemas.microsoft.com/office/drawing/2014/main" id="{412B506E-1F74-4107-82E6-28A54014562D}"/>
              </a:ext>
            </a:extLst>
          </p:cNvPr>
          <p:cNvSpPr>
            <a:spLocks noGrp="1"/>
          </p:cNvSpPr>
          <p:nvPr>
            <p:ph type="title" hasCustomPrompt="1"/>
          </p:nvPr>
        </p:nvSpPr>
        <p:spPr>
          <a:xfrm>
            <a:off x="216218" y="1089501"/>
            <a:ext cx="4286207" cy="957960"/>
          </a:xfrm>
        </p:spPr>
        <p:txBody>
          <a:bodyPr/>
          <a:lstStyle>
            <a:lvl1pPr>
              <a:defRPr/>
            </a:lvl1pPr>
          </a:lstStyle>
          <a:p>
            <a:r>
              <a:rPr lang="en-US" dirty="0"/>
              <a:t>Click to here </a:t>
            </a:r>
            <a:br>
              <a:rPr lang="en-US" dirty="0"/>
            </a:br>
            <a:r>
              <a:rPr lang="en-US" dirty="0"/>
              <a:t>to insert title</a:t>
            </a:r>
            <a:endParaRPr lang="en-GB" dirty="0"/>
          </a:p>
        </p:txBody>
      </p:sp>
      <p:sp>
        <p:nvSpPr>
          <p:cNvPr id="16" name="Picture Placeholder 7">
            <a:extLst>
              <a:ext uri="{FF2B5EF4-FFF2-40B4-BE49-F238E27FC236}">
                <a16:creationId xmlns:a16="http://schemas.microsoft.com/office/drawing/2014/main" id="{C1C5427C-2331-462E-8F8B-70E88BFC7B97}"/>
              </a:ext>
            </a:extLst>
          </p:cNvPr>
          <p:cNvSpPr>
            <a:spLocks noGrp="1"/>
          </p:cNvSpPr>
          <p:nvPr>
            <p:ph type="pic" sz="quarter" idx="22" hasCustomPrompt="1"/>
          </p:nvPr>
        </p:nvSpPr>
        <p:spPr>
          <a:xfrm>
            <a:off x="6699250" y="2146714"/>
            <a:ext cx="715963" cy="545893"/>
          </a:xfrm>
        </p:spPr>
        <p:txBody>
          <a:bodyPr anchor="ctr"/>
          <a:lstStyle>
            <a:lvl1pPr algn="ctr">
              <a:defRPr sz="1200">
                <a:solidFill>
                  <a:schemeClr val="bg1"/>
                </a:solidFill>
              </a:defRPr>
            </a:lvl1pPr>
          </a:lstStyle>
          <a:p>
            <a:r>
              <a:rPr lang="en-GB" dirty="0"/>
              <a:t>Icon</a:t>
            </a:r>
          </a:p>
        </p:txBody>
      </p:sp>
      <p:sp>
        <p:nvSpPr>
          <p:cNvPr id="20" name="Picture Placeholder 7">
            <a:extLst>
              <a:ext uri="{FF2B5EF4-FFF2-40B4-BE49-F238E27FC236}">
                <a16:creationId xmlns:a16="http://schemas.microsoft.com/office/drawing/2014/main" id="{F7A1A98A-0473-45D3-BADF-4E8C3C85914A}"/>
              </a:ext>
            </a:extLst>
          </p:cNvPr>
          <p:cNvSpPr>
            <a:spLocks noGrp="1"/>
          </p:cNvSpPr>
          <p:nvPr>
            <p:ph type="pic" sz="quarter" idx="24" hasCustomPrompt="1"/>
          </p:nvPr>
        </p:nvSpPr>
        <p:spPr>
          <a:xfrm>
            <a:off x="6699250" y="3539158"/>
            <a:ext cx="715963" cy="545893"/>
          </a:xfrm>
        </p:spPr>
        <p:txBody>
          <a:bodyPr anchor="ctr"/>
          <a:lstStyle>
            <a:lvl1pPr algn="ctr">
              <a:defRPr sz="1200">
                <a:solidFill>
                  <a:schemeClr val="bg1"/>
                </a:solidFill>
              </a:defRPr>
            </a:lvl1pPr>
          </a:lstStyle>
          <a:p>
            <a:r>
              <a:rPr lang="en-GB" dirty="0"/>
              <a:t>Icon</a:t>
            </a:r>
          </a:p>
        </p:txBody>
      </p:sp>
      <p:sp>
        <p:nvSpPr>
          <p:cNvPr id="28" name="Picture Placeholder 7">
            <a:extLst>
              <a:ext uri="{FF2B5EF4-FFF2-40B4-BE49-F238E27FC236}">
                <a16:creationId xmlns:a16="http://schemas.microsoft.com/office/drawing/2014/main" id="{62A36DB8-BD0C-4108-B361-F8CECF6DC860}"/>
              </a:ext>
            </a:extLst>
          </p:cNvPr>
          <p:cNvSpPr>
            <a:spLocks noGrp="1"/>
          </p:cNvSpPr>
          <p:nvPr>
            <p:ph type="pic" sz="quarter" idx="26" hasCustomPrompt="1"/>
          </p:nvPr>
        </p:nvSpPr>
        <p:spPr>
          <a:xfrm>
            <a:off x="6699250" y="4931602"/>
            <a:ext cx="715963" cy="545893"/>
          </a:xfrm>
        </p:spPr>
        <p:txBody>
          <a:bodyPr anchor="ctr"/>
          <a:lstStyle>
            <a:lvl1pPr algn="ctr">
              <a:defRPr sz="1200">
                <a:solidFill>
                  <a:schemeClr val="bg1"/>
                </a:solidFill>
              </a:defRPr>
            </a:lvl1pPr>
          </a:lstStyle>
          <a:p>
            <a:r>
              <a:rPr lang="en-GB" dirty="0"/>
              <a:t>Icon</a:t>
            </a:r>
          </a:p>
        </p:txBody>
      </p:sp>
      <p:sp>
        <p:nvSpPr>
          <p:cNvPr id="4" name="Date Placeholder 3">
            <a:extLst>
              <a:ext uri="{FF2B5EF4-FFF2-40B4-BE49-F238E27FC236}">
                <a16:creationId xmlns:a16="http://schemas.microsoft.com/office/drawing/2014/main" id="{FB9E54B3-B1E5-44EA-80A4-B79231941203}"/>
              </a:ext>
            </a:extLst>
          </p:cNvPr>
          <p:cNvSpPr>
            <a:spLocks noGrp="1"/>
          </p:cNvSpPr>
          <p:nvPr>
            <p:ph type="dt" sz="half" idx="55"/>
          </p:nvPr>
        </p:nvSpPr>
        <p:spPr/>
        <p:txBody>
          <a:bodyPr/>
          <a:lstStyle/>
          <a:p>
            <a:endParaRPr lang="en-GB" dirty="0"/>
          </a:p>
        </p:txBody>
      </p:sp>
      <p:sp>
        <p:nvSpPr>
          <p:cNvPr id="6" name="Footer Placeholder 5">
            <a:extLst>
              <a:ext uri="{FF2B5EF4-FFF2-40B4-BE49-F238E27FC236}">
                <a16:creationId xmlns:a16="http://schemas.microsoft.com/office/drawing/2014/main" id="{760ABDC4-75C9-4685-BE8E-9E09A1332EBA}"/>
              </a:ext>
            </a:extLst>
          </p:cNvPr>
          <p:cNvSpPr>
            <a:spLocks noGrp="1"/>
          </p:cNvSpPr>
          <p:nvPr>
            <p:ph type="ftr" sz="quarter" idx="56"/>
          </p:nvPr>
        </p:nvSpPr>
        <p:spPr/>
        <p:txBody>
          <a:bodyPr/>
          <a:lstStyle/>
          <a:p>
            <a:endParaRPr lang="en-GB" dirty="0"/>
          </a:p>
        </p:txBody>
      </p:sp>
    </p:spTree>
    <p:extLst>
      <p:ext uri="{BB962C8B-B14F-4D97-AF65-F5344CB8AC3E}">
        <p14:creationId xmlns:p14="http://schemas.microsoft.com/office/powerpoint/2010/main" val="4126018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Key Point Image Orange">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F8A8E5C8-94DE-4A8E-A78A-E770CA925A03}"/>
              </a:ext>
            </a:extLst>
          </p:cNvPr>
          <p:cNvSpPr/>
          <p:nvPr userDrawn="1"/>
        </p:nvSpPr>
        <p:spPr>
          <a:xfrm>
            <a:off x="0" y="684848"/>
            <a:ext cx="12192001" cy="1755140"/>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20" name="Picture Placeholder 5">
            <a:extLst>
              <a:ext uri="{FF2B5EF4-FFF2-40B4-BE49-F238E27FC236}">
                <a16:creationId xmlns:a16="http://schemas.microsoft.com/office/drawing/2014/main" id="{A18F1848-E23C-48E3-9FE9-4F5BBC698E2C}"/>
              </a:ext>
            </a:extLst>
          </p:cNvPr>
          <p:cNvSpPr>
            <a:spLocks noGrp="1"/>
          </p:cNvSpPr>
          <p:nvPr>
            <p:ph type="pic" sz="quarter" idx="16" hasCustomPrompt="1"/>
          </p:nvPr>
        </p:nvSpPr>
        <p:spPr>
          <a:xfrm>
            <a:off x="0" y="2439989"/>
            <a:ext cx="12192000" cy="4418012"/>
          </a:xfrm>
        </p:spPr>
        <p:txBody>
          <a:bodyPr anchor="ctr"/>
          <a:lstStyle>
            <a:lvl1pPr algn="ctr">
              <a:defRPr sz="1200"/>
            </a:lvl1pPr>
          </a:lstStyle>
          <a:p>
            <a:r>
              <a:rPr lang="en-GB" dirty="0"/>
              <a:t>Click to insert image</a:t>
            </a:r>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18" name="Text Placeholder 20">
            <a:extLst>
              <a:ext uri="{FF2B5EF4-FFF2-40B4-BE49-F238E27FC236}">
                <a16:creationId xmlns:a16="http://schemas.microsoft.com/office/drawing/2014/main" id="{BB9D9C1B-D792-49D5-B243-690217F9D99D}"/>
              </a:ext>
            </a:extLst>
          </p:cNvPr>
          <p:cNvSpPr>
            <a:spLocks noGrp="1"/>
          </p:cNvSpPr>
          <p:nvPr>
            <p:ph type="body" sz="quarter" idx="20" hasCustomPrompt="1"/>
          </p:nvPr>
        </p:nvSpPr>
        <p:spPr>
          <a:xfrm>
            <a:off x="6375401" y="1689100"/>
            <a:ext cx="5460999" cy="4851400"/>
          </a:xfrm>
          <a:solidFill>
            <a:schemeClr val="accent2"/>
          </a:solidFill>
        </p:spPr>
        <p:txBody>
          <a:bodyPr numCol="2" spcCol="360000"/>
          <a:lstStyle>
            <a:lvl1pPr>
              <a:defRPr/>
            </a:lvl1pPr>
          </a:lstStyle>
          <a:p>
            <a:pPr lvl="0"/>
            <a:r>
              <a:rPr lang="en-US" dirty="0"/>
              <a:t>    </a:t>
            </a:r>
            <a:endParaRPr lang="en-GB" dirty="0"/>
          </a:p>
        </p:txBody>
      </p:sp>
      <p:sp>
        <p:nvSpPr>
          <p:cNvPr id="19" name="Text Placeholder 8">
            <a:extLst>
              <a:ext uri="{FF2B5EF4-FFF2-40B4-BE49-F238E27FC236}">
                <a16:creationId xmlns:a16="http://schemas.microsoft.com/office/drawing/2014/main" id="{13F4AE6D-665D-4B33-8619-7EE295BF5B2E}"/>
              </a:ext>
            </a:extLst>
          </p:cNvPr>
          <p:cNvSpPr>
            <a:spLocks noGrp="1"/>
          </p:cNvSpPr>
          <p:nvPr>
            <p:ph type="body" sz="quarter" idx="21" hasCustomPrompt="1"/>
          </p:nvPr>
        </p:nvSpPr>
        <p:spPr>
          <a:xfrm>
            <a:off x="6375399" y="1665005"/>
            <a:ext cx="5461200" cy="36000"/>
          </a:xfrm>
          <a:solidFill>
            <a:schemeClr val="accent5"/>
          </a:solidFill>
        </p:spPr>
        <p:txBody>
          <a:bodyPr/>
          <a:lstStyle>
            <a:lvl1pPr>
              <a:defRPr/>
            </a:lvl1pPr>
          </a:lstStyle>
          <a:p>
            <a:pPr lvl="0"/>
            <a:r>
              <a:rPr lang="en-US" dirty="0"/>
              <a:t>    </a:t>
            </a:r>
            <a:endParaRPr lang="en-GB" dirty="0"/>
          </a:p>
        </p:txBody>
      </p:sp>
      <p:sp>
        <p:nvSpPr>
          <p:cNvPr id="11" name="Text Placeholder 10">
            <a:extLst>
              <a:ext uri="{FF2B5EF4-FFF2-40B4-BE49-F238E27FC236}">
                <a16:creationId xmlns:a16="http://schemas.microsoft.com/office/drawing/2014/main" id="{2B39E9B0-760B-4AC8-B9A0-EE1C2BBA5C22}"/>
              </a:ext>
            </a:extLst>
          </p:cNvPr>
          <p:cNvSpPr>
            <a:spLocks noGrp="1"/>
          </p:cNvSpPr>
          <p:nvPr>
            <p:ph type="body" sz="quarter" idx="23"/>
          </p:nvPr>
        </p:nvSpPr>
        <p:spPr>
          <a:xfrm>
            <a:off x="7652579" y="2146714"/>
            <a:ext cx="3916570" cy="119283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4" name="Text Placeholder 10">
            <a:extLst>
              <a:ext uri="{FF2B5EF4-FFF2-40B4-BE49-F238E27FC236}">
                <a16:creationId xmlns:a16="http://schemas.microsoft.com/office/drawing/2014/main" id="{C1694BFA-55FD-488C-9AFA-CEF0844CF3E8}"/>
              </a:ext>
            </a:extLst>
          </p:cNvPr>
          <p:cNvSpPr>
            <a:spLocks noGrp="1"/>
          </p:cNvSpPr>
          <p:nvPr>
            <p:ph type="body" sz="quarter" idx="25"/>
          </p:nvPr>
        </p:nvSpPr>
        <p:spPr>
          <a:xfrm>
            <a:off x="7652579" y="3539158"/>
            <a:ext cx="3916570" cy="119283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6" name="Text Placeholder 10">
            <a:extLst>
              <a:ext uri="{FF2B5EF4-FFF2-40B4-BE49-F238E27FC236}">
                <a16:creationId xmlns:a16="http://schemas.microsoft.com/office/drawing/2014/main" id="{C6BA35A4-5598-4F79-AEA1-B224AAD06C1C}"/>
              </a:ext>
            </a:extLst>
          </p:cNvPr>
          <p:cNvSpPr>
            <a:spLocks noGrp="1"/>
          </p:cNvSpPr>
          <p:nvPr>
            <p:ph type="body" sz="quarter" idx="27"/>
          </p:nvPr>
        </p:nvSpPr>
        <p:spPr>
          <a:xfrm>
            <a:off x="7652579" y="4931602"/>
            <a:ext cx="3916570" cy="119283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7" name="Title 4">
            <a:extLst>
              <a:ext uri="{FF2B5EF4-FFF2-40B4-BE49-F238E27FC236}">
                <a16:creationId xmlns:a16="http://schemas.microsoft.com/office/drawing/2014/main" id="{76026F63-0258-4EA8-ACAF-2D7C83918E1E}"/>
              </a:ext>
            </a:extLst>
          </p:cNvPr>
          <p:cNvSpPr>
            <a:spLocks noGrp="1"/>
          </p:cNvSpPr>
          <p:nvPr>
            <p:ph type="title" hasCustomPrompt="1"/>
          </p:nvPr>
        </p:nvSpPr>
        <p:spPr>
          <a:xfrm>
            <a:off x="216218" y="1089501"/>
            <a:ext cx="4286207" cy="957960"/>
          </a:xfrm>
        </p:spPr>
        <p:txBody>
          <a:bodyPr/>
          <a:lstStyle>
            <a:lvl1pPr>
              <a:defRPr/>
            </a:lvl1pPr>
          </a:lstStyle>
          <a:p>
            <a:r>
              <a:rPr lang="en-US" dirty="0"/>
              <a:t>Click to here </a:t>
            </a:r>
            <a:br>
              <a:rPr lang="en-US" dirty="0"/>
            </a:br>
            <a:r>
              <a:rPr lang="en-US" dirty="0"/>
              <a:t>to insert title</a:t>
            </a:r>
            <a:endParaRPr lang="en-GB" dirty="0"/>
          </a:p>
        </p:txBody>
      </p:sp>
      <p:sp>
        <p:nvSpPr>
          <p:cNvPr id="16" name="Picture Placeholder 7">
            <a:extLst>
              <a:ext uri="{FF2B5EF4-FFF2-40B4-BE49-F238E27FC236}">
                <a16:creationId xmlns:a16="http://schemas.microsoft.com/office/drawing/2014/main" id="{F7C9B3DD-95AF-426C-ADEB-6BBDE3C1BD4E}"/>
              </a:ext>
            </a:extLst>
          </p:cNvPr>
          <p:cNvSpPr>
            <a:spLocks noGrp="1"/>
          </p:cNvSpPr>
          <p:nvPr>
            <p:ph type="pic" sz="quarter" idx="22" hasCustomPrompt="1"/>
          </p:nvPr>
        </p:nvSpPr>
        <p:spPr>
          <a:xfrm>
            <a:off x="6699250" y="2146714"/>
            <a:ext cx="715963" cy="545893"/>
          </a:xfrm>
        </p:spPr>
        <p:txBody>
          <a:bodyPr anchor="ctr"/>
          <a:lstStyle>
            <a:lvl1pPr algn="ctr">
              <a:defRPr sz="1200">
                <a:solidFill>
                  <a:schemeClr val="bg1"/>
                </a:solidFill>
              </a:defRPr>
            </a:lvl1pPr>
          </a:lstStyle>
          <a:p>
            <a:r>
              <a:rPr lang="en-GB" dirty="0"/>
              <a:t>Icon</a:t>
            </a:r>
          </a:p>
        </p:txBody>
      </p:sp>
      <p:sp>
        <p:nvSpPr>
          <p:cNvPr id="21" name="Picture Placeholder 7">
            <a:extLst>
              <a:ext uri="{FF2B5EF4-FFF2-40B4-BE49-F238E27FC236}">
                <a16:creationId xmlns:a16="http://schemas.microsoft.com/office/drawing/2014/main" id="{EAC313C2-6150-4350-A365-2CAD112554F2}"/>
              </a:ext>
            </a:extLst>
          </p:cNvPr>
          <p:cNvSpPr>
            <a:spLocks noGrp="1"/>
          </p:cNvSpPr>
          <p:nvPr>
            <p:ph type="pic" sz="quarter" idx="24" hasCustomPrompt="1"/>
          </p:nvPr>
        </p:nvSpPr>
        <p:spPr>
          <a:xfrm>
            <a:off x="6699250" y="3539158"/>
            <a:ext cx="715963" cy="545893"/>
          </a:xfrm>
        </p:spPr>
        <p:txBody>
          <a:bodyPr anchor="ctr"/>
          <a:lstStyle>
            <a:lvl1pPr algn="ctr">
              <a:defRPr sz="1200">
                <a:solidFill>
                  <a:schemeClr val="bg1"/>
                </a:solidFill>
              </a:defRPr>
            </a:lvl1pPr>
          </a:lstStyle>
          <a:p>
            <a:r>
              <a:rPr lang="en-GB" dirty="0"/>
              <a:t>Icon</a:t>
            </a:r>
          </a:p>
        </p:txBody>
      </p:sp>
      <p:sp>
        <p:nvSpPr>
          <p:cNvPr id="28" name="Picture Placeholder 7">
            <a:extLst>
              <a:ext uri="{FF2B5EF4-FFF2-40B4-BE49-F238E27FC236}">
                <a16:creationId xmlns:a16="http://schemas.microsoft.com/office/drawing/2014/main" id="{01A47872-6F56-4F4B-ADDD-4C2A0C4E561A}"/>
              </a:ext>
            </a:extLst>
          </p:cNvPr>
          <p:cNvSpPr>
            <a:spLocks noGrp="1"/>
          </p:cNvSpPr>
          <p:nvPr>
            <p:ph type="pic" sz="quarter" idx="26" hasCustomPrompt="1"/>
          </p:nvPr>
        </p:nvSpPr>
        <p:spPr>
          <a:xfrm>
            <a:off x="6699250" y="4931602"/>
            <a:ext cx="715963" cy="545893"/>
          </a:xfrm>
        </p:spPr>
        <p:txBody>
          <a:bodyPr anchor="ctr"/>
          <a:lstStyle>
            <a:lvl1pPr algn="ctr">
              <a:defRPr sz="1200">
                <a:solidFill>
                  <a:schemeClr val="bg1"/>
                </a:solidFill>
              </a:defRPr>
            </a:lvl1pPr>
          </a:lstStyle>
          <a:p>
            <a:r>
              <a:rPr lang="en-GB" dirty="0"/>
              <a:t>Icon</a:t>
            </a:r>
          </a:p>
        </p:txBody>
      </p:sp>
      <p:sp>
        <p:nvSpPr>
          <p:cNvPr id="4" name="Date Placeholder 3">
            <a:extLst>
              <a:ext uri="{FF2B5EF4-FFF2-40B4-BE49-F238E27FC236}">
                <a16:creationId xmlns:a16="http://schemas.microsoft.com/office/drawing/2014/main" id="{100D9BEA-B8FE-4EA7-9D90-934BC04E31AA}"/>
              </a:ext>
            </a:extLst>
          </p:cNvPr>
          <p:cNvSpPr>
            <a:spLocks noGrp="1"/>
          </p:cNvSpPr>
          <p:nvPr>
            <p:ph type="dt" sz="half" idx="55"/>
          </p:nvPr>
        </p:nvSpPr>
        <p:spPr/>
        <p:txBody>
          <a:bodyPr/>
          <a:lstStyle/>
          <a:p>
            <a:endParaRPr lang="en-GB" dirty="0"/>
          </a:p>
        </p:txBody>
      </p:sp>
      <p:sp>
        <p:nvSpPr>
          <p:cNvPr id="6" name="Footer Placeholder 5">
            <a:extLst>
              <a:ext uri="{FF2B5EF4-FFF2-40B4-BE49-F238E27FC236}">
                <a16:creationId xmlns:a16="http://schemas.microsoft.com/office/drawing/2014/main" id="{715D8275-9045-4BF5-BEB1-74A1BAF619FB}"/>
              </a:ext>
            </a:extLst>
          </p:cNvPr>
          <p:cNvSpPr>
            <a:spLocks noGrp="1"/>
          </p:cNvSpPr>
          <p:nvPr>
            <p:ph type="ftr" sz="quarter" idx="56"/>
          </p:nvPr>
        </p:nvSpPr>
        <p:spPr/>
        <p:txBody>
          <a:bodyPr/>
          <a:lstStyle/>
          <a:p>
            <a:endParaRPr lang="en-GB" dirty="0"/>
          </a:p>
        </p:txBody>
      </p:sp>
    </p:spTree>
    <p:extLst>
      <p:ext uri="{BB962C8B-B14F-4D97-AF65-F5344CB8AC3E}">
        <p14:creationId xmlns:p14="http://schemas.microsoft.com/office/powerpoint/2010/main" val="2254939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w/Wave Graphic">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7195035-5437-4B9B-B8B3-D5CBD4875056}"/>
              </a:ext>
            </a:extLst>
          </p:cNvPr>
          <p:cNvSpPr/>
          <p:nvPr userDrawn="1"/>
        </p:nvSpPr>
        <p:spPr>
          <a:xfrm>
            <a:off x="0" y="684848"/>
            <a:ext cx="12192001" cy="1755140"/>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6" name="Picture Placeholder 5">
            <a:extLst>
              <a:ext uri="{FF2B5EF4-FFF2-40B4-BE49-F238E27FC236}">
                <a16:creationId xmlns:a16="http://schemas.microsoft.com/office/drawing/2014/main" id="{83A61E1E-BDE6-49C0-9E6A-1D15FF01BBCF}"/>
              </a:ext>
            </a:extLst>
          </p:cNvPr>
          <p:cNvSpPr>
            <a:spLocks noGrp="1"/>
          </p:cNvSpPr>
          <p:nvPr>
            <p:ph type="pic" sz="quarter" idx="16" hasCustomPrompt="1"/>
          </p:nvPr>
        </p:nvSpPr>
        <p:spPr>
          <a:xfrm>
            <a:off x="0" y="2439989"/>
            <a:ext cx="12192000" cy="4418012"/>
          </a:xfrm>
        </p:spPr>
        <p:txBody>
          <a:bodyPr anchor="ctr"/>
          <a:lstStyle>
            <a:lvl1pPr algn="ctr">
              <a:defRPr sz="1200"/>
            </a:lvl1pPr>
          </a:lstStyle>
          <a:p>
            <a:r>
              <a:rPr lang="en-GB" dirty="0"/>
              <a:t>Click to insert image &gt; Right click &gt; Send to back</a:t>
            </a:r>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20" name="Text Placeholder 11">
            <a:extLst>
              <a:ext uri="{FF2B5EF4-FFF2-40B4-BE49-F238E27FC236}">
                <a16:creationId xmlns:a16="http://schemas.microsoft.com/office/drawing/2014/main" id="{24478C39-5D56-483D-A186-5EC0E6BCDF28}"/>
              </a:ext>
            </a:extLst>
          </p:cNvPr>
          <p:cNvSpPr>
            <a:spLocks noGrp="1"/>
          </p:cNvSpPr>
          <p:nvPr>
            <p:ph type="body" sz="quarter" idx="14" hasCustomPrompt="1"/>
          </p:nvPr>
        </p:nvSpPr>
        <p:spPr>
          <a:xfrm>
            <a:off x="6076051" y="4114799"/>
            <a:ext cx="6134100" cy="2743201"/>
          </a:xfrm>
          <a:blipFill>
            <a:blip r:embed="rId2" cstate="print">
              <a:extLst>
                <a:ext uri="{28A0092B-C50C-407E-A947-70E740481C1C}">
                  <a14:useLocalDpi xmlns:a14="http://schemas.microsoft.com/office/drawing/2010/main"/>
                </a:ext>
              </a:extLst>
            </a:blip>
            <a:stretch>
              <a:fillRect r="179"/>
            </a:stretch>
          </a:blipFill>
        </p:spPr>
        <p:txBody>
          <a:bodyPr/>
          <a:lstStyle>
            <a:lvl1pPr>
              <a:defRPr/>
            </a:lvl1pPr>
          </a:lstStyle>
          <a:p>
            <a:pPr lvl="0"/>
            <a:r>
              <a:rPr lang="en-US" dirty="0"/>
              <a:t>          </a:t>
            </a:r>
            <a:endParaRPr lang="en-GB" dirty="0"/>
          </a:p>
        </p:txBody>
      </p:sp>
      <p:sp>
        <p:nvSpPr>
          <p:cNvPr id="9" name="Title 4">
            <a:extLst>
              <a:ext uri="{FF2B5EF4-FFF2-40B4-BE49-F238E27FC236}">
                <a16:creationId xmlns:a16="http://schemas.microsoft.com/office/drawing/2014/main" id="{C4CE6492-C9B3-4EF0-9BEA-67D755DA0AD7}"/>
              </a:ext>
            </a:extLst>
          </p:cNvPr>
          <p:cNvSpPr>
            <a:spLocks noGrp="1"/>
          </p:cNvSpPr>
          <p:nvPr>
            <p:ph type="title" hasCustomPrompt="1"/>
          </p:nvPr>
        </p:nvSpPr>
        <p:spPr>
          <a:xfrm>
            <a:off x="216218" y="1089501"/>
            <a:ext cx="11863662" cy="486887"/>
          </a:xfrm>
        </p:spPr>
        <p:txBody>
          <a:bodyPr/>
          <a:lstStyle>
            <a:lvl1pPr>
              <a:defRPr/>
            </a:lvl1pPr>
          </a:lstStyle>
          <a:p>
            <a:r>
              <a:rPr lang="en-US" dirty="0"/>
              <a:t>Click to here to insert title</a:t>
            </a:r>
            <a:endParaRPr lang="en-GB" dirty="0"/>
          </a:p>
        </p:txBody>
      </p:sp>
      <p:sp>
        <p:nvSpPr>
          <p:cNvPr id="10" name="Sub Title Placeholder">
            <a:extLst>
              <a:ext uri="{FF2B5EF4-FFF2-40B4-BE49-F238E27FC236}">
                <a16:creationId xmlns:a16="http://schemas.microsoft.com/office/drawing/2014/main" id="{5D85C948-A2E0-4BAE-98DF-C927D94D4903}"/>
              </a:ext>
            </a:extLst>
          </p:cNvPr>
          <p:cNvSpPr>
            <a:spLocks noGrp="1"/>
          </p:cNvSpPr>
          <p:nvPr>
            <p:ph type="subTitle" sz="quarter" idx="17" hasCustomPrompt="1"/>
          </p:nvPr>
        </p:nvSpPr>
        <p:spPr>
          <a:xfrm>
            <a:off x="216218" y="1590293"/>
            <a:ext cx="11863662" cy="692468"/>
          </a:xfrm>
          <a:prstGeom prst="rect">
            <a:avLst/>
          </a:prstGeom>
        </p:spPr>
        <p:txBody>
          <a:bodyPr vert="horz" lIns="91440" tIns="45720" rIns="91440" bIns="45720" rtlCol="0" anchor="t">
            <a:noAutofit/>
          </a:bodyPr>
          <a:lstStyle>
            <a:lvl1pPr>
              <a:defRPr lang="en-GB" sz="2400" b="0">
                <a:latin typeface="+mj-lt"/>
                <a:ea typeface="+mj-ea"/>
                <a:cs typeface="+mj-cs"/>
              </a:defRPr>
            </a:lvl1pPr>
          </a:lstStyle>
          <a:p>
            <a:pPr lvl="0"/>
            <a:r>
              <a:rPr lang="en-US" dirty="0"/>
              <a:t>Click to enter subtitle</a:t>
            </a:r>
            <a:endParaRPr lang="en-GB" dirty="0"/>
          </a:p>
        </p:txBody>
      </p:sp>
      <p:sp>
        <p:nvSpPr>
          <p:cNvPr id="4" name="Date Placeholder 3">
            <a:extLst>
              <a:ext uri="{FF2B5EF4-FFF2-40B4-BE49-F238E27FC236}">
                <a16:creationId xmlns:a16="http://schemas.microsoft.com/office/drawing/2014/main" id="{CEAEB9FE-1EA1-41BD-AC0E-54E792CCB610}"/>
              </a:ext>
            </a:extLst>
          </p:cNvPr>
          <p:cNvSpPr>
            <a:spLocks noGrp="1"/>
          </p:cNvSpPr>
          <p:nvPr>
            <p:ph type="dt" sz="half" idx="55"/>
          </p:nvPr>
        </p:nvSpPr>
        <p:spPr/>
        <p:txBody>
          <a:bodyPr/>
          <a:lstStyle/>
          <a:p>
            <a:endParaRPr lang="en-GB" dirty="0"/>
          </a:p>
        </p:txBody>
      </p:sp>
      <p:sp>
        <p:nvSpPr>
          <p:cNvPr id="6" name="Footer Placeholder 5">
            <a:extLst>
              <a:ext uri="{FF2B5EF4-FFF2-40B4-BE49-F238E27FC236}">
                <a16:creationId xmlns:a16="http://schemas.microsoft.com/office/drawing/2014/main" id="{914451FF-D262-4A83-B4AC-6F92F94925F9}"/>
              </a:ext>
            </a:extLst>
          </p:cNvPr>
          <p:cNvSpPr>
            <a:spLocks noGrp="1"/>
          </p:cNvSpPr>
          <p:nvPr>
            <p:ph type="ftr" sz="quarter" idx="56"/>
          </p:nvPr>
        </p:nvSpPr>
        <p:spPr/>
        <p:txBody>
          <a:bodyPr/>
          <a:lstStyle/>
          <a:p>
            <a:endParaRPr lang="en-GB" dirty="0"/>
          </a:p>
        </p:txBody>
      </p:sp>
    </p:spTree>
    <p:extLst>
      <p:ext uri="{BB962C8B-B14F-4D97-AF65-F5344CB8AC3E}">
        <p14:creationId xmlns:p14="http://schemas.microsoft.com/office/powerpoint/2010/main" val="1103083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w/Graphic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75A8CE-FFC6-446E-8B23-41404E03DC27}"/>
              </a:ext>
            </a:extLst>
          </p:cNvPr>
          <p:cNvSpPr/>
          <p:nvPr userDrawn="1"/>
        </p:nvSpPr>
        <p:spPr>
          <a:xfrm>
            <a:off x="0" y="684848"/>
            <a:ext cx="12192001" cy="1755140"/>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16" name="Picture Placeholder 5">
            <a:extLst>
              <a:ext uri="{FF2B5EF4-FFF2-40B4-BE49-F238E27FC236}">
                <a16:creationId xmlns:a16="http://schemas.microsoft.com/office/drawing/2014/main" id="{83A61E1E-BDE6-49C0-9E6A-1D15FF01BBCF}"/>
              </a:ext>
            </a:extLst>
          </p:cNvPr>
          <p:cNvSpPr>
            <a:spLocks noGrp="1"/>
          </p:cNvSpPr>
          <p:nvPr>
            <p:ph type="pic" sz="quarter" idx="16" hasCustomPrompt="1"/>
          </p:nvPr>
        </p:nvSpPr>
        <p:spPr>
          <a:xfrm>
            <a:off x="0" y="2439989"/>
            <a:ext cx="12192000" cy="4418012"/>
          </a:xfrm>
        </p:spPr>
        <p:txBody>
          <a:bodyPr anchor="ctr"/>
          <a:lstStyle>
            <a:lvl1pPr algn="ctr">
              <a:defRPr sz="1200"/>
            </a:lvl1pPr>
          </a:lstStyle>
          <a:p>
            <a:r>
              <a:rPr lang="en-GB" dirty="0"/>
              <a:t>Click to insert image &gt; Right click &gt; Send to back</a:t>
            </a:r>
          </a:p>
        </p:txBody>
      </p:sp>
      <p:sp>
        <p:nvSpPr>
          <p:cNvPr id="20" name="Text Placeholder 11">
            <a:extLst>
              <a:ext uri="{FF2B5EF4-FFF2-40B4-BE49-F238E27FC236}">
                <a16:creationId xmlns:a16="http://schemas.microsoft.com/office/drawing/2014/main" id="{24478C39-5D56-483D-A186-5EC0E6BCDF28}"/>
              </a:ext>
            </a:extLst>
          </p:cNvPr>
          <p:cNvSpPr>
            <a:spLocks noGrp="1"/>
          </p:cNvSpPr>
          <p:nvPr>
            <p:ph type="body" sz="quarter" idx="14" hasCustomPrompt="1"/>
          </p:nvPr>
        </p:nvSpPr>
        <p:spPr>
          <a:xfrm flipH="1">
            <a:off x="8113712" y="4157353"/>
            <a:ext cx="4078288" cy="2700647"/>
          </a:xfrm>
          <a:blipFill>
            <a:blip r:embed="rId2" cstate="print">
              <a:extLst>
                <a:ext uri="{28A0092B-C50C-407E-A947-70E740481C1C}">
                  <a14:useLocalDpi xmlns:a14="http://schemas.microsoft.com/office/drawing/2010/main"/>
                </a:ext>
              </a:extLst>
            </a:blip>
            <a:srcRect/>
            <a:stretch>
              <a:fillRect r="847"/>
            </a:stretch>
          </a:blipFill>
        </p:spPr>
        <p:txBody>
          <a:bodyPr/>
          <a:lstStyle>
            <a:lvl1pPr>
              <a:defRPr/>
            </a:lvl1pPr>
          </a:lstStyle>
          <a:p>
            <a:pPr lvl="0"/>
            <a:r>
              <a:rPr lang="en-US" dirty="0"/>
              <a:t>     </a:t>
            </a:r>
            <a:endParaRPr lang="en-GB" dirty="0"/>
          </a:p>
        </p:txBody>
      </p:sp>
      <p:sp>
        <p:nvSpPr>
          <p:cNvPr id="9" name="Title 4">
            <a:extLst>
              <a:ext uri="{FF2B5EF4-FFF2-40B4-BE49-F238E27FC236}">
                <a16:creationId xmlns:a16="http://schemas.microsoft.com/office/drawing/2014/main" id="{2821F5AF-FE2A-48F9-9121-86065DEDFAF4}"/>
              </a:ext>
            </a:extLst>
          </p:cNvPr>
          <p:cNvSpPr>
            <a:spLocks noGrp="1"/>
          </p:cNvSpPr>
          <p:nvPr>
            <p:ph type="title" hasCustomPrompt="1"/>
          </p:nvPr>
        </p:nvSpPr>
        <p:spPr>
          <a:xfrm>
            <a:off x="216218" y="1089501"/>
            <a:ext cx="11863662" cy="486887"/>
          </a:xfrm>
        </p:spPr>
        <p:txBody>
          <a:bodyPr/>
          <a:lstStyle>
            <a:lvl1pPr>
              <a:defRPr/>
            </a:lvl1pPr>
          </a:lstStyle>
          <a:p>
            <a:r>
              <a:rPr lang="en-US" dirty="0"/>
              <a:t>Click to here to insert title</a:t>
            </a:r>
            <a:endParaRPr lang="en-GB" dirty="0"/>
          </a:p>
        </p:txBody>
      </p:sp>
      <p:sp>
        <p:nvSpPr>
          <p:cNvPr id="10" name="Sub Title Placeholder">
            <a:extLst>
              <a:ext uri="{FF2B5EF4-FFF2-40B4-BE49-F238E27FC236}">
                <a16:creationId xmlns:a16="http://schemas.microsoft.com/office/drawing/2014/main" id="{44EF6503-0E99-49FB-8C59-F5708F8DD751}"/>
              </a:ext>
            </a:extLst>
          </p:cNvPr>
          <p:cNvSpPr>
            <a:spLocks noGrp="1"/>
          </p:cNvSpPr>
          <p:nvPr>
            <p:ph type="subTitle" sz="quarter" idx="17" hasCustomPrompt="1"/>
          </p:nvPr>
        </p:nvSpPr>
        <p:spPr>
          <a:xfrm>
            <a:off x="216218" y="1590293"/>
            <a:ext cx="11863662" cy="692468"/>
          </a:xfrm>
          <a:prstGeom prst="rect">
            <a:avLst/>
          </a:prstGeom>
        </p:spPr>
        <p:txBody>
          <a:bodyPr vert="horz" lIns="91440" tIns="45720" rIns="91440" bIns="45720" rtlCol="0" anchor="t">
            <a:noAutofit/>
          </a:bodyPr>
          <a:lstStyle>
            <a:lvl1pPr>
              <a:defRPr lang="en-GB" sz="2400" b="0">
                <a:latin typeface="+mj-lt"/>
                <a:ea typeface="+mj-ea"/>
                <a:cs typeface="+mj-cs"/>
              </a:defRPr>
            </a:lvl1pPr>
          </a:lstStyle>
          <a:p>
            <a:pPr lvl="0"/>
            <a:r>
              <a:rPr lang="en-US" dirty="0"/>
              <a:t>Click to enter subtitle</a:t>
            </a:r>
            <a:endParaRPr lang="en-GB" dirty="0"/>
          </a:p>
        </p:txBody>
      </p:sp>
      <p:sp>
        <p:nvSpPr>
          <p:cNvPr id="4" name="Date Placeholder 3">
            <a:extLst>
              <a:ext uri="{FF2B5EF4-FFF2-40B4-BE49-F238E27FC236}">
                <a16:creationId xmlns:a16="http://schemas.microsoft.com/office/drawing/2014/main" id="{11B2A46B-44E3-410B-AC4D-1D778E86390C}"/>
              </a:ext>
            </a:extLst>
          </p:cNvPr>
          <p:cNvSpPr>
            <a:spLocks noGrp="1"/>
          </p:cNvSpPr>
          <p:nvPr>
            <p:ph type="dt" sz="half" idx="55"/>
          </p:nvPr>
        </p:nvSpPr>
        <p:spPr/>
        <p:txBody>
          <a:bodyPr/>
          <a:lstStyle/>
          <a:p>
            <a:endParaRPr lang="en-GB" dirty="0"/>
          </a:p>
        </p:txBody>
      </p:sp>
      <p:sp>
        <p:nvSpPr>
          <p:cNvPr id="6" name="Footer Placeholder 5">
            <a:extLst>
              <a:ext uri="{FF2B5EF4-FFF2-40B4-BE49-F238E27FC236}">
                <a16:creationId xmlns:a16="http://schemas.microsoft.com/office/drawing/2014/main" id="{2D2E6E07-EC78-45FA-AA72-17BD14D8997D}"/>
              </a:ext>
            </a:extLst>
          </p:cNvPr>
          <p:cNvSpPr>
            <a:spLocks noGrp="1"/>
          </p:cNvSpPr>
          <p:nvPr>
            <p:ph type="ftr" sz="quarter" idx="56"/>
          </p:nvPr>
        </p:nvSpPr>
        <p:spPr/>
        <p:txBody>
          <a:bodyPr/>
          <a:lstStyle/>
          <a:p>
            <a:endParaRPr lang="en-GB" dirty="0"/>
          </a:p>
        </p:txBody>
      </p:sp>
    </p:spTree>
    <p:extLst>
      <p:ext uri="{BB962C8B-B14F-4D97-AF65-F5344CB8AC3E}">
        <p14:creationId xmlns:p14="http://schemas.microsoft.com/office/powerpoint/2010/main" val="2230528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Caption">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CA266C66-941F-4405-9B73-91EA91A541A9}"/>
              </a:ext>
            </a:extLst>
          </p:cNvPr>
          <p:cNvSpPr/>
          <p:nvPr userDrawn="1"/>
        </p:nvSpPr>
        <p:spPr>
          <a:xfrm>
            <a:off x="0" y="684848"/>
            <a:ext cx="12192001" cy="17551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bg1"/>
          </a:solidFill>
        </p:spPr>
        <p:txBody>
          <a:bodyPr/>
          <a:lstStyle>
            <a:lvl1pPr>
              <a:defRPr/>
            </a:lvl1pPr>
          </a:lstStyle>
          <a:p>
            <a:pPr lvl="0"/>
            <a:r>
              <a:rPr lang="en-US" dirty="0"/>
              <a:t>    </a:t>
            </a:r>
            <a:endParaRPr lang="en-GB" dirty="0"/>
          </a:p>
        </p:txBody>
      </p:sp>
      <p:sp>
        <p:nvSpPr>
          <p:cNvPr id="21" name="Text Placeholder 20">
            <a:extLst>
              <a:ext uri="{FF2B5EF4-FFF2-40B4-BE49-F238E27FC236}">
                <a16:creationId xmlns:a16="http://schemas.microsoft.com/office/drawing/2014/main" id="{F085ED93-889F-43C0-9426-3AF41B56E68D}"/>
              </a:ext>
            </a:extLst>
          </p:cNvPr>
          <p:cNvSpPr>
            <a:spLocks noGrp="1"/>
          </p:cNvSpPr>
          <p:nvPr>
            <p:ph type="body" sz="quarter" idx="19"/>
          </p:nvPr>
        </p:nvSpPr>
        <p:spPr>
          <a:xfrm>
            <a:off x="215899" y="2675731"/>
            <a:ext cx="6019801" cy="3864769"/>
          </a:xfrm>
        </p:spPr>
        <p:txBody>
          <a:bodyPr numCol="1" spcCol="36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7" name="Title 4">
            <a:extLst>
              <a:ext uri="{FF2B5EF4-FFF2-40B4-BE49-F238E27FC236}">
                <a16:creationId xmlns:a16="http://schemas.microsoft.com/office/drawing/2014/main" id="{412B506E-1F74-4107-82E6-28A54014562D}"/>
              </a:ext>
            </a:extLst>
          </p:cNvPr>
          <p:cNvSpPr>
            <a:spLocks noGrp="1"/>
          </p:cNvSpPr>
          <p:nvPr>
            <p:ph type="title" hasCustomPrompt="1"/>
          </p:nvPr>
        </p:nvSpPr>
        <p:spPr>
          <a:xfrm>
            <a:off x="216218" y="1089501"/>
            <a:ext cx="4286207" cy="957960"/>
          </a:xfrm>
        </p:spPr>
        <p:txBody>
          <a:bodyPr/>
          <a:lstStyle>
            <a:lvl1pPr>
              <a:defRPr>
                <a:solidFill>
                  <a:schemeClr val="bg1"/>
                </a:solidFill>
              </a:defRPr>
            </a:lvl1pPr>
          </a:lstStyle>
          <a:p>
            <a:r>
              <a:rPr lang="en-US" dirty="0"/>
              <a:t>Click to here </a:t>
            </a:r>
            <a:br>
              <a:rPr lang="en-US" dirty="0"/>
            </a:br>
            <a:r>
              <a:rPr lang="en-US" dirty="0"/>
              <a:t>to insert title</a:t>
            </a:r>
            <a:endParaRPr lang="en-GB" dirty="0"/>
          </a:p>
        </p:txBody>
      </p:sp>
      <p:sp>
        <p:nvSpPr>
          <p:cNvPr id="6" name="Picture Placeholder 5">
            <a:extLst>
              <a:ext uri="{FF2B5EF4-FFF2-40B4-BE49-F238E27FC236}">
                <a16:creationId xmlns:a16="http://schemas.microsoft.com/office/drawing/2014/main" id="{54C4AC74-9726-4A75-BE65-DE9306B6E90D}"/>
              </a:ext>
            </a:extLst>
          </p:cNvPr>
          <p:cNvSpPr>
            <a:spLocks noGrp="1"/>
          </p:cNvSpPr>
          <p:nvPr>
            <p:ph type="pic" sz="quarter" idx="28" hasCustomPrompt="1"/>
          </p:nvPr>
        </p:nvSpPr>
        <p:spPr>
          <a:xfrm>
            <a:off x="6375398" y="996950"/>
            <a:ext cx="5473702" cy="4489450"/>
          </a:xfrm>
          <a:noFill/>
        </p:spPr>
        <p:txBody>
          <a:bodyPr anchor="ctr"/>
          <a:lstStyle>
            <a:lvl1pPr algn="ctr">
              <a:defRPr sz="1200"/>
            </a:lvl1pPr>
          </a:lstStyle>
          <a:p>
            <a:r>
              <a:rPr lang="en-GB" dirty="0"/>
              <a:t>Click icon to insert image</a:t>
            </a:r>
          </a:p>
        </p:txBody>
      </p:sp>
      <p:sp>
        <p:nvSpPr>
          <p:cNvPr id="9" name="Rectangle 8">
            <a:extLst>
              <a:ext uri="{FF2B5EF4-FFF2-40B4-BE49-F238E27FC236}">
                <a16:creationId xmlns:a16="http://schemas.microsoft.com/office/drawing/2014/main" id="{881DCC86-D47D-442F-884D-1AFFFAB91B5F}"/>
              </a:ext>
            </a:extLst>
          </p:cNvPr>
          <p:cNvSpPr/>
          <p:nvPr userDrawn="1"/>
        </p:nvSpPr>
        <p:spPr>
          <a:xfrm>
            <a:off x="6375398" y="5824330"/>
            <a:ext cx="2391114" cy="10336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2" name="Text Placeholder 11">
            <a:extLst>
              <a:ext uri="{FF2B5EF4-FFF2-40B4-BE49-F238E27FC236}">
                <a16:creationId xmlns:a16="http://schemas.microsoft.com/office/drawing/2014/main" id="{56A9A221-4BBA-4972-B19D-7E1B0BFD6F9B}"/>
              </a:ext>
            </a:extLst>
          </p:cNvPr>
          <p:cNvSpPr>
            <a:spLocks noGrp="1"/>
          </p:cNvSpPr>
          <p:nvPr>
            <p:ph type="body" sz="quarter" idx="29" hasCustomPrompt="1"/>
          </p:nvPr>
        </p:nvSpPr>
        <p:spPr>
          <a:xfrm>
            <a:off x="9015408" y="5769768"/>
            <a:ext cx="2643192" cy="300037"/>
          </a:xfrm>
        </p:spPr>
        <p:txBody>
          <a:bodyPr/>
          <a:lstStyle>
            <a:lvl1pPr>
              <a:defRPr b="1"/>
            </a:lvl1pPr>
          </a:lstStyle>
          <a:p>
            <a:pPr lvl="0"/>
            <a:r>
              <a:rPr lang="en-US" dirty="0"/>
              <a:t>Image Caption</a:t>
            </a:r>
            <a:endParaRPr lang="en-GB" dirty="0"/>
          </a:p>
        </p:txBody>
      </p:sp>
      <p:sp>
        <p:nvSpPr>
          <p:cNvPr id="28" name="Text Placeholder 11">
            <a:extLst>
              <a:ext uri="{FF2B5EF4-FFF2-40B4-BE49-F238E27FC236}">
                <a16:creationId xmlns:a16="http://schemas.microsoft.com/office/drawing/2014/main" id="{FCCC83E4-F605-4E9F-8251-FD8973D975BE}"/>
              </a:ext>
            </a:extLst>
          </p:cNvPr>
          <p:cNvSpPr>
            <a:spLocks noGrp="1"/>
          </p:cNvSpPr>
          <p:nvPr>
            <p:ph type="body" sz="quarter" idx="30"/>
          </p:nvPr>
        </p:nvSpPr>
        <p:spPr>
          <a:xfrm>
            <a:off x="9015408" y="6102419"/>
            <a:ext cx="2643192" cy="637691"/>
          </a:xfrm>
        </p:spPr>
        <p:txBody>
          <a:bodyPr/>
          <a:lstStyle>
            <a:lvl1pPr>
              <a:defRPr sz="1200"/>
            </a:lvl1pPr>
            <a:lvl2pPr>
              <a:defRPr sz="1200"/>
            </a:lvl2pPr>
            <a:lvl3pPr>
              <a:defRPr sz="1050"/>
            </a:lvl3pPr>
            <a:lvl4pPr>
              <a:defRPr sz="600"/>
            </a:lvl4pPr>
            <a:lvl5pPr>
              <a:defRPr sz="600"/>
            </a:lvl5pPr>
          </a:lstStyle>
          <a:p>
            <a:pPr lvl="0"/>
            <a:r>
              <a:rPr lang="en-US"/>
              <a:t>Click to edit Master text styles</a:t>
            </a:r>
          </a:p>
          <a:p>
            <a:pPr lvl="1"/>
            <a:r>
              <a:rPr lang="en-US"/>
              <a:t>Second level</a:t>
            </a:r>
          </a:p>
          <a:p>
            <a:pPr lvl="2"/>
            <a:r>
              <a:rPr lang="en-US"/>
              <a:t>Third level</a:t>
            </a:r>
          </a:p>
        </p:txBody>
      </p:sp>
      <p:sp>
        <p:nvSpPr>
          <p:cNvPr id="4" name="Date Placeholder 3">
            <a:extLst>
              <a:ext uri="{FF2B5EF4-FFF2-40B4-BE49-F238E27FC236}">
                <a16:creationId xmlns:a16="http://schemas.microsoft.com/office/drawing/2014/main" id="{75C10EE4-B6DD-40F6-BC1A-03E794B620FB}"/>
              </a:ext>
            </a:extLst>
          </p:cNvPr>
          <p:cNvSpPr>
            <a:spLocks noGrp="1"/>
          </p:cNvSpPr>
          <p:nvPr>
            <p:ph type="dt" sz="half" idx="55"/>
          </p:nvPr>
        </p:nvSpPr>
        <p:spPr/>
        <p:txBody>
          <a:bodyPr/>
          <a:lstStyle/>
          <a:p>
            <a:endParaRPr lang="en-GB" dirty="0"/>
          </a:p>
        </p:txBody>
      </p:sp>
      <p:sp>
        <p:nvSpPr>
          <p:cNvPr id="8" name="Footer Placeholder 7">
            <a:extLst>
              <a:ext uri="{FF2B5EF4-FFF2-40B4-BE49-F238E27FC236}">
                <a16:creationId xmlns:a16="http://schemas.microsoft.com/office/drawing/2014/main" id="{D10382F6-2922-4318-9872-D6EAA832318D}"/>
              </a:ext>
            </a:extLst>
          </p:cNvPr>
          <p:cNvSpPr>
            <a:spLocks noGrp="1"/>
          </p:cNvSpPr>
          <p:nvPr>
            <p:ph type="ftr" sz="quarter" idx="56"/>
          </p:nvPr>
        </p:nvSpPr>
        <p:spPr/>
        <p:txBody>
          <a:bodyPr/>
          <a:lstStyle/>
          <a:p>
            <a:endParaRPr lang="en-GB" dirty="0"/>
          </a:p>
        </p:txBody>
      </p:sp>
    </p:spTree>
    <p:extLst>
      <p:ext uri="{BB962C8B-B14F-4D97-AF65-F5344CB8AC3E}">
        <p14:creationId xmlns:p14="http://schemas.microsoft.com/office/powerpoint/2010/main" val="261656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w/Image">
    <p:bg>
      <p:bgPr>
        <a:solidFill>
          <a:srgbClr val="F2F1F0"/>
        </a:solidFill>
        <a:effectLst/>
      </p:bgPr>
    </p:bg>
    <p:spTree>
      <p:nvGrpSpPr>
        <p:cNvPr id="1" name=""/>
        <p:cNvGrpSpPr/>
        <p:nvPr/>
      </p:nvGrpSpPr>
      <p:grpSpPr>
        <a:xfrm>
          <a:off x="0" y="0"/>
          <a:ext cx="0" cy="0"/>
          <a:chOff x="0" y="0"/>
          <a:chExt cx="0" cy="0"/>
        </a:xfrm>
      </p:grpSpPr>
      <p:sp>
        <p:nvSpPr>
          <p:cNvPr id="274" name="Text Placeholder 20">
            <a:extLst>
              <a:ext uri="{FF2B5EF4-FFF2-40B4-BE49-F238E27FC236}">
                <a16:creationId xmlns:a16="http://schemas.microsoft.com/office/drawing/2014/main" id="{7BCE5D83-58CF-47C9-8F2E-14A4CDC61357}"/>
              </a:ext>
            </a:extLst>
          </p:cNvPr>
          <p:cNvSpPr>
            <a:spLocks noGrp="1"/>
          </p:cNvSpPr>
          <p:nvPr>
            <p:ph type="body" sz="quarter" idx="20" hasCustomPrompt="1"/>
          </p:nvPr>
        </p:nvSpPr>
        <p:spPr>
          <a:xfrm>
            <a:off x="0" y="3040855"/>
            <a:ext cx="12192000" cy="3817145"/>
          </a:xfrm>
          <a:gradFill flip="none" rotWithShape="1">
            <a:gsLst>
              <a:gs pos="0">
                <a:schemeClr val="tx1">
                  <a:alpha val="0"/>
                </a:schemeClr>
              </a:gs>
              <a:gs pos="100000">
                <a:schemeClr val="tx1">
                  <a:alpha val="44000"/>
                </a:schemeClr>
              </a:gs>
            </a:gsLst>
            <a:lin ang="8100000" scaled="1"/>
            <a:tileRect/>
          </a:gradFill>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    </a:t>
            </a:r>
            <a:endParaRPr lang="en-GB" dirty="0"/>
          </a:p>
        </p:txBody>
      </p:sp>
      <p:sp>
        <p:nvSpPr>
          <p:cNvPr id="2" name="Title 1">
            <a:extLst>
              <a:ext uri="{FF2B5EF4-FFF2-40B4-BE49-F238E27FC236}">
                <a16:creationId xmlns:a16="http://schemas.microsoft.com/office/drawing/2014/main" id="{3A48C575-7739-46C7-A056-0CC235834CC3}"/>
              </a:ext>
            </a:extLst>
          </p:cNvPr>
          <p:cNvSpPr>
            <a:spLocks noGrp="1"/>
          </p:cNvSpPr>
          <p:nvPr>
            <p:ph type="title" hasCustomPrompt="1"/>
          </p:nvPr>
        </p:nvSpPr>
        <p:spPr>
          <a:xfrm>
            <a:off x="213018" y="1682100"/>
            <a:ext cx="6600824" cy="1157994"/>
          </a:xfrm>
        </p:spPr>
        <p:txBody>
          <a:bodyPr/>
          <a:lstStyle>
            <a:lvl1pPr>
              <a:defRPr sz="3600" cap="all" baseline="0"/>
            </a:lvl1pPr>
          </a:lstStyle>
          <a:p>
            <a:r>
              <a:rPr lang="en-US" dirty="0"/>
              <a:t>Click to here </a:t>
            </a:r>
            <a:br>
              <a:rPr lang="en-US" dirty="0"/>
            </a:br>
            <a:r>
              <a:rPr lang="en-US" dirty="0"/>
              <a:t>to insert title</a:t>
            </a:r>
            <a:endParaRPr lang="en-GB" dirty="0"/>
          </a:p>
        </p:txBody>
      </p:sp>
      <p:sp>
        <p:nvSpPr>
          <p:cNvPr id="16" name="Rectangle 15">
            <a:extLst>
              <a:ext uri="{FF2B5EF4-FFF2-40B4-BE49-F238E27FC236}">
                <a16:creationId xmlns:a16="http://schemas.microsoft.com/office/drawing/2014/main" id="{8F43834F-EA45-462D-8E77-344455ACF31F}"/>
              </a:ext>
            </a:extLst>
          </p:cNvPr>
          <p:cNvSpPr/>
          <p:nvPr userDrawn="1"/>
        </p:nvSpPr>
        <p:spPr>
          <a:xfrm>
            <a:off x="-1" y="0"/>
            <a:ext cx="12192001" cy="1356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46" name="Text Placeholder 145">
            <a:extLst>
              <a:ext uri="{FF2B5EF4-FFF2-40B4-BE49-F238E27FC236}">
                <a16:creationId xmlns:a16="http://schemas.microsoft.com/office/drawing/2014/main" id="{B12DCF21-80C6-4491-AF20-2A268D38FC56}"/>
              </a:ext>
            </a:extLst>
          </p:cNvPr>
          <p:cNvSpPr>
            <a:spLocks noGrp="1"/>
          </p:cNvSpPr>
          <p:nvPr userDrawn="1">
            <p:ph type="body" sz="quarter" idx="15"/>
          </p:nvPr>
        </p:nvSpPr>
        <p:spPr>
          <a:xfrm>
            <a:off x="213018" y="5403275"/>
            <a:ext cx="4784724" cy="1227546"/>
          </a:xfrm>
        </p:spPr>
        <p:txBody>
          <a:bodyPr/>
          <a:lstStyle>
            <a:lvl1pPr>
              <a:defRPr sz="2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3" name="Text Placeholder 11">
            <a:extLst>
              <a:ext uri="{FF2B5EF4-FFF2-40B4-BE49-F238E27FC236}">
                <a16:creationId xmlns:a16="http://schemas.microsoft.com/office/drawing/2014/main" id="{372927BD-F549-48D1-98AC-0EC0D264C059}"/>
              </a:ext>
            </a:extLst>
          </p:cNvPr>
          <p:cNvSpPr>
            <a:spLocks noGrp="1"/>
          </p:cNvSpPr>
          <p:nvPr userDrawn="1">
            <p:ph type="body" sz="quarter" idx="14" hasCustomPrompt="1"/>
          </p:nvPr>
        </p:nvSpPr>
        <p:spPr>
          <a:xfrm>
            <a:off x="5968705" y="2786343"/>
            <a:ext cx="6235200" cy="4078800"/>
          </a:xfrm>
          <a:blipFill>
            <a:blip r:embed="rId2" cstate="print">
              <a:extLst>
                <a:ext uri="{28A0092B-C50C-407E-A947-70E740481C1C}">
                  <a14:useLocalDpi xmlns:a14="http://schemas.microsoft.com/office/drawing/2010/main"/>
                </a:ext>
              </a:extLst>
            </a:blip>
            <a:srcRect/>
            <a:stretch>
              <a:fillRect l="10" r="10"/>
            </a:stretch>
          </a:blipFill>
        </p:spPr>
        <p:txBody>
          <a:bodyPr/>
          <a:lstStyle>
            <a:lvl1pPr>
              <a:defRPr/>
            </a:lvl1pPr>
          </a:lstStyle>
          <a:p>
            <a:pPr lvl="0"/>
            <a:r>
              <a:rPr lang="en-US" dirty="0"/>
              <a:t>    </a:t>
            </a:r>
            <a:endParaRPr lang="en-GB" dirty="0"/>
          </a:p>
        </p:txBody>
      </p:sp>
      <p:sp>
        <p:nvSpPr>
          <p:cNvPr id="6" name="Picture Placeholder 5">
            <a:extLst>
              <a:ext uri="{FF2B5EF4-FFF2-40B4-BE49-F238E27FC236}">
                <a16:creationId xmlns:a16="http://schemas.microsoft.com/office/drawing/2014/main" id="{342B377B-2FD3-48A1-9358-FB2078905D4D}"/>
              </a:ext>
            </a:extLst>
          </p:cNvPr>
          <p:cNvSpPr>
            <a:spLocks noGrp="1"/>
          </p:cNvSpPr>
          <p:nvPr userDrawn="1">
            <p:ph type="pic" sz="quarter" idx="16" hasCustomPrompt="1"/>
          </p:nvPr>
        </p:nvSpPr>
        <p:spPr>
          <a:xfrm>
            <a:off x="0" y="3040856"/>
            <a:ext cx="12192000" cy="3817144"/>
          </a:xfrm>
        </p:spPr>
        <p:txBody>
          <a:bodyPr anchor="ctr"/>
          <a:lstStyle>
            <a:lvl1pPr algn="ctr">
              <a:defRPr sz="1200"/>
            </a:lvl1pPr>
          </a:lstStyle>
          <a:p>
            <a:r>
              <a:rPr lang="en-GB" dirty="0"/>
              <a:t>Click to insert image &gt; Right click &gt; Send to back</a:t>
            </a:r>
          </a:p>
        </p:txBody>
      </p:sp>
      <p:grpSp>
        <p:nvGrpSpPr>
          <p:cNvPr id="148" name="Group 4">
            <a:extLst>
              <a:ext uri="{FF2B5EF4-FFF2-40B4-BE49-F238E27FC236}">
                <a16:creationId xmlns:a16="http://schemas.microsoft.com/office/drawing/2014/main" id="{D4A09A0C-B26D-4B5B-9768-F1C2EE5A33BB}"/>
              </a:ext>
            </a:extLst>
          </p:cNvPr>
          <p:cNvGrpSpPr>
            <a:grpSpLocks noChangeAspect="1"/>
          </p:cNvGrpSpPr>
          <p:nvPr userDrawn="1"/>
        </p:nvGrpSpPr>
        <p:grpSpPr bwMode="auto">
          <a:xfrm>
            <a:off x="316705" y="146050"/>
            <a:ext cx="2271502" cy="394494"/>
            <a:chOff x="203" y="97"/>
            <a:chExt cx="1618" cy="281"/>
          </a:xfrm>
        </p:grpSpPr>
        <p:sp>
          <p:nvSpPr>
            <p:cNvPr id="149" name="Freeform 5">
              <a:extLst>
                <a:ext uri="{FF2B5EF4-FFF2-40B4-BE49-F238E27FC236}">
                  <a16:creationId xmlns:a16="http://schemas.microsoft.com/office/drawing/2014/main" id="{0BD92179-A0F6-4D08-A531-73E0EA71E6B0}"/>
                </a:ext>
              </a:extLst>
            </p:cNvPr>
            <p:cNvSpPr>
              <a:spLocks noEditPoints="1"/>
            </p:cNvSpPr>
            <p:nvPr userDrawn="1"/>
          </p:nvSpPr>
          <p:spPr bwMode="auto">
            <a:xfrm>
              <a:off x="1132" y="105"/>
              <a:ext cx="89" cy="98"/>
            </a:xfrm>
            <a:custGeom>
              <a:avLst/>
              <a:gdLst>
                <a:gd name="T0" fmla="*/ 16 w 43"/>
                <a:gd name="T1" fmla="*/ 27 h 46"/>
                <a:gd name="T2" fmla="*/ 19 w 43"/>
                <a:gd name="T3" fmla="*/ 18 h 46"/>
                <a:gd name="T4" fmla="*/ 21 w 43"/>
                <a:gd name="T5" fmla="*/ 11 h 46"/>
                <a:gd name="T6" fmla="*/ 21 w 43"/>
                <a:gd name="T7" fmla="*/ 11 h 46"/>
                <a:gd name="T8" fmla="*/ 24 w 43"/>
                <a:gd name="T9" fmla="*/ 18 h 46"/>
                <a:gd name="T10" fmla="*/ 27 w 43"/>
                <a:gd name="T11" fmla="*/ 27 h 46"/>
                <a:gd name="T12" fmla="*/ 16 w 43"/>
                <a:gd name="T13" fmla="*/ 27 h 46"/>
                <a:gd name="T14" fmla="*/ 25 w 43"/>
                <a:gd name="T15" fmla="*/ 0 h 46"/>
                <a:gd name="T16" fmla="*/ 18 w 43"/>
                <a:gd name="T17" fmla="*/ 0 h 46"/>
                <a:gd name="T18" fmla="*/ 0 w 43"/>
                <a:gd name="T19" fmla="*/ 46 h 46"/>
                <a:gd name="T20" fmla="*/ 9 w 43"/>
                <a:gd name="T21" fmla="*/ 46 h 46"/>
                <a:gd name="T22" fmla="*/ 13 w 43"/>
                <a:gd name="T23" fmla="*/ 34 h 46"/>
                <a:gd name="T24" fmla="*/ 30 w 43"/>
                <a:gd name="T25" fmla="*/ 34 h 46"/>
                <a:gd name="T26" fmla="*/ 34 w 43"/>
                <a:gd name="T27" fmla="*/ 46 h 46"/>
                <a:gd name="T28" fmla="*/ 43 w 43"/>
                <a:gd name="T29" fmla="*/ 46 h 46"/>
                <a:gd name="T30" fmla="*/ 25 w 43"/>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46">
                  <a:moveTo>
                    <a:pt x="16" y="27"/>
                  </a:moveTo>
                  <a:cubicBezTo>
                    <a:pt x="19" y="18"/>
                    <a:pt x="19" y="18"/>
                    <a:pt x="19" y="18"/>
                  </a:cubicBezTo>
                  <a:cubicBezTo>
                    <a:pt x="20" y="15"/>
                    <a:pt x="21" y="13"/>
                    <a:pt x="21" y="11"/>
                  </a:cubicBezTo>
                  <a:cubicBezTo>
                    <a:pt x="21" y="11"/>
                    <a:pt x="21" y="11"/>
                    <a:pt x="21" y="11"/>
                  </a:cubicBezTo>
                  <a:cubicBezTo>
                    <a:pt x="22" y="13"/>
                    <a:pt x="23" y="15"/>
                    <a:pt x="24" y="18"/>
                  </a:cubicBezTo>
                  <a:cubicBezTo>
                    <a:pt x="27" y="27"/>
                    <a:pt x="27" y="27"/>
                    <a:pt x="27" y="27"/>
                  </a:cubicBezTo>
                  <a:lnTo>
                    <a:pt x="16" y="27"/>
                  </a:lnTo>
                  <a:close/>
                  <a:moveTo>
                    <a:pt x="25" y="0"/>
                  </a:moveTo>
                  <a:cubicBezTo>
                    <a:pt x="18" y="0"/>
                    <a:pt x="18" y="0"/>
                    <a:pt x="18" y="0"/>
                  </a:cubicBezTo>
                  <a:cubicBezTo>
                    <a:pt x="0" y="46"/>
                    <a:pt x="0" y="46"/>
                    <a:pt x="0" y="46"/>
                  </a:cubicBezTo>
                  <a:cubicBezTo>
                    <a:pt x="9" y="46"/>
                    <a:pt x="9" y="46"/>
                    <a:pt x="9" y="46"/>
                  </a:cubicBezTo>
                  <a:cubicBezTo>
                    <a:pt x="13" y="34"/>
                    <a:pt x="13" y="34"/>
                    <a:pt x="13" y="34"/>
                  </a:cubicBezTo>
                  <a:cubicBezTo>
                    <a:pt x="30" y="34"/>
                    <a:pt x="30" y="34"/>
                    <a:pt x="30" y="34"/>
                  </a:cubicBezTo>
                  <a:cubicBezTo>
                    <a:pt x="34" y="46"/>
                    <a:pt x="34" y="46"/>
                    <a:pt x="34" y="46"/>
                  </a:cubicBezTo>
                  <a:cubicBezTo>
                    <a:pt x="43" y="46"/>
                    <a:pt x="43" y="46"/>
                    <a:pt x="43" y="46"/>
                  </a:cubicBezTo>
                  <a:lnTo>
                    <a:pt x="25"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6">
              <a:extLst>
                <a:ext uri="{FF2B5EF4-FFF2-40B4-BE49-F238E27FC236}">
                  <a16:creationId xmlns:a16="http://schemas.microsoft.com/office/drawing/2014/main" id="{28D4AC2B-2907-404B-A7EF-86C7942EF883}"/>
                </a:ext>
              </a:extLst>
            </p:cNvPr>
            <p:cNvSpPr>
              <a:spLocks noEditPoints="1"/>
            </p:cNvSpPr>
            <p:nvPr userDrawn="1"/>
          </p:nvSpPr>
          <p:spPr bwMode="auto">
            <a:xfrm>
              <a:off x="1336" y="131"/>
              <a:ext cx="60" cy="72"/>
            </a:xfrm>
            <a:custGeom>
              <a:avLst/>
              <a:gdLst>
                <a:gd name="T0" fmla="*/ 8 w 29"/>
                <a:gd name="T1" fmla="*/ 14 h 34"/>
                <a:gd name="T2" fmla="*/ 14 w 29"/>
                <a:gd name="T3" fmla="*/ 6 h 34"/>
                <a:gd name="T4" fmla="*/ 20 w 29"/>
                <a:gd name="T5" fmla="*/ 14 h 34"/>
                <a:gd name="T6" fmla="*/ 8 w 29"/>
                <a:gd name="T7" fmla="*/ 14 h 34"/>
                <a:gd name="T8" fmla="*/ 14 w 29"/>
                <a:gd name="T9" fmla="*/ 0 h 34"/>
                <a:gd name="T10" fmla="*/ 0 w 29"/>
                <a:gd name="T11" fmla="*/ 17 h 34"/>
                <a:gd name="T12" fmla="*/ 16 w 29"/>
                <a:gd name="T13" fmla="*/ 34 h 34"/>
                <a:gd name="T14" fmla="*/ 28 w 29"/>
                <a:gd name="T15" fmla="*/ 31 h 34"/>
                <a:gd name="T16" fmla="*/ 25 w 29"/>
                <a:gd name="T17" fmla="*/ 26 h 34"/>
                <a:gd name="T18" fmla="*/ 17 w 29"/>
                <a:gd name="T19" fmla="*/ 28 h 34"/>
                <a:gd name="T20" fmla="*/ 8 w 29"/>
                <a:gd name="T21" fmla="*/ 20 h 34"/>
                <a:gd name="T22" fmla="*/ 29 w 29"/>
                <a:gd name="T23" fmla="*/ 20 h 34"/>
                <a:gd name="T24" fmla="*/ 29 w 29"/>
                <a:gd name="T25" fmla="*/ 18 h 34"/>
                <a:gd name="T26" fmla="*/ 14 w 29"/>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4">
                  <a:moveTo>
                    <a:pt x="8" y="14"/>
                  </a:moveTo>
                  <a:cubicBezTo>
                    <a:pt x="8" y="10"/>
                    <a:pt x="10" y="6"/>
                    <a:pt x="14" y="6"/>
                  </a:cubicBezTo>
                  <a:cubicBezTo>
                    <a:pt x="19" y="6"/>
                    <a:pt x="20" y="10"/>
                    <a:pt x="20" y="14"/>
                  </a:cubicBezTo>
                  <a:lnTo>
                    <a:pt x="8" y="14"/>
                  </a:lnTo>
                  <a:close/>
                  <a:moveTo>
                    <a:pt x="14" y="0"/>
                  </a:moveTo>
                  <a:cubicBezTo>
                    <a:pt x="5" y="0"/>
                    <a:pt x="0" y="8"/>
                    <a:pt x="0" y="17"/>
                  </a:cubicBezTo>
                  <a:cubicBezTo>
                    <a:pt x="0" y="26"/>
                    <a:pt x="4" y="34"/>
                    <a:pt x="16" y="34"/>
                  </a:cubicBezTo>
                  <a:cubicBezTo>
                    <a:pt x="20" y="34"/>
                    <a:pt x="24" y="33"/>
                    <a:pt x="28" y="31"/>
                  </a:cubicBezTo>
                  <a:cubicBezTo>
                    <a:pt x="25" y="26"/>
                    <a:pt x="25" y="26"/>
                    <a:pt x="25" y="26"/>
                  </a:cubicBezTo>
                  <a:cubicBezTo>
                    <a:pt x="23" y="27"/>
                    <a:pt x="20" y="28"/>
                    <a:pt x="17" y="28"/>
                  </a:cubicBezTo>
                  <a:cubicBezTo>
                    <a:pt x="12" y="28"/>
                    <a:pt x="8" y="25"/>
                    <a:pt x="8" y="20"/>
                  </a:cubicBezTo>
                  <a:cubicBezTo>
                    <a:pt x="29" y="20"/>
                    <a:pt x="29" y="20"/>
                    <a:pt x="29" y="20"/>
                  </a:cubicBezTo>
                  <a:cubicBezTo>
                    <a:pt x="29" y="18"/>
                    <a:pt x="29" y="18"/>
                    <a:pt x="29" y="18"/>
                  </a:cubicBezTo>
                  <a:cubicBezTo>
                    <a:pt x="29" y="7"/>
                    <a:pt x="23" y="0"/>
                    <a:pt x="1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7">
              <a:extLst>
                <a:ext uri="{FF2B5EF4-FFF2-40B4-BE49-F238E27FC236}">
                  <a16:creationId xmlns:a16="http://schemas.microsoft.com/office/drawing/2014/main" id="{08F59E23-9B95-46F4-B6B8-10903E5DA172}"/>
                </a:ext>
              </a:extLst>
            </p:cNvPr>
            <p:cNvSpPr>
              <a:spLocks noEditPoints="1"/>
            </p:cNvSpPr>
            <p:nvPr userDrawn="1"/>
          </p:nvSpPr>
          <p:spPr bwMode="auto">
            <a:xfrm>
              <a:off x="1631" y="131"/>
              <a:ext cx="61" cy="72"/>
            </a:xfrm>
            <a:custGeom>
              <a:avLst/>
              <a:gdLst>
                <a:gd name="T0" fmla="*/ 8 w 29"/>
                <a:gd name="T1" fmla="*/ 14 h 34"/>
                <a:gd name="T2" fmla="*/ 15 w 29"/>
                <a:gd name="T3" fmla="*/ 6 h 34"/>
                <a:gd name="T4" fmla="*/ 21 w 29"/>
                <a:gd name="T5" fmla="*/ 14 h 34"/>
                <a:gd name="T6" fmla="*/ 8 w 29"/>
                <a:gd name="T7" fmla="*/ 14 h 34"/>
                <a:gd name="T8" fmla="*/ 15 w 29"/>
                <a:gd name="T9" fmla="*/ 0 h 34"/>
                <a:gd name="T10" fmla="*/ 0 w 29"/>
                <a:gd name="T11" fmla="*/ 17 h 34"/>
                <a:gd name="T12" fmla="*/ 17 w 29"/>
                <a:gd name="T13" fmla="*/ 34 h 34"/>
                <a:gd name="T14" fmla="*/ 28 w 29"/>
                <a:gd name="T15" fmla="*/ 31 h 34"/>
                <a:gd name="T16" fmla="*/ 26 w 29"/>
                <a:gd name="T17" fmla="*/ 26 h 34"/>
                <a:gd name="T18" fmla="*/ 18 w 29"/>
                <a:gd name="T19" fmla="*/ 28 h 34"/>
                <a:gd name="T20" fmla="*/ 9 w 29"/>
                <a:gd name="T21" fmla="*/ 20 h 34"/>
                <a:gd name="T22" fmla="*/ 29 w 29"/>
                <a:gd name="T23" fmla="*/ 20 h 34"/>
                <a:gd name="T24" fmla="*/ 29 w 29"/>
                <a:gd name="T25" fmla="*/ 18 h 34"/>
                <a:gd name="T26" fmla="*/ 15 w 29"/>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4">
                  <a:moveTo>
                    <a:pt x="8" y="14"/>
                  </a:moveTo>
                  <a:cubicBezTo>
                    <a:pt x="9" y="10"/>
                    <a:pt x="11" y="6"/>
                    <a:pt x="15" y="6"/>
                  </a:cubicBezTo>
                  <a:cubicBezTo>
                    <a:pt x="19" y="6"/>
                    <a:pt x="21" y="10"/>
                    <a:pt x="21" y="14"/>
                  </a:cubicBezTo>
                  <a:lnTo>
                    <a:pt x="8" y="14"/>
                  </a:lnTo>
                  <a:close/>
                  <a:moveTo>
                    <a:pt x="15" y="0"/>
                  </a:moveTo>
                  <a:cubicBezTo>
                    <a:pt x="6" y="0"/>
                    <a:pt x="0" y="8"/>
                    <a:pt x="0" y="17"/>
                  </a:cubicBezTo>
                  <a:cubicBezTo>
                    <a:pt x="0" y="26"/>
                    <a:pt x="5" y="34"/>
                    <a:pt x="17" y="34"/>
                  </a:cubicBezTo>
                  <a:cubicBezTo>
                    <a:pt x="21" y="34"/>
                    <a:pt x="25" y="33"/>
                    <a:pt x="28" y="31"/>
                  </a:cubicBezTo>
                  <a:cubicBezTo>
                    <a:pt x="26" y="26"/>
                    <a:pt x="26" y="26"/>
                    <a:pt x="26" y="26"/>
                  </a:cubicBezTo>
                  <a:cubicBezTo>
                    <a:pt x="24" y="27"/>
                    <a:pt x="21" y="28"/>
                    <a:pt x="18" y="28"/>
                  </a:cubicBezTo>
                  <a:cubicBezTo>
                    <a:pt x="12" y="28"/>
                    <a:pt x="9" y="25"/>
                    <a:pt x="9" y="20"/>
                  </a:cubicBezTo>
                  <a:cubicBezTo>
                    <a:pt x="29" y="20"/>
                    <a:pt x="29" y="20"/>
                    <a:pt x="29" y="20"/>
                  </a:cubicBezTo>
                  <a:cubicBezTo>
                    <a:pt x="29" y="18"/>
                    <a:pt x="29" y="18"/>
                    <a:pt x="29" y="18"/>
                  </a:cubicBezTo>
                  <a:cubicBezTo>
                    <a:pt x="29" y="7"/>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
              <a:extLst>
                <a:ext uri="{FF2B5EF4-FFF2-40B4-BE49-F238E27FC236}">
                  <a16:creationId xmlns:a16="http://schemas.microsoft.com/office/drawing/2014/main" id="{2D934E44-EDD6-4C35-B310-A581A702DE30}"/>
                </a:ext>
              </a:extLst>
            </p:cNvPr>
            <p:cNvSpPr>
              <a:spLocks/>
            </p:cNvSpPr>
            <p:nvPr userDrawn="1"/>
          </p:nvSpPr>
          <p:spPr bwMode="auto">
            <a:xfrm>
              <a:off x="1771" y="112"/>
              <a:ext cx="50" cy="91"/>
            </a:xfrm>
            <a:custGeom>
              <a:avLst/>
              <a:gdLst>
                <a:gd name="T0" fmla="*/ 14 w 24"/>
                <a:gd name="T1" fmla="*/ 0 h 43"/>
                <a:gd name="T2" fmla="*/ 6 w 24"/>
                <a:gd name="T3" fmla="*/ 2 h 43"/>
                <a:gd name="T4" fmla="*/ 6 w 24"/>
                <a:gd name="T5" fmla="*/ 10 h 43"/>
                <a:gd name="T6" fmla="*/ 0 w 24"/>
                <a:gd name="T7" fmla="*/ 10 h 43"/>
                <a:gd name="T8" fmla="*/ 0 w 24"/>
                <a:gd name="T9" fmla="*/ 16 h 43"/>
                <a:gd name="T10" fmla="*/ 6 w 24"/>
                <a:gd name="T11" fmla="*/ 16 h 43"/>
                <a:gd name="T12" fmla="*/ 6 w 24"/>
                <a:gd name="T13" fmla="*/ 35 h 43"/>
                <a:gd name="T14" fmla="*/ 15 w 24"/>
                <a:gd name="T15" fmla="*/ 43 h 43"/>
                <a:gd name="T16" fmla="*/ 24 w 24"/>
                <a:gd name="T17" fmla="*/ 41 h 43"/>
                <a:gd name="T18" fmla="*/ 22 w 24"/>
                <a:gd name="T19" fmla="*/ 35 h 43"/>
                <a:gd name="T20" fmla="*/ 17 w 24"/>
                <a:gd name="T21" fmla="*/ 37 h 43"/>
                <a:gd name="T22" fmla="*/ 14 w 24"/>
                <a:gd name="T23" fmla="*/ 33 h 43"/>
                <a:gd name="T24" fmla="*/ 14 w 24"/>
                <a:gd name="T25" fmla="*/ 16 h 43"/>
                <a:gd name="T26" fmla="*/ 14 w 24"/>
                <a:gd name="T27" fmla="*/ 16 h 43"/>
                <a:gd name="T28" fmla="*/ 14 w 24"/>
                <a:gd name="T29" fmla="*/ 16 h 43"/>
                <a:gd name="T30" fmla="*/ 17 w 24"/>
                <a:gd name="T31" fmla="*/ 16 h 43"/>
                <a:gd name="T32" fmla="*/ 22 w 24"/>
                <a:gd name="T33" fmla="*/ 13 h 43"/>
                <a:gd name="T34" fmla="*/ 24 w 24"/>
                <a:gd name="T35" fmla="*/ 10 h 43"/>
                <a:gd name="T36" fmla="*/ 24 w 24"/>
                <a:gd name="T37" fmla="*/ 10 h 43"/>
                <a:gd name="T38" fmla="*/ 24 w 24"/>
                <a:gd name="T39" fmla="*/ 10 h 43"/>
                <a:gd name="T40" fmla="*/ 14 w 24"/>
                <a:gd name="T41" fmla="*/ 10 h 43"/>
                <a:gd name="T42" fmla="*/ 14 w 24"/>
                <a:gd name="T43" fmla="*/ 10 h 43"/>
                <a:gd name="T44" fmla="*/ 14 w 24"/>
                <a:gd name="T45" fmla="*/ 10 h 43"/>
                <a:gd name="T46" fmla="*/ 14 w 24"/>
                <a:gd name="T4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 h="43">
                  <a:moveTo>
                    <a:pt x="14" y="0"/>
                  </a:moveTo>
                  <a:cubicBezTo>
                    <a:pt x="6" y="2"/>
                    <a:pt x="6" y="2"/>
                    <a:pt x="6" y="2"/>
                  </a:cubicBezTo>
                  <a:cubicBezTo>
                    <a:pt x="6" y="10"/>
                    <a:pt x="6" y="10"/>
                    <a:pt x="6" y="10"/>
                  </a:cubicBezTo>
                  <a:cubicBezTo>
                    <a:pt x="0" y="10"/>
                    <a:pt x="0" y="10"/>
                    <a:pt x="0" y="10"/>
                  </a:cubicBezTo>
                  <a:cubicBezTo>
                    <a:pt x="0" y="16"/>
                    <a:pt x="0" y="16"/>
                    <a:pt x="0" y="16"/>
                  </a:cubicBezTo>
                  <a:cubicBezTo>
                    <a:pt x="6" y="16"/>
                    <a:pt x="6" y="16"/>
                    <a:pt x="6" y="16"/>
                  </a:cubicBezTo>
                  <a:cubicBezTo>
                    <a:pt x="6" y="35"/>
                    <a:pt x="6" y="35"/>
                    <a:pt x="6" y="35"/>
                  </a:cubicBezTo>
                  <a:cubicBezTo>
                    <a:pt x="6" y="40"/>
                    <a:pt x="9" y="43"/>
                    <a:pt x="15" y="43"/>
                  </a:cubicBezTo>
                  <a:cubicBezTo>
                    <a:pt x="18" y="43"/>
                    <a:pt x="22" y="42"/>
                    <a:pt x="24" y="41"/>
                  </a:cubicBezTo>
                  <a:cubicBezTo>
                    <a:pt x="22" y="35"/>
                    <a:pt x="22" y="35"/>
                    <a:pt x="22" y="35"/>
                  </a:cubicBezTo>
                  <a:cubicBezTo>
                    <a:pt x="21" y="36"/>
                    <a:pt x="19" y="37"/>
                    <a:pt x="17" y="37"/>
                  </a:cubicBezTo>
                  <a:cubicBezTo>
                    <a:pt x="15" y="37"/>
                    <a:pt x="14" y="36"/>
                    <a:pt x="14" y="33"/>
                  </a:cubicBezTo>
                  <a:cubicBezTo>
                    <a:pt x="14" y="16"/>
                    <a:pt x="14" y="16"/>
                    <a:pt x="14" y="16"/>
                  </a:cubicBezTo>
                  <a:cubicBezTo>
                    <a:pt x="14" y="16"/>
                    <a:pt x="14" y="16"/>
                    <a:pt x="14" y="16"/>
                  </a:cubicBezTo>
                  <a:cubicBezTo>
                    <a:pt x="14" y="16"/>
                    <a:pt x="14" y="16"/>
                    <a:pt x="14" y="16"/>
                  </a:cubicBezTo>
                  <a:cubicBezTo>
                    <a:pt x="17" y="16"/>
                    <a:pt x="17" y="16"/>
                    <a:pt x="17" y="16"/>
                  </a:cubicBezTo>
                  <a:cubicBezTo>
                    <a:pt x="20" y="16"/>
                    <a:pt x="22" y="14"/>
                    <a:pt x="22" y="13"/>
                  </a:cubicBezTo>
                  <a:cubicBezTo>
                    <a:pt x="24" y="10"/>
                    <a:pt x="24" y="10"/>
                    <a:pt x="24" y="10"/>
                  </a:cubicBezTo>
                  <a:cubicBezTo>
                    <a:pt x="24" y="10"/>
                    <a:pt x="24" y="10"/>
                    <a:pt x="24" y="10"/>
                  </a:cubicBezTo>
                  <a:cubicBezTo>
                    <a:pt x="24" y="10"/>
                    <a:pt x="24" y="10"/>
                    <a:pt x="24" y="10"/>
                  </a:cubicBezTo>
                  <a:cubicBezTo>
                    <a:pt x="14" y="10"/>
                    <a:pt x="14" y="10"/>
                    <a:pt x="14" y="10"/>
                  </a:cubicBezTo>
                  <a:cubicBezTo>
                    <a:pt x="14" y="10"/>
                    <a:pt x="14" y="10"/>
                    <a:pt x="14" y="10"/>
                  </a:cubicBezTo>
                  <a:cubicBezTo>
                    <a:pt x="14" y="10"/>
                    <a:pt x="14" y="10"/>
                    <a:pt x="14" y="10"/>
                  </a:cubicBezTo>
                  <a:lnTo>
                    <a:pt x="14"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9">
              <a:extLst>
                <a:ext uri="{FF2B5EF4-FFF2-40B4-BE49-F238E27FC236}">
                  <a16:creationId xmlns:a16="http://schemas.microsoft.com/office/drawing/2014/main" id="{0CC2D59F-9263-42D6-8C20-FCFF5991D124}"/>
                </a:ext>
              </a:extLst>
            </p:cNvPr>
            <p:cNvSpPr>
              <a:spLocks/>
            </p:cNvSpPr>
            <p:nvPr userDrawn="1"/>
          </p:nvSpPr>
          <p:spPr bwMode="auto">
            <a:xfrm>
              <a:off x="1275" y="131"/>
              <a:ext cx="52" cy="72"/>
            </a:xfrm>
            <a:custGeom>
              <a:avLst/>
              <a:gdLst>
                <a:gd name="T0" fmla="*/ 14 w 25"/>
                <a:gd name="T1" fmla="*/ 0 h 34"/>
                <a:gd name="T2" fmla="*/ 2 w 25"/>
                <a:gd name="T3" fmla="*/ 10 h 34"/>
                <a:gd name="T4" fmla="*/ 17 w 25"/>
                <a:gd name="T5" fmla="*/ 24 h 34"/>
                <a:gd name="T6" fmla="*/ 11 w 25"/>
                <a:gd name="T7" fmla="*/ 28 h 34"/>
                <a:gd name="T8" fmla="*/ 2 w 25"/>
                <a:gd name="T9" fmla="*/ 25 h 34"/>
                <a:gd name="T10" fmla="*/ 2 w 25"/>
                <a:gd name="T11" fmla="*/ 26 h 34"/>
                <a:gd name="T12" fmla="*/ 0 w 25"/>
                <a:gd name="T13" fmla="*/ 32 h 34"/>
                <a:gd name="T14" fmla="*/ 12 w 25"/>
                <a:gd name="T15" fmla="*/ 34 h 34"/>
                <a:gd name="T16" fmla="*/ 25 w 25"/>
                <a:gd name="T17" fmla="*/ 24 h 34"/>
                <a:gd name="T18" fmla="*/ 10 w 25"/>
                <a:gd name="T19" fmla="*/ 10 h 34"/>
                <a:gd name="T20" fmla="*/ 14 w 25"/>
                <a:gd name="T21" fmla="*/ 7 h 34"/>
                <a:gd name="T22" fmla="*/ 22 w 25"/>
                <a:gd name="T23" fmla="*/ 8 h 34"/>
                <a:gd name="T24" fmla="*/ 24 w 25"/>
                <a:gd name="T25" fmla="*/ 2 h 34"/>
                <a:gd name="T26" fmla="*/ 24 w 25"/>
                <a:gd name="T27" fmla="*/ 2 h 34"/>
                <a:gd name="T28" fmla="*/ 14 w 25"/>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34">
                  <a:moveTo>
                    <a:pt x="14" y="0"/>
                  </a:moveTo>
                  <a:cubicBezTo>
                    <a:pt x="6" y="0"/>
                    <a:pt x="2" y="4"/>
                    <a:pt x="2" y="10"/>
                  </a:cubicBezTo>
                  <a:cubicBezTo>
                    <a:pt x="2" y="21"/>
                    <a:pt x="17" y="19"/>
                    <a:pt x="17" y="24"/>
                  </a:cubicBezTo>
                  <a:cubicBezTo>
                    <a:pt x="17" y="27"/>
                    <a:pt x="15" y="28"/>
                    <a:pt x="11" y="28"/>
                  </a:cubicBezTo>
                  <a:cubicBezTo>
                    <a:pt x="8" y="28"/>
                    <a:pt x="5" y="27"/>
                    <a:pt x="2" y="25"/>
                  </a:cubicBezTo>
                  <a:cubicBezTo>
                    <a:pt x="2" y="26"/>
                    <a:pt x="2" y="26"/>
                    <a:pt x="2" y="26"/>
                  </a:cubicBezTo>
                  <a:cubicBezTo>
                    <a:pt x="0" y="32"/>
                    <a:pt x="0" y="32"/>
                    <a:pt x="0" y="32"/>
                  </a:cubicBezTo>
                  <a:cubicBezTo>
                    <a:pt x="3" y="33"/>
                    <a:pt x="7" y="34"/>
                    <a:pt x="12" y="34"/>
                  </a:cubicBezTo>
                  <a:cubicBezTo>
                    <a:pt x="19" y="34"/>
                    <a:pt x="25" y="31"/>
                    <a:pt x="25" y="24"/>
                  </a:cubicBezTo>
                  <a:cubicBezTo>
                    <a:pt x="25" y="13"/>
                    <a:pt x="10" y="15"/>
                    <a:pt x="10" y="10"/>
                  </a:cubicBezTo>
                  <a:cubicBezTo>
                    <a:pt x="10" y="7"/>
                    <a:pt x="12" y="7"/>
                    <a:pt x="14" y="7"/>
                  </a:cubicBezTo>
                  <a:cubicBezTo>
                    <a:pt x="17" y="7"/>
                    <a:pt x="20" y="7"/>
                    <a:pt x="22" y="8"/>
                  </a:cubicBezTo>
                  <a:cubicBezTo>
                    <a:pt x="24" y="2"/>
                    <a:pt x="24" y="2"/>
                    <a:pt x="24" y="2"/>
                  </a:cubicBezTo>
                  <a:cubicBezTo>
                    <a:pt x="24" y="2"/>
                    <a:pt x="24" y="2"/>
                    <a:pt x="24" y="2"/>
                  </a:cubicBezTo>
                  <a:cubicBezTo>
                    <a:pt x="21" y="1"/>
                    <a:pt x="18" y="0"/>
                    <a:pt x="1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10">
              <a:extLst>
                <a:ext uri="{FF2B5EF4-FFF2-40B4-BE49-F238E27FC236}">
                  <a16:creationId xmlns:a16="http://schemas.microsoft.com/office/drawing/2014/main" id="{4D20580D-56FA-4D18-A393-E49A4C7C3AE6}"/>
                </a:ext>
              </a:extLst>
            </p:cNvPr>
            <p:cNvSpPr>
              <a:spLocks/>
            </p:cNvSpPr>
            <p:nvPr userDrawn="1"/>
          </p:nvSpPr>
          <p:spPr bwMode="auto">
            <a:xfrm>
              <a:off x="1402" y="131"/>
              <a:ext cx="50" cy="72"/>
            </a:xfrm>
            <a:custGeom>
              <a:avLst/>
              <a:gdLst>
                <a:gd name="T0" fmla="*/ 13 w 24"/>
                <a:gd name="T1" fmla="*/ 0 h 34"/>
                <a:gd name="T2" fmla="*/ 1 w 24"/>
                <a:gd name="T3" fmla="*/ 10 h 34"/>
                <a:gd name="T4" fmla="*/ 16 w 24"/>
                <a:gd name="T5" fmla="*/ 24 h 34"/>
                <a:gd name="T6" fmla="*/ 10 w 24"/>
                <a:gd name="T7" fmla="*/ 28 h 34"/>
                <a:gd name="T8" fmla="*/ 2 w 24"/>
                <a:gd name="T9" fmla="*/ 25 h 34"/>
                <a:gd name="T10" fmla="*/ 0 w 24"/>
                <a:gd name="T11" fmla="*/ 32 h 34"/>
                <a:gd name="T12" fmla="*/ 11 w 24"/>
                <a:gd name="T13" fmla="*/ 34 h 34"/>
                <a:gd name="T14" fmla="*/ 24 w 24"/>
                <a:gd name="T15" fmla="*/ 24 h 34"/>
                <a:gd name="T16" fmla="*/ 9 w 24"/>
                <a:gd name="T17" fmla="*/ 10 h 34"/>
                <a:gd name="T18" fmla="*/ 13 w 24"/>
                <a:gd name="T19" fmla="*/ 7 h 34"/>
                <a:gd name="T20" fmla="*/ 21 w 24"/>
                <a:gd name="T21" fmla="*/ 8 h 34"/>
                <a:gd name="T22" fmla="*/ 23 w 24"/>
                <a:gd name="T23" fmla="*/ 2 h 34"/>
                <a:gd name="T24" fmla="*/ 23 w 24"/>
                <a:gd name="T25" fmla="*/ 2 h 34"/>
                <a:gd name="T26" fmla="*/ 13 w 2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4">
                  <a:moveTo>
                    <a:pt x="13" y="0"/>
                  </a:moveTo>
                  <a:cubicBezTo>
                    <a:pt x="5" y="0"/>
                    <a:pt x="1" y="4"/>
                    <a:pt x="1" y="10"/>
                  </a:cubicBezTo>
                  <a:cubicBezTo>
                    <a:pt x="1" y="21"/>
                    <a:pt x="16" y="19"/>
                    <a:pt x="16" y="24"/>
                  </a:cubicBezTo>
                  <a:cubicBezTo>
                    <a:pt x="16" y="27"/>
                    <a:pt x="14" y="28"/>
                    <a:pt x="10" y="28"/>
                  </a:cubicBezTo>
                  <a:cubicBezTo>
                    <a:pt x="7" y="28"/>
                    <a:pt x="4" y="27"/>
                    <a:pt x="2" y="25"/>
                  </a:cubicBezTo>
                  <a:cubicBezTo>
                    <a:pt x="0" y="32"/>
                    <a:pt x="0" y="32"/>
                    <a:pt x="0" y="32"/>
                  </a:cubicBezTo>
                  <a:cubicBezTo>
                    <a:pt x="3" y="33"/>
                    <a:pt x="6" y="34"/>
                    <a:pt x="11" y="34"/>
                  </a:cubicBezTo>
                  <a:cubicBezTo>
                    <a:pt x="18" y="34"/>
                    <a:pt x="24" y="31"/>
                    <a:pt x="24" y="24"/>
                  </a:cubicBezTo>
                  <a:cubicBezTo>
                    <a:pt x="24" y="13"/>
                    <a:pt x="9" y="15"/>
                    <a:pt x="9" y="10"/>
                  </a:cubicBezTo>
                  <a:cubicBezTo>
                    <a:pt x="9" y="7"/>
                    <a:pt x="11" y="7"/>
                    <a:pt x="13" y="7"/>
                  </a:cubicBezTo>
                  <a:cubicBezTo>
                    <a:pt x="16" y="7"/>
                    <a:pt x="19" y="7"/>
                    <a:pt x="21" y="8"/>
                  </a:cubicBezTo>
                  <a:cubicBezTo>
                    <a:pt x="23" y="2"/>
                    <a:pt x="23" y="2"/>
                    <a:pt x="23" y="2"/>
                  </a:cubicBezTo>
                  <a:cubicBezTo>
                    <a:pt x="23" y="2"/>
                    <a:pt x="23" y="2"/>
                    <a:pt x="23" y="2"/>
                  </a:cubicBezTo>
                  <a:cubicBezTo>
                    <a:pt x="20" y="1"/>
                    <a:pt x="17"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11">
              <a:extLst>
                <a:ext uri="{FF2B5EF4-FFF2-40B4-BE49-F238E27FC236}">
                  <a16:creationId xmlns:a16="http://schemas.microsoft.com/office/drawing/2014/main" id="{F61B554B-1406-49DE-A3A9-F226E52DE322}"/>
                </a:ext>
              </a:extLst>
            </p:cNvPr>
            <p:cNvSpPr>
              <a:spLocks/>
            </p:cNvSpPr>
            <p:nvPr userDrawn="1"/>
          </p:nvSpPr>
          <p:spPr bwMode="auto">
            <a:xfrm>
              <a:off x="1459" y="131"/>
              <a:ext cx="50" cy="72"/>
            </a:xfrm>
            <a:custGeom>
              <a:avLst/>
              <a:gdLst>
                <a:gd name="T0" fmla="*/ 13 w 24"/>
                <a:gd name="T1" fmla="*/ 0 h 34"/>
                <a:gd name="T2" fmla="*/ 1 w 24"/>
                <a:gd name="T3" fmla="*/ 10 h 34"/>
                <a:gd name="T4" fmla="*/ 16 w 24"/>
                <a:gd name="T5" fmla="*/ 24 h 34"/>
                <a:gd name="T6" fmla="*/ 11 w 24"/>
                <a:gd name="T7" fmla="*/ 28 h 34"/>
                <a:gd name="T8" fmla="*/ 2 w 24"/>
                <a:gd name="T9" fmla="*/ 25 h 34"/>
                <a:gd name="T10" fmla="*/ 0 w 24"/>
                <a:gd name="T11" fmla="*/ 32 h 34"/>
                <a:gd name="T12" fmla="*/ 11 w 24"/>
                <a:gd name="T13" fmla="*/ 34 h 34"/>
                <a:gd name="T14" fmla="*/ 24 w 24"/>
                <a:gd name="T15" fmla="*/ 24 h 34"/>
                <a:gd name="T16" fmla="*/ 9 w 24"/>
                <a:gd name="T17" fmla="*/ 10 h 34"/>
                <a:gd name="T18" fmla="*/ 14 w 24"/>
                <a:gd name="T19" fmla="*/ 7 h 34"/>
                <a:gd name="T20" fmla="*/ 21 w 24"/>
                <a:gd name="T21" fmla="*/ 8 h 34"/>
                <a:gd name="T22" fmla="*/ 23 w 24"/>
                <a:gd name="T23" fmla="*/ 2 h 34"/>
                <a:gd name="T24" fmla="*/ 23 w 24"/>
                <a:gd name="T25" fmla="*/ 2 h 34"/>
                <a:gd name="T26" fmla="*/ 13 w 2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4">
                  <a:moveTo>
                    <a:pt x="13" y="0"/>
                  </a:moveTo>
                  <a:cubicBezTo>
                    <a:pt x="6" y="0"/>
                    <a:pt x="1" y="4"/>
                    <a:pt x="1" y="10"/>
                  </a:cubicBezTo>
                  <a:cubicBezTo>
                    <a:pt x="1" y="21"/>
                    <a:pt x="16" y="19"/>
                    <a:pt x="16" y="24"/>
                  </a:cubicBezTo>
                  <a:cubicBezTo>
                    <a:pt x="16" y="27"/>
                    <a:pt x="14" y="28"/>
                    <a:pt x="11" y="28"/>
                  </a:cubicBezTo>
                  <a:cubicBezTo>
                    <a:pt x="7" y="28"/>
                    <a:pt x="4" y="27"/>
                    <a:pt x="2" y="25"/>
                  </a:cubicBezTo>
                  <a:cubicBezTo>
                    <a:pt x="0" y="32"/>
                    <a:pt x="0" y="32"/>
                    <a:pt x="0" y="32"/>
                  </a:cubicBezTo>
                  <a:cubicBezTo>
                    <a:pt x="3" y="33"/>
                    <a:pt x="7" y="34"/>
                    <a:pt x="11" y="34"/>
                  </a:cubicBezTo>
                  <a:cubicBezTo>
                    <a:pt x="18" y="34"/>
                    <a:pt x="24" y="31"/>
                    <a:pt x="24" y="24"/>
                  </a:cubicBezTo>
                  <a:cubicBezTo>
                    <a:pt x="24" y="13"/>
                    <a:pt x="9" y="15"/>
                    <a:pt x="9" y="10"/>
                  </a:cubicBezTo>
                  <a:cubicBezTo>
                    <a:pt x="9" y="7"/>
                    <a:pt x="11" y="7"/>
                    <a:pt x="14" y="7"/>
                  </a:cubicBezTo>
                  <a:cubicBezTo>
                    <a:pt x="17" y="7"/>
                    <a:pt x="19" y="7"/>
                    <a:pt x="21" y="8"/>
                  </a:cubicBezTo>
                  <a:cubicBezTo>
                    <a:pt x="23" y="2"/>
                    <a:pt x="23" y="2"/>
                    <a:pt x="23" y="2"/>
                  </a:cubicBezTo>
                  <a:cubicBezTo>
                    <a:pt x="23" y="2"/>
                    <a:pt x="23" y="2"/>
                    <a:pt x="23" y="2"/>
                  </a:cubicBezTo>
                  <a:cubicBezTo>
                    <a:pt x="20" y="1"/>
                    <a:pt x="17"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12">
              <a:extLst>
                <a:ext uri="{FF2B5EF4-FFF2-40B4-BE49-F238E27FC236}">
                  <a16:creationId xmlns:a16="http://schemas.microsoft.com/office/drawing/2014/main" id="{F22A414A-6272-4FA3-AAE9-6F09BCB05D5A}"/>
                </a:ext>
              </a:extLst>
            </p:cNvPr>
            <p:cNvSpPr>
              <a:spLocks/>
            </p:cNvSpPr>
            <p:nvPr userDrawn="1"/>
          </p:nvSpPr>
          <p:spPr bwMode="auto">
            <a:xfrm>
              <a:off x="1221" y="131"/>
              <a:ext cx="50" cy="72"/>
            </a:xfrm>
            <a:custGeom>
              <a:avLst/>
              <a:gdLst>
                <a:gd name="T0" fmla="*/ 13 w 24"/>
                <a:gd name="T1" fmla="*/ 0 h 34"/>
                <a:gd name="T2" fmla="*/ 0 w 24"/>
                <a:gd name="T3" fmla="*/ 10 h 34"/>
                <a:gd name="T4" fmla="*/ 16 w 24"/>
                <a:gd name="T5" fmla="*/ 24 h 34"/>
                <a:gd name="T6" fmla="*/ 10 w 24"/>
                <a:gd name="T7" fmla="*/ 28 h 34"/>
                <a:gd name="T8" fmla="*/ 1 w 24"/>
                <a:gd name="T9" fmla="*/ 25 h 34"/>
                <a:gd name="T10" fmla="*/ 1 w 24"/>
                <a:gd name="T11" fmla="*/ 25 h 34"/>
                <a:gd name="T12" fmla="*/ 4 w 24"/>
                <a:gd name="T13" fmla="*/ 34 h 34"/>
                <a:gd name="T14" fmla="*/ 11 w 24"/>
                <a:gd name="T15" fmla="*/ 34 h 34"/>
                <a:gd name="T16" fmla="*/ 24 w 24"/>
                <a:gd name="T17" fmla="*/ 24 h 34"/>
                <a:gd name="T18" fmla="*/ 9 w 24"/>
                <a:gd name="T19" fmla="*/ 10 h 34"/>
                <a:gd name="T20" fmla="*/ 13 w 24"/>
                <a:gd name="T21" fmla="*/ 7 h 34"/>
                <a:gd name="T22" fmla="*/ 21 w 24"/>
                <a:gd name="T23" fmla="*/ 8 h 34"/>
                <a:gd name="T24" fmla="*/ 22 w 24"/>
                <a:gd name="T25" fmla="*/ 2 h 34"/>
                <a:gd name="T26" fmla="*/ 22 w 24"/>
                <a:gd name="T27" fmla="*/ 2 h 34"/>
                <a:gd name="T28" fmla="*/ 13 w 24"/>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34">
                  <a:moveTo>
                    <a:pt x="13" y="0"/>
                  </a:moveTo>
                  <a:cubicBezTo>
                    <a:pt x="5" y="0"/>
                    <a:pt x="0" y="4"/>
                    <a:pt x="0" y="10"/>
                  </a:cubicBezTo>
                  <a:cubicBezTo>
                    <a:pt x="0" y="21"/>
                    <a:pt x="16" y="19"/>
                    <a:pt x="16" y="24"/>
                  </a:cubicBezTo>
                  <a:cubicBezTo>
                    <a:pt x="16" y="27"/>
                    <a:pt x="13" y="28"/>
                    <a:pt x="10" y="28"/>
                  </a:cubicBezTo>
                  <a:cubicBezTo>
                    <a:pt x="7" y="28"/>
                    <a:pt x="4" y="27"/>
                    <a:pt x="1" y="25"/>
                  </a:cubicBezTo>
                  <a:cubicBezTo>
                    <a:pt x="1" y="25"/>
                    <a:pt x="1" y="25"/>
                    <a:pt x="1" y="25"/>
                  </a:cubicBezTo>
                  <a:cubicBezTo>
                    <a:pt x="4" y="34"/>
                    <a:pt x="4" y="34"/>
                    <a:pt x="4" y="34"/>
                  </a:cubicBezTo>
                  <a:cubicBezTo>
                    <a:pt x="6" y="34"/>
                    <a:pt x="8" y="34"/>
                    <a:pt x="11" y="34"/>
                  </a:cubicBezTo>
                  <a:cubicBezTo>
                    <a:pt x="18" y="34"/>
                    <a:pt x="24" y="31"/>
                    <a:pt x="24" y="24"/>
                  </a:cubicBezTo>
                  <a:cubicBezTo>
                    <a:pt x="24" y="13"/>
                    <a:pt x="9" y="15"/>
                    <a:pt x="9" y="10"/>
                  </a:cubicBezTo>
                  <a:cubicBezTo>
                    <a:pt x="9" y="7"/>
                    <a:pt x="10" y="7"/>
                    <a:pt x="13" y="7"/>
                  </a:cubicBezTo>
                  <a:cubicBezTo>
                    <a:pt x="16" y="7"/>
                    <a:pt x="18" y="7"/>
                    <a:pt x="21" y="8"/>
                  </a:cubicBezTo>
                  <a:cubicBezTo>
                    <a:pt x="22" y="2"/>
                    <a:pt x="22" y="2"/>
                    <a:pt x="22" y="2"/>
                  </a:cubicBezTo>
                  <a:cubicBezTo>
                    <a:pt x="22" y="2"/>
                    <a:pt x="22" y="2"/>
                    <a:pt x="22" y="2"/>
                  </a:cubicBezTo>
                  <a:cubicBezTo>
                    <a:pt x="20" y="1"/>
                    <a:pt x="16"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13">
              <a:extLst>
                <a:ext uri="{FF2B5EF4-FFF2-40B4-BE49-F238E27FC236}">
                  <a16:creationId xmlns:a16="http://schemas.microsoft.com/office/drawing/2014/main" id="{4EB28A71-33B1-4BAF-9241-C7A77D98C476}"/>
                </a:ext>
              </a:extLst>
            </p:cNvPr>
            <p:cNvSpPr>
              <a:spLocks/>
            </p:cNvSpPr>
            <p:nvPr userDrawn="1"/>
          </p:nvSpPr>
          <p:spPr bwMode="auto">
            <a:xfrm>
              <a:off x="1519" y="131"/>
              <a:ext cx="104" cy="72"/>
            </a:xfrm>
            <a:custGeom>
              <a:avLst/>
              <a:gdLst>
                <a:gd name="T0" fmla="*/ 0 w 50"/>
                <a:gd name="T1" fmla="*/ 0 h 34"/>
                <a:gd name="T2" fmla="*/ 0 w 50"/>
                <a:gd name="T3" fmla="*/ 0 h 34"/>
                <a:gd name="T4" fmla="*/ 0 w 50"/>
                <a:gd name="T5" fmla="*/ 18 h 34"/>
                <a:gd name="T6" fmla="*/ 0 w 50"/>
                <a:gd name="T7" fmla="*/ 34 h 34"/>
                <a:gd name="T8" fmla="*/ 8 w 50"/>
                <a:gd name="T9" fmla="*/ 34 h 34"/>
                <a:gd name="T10" fmla="*/ 8 w 50"/>
                <a:gd name="T11" fmla="*/ 11 h 34"/>
                <a:gd name="T12" fmla="*/ 16 w 50"/>
                <a:gd name="T13" fmla="*/ 7 h 34"/>
                <a:gd name="T14" fmla="*/ 21 w 50"/>
                <a:gd name="T15" fmla="*/ 14 h 34"/>
                <a:gd name="T16" fmla="*/ 21 w 50"/>
                <a:gd name="T17" fmla="*/ 34 h 34"/>
                <a:gd name="T18" fmla="*/ 29 w 50"/>
                <a:gd name="T19" fmla="*/ 34 h 34"/>
                <a:gd name="T20" fmla="*/ 29 w 50"/>
                <a:gd name="T21" fmla="*/ 12 h 34"/>
                <a:gd name="T22" fmla="*/ 29 w 50"/>
                <a:gd name="T23" fmla="*/ 11 h 34"/>
                <a:gd name="T24" fmla="*/ 37 w 50"/>
                <a:gd name="T25" fmla="*/ 7 h 34"/>
                <a:gd name="T26" fmla="*/ 42 w 50"/>
                <a:gd name="T27" fmla="*/ 14 h 34"/>
                <a:gd name="T28" fmla="*/ 42 w 50"/>
                <a:gd name="T29" fmla="*/ 34 h 34"/>
                <a:gd name="T30" fmla="*/ 50 w 50"/>
                <a:gd name="T31" fmla="*/ 34 h 34"/>
                <a:gd name="T32" fmla="*/ 50 w 50"/>
                <a:gd name="T33" fmla="*/ 12 h 34"/>
                <a:gd name="T34" fmla="*/ 39 w 50"/>
                <a:gd name="T35" fmla="*/ 0 h 34"/>
                <a:gd name="T36" fmla="*/ 27 w 50"/>
                <a:gd name="T37" fmla="*/ 5 h 34"/>
                <a:gd name="T38" fmla="*/ 18 w 50"/>
                <a:gd name="T39" fmla="*/ 0 h 34"/>
                <a:gd name="T40" fmla="*/ 7 w 50"/>
                <a:gd name="T41" fmla="*/ 5 h 34"/>
                <a:gd name="T42" fmla="*/ 7 w 50"/>
                <a:gd name="T43" fmla="*/ 5 h 34"/>
                <a:gd name="T44" fmla="*/ 4 w 50"/>
                <a:gd name="T45" fmla="*/ 2 h 34"/>
                <a:gd name="T46" fmla="*/ 0 w 50"/>
                <a:gd name="T4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34">
                  <a:moveTo>
                    <a:pt x="0" y="0"/>
                  </a:moveTo>
                  <a:cubicBezTo>
                    <a:pt x="0" y="0"/>
                    <a:pt x="0" y="0"/>
                    <a:pt x="0" y="0"/>
                  </a:cubicBezTo>
                  <a:cubicBezTo>
                    <a:pt x="0" y="18"/>
                    <a:pt x="0" y="18"/>
                    <a:pt x="0" y="18"/>
                  </a:cubicBezTo>
                  <a:cubicBezTo>
                    <a:pt x="0" y="34"/>
                    <a:pt x="0" y="34"/>
                    <a:pt x="0" y="34"/>
                  </a:cubicBezTo>
                  <a:cubicBezTo>
                    <a:pt x="8" y="34"/>
                    <a:pt x="8" y="34"/>
                    <a:pt x="8" y="34"/>
                  </a:cubicBezTo>
                  <a:cubicBezTo>
                    <a:pt x="8" y="11"/>
                    <a:pt x="8" y="11"/>
                    <a:pt x="8" y="11"/>
                  </a:cubicBezTo>
                  <a:cubicBezTo>
                    <a:pt x="10" y="9"/>
                    <a:pt x="13" y="7"/>
                    <a:pt x="16" y="7"/>
                  </a:cubicBezTo>
                  <a:cubicBezTo>
                    <a:pt x="20" y="7"/>
                    <a:pt x="21" y="10"/>
                    <a:pt x="21" y="14"/>
                  </a:cubicBezTo>
                  <a:cubicBezTo>
                    <a:pt x="21" y="34"/>
                    <a:pt x="21" y="34"/>
                    <a:pt x="21" y="34"/>
                  </a:cubicBezTo>
                  <a:cubicBezTo>
                    <a:pt x="29" y="34"/>
                    <a:pt x="29" y="34"/>
                    <a:pt x="29" y="34"/>
                  </a:cubicBezTo>
                  <a:cubicBezTo>
                    <a:pt x="29" y="12"/>
                    <a:pt x="29" y="12"/>
                    <a:pt x="29" y="12"/>
                  </a:cubicBezTo>
                  <a:cubicBezTo>
                    <a:pt x="29" y="11"/>
                    <a:pt x="29" y="11"/>
                    <a:pt x="29" y="11"/>
                  </a:cubicBezTo>
                  <a:cubicBezTo>
                    <a:pt x="31" y="9"/>
                    <a:pt x="34" y="7"/>
                    <a:pt x="37" y="7"/>
                  </a:cubicBezTo>
                  <a:cubicBezTo>
                    <a:pt x="41" y="7"/>
                    <a:pt x="42" y="10"/>
                    <a:pt x="42" y="14"/>
                  </a:cubicBezTo>
                  <a:cubicBezTo>
                    <a:pt x="42" y="34"/>
                    <a:pt x="42" y="34"/>
                    <a:pt x="42" y="34"/>
                  </a:cubicBezTo>
                  <a:cubicBezTo>
                    <a:pt x="50" y="34"/>
                    <a:pt x="50" y="34"/>
                    <a:pt x="50" y="34"/>
                  </a:cubicBezTo>
                  <a:cubicBezTo>
                    <a:pt x="50" y="12"/>
                    <a:pt x="50" y="12"/>
                    <a:pt x="50" y="12"/>
                  </a:cubicBezTo>
                  <a:cubicBezTo>
                    <a:pt x="50" y="3"/>
                    <a:pt x="45" y="0"/>
                    <a:pt x="39" y="0"/>
                  </a:cubicBezTo>
                  <a:cubicBezTo>
                    <a:pt x="35" y="0"/>
                    <a:pt x="31" y="2"/>
                    <a:pt x="27" y="5"/>
                  </a:cubicBezTo>
                  <a:cubicBezTo>
                    <a:pt x="26" y="2"/>
                    <a:pt x="22" y="0"/>
                    <a:pt x="18" y="0"/>
                  </a:cubicBezTo>
                  <a:cubicBezTo>
                    <a:pt x="14" y="0"/>
                    <a:pt x="11" y="2"/>
                    <a:pt x="7" y="5"/>
                  </a:cubicBezTo>
                  <a:cubicBezTo>
                    <a:pt x="7" y="5"/>
                    <a:pt x="7" y="5"/>
                    <a:pt x="7" y="5"/>
                  </a:cubicBezTo>
                  <a:cubicBezTo>
                    <a:pt x="6" y="3"/>
                    <a:pt x="5" y="2"/>
                    <a:pt x="4"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14">
              <a:extLst>
                <a:ext uri="{FF2B5EF4-FFF2-40B4-BE49-F238E27FC236}">
                  <a16:creationId xmlns:a16="http://schemas.microsoft.com/office/drawing/2014/main" id="{A660E140-7A6E-43D7-8519-781AF2E30B34}"/>
                </a:ext>
              </a:extLst>
            </p:cNvPr>
            <p:cNvSpPr>
              <a:spLocks/>
            </p:cNvSpPr>
            <p:nvPr userDrawn="1"/>
          </p:nvSpPr>
          <p:spPr bwMode="auto">
            <a:xfrm>
              <a:off x="1702" y="131"/>
              <a:ext cx="63" cy="72"/>
            </a:xfrm>
            <a:custGeom>
              <a:avLst/>
              <a:gdLst>
                <a:gd name="T0" fmla="*/ 0 w 30"/>
                <a:gd name="T1" fmla="*/ 0 h 34"/>
                <a:gd name="T2" fmla="*/ 0 w 30"/>
                <a:gd name="T3" fmla="*/ 0 h 34"/>
                <a:gd name="T4" fmla="*/ 0 w 30"/>
                <a:gd name="T5" fmla="*/ 18 h 34"/>
                <a:gd name="T6" fmla="*/ 0 w 30"/>
                <a:gd name="T7" fmla="*/ 34 h 34"/>
                <a:gd name="T8" fmla="*/ 8 w 30"/>
                <a:gd name="T9" fmla="*/ 34 h 34"/>
                <a:gd name="T10" fmla="*/ 8 w 30"/>
                <a:gd name="T11" fmla="*/ 11 h 34"/>
                <a:gd name="T12" fmla="*/ 16 w 30"/>
                <a:gd name="T13" fmla="*/ 7 h 34"/>
                <a:gd name="T14" fmla="*/ 21 w 30"/>
                <a:gd name="T15" fmla="*/ 15 h 34"/>
                <a:gd name="T16" fmla="*/ 21 w 30"/>
                <a:gd name="T17" fmla="*/ 34 h 34"/>
                <a:gd name="T18" fmla="*/ 30 w 30"/>
                <a:gd name="T19" fmla="*/ 34 h 34"/>
                <a:gd name="T20" fmla="*/ 30 w 30"/>
                <a:gd name="T21" fmla="*/ 12 h 34"/>
                <a:gd name="T22" fmla="*/ 19 w 30"/>
                <a:gd name="T23" fmla="*/ 0 h 34"/>
                <a:gd name="T24" fmla="*/ 8 w 30"/>
                <a:gd name="T25" fmla="*/ 5 h 34"/>
                <a:gd name="T26" fmla="*/ 7 w 30"/>
                <a:gd name="T27" fmla="*/ 5 h 34"/>
                <a:gd name="T28" fmla="*/ 4 w 30"/>
                <a:gd name="T29" fmla="*/ 2 h 34"/>
                <a:gd name="T30" fmla="*/ 0 w 30"/>
                <a:gd name="T3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4">
                  <a:moveTo>
                    <a:pt x="0" y="0"/>
                  </a:moveTo>
                  <a:cubicBezTo>
                    <a:pt x="0" y="0"/>
                    <a:pt x="0" y="0"/>
                    <a:pt x="0" y="0"/>
                  </a:cubicBezTo>
                  <a:cubicBezTo>
                    <a:pt x="0" y="18"/>
                    <a:pt x="0" y="18"/>
                    <a:pt x="0" y="18"/>
                  </a:cubicBezTo>
                  <a:cubicBezTo>
                    <a:pt x="0" y="34"/>
                    <a:pt x="0" y="34"/>
                    <a:pt x="0" y="34"/>
                  </a:cubicBezTo>
                  <a:cubicBezTo>
                    <a:pt x="8" y="34"/>
                    <a:pt x="8" y="34"/>
                    <a:pt x="8" y="34"/>
                  </a:cubicBezTo>
                  <a:cubicBezTo>
                    <a:pt x="8" y="11"/>
                    <a:pt x="8" y="11"/>
                    <a:pt x="8" y="11"/>
                  </a:cubicBezTo>
                  <a:cubicBezTo>
                    <a:pt x="11" y="9"/>
                    <a:pt x="14" y="7"/>
                    <a:pt x="16" y="7"/>
                  </a:cubicBezTo>
                  <a:cubicBezTo>
                    <a:pt x="20" y="7"/>
                    <a:pt x="21" y="11"/>
                    <a:pt x="21" y="15"/>
                  </a:cubicBezTo>
                  <a:cubicBezTo>
                    <a:pt x="21" y="34"/>
                    <a:pt x="21" y="34"/>
                    <a:pt x="21" y="34"/>
                  </a:cubicBezTo>
                  <a:cubicBezTo>
                    <a:pt x="30" y="34"/>
                    <a:pt x="30" y="34"/>
                    <a:pt x="30" y="34"/>
                  </a:cubicBezTo>
                  <a:cubicBezTo>
                    <a:pt x="30" y="12"/>
                    <a:pt x="30" y="12"/>
                    <a:pt x="30" y="12"/>
                  </a:cubicBezTo>
                  <a:cubicBezTo>
                    <a:pt x="30" y="3"/>
                    <a:pt x="24" y="0"/>
                    <a:pt x="19" y="0"/>
                  </a:cubicBezTo>
                  <a:cubicBezTo>
                    <a:pt x="15" y="0"/>
                    <a:pt x="11" y="2"/>
                    <a:pt x="8" y="5"/>
                  </a:cubicBezTo>
                  <a:cubicBezTo>
                    <a:pt x="7" y="5"/>
                    <a:pt x="7" y="5"/>
                    <a:pt x="7" y="5"/>
                  </a:cubicBezTo>
                  <a:cubicBezTo>
                    <a:pt x="7" y="3"/>
                    <a:pt x="5" y="2"/>
                    <a:pt x="4"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15">
              <a:extLst>
                <a:ext uri="{FF2B5EF4-FFF2-40B4-BE49-F238E27FC236}">
                  <a16:creationId xmlns:a16="http://schemas.microsoft.com/office/drawing/2014/main" id="{8911C191-807B-4B0C-9BED-AF7864EAB31B}"/>
                </a:ext>
              </a:extLst>
            </p:cNvPr>
            <p:cNvSpPr>
              <a:spLocks/>
            </p:cNvSpPr>
            <p:nvPr userDrawn="1"/>
          </p:nvSpPr>
          <p:spPr bwMode="auto">
            <a:xfrm>
              <a:off x="469" y="103"/>
              <a:ext cx="78" cy="100"/>
            </a:xfrm>
            <a:custGeom>
              <a:avLst/>
              <a:gdLst>
                <a:gd name="T0" fmla="*/ 24 w 37"/>
                <a:gd name="T1" fmla="*/ 0 h 47"/>
                <a:gd name="T2" fmla="*/ 0 w 37"/>
                <a:gd name="T3" fmla="*/ 24 h 47"/>
                <a:gd name="T4" fmla="*/ 23 w 37"/>
                <a:gd name="T5" fmla="*/ 47 h 47"/>
                <a:gd name="T6" fmla="*/ 37 w 37"/>
                <a:gd name="T7" fmla="*/ 44 h 47"/>
                <a:gd name="T8" fmla="*/ 35 w 37"/>
                <a:gd name="T9" fmla="*/ 37 h 47"/>
                <a:gd name="T10" fmla="*/ 24 w 37"/>
                <a:gd name="T11" fmla="*/ 40 h 47"/>
                <a:gd name="T12" fmla="*/ 9 w 37"/>
                <a:gd name="T13" fmla="*/ 24 h 47"/>
                <a:gd name="T14" fmla="*/ 24 w 37"/>
                <a:gd name="T15" fmla="*/ 7 h 47"/>
                <a:gd name="T16" fmla="*/ 36 w 37"/>
                <a:gd name="T17" fmla="*/ 10 h 47"/>
                <a:gd name="T18" fmla="*/ 36 w 37"/>
                <a:gd name="T19" fmla="*/ 3 h 47"/>
                <a:gd name="T20" fmla="*/ 24 w 37"/>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47">
                  <a:moveTo>
                    <a:pt x="24" y="0"/>
                  </a:moveTo>
                  <a:cubicBezTo>
                    <a:pt x="9" y="0"/>
                    <a:pt x="0" y="11"/>
                    <a:pt x="0" y="24"/>
                  </a:cubicBezTo>
                  <a:cubicBezTo>
                    <a:pt x="0" y="37"/>
                    <a:pt x="8" y="47"/>
                    <a:pt x="23" y="47"/>
                  </a:cubicBezTo>
                  <a:cubicBezTo>
                    <a:pt x="27" y="47"/>
                    <a:pt x="32" y="46"/>
                    <a:pt x="37" y="44"/>
                  </a:cubicBezTo>
                  <a:cubicBezTo>
                    <a:pt x="36" y="42"/>
                    <a:pt x="35" y="39"/>
                    <a:pt x="35" y="37"/>
                  </a:cubicBezTo>
                  <a:cubicBezTo>
                    <a:pt x="32" y="39"/>
                    <a:pt x="28" y="40"/>
                    <a:pt x="24" y="40"/>
                  </a:cubicBezTo>
                  <a:cubicBezTo>
                    <a:pt x="15" y="40"/>
                    <a:pt x="9" y="33"/>
                    <a:pt x="9" y="24"/>
                  </a:cubicBezTo>
                  <a:cubicBezTo>
                    <a:pt x="9" y="15"/>
                    <a:pt x="14" y="7"/>
                    <a:pt x="24" y="7"/>
                  </a:cubicBezTo>
                  <a:cubicBezTo>
                    <a:pt x="29" y="7"/>
                    <a:pt x="32" y="8"/>
                    <a:pt x="36" y="10"/>
                  </a:cubicBezTo>
                  <a:cubicBezTo>
                    <a:pt x="36" y="3"/>
                    <a:pt x="36" y="3"/>
                    <a:pt x="36" y="3"/>
                  </a:cubicBezTo>
                  <a:cubicBezTo>
                    <a:pt x="33" y="1"/>
                    <a:pt x="29" y="0"/>
                    <a:pt x="2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16">
              <a:extLst>
                <a:ext uri="{FF2B5EF4-FFF2-40B4-BE49-F238E27FC236}">
                  <a16:creationId xmlns:a16="http://schemas.microsoft.com/office/drawing/2014/main" id="{810E29CD-C8EE-447D-9C7F-6EF4949440C7}"/>
                </a:ext>
              </a:extLst>
            </p:cNvPr>
            <p:cNvSpPr>
              <a:spLocks noEditPoints="1"/>
            </p:cNvSpPr>
            <p:nvPr userDrawn="1"/>
          </p:nvSpPr>
          <p:spPr bwMode="auto">
            <a:xfrm>
              <a:off x="736" y="97"/>
              <a:ext cx="62" cy="106"/>
            </a:xfrm>
            <a:custGeom>
              <a:avLst/>
              <a:gdLst>
                <a:gd name="T0" fmla="*/ 12 w 30"/>
                <a:gd name="T1" fmla="*/ 43 h 50"/>
                <a:gd name="T2" fmla="*/ 8 w 30"/>
                <a:gd name="T3" fmla="*/ 42 h 50"/>
                <a:gd name="T4" fmla="*/ 8 w 30"/>
                <a:gd name="T5" fmla="*/ 23 h 50"/>
                <a:gd name="T6" fmla="*/ 13 w 30"/>
                <a:gd name="T7" fmla="*/ 22 h 50"/>
                <a:gd name="T8" fmla="*/ 22 w 30"/>
                <a:gd name="T9" fmla="*/ 32 h 50"/>
                <a:gd name="T10" fmla="*/ 12 w 30"/>
                <a:gd name="T11" fmla="*/ 43 h 50"/>
                <a:gd name="T12" fmla="*/ 8 w 30"/>
                <a:gd name="T13" fmla="*/ 0 h 50"/>
                <a:gd name="T14" fmla="*/ 0 w 30"/>
                <a:gd name="T15" fmla="*/ 0 h 50"/>
                <a:gd name="T16" fmla="*/ 0 w 30"/>
                <a:gd name="T17" fmla="*/ 47 h 50"/>
                <a:gd name="T18" fmla="*/ 11 w 30"/>
                <a:gd name="T19" fmla="*/ 50 h 50"/>
                <a:gd name="T20" fmla="*/ 30 w 30"/>
                <a:gd name="T21" fmla="*/ 32 h 50"/>
                <a:gd name="T22" fmla="*/ 15 w 30"/>
                <a:gd name="T23" fmla="*/ 15 h 50"/>
                <a:gd name="T24" fmla="*/ 8 w 30"/>
                <a:gd name="T25" fmla="*/ 16 h 50"/>
                <a:gd name="T26" fmla="*/ 8 w 30"/>
                <a:gd name="T2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50">
                  <a:moveTo>
                    <a:pt x="12" y="43"/>
                  </a:moveTo>
                  <a:cubicBezTo>
                    <a:pt x="11" y="43"/>
                    <a:pt x="10" y="43"/>
                    <a:pt x="8" y="42"/>
                  </a:cubicBezTo>
                  <a:cubicBezTo>
                    <a:pt x="8" y="23"/>
                    <a:pt x="8" y="23"/>
                    <a:pt x="8" y="23"/>
                  </a:cubicBezTo>
                  <a:cubicBezTo>
                    <a:pt x="9" y="23"/>
                    <a:pt x="11" y="22"/>
                    <a:pt x="13" y="22"/>
                  </a:cubicBezTo>
                  <a:cubicBezTo>
                    <a:pt x="19" y="22"/>
                    <a:pt x="22" y="26"/>
                    <a:pt x="22" y="32"/>
                  </a:cubicBezTo>
                  <a:cubicBezTo>
                    <a:pt x="22" y="38"/>
                    <a:pt x="18" y="43"/>
                    <a:pt x="12" y="43"/>
                  </a:cubicBezTo>
                  <a:moveTo>
                    <a:pt x="8" y="0"/>
                  </a:moveTo>
                  <a:cubicBezTo>
                    <a:pt x="0" y="0"/>
                    <a:pt x="0" y="0"/>
                    <a:pt x="0" y="0"/>
                  </a:cubicBezTo>
                  <a:cubicBezTo>
                    <a:pt x="0" y="47"/>
                    <a:pt x="0" y="47"/>
                    <a:pt x="0" y="47"/>
                  </a:cubicBezTo>
                  <a:cubicBezTo>
                    <a:pt x="3" y="49"/>
                    <a:pt x="7" y="50"/>
                    <a:pt x="11" y="50"/>
                  </a:cubicBezTo>
                  <a:cubicBezTo>
                    <a:pt x="22" y="50"/>
                    <a:pt x="30" y="43"/>
                    <a:pt x="30" y="32"/>
                  </a:cubicBezTo>
                  <a:cubicBezTo>
                    <a:pt x="30" y="21"/>
                    <a:pt x="23" y="15"/>
                    <a:pt x="15" y="15"/>
                  </a:cubicBezTo>
                  <a:cubicBezTo>
                    <a:pt x="12" y="15"/>
                    <a:pt x="10" y="16"/>
                    <a:pt x="8" y="16"/>
                  </a:cubicBezTo>
                  <a:lnTo>
                    <a:pt x="8"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17">
              <a:extLst>
                <a:ext uri="{FF2B5EF4-FFF2-40B4-BE49-F238E27FC236}">
                  <a16:creationId xmlns:a16="http://schemas.microsoft.com/office/drawing/2014/main" id="{C7CB9F28-A7C0-4750-8A28-F084D9FC4E25}"/>
                </a:ext>
              </a:extLst>
            </p:cNvPr>
            <p:cNvSpPr>
              <a:spLocks noEditPoints="1"/>
            </p:cNvSpPr>
            <p:nvPr userDrawn="1"/>
          </p:nvSpPr>
          <p:spPr bwMode="auto">
            <a:xfrm>
              <a:off x="890" y="97"/>
              <a:ext cx="65" cy="106"/>
            </a:xfrm>
            <a:custGeom>
              <a:avLst/>
              <a:gdLst>
                <a:gd name="T0" fmla="*/ 18 w 31"/>
                <a:gd name="T1" fmla="*/ 43 h 50"/>
                <a:gd name="T2" fmla="*/ 8 w 31"/>
                <a:gd name="T3" fmla="*/ 33 h 50"/>
                <a:gd name="T4" fmla="*/ 18 w 31"/>
                <a:gd name="T5" fmla="*/ 23 h 50"/>
                <a:gd name="T6" fmla="*/ 22 w 31"/>
                <a:gd name="T7" fmla="*/ 23 h 50"/>
                <a:gd name="T8" fmla="*/ 22 w 31"/>
                <a:gd name="T9" fmla="*/ 43 h 50"/>
                <a:gd name="T10" fmla="*/ 18 w 31"/>
                <a:gd name="T11" fmla="*/ 43 h 50"/>
                <a:gd name="T12" fmla="*/ 31 w 31"/>
                <a:gd name="T13" fmla="*/ 0 h 50"/>
                <a:gd name="T14" fmla="*/ 22 w 31"/>
                <a:gd name="T15" fmla="*/ 0 h 50"/>
                <a:gd name="T16" fmla="*/ 22 w 31"/>
                <a:gd name="T17" fmla="*/ 16 h 50"/>
                <a:gd name="T18" fmla="*/ 18 w 31"/>
                <a:gd name="T19" fmla="*/ 16 h 50"/>
                <a:gd name="T20" fmla="*/ 0 w 31"/>
                <a:gd name="T21" fmla="*/ 33 h 50"/>
                <a:gd name="T22" fmla="*/ 19 w 31"/>
                <a:gd name="T23" fmla="*/ 50 h 50"/>
                <a:gd name="T24" fmla="*/ 31 w 31"/>
                <a:gd name="T25" fmla="*/ 48 h 50"/>
                <a:gd name="T26" fmla="*/ 31 w 31"/>
                <a:gd name="T2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50">
                  <a:moveTo>
                    <a:pt x="18" y="43"/>
                  </a:moveTo>
                  <a:cubicBezTo>
                    <a:pt x="13" y="43"/>
                    <a:pt x="8" y="40"/>
                    <a:pt x="8" y="33"/>
                  </a:cubicBezTo>
                  <a:cubicBezTo>
                    <a:pt x="8" y="26"/>
                    <a:pt x="13" y="23"/>
                    <a:pt x="18" y="23"/>
                  </a:cubicBezTo>
                  <a:cubicBezTo>
                    <a:pt x="20" y="23"/>
                    <a:pt x="21" y="23"/>
                    <a:pt x="22" y="23"/>
                  </a:cubicBezTo>
                  <a:cubicBezTo>
                    <a:pt x="22" y="43"/>
                    <a:pt x="22" y="43"/>
                    <a:pt x="22" y="43"/>
                  </a:cubicBezTo>
                  <a:cubicBezTo>
                    <a:pt x="21" y="43"/>
                    <a:pt x="20" y="43"/>
                    <a:pt x="18" y="43"/>
                  </a:cubicBezTo>
                  <a:moveTo>
                    <a:pt x="31" y="0"/>
                  </a:moveTo>
                  <a:cubicBezTo>
                    <a:pt x="22" y="0"/>
                    <a:pt x="22" y="0"/>
                    <a:pt x="22" y="0"/>
                  </a:cubicBezTo>
                  <a:cubicBezTo>
                    <a:pt x="22" y="16"/>
                    <a:pt x="22" y="16"/>
                    <a:pt x="22" y="16"/>
                  </a:cubicBezTo>
                  <a:cubicBezTo>
                    <a:pt x="21" y="16"/>
                    <a:pt x="19" y="16"/>
                    <a:pt x="18" y="16"/>
                  </a:cubicBezTo>
                  <a:cubicBezTo>
                    <a:pt x="8" y="16"/>
                    <a:pt x="0" y="23"/>
                    <a:pt x="0" y="33"/>
                  </a:cubicBezTo>
                  <a:cubicBezTo>
                    <a:pt x="0" y="44"/>
                    <a:pt x="8" y="50"/>
                    <a:pt x="19" y="50"/>
                  </a:cubicBezTo>
                  <a:cubicBezTo>
                    <a:pt x="23" y="50"/>
                    <a:pt x="27" y="49"/>
                    <a:pt x="31" y="48"/>
                  </a:cubicBezTo>
                  <a:lnTo>
                    <a:pt x="31"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18">
              <a:extLst>
                <a:ext uri="{FF2B5EF4-FFF2-40B4-BE49-F238E27FC236}">
                  <a16:creationId xmlns:a16="http://schemas.microsoft.com/office/drawing/2014/main" id="{D6D41E9B-7449-445B-B649-AC7CA7C584B9}"/>
                </a:ext>
              </a:extLst>
            </p:cNvPr>
            <p:cNvSpPr>
              <a:spLocks noEditPoints="1"/>
            </p:cNvSpPr>
            <p:nvPr userDrawn="1"/>
          </p:nvSpPr>
          <p:spPr bwMode="auto">
            <a:xfrm>
              <a:off x="1030" y="131"/>
              <a:ext cx="62" cy="72"/>
            </a:xfrm>
            <a:custGeom>
              <a:avLst/>
              <a:gdLst>
                <a:gd name="T0" fmla="*/ 9 w 30"/>
                <a:gd name="T1" fmla="*/ 13 h 34"/>
                <a:gd name="T2" fmla="*/ 15 w 30"/>
                <a:gd name="T3" fmla="*/ 6 h 34"/>
                <a:gd name="T4" fmla="*/ 21 w 30"/>
                <a:gd name="T5" fmla="*/ 13 h 34"/>
                <a:gd name="T6" fmla="*/ 9 w 30"/>
                <a:gd name="T7" fmla="*/ 13 h 34"/>
                <a:gd name="T8" fmla="*/ 15 w 30"/>
                <a:gd name="T9" fmla="*/ 0 h 34"/>
                <a:gd name="T10" fmla="*/ 0 w 30"/>
                <a:gd name="T11" fmla="*/ 17 h 34"/>
                <a:gd name="T12" fmla="*/ 17 w 30"/>
                <a:gd name="T13" fmla="*/ 34 h 34"/>
                <a:gd name="T14" fmla="*/ 29 w 30"/>
                <a:gd name="T15" fmla="*/ 31 h 34"/>
                <a:gd name="T16" fmla="*/ 26 w 30"/>
                <a:gd name="T17" fmla="*/ 25 h 34"/>
                <a:gd name="T18" fmla="*/ 18 w 30"/>
                <a:gd name="T19" fmla="*/ 28 h 34"/>
                <a:gd name="T20" fmla="*/ 9 w 30"/>
                <a:gd name="T21" fmla="*/ 19 h 34"/>
                <a:gd name="T22" fmla="*/ 30 w 30"/>
                <a:gd name="T23" fmla="*/ 19 h 34"/>
                <a:gd name="T24" fmla="*/ 30 w 30"/>
                <a:gd name="T25" fmla="*/ 17 h 34"/>
                <a:gd name="T26" fmla="*/ 15 w 30"/>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4">
                  <a:moveTo>
                    <a:pt x="9" y="13"/>
                  </a:moveTo>
                  <a:cubicBezTo>
                    <a:pt x="9" y="10"/>
                    <a:pt x="11" y="6"/>
                    <a:pt x="15" y="6"/>
                  </a:cubicBezTo>
                  <a:cubicBezTo>
                    <a:pt x="19" y="6"/>
                    <a:pt x="21" y="10"/>
                    <a:pt x="21" y="13"/>
                  </a:cubicBezTo>
                  <a:lnTo>
                    <a:pt x="9" y="13"/>
                  </a:lnTo>
                  <a:close/>
                  <a:moveTo>
                    <a:pt x="15" y="0"/>
                  </a:moveTo>
                  <a:cubicBezTo>
                    <a:pt x="6" y="0"/>
                    <a:pt x="0" y="7"/>
                    <a:pt x="0" y="17"/>
                  </a:cubicBezTo>
                  <a:cubicBezTo>
                    <a:pt x="0" y="26"/>
                    <a:pt x="5" y="34"/>
                    <a:pt x="17" y="34"/>
                  </a:cubicBezTo>
                  <a:cubicBezTo>
                    <a:pt x="21" y="34"/>
                    <a:pt x="25" y="33"/>
                    <a:pt x="29" y="31"/>
                  </a:cubicBezTo>
                  <a:cubicBezTo>
                    <a:pt x="26" y="25"/>
                    <a:pt x="26" y="25"/>
                    <a:pt x="26" y="25"/>
                  </a:cubicBezTo>
                  <a:cubicBezTo>
                    <a:pt x="24" y="27"/>
                    <a:pt x="21" y="28"/>
                    <a:pt x="18" y="28"/>
                  </a:cubicBezTo>
                  <a:cubicBezTo>
                    <a:pt x="13" y="28"/>
                    <a:pt x="9" y="24"/>
                    <a:pt x="9" y="19"/>
                  </a:cubicBezTo>
                  <a:cubicBezTo>
                    <a:pt x="30" y="19"/>
                    <a:pt x="30" y="19"/>
                    <a:pt x="30" y="19"/>
                  </a:cubicBezTo>
                  <a:cubicBezTo>
                    <a:pt x="30" y="17"/>
                    <a:pt x="30" y="17"/>
                    <a:pt x="30" y="17"/>
                  </a:cubicBezTo>
                  <a:cubicBezTo>
                    <a:pt x="30" y="6"/>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19">
              <a:extLst>
                <a:ext uri="{FF2B5EF4-FFF2-40B4-BE49-F238E27FC236}">
                  <a16:creationId xmlns:a16="http://schemas.microsoft.com/office/drawing/2014/main" id="{010DD884-0F40-454D-B6DF-7EB6B3953D28}"/>
                </a:ext>
              </a:extLst>
            </p:cNvPr>
            <p:cNvSpPr>
              <a:spLocks noEditPoints="1"/>
            </p:cNvSpPr>
            <p:nvPr userDrawn="1"/>
          </p:nvSpPr>
          <p:spPr bwMode="auto">
            <a:xfrm>
              <a:off x="549" y="131"/>
              <a:ext cx="58" cy="72"/>
            </a:xfrm>
            <a:custGeom>
              <a:avLst/>
              <a:gdLst>
                <a:gd name="T0" fmla="*/ 13 w 28"/>
                <a:gd name="T1" fmla="*/ 28 h 34"/>
                <a:gd name="T2" fmla="*/ 9 w 28"/>
                <a:gd name="T3" fmla="*/ 23 h 34"/>
                <a:gd name="T4" fmla="*/ 11 w 28"/>
                <a:gd name="T5" fmla="*/ 19 h 34"/>
                <a:gd name="T6" fmla="*/ 15 w 28"/>
                <a:gd name="T7" fmla="*/ 18 h 34"/>
                <a:gd name="T8" fmla="*/ 20 w 28"/>
                <a:gd name="T9" fmla="*/ 18 h 34"/>
                <a:gd name="T10" fmla="*/ 20 w 28"/>
                <a:gd name="T11" fmla="*/ 25 h 34"/>
                <a:gd name="T12" fmla="*/ 20 w 28"/>
                <a:gd name="T13" fmla="*/ 25 h 34"/>
                <a:gd name="T14" fmla="*/ 13 w 28"/>
                <a:gd name="T15" fmla="*/ 28 h 34"/>
                <a:gd name="T16" fmla="*/ 15 w 28"/>
                <a:gd name="T17" fmla="*/ 0 h 34"/>
                <a:gd name="T18" fmla="*/ 2 w 28"/>
                <a:gd name="T19" fmla="*/ 3 h 34"/>
                <a:gd name="T20" fmla="*/ 5 w 28"/>
                <a:gd name="T21" fmla="*/ 8 h 34"/>
                <a:gd name="T22" fmla="*/ 14 w 28"/>
                <a:gd name="T23" fmla="*/ 6 h 34"/>
                <a:gd name="T24" fmla="*/ 20 w 28"/>
                <a:gd name="T25" fmla="*/ 12 h 34"/>
                <a:gd name="T26" fmla="*/ 20 w 28"/>
                <a:gd name="T27" fmla="*/ 13 h 34"/>
                <a:gd name="T28" fmla="*/ 14 w 28"/>
                <a:gd name="T29" fmla="*/ 13 h 34"/>
                <a:gd name="T30" fmla="*/ 6 w 28"/>
                <a:gd name="T31" fmla="*/ 15 h 34"/>
                <a:gd name="T32" fmla="*/ 0 w 28"/>
                <a:gd name="T33" fmla="*/ 24 h 34"/>
                <a:gd name="T34" fmla="*/ 11 w 28"/>
                <a:gd name="T35" fmla="*/ 34 h 34"/>
                <a:gd name="T36" fmla="*/ 21 w 28"/>
                <a:gd name="T37" fmla="*/ 30 h 34"/>
                <a:gd name="T38" fmla="*/ 21 w 28"/>
                <a:gd name="T39" fmla="*/ 30 h 34"/>
                <a:gd name="T40" fmla="*/ 23 w 28"/>
                <a:gd name="T41" fmla="*/ 32 h 34"/>
                <a:gd name="T42" fmla="*/ 28 w 28"/>
                <a:gd name="T43" fmla="*/ 34 h 34"/>
                <a:gd name="T44" fmla="*/ 28 w 28"/>
                <a:gd name="T45" fmla="*/ 34 h 34"/>
                <a:gd name="T46" fmla="*/ 28 w 28"/>
                <a:gd name="T47" fmla="*/ 34 h 34"/>
                <a:gd name="T48" fmla="*/ 28 w 28"/>
                <a:gd name="T49" fmla="*/ 15 h 34"/>
                <a:gd name="T50" fmla="*/ 28 w 28"/>
                <a:gd name="T51" fmla="*/ 15 h 34"/>
                <a:gd name="T52" fmla="*/ 28 w 28"/>
                <a:gd name="T53" fmla="*/ 12 h 34"/>
                <a:gd name="T54" fmla="*/ 15 w 28"/>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 h="34">
                  <a:moveTo>
                    <a:pt x="13" y="28"/>
                  </a:moveTo>
                  <a:cubicBezTo>
                    <a:pt x="10" y="28"/>
                    <a:pt x="9" y="26"/>
                    <a:pt x="9" y="23"/>
                  </a:cubicBezTo>
                  <a:cubicBezTo>
                    <a:pt x="9" y="21"/>
                    <a:pt x="9" y="20"/>
                    <a:pt x="11" y="19"/>
                  </a:cubicBezTo>
                  <a:cubicBezTo>
                    <a:pt x="12" y="19"/>
                    <a:pt x="13" y="18"/>
                    <a:pt x="15" y="18"/>
                  </a:cubicBezTo>
                  <a:cubicBezTo>
                    <a:pt x="20" y="18"/>
                    <a:pt x="20" y="18"/>
                    <a:pt x="20" y="18"/>
                  </a:cubicBezTo>
                  <a:cubicBezTo>
                    <a:pt x="20" y="25"/>
                    <a:pt x="20" y="25"/>
                    <a:pt x="20" y="25"/>
                  </a:cubicBezTo>
                  <a:cubicBezTo>
                    <a:pt x="20" y="25"/>
                    <a:pt x="20" y="25"/>
                    <a:pt x="20" y="25"/>
                  </a:cubicBezTo>
                  <a:cubicBezTo>
                    <a:pt x="18" y="26"/>
                    <a:pt x="16" y="28"/>
                    <a:pt x="13" y="28"/>
                  </a:cubicBezTo>
                  <a:moveTo>
                    <a:pt x="15" y="0"/>
                  </a:moveTo>
                  <a:cubicBezTo>
                    <a:pt x="10" y="0"/>
                    <a:pt x="6" y="1"/>
                    <a:pt x="2" y="3"/>
                  </a:cubicBezTo>
                  <a:cubicBezTo>
                    <a:pt x="5" y="8"/>
                    <a:pt x="5" y="8"/>
                    <a:pt x="5" y="8"/>
                  </a:cubicBezTo>
                  <a:cubicBezTo>
                    <a:pt x="7" y="7"/>
                    <a:pt x="10" y="6"/>
                    <a:pt x="14" y="6"/>
                  </a:cubicBezTo>
                  <a:cubicBezTo>
                    <a:pt x="17" y="6"/>
                    <a:pt x="20" y="8"/>
                    <a:pt x="20" y="12"/>
                  </a:cubicBezTo>
                  <a:cubicBezTo>
                    <a:pt x="20" y="13"/>
                    <a:pt x="20" y="13"/>
                    <a:pt x="20" y="13"/>
                  </a:cubicBezTo>
                  <a:cubicBezTo>
                    <a:pt x="14" y="13"/>
                    <a:pt x="14" y="13"/>
                    <a:pt x="14" y="13"/>
                  </a:cubicBezTo>
                  <a:cubicBezTo>
                    <a:pt x="11" y="13"/>
                    <a:pt x="8" y="13"/>
                    <a:pt x="6" y="15"/>
                  </a:cubicBezTo>
                  <a:cubicBezTo>
                    <a:pt x="2" y="16"/>
                    <a:pt x="0" y="19"/>
                    <a:pt x="0" y="24"/>
                  </a:cubicBezTo>
                  <a:cubicBezTo>
                    <a:pt x="0" y="30"/>
                    <a:pt x="5" y="34"/>
                    <a:pt x="11" y="34"/>
                  </a:cubicBezTo>
                  <a:cubicBezTo>
                    <a:pt x="15" y="34"/>
                    <a:pt x="18" y="32"/>
                    <a:pt x="21" y="30"/>
                  </a:cubicBezTo>
                  <a:cubicBezTo>
                    <a:pt x="21" y="30"/>
                    <a:pt x="21" y="30"/>
                    <a:pt x="21" y="30"/>
                  </a:cubicBezTo>
                  <a:cubicBezTo>
                    <a:pt x="22" y="31"/>
                    <a:pt x="23" y="32"/>
                    <a:pt x="23" y="32"/>
                  </a:cubicBezTo>
                  <a:cubicBezTo>
                    <a:pt x="28" y="34"/>
                    <a:pt x="28" y="34"/>
                    <a:pt x="28" y="34"/>
                  </a:cubicBezTo>
                  <a:cubicBezTo>
                    <a:pt x="28" y="34"/>
                    <a:pt x="28" y="34"/>
                    <a:pt x="28" y="34"/>
                  </a:cubicBezTo>
                  <a:cubicBezTo>
                    <a:pt x="28" y="34"/>
                    <a:pt x="28" y="34"/>
                    <a:pt x="28" y="34"/>
                  </a:cubicBezTo>
                  <a:cubicBezTo>
                    <a:pt x="28" y="15"/>
                    <a:pt x="28" y="15"/>
                    <a:pt x="28" y="15"/>
                  </a:cubicBezTo>
                  <a:cubicBezTo>
                    <a:pt x="28" y="15"/>
                    <a:pt x="28" y="15"/>
                    <a:pt x="28" y="15"/>
                  </a:cubicBezTo>
                  <a:cubicBezTo>
                    <a:pt x="28" y="12"/>
                    <a:pt x="28" y="12"/>
                    <a:pt x="28" y="12"/>
                  </a:cubicBezTo>
                  <a:cubicBezTo>
                    <a:pt x="28" y="4"/>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0">
              <a:extLst>
                <a:ext uri="{FF2B5EF4-FFF2-40B4-BE49-F238E27FC236}">
                  <a16:creationId xmlns:a16="http://schemas.microsoft.com/office/drawing/2014/main" id="{00122DE1-0365-4052-AE55-0FFA95F93F03}"/>
                </a:ext>
              </a:extLst>
            </p:cNvPr>
            <p:cNvSpPr>
              <a:spLocks/>
            </p:cNvSpPr>
            <p:nvPr userDrawn="1"/>
          </p:nvSpPr>
          <p:spPr bwMode="auto">
            <a:xfrm>
              <a:off x="619" y="129"/>
              <a:ext cx="105" cy="72"/>
            </a:xfrm>
            <a:custGeom>
              <a:avLst/>
              <a:gdLst>
                <a:gd name="T0" fmla="*/ 0 w 50"/>
                <a:gd name="T1" fmla="*/ 0 h 34"/>
                <a:gd name="T2" fmla="*/ 0 w 50"/>
                <a:gd name="T3" fmla="*/ 0 h 34"/>
                <a:gd name="T4" fmla="*/ 0 w 50"/>
                <a:gd name="T5" fmla="*/ 5 h 34"/>
                <a:gd name="T6" fmla="*/ 0 w 50"/>
                <a:gd name="T7" fmla="*/ 34 h 34"/>
                <a:gd name="T8" fmla="*/ 8 w 50"/>
                <a:gd name="T9" fmla="*/ 34 h 34"/>
                <a:gd name="T10" fmla="*/ 8 w 50"/>
                <a:gd name="T11" fmla="*/ 19 h 34"/>
                <a:gd name="T12" fmla="*/ 8 w 50"/>
                <a:gd name="T13" fmla="*/ 11 h 34"/>
                <a:gd name="T14" fmla="*/ 16 w 50"/>
                <a:gd name="T15" fmla="*/ 8 h 34"/>
                <a:gd name="T16" fmla="*/ 21 w 50"/>
                <a:gd name="T17" fmla="*/ 15 h 34"/>
                <a:gd name="T18" fmla="*/ 21 w 50"/>
                <a:gd name="T19" fmla="*/ 34 h 34"/>
                <a:gd name="T20" fmla="*/ 29 w 50"/>
                <a:gd name="T21" fmla="*/ 34 h 34"/>
                <a:gd name="T22" fmla="*/ 29 w 50"/>
                <a:gd name="T23" fmla="*/ 12 h 34"/>
                <a:gd name="T24" fmla="*/ 29 w 50"/>
                <a:gd name="T25" fmla="*/ 11 h 34"/>
                <a:gd name="T26" fmla="*/ 37 w 50"/>
                <a:gd name="T27" fmla="*/ 8 h 34"/>
                <a:gd name="T28" fmla="*/ 42 w 50"/>
                <a:gd name="T29" fmla="*/ 15 h 34"/>
                <a:gd name="T30" fmla="*/ 42 w 50"/>
                <a:gd name="T31" fmla="*/ 34 h 34"/>
                <a:gd name="T32" fmla="*/ 50 w 50"/>
                <a:gd name="T33" fmla="*/ 34 h 34"/>
                <a:gd name="T34" fmla="*/ 50 w 50"/>
                <a:gd name="T35" fmla="*/ 12 h 34"/>
                <a:gd name="T36" fmla="*/ 39 w 50"/>
                <a:gd name="T37" fmla="*/ 1 h 34"/>
                <a:gd name="T38" fmla="*/ 28 w 50"/>
                <a:gd name="T39" fmla="*/ 6 h 34"/>
                <a:gd name="T40" fmla="*/ 19 w 50"/>
                <a:gd name="T41" fmla="*/ 1 h 34"/>
                <a:gd name="T42" fmla="*/ 8 w 50"/>
                <a:gd name="T43" fmla="*/ 5 h 34"/>
                <a:gd name="T44" fmla="*/ 8 w 50"/>
                <a:gd name="T45" fmla="*/ 5 h 34"/>
                <a:gd name="T46" fmla="*/ 5 w 50"/>
                <a:gd name="T47" fmla="*/ 2 h 34"/>
                <a:gd name="T48" fmla="*/ 0 w 50"/>
                <a:gd name="T4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34">
                  <a:moveTo>
                    <a:pt x="0" y="0"/>
                  </a:moveTo>
                  <a:cubicBezTo>
                    <a:pt x="0" y="0"/>
                    <a:pt x="0" y="0"/>
                    <a:pt x="0" y="0"/>
                  </a:cubicBezTo>
                  <a:cubicBezTo>
                    <a:pt x="0" y="5"/>
                    <a:pt x="0" y="5"/>
                    <a:pt x="0" y="5"/>
                  </a:cubicBezTo>
                  <a:cubicBezTo>
                    <a:pt x="0" y="34"/>
                    <a:pt x="0" y="34"/>
                    <a:pt x="0" y="34"/>
                  </a:cubicBezTo>
                  <a:cubicBezTo>
                    <a:pt x="8" y="34"/>
                    <a:pt x="8" y="34"/>
                    <a:pt x="8" y="34"/>
                  </a:cubicBezTo>
                  <a:cubicBezTo>
                    <a:pt x="8" y="19"/>
                    <a:pt x="8" y="19"/>
                    <a:pt x="8" y="19"/>
                  </a:cubicBezTo>
                  <a:cubicBezTo>
                    <a:pt x="8" y="11"/>
                    <a:pt x="8" y="11"/>
                    <a:pt x="8" y="11"/>
                  </a:cubicBezTo>
                  <a:cubicBezTo>
                    <a:pt x="11" y="9"/>
                    <a:pt x="14" y="8"/>
                    <a:pt x="16" y="8"/>
                  </a:cubicBezTo>
                  <a:cubicBezTo>
                    <a:pt x="20" y="8"/>
                    <a:pt x="21" y="11"/>
                    <a:pt x="21" y="15"/>
                  </a:cubicBezTo>
                  <a:cubicBezTo>
                    <a:pt x="21" y="34"/>
                    <a:pt x="21" y="34"/>
                    <a:pt x="21" y="34"/>
                  </a:cubicBezTo>
                  <a:cubicBezTo>
                    <a:pt x="29" y="34"/>
                    <a:pt x="29" y="34"/>
                    <a:pt x="29" y="34"/>
                  </a:cubicBezTo>
                  <a:cubicBezTo>
                    <a:pt x="29" y="12"/>
                    <a:pt x="29" y="12"/>
                    <a:pt x="29" y="12"/>
                  </a:cubicBezTo>
                  <a:cubicBezTo>
                    <a:pt x="29" y="11"/>
                    <a:pt x="29" y="11"/>
                    <a:pt x="29" y="11"/>
                  </a:cubicBezTo>
                  <a:cubicBezTo>
                    <a:pt x="32" y="9"/>
                    <a:pt x="34" y="8"/>
                    <a:pt x="37" y="8"/>
                  </a:cubicBezTo>
                  <a:cubicBezTo>
                    <a:pt x="41" y="8"/>
                    <a:pt x="42" y="11"/>
                    <a:pt x="42" y="15"/>
                  </a:cubicBezTo>
                  <a:cubicBezTo>
                    <a:pt x="42" y="34"/>
                    <a:pt x="42" y="34"/>
                    <a:pt x="42" y="34"/>
                  </a:cubicBezTo>
                  <a:cubicBezTo>
                    <a:pt x="50" y="34"/>
                    <a:pt x="50" y="34"/>
                    <a:pt x="50" y="34"/>
                  </a:cubicBezTo>
                  <a:cubicBezTo>
                    <a:pt x="50" y="12"/>
                    <a:pt x="50" y="12"/>
                    <a:pt x="50" y="12"/>
                  </a:cubicBezTo>
                  <a:cubicBezTo>
                    <a:pt x="50" y="4"/>
                    <a:pt x="45" y="1"/>
                    <a:pt x="39" y="1"/>
                  </a:cubicBezTo>
                  <a:cubicBezTo>
                    <a:pt x="36" y="1"/>
                    <a:pt x="31" y="2"/>
                    <a:pt x="28" y="6"/>
                  </a:cubicBezTo>
                  <a:cubicBezTo>
                    <a:pt x="26" y="2"/>
                    <a:pt x="23" y="1"/>
                    <a:pt x="19" y="1"/>
                  </a:cubicBezTo>
                  <a:cubicBezTo>
                    <a:pt x="15" y="1"/>
                    <a:pt x="11" y="3"/>
                    <a:pt x="8" y="5"/>
                  </a:cubicBezTo>
                  <a:cubicBezTo>
                    <a:pt x="8" y="5"/>
                    <a:pt x="8" y="5"/>
                    <a:pt x="8" y="5"/>
                  </a:cubicBezTo>
                  <a:cubicBezTo>
                    <a:pt x="7" y="3"/>
                    <a:pt x="5" y="3"/>
                    <a:pt x="5"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1">
              <a:extLst>
                <a:ext uri="{FF2B5EF4-FFF2-40B4-BE49-F238E27FC236}">
                  <a16:creationId xmlns:a16="http://schemas.microsoft.com/office/drawing/2014/main" id="{D4FDA67E-4F64-4BB4-A3FA-2003A21F9D8B}"/>
                </a:ext>
              </a:extLst>
            </p:cNvPr>
            <p:cNvSpPr>
              <a:spLocks/>
            </p:cNvSpPr>
            <p:nvPr userDrawn="1"/>
          </p:nvSpPr>
          <p:spPr bwMode="auto">
            <a:xfrm>
              <a:off x="809" y="131"/>
              <a:ext cx="44" cy="70"/>
            </a:xfrm>
            <a:custGeom>
              <a:avLst/>
              <a:gdLst>
                <a:gd name="T0" fmla="*/ 17 w 21"/>
                <a:gd name="T1" fmla="*/ 0 h 33"/>
                <a:gd name="T2" fmla="*/ 8 w 21"/>
                <a:gd name="T3" fmla="*/ 4 h 33"/>
                <a:gd name="T4" fmla="*/ 7 w 21"/>
                <a:gd name="T5" fmla="*/ 1 h 33"/>
                <a:gd name="T6" fmla="*/ 0 w 21"/>
                <a:gd name="T7" fmla="*/ 1 h 33"/>
                <a:gd name="T8" fmla="*/ 0 w 21"/>
                <a:gd name="T9" fmla="*/ 33 h 33"/>
                <a:gd name="T10" fmla="*/ 8 w 21"/>
                <a:gd name="T11" fmla="*/ 33 h 33"/>
                <a:gd name="T12" fmla="*/ 8 w 21"/>
                <a:gd name="T13" fmla="*/ 10 h 33"/>
                <a:gd name="T14" fmla="*/ 15 w 21"/>
                <a:gd name="T15" fmla="*/ 6 h 33"/>
                <a:gd name="T16" fmla="*/ 21 w 21"/>
                <a:gd name="T17" fmla="*/ 8 h 33"/>
                <a:gd name="T18" fmla="*/ 21 w 21"/>
                <a:gd name="T19" fmla="*/ 1 h 33"/>
                <a:gd name="T20" fmla="*/ 17 w 21"/>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33">
                  <a:moveTo>
                    <a:pt x="17" y="0"/>
                  </a:moveTo>
                  <a:cubicBezTo>
                    <a:pt x="13" y="0"/>
                    <a:pt x="10" y="2"/>
                    <a:pt x="8" y="4"/>
                  </a:cubicBezTo>
                  <a:cubicBezTo>
                    <a:pt x="7" y="1"/>
                    <a:pt x="7" y="1"/>
                    <a:pt x="7" y="1"/>
                  </a:cubicBezTo>
                  <a:cubicBezTo>
                    <a:pt x="0" y="1"/>
                    <a:pt x="0" y="1"/>
                    <a:pt x="0" y="1"/>
                  </a:cubicBezTo>
                  <a:cubicBezTo>
                    <a:pt x="0" y="33"/>
                    <a:pt x="0" y="33"/>
                    <a:pt x="0" y="33"/>
                  </a:cubicBezTo>
                  <a:cubicBezTo>
                    <a:pt x="8" y="33"/>
                    <a:pt x="8" y="33"/>
                    <a:pt x="8" y="33"/>
                  </a:cubicBezTo>
                  <a:cubicBezTo>
                    <a:pt x="8" y="10"/>
                    <a:pt x="8" y="10"/>
                    <a:pt x="8" y="10"/>
                  </a:cubicBezTo>
                  <a:cubicBezTo>
                    <a:pt x="11" y="7"/>
                    <a:pt x="13" y="6"/>
                    <a:pt x="15" y="6"/>
                  </a:cubicBezTo>
                  <a:cubicBezTo>
                    <a:pt x="18" y="6"/>
                    <a:pt x="21" y="8"/>
                    <a:pt x="21" y="8"/>
                  </a:cubicBezTo>
                  <a:cubicBezTo>
                    <a:pt x="21" y="1"/>
                    <a:pt x="21" y="1"/>
                    <a:pt x="21" y="1"/>
                  </a:cubicBezTo>
                  <a:cubicBezTo>
                    <a:pt x="19" y="0"/>
                    <a:pt x="18" y="0"/>
                    <a:pt x="17"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2">
              <a:extLst>
                <a:ext uri="{FF2B5EF4-FFF2-40B4-BE49-F238E27FC236}">
                  <a16:creationId xmlns:a16="http://schemas.microsoft.com/office/drawing/2014/main" id="{2D80C7D7-03B8-4892-BF85-3D9E1ED76609}"/>
                </a:ext>
              </a:extLst>
            </p:cNvPr>
            <p:cNvSpPr>
              <a:spLocks noEditPoints="1"/>
            </p:cNvSpPr>
            <p:nvPr userDrawn="1"/>
          </p:nvSpPr>
          <p:spPr bwMode="auto">
            <a:xfrm>
              <a:off x="861" y="99"/>
              <a:ext cx="21" cy="102"/>
            </a:xfrm>
            <a:custGeom>
              <a:avLst/>
              <a:gdLst>
                <a:gd name="T0" fmla="*/ 9 w 10"/>
                <a:gd name="T1" fmla="*/ 16 h 48"/>
                <a:gd name="T2" fmla="*/ 0 w 10"/>
                <a:gd name="T3" fmla="*/ 16 h 48"/>
                <a:gd name="T4" fmla="*/ 0 w 10"/>
                <a:gd name="T5" fmla="*/ 48 h 48"/>
                <a:gd name="T6" fmla="*/ 9 w 10"/>
                <a:gd name="T7" fmla="*/ 48 h 48"/>
                <a:gd name="T8" fmla="*/ 9 w 10"/>
                <a:gd name="T9" fmla="*/ 16 h 48"/>
                <a:gd name="T10" fmla="*/ 5 w 10"/>
                <a:gd name="T11" fmla="*/ 0 h 48"/>
                <a:gd name="T12" fmla="*/ 0 w 10"/>
                <a:gd name="T13" fmla="*/ 5 h 48"/>
                <a:gd name="T14" fmla="*/ 5 w 10"/>
                <a:gd name="T15" fmla="*/ 10 h 48"/>
                <a:gd name="T16" fmla="*/ 10 w 10"/>
                <a:gd name="T17" fmla="*/ 5 h 48"/>
                <a:gd name="T18" fmla="*/ 5 w 10"/>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48">
                  <a:moveTo>
                    <a:pt x="9" y="16"/>
                  </a:moveTo>
                  <a:cubicBezTo>
                    <a:pt x="0" y="16"/>
                    <a:pt x="0" y="16"/>
                    <a:pt x="0" y="16"/>
                  </a:cubicBezTo>
                  <a:cubicBezTo>
                    <a:pt x="0" y="48"/>
                    <a:pt x="0" y="48"/>
                    <a:pt x="0" y="48"/>
                  </a:cubicBezTo>
                  <a:cubicBezTo>
                    <a:pt x="9" y="48"/>
                    <a:pt x="9" y="48"/>
                    <a:pt x="9" y="48"/>
                  </a:cubicBezTo>
                  <a:lnTo>
                    <a:pt x="9" y="16"/>
                  </a:lnTo>
                  <a:close/>
                  <a:moveTo>
                    <a:pt x="5" y="0"/>
                  </a:moveTo>
                  <a:cubicBezTo>
                    <a:pt x="2" y="0"/>
                    <a:pt x="0" y="3"/>
                    <a:pt x="0" y="5"/>
                  </a:cubicBezTo>
                  <a:cubicBezTo>
                    <a:pt x="0" y="8"/>
                    <a:pt x="2" y="10"/>
                    <a:pt x="5" y="10"/>
                  </a:cubicBezTo>
                  <a:cubicBezTo>
                    <a:pt x="7" y="10"/>
                    <a:pt x="10" y="8"/>
                    <a:pt x="10" y="5"/>
                  </a:cubicBezTo>
                  <a:cubicBezTo>
                    <a:pt x="10" y="3"/>
                    <a:pt x="7" y="0"/>
                    <a:pt x="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3">
              <a:extLst>
                <a:ext uri="{FF2B5EF4-FFF2-40B4-BE49-F238E27FC236}">
                  <a16:creationId xmlns:a16="http://schemas.microsoft.com/office/drawing/2014/main" id="{D3827A36-AB20-4BC2-97DE-71653359004C}"/>
                </a:ext>
              </a:extLst>
            </p:cNvPr>
            <p:cNvSpPr>
              <a:spLocks noEditPoints="1"/>
            </p:cNvSpPr>
            <p:nvPr userDrawn="1"/>
          </p:nvSpPr>
          <p:spPr bwMode="auto">
            <a:xfrm>
              <a:off x="961" y="129"/>
              <a:ext cx="69" cy="103"/>
            </a:xfrm>
            <a:custGeom>
              <a:avLst/>
              <a:gdLst>
                <a:gd name="T0" fmla="*/ 16 w 33"/>
                <a:gd name="T1" fmla="*/ 44 h 49"/>
                <a:gd name="T2" fmla="*/ 7 w 33"/>
                <a:gd name="T3" fmla="*/ 38 h 49"/>
                <a:gd name="T4" fmla="*/ 10 w 33"/>
                <a:gd name="T5" fmla="*/ 34 h 49"/>
                <a:gd name="T6" fmla="*/ 24 w 33"/>
                <a:gd name="T7" fmla="*/ 40 h 49"/>
                <a:gd name="T8" fmla="*/ 16 w 33"/>
                <a:gd name="T9" fmla="*/ 44 h 49"/>
                <a:gd name="T10" fmla="*/ 16 w 33"/>
                <a:gd name="T11" fmla="*/ 18 h 49"/>
                <a:gd name="T12" fmla="*/ 10 w 33"/>
                <a:gd name="T13" fmla="*/ 12 h 49"/>
                <a:gd name="T14" fmla="*/ 16 w 33"/>
                <a:gd name="T15" fmla="*/ 6 h 49"/>
                <a:gd name="T16" fmla="*/ 21 w 33"/>
                <a:gd name="T17" fmla="*/ 12 h 49"/>
                <a:gd name="T18" fmla="*/ 16 w 33"/>
                <a:gd name="T19" fmla="*/ 18 h 49"/>
                <a:gd name="T20" fmla="*/ 33 w 33"/>
                <a:gd name="T21" fmla="*/ 0 h 49"/>
                <a:gd name="T22" fmla="*/ 27 w 33"/>
                <a:gd name="T23" fmla="*/ 0 h 49"/>
                <a:gd name="T24" fmla="*/ 21 w 33"/>
                <a:gd name="T25" fmla="*/ 0 h 49"/>
                <a:gd name="T26" fmla="*/ 20 w 33"/>
                <a:gd name="T27" fmla="*/ 0 h 49"/>
                <a:gd name="T28" fmla="*/ 20 w 33"/>
                <a:gd name="T29" fmla="*/ 0 h 49"/>
                <a:gd name="T30" fmla="*/ 15 w 33"/>
                <a:gd name="T31" fmla="*/ 0 h 49"/>
                <a:gd name="T32" fmla="*/ 2 w 33"/>
                <a:gd name="T33" fmla="*/ 12 h 49"/>
                <a:gd name="T34" fmla="*/ 7 w 33"/>
                <a:gd name="T35" fmla="*/ 22 h 49"/>
                <a:gd name="T36" fmla="*/ 4 w 33"/>
                <a:gd name="T37" fmla="*/ 28 h 49"/>
                <a:gd name="T38" fmla="*/ 6 w 33"/>
                <a:gd name="T39" fmla="*/ 32 h 49"/>
                <a:gd name="T40" fmla="*/ 0 w 33"/>
                <a:gd name="T41" fmla="*/ 40 h 49"/>
                <a:gd name="T42" fmla="*/ 15 w 33"/>
                <a:gd name="T43" fmla="*/ 49 h 49"/>
                <a:gd name="T44" fmla="*/ 32 w 33"/>
                <a:gd name="T45" fmla="*/ 39 h 49"/>
                <a:gd name="T46" fmla="*/ 11 w 33"/>
                <a:gd name="T47" fmla="*/ 26 h 49"/>
                <a:gd name="T48" fmla="*/ 12 w 33"/>
                <a:gd name="T49" fmla="*/ 24 h 49"/>
                <a:gd name="T50" fmla="*/ 16 w 33"/>
                <a:gd name="T51" fmla="*/ 24 h 49"/>
                <a:gd name="T52" fmla="*/ 29 w 33"/>
                <a:gd name="T53" fmla="*/ 12 h 49"/>
                <a:gd name="T54" fmla="*/ 27 w 33"/>
                <a:gd name="T55" fmla="*/ 5 h 49"/>
                <a:gd name="T56" fmla="*/ 27 w 33"/>
                <a:gd name="T57" fmla="*/ 5 h 49"/>
                <a:gd name="T58" fmla="*/ 28 w 33"/>
                <a:gd name="T59" fmla="*/ 5 h 49"/>
                <a:gd name="T60" fmla="*/ 28 w 33"/>
                <a:gd name="T61" fmla="*/ 5 h 49"/>
                <a:gd name="T62" fmla="*/ 32 w 33"/>
                <a:gd name="T63" fmla="*/ 3 h 49"/>
                <a:gd name="T64" fmla="*/ 33 w 33"/>
                <a:gd name="T65" fmla="*/ 0 h 49"/>
                <a:gd name="T66" fmla="*/ 33 w 33"/>
                <a:gd name="T6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49">
                  <a:moveTo>
                    <a:pt x="16" y="44"/>
                  </a:moveTo>
                  <a:cubicBezTo>
                    <a:pt x="11" y="44"/>
                    <a:pt x="7" y="42"/>
                    <a:pt x="7" y="38"/>
                  </a:cubicBezTo>
                  <a:cubicBezTo>
                    <a:pt x="7" y="36"/>
                    <a:pt x="9" y="35"/>
                    <a:pt x="10" y="34"/>
                  </a:cubicBezTo>
                  <a:cubicBezTo>
                    <a:pt x="14" y="36"/>
                    <a:pt x="24" y="35"/>
                    <a:pt x="24" y="40"/>
                  </a:cubicBezTo>
                  <a:cubicBezTo>
                    <a:pt x="24" y="42"/>
                    <a:pt x="21" y="44"/>
                    <a:pt x="16" y="44"/>
                  </a:cubicBezTo>
                  <a:moveTo>
                    <a:pt x="16" y="18"/>
                  </a:moveTo>
                  <a:cubicBezTo>
                    <a:pt x="12" y="18"/>
                    <a:pt x="10" y="15"/>
                    <a:pt x="10" y="12"/>
                  </a:cubicBezTo>
                  <a:cubicBezTo>
                    <a:pt x="10" y="8"/>
                    <a:pt x="12" y="6"/>
                    <a:pt x="16" y="6"/>
                  </a:cubicBezTo>
                  <a:cubicBezTo>
                    <a:pt x="19" y="6"/>
                    <a:pt x="21" y="9"/>
                    <a:pt x="21" y="12"/>
                  </a:cubicBezTo>
                  <a:cubicBezTo>
                    <a:pt x="21" y="16"/>
                    <a:pt x="19" y="18"/>
                    <a:pt x="16" y="18"/>
                  </a:cubicBezTo>
                  <a:moveTo>
                    <a:pt x="33" y="0"/>
                  </a:moveTo>
                  <a:cubicBezTo>
                    <a:pt x="27" y="0"/>
                    <a:pt x="27" y="0"/>
                    <a:pt x="27" y="0"/>
                  </a:cubicBezTo>
                  <a:cubicBezTo>
                    <a:pt x="21" y="0"/>
                    <a:pt x="21" y="0"/>
                    <a:pt x="21" y="0"/>
                  </a:cubicBezTo>
                  <a:cubicBezTo>
                    <a:pt x="20" y="0"/>
                    <a:pt x="20" y="0"/>
                    <a:pt x="20" y="0"/>
                  </a:cubicBezTo>
                  <a:cubicBezTo>
                    <a:pt x="20" y="0"/>
                    <a:pt x="20" y="0"/>
                    <a:pt x="20" y="0"/>
                  </a:cubicBezTo>
                  <a:cubicBezTo>
                    <a:pt x="15" y="0"/>
                    <a:pt x="15" y="0"/>
                    <a:pt x="15" y="0"/>
                  </a:cubicBezTo>
                  <a:cubicBezTo>
                    <a:pt x="6" y="0"/>
                    <a:pt x="2" y="6"/>
                    <a:pt x="2" y="12"/>
                  </a:cubicBezTo>
                  <a:cubicBezTo>
                    <a:pt x="2" y="16"/>
                    <a:pt x="4" y="20"/>
                    <a:pt x="7" y="22"/>
                  </a:cubicBezTo>
                  <a:cubicBezTo>
                    <a:pt x="5" y="24"/>
                    <a:pt x="4" y="26"/>
                    <a:pt x="4" y="28"/>
                  </a:cubicBezTo>
                  <a:cubicBezTo>
                    <a:pt x="4" y="30"/>
                    <a:pt x="4" y="31"/>
                    <a:pt x="6" y="32"/>
                  </a:cubicBezTo>
                  <a:cubicBezTo>
                    <a:pt x="2" y="33"/>
                    <a:pt x="0" y="36"/>
                    <a:pt x="0" y="40"/>
                  </a:cubicBezTo>
                  <a:cubicBezTo>
                    <a:pt x="0" y="46"/>
                    <a:pt x="5" y="49"/>
                    <a:pt x="15" y="49"/>
                  </a:cubicBezTo>
                  <a:cubicBezTo>
                    <a:pt x="26" y="49"/>
                    <a:pt x="32" y="45"/>
                    <a:pt x="32" y="39"/>
                  </a:cubicBezTo>
                  <a:cubicBezTo>
                    <a:pt x="32" y="26"/>
                    <a:pt x="11" y="32"/>
                    <a:pt x="11" y="26"/>
                  </a:cubicBezTo>
                  <a:cubicBezTo>
                    <a:pt x="11" y="25"/>
                    <a:pt x="11" y="25"/>
                    <a:pt x="12" y="24"/>
                  </a:cubicBezTo>
                  <a:cubicBezTo>
                    <a:pt x="13" y="24"/>
                    <a:pt x="14" y="24"/>
                    <a:pt x="16" y="24"/>
                  </a:cubicBezTo>
                  <a:cubicBezTo>
                    <a:pt x="24" y="24"/>
                    <a:pt x="29" y="19"/>
                    <a:pt x="29" y="12"/>
                  </a:cubicBezTo>
                  <a:cubicBezTo>
                    <a:pt x="29" y="10"/>
                    <a:pt x="28" y="7"/>
                    <a:pt x="27" y="5"/>
                  </a:cubicBezTo>
                  <a:cubicBezTo>
                    <a:pt x="27" y="5"/>
                    <a:pt x="27" y="5"/>
                    <a:pt x="27" y="5"/>
                  </a:cubicBezTo>
                  <a:cubicBezTo>
                    <a:pt x="28" y="5"/>
                    <a:pt x="28" y="5"/>
                    <a:pt x="28" y="5"/>
                  </a:cubicBezTo>
                  <a:cubicBezTo>
                    <a:pt x="28" y="5"/>
                    <a:pt x="28" y="5"/>
                    <a:pt x="28" y="5"/>
                  </a:cubicBezTo>
                  <a:cubicBezTo>
                    <a:pt x="31" y="5"/>
                    <a:pt x="31" y="3"/>
                    <a:pt x="32" y="3"/>
                  </a:cubicBezTo>
                  <a:cubicBezTo>
                    <a:pt x="33" y="0"/>
                    <a:pt x="33" y="0"/>
                    <a:pt x="33" y="0"/>
                  </a:cubicBezTo>
                  <a:cubicBezTo>
                    <a:pt x="33" y="0"/>
                    <a:pt x="33" y="0"/>
                    <a:pt x="33"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4">
              <a:extLst>
                <a:ext uri="{FF2B5EF4-FFF2-40B4-BE49-F238E27FC236}">
                  <a16:creationId xmlns:a16="http://schemas.microsoft.com/office/drawing/2014/main" id="{2D997E4F-9C9A-4E7F-A90D-C1FA379B1E4A}"/>
                </a:ext>
              </a:extLst>
            </p:cNvPr>
            <p:cNvSpPr>
              <a:spLocks/>
            </p:cNvSpPr>
            <p:nvPr userDrawn="1"/>
          </p:nvSpPr>
          <p:spPr bwMode="auto">
            <a:xfrm>
              <a:off x="474" y="247"/>
              <a:ext cx="48" cy="97"/>
            </a:xfrm>
            <a:custGeom>
              <a:avLst/>
              <a:gdLst>
                <a:gd name="T0" fmla="*/ 0 w 48"/>
                <a:gd name="T1" fmla="*/ 0 h 97"/>
                <a:gd name="T2" fmla="*/ 48 w 48"/>
                <a:gd name="T3" fmla="*/ 0 h 97"/>
                <a:gd name="T4" fmla="*/ 43 w 48"/>
                <a:gd name="T5" fmla="*/ 13 h 97"/>
                <a:gd name="T6" fmla="*/ 12 w 48"/>
                <a:gd name="T7" fmla="*/ 13 h 97"/>
                <a:gd name="T8" fmla="*/ 12 w 48"/>
                <a:gd name="T9" fmla="*/ 42 h 97"/>
                <a:gd name="T10" fmla="*/ 43 w 48"/>
                <a:gd name="T11" fmla="*/ 42 h 97"/>
                <a:gd name="T12" fmla="*/ 43 w 48"/>
                <a:gd name="T13" fmla="*/ 53 h 97"/>
                <a:gd name="T14" fmla="*/ 12 w 48"/>
                <a:gd name="T15" fmla="*/ 53 h 97"/>
                <a:gd name="T16" fmla="*/ 12 w 48"/>
                <a:gd name="T17" fmla="*/ 87 h 97"/>
                <a:gd name="T18" fmla="*/ 48 w 48"/>
                <a:gd name="T19" fmla="*/ 87 h 97"/>
                <a:gd name="T20" fmla="*/ 48 w 48"/>
                <a:gd name="T21" fmla="*/ 97 h 97"/>
                <a:gd name="T22" fmla="*/ 0 w 48"/>
                <a:gd name="T23" fmla="*/ 97 h 97"/>
                <a:gd name="T24" fmla="*/ 0 w 48"/>
                <a:gd name="T25"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7">
                  <a:moveTo>
                    <a:pt x="0" y="0"/>
                  </a:moveTo>
                  <a:lnTo>
                    <a:pt x="48" y="0"/>
                  </a:lnTo>
                  <a:lnTo>
                    <a:pt x="43" y="13"/>
                  </a:lnTo>
                  <a:lnTo>
                    <a:pt x="12" y="13"/>
                  </a:lnTo>
                  <a:lnTo>
                    <a:pt x="12" y="42"/>
                  </a:lnTo>
                  <a:lnTo>
                    <a:pt x="43" y="42"/>
                  </a:lnTo>
                  <a:lnTo>
                    <a:pt x="43" y="53"/>
                  </a:lnTo>
                  <a:lnTo>
                    <a:pt x="12" y="53"/>
                  </a:lnTo>
                  <a:lnTo>
                    <a:pt x="12" y="87"/>
                  </a:lnTo>
                  <a:lnTo>
                    <a:pt x="48" y="87"/>
                  </a:lnTo>
                  <a:lnTo>
                    <a:pt x="48" y="97"/>
                  </a:lnTo>
                  <a:lnTo>
                    <a:pt x="0" y="97"/>
                  </a:ln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5">
              <a:extLst>
                <a:ext uri="{FF2B5EF4-FFF2-40B4-BE49-F238E27FC236}">
                  <a16:creationId xmlns:a16="http://schemas.microsoft.com/office/drawing/2014/main" id="{8EB46CDF-6EC5-4F22-B1F7-A07277E8796B}"/>
                </a:ext>
              </a:extLst>
            </p:cNvPr>
            <p:cNvSpPr>
              <a:spLocks/>
            </p:cNvSpPr>
            <p:nvPr userDrawn="1"/>
          </p:nvSpPr>
          <p:spPr bwMode="auto">
            <a:xfrm>
              <a:off x="536" y="272"/>
              <a:ext cx="56" cy="72"/>
            </a:xfrm>
            <a:custGeom>
              <a:avLst/>
              <a:gdLst>
                <a:gd name="T0" fmla="*/ 0 w 27"/>
                <a:gd name="T1" fmla="*/ 1 h 34"/>
                <a:gd name="T2" fmla="*/ 5 w 27"/>
                <a:gd name="T3" fmla="*/ 1 h 34"/>
                <a:gd name="T4" fmla="*/ 6 w 27"/>
                <a:gd name="T5" fmla="*/ 5 h 34"/>
                <a:gd name="T6" fmla="*/ 17 w 27"/>
                <a:gd name="T7" fmla="*/ 0 h 34"/>
                <a:gd name="T8" fmla="*/ 27 w 27"/>
                <a:gd name="T9" fmla="*/ 12 h 34"/>
                <a:gd name="T10" fmla="*/ 27 w 27"/>
                <a:gd name="T11" fmla="*/ 34 h 34"/>
                <a:gd name="T12" fmla="*/ 21 w 27"/>
                <a:gd name="T13" fmla="*/ 34 h 34"/>
                <a:gd name="T14" fmla="*/ 21 w 27"/>
                <a:gd name="T15" fmla="*/ 14 h 34"/>
                <a:gd name="T16" fmla="*/ 16 w 27"/>
                <a:gd name="T17" fmla="*/ 6 h 34"/>
                <a:gd name="T18" fmla="*/ 6 w 27"/>
                <a:gd name="T19" fmla="*/ 10 h 34"/>
                <a:gd name="T20" fmla="*/ 6 w 27"/>
                <a:gd name="T21" fmla="*/ 34 h 34"/>
                <a:gd name="T22" fmla="*/ 0 w 27"/>
                <a:gd name="T23" fmla="*/ 34 h 34"/>
                <a:gd name="T24" fmla="*/ 0 w 27"/>
                <a:gd name="T25"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34">
                  <a:moveTo>
                    <a:pt x="0" y="1"/>
                  </a:moveTo>
                  <a:cubicBezTo>
                    <a:pt x="5" y="1"/>
                    <a:pt x="5" y="1"/>
                    <a:pt x="5" y="1"/>
                  </a:cubicBezTo>
                  <a:cubicBezTo>
                    <a:pt x="6" y="5"/>
                    <a:pt x="6" y="5"/>
                    <a:pt x="6" y="5"/>
                  </a:cubicBezTo>
                  <a:cubicBezTo>
                    <a:pt x="9" y="2"/>
                    <a:pt x="13" y="0"/>
                    <a:pt x="17" y="0"/>
                  </a:cubicBezTo>
                  <a:cubicBezTo>
                    <a:pt x="22" y="0"/>
                    <a:pt x="27" y="4"/>
                    <a:pt x="27" y="12"/>
                  </a:cubicBezTo>
                  <a:cubicBezTo>
                    <a:pt x="27" y="34"/>
                    <a:pt x="27" y="34"/>
                    <a:pt x="27" y="34"/>
                  </a:cubicBezTo>
                  <a:cubicBezTo>
                    <a:pt x="21" y="34"/>
                    <a:pt x="21" y="34"/>
                    <a:pt x="21" y="34"/>
                  </a:cubicBezTo>
                  <a:cubicBezTo>
                    <a:pt x="21" y="14"/>
                    <a:pt x="21" y="14"/>
                    <a:pt x="21" y="14"/>
                  </a:cubicBezTo>
                  <a:cubicBezTo>
                    <a:pt x="21" y="9"/>
                    <a:pt x="20" y="6"/>
                    <a:pt x="16" y="6"/>
                  </a:cubicBezTo>
                  <a:cubicBezTo>
                    <a:pt x="12" y="6"/>
                    <a:pt x="9" y="8"/>
                    <a:pt x="6" y="10"/>
                  </a:cubicBezTo>
                  <a:cubicBezTo>
                    <a:pt x="6" y="34"/>
                    <a:pt x="6" y="34"/>
                    <a:pt x="6" y="34"/>
                  </a:cubicBezTo>
                  <a:cubicBezTo>
                    <a:pt x="0" y="34"/>
                    <a:pt x="0" y="34"/>
                    <a:pt x="0" y="34"/>
                  </a:cubicBezTo>
                  <a:lnTo>
                    <a:pt x="0" y="1"/>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6">
              <a:extLst>
                <a:ext uri="{FF2B5EF4-FFF2-40B4-BE49-F238E27FC236}">
                  <a16:creationId xmlns:a16="http://schemas.microsoft.com/office/drawing/2014/main" id="{92237488-FBB0-4ABA-98FE-5E77940711F7}"/>
                </a:ext>
              </a:extLst>
            </p:cNvPr>
            <p:cNvSpPr>
              <a:spLocks noEditPoints="1"/>
            </p:cNvSpPr>
            <p:nvPr userDrawn="1"/>
          </p:nvSpPr>
          <p:spPr bwMode="auto">
            <a:xfrm>
              <a:off x="601" y="270"/>
              <a:ext cx="64" cy="108"/>
            </a:xfrm>
            <a:custGeom>
              <a:avLst/>
              <a:gdLst>
                <a:gd name="T0" fmla="*/ 22 w 31"/>
                <a:gd name="T1" fmla="*/ 13 h 51"/>
                <a:gd name="T2" fmla="*/ 15 w 31"/>
                <a:gd name="T3" fmla="*/ 6 h 51"/>
                <a:gd name="T4" fmla="*/ 8 w 31"/>
                <a:gd name="T5" fmla="*/ 13 h 51"/>
                <a:gd name="T6" fmla="*/ 15 w 31"/>
                <a:gd name="T7" fmla="*/ 21 h 51"/>
                <a:gd name="T8" fmla="*/ 22 w 31"/>
                <a:gd name="T9" fmla="*/ 13 h 51"/>
                <a:gd name="T10" fmla="*/ 25 w 31"/>
                <a:gd name="T11" fmla="*/ 41 h 51"/>
                <a:gd name="T12" fmla="*/ 10 w 31"/>
                <a:gd name="T13" fmla="*/ 35 h 51"/>
                <a:gd name="T14" fmla="*/ 6 w 31"/>
                <a:gd name="T15" fmla="*/ 41 h 51"/>
                <a:gd name="T16" fmla="*/ 15 w 31"/>
                <a:gd name="T17" fmla="*/ 47 h 51"/>
                <a:gd name="T18" fmla="*/ 25 w 31"/>
                <a:gd name="T19" fmla="*/ 41 h 51"/>
                <a:gd name="T20" fmla="*/ 0 w 31"/>
                <a:gd name="T21" fmla="*/ 42 h 51"/>
                <a:gd name="T22" fmla="*/ 6 w 31"/>
                <a:gd name="T23" fmla="*/ 34 h 51"/>
                <a:gd name="T24" fmla="*/ 4 w 31"/>
                <a:gd name="T25" fmla="*/ 30 h 51"/>
                <a:gd name="T26" fmla="*/ 8 w 31"/>
                <a:gd name="T27" fmla="*/ 23 h 51"/>
                <a:gd name="T28" fmla="*/ 2 w 31"/>
                <a:gd name="T29" fmla="*/ 13 h 51"/>
                <a:gd name="T30" fmla="*/ 15 w 31"/>
                <a:gd name="T31" fmla="*/ 2 h 51"/>
                <a:gd name="T32" fmla="*/ 21 w 31"/>
                <a:gd name="T33" fmla="*/ 3 h 51"/>
                <a:gd name="T34" fmla="*/ 22 w 31"/>
                <a:gd name="T35" fmla="*/ 3 h 51"/>
                <a:gd name="T36" fmla="*/ 29 w 31"/>
                <a:gd name="T37" fmla="*/ 0 h 51"/>
                <a:gd name="T38" fmla="*/ 31 w 31"/>
                <a:gd name="T39" fmla="*/ 0 h 51"/>
                <a:gd name="T40" fmla="*/ 30 w 31"/>
                <a:gd name="T41" fmla="*/ 5 h 51"/>
                <a:gd name="T42" fmla="*/ 28 w 31"/>
                <a:gd name="T43" fmla="*/ 5 h 51"/>
                <a:gd name="T44" fmla="*/ 25 w 31"/>
                <a:gd name="T45" fmla="*/ 5 h 51"/>
                <a:gd name="T46" fmla="*/ 28 w 31"/>
                <a:gd name="T47" fmla="*/ 14 h 51"/>
                <a:gd name="T48" fmla="*/ 15 w 31"/>
                <a:gd name="T49" fmla="*/ 25 h 51"/>
                <a:gd name="T50" fmla="*/ 11 w 31"/>
                <a:gd name="T51" fmla="*/ 25 h 51"/>
                <a:gd name="T52" fmla="*/ 10 w 31"/>
                <a:gd name="T53" fmla="*/ 28 h 51"/>
                <a:gd name="T54" fmla="*/ 31 w 31"/>
                <a:gd name="T55" fmla="*/ 41 h 51"/>
                <a:gd name="T56" fmla="*/ 15 w 31"/>
                <a:gd name="T57" fmla="*/ 51 h 51"/>
                <a:gd name="T58" fmla="*/ 0 w 31"/>
                <a:gd name="T5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51">
                  <a:moveTo>
                    <a:pt x="22" y="13"/>
                  </a:moveTo>
                  <a:cubicBezTo>
                    <a:pt x="22" y="9"/>
                    <a:pt x="19" y="6"/>
                    <a:pt x="15" y="6"/>
                  </a:cubicBezTo>
                  <a:cubicBezTo>
                    <a:pt x="11" y="6"/>
                    <a:pt x="8" y="9"/>
                    <a:pt x="8" y="13"/>
                  </a:cubicBezTo>
                  <a:cubicBezTo>
                    <a:pt x="8" y="17"/>
                    <a:pt x="11" y="21"/>
                    <a:pt x="15" y="21"/>
                  </a:cubicBezTo>
                  <a:cubicBezTo>
                    <a:pt x="19" y="21"/>
                    <a:pt x="22" y="18"/>
                    <a:pt x="22" y="13"/>
                  </a:cubicBezTo>
                  <a:moveTo>
                    <a:pt x="25" y="41"/>
                  </a:moveTo>
                  <a:cubicBezTo>
                    <a:pt x="25" y="36"/>
                    <a:pt x="15" y="37"/>
                    <a:pt x="10" y="35"/>
                  </a:cubicBezTo>
                  <a:cubicBezTo>
                    <a:pt x="8" y="36"/>
                    <a:pt x="6" y="38"/>
                    <a:pt x="6" y="41"/>
                  </a:cubicBezTo>
                  <a:cubicBezTo>
                    <a:pt x="6" y="44"/>
                    <a:pt x="10" y="47"/>
                    <a:pt x="15" y="47"/>
                  </a:cubicBezTo>
                  <a:cubicBezTo>
                    <a:pt x="22" y="47"/>
                    <a:pt x="25" y="44"/>
                    <a:pt x="25" y="41"/>
                  </a:cubicBezTo>
                  <a:moveTo>
                    <a:pt x="0" y="42"/>
                  </a:moveTo>
                  <a:cubicBezTo>
                    <a:pt x="0" y="38"/>
                    <a:pt x="2" y="35"/>
                    <a:pt x="6" y="34"/>
                  </a:cubicBezTo>
                  <a:cubicBezTo>
                    <a:pt x="5" y="33"/>
                    <a:pt x="4" y="31"/>
                    <a:pt x="4" y="30"/>
                  </a:cubicBezTo>
                  <a:cubicBezTo>
                    <a:pt x="4" y="28"/>
                    <a:pt x="5" y="26"/>
                    <a:pt x="8" y="23"/>
                  </a:cubicBezTo>
                  <a:cubicBezTo>
                    <a:pt x="4" y="21"/>
                    <a:pt x="2" y="18"/>
                    <a:pt x="2" y="13"/>
                  </a:cubicBezTo>
                  <a:cubicBezTo>
                    <a:pt x="2" y="7"/>
                    <a:pt x="7" y="2"/>
                    <a:pt x="15" y="2"/>
                  </a:cubicBezTo>
                  <a:cubicBezTo>
                    <a:pt x="18" y="2"/>
                    <a:pt x="20" y="2"/>
                    <a:pt x="21" y="3"/>
                  </a:cubicBezTo>
                  <a:cubicBezTo>
                    <a:pt x="21" y="3"/>
                    <a:pt x="22" y="3"/>
                    <a:pt x="22" y="3"/>
                  </a:cubicBezTo>
                  <a:cubicBezTo>
                    <a:pt x="23" y="1"/>
                    <a:pt x="26" y="0"/>
                    <a:pt x="29" y="0"/>
                  </a:cubicBezTo>
                  <a:cubicBezTo>
                    <a:pt x="30" y="0"/>
                    <a:pt x="31" y="0"/>
                    <a:pt x="31" y="0"/>
                  </a:cubicBezTo>
                  <a:cubicBezTo>
                    <a:pt x="30" y="5"/>
                    <a:pt x="30" y="5"/>
                    <a:pt x="30" y="5"/>
                  </a:cubicBezTo>
                  <a:cubicBezTo>
                    <a:pt x="29" y="5"/>
                    <a:pt x="28" y="5"/>
                    <a:pt x="28" y="5"/>
                  </a:cubicBezTo>
                  <a:cubicBezTo>
                    <a:pt x="27" y="5"/>
                    <a:pt x="26" y="5"/>
                    <a:pt x="25" y="5"/>
                  </a:cubicBezTo>
                  <a:cubicBezTo>
                    <a:pt x="27" y="8"/>
                    <a:pt x="28" y="10"/>
                    <a:pt x="28" y="14"/>
                  </a:cubicBezTo>
                  <a:cubicBezTo>
                    <a:pt x="28" y="21"/>
                    <a:pt x="23" y="25"/>
                    <a:pt x="15" y="25"/>
                  </a:cubicBezTo>
                  <a:cubicBezTo>
                    <a:pt x="14" y="25"/>
                    <a:pt x="12" y="25"/>
                    <a:pt x="11" y="25"/>
                  </a:cubicBezTo>
                  <a:cubicBezTo>
                    <a:pt x="10" y="26"/>
                    <a:pt x="10" y="27"/>
                    <a:pt x="10" y="28"/>
                  </a:cubicBezTo>
                  <a:cubicBezTo>
                    <a:pt x="10" y="34"/>
                    <a:pt x="31" y="29"/>
                    <a:pt x="31" y="41"/>
                  </a:cubicBezTo>
                  <a:cubicBezTo>
                    <a:pt x="31" y="47"/>
                    <a:pt x="25" y="51"/>
                    <a:pt x="15" y="51"/>
                  </a:cubicBezTo>
                  <a:cubicBezTo>
                    <a:pt x="6" y="51"/>
                    <a:pt x="0" y="48"/>
                    <a:pt x="0" y="42"/>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7">
              <a:extLst>
                <a:ext uri="{FF2B5EF4-FFF2-40B4-BE49-F238E27FC236}">
                  <a16:creationId xmlns:a16="http://schemas.microsoft.com/office/drawing/2014/main" id="{44DE5E15-64CC-4EDE-B3EC-B77ADC8B3681}"/>
                </a:ext>
              </a:extLst>
            </p:cNvPr>
            <p:cNvSpPr>
              <a:spLocks/>
            </p:cNvSpPr>
            <p:nvPr userDrawn="1"/>
          </p:nvSpPr>
          <p:spPr bwMode="auto">
            <a:xfrm>
              <a:off x="676" y="241"/>
              <a:ext cx="23" cy="103"/>
            </a:xfrm>
            <a:custGeom>
              <a:avLst/>
              <a:gdLst>
                <a:gd name="T0" fmla="*/ 0 w 11"/>
                <a:gd name="T1" fmla="*/ 0 h 49"/>
                <a:gd name="T2" fmla="*/ 6 w 11"/>
                <a:gd name="T3" fmla="*/ 0 h 49"/>
                <a:gd name="T4" fmla="*/ 6 w 11"/>
                <a:gd name="T5" fmla="*/ 41 h 49"/>
                <a:gd name="T6" fmla="*/ 8 w 11"/>
                <a:gd name="T7" fmla="*/ 44 h 49"/>
                <a:gd name="T8" fmla="*/ 10 w 11"/>
                <a:gd name="T9" fmla="*/ 44 h 49"/>
                <a:gd name="T10" fmla="*/ 11 w 11"/>
                <a:gd name="T11" fmla="*/ 48 h 49"/>
                <a:gd name="T12" fmla="*/ 6 w 11"/>
                <a:gd name="T13" fmla="*/ 49 h 49"/>
                <a:gd name="T14" fmla="*/ 0 w 11"/>
                <a:gd name="T15" fmla="*/ 42 h 49"/>
                <a:gd name="T16" fmla="*/ 0 w 11"/>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9">
                  <a:moveTo>
                    <a:pt x="0" y="0"/>
                  </a:moveTo>
                  <a:cubicBezTo>
                    <a:pt x="6" y="0"/>
                    <a:pt x="6" y="0"/>
                    <a:pt x="6" y="0"/>
                  </a:cubicBezTo>
                  <a:cubicBezTo>
                    <a:pt x="6" y="41"/>
                    <a:pt x="6" y="41"/>
                    <a:pt x="6" y="41"/>
                  </a:cubicBezTo>
                  <a:cubicBezTo>
                    <a:pt x="6" y="43"/>
                    <a:pt x="6" y="44"/>
                    <a:pt x="8" y="44"/>
                  </a:cubicBezTo>
                  <a:cubicBezTo>
                    <a:pt x="9" y="44"/>
                    <a:pt x="10" y="44"/>
                    <a:pt x="10" y="44"/>
                  </a:cubicBezTo>
                  <a:cubicBezTo>
                    <a:pt x="11" y="48"/>
                    <a:pt x="11" y="48"/>
                    <a:pt x="11" y="48"/>
                  </a:cubicBezTo>
                  <a:cubicBezTo>
                    <a:pt x="10" y="49"/>
                    <a:pt x="8" y="49"/>
                    <a:pt x="6" y="49"/>
                  </a:cubicBezTo>
                  <a:cubicBezTo>
                    <a:pt x="2" y="49"/>
                    <a:pt x="0" y="47"/>
                    <a:pt x="0" y="42"/>
                  </a:cubicBez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
              <a:extLst>
                <a:ext uri="{FF2B5EF4-FFF2-40B4-BE49-F238E27FC236}">
                  <a16:creationId xmlns:a16="http://schemas.microsoft.com/office/drawing/2014/main" id="{AE0D0769-EAEE-4D37-9B78-3BB64B86D48D}"/>
                </a:ext>
              </a:extLst>
            </p:cNvPr>
            <p:cNvSpPr>
              <a:spLocks noEditPoints="1"/>
            </p:cNvSpPr>
            <p:nvPr userDrawn="1"/>
          </p:nvSpPr>
          <p:spPr bwMode="auto">
            <a:xfrm>
              <a:off x="707" y="245"/>
              <a:ext cx="17" cy="99"/>
            </a:xfrm>
            <a:custGeom>
              <a:avLst/>
              <a:gdLst>
                <a:gd name="T0" fmla="*/ 1 w 8"/>
                <a:gd name="T1" fmla="*/ 14 h 47"/>
                <a:gd name="T2" fmla="*/ 7 w 8"/>
                <a:gd name="T3" fmla="*/ 14 h 47"/>
                <a:gd name="T4" fmla="*/ 7 w 8"/>
                <a:gd name="T5" fmla="*/ 47 h 47"/>
                <a:gd name="T6" fmla="*/ 1 w 8"/>
                <a:gd name="T7" fmla="*/ 47 h 47"/>
                <a:gd name="T8" fmla="*/ 1 w 8"/>
                <a:gd name="T9" fmla="*/ 14 h 47"/>
                <a:gd name="T10" fmla="*/ 0 w 8"/>
                <a:gd name="T11" fmla="*/ 4 h 47"/>
                <a:gd name="T12" fmla="*/ 4 w 8"/>
                <a:gd name="T13" fmla="*/ 0 h 47"/>
                <a:gd name="T14" fmla="*/ 8 w 8"/>
                <a:gd name="T15" fmla="*/ 4 h 47"/>
                <a:gd name="T16" fmla="*/ 4 w 8"/>
                <a:gd name="T17" fmla="*/ 8 h 47"/>
                <a:gd name="T18" fmla="*/ 0 w 8"/>
                <a:gd name="T19" fmla="*/ 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47">
                  <a:moveTo>
                    <a:pt x="1" y="14"/>
                  </a:moveTo>
                  <a:cubicBezTo>
                    <a:pt x="7" y="14"/>
                    <a:pt x="7" y="14"/>
                    <a:pt x="7" y="14"/>
                  </a:cubicBezTo>
                  <a:cubicBezTo>
                    <a:pt x="7" y="47"/>
                    <a:pt x="7" y="47"/>
                    <a:pt x="7" y="47"/>
                  </a:cubicBezTo>
                  <a:cubicBezTo>
                    <a:pt x="1" y="47"/>
                    <a:pt x="1" y="47"/>
                    <a:pt x="1" y="47"/>
                  </a:cubicBezTo>
                  <a:lnTo>
                    <a:pt x="1" y="14"/>
                  </a:lnTo>
                  <a:close/>
                  <a:moveTo>
                    <a:pt x="0" y="4"/>
                  </a:moveTo>
                  <a:cubicBezTo>
                    <a:pt x="0" y="2"/>
                    <a:pt x="2" y="0"/>
                    <a:pt x="4" y="0"/>
                  </a:cubicBezTo>
                  <a:cubicBezTo>
                    <a:pt x="6" y="0"/>
                    <a:pt x="8" y="1"/>
                    <a:pt x="8" y="4"/>
                  </a:cubicBezTo>
                  <a:cubicBezTo>
                    <a:pt x="8" y="6"/>
                    <a:pt x="6" y="8"/>
                    <a:pt x="4" y="8"/>
                  </a:cubicBezTo>
                  <a:cubicBezTo>
                    <a:pt x="2" y="8"/>
                    <a:pt x="0" y="6"/>
                    <a:pt x="0" y="4"/>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9">
              <a:extLst>
                <a:ext uri="{FF2B5EF4-FFF2-40B4-BE49-F238E27FC236}">
                  <a16:creationId xmlns:a16="http://schemas.microsoft.com/office/drawing/2014/main" id="{EAB49924-7D3B-4294-89A4-310C632E6303}"/>
                </a:ext>
              </a:extLst>
            </p:cNvPr>
            <p:cNvSpPr>
              <a:spLocks/>
            </p:cNvSpPr>
            <p:nvPr userDrawn="1"/>
          </p:nvSpPr>
          <p:spPr bwMode="auto">
            <a:xfrm>
              <a:off x="732" y="272"/>
              <a:ext cx="48" cy="74"/>
            </a:xfrm>
            <a:custGeom>
              <a:avLst/>
              <a:gdLst>
                <a:gd name="T0" fmla="*/ 2 w 23"/>
                <a:gd name="T1" fmla="*/ 27 h 35"/>
                <a:gd name="T2" fmla="*/ 11 w 23"/>
                <a:gd name="T3" fmla="*/ 30 h 35"/>
                <a:gd name="T4" fmla="*/ 17 w 23"/>
                <a:gd name="T5" fmla="*/ 25 h 35"/>
                <a:gd name="T6" fmla="*/ 2 w 23"/>
                <a:gd name="T7" fmla="*/ 10 h 35"/>
                <a:gd name="T8" fmla="*/ 13 w 23"/>
                <a:gd name="T9" fmla="*/ 0 h 35"/>
                <a:gd name="T10" fmla="*/ 22 w 23"/>
                <a:gd name="T11" fmla="*/ 2 h 35"/>
                <a:gd name="T12" fmla="*/ 22 w 23"/>
                <a:gd name="T13" fmla="*/ 7 h 35"/>
                <a:gd name="T14" fmla="*/ 14 w 23"/>
                <a:gd name="T15" fmla="*/ 5 h 35"/>
                <a:gd name="T16" fmla="*/ 8 w 23"/>
                <a:gd name="T17" fmla="*/ 9 h 35"/>
                <a:gd name="T18" fmla="*/ 23 w 23"/>
                <a:gd name="T19" fmla="*/ 25 h 35"/>
                <a:gd name="T20" fmla="*/ 11 w 23"/>
                <a:gd name="T21" fmla="*/ 35 h 35"/>
                <a:gd name="T22" fmla="*/ 0 w 23"/>
                <a:gd name="T23" fmla="*/ 32 h 35"/>
                <a:gd name="T24" fmla="*/ 2 w 23"/>
                <a:gd name="T2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35">
                  <a:moveTo>
                    <a:pt x="2" y="27"/>
                  </a:moveTo>
                  <a:cubicBezTo>
                    <a:pt x="4" y="28"/>
                    <a:pt x="7" y="30"/>
                    <a:pt x="11" y="30"/>
                  </a:cubicBezTo>
                  <a:cubicBezTo>
                    <a:pt x="14" y="30"/>
                    <a:pt x="17" y="28"/>
                    <a:pt x="17" y="25"/>
                  </a:cubicBezTo>
                  <a:cubicBezTo>
                    <a:pt x="17" y="18"/>
                    <a:pt x="2" y="21"/>
                    <a:pt x="2" y="10"/>
                  </a:cubicBezTo>
                  <a:cubicBezTo>
                    <a:pt x="2" y="5"/>
                    <a:pt x="6" y="0"/>
                    <a:pt x="13" y="0"/>
                  </a:cubicBezTo>
                  <a:cubicBezTo>
                    <a:pt x="17" y="0"/>
                    <a:pt x="20" y="1"/>
                    <a:pt x="22" y="2"/>
                  </a:cubicBezTo>
                  <a:cubicBezTo>
                    <a:pt x="22" y="7"/>
                    <a:pt x="22" y="7"/>
                    <a:pt x="22" y="7"/>
                  </a:cubicBezTo>
                  <a:cubicBezTo>
                    <a:pt x="20" y="6"/>
                    <a:pt x="17" y="5"/>
                    <a:pt x="14" y="5"/>
                  </a:cubicBezTo>
                  <a:cubicBezTo>
                    <a:pt x="11" y="5"/>
                    <a:pt x="8" y="6"/>
                    <a:pt x="8" y="9"/>
                  </a:cubicBezTo>
                  <a:cubicBezTo>
                    <a:pt x="8" y="16"/>
                    <a:pt x="23" y="14"/>
                    <a:pt x="23" y="25"/>
                  </a:cubicBezTo>
                  <a:cubicBezTo>
                    <a:pt x="23" y="32"/>
                    <a:pt x="18" y="35"/>
                    <a:pt x="11" y="35"/>
                  </a:cubicBezTo>
                  <a:cubicBezTo>
                    <a:pt x="6" y="35"/>
                    <a:pt x="3" y="33"/>
                    <a:pt x="0" y="32"/>
                  </a:cubicBezTo>
                  <a:lnTo>
                    <a:pt x="2" y="27"/>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30">
              <a:extLst>
                <a:ext uri="{FF2B5EF4-FFF2-40B4-BE49-F238E27FC236}">
                  <a16:creationId xmlns:a16="http://schemas.microsoft.com/office/drawing/2014/main" id="{FEFAA088-FB20-4A0B-9639-E22E45BFEEB4}"/>
                </a:ext>
              </a:extLst>
            </p:cNvPr>
            <p:cNvSpPr>
              <a:spLocks/>
            </p:cNvSpPr>
            <p:nvPr userDrawn="1"/>
          </p:nvSpPr>
          <p:spPr bwMode="auto">
            <a:xfrm>
              <a:off x="792" y="241"/>
              <a:ext cx="56" cy="103"/>
            </a:xfrm>
            <a:custGeom>
              <a:avLst/>
              <a:gdLst>
                <a:gd name="T0" fmla="*/ 0 w 27"/>
                <a:gd name="T1" fmla="*/ 0 h 49"/>
                <a:gd name="T2" fmla="*/ 6 w 27"/>
                <a:gd name="T3" fmla="*/ 0 h 49"/>
                <a:gd name="T4" fmla="*/ 6 w 27"/>
                <a:gd name="T5" fmla="*/ 20 h 49"/>
                <a:gd name="T6" fmla="*/ 17 w 27"/>
                <a:gd name="T7" fmla="*/ 15 h 49"/>
                <a:gd name="T8" fmla="*/ 27 w 27"/>
                <a:gd name="T9" fmla="*/ 27 h 49"/>
                <a:gd name="T10" fmla="*/ 27 w 27"/>
                <a:gd name="T11" fmla="*/ 49 h 49"/>
                <a:gd name="T12" fmla="*/ 21 w 27"/>
                <a:gd name="T13" fmla="*/ 49 h 49"/>
                <a:gd name="T14" fmla="*/ 21 w 27"/>
                <a:gd name="T15" fmla="*/ 29 h 49"/>
                <a:gd name="T16" fmla="*/ 15 w 27"/>
                <a:gd name="T17" fmla="*/ 21 h 49"/>
                <a:gd name="T18" fmla="*/ 6 w 27"/>
                <a:gd name="T19" fmla="*/ 25 h 49"/>
                <a:gd name="T20" fmla="*/ 6 w 27"/>
                <a:gd name="T21" fmla="*/ 49 h 49"/>
                <a:gd name="T22" fmla="*/ 0 w 27"/>
                <a:gd name="T23" fmla="*/ 49 h 49"/>
                <a:gd name="T24" fmla="*/ 0 w 27"/>
                <a:gd name="T2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49">
                  <a:moveTo>
                    <a:pt x="0" y="0"/>
                  </a:moveTo>
                  <a:cubicBezTo>
                    <a:pt x="6" y="0"/>
                    <a:pt x="6" y="0"/>
                    <a:pt x="6" y="0"/>
                  </a:cubicBezTo>
                  <a:cubicBezTo>
                    <a:pt x="6" y="20"/>
                    <a:pt x="6" y="20"/>
                    <a:pt x="6" y="20"/>
                  </a:cubicBezTo>
                  <a:cubicBezTo>
                    <a:pt x="9" y="17"/>
                    <a:pt x="13" y="15"/>
                    <a:pt x="17" y="15"/>
                  </a:cubicBezTo>
                  <a:cubicBezTo>
                    <a:pt x="22" y="15"/>
                    <a:pt x="27" y="19"/>
                    <a:pt x="27" y="27"/>
                  </a:cubicBezTo>
                  <a:cubicBezTo>
                    <a:pt x="27" y="49"/>
                    <a:pt x="27" y="49"/>
                    <a:pt x="27" y="49"/>
                  </a:cubicBezTo>
                  <a:cubicBezTo>
                    <a:pt x="21" y="49"/>
                    <a:pt x="21" y="49"/>
                    <a:pt x="21" y="49"/>
                  </a:cubicBezTo>
                  <a:cubicBezTo>
                    <a:pt x="21" y="29"/>
                    <a:pt x="21" y="29"/>
                    <a:pt x="21" y="29"/>
                  </a:cubicBezTo>
                  <a:cubicBezTo>
                    <a:pt x="21" y="24"/>
                    <a:pt x="20" y="21"/>
                    <a:pt x="15" y="21"/>
                  </a:cubicBezTo>
                  <a:cubicBezTo>
                    <a:pt x="12" y="21"/>
                    <a:pt x="9" y="23"/>
                    <a:pt x="6" y="25"/>
                  </a:cubicBezTo>
                  <a:cubicBezTo>
                    <a:pt x="6" y="49"/>
                    <a:pt x="6" y="49"/>
                    <a:pt x="6" y="49"/>
                  </a:cubicBezTo>
                  <a:cubicBezTo>
                    <a:pt x="0" y="49"/>
                    <a:pt x="0" y="49"/>
                    <a:pt x="0" y="49"/>
                  </a:cubicBez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31">
              <a:extLst>
                <a:ext uri="{FF2B5EF4-FFF2-40B4-BE49-F238E27FC236}">
                  <a16:creationId xmlns:a16="http://schemas.microsoft.com/office/drawing/2014/main" id="{C9CFAD24-D173-4A15-8331-614FC492933F}"/>
                </a:ext>
              </a:extLst>
            </p:cNvPr>
            <p:cNvSpPr>
              <a:spLocks noEditPoints="1"/>
            </p:cNvSpPr>
            <p:nvPr userDrawn="1"/>
          </p:nvSpPr>
          <p:spPr bwMode="auto">
            <a:xfrm>
              <a:off x="215" y="243"/>
              <a:ext cx="200" cy="91"/>
            </a:xfrm>
            <a:custGeom>
              <a:avLst/>
              <a:gdLst>
                <a:gd name="T0" fmla="*/ 35 w 96"/>
                <a:gd name="T1" fmla="*/ 0 h 43"/>
                <a:gd name="T2" fmla="*/ 35 w 96"/>
                <a:gd name="T3" fmla="*/ 43 h 43"/>
                <a:gd name="T4" fmla="*/ 22 w 96"/>
                <a:gd name="T5" fmla="*/ 36 h 43"/>
                <a:gd name="T6" fmla="*/ 8 w 96"/>
                <a:gd name="T7" fmla="*/ 25 h 43"/>
                <a:gd name="T8" fmla="*/ 2 w 96"/>
                <a:gd name="T9" fmla="*/ 14 h 43"/>
                <a:gd name="T10" fmla="*/ 0 w 96"/>
                <a:gd name="T11" fmla="*/ 0 h 43"/>
                <a:gd name="T12" fmla="*/ 35 w 96"/>
                <a:gd name="T13" fmla="*/ 0 h 43"/>
                <a:gd name="T14" fmla="*/ 96 w 96"/>
                <a:gd name="T15" fmla="*/ 0 h 43"/>
                <a:gd name="T16" fmla="*/ 94 w 96"/>
                <a:gd name="T17" fmla="*/ 14 h 43"/>
                <a:gd name="T18" fmla="*/ 88 w 96"/>
                <a:gd name="T19" fmla="*/ 25 h 43"/>
                <a:gd name="T20" fmla="*/ 74 w 96"/>
                <a:gd name="T21" fmla="*/ 36 h 43"/>
                <a:gd name="T22" fmla="*/ 61 w 96"/>
                <a:gd name="T23" fmla="*/ 43 h 43"/>
                <a:gd name="T24" fmla="*/ 61 w 96"/>
                <a:gd name="T25" fmla="*/ 0 h 43"/>
                <a:gd name="T26" fmla="*/ 96 w 96"/>
                <a:gd name="T2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43">
                  <a:moveTo>
                    <a:pt x="35" y="0"/>
                  </a:moveTo>
                  <a:cubicBezTo>
                    <a:pt x="35" y="43"/>
                    <a:pt x="35" y="43"/>
                    <a:pt x="35" y="43"/>
                  </a:cubicBezTo>
                  <a:cubicBezTo>
                    <a:pt x="24" y="38"/>
                    <a:pt x="22" y="37"/>
                    <a:pt x="22" y="36"/>
                  </a:cubicBezTo>
                  <a:cubicBezTo>
                    <a:pt x="18" y="34"/>
                    <a:pt x="12" y="31"/>
                    <a:pt x="8" y="25"/>
                  </a:cubicBezTo>
                  <a:cubicBezTo>
                    <a:pt x="5" y="22"/>
                    <a:pt x="3" y="19"/>
                    <a:pt x="2" y="14"/>
                  </a:cubicBezTo>
                  <a:cubicBezTo>
                    <a:pt x="1" y="10"/>
                    <a:pt x="0" y="5"/>
                    <a:pt x="0" y="0"/>
                  </a:cubicBezTo>
                  <a:lnTo>
                    <a:pt x="35" y="0"/>
                  </a:lnTo>
                  <a:close/>
                  <a:moveTo>
                    <a:pt x="96" y="0"/>
                  </a:moveTo>
                  <a:cubicBezTo>
                    <a:pt x="96" y="5"/>
                    <a:pt x="95" y="10"/>
                    <a:pt x="94" y="14"/>
                  </a:cubicBezTo>
                  <a:cubicBezTo>
                    <a:pt x="93" y="19"/>
                    <a:pt x="91" y="22"/>
                    <a:pt x="88" y="25"/>
                  </a:cubicBezTo>
                  <a:cubicBezTo>
                    <a:pt x="84" y="31"/>
                    <a:pt x="78" y="34"/>
                    <a:pt x="74" y="36"/>
                  </a:cubicBezTo>
                  <a:cubicBezTo>
                    <a:pt x="74" y="37"/>
                    <a:pt x="72" y="38"/>
                    <a:pt x="61" y="43"/>
                  </a:cubicBezTo>
                  <a:cubicBezTo>
                    <a:pt x="61" y="0"/>
                    <a:pt x="61" y="0"/>
                    <a:pt x="61" y="0"/>
                  </a:cubicBezTo>
                  <a:lnTo>
                    <a:pt x="96" y="0"/>
                  </a:lnTo>
                  <a:close/>
                </a:path>
              </a:pathLst>
            </a:custGeom>
            <a:noFill/>
            <a:ln w="3175" cap="flat">
              <a:solidFill>
                <a:srgbClr val="FFDD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
              <a:extLst>
                <a:ext uri="{FF2B5EF4-FFF2-40B4-BE49-F238E27FC236}">
                  <a16:creationId xmlns:a16="http://schemas.microsoft.com/office/drawing/2014/main" id="{51AD216C-EF68-4498-B7B8-5AA03AA190D5}"/>
                </a:ext>
              </a:extLst>
            </p:cNvPr>
            <p:cNvSpPr>
              <a:spLocks noEditPoints="1"/>
            </p:cNvSpPr>
            <p:nvPr userDrawn="1"/>
          </p:nvSpPr>
          <p:spPr bwMode="auto">
            <a:xfrm>
              <a:off x="215" y="108"/>
              <a:ext cx="200" cy="76"/>
            </a:xfrm>
            <a:custGeom>
              <a:avLst/>
              <a:gdLst>
                <a:gd name="T0" fmla="*/ 73 w 200"/>
                <a:gd name="T1" fmla="*/ 0 h 76"/>
                <a:gd name="T2" fmla="*/ 0 w 200"/>
                <a:gd name="T3" fmla="*/ 0 h 76"/>
                <a:gd name="T4" fmla="*/ 0 w 200"/>
                <a:gd name="T5" fmla="*/ 76 h 76"/>
                <a:gd name="T6" fmla="*/ 73 w 200"/>
                <a:gd name="T7" fmla="*/ 76 h 76"/>
                <a:gd name="T8" fmla="*/ 73 w 200"/>
                <a:gd name="T9" fmla="*/ 0 h 76"/>
                <a:gd name="T10" fmla="*/ 200 w 200"/>
                <a:gd name="T11" fmla="*/ 0 h 76"/>
                <a:gd name="T12" fmla="*/ 127 w 200"/>
                <a:gd name="T13" fmla="*/ 0 h 76"/>
                <a:gd name="T14" fmla="*/ 127 w 200"/>
                <a:gd name="T15" fmla="*/ 76 h 76"/>
                <a:gd name="T16" fmla="*/ 200 w 200"/>
                <a:gd name="T17" fmla="*/ 76 h 76"/>
                <a:gd name="T18" fmla="*/ 200 w 200"/>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76">
                  <a:moveTo>
                    <a:pt x="73" y="0"/>
                  </a:moveTo>
                  <a:lnTo>
                    <a:pt x="0" y="0"/>
                  </a:lnTo>
                  <a:lnTo>
                    <a:pt x="0" y="76"/>
                  </a:lnTo>
                  <a:lnTo>
                    <a:pt x="73" y="76"/>
                  </a:lnTo>
                  <a:lnTo>
                    <a:pt x="73" y="0"/>
                  </a:lnTo>
                  <a:close/>
                  <a:moveTo>
                    <a:pt x="200" y="0"/>
                  </a:moveTo>
                  <a:lnTo>
                    <a:pt x="127" y="0"/>
                  </a:lnTo>
                  <a:lnTo>
                    <a:pt x="127" y="76"/>
                  </a:lnTo>
                  <a:lnTo>
                    <a:pt x="200" y="76"/>
                  </a:lnTo>
                  <a:lnTo>
                    <a:pt x="200" y="0"/>
                  </a:lnTo>
                  <a:close/>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77" name="Freeform 33">
              <a:extLst>
                <a:ext uri="{FF2B5EF4-FFF2-40B4-BE49-F238E27FC236}">
                  <a16:creationId xmlns:a16="http://schemas.microsoft.com/office/drawing/2014/main" id="{312ACBB7-6CC1-4B79-B650-206C4CDD770E}"/>
                </a:ext>
              </a:extLst>
            </p:cNvPr>
            <p:cNvSpPr>
              <a:spLocks/>
            </p:cNvSpPr>
            <p:nvPr userDrawn="1"/>
          </p:nvSpPr>
          <p:spPr bwMode="auto">
            <a:xfrm>
              <a:off x="203" y="97"/>
              <a:ext cx="225" cy="264"/>
            </a:xfrm>
            <a:custGeom>
              <a:avLst/>
              <a:gdLst>
                <a:gd name="T0" fmla="*/ 54 w 108"/>
                <a:gd name="T1" fmla="*/ 125 h 125"/>
                <a:gd name="T2" fmla="*/ 53 w 108"/>
                <a:gd name="T3" fmla="*/ 124 h 125"/>
                <a:gd name="T4" fmla="*/ 25 w 108"/>
                <a:gd name="T5" fmla="*/ 110 h 125"/>
                <a:gd name="T6" fmla="*/ 0 w 108"/>
                <a:gd name="T7" fmla="*/ 65 h 125"/>
                <a:gd name="T8" fmla="*/ 0 w 108"/>
                <a:gd name="T9" fmla="*/ 0 h 125"/>
                <a:gd name="T10" fmla="*/ 108 w 108"/>
                <a:gd name="T11" fmla="*/ 0 h 125"/>
                <a:gd name="T12" fmla="*/ 108 w 108"/>
                <a:gd name="T13" fmla="*/ 65 h 125"/>
                <a:gd name="T14" fmla="*/ 83 w 108"/>
                <a:gd name="T15" fmla="*/ 110 h 125"/>
                <a:gd name="T16" fmla="*/ 55 w 108"/>
                <a:gd name="T17" fmla="*/ 124 h 125"/>
                <a:gd name="T18" fmla="*/ 54 w 108"/>
                <a:gd name="T19"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25">
                  <a:moveTo>
                    <a:pt x="54" y="125"/>
                  </a:moveTo>
                  <a:cubicBezTo>
                    <a:pt x="53" y="124"/>
                    <a:pt x="53" y="124"/>
                    <a:pt x="53" y="124"/>
                  </a:cubicBezTo>
                  <a:cubicBezTo>
                    <a:pt x="51" y="123"/>
                    <a:pt x="27" y="111"/>
                    <a:pt x="25" y="110"/>
                  </a:cubicBezTo>
                  <a:cubicBezTo>
                    <a:pt x="17" y="106"/>
                    <a:pt x="0" y="97"/>
                    <a:pt x="0" y="65"/>
                  </a:cubicBezTo>
                  <a:cubicBezTo>
                    <a:pt x="0" y="0"/>
                    <a:pt x="0" y="0"/>
                    <a:pt x="0" y="0"/>
                  </a:cubicBezTo>
                  <a:cubicBezTo>
                    <a:pt x="108" y="0"/>
                    <a:pt x="108" y="0"/>
                    <a:pt x="108" y="0"/>
                  </a:cubicBezTo>
                  <a:cubicBezTo>
                    <a:pt x="108" y="65"/>
                    <a:pt x="108" y="65"/>
                    <a:pt x="108" y="65"/>
                  </a:cubicBezTo>
                  <a:cubicBezTo>
                    <a:pt x="108" y="97"/>
                    <a:pt x="91" y="106"/>
                    <a:pt x="83" y="110"/>
                  </a:cubicBezTo>
                  <a:cubicBezTo>
                    <a:pt x="81" y="111"/>
                    <a:pt x="56" y="123"/>
                    <a:pt x="55" y="124"/>
                  </a:cubicBezTo>
                  <a:lnTo>
                    <a:pt x="54" y="125"/>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4">
              <a:extLst>
                <a:ext uri="{FF2B5EF4-FFF2-40B4-BE49-F238E27FC236}">
                  <a16:creationId xmlns:a16="http://schemas.microsoft.com/office/drawing/2014/main" id="{85F91971-C876-4903-A55C-043D343459F0}"/>
                </a:ext>
              </a:extLst>
            </p:cNvPr>
            <p:cNvSpPr>
              <a:spLocks/>
            </p:cNvSpPr>
            <p:nvPr userDrawn="1"/>
          </p:nvSpPr>
          <p:spPr bwMode="auto">
            <a:xfrm>
              <a:off x="209" y="101"/>
              <a:ext cx="213" cy="254"/>
            </a:xfrm>
            <a:custGeom>
              <a:avLst/>
              <a:gdLst>
                <a:gd name="T0" fmla="*/ 62 w 102"/>
                <a:gd name="T1" fmla="*/ 42 h 120"/>
                <a:gd name="T2" fmla="*/ 62 w 102"/>
                <a:gd name="T3" fmla="*/ 0 h 120"/>
                <a:gd name="T4" fmla="*/ 40 w 102"/>
                <a:gd name="T5" fmla="*/ 0 h 120"/>
                <a:gd name="T6" fmla="*/ 40 w 102"/>
                <a:gd name="T7" fmla="*/ 42 h 120"/>
                <a:gd name="T8" fmla="*/ 0 w 102"/>
                <a:gd name="T9" fmla="*/ 42 h 120"/>
                <a:gd name="T10" fmla="*/ 0 w 102"/>
                <a:gd name="T11" fmla="*/ 63 h 120"/>
                <a:gd name="T12" fmla="*/ 0 w 102"/>
                <a:gd name="T13" fmla="*/ 64 h 120"/>
                <a:gd name="T14" fmla="*/ 40 w 102"/>
                <a:gd name="T15" fmla="*/ 64 h 120"/>
                <a:gd name="T16" fmla="*/ 40 w 102"/>
                <a:gd name="T17" fmla="*/ 115 h 120"/>
                <a:gd name="T18" fmla="*/ 51 w 102"/>
                <a:gd name="T19" fmla="*/ 120 h 120"/>
                <a:gd name="T20" fmla="*/ 51 w 102"/>
                <a:gd name="T21" fmla="*/ 120 h 120"/>
                <a:gd name="T22" fmla="*/ 51 w 102"/>
                <a:gd name="T23" fmla="*/ 120 h 120"/>
                <a:gd name="T24" fmla="*/ 62 w 102"/>
                <a:gd name="T25" fmla="*/ 115 h 120"/>
                <a:gd name="T26" fmla="*/ 62 w 102"/>
                <a:gd name="T27" fmla="*/ 64 h 120"/>
                <a:gd name="T28" fmla="*/ 102 w 102"/>
                <a:gd name="T29" fmla="*/ 64 h 120"/>
                <a:gd name="T30" fmla="*/ 102 w 102"/>
                <a:gd name="T31" fmla="*/ 63 h 120"/>
                <a:gd name="T32" fmla="*/ 102 w 102"/>
                <a:gd name="T33" fmla="*/ 42 h 120"/>
                <a:gd name="T34" fmla="*/ 62 w 102"/>
                <a:gd name="T35" fmla="*/ 4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20">
                  <a:moveTo>
                    <a:pt x="62" y="42"/>
                  </a:moveTo>
                  <a:cubicBezTo>
                    <a:pt x="62" y="0"/>
                    <a:pt x="62" y="0"/>
                    <a:pt x="62" y="0"/>
                  </a:cubicBezTo>
                  <a:cubicBezTo>
                    <a:pt x="40" y="0"/>
                    <a:pt x="40" y="0"/>
                    <a:pt x="40" y="0"/>
                  </a:cubicBezTo>
                  <a:cubicBezTo>
                    <a:pt x="40" y="42"/>
                    <a:pt x="40" y="42"/>
                    <a:pt x="40" y="42"/>
                  </a:cubicBezTo>
                  <a:cubicBezTo>
                    <a:pt x="0" y="42"/>
                    <a:pt x="0" y="42"/>
                    <a:pt x="0" y="42"/>
                  </a:cubicBezTo>
                  <a:cubicBezTo>
                    <a:pt x="0" y="63"/>
                    <a:pt x="0" y="63"/>
                    <a:pt x="0" y="63"/>
                  </a:cubicBezTo>
                  <a:cubicBezTo>
                    <a:pt x="0" y="63"/>
                    <a:pt x="0" y="63"/>
                    <a:pt x="0" y="64"/>
                  </a:cubicBezTo>
                  <a:cubicBezTo>
                    <a:pt x="40" y="64"/>
                    <a:pt x="40" y="64"/>
                    <a:pt x="40" y="64"/>
                  </a:cubicBezTo>
                  <a:cubicBezTo>
                    <a:pt x="40" y="115"/>
                    <a:pt x="40" y="115"/>
                    <a:pt x="40" y="115"/>
                  </a:cubicBezTo>
                  <a:cubicBezTo>
                    <a:pt x="46" y="117"/>
                    <a:pt x="51" y="120"/>
                    <a:pt x="51" y="120"/>
                  </a:cubicBezTo>
                  <a:cubicBezTo>
                    <a:pt x="51" y="120"/>
                    <a:pt x="51" y="120"/>
                    <a:pt x="51" y="120"/>
                  </a:cubicBezTo>
                  <a:cubicBezTo>
                    <a:pt x="51" y="120"/>
                    <a:pt x="51" y="120"/>
                    <a:pt x="51" y="120"/>
                  </a:cubicBezTo>
                  <a:cubicBezTo>
                    <a:pt x="51" y="120"/>
                    <a:pt x="56" y="117"/>
                    <a:pt x="62" y="115"/>
                  </a:cubicBezTo>
                  <a:cubicBezTo>
                    <a:pt x="62" y="64"/>
                    <a:pt x="62" y="64"/>
                    <a:pt x="62" y="64"/>
                  </a:cubicBezTo>
                  <a:cubicBezTo>
                    <a:pt x="102" y="64"/>
                    <a:pt x="102" y="64"/>
                    <a:pt x="102" y="64"/>
                  </a:cubicBezTo>
                  <a:cubicBezTo>
                    <a:pt x="102" y="63"/>
                    <a:pt x="102" y="63"/>
                    <a:pt x="102" y="63"/>
                  </a:cubicBezTo>
                  <a:cubicBezTo>
                    <a:pt x="102" y="42"/>
                    <a:pt x="102" y="42"/>
                    <a:pt x="102" y="42"/>
                  </a:cubicBezTo>
                  <a:lnTo>
                    <a:pt x="62"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Rectangle 35">
              <a:extLst>
                <a:ext uri="{FF2B5EF4-FFF2-40B4-BE49-F238E27FC236}">
                  <a16:creationId xmlns:a16="http://schemas.microsoft.com/office/drawing/2014/main" id="{0B581B1C-D5D4-4811-965C-81764C5661D6}"/>
                </a:ext>
              </a:extLst>
            </p:cNvPr>
            <p:cNvSpPr>
              <a:spLocks noChangeArrowheads="1"/>
            </p:cNvSpPr>
            <p:nvPr userDrawn="1"/>
          </p:nvSpPr>
          <p:spPr bwMode="auto">
            <a:xfrm>
              <a:off x="209" y="101"/>
              <a:ext cx="83" cy="89"/>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Rectangle 36">
              <a:extLst>
                <a:ext uri="{FF2B5EF4-FFF2-40B4-BE49-F238E27FC236}">
                  <a16:creationId xmlns:a16="http://schemas.microsoft.com/office/drawing/2014/main" id="{F87EBE06-0336-4F6D-9529-8470F0F3550E}"/>
                </a:ext>
              </a:extLst>
            </p:cNvPr>
            <p:cNvSpPr>
              <a:spLocks noChangeArrowheads="1"/>
            </p:cNvSpPr>
            <p:nvPr userDrawn="1"/>
          </p:nvSpPr>
          <p:spPr bwMode="auto">
            <a:xfrm>
              <a:off x="338" y="101"/>
              <a:ext cx="84" cy="89"/>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37">
              <a:extLst>
                <a:ext uri="{FF2B5EF4-FFF2-40B4-BE49-F238E27FC236}">
                  <a16:creationId xmlns:a16="http://schemas.microsoft.com/office/drawing/2014/main" id="{38E588E2-38B6-4F64-86ED-41DA8838423F}"/>
                </a:ext>
              </a:extLst>
            </p:cNvPr>
            <p:cNvSpPr>
              <a:spLocks/>
            </p:cNvSpPr>
            <p:nvPr userDrawn="1"/>
          </p:nvSpPr>
          <p:spPr bwMode="auto">
            <a:xfrm>
              <a:off x="209" y="237"/>
              <a:ext cx="83" cy="107"/>
            </a:xfrm>
            <a:custGeom>
              <a:avLst/>
              <a:gdLst>
                <a:gd name="T0" fmla="*/ 40 w 40"/>
                <a:gd name="T1" fmla="*/ 0 h 51"/>
                <a:gd name="T2" fmla="*/ 0 w 40"/>
                <a:gd name="T3" fmla="*/ 0 h 51"/>
                <a:gd name="T4" fmla="*/ 23 w 40"/>
                <a:gd name="T5" fmla="*/ 42 h 51"/>
                <a:gd name="T6" fmla="*/ 40 w 40"/>
                <a:gd name="T7" fmla="*/ 51 h 51"/>
                <a:gd name="T8" fmla="*/ 40 w 40"/>
                <a:gd name="T9" fmla="*/ 0 h 51"/>
              </a:gdLst>
              <a:ahLst/>
              <a:cxnLst>
                <a:cxn ang="0">
                  <a:pos x="T0" y="T1"/>
                </a:cxn>
                <a:cxn ang="0">
                  <a:pos x="T2" y="T3"/>
                </a:cxn>
                <a:cxn ang="0">
                  <a:pos x="T4" y="T5"/>
                </a:cxn>
                <a:cxn ang="0">
                  <a:pos x="T6" y="T7"/>
                </a:cxn>
                <a:cxn ang="0">
                  <a:pos x="T8" y="T9"/>
                </a:cxn>
              </a:cxnLst>
              <a:rect l="0" t="0" r="r" b="b"/>
              <a:pathLst>
                <a:path w="40" h="51">
                  <a:moveTo>
                    <a:pt x="40" y="0"/>
                  </a:moveTo>
                  <a:cubicBezTo>
                    <a:pt x="0" y="0"/>
                    <a:pt x="0" y="0"/>
                    <a:pt x="0" y="0"/>
                  </a:cubicBezTo>
                  <a:cubicBezTo>
                    <a:pt x="0" y="29"/>
                    <a:pt x="15" y="38"/>
                    <a:pt x="23" y="42"/>
                  </a:cubicBezTo>
                  <a:cubicBezTo>
                    <a:pt x="24" y="43"/>
                    <a:pt x="33" y="47"/>
                    <a:pt x="40" y="51"/>
                  </a:cubicBezTo>
                  <a:lnTo>
                    <a:pt x="40" y="0"/>
                  </a:lnTo>
                  <a:close/>
                </a:path>
              </a:pathLst>
            </a:custGeom>
            <a:solidFill>
              <a:srgbClr val="E63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38">
              <a:extLst>
                <a:ext uri="{FF2B5EF4-FFF2-40B4-BE49-F238E27FC236}">
                  <a16:creationId xmlns:a16="http://schemas.microsoft.com/office/drawing/2014/main" id="{A768BB62-E522-4DFC-AB0A-5B0A566728B7}"/>
                </a:ext>
              </a:extLst>
            </p:cNvPr>
            <p:cNvSpPr>
              <a:spLocks/>
            </p:cNvSpPr>
            <p:nvPr userDrawn="1"/>
          </p:nvSpPr>
          <p:spPr bwMode="auto">
            <a:xfrm>
              <a:off x="338" y="237"/>
              <a:ext cx="84" cy="107"/>
            </a:xfrm>
            <a:custGeom>
              <a:avLst/>
              <a:gdLst>
                <a:gd name="T0" fmla="*/ 0 w 40"/>
                <a:gd name="T1" fmla="*/ 0 h 51"/>
                <a:gd name="T2" fmla="*/ 0 w 40"/>
                <a:gd name="T3" fmla="*/ 51 h 51"/>
                <a:gd name="T4" fmla="*/ 17 w 40"/>
                <a:gd name="T5" fmla="*/ 42 h 51"/>
                <a:gd name="T6" fmla="*/ 40 w 40"/>
                <a:gd name="T7" fmla="*/ 0 h 51"/>
                <a:gd name="T8" fmla="*/ 0 w 40"/>
                <a:gd name="T9" fmla="*/ 0 h 51"/>
              </a:gdLst>
              <a:ahLst/>
              <a:cxnLst>
                <a:cxn ang="0">
                  <a:pos x="T0" y="T1"/>
                </a:cxn>
                <a:cxn ang="0">
                  <a:pos x="T2" y="T3"/>
                </a:cxn>
                <a:cxn ang="0">
                  <a:pos x="T4" y="T5"/>
                </a:cxn>
                <a:cxn ang="0">
                  <a:pos x="T6" y="T7"/>
                </a:cxn>
                <a:cxn ang="0">
                  <a:pos x="T8" y="T9"/>
                </a:cxn>
              </a:cxnLst>
              <a:rect l="0" t="0" r="r" b="b"/>
              <a:pathLst>
                <a:path w="40" h="51">
                  <a:moveTo>
                    <a:pt x="0" y="0"/>
                  </a:moveTo>
                  <a:cubicBezTo>
                    <a:pt x="0" y="51"/>
                    <a:pt x="0" y="51"/>
                    <a:pt x="0" y="51"/>
                  </a:cubicBezTo>
                  <a:cubicBezTo>
                    <a:pt x="7" y="47"/>
                    <a:pt x="16" y="43"/>
                    <a:pt x="17" y="42"/>
                  </a:cubicBezTo>
                  <a:cubicBezTo>
                    <a:pt x="25" y="38"/>
                    <a:pt x="40" y="29"/>
                    <a:pt x="40" y="0"/>
                  </a:cubicBezTo>
                  <a:lnTo>
                    <a:pt x="0" y="0"/>
                  </a:lnTo>
                  <a:close/>
                </a:path>
              </a:pathLst>
            </a:custGeom>
            <a:solidFill>
              <a:srgbClr val="E63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39">
              <a:extLst>
                <a:ext uri="{FF2B5EF4-FFF2-40B4-BE49-F238E27FC236}">
                  <a16:creationId xmlns:a16="http://schemas.microsoft.com/office/drawing/2014/main" id="{E57914E9-13C8-4A12-9EA1-3F1106831678}"/>
                </a:ext>
              </a:extLst>
            </p:cNvPr>
            <p:cNvSpPr>
              <a:spLocks/>
            </p:cNvSpPr>
            <p:nvPr userDrawn="1"/>
          </p:nvSpPr>
          <p:spPr bwMode="auto">
            <a:xfrm>
              <a:off x="361" y="209"/>
              <a:ext cx="11" cy="23"/>
            </a:xfrm>
            <a:custGeom>
              <a:avLst/>
              <a:gdLst>
                <a:gd name="T0" fmla="*/ 3 w 5"/>
                <a:gd name="T1" fmla="*/ 2 h 11"/>
                <a:gd name="T2" fmla="*/ 4 w 5"/>
                <a:gd name="T3" fmla="*/ 1 h 11"/>
                <a:gd name="T4" fmla="*/ 3 w 5"/>
                <a:gd name="T5" fmla="*/ 0 h 11"/>
                <a:gd name="T6" fmla="*/ 2 w 5"/>
                <a:gd name="T7" fmla="*/ 1 h 11"/>
                <a:gd name="T8" fmla="*/ 2 w 5"/>
                <a:gd name="T9" fmla="*/ 2 h 11"/>
                <a:gd name="T10" fmla="*/ 0 w 5"/>
                <a:gd name="T11" fmla="*/ 8 h 11"/>
                <a:gd name="T12" fmla="*/ 2 w 5"/>
                <a:gd name="T13" fmla="*/ 8 h 11"/>
                <a:gd name="T14" fmla="*/ 3 w 5"/>
                <a:gd name="T15" fmla="*/ 11 h 11"/>
                <a:gd name="T16" fmla="*/ 3 w 5"/>
                <a:gd name="T17" fmla="*/ 8 h 11"/>
                <a:gd name="T18" fmla="*/ 5 w 5"/>
                <a:gd name="T19" fmla="*/ 8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4" y="1"/>
                    <a:pt x="4" y="1"/>
                    <a:pt x="4" y="1"/>
                  </a:cubicBezTo>
                  <a:cubicBezTo>
                    <a:pt x="3" y="0"/>
                    <a:pt x="3" y="0"/>
                    <a:pt x="3" y="0"/>
                  </a:cubicBezTo>
                  <a:cubicBezTo>
                    <a:pt x="2" y="1"/>
                    <a:pt x="2" y="1"/>
                    <a:pt x="2" y="1"/>
                  </a:cubicBezTo>
                  <a:cubicBezTo>
                    <a:pt x="2" y="2"/>
                    <a:pt x="2" y="2"/>
                    <a:pt x="2" y="2"/>
                  </a:cubicBezTo>
                  <a:cubicBezTo>
                    <a:pt x="2" y="2"/>
                    <a:pt x="2" y="7"/>
                    <a:pt x="0" y="8"/>
                  </a:cubicBezTo>
                  <a:cubicBezTo>
                    <a:pt x="0" y="8"/>
                    <a:pt x="1" y="9"/>
                    <a:pt x="2" y="8"/>
                  </a:cubicBezTo>
                  <a:cubicBezTo>
                    <a:pt x="2" y="8"/>
                    <a:pt x="2" y="9"/>
                    <a:pt x="3" y="11"/>
                  </a:cubicBezTo>
                  <a:cubicBezTo>
                    <a:pt x="3" y="9"/>
                    <a:pt x="3" y="8"/>
                    <a:pt x="3" y="8"/>
                  </a:cubicBezTo>
                  <a:cubicBezTo>
                    <a:pt x="4" y="9"/>
                    <a:pt x="5" y="8"/>
                    <a:pt x="5"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40">
              <a:extLst>
                <a:ext uri="{FF2B5EF4-FFF2-40B4-BE49-F238E27FC236}">
                  <a16:creationId xmlns:a16="http://schemas.microsoft.com/office/drawing/2014/main" id="{0AFCA663-1FF4-48AD-958C-A46B5E2960E4}"/>
                </a:ext>
              </a:extLst>
            </p:cNvPr>
            <p:cNvSpPr>
              <a:spLocks/>
            </p:cNvSpPr>
            <p:nvPr userDrawn="1"/>
          </p:nvSpPr>
          <p:spPr bwMode="auto">
            <a:xfrm>
              <a:off x="374"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41">
              <a:extLst>
                <a:ext uri="{FF2B5EF4-FFF2-40B4-BE49-F238E27FC236}">
                  <a16:creationId xmlns:a16="http://schemas.microsoft.com/office/drawing/2014/main" id="{756CAE8D-B029-42FC-9F42-7A1030636BF9}"/>
                </a:ext>
              </a:extLst>
            </p:cNvPr>
            <p:cNvSpPr>
              <a:spLocks/>
            </p:cNvSpPr>
            <p:nvPr userDrawn="1"/>
          </p:nvSpPr>
          <p:spPr bwMode="auto">
            <a:xfrm>
              <a:off x="388" y="209"/>
              <a:ext cx="13"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2" y="9"/>
                    <a:pt x="3" y="11"/>
                  </a:cubicBezTo>
                  <a:cubicBezTo>
                    <a:pt x="3"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42">
              <a:extLst>
                <a:ext uri="{FF2B5EF4-FFF2-40B4-BE49-F238E27FC236}">
                  <a16:creationId xmlns:a16="http://schemas.microsoft.com/office/drawing/2014/main" id="{1964273C-8CBB-4E57-95D9-49F21911877C}"/>
                </a:ext>
              </a:extLst>
            </p:cNvPr>
            <p:cNvSpPr>
              <a:spLocks/>
            </p:cNvSpPr>
            <p:nvPr userDrawn="1"/>
          </p:nvSpPr>
          <p:spPr bwMode="auto">
            <a:xfrm>
              <a:off x="403" y="192"/>
              <a:ext cx="10" cy="23"/>
            </a:xfrm>
            <a:custGeom>
              <a:avLst/>
              <a:gdLst>
                <a:gd name="T0" fmla="*/ 3 w 5"/>
                <a:gd name="T1" fmla="*/ 2 h 11"/>
                <a:gd name="T2" fmla="*/ 3 w 5"/>
                <a:gd name="T3" fmla="*/ 1 h 11"/>
                <a:gd name="T4" fmla="*/ 2 w 5"/>
                <a:gd name="T5" fmla="*/ 0 h 11"/>
                <a:gd name="T6" fmla="*/ 1 w 5"/>
                <a:gd name="T7" fmla="*/ 1 h 11"/>
                <a:gd name="T8" fmla="*/ 2 w 5"/>
                <a:gd name="T9" fmla="*/ 2 h 11"/>
                <a:gd name="T10" fmla="*/ 0 w 5"/>
                <a:gd name="T11" fmla="*/ 9 h 11"/>
                <a:gd name="T12" fmla="*/ 2 w 5"/>
                <a:gd name="T13" fmla="*/ 9 h 11"/>
                <a:gd name="T14" fmla="*/ 2 w 5"/>
                <a:gd name="T15" fmla="*/ 11 h 11"/>
                <a:gd name="T16" fmla="*/ 3 w 5"/>
                <a:gd name="T17" fmla="*/ 9 h 11"/>
                <a:gd name="T18" fmla="*/ 5 w 5"/>
                <a:gd name="T19" fmla="*/ 9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3" y="1"/>
                    <a:pt x="3" y="1"/>
                    <a:pt x="3" y="1"/>
                  </a:cubicBezTo>
                  <a:cubicBezTo>
                    <a:pt x="2" y="0"/>
                    <a:pt x="2" y="0"/>
                    <a:pt x="2" y="0"/>
                  </a:cubicBezTo>
                  <a:cubicBezTo>
                    <a:pt x="1" y="1"/>
                    <a:pt x="1" y="1"/>
                    <a:pt x="1" y="1"/>
                  </a:cubicBezTo>
                  <a:cubicBezTo>
                    <a:pt x="2" y="2"/>
                    <a:pt x="2" y="2"/>
                    <a:pt x="2" y="2"/>
                  </a:cubicBezTo>
                  <a:cubicBezTo>
                    <a:pt x="2" y="3"/>
                    <a:pt x="2" y="7"/>
                    <a:pt x="0" y="9"/>
                  </a:cubicBezTo>
                  <a:cubicBezTo>
                    <a:pt x="0" y="9"/>
                    <a:pt x="0" y="9"/>
                    <a:pt x="2" y="9"/>
                  </a:cubicBezTo>
                  <a:cubicBezTo>
                    <a:pt x="2" y="9"/>
                    <a:pt x="2" y="10"/>
                    <a:pt x="2" y="11"/>
                  </a:cubicBezTo>
                  <a:cubicBezTo>
                    <a:pt x="3" y="10"/>
                    <a:pt x="3" y="9"/>
                    <a:pt x="3" y="9"/>
                  </a:cubicBezTo>
                  <a:cubicBezTo>
                    <a:pt x="4" y="9"/>
                    <a:pt x="5" y="9"/>
                    <a:pt x="5"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43">
              <a:extLst>
                <a:ext uri="{FF2B5EF4-FFF2-40B4-BE49-F238E27FC236}">
                  <a16:creationId xmlns:a16="http://schemas.microsoft.com/office/drawing/2014/main" id="{2601DB24-65E1-418D-A1B2-29F59B10DC48}"/>
                </a:ext>
              </a:extLst>
            </p:cNvPr>
            <p:cNvSpPr>
              <a:spLocks/>
            </p:cNvSpPr>
            <p:nvPr userDrawn="1"/>
          </p:nvSpPr>
          <p:spPr bwMode="auto">
            <a:xfrm>
              <a:off x="347"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44">
              <a:extLst>
                <a:ext uri="{FF2B5EF4-FFF2-40B4-BE49-F238E27FC236}">
                  <a16:creationId xmlns:a16="http://schemas.microsoft.com/office/drawing/2014/main" id="{96E22F0C-22B1-47C4-A385-7CF679136A15}"/>
                </a:ext>
              </a:extLst>
            </p:cNvPr>
            <p:cNvSpPr>
              <a:spLocks/>
            </p:cNvSpPr>
            <p:nvPr userDrawn="1"/>
          </p:nvSpPr>
          <p:spPr bwMode="auto">
            <a:xfrm>
              <a:off x="230" y="209"/>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3" y="9"/>
                    <a:pt x="3" y="11"/>
                  </a:cubicBezTo>
                  <a:cubicBezTo>
                    <a:pt x="4"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9" name="Freeform 45">
              <a:extLst>
                <a:ext uri="{FF2B5EF4-FFF2-40B4-BE49-F238E27FC236}">
                  <a16:creationId xmlns:a16="http://schemas.microsoft.com/office/drawing/2014/main" id="{ACE1641A-F543-4E38-B1CA-B8B26CF79FB9}"/>
                </a:ext>
              </a:extLst>
            </p:cNvPr>
            <p:cNvSpPr>
              <a:spLocks/>
            </p:cNvSpPr>
            <p:nvPr userDrawn="1"/>
          </p:nvSpPr>
          <p:spPr bwMode="auto">
            <a:xfrm>
              <a:off x="245"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46">
              <a:extLst>
                <a:ext uri="{FF2B5EF4-FFF2-40B4-BE49-F238E27FC236}">
                  <a16:creationId xmlns:a16="http://schemas.microsoft.com/office/drawing/2014/main" id="{BF21F968-8306-446C-99AB-4ACEF6EB94CF}"/>
                </a:ext>
              </a:extLst>
            </p:cNvPr>
            <p:cNvSpPr>
              <a:spLocks/>
            </p:cNvSpPr>
            <p:nvPr userDrawn="1"/>
          </p:nvSpPr>
          <p:spPr bwMode="auto">
            <a:xfrm>
              <a:off x="259" y="209"/>
              <a:ext cx="11" cy="23"/>
            </a:xfrm>
            <a:custGeom>
              <a:avLst/>
              <a:gdLst>
                <a:gd name="T0" fmla="*/ 3 w 5"/>
                <a:gd name="T1" fmla="*/ 2 h 11"/>
                <a:gd name="T2" fmla="*/ 3 w 5"/>
                <a:gd name="T3" fmla="*/ 1 h 11"/>
                <a:gd name="T4" fmla="*/ 2 w 5"/>
                <a:gd name="T5" fmla="*/ 0 h 11"/>
                <a:gd name="T6" fmla="*/ 1 w 5"/>
                <a:gd name="T7" fmla="*/ 1 h 11"/>
                <a:gd name="T8" fmla="*/ 2 w 5"/>
                <a:gd name="T9" fmla="*/ 2 h 11"/>
                <a:gd name="T10" fmla="*/ 0 w 5"/>
                <a:gd name="T11" fmla="*/ 8 h 11"/>
                <a:gd name="T12" fmla="*/ 2 w 5"/>
                <a:gd name="T13" fmla="*/ 8 h 11"/>
                <a:gd name="T14" fmla="*/ 2 w 5"/>
                <a:gd name="T15" fmla="*/ 11 h 11"/>
                <a:gd name="T16" fmla="*/ 3 w 5"/>
                <a:gd name="T17" fmla="*/ 8 h 11"/>
                <a:gd name="T18" fmla="*/ 5 w 5"/>
                <a:gd name="T19" fmla="*/ 8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3" y="1"/>
                    <a:pt x="3" y="1"/>
                    <a:pt x="3" y="1"/>
                  </a:cubicBezTo>
                  <a:cubicBezTo>
                    <a:pt x="2" y="0"/>
                    <a:pt x="2" y="0"/>
                    <a:pt x="2" y="0"/>
                  </a:cubicBezTo>
                  <a:cubicBezTo>
                    <a:pt x="1" y="1"/>
                    <a:pt x="1" y="1"/>
                    <a:pt x="1" y="1"/>
                  </a:cubicBezTo>
                  <a:cubicBezTo>
                    <a:pt x="2" y="2"/>
                    <a:pt x="2" y="2"/>
                    <a:pt x="2" y="2"/>
                  </a:cubicBezTo>
                  <a:cubicBezTo>
                    <a:pt x="2" y="2"/>
                    <a:pt x="2" y="7"/>
                    <a:pt x="0" y="8"/>
                  </a:cubicBezTo>
                  <a:cubicBezTo>
                    <a:pt x="0" y="8"/>
                    <a:pt x="0" y="9"/>
                    <a:pt x="2" y="8"/>
                  </a:cubicBezTo>
                  <a:cubicBezTo>
                    <a:pt x="2" y="8"/>
                    <a:pt x="2" y="9"/>
                    <a:pt x="2" y="11"/>
                  </a:cubicBezTo>
                  <a:cubicBezTo>
                    <a:pt x="3" y="9"/>
                    <a:pt x="3" y="8"/>
                    <a:pt x="3" y="8"/>
                  </a:cubicBezTo>
                  <a:cubicBezTo>
                    <a:pt x="4" y="9"/>
                    <a:pt x="5" y="8"/>
                    <a:pt x="5"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1" name="Freeform 47">
              <a:extLst>
                <a:ext uri="{FF2B5EF4-FFF2-40B4-BE49-F238E27FC236}">
                  <a16:creationId xmlns:a16="http://schemas.microsoft.com/office/drawing/2014/main" id="{B289E10A-A04A-43EB-AD57-1D15F6695310}"/>
                </a:ext>
              </a:extLst>
            </p:cNvPr>
            <p:cNvSpPr>
              <a:spLocks/>
            </p:cNvSpPr>
            <p:nvPr userDrawn="1"/>
          </p:nvSpPr>
          <p:spPr bwMode="auto">
            <a:xfrm>
              <a:off x="272"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2" name="Freeform 48">
              <a:extLst>
                <a:ext uri="{FF2B5EF4-FFF2-40B4-BE49-F238E27FC236}">
                  <a16:creationId xmlns:a16="http://schemas.microsoft.com/office/drawing/2014/main" id="{70C1F3C7-23D2-4163-96C0-A10B293BAE22}"/>
                </a:ext>
              </a:extLst>
            </p:cNvPr>
            <p:cNvSpPr>
              <a:spLocks/>
            </p:cNvSpPr>
            <p:nvPr userDrawn="1"/>
          </p:nvSpPr>
          <p:spPr bwMode="auto">
            <a:xfrm>
              <a:off x="218" y="192"/>
              <a:ext cx="10" cy="23"/>
            </a:xfrm>
            <a:custGeom>
              <a:avLst/>
              <a:gdLst>
                <a:gd name="T0" fmla="*/ 3 w 5"/>
                <a:gd name="T1" fmla="*/ 2 h 11"/>
                <a:gd name="T2" fmla="*/ 4 w 5"/>
                <a:gd name="T3" fmla="*/ 1 h 11"/>
                <a:gd name="T4" fmla="*/ 3 w 5"/>
                <a:gd name="T5" fmla="*/ 0 h 11"/>
                <a:gd name="T6" fmla="*/ 2 w 5"/>
                <a:gd name="T7" fmla="*/ 1 h 11"/>
                <a:gd name="T8" fmla="*/ 2 w 5"/>
                <a:gd name="T9" fmla="*/ 2 h 11"/>
                <a:gd name="T10" fmla="*/ 0 w 5"/>
                <a:gd name="T11" fmla="*/ 9 h 11"/>
                <a:gd name="T12" fmla="*/ 2 w 5"/>
                <a:gd name="T13" fmla="*/ 9 h 11"/>
                <a:gd name="T14" fmla="*/ 3 w 5"/>
                <a:gd name="T15" fmla="*/ 11 h 11"/>
                <a:gd name="T16" fmla="*/ 3 w 5"/>
                <a:gd name="T17" fmla="*/ 9 h 11"/>
                <a:gd name="T18" fmla="*/ 5 w 5"/>
                <a:gd name="T19" fmla="*/ 9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4" y="1"/>
                    <a:pt x="4" y="1"/>
                    <a:pt x="4" y="1"/>
                  </a:cubicBezTo>
                  <a:cubicBezTo>
                    <a:pt x="3" y="0"/>
                    <a:pt x="3" y="0"/>
                    <a:pt x="3" y="0"/>
                  </a:cubicBezTo>
                  <a:cubicBezTo>
                    <a:pt x="2" y="1"/>
                    <a:pt x="2" y="1"/>
                    <a:pt x="2" y="1"/>
                  </a:cubicBezTo>
                  <a:cubicBezTo>
                    <a:pt x="2" y="2"/>
                    <a:pt x="2" y="2"/>
                    <a:pt x="2" y="2"/>
                  </a:cubicBezTo>
                  <a:cubicBezTo>
                    <a:pt x="2" y="3"/>
                    <a:pt x="2" y="7"/>
                    <a:pt x="0" y="9"/>
                  </a:cubicBezTo>
                  <a:cubicBezTo>
                    <a:pt x="0" y="9"/>
                    <a:pt x="1" y="9"/>
                    <a:pt x="2" y="9"/>
                  </a:cubicBezTo>
                  <a:cubicBezTo>
                    <a:pt x="2" y="9"/>
                    <a:pt x="2" y="10"/>
                    <a:pt x="3" y="11"/>
                  </a:cubicBezTo>
                  <a:cubicBezTo>
                    <a:pt x="3" y="10"/>
                    <a:pt x="3" y="9"/>
                    <a:pt x="3" y="9"/>
                  </a:cubicBezTo>
                  <a:cubicBezTo>
                    <a:pt x="5" y="9"/>
                    <a:pt x="5" y="9"/>
                    <a:pt x="5"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3" name="Freeform 49">
              <a:extLst>
                <a:ext uri="{FF2B5EF4-FFF2-40B4-BE49-F238E27FC236}">
                  <a16:creationId xmlns:a16="http://schemas.microsoft.com/office/drawing/2014/main" id="{E7BE4DF2-219E-41B6-9697-3C96F092C3E4}"/>
                </a:ext>
              </a:extLst>
            </p:cNvPr>
            <p:cNvSpPr>
              <a:spLocks/>
            </p:cNvSpPr>
            <p:nvPr userDrawn="1"/>
          </p:nvSpPr>
          <p:spPr bwMode="auto">
            <a:xfrm>
              <a:off x="309" y="243"/>
              <a:ext cx="13" cy="25"/>
            </a:xfrm>
            <a:custGeom>
              <a:avLst/>
              <a:gdLst>
                <a:gd name="T0" fmla="*/ 3 w 6"/>
                <a:gd name="T1" fmla="*/ 3 h 12"/>
                <a:gd name="T2" fmla="*/ 4 w 6"/>
                <a:gd name="T3" fmla="*/ 2 h 12"/>
                <a:gd name="T4" fmla="*/ 3 w 6"/>
                <a:gd name="T5" fmla="*/ 0 h 12"/>
                <a:gd name="T6" fmla="*/ 2 w 6"/>
                <a:gd name="T7" fmla="*/ 2 h 12"/>
                <a:gd name="T8" fmla="*/ 3 w 6"/>
                <a:gd name="T9" fmla="*/ 3 h 12"/>
                <a:gd name="T10" fmla="*/ 0 w 6"/>
                <a:gd name="T11" fmla="*/ 9 h 12"/>
                <a:gd name="T12" fmla="*/ 2 w 6"/>
                <a:gd name="T13" fmla="*/ 9 h 12"/>
                <a:gd name="T14" fmla="*/ 3 w 6"/>
                <a:gd name="T15" fmla="*/ 12 h 12"/>
                <a:gd name="T16" fmla="*/ 4 w 6"/>
                <a:gd name="T17" fmla="*/ 9 h 12"/>
                <a:gd name="T18" fmla="*/ 6 w 6"/>
                <a:gd name="T19" fmla="*/ 9 h 12"/>
                <a:gd name="T20" fmla="*/ 3 w 6"/>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2">
                  <a:moveTo>
                    <a:pt x="3" y="3"/>
                  </a:moveTo>
                  <a:cubicBezTo>
                    <a:pt x="4" y="2"/>
                    <a:pt x="4" y="2"/>
                    <a:pt x="4" y="2"/>
                  </a:cubicBezTo>
                  <a:cubicBezTo>
                    <a:pt x="3" y="0"/>
                    <a:pt x="3" y="0"/>
                    <a:pt x="3" y="0"/>
                  </a:cubicBezTo>
                  <a:cubicBezTo>
                    <a:pt x="2" y="2"/>
                    <a:pt x="2" y="2"/>
                    <a:pt x="2" y="2"/>
                  </a:cubicBezTo>
                  <a:cubicBezTo>
                    <a:pt x="3" y="3"/>
                    <a:pt x="3" y="3"/>
                    <a:pt x="3" y="3"/>
                  </a:cubicBezTo>
                  <a:cubicBezTo>
                    <a:pt x="3" y="3"/>
                    <a:pt x="3" y="8"/>
                    <a:pt x="0" y="9"/>
                  </a:cubicBezTo>
                  <a:cubicBezTo>
                    <a:pt x="0" y="9"/>
                    <a:pt x="1" y="9"/>
                    <a:pt x="2" y="9"/>
                  </a:cubicBezTo>
                  <a:cubicBezTo>
                    <a:pt x="2" y="9"/>
                    <a:pt x="2" y="10"/>
                    <a:pt x="3" y="12"/>
                  </a:cubicBezTo>
                  <a:cubicBezTo>
                    <a:pt x="4" y="10"/>
                    <a:pt x="4" y="9"/>
                    <a:pt x="4" y="9"/>
                  </a:cubicBezTo>
                  <a:cubicBezTo>
                    <a:pt x="5" y="9"/>
                    <a:pt x="6" y="9"/>
                    <a:pt x="6" y="9"/>
                  </a:cubicBezTo>
                  <a:cubicBezTo>
                    <a:pt x="3" y="8"/>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4" name="Freeform 50">
              <a:extLst>
                <a:ext uri="{FF2B5EF4-FFF2-40B4-BE49-F238E27FC236}">
                  <a16:creationId xmlns:a16="http://schemas.microsoft.com/office/drawing/2014/main" id="{7CC7E5D6-8A9C-4530-A47B-2D00B4D65035}"/>
                </a:ext>
              </a:extLst>
            </p:cNvPr>
            <p:cNvSpPr>
              <a:spLocks/>
            </p:cNvSpPr>
            <p:nvPr userDrawn="1"/>
          </p:nvSpPr>
          <p:spPr bwMode="auto">
            <a:xfrm>
              <a:off x="309" y="291"/>
              <a:ext cx="13"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8 h 11"/>
                <a:gd name="T14" fmla="*/ 3 w 6"/>
                <a:gd name="T15" fmla="*/ 11 h 11"/>
                <a:gd name="T16" fmla="*/ 4 w 6"/>
                <a:gd name="T17" fmla="*/ 8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8"/>
                  </a:cubicBezTo>
                  <a:cubicBezTo>
                    <a:pt x="2" y="8"/>
                    <a:pt x="2" y="10"/>
                    <a:pt x="3" y="11"/>
                  </a:cubicBezTo>
                  <a:cubicBezTo>
                    <a:pt x="4" y="10"/>
                    <a:pt x="4" y="8"/>
                    <a:pt x="4" y="8"/>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5" name="Freeform 51">
              <a:extLst>
                <a:ext uri="{FF2B5EF4-FFF2-40B4-BE49-F238E27FC236}">
                  <a16:creationId xmlns:a16="http://schemas.microsoft.com/office/drawing/2014/main" id="{B899F168-DF3A-4DD2-B3CC-2176E609A930}"/>
                </a:ext>
              </a:extLst>
            </p:cNvPr>
            <p:cNvSpPr>
              <a:spLocks/>
            </p:cNvSpPr>
            <p:nvPr userDrawn="1"/>
          </p:nvSpPr>
          <p:spPr bwMode="auto">
            <a:xfrm>
              <a:off x="322" y="268"/>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8"/>
                    <a:pt x="2" y="8"/>
                  </a:cubicBezTo>
                  <a:cubicBezTo>
                    <a:pt x="2" y="8"/>
                    <a:pt x="3" y="9"/>
                    <a:pt x="3" y="11"/>
                  </a:cubicBezTo>
                  <a:cubicBezTo>
                    <a:pt x="4" y="9"/>
                    <a:pt x="4" y="8"/>
                    <a:pt x="4" y="8"/>
                  </a:cubicBezTo>
                  <a:cubicBezTo>
                    <a:pt x="5" y="8"/>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6" name="Freeform 52">
              <a:extLst>
                <a:ext uri="{FF2B5EF4-FFF2-40B4-BE49-F238E27FC236}">
                  <a16:creationId xmlns:a16="http://schemas.microsoft.com/office/drawing/2014/main" id="{3228146A-BE37-4DC2-8F1E-96E3226C8DA1}"/>
                </a:ext>
              </a:extLst>
            </p:cNvPr>
            <p:cNvSpPr>
              <a:spLocks/>
            </p:cNvSpPr>
            <p:nvPr userDrawn="1"/>
          </p:nvSpPr>
          <p:spPr bwMode="auto">
            <a:xfrm>
              <a:off x="297" y="268"/>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8"/>
                    <a:pt x="2" y="8"/>
                  </a:cubicBezTo>
                  <a:cubicBezTo>
                    <a:pt x="2" y="8"/>
                    <a:pt x="2" y="9"/>
                    <a:pt x="3" y="11"/>
                  </a:cubicBezTo>
                  <a:cubicBezTo>
                    <a:pt x="3" y="9"/>
                    <a:pt x="4" y="8"/>
                    <a:pt x="4" y="8"/>
                  </a:cubicBezTo>
                  <a:cubicBezTo>
                    <a:pt x="5" y="8"/>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7" name="Freeform 53">
              <a:extLst>
                <a:ext uri="{FF2B5EF4-FFF2-40B4-BE49-F238E27FC236}">
                  <a16:creationId xmlns:a16="http://schemas.microsoft.com/office/drawing/2014/main" id="{601AE736-1F10-45FC-B09E-A10B7B790B58}"/>
                </a:ext>
              </a:extLst>
            </p:cNvPr>
            <p:cNvSpPr>
              <a:spLocks/>
            </p:cNvSpPr>
            <p:nvPr userDrawn="1"/>
          </p:nvSpPr>
          <p:spPr bwMode="auto">
            <a:xfrm>
              <a:off x="322" y="315"/>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8" name="Freeform 54">
              <a:extLst>
                <a:ext uri="{FF2B5EF4-FFF2-40B4-BE49-F238E27FC236}">
                  <a16:creationId xmlns:a16="http://schemas.microsoft.com/office/drawing/2014/main" id="{AA70668F-7692-4816-83E7-D4E6C5D6CEBA}"/>
                </a:ext>
              </a:extLst>
            </p:cNvPr>
            <p:cNvSpPr>
              <a:spLocks/>
            </p:cNvSpPr>
            <p:nvPr userDrawn="1"/>
          </p:nvSpPr>
          <p:spPr bwMode="auto">
            <a:xfrm>
              <a:off x="297" y="315"/>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9" name="Freeform 55">
              <a:extLst>
                <a:ext uri="{FF2B5EF4-FFF2-40B4-BE49-F238E27FC236}">
                  <a16:creationId xmlns:a16="http://schemas.microsoft.com/office/drawing/2014/main" id="{792FCA6C-EB9F-4636-AA36-503D2B1BB0D4}"/>
                </a:ext>
              </a:extLst>
            </p:cNvPr>
            <p:cNvSpPr>
              <a:spLocks/>
            </p:cNvSpPr>
            <p:nvPr userDrawn="1"/>
          </p:nvSpPr>
          <p:spPr bwMode="auto">
            <a:xfrm>
              <a:off x="309" y="135"/>
              <a:ext cx="13" cy="25"/>
            </a:xfrm>
            <a:custGeom>
              <a:avLst/>
              <a:gdLst>
                <a:gd name="T0" fmla="*/ 3 w 6"/>
                <a:gd name="T1" fmla="*/ 3 h 12"/>
                <a:gd name="T2" fmla="*/ 4 w 6"/>
                <a:gd name="T3" fmla="*/ 2 h 12"/>
                <a:gd name="T4" fmla="*/ 3 w 6"/>
                <a:gd name="T5" fmla="*/ 0 h 12"/>
                <a:gd name="T6" fmla="*/ 2 w 6"/>
                <a:gd name="T7" fmla="*/ 2 h 12"/>
                <a:gd name="T8" fmla="*/ 3 w 6"/>
                <a:gd name="T9" fmla="*/ 3 h 12"/>
                <a:gd name="T10" fmla="*/ 0 w 6"/>
                <a:gd name="T11" fmla="*/ 9 h 12"/>
                <a:gd name="T12" fmla="*/ 2 w 6"/>
                <a:gd name="T13" fmla="*/ 9 h 12"/>
                <a:gd name="T14" fmla="*/ 3 w 6"/>
                <a:gd name="T15" fmla="*/ 12 h 12"/>
                <a:gd name="T16" fmla="*/ 4 w 6"/>
                <a:gd name="T17" fmla="*/ 9 h 12"/>
                <a:gd name="T18" fmla="*/ 6 w 6"/>
                <a:gd name="T19" fmla="*/ 9 h 12"/>
                <a:gd name="T20" fmla="*/ 3 w 6"/>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2">
                  <a:moveTo>
                    <a:pt x="3" y="3"/>
                  </a:moveTo>
                  <a:cubicBezTo>
                    <a:pt x="4" y="2"/>
                    <a:pt x="4" y="2"/>
                    <a:pt x="4" y="2"/>
                  </a:cubicBezTo>
                  <a:cubicBezTo>
                    <a:pt x="3" y="0"/>
                    <a:pt x="3" y="0"/>
                    <a:pt x="3" y="0"/>
                  </a:cubicBezTo>
                  <a:cubicBezTo>
                    <a:pt x="2" y="2"/>
                    <a:pt x="2" y="2"/>
                    <a:pt x="2" y="2"/>
                  </a:cubicBezTo>
                  <a:cubicBezTo>
                    <a:pt x="3" y="3"/>
                    <a:pt x="3" y="3"/>
                    <a:pt x="3" y="3"/>
                  </a:cubicBezTo>
                  <a:cubicBezTo>
                    <a:pt x="3" y="3"/>
                    <a:pt x="3" y="8"/>
                    <a:pt x="0" y="9"/>
                  </a:cubicBezTo>
                  <a:cubicBezTo>
                    <a:pt x="0" y="9"/>
                    <a:pt x="1" y="9"/>
                    <a:pt x="2" y="9"/>
                  </a:cubicBezTo>
                  <a:cubicBezTo>
                    <a:pt x="2" y="9"/>
                    <a:pt x="2" y="10"/>
                    <a:pt x="3" y="12"/>
                  </a:cubicBezTo>
                  <a:cubicBezTo>
                    <a:pt x="4" y="10"/>
                    <a:pt x="4" y="9"/>
                    <a:pt x="4" y="9"/>
                  </a:cubicBezTo>
                  <a:cubicBezTo>
                    <a:pt x="5" y="9"/>
                    <a:pt x="6" y="9"/>
                    <a:pt x="6" y="9"/>
                  </a:cubicBezTo>
                  <a:cubicBezTo>
                    <a:pt x="3" y="8"/>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0" name="Freeform 56">
              <a:extLst>
                <a:ext uri="{FF2B5EF4-FFF2-40B4-BE49-F238E27FC236}">
                  <a16:creationId xmlns:a16="http://schemas.microsoft.com/office/drawing/2014/main" id="{A3243222-71C5-468A-87EC-6D2DE06F4543}"/>
                </a:ext>
              </a:extLst>
            </p:cNvPr>
            <p:cNvSpPr>
              <a:spLocks/>
            </p:cNvSpPr>
            <p:nvPr userDrawn="1"/>
          </p:nvSpPr>
          <p:spPr bwMode="auto">
            <a:xfrm>
              <a:off x="322" y="112"/>
              <a:ext cx="12" cy="23"/>
            </a:xfrm>
            <a:custGeom>
              <a:avLst/>
              <a:gdLst>
                <a:gd name="T0" fmla="*/ 3 w 6"/>
                <a:gd name="T1" fmla="*/ 3 h 11"/>
                <a:gd name="T2" fmla="*/ 4 w 6"/>
                <a:gd name="T3" fmla="*/ 2 h 11"/>
                <a:gd name="T4" fmla="*/ 3 w 6"/>
                <a:gd name="T5" fmla="*/ 0 h 11"/>
                <a:gd name="T6" fmla="*/ 2 w 6"/>
                <a:gd name="T7" fmla="*/ 2 h 11"/>
                <a:gd name="T8" fmla="*/ 3 w 6"/>
                <a:gd name="T9" fmla="*/ 3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3"/>
                  </a:moveTo>
                  <a:cubicBezTo>
                    <a:pt x="4" y="2"/>
                    <a:pt x="4" y="2"/>
                    <a:pt x="4" y="2"/>
                  </a:cubicBezTo>
                  <a:cubicBezTo>
                    <a:pt x="3" y="0"/>
                    <a:pt x="3" y="0"/>
                    <a:pt x="3" y="0"/>
                  </a:cubicBezTo>
                  <a:cubicBezTo>
                    <a:pt x="2" y="2"/>
                    <a:pt x="2" y="2"/>
                    <a:pt x="2" y="2"/>
                  </a:cubicBezTo>
                  <a:cubicBezTo>
                    <a:pt x="3" y="3"/>
                    <a:pt x="3" y="3"/>
                    <a:pt x="3" y="3"/>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1" name="Freeform 57">
              <a:extLst>
                <a:ext uri="{FF2B5EF4-FFF2-40B4-BE49-F238E27FC236}">
                  <a16:creationId xmlns:a16="http://schemas.microsoft.com/office/drawing/2014/main" id="{6BD0B0FB-8126-42B7-B197-4C387D20683F}"/>
                </a:ext>
              </a:extLst>
            </p:cNvPr>
            <p:cNvSpPr>
              <a:spLocks/>
            </p:cNvSpPr>
            <p:nvPr userDrawn="1"/>
          </p:nvSpPr>
          <p:spPr bwMode="auto">
            <a:xfrm>
              <a:off x="297" y="112"/>
              <a:ext cx="12" cy="23"/>
            </a:xfrm>
            <a:custGeom>
              <a:avLst/>
              <a:gdLst>
                <a:gd name="T0" fmla="*/ 3 w 6"/>
                <a:gd name="T1" fmla="*/ 3 h 11"/>
                <a:gd name="T2" fmla="*/ 4 w 6"/>
                <a:gd name="T3" fmla="*/ 2 h 11"/>
                <a:gd name="T4" fmla="*/ 3 w 6"/>
                <a:gd name="T5" fmla="*/ 0 h 11"/>
                <a:gd name="T6" fmla="*/ 2 w 6"/>
                <a:gd name="T7" fmla="*/ 2 h 11"/>
                <a:gd name="T8" fmla="*/ 3 w 6"/>
                <a:gd name="T9" fmla="*/ 3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3"/>
                  </a:moveTo>
                  <a:cubicBezTo>
                    <a:pt x="4" y="2"/>
                    <a:pt x="4" y="2"/>
                    <a:pt x="4" y="2"/>
                  </a:cubicBezTo>
                  <a:cubicBezTo>
                    <a:pt x="3" y="0"/>
                    <a:pt x="3" y="0"/>
                    <a:pt x="3" y="0"/>
                  </a:cubicBezTo>
                  <a:cubicBezTo>
                    <a:pt x="2" y="2"/>
                    <a:pt x="2" y="2"/>
                    <a:pt x="2" y="2"/>
                  </a:cubicBezTo>
                  <a:cubicBezTo>
                    <a:pt x="3" y="3"/>
                    <a:pt x="3" y="3"/>
                    <a:pt x="3" y="3"/>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2" name="Freeform 58">
              <a:extLst>
                <a:ext uri="{FF2B5EF4-FFF2-40B4-BE49-F238E27FC236}">
                  <a16:creationId xmlns:a16="http://schemas.microsoft.com/office/drawing/2014/main" id="{08645549-305B-45B2-906E-27C1CF65C4CC}"/>
                </a:ext>
              </a:extLst>
            </p:cNvPr>
            <p:cNvSpPr>
              <a:spLocks/>
            </p:cNvSpPr>
            <p:nvPr userDrawn="1"/>
          </p:nvSpPr>
          <p:spPr bwMode="auto">
            <a:xfrm>
              <a:off x="322" y="160"/>
              <a:ext cx="12"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3" y="9"/>
                    <a:pt x="3" y="11"/>
                  </a:cubicBezTo>
                  <a:cubicBezTo>
                    <a:pt x="4"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3" name="Freeform 59">
              <a:extLst>
                <a:ext uri="{FF2B5EF4-FFF2-40B4-BE49-F238E27FC236}">
                  <a16:creationId xmlns:a16="http://schemas.microsoft.com/office/drawing/2014/main" id="{CB2DF727-8D80-4E31-9AEF-7E857A63288D}"/>
                </a:ext>
              </a:extLst>
            </p:cNvPr>
            <p:cNvSpPr>
              <a:spLocks/>
            </p:cNvSpPr>
            <p:nvPr userDrawn="1"/>
          </p:nvSpPr>
          <p:spPr bwMode="auto">
            <a:xfrm>
              <a:off x="297" y="160"/>
              <a:ext cx="12"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2" y="9"/>
                    <a:pt x="3" y="11"/>
                  </a:cubicBezTo>
                  <a:cubicBezTo>
                    <a:pt x="3"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4" name="Freeform 60">
              <a:extLst>
                <a:ext uri="{FF2B5EF4-FFF2-40B4-BE49-F238E27FC236}">
                  <a16:creationId xmlns:a16="http://schemas.microsoft.com/office/drawing/2014/main" id="{804D24F8-AFD8-41E4-8D43-20CCDA2EDC5F}"/>
                </a:ext>
              </a:extLst>
            </p:cNvPr>
            <p:cNvSpPr>
              <a:spLocks/>
            </p:cNvSpPr>
            <p:nvPr userDrawn="1"/>
          </p:nvSpPr>
          <p:spPr bwMode="auto">
            <a:xfrm>
              <a:off x="211" y="105"/>
              <a:ext cx="75" cy="77"/>
            </a:xfrm>
            <a:custGeom>
              <a:avLst/>
              <a:gdLst>
                <a:gd name="T0" fmla="*/ 32 w 36"/>
                <a:gd name="T1" fmla="*/ 23 h 36"/>
                <a:gd name="T2" fmla="*/ 35 w 36"/>
                <a:gd name="T3" fmla="*/ 22 h 36"/>
                <a:gd name="T4" fmla="*/ 35 w 36"/>
                <a:gd name="T5" fmla="*/ 29 h 36"/>
                <a:gd name="T6" fmla="*/ 35 w 36"/>
                <a:gd name="T7" fmla="*/ 34 h 36"/>
                <a:gd name="T8" fmla="*/ 34 w 36"/>
                <a:gd name="T9" fmla="*/ 35 h 36"/>
                <a:gd name="T10" fmla="*/ 29 w 36"/>
                <a:gd name="T11" fmla="*/ 36 h 36"/>
                <a:gd name="T12" fmla="*/ 27 w 36"/>
                <a:gd name="T13" fmla="*/ 32 h 36"/>
                <a:gd name="T14" fmla="*/ 27 w 36"/>
                <a:gd name="T15" fmla="*/ 31 h 36"/>
                <a:gd name="T16" fmla="*/ 30 w 36"/>
                <a:gd name="T17" fmla="*/ 29 h 36"/>
                <a:gd name="T18" fmla="*/ 27 w 36"/>
                <a:gd name="T19" fmla="*/ 25 h 36"/>
                <a:gd name="T20" fmla="*/ 27 w 36"/>
                <a:gd name="T21" fmla="*/ 26 h 36"/>
                <a:gd name="T22" fmla="*/ 27 w 36"/>
                <a:gd name="T23" fmla="*/ 27 h 36"/>
                <a:gd name="T24" fmla="*/ 24 w 36"/>
                <a:gd name="T25" fmla="*/ 33 h 36"/>
                <a:gd name="T26" fmla="*/ 21 w 36"/>
                <a:gd name="T27" fmla="*/ 35 h 36"/>
                <a:gd name="T28" fmla="*/ 19 w 36"/>
                <a:gd name="T29" fmla="*/ 35 h 36"/>
                <a:gd name="T30" fmla="*/ 15 w 36"/>
                <a:gd name="T31" fmla="*/ 35 h 36"/>
                <a:gd name="T32" fmla="*/ 15 w 36"/>
                <a:gd name="T33" fmla="*/ 32 h 36"/>
                <a:gd name="T34" fmla="*/ 15 w 36"/>
                <a:gd name="T35" fmla="*/ 30 h 36"/>
                <a:gd name="T36" fmla="*/ 21 w 36"/>
                <a:gd name="T37" fmla="*/ 30 h 36"/>
                <a:gd name="T38" fmla="*/ 20 w 36"/>
                <a:gd name="T39" fmla="*/ 22 h 36"/>
                <a:gd name="T40" fmla="*/ 18 w 36"/>
                <a:gd name="T41" fmla="*/ 22 h 36"/>
                <a:gd name="T42" fmla="*/ 18 w 36"/>
                <a:gd name="T43" fmla="*/ 23 h 36"/>
                <a:gd name="T44" fmla="*/ 15 w 36"/>
                <a:gd name="T45" fmla="*/ 26 h 36"/>
                <a:gd name="T46" fmla="*/ 13 w 36"/>
                <a:gd name="T47" fmla="*/ 29 h 36"/>
                <a:gd name="T48" fmla="*/ 9 w 36"/>
                <a:gd name="T49" fmla="*/ 34 h 36"/>
                <a:gd name="T50" fmla="*/ 7 w 36"/>
                <a:gd name="T51" fmla="*/ 34 h 36"/>
                <a:gd name="T52" fmla="*/ 2 w 36"/>
                <a:gd name="T53" fmla="*/ 36 h 36"/>
                <a:gd name="T54" fmla="*/ 3 w 36"/>
                <a:gd name="T55" fmla="*/ 32 h 36"/>
                <a:gd name="T56" fmla="*/ 2 w 36"/>
                <a:gd name="T57" fmla="*/ 29 h 36"/>
                <a:gd name="T58" fmla="*/ 7 w 36"/>
                <a:gd name="T59" fmla="*/ 28 h 36"/>
                <a:gd name="T60" fmla="*/ 9 w 36"/>
                <a:gd name="T61" fmla="*/ 22 h 36"/>
                <a:gd name="T62" fmla="*/ 7 w 36"/>
                <a:gd name="T63" fmla="*/ 25 h 36"/>
                <a:gd name="T64" fmla="*/ 2 w 36"/>
                <a:gd name="T65" fmla="*/ 17 h 36"/>
                <a:gd name="T66" fmla="*/ 1 w 36"/>
                <a:gd name="T67" fmla="*/ 11 h 36"/>
                <a:gd name="T68" fmla="*/ 1 w 36"/>
                <a:gd name="T69" fmla="*/ 8 h 36"/>
                <a:gd name="T70" fmla="*/ 2 w 36"/>
                <a:gd name="T71" fmla="*/ 4 h 36"/>
                <a:gd name="T72" fmla="*/ 1 w 36"/>
                <a:gd name="T73" fmla="*/ 1 h 36"/>
                <a:gd name="T74" fmla="*/ 8 w 36"/>
                <a:gd name="T75" fmla="*/ 10 h 36"/>
                <a:gd name="T76" fmla="*/ 7 w 36"/>
                <a:gd name="T77" fmla="*/ 17 h 36"/>
                <a:gd name="T78" fmla="*/ 10 w 36"/>
                <a:gd name="T79" fmla="*/ 14 h 36"/>
                <a:gd name="T80" fmla="*/ 10 w 36"/>
                <a:gd name="T81" fmla="*/ 10 h 36"/>
                <a:gd name="T82" fmla="*/ 9 w 36"/>
                <a:gd name="T83" fmla="*/ 4 h 36"/>
                <a:gd name="T84" fmla="*/ 11 w 36"/>
                <a:gd name="T85" fmla="*/ 1 h 36"/>
                <a:gd name="T86" fmla="*/ 13 w 36"/>
                <a:gd name="T87" fmla="*/ 1 h 36"/>
                <a:gd name="T88" fmla="*/ 14 w 36"/>
                <a:gd name="T89" fmla="*/ 0 h 36"/>
                <a:gd name="T90" fmla="*/ 16 w 36"/>
                <a:gd name="T91" fmla="*/ 2 h 36"/>
                <a:gd name="T92" fmla="*/ 17 w 36"/>
                <a:gd name="T93" fmla="*/ 1 h 36"/>
                <a:gd name="T94" fmla="*/ 18 w 36"/>
                <a:gd name="T95" fmla="*/ 4 h 36"/>
                <a:gd name="T96" fmla="*/ 18 w 36"/>
                <a:gd name="T97" fmla="*/ 10 h 36"/>
                <a:gd name="T98" fmla="*/ 31 w 36"/>
                <a:gd name="T99" fmla="*/ 16 h 36"/>
                <a:gd name="T100" fmla="*/ 20 w 36"/>
                <a:gd name="T101" fmla="*/ 6 h 36"/>
                <a:gd name="T102" fmla="*/ 31 w 36"/>
                <a:gd name="T103" fmla="*/ 2 h 36"/>
                <a:gd name="T104" fmla="*/ 35 w 36"/>
                <a:gd name="T105" fmla="*/ 4 h 36"/>
                <a:gd name="T106" fmla="*/ 24 w 36"/>
                <a:gd name="T107" fmla="*/ 5 h 36"/>
                <a:gd name="T108" fmla="*/ 31 w 36"/>
                <a:gd name="T109"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 h="36">
                  <a:moveTo>
                    <a:pt x="30" y="19"/>
                  </a:moveTo>
                  <a:cubicBezTo>
                    <a:pt x="30" y="19"/>
                    <a:pt x="30" y="19"/>
                    <a:pt x="30" y="19"/>
                  </a:cubicBezTo>
                  <a:cubicBezTo>
                    <a:pt x="31" y="20"/>
                    <a:pt x="31" y="20"/>
                    <a:pt x="31" y="20"/>
                  </a:cubicBezTo>
                  <a:cubicBezTo>
                    <a:pt x="31" y="22"/>
                    <a:pt x="32" y="23"/>
                    <a:pt x="32" y="23"/>
                  </a:cubicBezTo>
                  <a:cubicBezTo>
                    <a:pt x="33" y="23"/>
                    <a:pt x="33" y="23"/>
                    <a:pt x="34" y="22"/>
                  </a:cubicBezTo>
                  <a:cubicBezTo>
                    <a:pt x="34" y="21"/>
                    <a:pt x="34" y="21"/>
                    <a:pt x="34" y="21"/>
                  </a:cubicBezTo>
                  <a:cubicBezTo>
                    <a:pt x="34" y="21"/>
                    <a:pt x="34" y="21"/>
                    <a:pt x="34" y="21"/>
                  </a:cubicBezTo>
                  <a:cubicBezTo>
                    <a:pt x="35" y="21"/>
                    <a:pt x="35" y="22"/>
                    <a:pt x="35" y="22"/>
                  </a:cubicBezTo>
                  <a:cubicBezTo>
                    <a:pt x="35" y="23"/>
                    <a:pt x="35" y="23"/>
                    <a:pt x="35" y="24"/>
                  </a:cubicBezTo>
                  <a:cubicBezTo>
                    <a:pt x="35" y="25"/>
                    <a:pt x="35" y="25"/>
                    <a:pt x="35" y="26"/>
                  </a:cubicBezTo>
                  <a:cubicBezTo>
                    <a:pt x="35" y="26"/>
                    <a:pt x="35" y="26"/>
                    <a:pt x="35" y="27"/>
                  </a:cubicBezTo>
                  <a:cubicBezTo>
                    <a:pt x="35" y="27"/>
                    <a:pt x="35" y="28"/>
                    <a:pt x="35" y="29"/>
                  </a:cubicBezTo>
                  <a:cubicBezTo>
                    <a:pt x="35" y="30"/>
                    <a:pt x="35" y="30"/>
                    <a:pt x="35" y="31"/>
                  </a:cubicBezTo>
                  <a:cubicBezTo>
                    <a:pt x="35" y="31"/>
                    <a:pt x="35" y="32"/>
                    <a:pt x="35" y="32"/>
                  </a:cubicBezTo>
                  <a:cubicBezTo>
                    <a:pt x="35" y="32"/>
                    <a:pt x="35" y="33"/>
                    <a:pt x="35" y="33"/>
                  </a:cubicBezTo>
                  <a:cubicBezTo>
                    <a:pt x="35" y="34"/>
                    <a:pt x="35" y="34"/>
                    <a:pt x="35" y="34"/>
                  </a:cubicBezTo>
                  <a:cubicBezTo>
                    <a:pt x="35" y="35"/>
                    <a:pt x="35" y="35"/>
                    <a:pt x="35" y="35"/>
                  </a:cubicBezTo>
                  <a:cubicBezTo>
                    <a:pt x="35" y="35"/>
                    <a:pt x="35" y="35"/>
                    <a:pt x="35" y="35"/>
                  </a:cubicBezTo>
                  <a:cubicBezTo>
                    <a:pt x="35" y="35"/>
                    <a:pt x="35" y="35"/>
                    <a:pt x="35" y="35"/>
                  </a:cubicBezTo>
                  <a:cubicBezTo>
                    <a:pt x="34" y="35"/>
                    <a:pt x="34" y="35"/>
                    <a:pt x="34" y="35"/>
                  </a:cubicBezTo>
                  <a:cubicBezTo>
                    <a:pt x="33" y="35"/>
                    <a:pt x="33" y="35"/>
                    <a:pt x="33" y="35"/>
                  </a:cubicBezTo>
                  <a:cubicBezTo>
                    <a:pt x="33" y="35"/>
                    <a:pt x="33" y="35"/>
                    <a:pt x="32" y="34"/>
                  </a:cubicBezTo>
                  <a:cubicBezTo>
                    <a:pt x="32" y="35"/>
                    <a:pt x="32" y="35"/>
                    <a:pt x="30" y="35"/>
                  </a:cubicBezTo>
                  <a:cubicBezTo>
                    <a:pt x="29" y="35"/>
                    <a:pt x="29" y="36"/>
                    <a:pt x="29" y="36"/>
                  </a:cubicBezTo>
                  <a:cubicBezTo>
                    <a:pt x="29" y="36"/>
                    <a:pt x="29" y="36"/>
                    <a:pt x="29" y="36"/>
                  </a:cubicBezTo>
                  <a:cubicBezTo>
                    <a:pt x="28" y="36"/>
                    <a:pt x="28" y="35"/>
                    <a:pt x="28" y="34"/>
                  </a:cubicBezTo>
                  <a:cubicBezTo>
                    <a:pt x="28" y="34"/>
                    <a:pt x="28" y="33"/>
                    <a:pt x="28" y="33"/>
                  </a:cubicBezTo>
                  <a:cubicBezTo>
                    <a:pt x="28" y="32"/>
                    <a:pt x="27" y="32"/>
                    <a:pt x="27" y="32"/>
                  </a:cubicBezTo>
                  <a:cubicBezTo>
                    <a:pt x="27" y="32"/>
                    <a:pt x="27" y="32"/>
                    <a:pt x="27" y="32"/>
                  </a:cubicBezTo>
                  <a:cubicBezTo>
                    <a:pt x="26" y="32"/>
                    <a:pt x="26" y="32"/>
                    <a:pt x="26" y="32"/>
                  </a:cubicBezTo>
                  <a:cubicBezTo>
                    <a:pt x="26" y="32"/>
                    <a:pt x="26" y="32"/>
                    <a:pt x="26" y="32"/>
                  </a:cubicBezTo>
                  <a:cubicBezTo>
                    <a:pt x="26" y="32"/>
                    <a:pt x="26" y="31"/>
                    <a:pt x="27" y="31"/>
                  </a:cubicBezTo>
                  <a:cubicBezTo>
                    <a:pt x="27" y="30"/>
                    <a:pt x="27" y="30"/>
                    <a:pt x="27" y="30"/>
                  </a:cubicBezTo>
                  <a:cubicBezTo>
                    <a:pt x="27" y="30"/>
                    <a:pt x="27" y="30"/>
                    <a:pt x="28" y="29"/>
                  </a:cubicBezTo>
                  <a:cubicBezTo>
                    <a:pt x="28" y="29"/>
                    <a:pt x="28" y="29"/>
                    <a:pt x="29" y="29"/>
                  </a:cubicBezTo>
                  <a:cubicBezTo>
                    <a:pt x="30" y="29"/>
                    <a:pt x="30" y="29"/>
                    <a:pt x="30" y="29"/>
                  </a:cubicBezTo>
                  <a:cubicBezTo>
                    <a:pt x="31" y="28"/>
                    <a:pt x="31" y="28"/>
                    <a:pt x="31" y="28"/>
                  </a:cubicBezTo>
                  <a:cubicBezTo>
                    <a:pt x="31" y="27"/>
                    <a:pt x="31" y="27"/>
                    <a:pt x="30" y="27"/>
                  </a:cubicBezTo>
                  <a:cubicBezTo>
                    <a:pt x="28" y="26"/>
                    <a:pt x="28" y="26"/>
                    <a:pt x="28" y="26"/>
                  </a:cubicBezTo>
                  <a:cubicBezTo>
                    <a:pt x="28" y="26"/>
                    <a:pt x="28" y="26"/>
                    <a:pt x="27" y="25"/>
                  </a:cubicBezTo>
                  <a:cubicBezTo>
                    <a:pt x="26" y="25"/>
                    <a:pt x="26" y="25"/>
                    <a:pt x="26" y="25"/>
                  </a:cubicBezTo>
                  <a:cubicBezTo>
                    <a:pt x="26" y="25"/>
                    <a:pt x="25" y="25"/>
                    <a:pt x="25" y="25"/>
                  </a:cubicBezTo>
                  <a:cubicBezTo>
                    <a:pt x="25" y="26"/>
                    <a:pt x="26" y="26"/>
                    <a:pt x="26" y="26"/>
                  </a:cubicBezTo>
                  <a:cubicBezTo>
                    <a:pt x="27" y="26"/>
                    <a:pt x="27" y="26"/>
                    <a:pt x="27" y="26"/>
                  </a:cubicBezTo>
                  <a:cubicBezTo>
                    <a:pt x="27" y="26"/>
                    <a:pt x="27" y="26"/>
                    <a:pt x="27" y="26"/>
                  </a:cubicBezTo>
                  <a:cubicBezTo>
                    <a:pt x="27" y="26"/>
                    <a:pt x="27" y="26"/>
                    <a:pt x="27" y="27"/>
                  </a:cubicBezTo>
                  <a:cubicBezTo>
                    <a:pt x="27" y="27"/>
                    <a:pt x="27" y="27"/>
                    <a:pt x="27" y="27"/>
                  </a:cubicBezTo>
                  <a:cubicBezTo>
                    <a:pt x="27" y="27"/>
                    <a:pt x="27" y="27"/>
                    <a:pt x="27" y="27"/>
                  </a:cubicBezTo>
                  <a:cubicBezTo>
                    <a:pt x="27" y="28"/>
                    <a:pt x="27" y="28"/>
                    <a:pt x="26" y="29"/>
                  </a:cubicBezTo>
                  <a:cubicBezTo>
                    <a:pt x="26" y="30"/>
                    <a:pt x="26" y="30"/>
                    <a:pt x="26" y="30"/>
                  </a:cubicBezTo>
                  <a:cubicBezTo>
                    <a:pt x="26" y="31"/>
                    <a:pt x="25" y="32"/>
                    <a:pt x="24" y="32"/>
                  </a:cubicBezTo>
                  <a:cubicBezTo>
                    <a:pt x="24" y="33"/>
                    <a:pt x="24" y="33"/>
                    <a:pt x="24" y="33"/>
                  </a:cubicBezTo>
                  <a:cubicBezTo>
                    <a:pt x="24" y="33"/>
                    <a:pt x="24" y="33"/>
                    <a:pt x="23" y="33"/>
                  </a:cubicBezTo>
                  <a:cubicBezTo>
                    <a:pt x="23" y="33"/>
                    <a:pt x="23" y="34"/>
                    <a:pt x="23" y="34"/>
                  </a:cubicBezTo>
                  <a:cubicBezTo>
                    <a:pt x="22" y="34"/>
                    <a:pt x="22" y="35"/>
                    <a:pt x="22" y="35"/>
                  </a:cubicBezTo>
                  <a:cubicBezTo>
                    <a:pt x="21" y="35"/>
                    <a:pt x="21" y="35"/>
                    <a:pt x="21" y="35"/>
                  </a:cubicBezTo>
                  <a:cubicBezTo>
                    <a:pt x="21" y="36"/>
                    <a:pt x="21" y="36"/>
                    <a:pt x="21" y="36"/>
                  </a:cubicBezTo>
                  <a:cubicBezTo>
                    <a:pt x="21" y="36"/>
                    <a:pt x="21" y="36"/>
                    <a:pt x="21" y="36"/>
                  </a:cubicBezTo>
                  <a:cubicBezTo>
                    <a:pt x="20" y="36"/>
                    <a:pt x="20" y="36"/>
                    <a:pt x="20" y="35"/>
                  </a:cubicBezTo>
                  <a:cubicBezTo>
                    <a:pt x="20" y="35"/>
                    <a:pt x="20" y="35"/>
                    <a:pt x="19" y="35"/>
                  </a:cubicBezTo>
                  <a:cubicBezTo>
                    <a:pt x="19" y="35"/>
                    <a:pt x="19" y="35"/>
                    <a:pt x="19" y="35"/>
                  </a:cubicBezTo>
                  <a:cubicBezTo>
                    <a:pt x="18" y="35"/>
                    <a:pt x="18" y="35"/>
                    <a:pt x="18" y="35"/>
                  </a:cubicBezTo>
                  <a:cubicBezTo>
                    <a:pt x="17" y="35"/>
                    <a:pt x="17" y="35"/>
                    <a:pt x="17" y="35"/>
                  </a:cubicBezTo>
                  <a:cubicBezTo>
                    <a:pt x="16" y="35"/>
                    <a:pt x="15" y="35"/>
                    <a:pt x="15" y="35"/>
                  </a:cubicBezTo>
                  <a:cubicBezTo>
                    <a:pt x="15" y="35"/>
                    <a:pt x="15" y="35"/>
                    <a:pt x="15" y="35"/>
                  </a:cubicBezTo>
                  <a:cubicBezTo>
                    <a:pt x="15" y="35"/>
                    <a:pt x="15" y="35"/>
                    <a:pt x="15" y="35"/>
                  </a:cubicBezTo>
                  <a:cubicBezTo>
                    <a:pt x="14" y="35"/>
                    <a:pt x="14" y="35"/>
                    <a:pt x="14" y="35"/>
                  </a:cubicBezTo>
                  <a:cubicBezTo>
                    <a:pt x="14" y="34"/>
                    <a:pt x="15" y="33"/>
                    <a:pt x="15" y="32"/>
                  </a:cubicBezTo>
                  <a:cubicBezTo>
                    <a:pt x="16" y="32"/>
                    <a:pt x="16" y="31"/>
                    <a:pt x="16" y="31"/>
                  </a:cubicBezTo>
                  <a:cubicBezTo>
                    <a:pt x="16" y="31"/>
                    <a:pt x="16" y="30"/>
                    <a:pt x="15" y="30"/>
                  </a:cubicBezTo>
                  <a:cubicBezTo>
                    <a:pt x="15" y="30"/>
                    <a:pt x="15" y="30"/>
                    <a:pt x="15" y="30"/>
                  </a:cubicBezTo>
                  <a:cubicBezTo>
                    <a:pt x="15" y="30"/>
                    <a:pt x="15" y="30"/>
                    <a:pt x="15" y="30"/>
                  </a:cubicBezTo>
                  <a:cubicBezTo>
                    <a:pt x="15" y="29"/>
                    <a:pt x="15" y="29"/>
                    <a:pt x="16" y="29"/>
                  </a:cubicBezTo>
                  <a:cubicBezTo>
                    <a:pt x="16" y="29"/>
                    <a:pt x="17" y="28"/>
                    <a:pt x="17" y="28"/>
                  </a:cubicBezTo>
                  <a:cubicBezTo>
                    <a:pt x="18" y="28"/>
                    <a:pt x="19" y="29"/>
                    <a:pt x="19" y="29"/>
                  </a:cubicBezTo>
                  <a:cubicBezTo>
                    <a:pt x="20" y="30"/>
                    <a:pt x="20" y="30"/>
                    <a:pt x="21" y="30"/>
                  </a:cubicBezTo>
                  <a:cubicBezTo>
                    <a:pt x="22" y="30"/>
                    <a:pt x="22" y="29"/>
                    <a:pt x="22" y="29"/>
                  </a:cubicBezTo>
                  <a:cubicBezTo>
                    <a:pt x="22" y="28"/>
                    <a:pt x="22" y="28"/>
                    <a:pt x="21" y="27"/>
                  </a:cubicBezTo>
                  <a:cubicBezTo>
                    <a:pt x="20" y="26"/>
                    <a:pt x="20" y="25"/>
                    <a:pt x="20" y="24"/>
                  </a:cubicBezTo>
                  <a:cubicBezTo>
                    <a:pt x="20" y="23"/>
                    <a:pt x="20" y="23"/>
                    <a:pt x="20" y="22"/>
                  </a:cubicBezTo>
                  <a:cubicBezTo>
                    <a:pt x="21" y="22"/>
                    <a:pt x="21" y="22"/>
                    <a:pt x="21" y="22"/>
                  </a:cubicBezTo>
                  <a:cubicBezTo>
                    <a:pt x="21" y="22"/>
                    <a:pt x="21" y="22"/>
                    <a:pt x="21" y="22"/>
                  </a:cubicBezTo>
                  <a:cubicBezTo>
                    <a:pt x="21" y="21"/>
                    <a:pt x="21" y="21"/>
                    <a:pt x="20" y="21"/>
                  </a:cubicBezTo>
                  <a:cubicBezTo>
                    <a:pt x="20" y="21"/>
                    <a:pt x="19" y="22"/>
                    <a:pt x="18" y="22"/>
                  </a:cubicBezTo>
                  <a:cubicBezTo>
                    <a:pt x="17" y="22"/>
                    <a:pt x="17" y="23"/>
                    <a:pt x="17" y="23"/>
                  </a:cubicBezTo>
                  <a:cubicBezTo>
                    <a:pt x="17" y="23"/>
                    <a:pt x="17" y="23"/>
                    <a:pt x="17" y="23"/>
                  </a:cubicBezTo>
                  <a:cubicBezTo>
                    <a:pt x="18" y="23"/>
                    <a:pt x="18" y="23"/>
                    <a:pt x="18" y="23"/>
                  </a:cubicBezTo>
                  <a:cubicBezTo>
                    <a:pt x="18" y="23"/>
                    <a:pt x="18" y="23"/>
                    <a:pt x="18" y="23"/>
                  </a:cubicBezTo>
                  <a:cubicBezTo>
                    <a:pt x="18" y="23"/>
                    <a:pt x="18" y="24"/>
                    <a:pt x="18" y="24"/>
                  </a:cubicBezTo>
                  <a:cubicBezTo>
                    <a:pt x="17" y="25"/>
                    <a:pt x="17" y="25"/>
                    <a:pt x="17" y="25"/>
                  </a:cubicBezTo>
                  <a:cubicBezTo>
                    <a:pt x="17" y="25"/>
                    <a:pt x="16" y="26"/>
                    <a:pt x="16" y="26"/>
                  </a:cubicBezTo>
                  <a:cubicBezTo>
                    <a:pt x="15" y="26"/>
                    <a:pt x="15" y="26"/>
                    <a:pt x="15" y="26"/>
                  </a:cubicBezTo>
                  <a:cubicBezTo>
                    <a:pt x="15" y="26"/>
                    <a:pt x="15" y="27"/>
                    <a:pt x="15" y="27"/>
                  </a:cubicBezTo>
                  <a:cubicBezTo>
                    <a:pt x="15" y="27"/>
                    <a:pt x="14" y="28"/>
                    <a:pt x="13" y="28"/>
                  </a:cubicBezTo>
                  <a:cubicBezTo>
                    <a:pt x="13" y="29"/>
                    <a:pt x="13" y="29"/>
                    <a:pt x="13" y="29"/>
                  </a:cubicBezTo>
                  <a:cubicBezTo>
                    <a:pt x="13" y="29"/>
                    <a:pt x="13" y="29"/>
                    <a:pt x="13" y="29"/>
                  </a:cubicBezTo>
                  <a:cubicBezTo>
                    <a:pt x="13" y="29"/>
                    <a:pt x="12" y="30"/>
                    <a:pt x="12" y="30"/>
                  </a:cubicBezTo>
                  <a:cubicBezTo>
                    <a:pt x="12" y="31"/>
                    <a:pt x="12" y="31"/>
                    <a:pt x="11" y="31"/>
                  </a:cubicBezTo>
                  <a:cubicBezTo>
                    <a:pt x="10" y="32"/>
                    <a:pt x="10" y="32"/>
                    <a:pt x="10" y="32"/>
                  </a:cubicBezTo>
                  <a:cubicBezTo>
                    <a:pt x="10" y="32"/>
                    <a:pt x="10" y="33"/>
                    <a:pt x="9" y="34"/>
                  </a:cubicBezTo>
                  <a:cubicBezTo>
                    <a:pt x="9" y="35"/>
                    <a:pt x="9" y="35"/>
                    <a:pt x="9" y="35"/>
                  </a:cubicBezTo>
                  <a:cubicBezTo>
                    <a:pt x="9" y="35"/>
                    <a:pt x="9" y="35"/>
                    <a:pt x="9" y="35"/>
                  </a:cubicBezTo>
                  <a:cubicBezTo>
                    <a:pt x="8" y="34"/>
                    <a:pt x="7" y="34"/>
                    <a:pt x="7" y="34"/>
                  </a:cubicBezTo>
                  <a:cubicBezTo>
                    <a:pt x="7" y="34"/>
                    <a:pt x="7" y="34"/>
                    <a:pt x="7" y="34"/>
                  </a:cubicBezTo>
                  <a:cubicBezTo>
                    <a:pt x="6" y="34"/>
                    <a:pt x="6" y="34"/>
                    <a:pt x="6" y="34"/>
                  </a:cubicBezTo>
                  <a:cubicBezTo>
                    <a:pt x="4" y="35"/>
                    <a:pt x="4" y="35"/>
                    <a:pt x="4" y="35"/>
                  </a:cubicBezTo>
                  <a:cubicBezTo>
                    <a:pt x="3" y="35"/>
                    <a:pt x="3" y="35"/>
                    <a:pt x="3" y="36"/>
                  </a:cubicBezTo>
                  <a:cubicBezTo>
                    <a:pt x="2" y="36"/>
                    <a:pt x="2" y="36"/>
                    <a:pt x="2" y="36"/>
                  </a:cubicBezTo>
                  <a:cubicBezTo>
                    <a:pt x="2" y="36"/>
                    <a:pt x="2" y="36"/>
                    <a:pt x="2" y="36"/>
                  </a:cubicBezTo>
                  <a:cubicBezTo>
                    <a:pt x="2" y="35"/>
                    <a:pt x="2" y="35"/>
                    <a:pt x="2" y="35"/>
                  </a:cubicBezTo>
                  <a:cubicBezTo>
                    <a:pt x="2" y="34"/>
                    <a:pt x="2" y="34"/>
                    <a:pt x="2" y="34"/>
                  </a:cubicBezTo>
                  <a:cubicBezTo>
                    <a:pt x="2" y="33"/>
                    <a:pt x="3" y="33"/>
                    <a:pt x="3" y="32"/>
                  </a:cubicBezTo>
                  <a:cubicBezTo>
                    <a:pt x="4" y="31"/>
                    <a:pt x="4" y="31"/>
                    <a:pt x="4" y="31"/>
                  </a:cubicBezTo>
                  <a:cubicBezTo>
                    <a:pt x="4" y="31"/>
                    <a:pt x="4" y="31"/>
                    <a:pt x="4" y="30"/>
                  </a:cubicBezTo>
                  <a:cubicBezTo>
                    <a:pt x="4" y="30"/>
                    <a:pt x="3" y="29"/>
                    <a:pt x="2" y="29"/>
                  </a:cubicBezTo>
                  <a:cubicBezTo>
                    <a:pt x="2" y="29"/>
                    <a:pt x="2" y="29"/>
                    <a:pt x="2" y="29"/>
                  </a:cubicBezTo>
                  <a:cubicBezTo>
                    <a:pt x="2" y="28"/>
                    <a:pt x="2" y="28"/>
                    <a:pt x="2" y="28"/>
                  </a:cubicBezTo>
                  <a:cubicBezTo>
                    <a:pt x="3" y="27"/>
                    <a:pt x="4" y="27"/>
                    <a:pt x="4" y="27"/>
                  </a:cubicBezTo>
                  <a:cubicBezTo>
                    <a:pt x="5" y="27"/>
                    <a:pt x="5" y="27"/>
                    <a:pt x="6" y="27"/>
                  </a:cubicBezTo>
                  <a:cubicBezTo>
                    <a:pt x="7" y="28"/>
                    <a:pt x="7" y="28"/>
                    <a:pt x="7" y="28"/>
                  </a:cubicBezTo>
                  <a:cubicBezTo>
                    <a:pt x="7" y="28"/>
                    <a:pt x="7" y="28"/>
                    <a:pt x="7" y="28"/>
                  </a:cubicBezTo>
                  <a:cubicBezTo>
                    <a:pt x="8" y="28"/>
                    <a:pt x="9" y="27"/>
                    <a:pt x="10" y="25"/>
                  </a:cubicBezTo>
                  <a:cubicBezTo>
                    <a:pt x="10" y="25"/>
                    <a:pt x="11" y="24"/>
                    <a:pt x="11" y="24"/>
                  </a:cubicBezTo>
                  <a:cubicBezTo>
                    <a:pt x="11" y="23"/>
                    <a:pt x="10" y="22"/>
                    <a:pt x="9" y="22"/>
                  </a:cubicBezTo>
                  <a:cubicBezTo>
                    <a:pt x="9" y="22"/>
                    <a:pt x="8" y="23"/>
                    <a:pt x="8" y="23"/>
                  </a:cubicBezTo>
                  <a:cubicBezTo>
                    <a:pt x="8" y="23"/>
                    <a:pt x="7" y="24"/>
                    <a:pt x="7" y="24"/>
                  </a:cubicBezTo>
                  <a:cubicBezTo>
                    <a:pt x="7" y="24"/>
                    <a:pt x="7" y="24"/>
                    <a:pt x="7" y="24"/>
                  </a:cubicBezTo>
                  <a:cubicBezTo>
                    <a:pt x="7" y="25"/>
                    <a:pt x="7" y="25"/>
                    <a:pt x="7" y="25"/>
                  </a:cubicBezTo>
                  <a:cubicBezTo>
                    <a:pt x="7" y="25"/>
                    <a:pt x="7" y="25"/>
                    <a:pt x="7" y="25"/>
                  </a:cubicBezTo>
                  <a:cubicBezTo>
                    <a:pt x="7" y="25"/>
                    <a:pt x="6" y="25"/>
                    <a:pt x="5" y="23"/>
                  </a:cubicBezTo>
                  <a:cubicBezTo>
                    <a:pt x="4" y="22"/>
                    <a:pt x="4" y="21"/>
                    <a:pt x="4" y="20"/>
                  </a:cubicBezTo>
                  <a:cubicBezTo>
                    <a:pt x="3" y="18"/>
                    <a:pt x="2" y="18"/>
                    <a:pt x="2" y="17"/>
                  </a:cubicBezTo>
                  <a:cubicBezTo>
                    <a:pt x="2" y="16"/>
                    <a:pt x="2" y="16"/>
                    <a:pt x="2" y="16"/>
                  </a:cubicBezTo>
                  <a:cubicBezTo>
                    <a:pt x="2" y="15"/>
                    <a:pt x="1" y="15"/>
                    <a:pt x="1" y="14"/>
                  </a:cubicBezTo>
                  <a:cubicBezTo>
                    <a:pt x="1" y="13"/>
                    <a:pt x="1" y="13"/>
                    <a:pt x="2" y="13"/>
                  </a:cubicBezTo>
                  <a:cubicBezTo>
                    <a:pt x="1" y="12"/>
                    <a:pt x="1" y="12"/>
                    <a:pt x="1" y="11"/>
                  </a:cubicBezTo>
                  <a:cubicBezTo>
                    <a:pt x="1" y="11"/>
                    <a:pt x="1" y="11"/>
                    <a:pt x="1" y="11"/>
                  </a:cubicBezTo>
                  <a:cubicBezTo>
                    <a:pt x="1" y="10"/>
                    <a:pt x="0" y="10"/>
                    <a:pt x="0" y="9"/>
                  </a:cubicBezTo>
                  <a:cubicBezTo>
                    <a:pt x="0" y="9"/>
                    <a:pt x="0" y="9"/>
                    <a:pt x="0" y="9"/>
                  </a:cubicBezTo>
                  <a:cubicBezTo>
                    <a:pt x="0" y="8"/>
                    <a:pt x="0" y="8"/>
                    <a:pt x="1" y="8"/>
                  </a:cubicBezTo>
                  <a:cubicBezTo>
                    <a:pt x="1" y="8"/>
                    <a:pt x="1" y="7"/>
                    <a:pt x="1" y="7"/>
                  </a:cubicBezTo>
                  <a:cubicBezTo>
                    <a:pt x="1" y="7"/>
                    <a:pt x="1" y="7"/>
                    <a:pt x="1" y="6"/>
                  </a:cubicBezTo>
                  <a:cubicBezTo>
                    <a:pt x="2" y="5"/>
                    <a:pt x="2" y="5"/>
                    <a:pt x="2" y="5"/>
                  </a:cubicBezTo>
                  <a:cubicBezTo>
                    <a:pt x="2" y="5"/>
                    <a:pt x="2" y="4"/>
                    <a:pt x="2" y="4"/>
                  </a:cubicBezTo>
                  <a:cubicBezTo>
                    <a:pt x="2" y="4"/>
                    <a:pt x="2" y="4"/>
                    <a:pt x="2" y="3"/>
                  </a:cubicBezTo>
                  <a:cubicBezTo>
                    <a:pt x="1" y="3"/>
                    <a:pt x="1" y="2"/>
                    <a:pt x="1" y="2"/>
                  </a:cubicBezTo>
                  <a:cubicBezTo>
                    <a:pt x="1" y="2"/>
                    <a:pt x="1" y="2"/>
                    <a:pt x="1" y="2"/>
                  </a:cubicBezTo>
                  <a:cubicBezTo>
                    <a:pt x="1" y="2"/>
                    <a:pt x="1" y="1"/>
                    <a:pt x="1" y="1"/>
                  </a:cubicBezTo>
                  <a:cubicBezTo>
                    <a:pt x="2" y="1"/>
                    <a:pt x="2" y="2"/>
                    <a:pt x="3" y="3"/>
                  </a:cubicBezTo>
                  <a:cubicBezTo>
                    <a:pt x="5" y="4"/>
                    <a:pt x="6" y="5"/>
                    <a:pt x="6" y="7"/>
                  </a:cubicBezTo>
                  <a:cubicBezTo>
                    <a:pt x="6" y="7"/>
                    <a:pt x="6" y="7"/>
                    <a:pt x="6" y="8"/>
                  </a:cubicBezTo>
                  <a:cubicBezTo>
                    <a:pt x="7" y="8"/>
                    <a:pt x="8" y="9"/>
                    <a:pt x="8" y="10"/>
                  </a:cubicBezTo>
                  <a:cubicBezTo>
                    <a:pt x="8" y="11"/>
                    <a:pt x="7" y="12"/>
                    <a:pt x="7" y="12"/>
                  </a:cubicBezTo>
                  <a:cubicBezTo>
                    <a:pt x="6" y="13"/>
                    <a:pt x="6" y="13"/>
                    <a:pt x="6" y="13"/>
                  </a:cubicBezTo>
                  <a:cubicBezTo>
                    <a:pt x="6" y="14"/>
                    <a:pt x="6" y="14"/>
                    <a:pt x="6" y="15"/>
                  </a:cubicBezTo>
                  <a:cubicBezTo>
                    <a:pt x="6" y="15"/>
                    <a:pt x="6" y="16"/>
                    <a:pt x="7" y="17"/>
                  </a:cubicBezTo>
                  <a:cubicBezTo>
                    <a:pt x="7" y="18"/>
                    <a:pt x="8" y="18"/>
                    <a:pt x="8" y="18"/>
                  </a:cubicBezTo>
                  <a:cubicBezTo>
                    <a:pt x="9" y="18"/>
                    <a:pt x="10" y="16"/>
                    <a:pt x="10" y="15"/>
                  </a:cubicBezTo>
                  <a:cubicBezTo>
                    <a:pt x="10" y="14"/>
                    <a:pt x="10" y="14"/>
                    <a:pt x="10" y="14"/>
                  </a:cubicBezTo>
                  <a:cubicBezTo>
                    <a:pt x="10" y="14"/>
                    <a:pt x="10" y="14"/>
                    <a:pt x="10" y="14"/>
                  </a:cubicBezTo>
                  <a:cubicBezTo>
                    <a:pt x="10" y="13"/>
                    <a:pt x="10" y="13"/>
                    <a:pt x="10" y="13"/>
                  </a:cubicBezTo>
                  <a:cubicBezTo>
                    <a:pt x="10" y="12"/>
                    <a:pt x="10" y="12"/>
                    <a:pt x="10" y="12"/>
                  </a:cubicBezTo>
                  <a:cubicBezTo>
                    <a:pt x="10" y="11"/>
                    <a:pt x="10" y="11"/>
                    <a:pt x="10" y="11"/>
                  </a:cubicBezTo>
                  <a:cubicBezTo>
                    <a:pt x="10" y="10"/>
                    <a:pt x="10" y="10"/>
                    <a:pt x="10" y="10"/>
                  </a:cubicBezTo>
                  <a:cubicBezTo>
                    <a:pt x="10" y="10"/>
                    <a:pt x="10" y="10"/>
                    <a:pt x="10" y="10"/>
                  </a:cubicBezTo>
                  <a:cubicBezTo>
                    <a:pt x="9" y="9"/>
                    <a:pt x="9" y="9"/>
                    <a:pt x="9" y="9"/>
                  </a:cubicBezTo>
                  <a:cubicBezTo>
                    <a:pt x="8" y="8"/>
                    <a:pt x="7" y="6"/>
                    <a:pt x="7" y="6"/>
                  </a:cubicBezTo>
                  <a:cubicBezTo>
                    <a:pt x="7" y="5"/>
                    <a:pt x="8" y="4"/>
                    <a:pt x="9" y="4"/>
                  </a:cubicBezTo>
                  <a:cubicBezTo>
                    <a:pt x="9" y="4"/>
                    <a:pt x="9" y="4"/>
                    <a:pt x="10" y="4"/>
                  </a:cubicBezTo>
                  <a:cubicBezTo>
                    <a:pt x="10" y="4"/>
                    <a:pt x="10" y="4"/>
                    <a:pt x="10" y="4"/>
                  </a:cubicBezTo>
                  <a:cubicBezTo>
                    <a:pt x="10" y="2"/>
                    <a:pt x="10" y="1"/>
                    <a:pt x="10" y="1"/>
                  </a:cubicBezTo>
                  <a:cubicBezTo>
                    <a:pt x="11" y="1"/>
                    <a:pt x="11" y="1"/>
                    <a:pt x="11" y="1"/>
                  </a:cubicBezTo>
                  <a:cubicBezTo>
                    <a:pt x="11" y="2"/>
                    <a:pt x="11" y="2"/>
                    <a:pt x="11" y="2"/>
                  </a:cubicBezTo>
                  <a:cubicBezTo>
                    <a:pt x="12" y="2"/>
                    <a:pt x="12" y="2"/>
                    <a:pt x="12" y="2"/>
                  </a:cubicBezTo>
                  <a:cubicBezTo>
                    <a:pt x="12" y="2"/>
                    <a:pt x="12" y="2"/>
                    <a:pt x="12" y="2"/>
                  </a:cubicBezTo>
                  <a:cubicBezTo>
                    <a:pt x="12" y="2"/>
                    <a:pt x="12" y="2"/>
                    <a:pt x="13" y="1"/>
                  </a:cubicBezTo>
                  <a:cubicBezTo>
                    <a:pt x="13" y="1"/>
                    <a:pt x="13" y="1"/>
                    <a:pt x="13" y="1"/>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5" y="1"/>
                  </a:cubicBezTo>
                  <a:cubicBezTo>
                    <a:pt x="15" y="1"/>
                    <a:pt x="15" y="1"/>
                    <a:pt x="15" y="1"/>
                  </a:cubicBezTo>
                  <a:cubicBezTo>
                    <a:pt x="15" y="1"/>
                    <a:pt x="15" y="2"/>
                    <a:pt x="16" y="2"/>
                  </a:cubicBezTo>
                  <a:cubicBezTo>
                    <a:pt x="16" y="2"/>
                    <a:pt x="16" y="2"/>
                    <a:pt x="16" y="2"/>
                  </a:cubicBezTo>
                  <a:cubicBezTo>
                    <a:pt x="16" y="2"/>
                    <a:pt x="16" y="2"/>
                    <a:pt x="16" y="2"/>
                  </a:cubicBezTo>
                  <a:cubicBezTo>
                    <a:pt x="17" y="1"/>
                    <a:pt x="17" y="1"/>
                    <a:pt x="17" y="1"/>
                  </a:cubicBezTo>
                  <a:cubicBezTo>
                    <a:pt x="17" y="1"/>
                    <a:pt x="17" y="1"/>
                    <a:pt x="17" y="1"/>
                  </a:cubicBezTo>
                  <a:cubicBezTo>
                    <a:pt x="17" y="1"/>
                    <a:pt x="17" y="1"/>
                    <a:pt x="17" y="1"/>
                  </a:cubicBezTo>
                  <a:cubicBezTo>
                    <a:pt x="17" y="2"/>
                    <a:pt x="18" y="2"/>
                    <a:pt x="18" y="2"/>
                  </a:cubicBezTo>
                  <a:cubicBezTo>
                    <a:pt x="18" y="3"/>
                    <a:pt x="18" y="3"/>
                    <a:pt x="18" y="3"/>
                  </a:cubicBezTo>
                  <a:cubicBezTo>
                    <a:pt x="18" y="4"/>
                    <a:pt x="18" y="4"/>
                    <a:pt x="18" y="4"/>
                  </a:cubicBezTo>
                  <a:cubicBezTo>
                    <a:pt x="18" y="4"/>
                    <a:pt x="18" y="4"/>
                    <a:pt x="18" y="4"/>
                  </a:cubicBezTo>
                  <a:cubicBezTo>
                    <a:pt x="19" y="4"/>
                    <a:pt x="20" y="5"/>
                    <a:pt x="20" y="6"/>
                  </a:cubicBezTo>
                  <a:cubicBezTo>
                    <a:pt x="20" y="7"/>
                    <a:pt x="19" y="8"/>
                    <a:pt x="18" y="9"/>
                  </a:cubicBezTo>
                  <a:cubicBezTo>
                    <a:pt x="18" y="10"/>
                    <a:pt x="18" y="10"/>
                    <a:pt x="18" y="10"/>
                  </a:cubicBezTo>
                  <a:cubicBezTo>
                    <a:pt x="18" y="13"/>
                    <a:pt x="19" y="14"/>
                    <a:pt x="23" y="14"/>
                  </a:cubicBezTo>
                  <a:cubicBezTo>
                    <a:pt x="25" y="14"/>
                    <a:pt x="25" y="14"/>
                    <a:pt x="25" y="14"/>
                  </a:cubicBezTo>
                  <a:cubicBezTo>
                    <a:pt x="26" y="14"/>
                    <a:pt x="27" y="15"/>
                    <a:pt x="29" y="15"/>
                  </a:cubicBezTo>
                  <a:cubicBezTo>
                    <a:pt x="30" y="16"/>
                    <a:pt x="31" y="16"/>
                    <a:pt x="31" y="16"/>
                  </a:cubicBezTo>
                  <a:cubicBezTo>
                    <a:pt x="31" y="16"/>
                    <a:pt x="32" y="16"/>
                    <a:pt x="32" y="16"/>
                  </a:cubicBezTo>
                  <a:cubicBezTo>
                    <a:pt x="32" y="15"/>
                    <a:pt x="32" y="15"/>
                    <a:pt x="32" y="15"/>
                  </a:cubicBezTo>
                  <a:cubicBezTo>
                    <a:pt x="32" y="15"/>
                    <a:pt x="31" y="14"/>
                    <a:pt x="28" y="14"/>
                  </a:cubicBezTo>
                  <a:cubicBezTo>
                    <a:pt x="23" y="12"/>
                    <a:pt x="20" y="10"/>
                    <a:pt x="20" y="6"/>
                  </a:cubicBezTo>
                  <a:cubicBezTo>
                    <a:pt x="20" y="3"/>
                    <a:pt x="23" y="1"/>
                    <a:pt x="26" y="1"/>
                  </a:cubicBezTo>
                  <a:cubicBezTo>
                    <a:pt x="27" y="1"/>
                    <a:pt x="28" y="1"/>
                    <a:pt x="29" y="1"/>
                  </a:cubicBezTo>
                  <a:cubicBezTo>
                    <a:pt x="31" y="2"/>
                    <a:pt x="31" y="2"/>
                    <a:pt x="31" y="2"/>
                  </a:cubicBezTo>
                  <a:cubicBezTo>
                    <a:pt x="31" y="2"/>
                    <a:pt x="31" y="2"/>
                    <a:pt x="31" y="2"/>
                  </a:cubicBezTo>
                  <a:cubicBezTo>
                    <a:pt x="32" y="2"/>
                    <a:pt x="32" y="2"/>
                    <a:pt x="32" y="1"/>
                  </a:cubicBezTo>
                  <a:cubicBezTo>
                    <a:pt x="32" y="0"/>
                    <a:pt x="32" y="0"/>
                    <a:pt x="32" y="0"/>
                  </a:cubicBezTo>
                  <a:cubicBezTo>
                    <a:pt x="33" y="0"/>
                    <a:pt x="33" y="1"/>
                    <a:pt x="34" y="2"/>
                  </a:cubicBezTo>
                  <a:cubicBezTo>
                    <a:pt x="35" y="2"/>
                    <a:pt x="35" y="3"/>
                    <a:pt x="35" y="4"/>
                  </a:cubicBezTo>
                  <a:cubicBezTo>
                    <a:pt x="35" y="5"/>
                    <a:pt x="35" y="5"/>
                    <a:pt x="34" y="6"/>
                  </a:cubicBezTo>
                  <a:cubicBezTo>
                    <a:pt x="33" y="7"/>
                    <a:pt x="32" y="7"/>
                    <a:pt x="31" y="7"/>
                  </a:cubicBezTo>
                  <a:cubicBezTo>
                    <a:pt x="30" y="7"/>
                    <a:pt x="28" y="7"/>
                    <a:pt x="26" y="5"/>
                  </a:cubicBezTo>
                  <a:cubicBezTo>
                    <a:pt x="25" y="5"/>
                    <a:pt x="25" y="5"/>
                    <a:pt x="24" y="5"/>
                  </a:cubicBezTo>
                  <a:cubicBezTo>
                    <a:pt x="24" y="5"/>
                    <a:pt x="23" y="5"/>
                    <a:pt x="23" y="6"/>
                  </a:cubicBezTo>
                  <a:cubicBezTo>
                    <a:pt x="23" y="6"/>
                    <a:pt x="24" y="7"/>
                    <a:pt x="25" y="7"/>
                  </a:cubicBezTo>
                  <a:cubicBezTo>
                    <a:pt x="26" y="7"/>
                    <a:pt x="27" y="8"/>
                    <a:pt x="27" y="8"/>
                  </a:cubicBezTo>
                  <a:cubicBezTo>
                    <a:pt x="29" y="9"/>
                    <a:pt x="30" y="9"/>
                    <a:pt x="31" y="10"/>
                  </a:cubicBezTo>
                  <a:cubicBezTo>
                    <a:pt x="34" y="11"/>
                    <a:pt x="36" y="13"/>
                    <a:pt x="36" y="15"/>
                  </a:cubicBezTo>
                  <a:cubicBezTo>
                    <a:pt x="36" y="17"/>
                    <a:pt x="34" y="19"/>
                    <a:pt x="32" y="19"/>
                  </a:cubicBezTo>
                  <a:cubicBezTo>
                    <a:pt x="31" y="19"/>
                    <a:pt x="31" y="19"/>
                    <a:pt x="30"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5" name="Freeform 61">
              <a:extLst>
                <a:ext uri="{FF2B5EF4-FFF2-40B4-BE49-F238E27FC236}">
                  <a16:creationId xmlns:a16="http://schemas.microsoft.com/office/drawing/2014/main" id="{2C4AC88B-EDF5-4578-9B8B-41A7F769016E}"/>
                </a:ext>
              </a:extLst>
            </p:cNvPr>
            <p:cNvSpPr>
              <a:spLocks/>
            </p:cNvSpPr>
            <p:nvPr userDrawn="1"/>
          </p:nvSpPr>
          <p:spPr bwMode="auto">
            <a:xfrm>
              <a:off x="218" y="108"/>
              <a:ext cx="64" cy="69"/>
            </a:xfrm>
            <a:custGeom>
              <a:avLst/>
              <a:gdLst>
                <a:gd name="T0" fmla="*/ 31 w 31"/>
                <a:gd name="T1" fmla="*/ 31 h 33"/>
                <a:gd name="T2" fmla="*/ 30 w 31"/>
                <a:gd name="T3" fmla="*/ 28 h 33"/>
                <a:gd name="T4" fmla="*/ 30 w 31"/>
                <a:gd name="T5" fmla="*/ 26 h 33"/>
                <a:gd name="T6" fmla="*/ 31 w 31"/>
                <a:gd name="T7" fmla="*/ 25 h 33"/>
                <a:gd name="T8" fmla="*/ 30 w 31"/>
                <a:gd name="T9" fmla="*/ 23 h 33"/>
                <a:gd name="T10" fmla="*/ 26 w 31"/>
                <a:gd name="T11" fmla="*/ 18 h 33"/>
                <a:gd name="T12" fmla="*/ 23 w 31"/>
                <a:gd name="T13" fmla="*/ 16 h 33"/>
                <a:gd name="T14" fmla="*/ 30 w 31"/>
                <a:gd name="T15" fmla="*/ 11 h 33"/>
                <a:gd name="T16" fmla="*/ 28 w 31"/>
                <a:gd name="T17" fmla="*/ 11 h 33"/>
                <a:gd name="T18" fmla="*/ 25 w 31"/>
                <a:gd name="T19" fmla="*/ 10 h 33"/>
                <a:gd name="T20" fmla="*/ 24 w 31"/>
                <a:gd name="T21" fmla="*/ 9 h 33"/>
                <a:gd name="T22" fmla="*/ 21 w 31"/>
                <a:gd name="T23" fmla="*/ 7 h 33"/>
                <a:gd name="T24" fmla="*/ 22 w 31"/>
                <a:gd name="T25" fmla="*/ 3 h 33"/>
                <a:gd name="T26" fmla="*/ 29 w 31"/>
                <a:gd name="T27" fmla="*/ 5 h 33"/>
                <a:gd name="T28" fmla="*/ 27 w 31"/>
                <a:gd name="T29" fmla="*/ 4 h 33"/>
                <a:gd name="T30" fmla="*/ 25 w 31"/>
                <a:gd name="T31" fmla="*/ 2 h 33"/>
                <a:gd name="T32" fmla="*/ 30 w 31"/>
                <a:gd name="T33" fmla="*/ 1 h 33"/>
                <a:gd name="T34" fmla="*/ 29 w 31"/>
                <a:gd name="T35" fmla="*/ 2 h 33"/>
                <a:gd name="T36" fmla="*/ 25 w 31"/>
                <a:gd name="T37" fmla="*/ 11 h 33"/>
                <a:gd name="T38" fmla="*/ 21 w 31"/>
                <a:gd name="T39" fmla="*/ 14 h 33"/>
                <a:gd name="T40" fmla="*/ 12 w 31"/>
                <a:gd name="T41" fmla="*/ 17 h 33"/>
                <a:gd name="T42" fmla="*/ 9 w 31"/>
                <a:gd name="T43" fmla="*/ 17 h 33"/>
                <a:gd name="T44" fmla="*/ 9 w 31"/>
                <a:gd name="T45" fmla="*/ 14 h 33"/>
                <a:gd name="T46" fmla="*/ 11 w 31"/>
                <a:gd name="T47" fmla="*/ 15 h 33"/>
                <a:gd name="T48" fmla="*/ 13 w 31"/>
                <a:gd name="T49" fmla="*/ 16 h 33"/>
                <a:gd name="T50" fmla="*/ 13 w 31"/>
                <a:gd name="T51" fmla="*/ 14 h 33"/>
                <a:gd name="T52" fmla="*/ 15 w 31"/>
                <a:gd name="T53" fmla="*/ 14 h 33"/>
                <a:gd name="T54" fmla="*/ 13 w 31"/>
                <a:gd name="T55" fmla="*/ 12 h 33"/>
                <a:gd name="T56" fmla="*/ 14 w 31"/>
                <a:gd name="T57" fmla="*/ 5 h 33"/>
                <a:gd name="T58" fmla="*/ 16 w 31"/>
                <a:gd name="T59" fmla="*/ 6 h 33"/>
                <a:gd name="T60" fmla="*/ 14 w 31"/>
                <a:gd name="T61" fmla="*/ 3 h 33"/>
                <a:gd name="T62" fmla="*/ 14 w 31"/>
                <a:gd name="T63" fmla="*/ 1 h 33"/>
                <a:gd name="T64" fmla="*/ 12 w 31"/>
                <a:gd name="T65" fmla="*/ 2 h 33"/>
                <a:gd name="T66" fmla="*/ 10 w 31"/>
                <a:gd name="T67" fmla="*/ 2 h 33"/>
                <a:gd name="T68" fmla="*/ 9 w 31"/>
                <a:gd name="T69" fmla="*/ 3 h 33"/>
                <a:gd name="T70" fmla="*/ 8 w 31"/>
                <a:gd name="T71" fmla="*/ 2 h 33"/>
                <a:gd name="T72" fmla="*/ 7 w 31"/>
                <a:gd name="T73" fmla="*/ 4 h 33"/>
                <a:gd name="T74" fmla="*/ 6 w 31"/>
                <a:gd name="T75" fmla="*/ 7 h 33"/>
                <a:gd name="T76" fmla="*/ 7 w 31"/>
                <a:gd name="T77" fmla="*/ 5 h 33"/>
                <a:gd name="T78" fmla="*/ 9 w 31"/>
                <a:gd name="T79" fmla="*/ 11 h 33"/>
                <a:gd name="T80" fmla="*/ 8 w 31"/>
                <a:gd name="T81" fmla="*/ 12 h 33"/>
                <a:gd name="T82" fmla="*/ 2 w 31"/>
                <a:gd name="T83" fmla="*/ 30 h 33"/>
                <a:gd name="T84" fmla="*/ 3 w 31"/>
                <a:gd name="T85" fmla="*/ 31 h 33"/>
                <a:gd name="T86" fmla="*/ 5 w 31"/>
                <a:gd name="T87" fmla="*/ 30 h 33"/>
                <a:gd name="T88" fmla="*/ 7 w 31"/>
                <a:gd name="T89" fmla="*/ 31 h 33"/>
                <a:gd name="T90" fmla="*/ 7 w 31"/>
                <a:gd name="T91" fmla="*/ 28 h 33"/>
                <a:gd name="T92" fmla="*/ 9 w 31"/>
                <a:gd name="T93" fmla="*/ 26 h 33"/>
                <a:gd name="T94" fmla="*/ 10 w 31"/>
                <a:gd name="T95" fmla="*/ 26 h 33"/>
                <a:gd name="T96" fmla="*/ 12 w 31"/>
                <a:gd name="T97" fmla="*/ 23 h 33"/>
                <a:gd name="T98" fmla="*/ 13 w 31"/>
                <a:gd name="T99" fmla="*/ 22 h 33"/>
                <a:gd name="T100" fmla="*/ 14 w 31"/>
                <a:gd name="T101" fmla="*/ 19 h 33"/>
                <a:gd name="T102" fmla="*/ 16 w 31"/>
                <a:gd name="T103" fmla="*/ 19 h 33"/>
                <a:gd name="T104" fmla="*/ 20 w 31"/>
                <a:gd name="T105" fmla="*/ 18 h 33"/>
                <a:gd name="T106" fmla="*/ 20 w 31"/>
                <a:gd name="T107" fmla="*/ 18 h 33"/>
                <a:gd name="T108" fmla="*/ 26 w 31"/>
                <a:gd name="T109" fmla="*/ 33 h 33"/>
                <a:gd name="T110" fmla="*/ 28 w 31"/>
                <a:gd name="T111" fmla="*/ 32 h 33"/>
                <a:gd name="T112" fmla="*/ 29 w 31"/>
                <a:gd name="T113"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33">
                  <a:moveTo>
                    <a:pt x="31" y="33"/>
                  </a:moveTo>
                  <a:cubicBezTo>
                    <a:pt x="31" y="32"/>
                    <a:pt x="31" y="32"/>
                    <a:pt x="31" y="32"/>
                  </a:cubicBezTo>
                  <a:cubicBezTo>
                    <a:pt x="31" y="32"/>
                    <a:pt x="31" y="32"/>
                    <a:pt x="31" y="32"/>
                  </a:cubicBezTo>
                  <a:cubicBezTo>
                    <a:pt x="31" y="31"/>
                    <a:pt x="31" y="31"/>
                    <a:pt x="31" y="31"/>
                  </a:cubicBezTo>
                  <a:cubicBezTo>
                    <a:pt x="31" y="31"/>
                    <a:pt x="31" y="31"/>
                    <a:pt x="31" y="31"/>
                  </a:cubicBezTo>
                  <a:cubicBezTo>
                    <a:pt x="31" y="30"/>
                    <a:pt x="31" y="30"/>
                    <a:pt x="31" y="30"/>
                  </a:cubicBezTo>
                  <a:cubicBezTo>
                    <a:pt x="30" y="29"/>
                    <a:pt x="30" y="29"/>
                    <a:pt x="30" y="29"/>
                  </a:cubicBezTo>
                  <a:cubicBezTo>
                    <a:pt x="30" y="29"/>
                    <a:pt x="30" y="29"/>
                    <a:pt x="30" y="28"/>
                  </a:cubicBezTo>
                  <a:cubicBezTo>
                    <a:pt x="30" y="28"/>
                    <a:pt x="30" y="28"/>
                    <a:pt x="30" y="28"/>
                  </a:cubicBezTo>
                  <a:cubicBezTo>
                    <a:pt x="30" y="28"/>
                    <a:pt x="30" y="28"/>
                    <a:pt x="30" y="28"/>
                  </a:cubicBezTo>
                  <a:cubicBezTo>
                    <a:pt x="30" y="28"/>
                    <a:pt x="30" y="28"/>
                    <a:pt x="30" y="28"/>
                  </a:cubicBezTo>
                  <a:cubicBezTo>
                    <a:pt x="31" y="28"/>
                    <a:pt x="31" y="28"/>
                    <a:pt x="31" y="28"/>
                  </a:cubicBezTo>
                  <a:cubicBezTo>
                    <a:pt x="31" y="28"/>
                    <a:pt x="31" y="28"/>
                    <a:pt x="31" y="27"/>
                  </a:cubicBezTo>
                  <a:cubicBezTo>
                    <a:pt x="31" y="27"/>
                    <a:pt x="31" y="26"/>
                    <a:pt x="31" y="26"/>
                  </a:cubicBezTo>
                  <a:cubicBezTo>
                    <a:pt x="30" y="26"/>
                    <a:pt x="30" y="26"/>
                    <a:pt x="30" y="26"/>
                  </a:cubicBezTo>
                  <a:cubicBezTo>
                    <a:pt x="30" y="25"/>
                    <a:pt x="30" y="25"/>
                    <a:pt x="30" y="25"/>
                  </a:cubicBezTo>
                  <a:cubicBezTo>
                    <a:pt x="30" y="25"/>
                    <a:pt x="30" y="25"/>
                    <a:pt x="30" y="25"/>
                  </a:cubicBezTo>
                  <a:cubicBezTo>
                    <a:pt x="30" y="25"/>
                    <a:pt x="30" y="25"/>
                    <a:pt x="30" y="25"/>
                  </a:cubicBezTo>
                  <a:cubicBezTo>
                    <a:pt x="30" y="25"/>
                    <a:pt x="30" y="25"/>
                    <a:pt x="31" y="25"/>
                  </a:cubicBezTo>
                  <a:cubicBezTo>
                    <a:pt x="31" y="25"/>
                    <a:pt x="31" y="25"/>
                    <a:pt x="31" y="25"/>
                  </a:cubicBezTo>
                  <a:cubicBezTo>
                    <a:pt x="31" y="25"/>
                    <a:pt x="31" y="25"/>
                    <a:pt x="31" y="25"/>
                  </a:cubicBezTo>
                  <a:cubicBezTo>
                    <a:pt x="31" y="24"/>
                    <a:pt x="31" y="24"/>
                    <a:pt x="31" y="24"/>
                  </a:cubicBezTo>
                  <a:cubicBezTo>
                    <a:pt x="31" y="24"/>
                    <a:pt x="31" y="24"/>
                    <a:pt x="31" y="24"/>
                  </a:cubicBezTo>
                  <a:cubicBezTo>
                    <a:pt x="31" y="23"/>
                    <a:pt x="31" y="23"/>
                    <a:pt x="31" y="23"/>
                  </a:cubicBezTo>
                  <a:cubicBezTo>
                    <a:pt x="31" y="23"/>
                    <a:pt x="31" y="23"/>
                    <a:pt x="30" y="23"/>
                  </a:cubicBezTo>
                  <a:cubicBezTo>
                    <a:pt x="30" y="23"/>
                    <a:pt x="30" y="23"/>
                    <a:pt x="30" y="23"/>
                  </a:cubicBezTo>
                  <a:cubicBezTo>
                    <a:pt x="30" y="23"/>
                    <a:pt x="30" y="23"/>
                    <a:pt x="30" y="23"/>
                  </a:cubicBezTo>
                  <a:cubicBezTo>
                    <a:pt x="29" y="23"/>
                    <a:pt x="29" y="23"/>
                    <a:pt x="29" y="23"/>
                  </a:cubicBezTo>
                  <a:cubicBezTo>
                    <a:pt x="28" y="23"/>
                    <a:pt x="27" y="22"/>
                    <a:pt x="27" y="21"/>
                  </a:cubicBezTo>
                  <a:cubicBezTo>
                    <a:pt x="26" y="18"/>
                    <a:pt x="26" y="18"/>
                    <a:pt x="26" y="18"/>
                  </a:cubicBezTo>
                  <a:cubicBezTo>
                    <a:pt x="26" y="18"/>
                    <a:pt x="25" y="17"/>
                    <a:pt x="24" y="16"/>
                  </a:cubicBezTo>
                  <a:cubicBezTo>
                    <a:pt x="24" y="16"/>
                    <a:pt x="24" y="16"/>
                    <a:pt x="24" y="16"/>
                  </a:cubicBezTo>
                  <a:cubicBezTo>
                    <a:pt x="23" y="16"/>
                    <a:pt x="23" y="16"/>
                    <a:pt x="23" y="16"/>
                  </a:cubicBezTo>
                  <a:cubicBezTo>
                    <a:pt x="23" y="16"/>
                    <a:pt x="23" y="16"/>
                    <a:pt x="23" y="16"/>
                  </a:cubicBezTo>
                  <a:cubicBezTo>
                    <a:pt x="23" y="16"/>
                    <a:pt x="23" y="16"/>
                    <a:pt x="23" y="16"/>
                  </a:cubicBezTo>
                  <a:cubicBezTo>
                    <a:pt x="24" y="16"/>
                    <a:pt x="24" y="16"/>
                    <a:pt x="24" y="16"/>
                  </a:cubicBezTo>
                  <a:cubicBezTo>
                    <a:pt x="25" y="16"/>
                    <a:pt x="26" y="16"/>
                    <a:pt x="26" y="16"/>
                  </a:cubicBezTo>
                  <a:cubicBezTo>
                    <a:pt x="27" y="17"/>
                    <a:pt x="28" y="17"/>
                    <a:pt x="29" y="17"/>
                  </a:cubicBezTo>
                  <a:cubicBezTo>
                    <a:pt x="30" y="17"/>
                    <a:pt x="31" y="16"/>
                    <a:pt x="31" y="14"/>
                  </a:cubicBezTo>
                  <a:cubicBezTo>
                    <a:pt x="31" y="13"/>
                    <a:pt x="31" y="12"/>
                    <a:pt x="30" y="11"/>
                  </a:cubicBezTo>
                  <a:cubicBezTo>
                    <a:pt x="29" y="11"/>
                    <a:pt x="29" y="10"/>
                    <a:pt x="29" y="10"/>
                  </a:cubicBezTo>
                  <a:cubicBezTo>
                    <a:pt x="29" y="10"/>
                    <a:pt x="29" y="10"/>
                    <a:pt x="29" y="11"/>
                  </a:cubicBezTo>
                  <a:cubicBezTo>
                    <a:pt x="29" y="11"/>
                    <a:pt x="29" y="11"/>
                    <a:pt x="29" y="11"/>
                  </a:cubicBezTo>
                  <a:cubicBezTo>
                    <a:pt x="29" y="11"/>
                    <a:pt x="29" y="11"/>
                    <a:pt x="29" y="11"/>
                  </a:cubicBezTo>
                  <a:cubicBezTo>
                    <a:pt x="29" y="11"/>
                    <a:pt x="29" y="11"/>
                    <a:pt x="28" y="11"/>
                  </a:cubicBezTo>
                  <a:cubicBezTo>
                    <a:pt x="28" y="11"/>
                    <a:pt x="28" y="11"/>
                    <a:pt x="28" y="11"/>
                  </a:cubicBezTo>
                  <a:cubicBezTo>
                    <a:pt x="27" y="9"/>
                    <a:pt x="26" y="9"/>
                    <a:pt x="25" y="9"/>
                  </a:cubicBezTo>
                  <a:cubicBezTo>
                    <a:pt x="25" y="9"/>
                    <a:pt x="25" y="9"/>
                    <a:pt x="25" y="9"/>
                  </a:cubicBezTo>
                  <a:cubicBezTo>
                    <a:pt x="25" y="9"/>
                    <a:pt x="25" y="9"/>
                    <a:pt x="25" y="9"/>
                  </a:cubicBezTo>
                  <a:cubicBezTo>
                    <a:pt x="25" y="10"/>
                    <a:pt x="25" y="10"/>
                    <a:pt x="25" y="10"/>
                  </a:cubicBezTo>
                  <a:cubicBezTo>
                    <a:pt x="25" y="10"/>
                    <a:pt x="25" y="10"/>
                    <a:pt x="25" y="10"/>
                  </a:cubicBezTo>
                  <a:cubicBezTo>
                    <a:pt x="25" y="10"/>
                    <a:pt x="25" y="10"/>
                    <a:pt x="25" y="10"/>
                  </a:cubicBezTo>
                  <a:cubicBezTo>
                    <a:pt x="25" y="10"/>
                    <a:pt x="25" y="10"/>
                    <a:pt x="25" y="10"/>
                  </a:cubicBezTo>
                  <a:cubicBezTo>
                    <a:pt x="24" y="9"/>
                    <a:pt x="24" y="9"/>
                    <a:pt x="24" y="9"/>
                  </a:cubicBezTo>
                  <a:cubicBezTo>
                    <a:pt x="24" y="9"/>
                    <a:pt x="24" y="9"/>
                    <a:pt x="24" y="9"/>
                  </a:cubicBezTo>
                  <a:cubicBezTo>
                    <a:pt x="23" y="8"/>
                    <a:pt x="23" y="8"/>
                    <a:pt x="22" y="7"/>
                  </a:cubicBezTo>
                  <a:cubicBezTo>
                    <a:pt x="22" y="7"/>
                    <a:pt x="22" y="7"/>
                    <a:pt x="21" y="7"/>
                  </a:cubicBezTo>
                  <a:cubicBezTo>
                    <a:pt x="21" y="7"/>
                    <a:pt x="21" y="7"/>
                    <a:pt x="21" y="7"/>
                  </a:cubicBezTo>
                  <a:cubicBezTo>
                    <a:pt x="21" y="7"/>
                    <a:pt x="21" y="7"/>
                    <a:pt x="21" y="7"/>
                  </a:cubicBezTo>
                  <a:cubicBezTo>
                    <a:pt x="21" y="7"/>
                    <a:pt x="21" y="7"/>
                    <a:pt x="21" y="7"/>
                  </a:cubicBezTo>
                  <a:cubicBezTo>
                    <a:pt x="21" y="8"/>
                    <a:pt x="21" y="8"/>
                    <a:pt x="21" y="8"/>
                  </a:cubicBezTo>
                  <a:cubicBezTo>
                    <a:pt x="21" y="8"/>
                    <a:pt x="21" y="8"/>
                    <a:pt x="21" y="8"/>
                  </a:cubicBezTo>
                  <a:cubicBezTo>
                    <a:pt x="21" y="8"/>
                    <a:pt x="20" y="8"/>
                    <a:pt x="20" y="7"/>
                  </a:cubicBezTo>
                  <a:cubicBezTo>
                    <a:pt x="19" y="6"/>
                    <a:pt x="19" y="6"/>
                    <a:pt x="19" y="5"/>
                  </a:cubicBezTo>
                  <a:cubicBezTo>
                    <a:pt x="19" y="4"/>
                    <a:pt x="20" y="3"/>
                    <a:pt x="22" y="3"/>
                  </a:cubicBezTo>
                  <a:cubicBezTo>
                    <a:pt x="23" y="3"/>
                    <a:pt x="23" y="3"/>
                    <a:pt x="24" y="3"/>
                  </a:cubicBezTo>
                  <a:cubicBezTo>
                    <a:pt x="26" y="4"/>
                    <a:pt x="26" y="4"/>
                    <a:pt x="26" y="4"/>
                  </a:cubicBezTo>
                  <a:cubicBezTo>
                    <a:pt x="27" y="5"/>
                    <a:pt x="27" y="5"/>
                    <a:pt x="28" y="5"/>
                  </a:cubicBezTo>
                  <a:cubicBezTo>
                    <a:pt x="28" y="5"/>
                    <a:pt x="28" y="5"/>
                    <a:pt x="29" y="5"/>
                  </a:cubicBezTo>
                  <a:cubicBezTo>
                    <a:pt x="29" y="5"/>
                    <a:pt x="29" y="5"/>
                    <a:pt x="29" y="5"/>
                  </a:cubicBezTo>
                  <a:cubicBezTo>
                    <a:pt x="29" y="5"/>
                    <a:pt x="29" y="5"/>
                    <a:pt x="29" y="4"/>
                  </a:cubicBezTo>
                  <a:cubicBezTo>
                    <a:pt x="29" y="4"/>
                    <a:pt x="29" y="4"/>
                    <a:pt x="29" y="4"/>
                  </a:cubicBezTo>
                  <a:cubicBezTo>
                    <a:pt x="29" y="4"/>
                    <a:pt x="29" y="4"/>
                    <a:pt x="29" y="4"/>
                  </a:cubicBezTo>
                  <a:cubicBezTo>
                    <a:pt x="28" y="4"/>
                    <a:pt x="28" y="4"/>
                    <a:pt x="28" y="4"/>
                  </a:cubicBezTo>
                  <a:cubicBezTo>
                    <a:pt x="28" y="4"/>
                    <a:pt x="28" y="4"/>
                    <a:pt x="27" y="4"/>
                  </a:cubicBezTo>
                  <a:cubicBezTo>
                    <a:pt x="27" y="3"/>
                    <a:pt x="26" y="3"/>
                    <a:pt x="26" y="3"/>
                  </a:cubicBezTo>
                  <a:cubicBezTo>
                    <a:pt x="25" y="3"/>
                    <a:pt x="25" y="2"/>
                    <a:pt x="25" y="2"/>
                  </a:cubicBezTo>
                  <a:cubicBezTo>
                    <a:pt x="24" y="2"/>
                    <a:pt x="24" y="2"/>
                    <a:pt x="24" y="2"/>
                  </a:cubicBezTo>
                  <a:cubicBezTo>
                    <a:pt x="24" y="2"/>
                    <a:pt x="24" y="2"/>
                    <a:pt x="24" y="2"/>
                  </a:cubicBezTo>
                  <a:cubicBezTo>
                    <a:pt x="24" y="2"/>
                    <a:pt x="25" y="2"/>
                    <a:pt x="25" y="2"/>
                  </a:cubicBezTo>
                  <a:cubicBezTo>
                    <a:pt x="25" y="2"/>
                    <a:pt x="26" y="2"/>
                    <a:pt x="26" y="2"/>
                  </a:cubicBezTo>
                  <a:cubicBezTo>
                    <a:pt x="27" y="3"/>
                    <a:pt x="27" y="3"/>
                    <a:pt x="27" y="3"/>
                  </a:cubicBezTo>
                  <a:cubicBezTo>
                    <a:pt x="28" y="3"/>
                    <a:pt x="29" y="3"/>
                    <a:pt x="30" y="3"/>
                  </a:cubicBezTo>
                  <a:cubicBezTo>
                    <a:pt x="30" y="3"/>
                    <a:pt x="31" y="3"/>
                    <a:pt x="31" y="2"/>
                  </a:cubicBezTo>
                  <a:cubicBezTo>
                    <a:pt x="31" y="2"/>
                    <a:pt x="31" y="1"/>
                    <a:pt x="30" y="1"/>
                  </a:cubicBezTo>
                  <a:cubicBezTo>
                    <a:pt x="30" y="1"/>
                    <a:pt x="30" y="1"/>
                    <a:pt x="30" y="1"/>
                  </a:cubicBezTo>
                  <a:cubicBezTo>
                    <a:pt x="30" y="1"/>
                    <a:pt x="30" y="1"/>
                    <a:pt x="30" y="1"/>
                  </a:cubicBezTo>
                  <a:cubicBezTo>
                    <a:pt x="30" y="1"/>
                    <a:pt x="30" y="1"/>
                    <a:pt x="30" y="1"/>
                  </a:cubicBezTo>
                  <a:cubicBezTo>
                    <a:pt x="30" y="2"/>
                    <a:pt x="30" y="2"/>
                    <a:pt x="30" y="2"/>
                  </a:cubicBezTo>
                  <a:cubicBezTo>
                    <a:pt x="30" y="2"/>
                    <a:pt x="30" y="2"/>
                    <a:pt x="29" y="2"/>
                  </a:cubicBezTo>
                  <a:cubicBezTo>
                    <a:pt x="29" y="2"/>
                    <a:pt x="29" y="2"/>
                    <a:pt x="29" y="2"/>
                  </a:cubicBezTo>
                  <a:cubicBezTo>
                    <a:pt x="26" y="2"/>
                    <a:pt x="26" y="2"/>
                    <a:pt x="26" y="2"/>
                  </a:cubicBezTo>
                  <a:cubicBezTo>
                    <a:pt x="25" y="1"/>
                    <a:pt x="24" y="1"/>
                    <a:pt x="23" y="1"/>
                  </a:cubicBezTo>
                  <a:cubicBezTo>
                    <a:pt x="20" y="1"/>
                    <a:pt x="18" y="3"/>
                    <a:pt x="18" y="5"/>
                  </a:cubicBezTo>
                  <a:cubicBezTo>
                    <a:pt x="18" y="8"/>
                    <a:pt x="20" y="9"/>
                    <a:pt x="25" y="11"/>
                  </a:cubicBezTo>
                  <a:cubicBezTo>
                    <a:pt x="29" y="13"/>
                    <a:pt x="30" y="13"/>
                    <a:pt x="30" y="14"/>
                  </a:cubicBezTo>
                  <a:cubicBezTo>
                    <a:pt x="30" y="15"/>
                    <a:pt x="29" y="16"/>
                    <a:pt x="29" y="16"/>
                  </a:cubicBezTo>
                  <a:cubicBezTo>
                    <a:pt x="28" y="16"/>
                    <a:pt x="28" y="16"/>
                    <a:pt x="28" y="15"/>
                  </a:cubicBezTo>
                  <a:cubicBezTo>
                    <a:pt x="28" y="15"/>
                    <a:pt x="27" y="15"/>
                    <a:pt x="25" y="15"/>
                  </a:cubicBezTo>
                  <a:cubicBezTo>
                    <a:pt x="24" y="15"/>
                    <a:pt x="23" y="14"/>
                    <a:pt x="21" y="14"/>
                  </a:cubicBezTo>
                  <a:cubicBezTo>
                    <a:pt x="18" y="14"/>
                    <a:pt x="16" y="15"/>
                    <a:pt x="14" y="17"/>
                  </a:cubicBezTo>
                  <a:cubicBezTo>
                    <a:pt x="14" y="17"/>
                    <a:pt x="14" y="17"/>
                    <a:pt x="13" y="17"/>
                  </a:cubicBezTo>
                  <a:cubicBezTo>
                    <a:pt x="13" y="17"/>
                    <a:pt x="13" y="17"/>
                    <a:pt x="13" y="17"/>
                  </a:cubicBezTo>
                  <a:cubicBezTo>
                    <a:pt x="13" y="17"/>
                    <a:pt x="13" y="17"/>
                    <a:pt x="13" y="17"/>
                  </a:cubicBezTo>
                  <a:cubicBezTo>
                    <a:pt x="12" y="17"/>
                    <a:pt x="12" y="17"/>
                    <a:pt x="12" y="17"/>
                  </a:cubicBezTo>
                  <a:cubicBezTo>
                    <a:pt x="12" y="17"/>
                    <a:pt x="12" y="17"/>
                    <a:pt x="12" y="18"/>
                  </a:cubicBezTo>
                  <a:cubicBezTo>
                    <a:pt x="11" y="18"/>
                    <a:pt x="11" y="19"/>
                    <a:pt x="11" y="19"/>
                  </a:cubicBezTo>
                  <a:cubicBezTo>
                    <a:pt x="11" y="19"/>
                    <a:pt x="11" y="19"/>
                    <a:pt x="11" y="19"/>
                  </a:cubicBezTo>
                  <a:cubicBezTo>
                    <a:pt x="10" y="19"/>
                    <a:pt x="10" y="19"/>
                    <a:pt x="10" y="18"/>
                  </a:cubicBezTo>
                  <a:cubicBezTo>
                    <a:pt x="10" y="17"/>
                    <a:pt x="9" y="17"/>
                    <a:pt x="9" y="17"/>
                  </a:cubicBezTo>
                  <a:cubicBezTo>
                    <a:pt x="8" y="16"/>
                    <a:pt x="8" y="16"/>
                    <a:pt x="8" y="16"/>
                  </a:cubicBezTo>
                  <a:cubicBezTo>
                    <a:pt x="8" y="16"/>
                    <a:pt x="8" y="16"/>
                    <a:pt x="8" y="16"/>
                  </a:cubicBezTo>
                  <a:cubicBezTo>
                    <a:pt x="8" y="16"/>
                    <a:pt x="8" y="16"/>
                    <a:pt x="8" y="15"/>
                  </a:cubicBezTo>
                  <a:cubicBezTo>
                    <a:pt x="9" y="15"/>
                    <a:pt x="9" y="15"/>
                    <a:pt x="9" y="15"/>
                  </a:cubicBezTo>
                  <a:cubicBezTo>
                    <a:pt x="9" y="14"/>
                    <a:pt x="9" y="14"/>
                    <a:pt x="9" y="14"/>
                  </a:cubicBezTo>
                  <a:cubicBezTo>
                    <a:pt x="9" y="14"/>
                    <a:pt x="9" y="14"/>
                    <a:pt x="9" y="15"/>
                  </a:cubicBezTo>
                  <a:cubicBezTo>
                    <a:pt x="9" y="15"/>
                    <a:pt x="9" y="16"/>
                    <a:pt x="10" y="16"/>
                  </a:cubicBezTo>
                  <a:cubicBezTo>
                    <a:pt x="10" y="17"/>
                    <a:pt x="10" y="17"/>
                    <a:pt x="10" y="17"/>
                  </a:cubicBezTo>
                  <a:cubicBezTo>
                    <a:pt x="10" y="17"/>
                    <a:pt x="10" y="17"/>
                    <a:pt x="10" y="17"/>
                  </a:cubicBezTo>
                  <a:cubicBezTo>
                    <a:pt x="11" y="17"/>
                    <a:pt x="11" y="16"/>
                    <a:pt x="11" y="15"/>
                  </a:cubicBezTo>
                  <a:cubicBezTo>
                    <a:pt x="11" y="15"/>
                    <a:pt x="11" y="14"/>
                    <a:pt x="12" y="14"/>
                  </a:cubicBezTo>
                  <a:cubicBezTo>
                    <a:pt x="12" y="14"/>
                    <a:pt x="12" y="14"/>
                    <a:pt x="12" y="14"/>
                  </a:cubicBezTo>
                  <a:cubicBezTo>
                    <a:pt x="12" y="14"/>
                    <a:pt x="12" y="15"/>
                    <a:pt x="12" y="15"/>
                  </a:cubicBezTo>
                  <a:cubicBezTo>
                    <a:pt x="12" y="15"/>
                    <a:pt x="12" y="15"/>
                    <a:pt x="12" y="16"/>
                  </a:cubicBezTo>
                  <a:cubicBezTo>
                    <a:pt x="13" y="16"/>
                    <a:pt x="13" y="16"/>
                    <a:pt x="13" y="16"/>
                  </a:cubicBezTo>
                  <a:cubicBezTo>
                    <a:pt x="13" y="16"/>
                    <a:pt x="13" y="16"/>
                    <a:pt x="13" y="16"/>
                  </a:cubicBezTo>
                  <a:cubicBezTo>
                    <a:pt x="13" y="16"/>
                    <a:pt x="13" y="16"/>
                    <a:pt x="13" y="15"/>
                  </a:cubicBezTo>
                  <a:cubicBezTo>
                    <a:pt x="13" y="15"/>
                    <a:pt x="13" y="15"/>
                    <a:pt x="13" y="15"/>
                  </a:cubicBezTo>
                  <a:cubicBezTo>
                    <a:pt x="13" y="14"/>
                    <a:pt x="13" y="14"/>
                    <a:pt x="13" y="14"/>
                  </a:cubicBezTo>
                  <a:cubicBezTo>
                    <a:pt x="13" y="14"/>
                    <a:pt x="13" y="14"/>
                    <a:pt x="13" y="14"/>
                  </a:cubicBezTo>
                  <a:cubicBezTo>
                    <a:pt x="13" y="14"/>
                    <a:pt x="13" y="13"/>
                    <a:pt x="13" y="13"/>
                  </a:cubicBezTo>
                  <a:cubicBezTo>
                    <a:pt x="14" y="13"/>
                    <a:pt x="14" y="14"/>
                    <a:pt x="14" y="14"/>
                  </a:cubicBezTo>
                  <a:cubicBezTo>
                    <a:pt x="14" y="14"/>
                    <a:pt x="14" y="14"/>
                    <a:pt x="14" y="14"/>
                  </a:cubicBezTo>
                  <a:cubicBezTo>
                    <a:pt x="14" y="14"/>
                    <a:pt x="15" y="14"/>
                    <a:pt x="15" y="14"/>
                  </a:cubicBezTo>
                  <a:cubicBezTo>
                    <a:pt x="15" y="14"/>
                    <a:pt x="15" y="14"/>
                    <a:pt x="15" y="14"/>
                  </a:cubicBezTo>
                  <a:cubicBezTo>
                    <a:pt x="15" y="14"/>
                    <a:pt x="15" y="14"/>
                    <a:pt x="15" y="13"/>
                  </a:cubicBezTo>
                  <a:cubicBezTo>
                    <a:pt x="15" y="13"/>
                    <a:pt x="15" y="13"/>
                    <a:pt x="15" y="13"/>
                  </a:cubicBezTo>
                  <a:cubicBezTo>
                    <a:pt x="14" y="12"/>
                    <a:pt x="14" y="12"/>
                    <a:pt x="14" y="12"/>
                  </a:cubicBezTo>
                  <a:cubicBezTo>
                    <a:pt x="14" y="12"/>
                    <a:pt x="14" y="12"/>
                    <a:pt x="14" y="12"/>
                  </a:cubicBezTo>
                  <a:cubicBezTo>
                    <a:pt x="13" y="12"/>
                    <a:pt x="13" y="12"/>
                    <a:pt x="13" y="12"/>
                  </a:cubicBezTo>
                  <a:cubicBezTo>
                    <a:pt x="13" y="12"/>
                    <a:pt x="13" y="12"/>
                    <a:pt x="13" y="12"/>
                  </a:cubicBezTo>
                  <a:cubicBezTo>
                    <a:pt x="13" y="12"/>
                    <a:pt x="13" y="12"/>
                    <a:pt x="13" y="12"/>
                  </a:cubicBezTo>
                  <a:cubicBezTo>
                    <a:pt x="13" y="12"/>
                    <a:pt x="13" y="11"/>
                    <a:pt x="13" y="11"/>
                  </a:cubicBezTo>
                  <a:cubicBezTo>
                    <a:pt x="14" y="10"/>
                    <a:pt x="14" y="9"/>
                    <a:pt x="14" y="8"/>
                  </a:cubicBezTo>
                  <a:cubicBezTo>
                    <a:pt x="14" y="6"/>
                    <a:pt x="14" y="5"/>
                    <a:pt x="14" y="5"/>
                  </a:cubicBezTo>
                  <a:cubicBezTo>
                    <a:pt x="15" y="5"/>
                    <a:pt x="15" y="5"/>
                    <a:pt x="15" y="6"/>
                  </a:cubicBezTo>
                  <a:cubicBezTo>
                    <a:pt x="15" y="6"/>
                    <a:pt x="15" y="6"/>
                    <a:pt x="15" y="6"/>
                  </a:cubicBezTo>
                  <a:cubicBezTo>
                    <a:pt x="15" y="6"/>
                    <a:pt x="15" y="6"/>
                    <a:pt x="15" y="6"/>
                  </a:cubicBezTo>
                  <a:cubicBezTo>
                    <a:pt x="15" y="7"/>
                    <a:pt x="15" y="7"/>
                    <a:pt x="15" y="7"/>
                  </a:cubicBezTo>
                  <a:cubicBezTo>
                    <a:pt x="15" y="7"/>
                    <a:pt x="15" y="7"/>
                    <a:pt x="16" y="6"/>
                  </a:cubicBezTo>
                  <a:cubicBezTo>
                    <a:pt x="16" y="6"/>
                    <a:pt x="16" y="5"/>
                    <a:pt x="16" y="5"/>
                  </a:cubicBezTo>
                  <a:cubicBezTo>
                    <a:pt x="16" y="5"/>
                    <a:pt x="16" y="5"/>
                    <a:pt x="16" y="5"/>
                  </a:cubicBezTo>
                  <a:cubicBezTo>
                    <a:pt x="15" y="4"/>
                    <a:pt x="15" y="4"/>
                    <a:pt x="15" y="4"/>
                  </a:cubicBezTo>
                  <a:cubicBezTo>
                    <a:pt x="15" y="4"/>
                    <a:pt x="15" y="4"/>
                    <a:pt x="15" y="4"/>
                  </a:cubicBezTo>
                  <a:cubicBezTo>
                    <a:pt x="14" y="4"/>
                    <a:pt x="14" y="3"/>
                    <a:pt x="14" y="3"/>
                  </a:cubicBezTo>
                  <a:cubicBezTo>
                    <a:pt x="14" y="3"/>
                    <a:pt x="14" y="3"/>
                    <a:pt x="14" y="3"/>
                  </a:cubicBezTo>
                  <a:cubicBezTo>
                    <a:pt x="14" y="3"/>
                    <a:pt x="14" y="3"/>
                    <a:pt x="14" y="3"/>
                  </a:cubicBezTo>
                  <a:cubicBezTo>
                    <a:pt x="14" y="2"/>
                    <a:pt x="14" y="2"/>
                    <a:pt x="14" y="2"/>
                  </a:cubicBezTo>
                  <a:cubicBezTo>
                    <a:pt x="14" y="2"/>
                    <a:pt x="14" y="2"/>
                    <a:pt x="14" y="2"/>
                  </a:cubicBezTo>
                  <a:cubicBezTo>
                    <a:pt x="14" y="1"/>
                    <a:pt x="14" y="1"/>
                    <a:pt x="14" y="1"/>
                  </a:cubicBezTo>
                  <a:cubicBezTo>
                    <a:pt x="13" y="2"/>
                    <a:pt x="13" y="2"/>
                    <a:pt x="13" y="2"/>
                  </a:cubicBezTo>
                  <a:cubicBezTo>
                    <a:pt x="12" y="3"/>
                    <a:pt x="12" y="3"/>
                    <a:pt x="12" y="3"/>
                  </a:cubicBezTo>
                  <a:cubicBezTo>
                    <a:pt x="12" y="3"/>
                    <a:pt x="12" y="3"/>
                    <a:pt x="12" y="3"/>
                  </a:cubicBezTo>
                  <a:cubicBezTo>
                    <a:pt x="12" y="3"/>
                    <a:pt x="12" y="3"/>
                    <a:pt x="12" y="2"/>
                  </a:cubicBezTo>
                  <a:cubicBezTo>
                    <a:pt x="12" y="2"/>
                    <a:pt x="12" y="2"/>
                    <a:pt x="12" y="2"/>
                  </a:cubicBezTo>
                  <a:cubicBezTo>
                    <a:pt x="12" y="1"/>
                    <a:pt x="11" y="1"/>
                    <a:pt x="11" y="0"/>
                  </a:cubicBezTo>
                  <a:cubicBezTo>
                    <a:pt x="11" y="0"/>
                    <a:pt x="11" y="0"/>
                    <a:pt x="11" y="0"/>
                  </a:cubicBezTo>
                  <a:cubicBezTo>
                    <a:pt x="10" y="1"/>
                    <a:pt x="10" y="1"/>
                    <a:pt x="10" y="1"/>
                  </a:cubicBezTo>
                  <a:cubicBezTo>
                    <a:pt x="10" y="1"/>
                    <a:pt x="10" y="1"/>
                    <a:pt x="10" y="1"/>
                  </a:cubicBezTo>
                  <a:cubicBezTo>
                    <a:pt x="10" y="1"/>
                    <a:pt x="10" y="2"/>
                    <a:pt x="10" y="2"/>
                  </a:cubicBezTo>
                  <a:cubicBezTo>
                    <a:pt x="10" y="2"/>
                    <a:pt x="9" y="2"/>
                    <a:pt x="9" y="2"/>
                  </a:cubicBezTo>
                  <a:cubicBezTo>
                    <a:pt x="9" y="2"/>
                    <a:pt x="9" y="2"/>
                    <a:pt x="9" y="2"/>
                  </a:cubicBezTo>
                  <a:cubicBezTo>
                    <a:pt x="9" y="2"/>
                    <a:pt x="9" y="2"/>
                    <a:pt x="9" y="2"/>
                  </a:cubicBezTo>
                  <a:cubicBezTo>
                    <a:pt x="9" y="3"/>
                    <a:pt x="9" y="3"/>
                    <a:pt x="9" y="3"/>
                  </a:cubicBezTo>
                  <a:cubicBezTo>
                    <a:pt x="9" y="3"/>
                    <a:pt x="9" y="3"/>
                    <a:pt x="9" y="3"/>
                  </a:cubicBezTo>
                  <a:cubicBezTo>
                    <a:pt x="9" y="2"/>
                    <a:pt x="9" y="2"/>
                    <a:pt x="9" y="2"/>
                  </a:cubicBezTo>
                  <a:cubicBezTo>
                    <a:pt x="9" y="2"/>
                    <a:pt x="9" y="2"/>
                    <a:pt x="9" y="2"/>
                  </a:cubicBezTo>
                  <a:cubicBezTo>
                    <a:pt x="8" y="2"/>
                    <a:pt x="8" y="2"/>
                    <a:pt x="8" y="2"/>
                  </a:cubicBezTo>
                  <a:cubicBezTo>
                    <a:pt x="8" y="1"/>
                    <a:pt x="8" y="1"/>
                    <a:pt x="8" y="1"/>
                  </a:cubicBezTo>
                  <a:cubicBezTo>
                    <a:pt x="8" y="2"/>
                    <a:pt x="8" y="2"/>
                    <a:pt x="8" y="2"/>
                  </a:cubicBezTo>
                  <a:cubicBezTo>
                    <a:pt x="7" y="2"/>
                    <a:pt x="7" y="2"/>
                    <a:pt x="7" y="2"/>
                  </a:cubicBezTo>
                  <a:cubicBezTo>
                    <a:pt x="7" y="3"/>
                    <a:pt x="7" y="3"/>
                    <a:pt x="7" y="3"/>
                  </a:cubicBezTo>
                  <a:cubicBezTo>
                    <a:pt x="7" y="3"/>
                    <a:pt x="7" y="3"/>
                    <a:pt x="7" y="3"/>
                  </a:cubicBezTo>
                  <a:cubicBezTo>
                    <a:pt x="7" y="3"/>
                    <a:pt x="7" y="3"/>
                    <a:pt x="7" y="3"/>
                  </a:cubicBezTo>
                  <a:cubicBezTo>
                    <a:pt x="7" y="4"/>
                    <a:pt x="7" y="4"/>
                    <a:pt x="7" y="4"/>
                  </a:cubicBezTo>
                  <a:cubicBezTo>
                    <a:pt x="7" y="4"/>
                    <a:pt x="7" y="4"/>
                    <a:pt x="7" y="4"/>
                  </a:cubicBezTo>
                  <a:cubicBezTo>
                    <a:pt x="7" y="4"/>
                    <a:pt x="6" y="4"/>
                    <a:pt x="6" y="4"/>
                  </a:cubicBezTo>
                  <a:cubicBezTo>
                    <a:pt x="6" y="4"/>
                    <a:pt x="5" y="4"/>
                    <a:pt x="5" y="5"/>
                  </a:cubicBezTo>
                  <a:cubicBezTo>
                    <a:pt x="5" y="5"/>
                    <a:pt x="6" y="6"/>
                    <a:pt x="6" y="6"/>
                  </a:cubicBezTo>
                  <a:cubicBezTo>
                    <a:pt x="6" y="7"/>
                    <a:pt x="6" y="7"/>
                    <a:pt x="6" y="7"/>
                  </a:cubicBezTo>
                  <a:cubicBezTo>
                    <a:pt x="6" y="7"/>
                    <a:pt x="7" y="7"/>
                    <a:pt x="7" y="7"/>
                  </a:cubicBezTo>
                  <a:cubicBezTo>
                    <a:pt x="7" y="6"/>
                    <a:pt x="7" y="6"/>
                    <a:pt x="7" y="6"/>
                  </a:cubicBezTo>
                  <a:cubicBezTo>
                    <a:pt x="7" y="6"/>
                    <a:pt x="7" y="6"/>
                    <a:pt x="7" y="6"/>
                  </a:cubicBezTo>
                  <a:cubicBezTo>
                    <a:pt x="7" y="6"/>
                    <a:pt x="7" y="6"/>
                    <a:pt x="7" y="6"/>
                  </a:cubicBezTo>
                  <a:cubicBezTo>
                    <a:pt x="7" y="5"/>
                    <a:pt x="7" y="5"/>
                    <a:pt x="7" y="5"/>
                  </a:cubicBezTo>
                  <a:cubicBezTo>
                    <a:pt x="7" y="5"/>
                    <a:pt x="7" y="5"/>
                    <a:pt x="7" y="6"/>
                  </a:cubicBezTo>
                  <a:cubicBezTo>
                    <a:pt x="8" y="7"/>
                    <a:pt x="8" y="7"/>
                    <a:pt x="8" y="7"/>
                  </a:cubicBezTo>
                  <a:cubicBezTo>
                    <a:pt x="8" y="9"/>
                    <a:pt x="8" y="9"/>
                    <a:pt x="8" y="9"/>
                  </a:cubicBezTo>
                  <a:cubicBezTo>
                    <a:pt x="8" y="9"/>
                    <a:pt x="8" y="10"/>
                    <a:pt x="8" y="10"/>
                  </a:cubicBezTo>
                  <a:cubicBezTo>
                    <a:pt x="9" y="11"/>
                    <a:pt x="9" y="11"/>
                    <a:pt x="9" y="11"/>
                  </a:cubicBezTo>
                  <a:cubicBezTo>
                    <a:pt x="9" y="12"/>
                    <a:pt x="9" y="12"/>
                    <a:pt x="9" y="12"/>
                  </a:cubicBezTo>
                  <a:cubicBezTo>
                    <a:pt x="9" y="12"/>
                    <a:pt x="9" y="12"/>
                    <a:pt x="9" y="12"/>
                  </a:cubicBezTo>
                  <a:cubicBezTo>
                    <a:pt x="9" y="12"/>
                    <a:pt x="9" y="12"/>
                    <a:pt x="9" y="12"/>
                  </a:cubicBezTo>
                  <a:cubicBezTo>
                    <a:pt x="9" y="12"/>
                    <a:pt x="9" y="12"/>
                    <a:pt x="8" y="12"/>
                  </a:cubicBezTo>
                  <a:cubicBezTo>
                    <a:pt x="8" y="12"/>
                    <a:pt x="8" y="12"/>
                    <a:pt x="8" y="12"/>
                  </a:cubicBezTo>
                  <a:cubicBezTo>
                    <a:pt x="8" y="12"/>
                    <a:pt x="7" y="12"/>
                    <a:pt x="7" y="15"/>
                  </a:cubicBezTo>
                  <a:cubicBezTo>
                    <a:pt x="7" y="16"/>
                    <a:pt x="8" y="18"/>
                    <a:pt x="8" y="19"/>
                  </a:cubicBezTo>
                  <a:cubicBezTo>
                    <a:pt x="9" y="21"/>
                    <a:pt x="9" y="21"/>
                    <a:pt x="9" y="21"/>
                  </a:cubicBezTo>
                  <a:cubicBezTo>
                    <a:pt x="9" y="21"/>
                    <a:pt x="9" y="21"/>
                    <a:pt x="9" y="22"/>
                  </a:cubicBezTo>
                  <a:cubicBezTo>
                    <a:pt x="9" y="24"/>
                    <a:pt x="6" y="28"/>
                    <a:pt x="2" y="30"/>
                  </a:cubicBezTo>
                  <a:cubicBezTo>
                    <a:pt x="1" y="31"/>
                    <a:pt x="0" y="31"/>
                    <a:pt x="0" y="33"/>
                  </a:cubicBezTo>
                  <a:cubicBezTo>
                    <a:pt x="0" y="33"/>
                    <a:pt x="0" y="33"/>
                    <a:pt x="0" y="33"/>
                  </a:cubicBezTo>
                  <a:cubicBezTo>
                    <a:pt x="1" y="33"/>
                    <a:pt x="1" y="33"/>
                    <a:pt x="1" y="33"/>
                  </a:cubicBezTo>
                  <a:cubicBezTo>
                    <a:pt x="2" y="32"/>
                    <a:pt x="3" y="32"/>
                    <a:pt x="3" y="32"/>
                  </a:cubicBezTo>
                  <a:cubicBezTo>
                    <a:pt x="3" y="31"/>
                    <a:pt x="3" y="31"/>
                    <a:pt x="3" y="31"/>
                  </a:cubicBezTo>
                  <a:cubicBezTo>
                    <a:pt x="3" y="31"/>
                    <a:pt x="3" y="31"/>
                    <a:pt x="4" y="31"/>
                  </a:cubicBezTo>
                  <a:cubicBezTo>
                    <a:pt x="4" y="31"/>
                    <a:pt x="4" y="30"/>
                    <a:pt x="4" y="30"/>
                  </a:cubicBezTo>
                  <a:cubicBezTo>
                    <a:pt x="4" y="30"/>
                    <a:pt x="5" y="30"/>
                    <a:pt x="5" y="30"/>
                  </a:cubicBezTo>
                  <a:cubicBezTo>
                    <a:pt x="5" y="30"/>
                    <a:pt x="5" y="30"/>
                    <a:pt x="5" y="30"/>
                  </a:cubicBezTo>
                  <a:cubicBezTo>
                    <a:pt x="5" y="30"/>
                    <a:pt x="5" y="30"/>
                    <a:pt x="5" y="30"/>
                  </a:cubicBezTo>
                  <a:cubicBezTo>
                    <a:pt x="4" y="31"/>
                    <a:pt x="4" y="31"/>
                    <a:pt x="4" y="31"/>
                  </a:cubicBezTo>
                  <a:cubicBezTo>
                    <a:pt x="4" y="31"/>
                    <a:pt x="4" y="31"/>
                    <a:pt x="4" y="31"/>
                  </a:cubicBezTo>
                  <a:cubicBezTo>
                    <a:pt x="4" y="32"/>
                    <a:pt x="5" y="33"/>
                    <a:pt x="6" y="33"/>
                  </a:cubicBezTo>
                  <a:cubicBezTo>
                    <a:pt x="6" y="32"/>
                    <a:pt x="6" y="32"/>
                    <a:pt x="6" y="31"/>
                  </a:cubicBezTo>
                  <a:cubicBezTo>
                    <a:pt x="7" y="31"/>
                    <a:pt x="7" y="31"/>
                    <a:pt x="7" y="31"/>
                  </a:cubicBezTo>
                  <a:cubicBezTo>
                    <a:pt x="7" y="30"/>
                    <a:pt x="7" y="30"/>
                    <a:pt x="7" y="29"/>
                  </a:cubicBezTo>
                  <a:cubicBezTo>
                    <a:pt x="7" y="29"/>
                    <a:pt x="7" y="28"/>
                    <a:pt x="7" y="28"/>
                  </a:cubicBezTo>
                  <a:cubicBezTo>
                    <a:pt x="7" y="28"/>
                    <a:pt x="7" y="28"/>
                    <a:pt x="7" y="28"/>
                  </a:cubicBezTo>
                  <a:cubicBezTo>
                    <a:pt x="7" y="28"/>
                    <a:pt x="7" y="27"/>
                    <a:pt x="7" y="27"/>
                  </a:cubicBezTo>
                  <a:cubicBezTo>
                    <a:pt x="7" y="27"/>
                    <a:pt x="7" y="27"/>
                    <a:pt x="7" y="28"/>
                  </a:cubicBezTo>
                  <a:cubicBezTo>
                    <a:pt x="7" y="28"/>
                    <a:pt x="7" y="28"/>
                    <a:pt x="7" y="28"/>
                  </a:cubicBezTo>
                  <a:cubicBezTo>
                    <a:pt x="7" y="28"/>
                    <a:pt x="8" y="28"/>
                    <a:pt x="8" y="28"/>
                  </a:cubicBezTo>
                  <a:cubicBezTo>
                    <a:pt x="8" y="28"/>
                    <a:pt x="9" y="28"/>
                    <a:pt x="9" y="27"/>
                  </a:cubicBezTo>
                  <a:cubicBezTo>
                    <a:pt x="9" y="27"/>
                    <a:pt x="9" y="27"/>
                    <a:pt x="9" y="26"/>
                  </a:cubicBezTo>
                  <a:cubicBezTo>
                    <a:pt x="9" y="26"/>
                    <a:pt x="9" y="26"/>
                    <a:pt x="9" y="26"/>
                  </a:cubicBezTo>
                  <a:cubicBezTo>
                    <a:pt x="9" y="25"/>
                    <a:pt x="9" y="25"/>
                    <a:pt x="9" y="25"/>
                  </a:cubicBezTo>
                  <a:cubicBezTo>
                    <a:pt x="9" y="25"/>
                    <a:pt x="9" y="25"/>
                    <a:pt x="9" y="25"/>
                  </a:cubicBezTo>
                  <a:cubicBezTo>
                    <a:pt x="9" y="25"/>
                    <a:pt x="9" y="25"/>
                    <a:pt x="9" y="25"/>
                  </a:cubicBezTo>
                  <a:cubicBezTo>
                    <a:pt x="9" y="25"/>
                    <a:pt x="10" y="25"/>
                    <a:pt x="10" y="25"/>
                  </a:cubicBezTo>
                  <a:cubicBezTo>
                    <a:pt x="10" y="26"/>
                    <a:pt x="10" y="26"/>
                    <a:pt x="10" y="26"/>
                  </a:cubicBezTo>
                  <a:cubicBezTo>
                    <a:pt x="10" y="26"/>
                    <a:pt x="10" y="26"/>
                    <a:pt x="10" y="26"/>
                  </a:cubicBezTo>
                  <a:cubicBezTo>
                    <a:pt x="10" y="26"/>
                    <a:pt x="11" y="26"/>
                    <a:pt x="11" y="25"/>
                  </a:cubicBezTo>
                  <a:cubicBezTo>
                    <a:pt x="11" y="25"/>
                    <a:pt x="11" y="24"/>
                    <a:pt x="11" y="24"/>
                  </a:cubicBezTo>
                  <a:cubicBezTo>
                    <a:pt x="11" y="23"/>
                    <a:pt x="11" y="23"/>
                    <a:pt x="12" y="23"/>
                  </a:cubicBezTo>
                  <a:cubicBezTo>
                    <a:pt x="12" y="23"/>
                    <a:pt x="12" y="23"/>
                    <a:pt x="12" y="23"/>
                  </a:cubicBezTo>
                  <a:cubicBezTo>
                    <a:pt x="12" y="23"/>
                    <a:pt x="12" y="23"/>
                    <a:pt x="12" y="23"/>
                  </a:cubicBezTo>
                  <a:cubicBezTo>
                    <a:pt x="12" y="24"/>
                    <a:pt x="12" y="24"/>
                    <a:pt x="12" y="24"/>
                  </a:cubicBezTo>
                  <a:cubicBezTo>
                    <a:pt x="12" y="24"/>
                    <a:pt x="13" y="23"/>
                    <a:pt x="13" y="23"/>
                  </a:cubicBezTo>
                  <a:cubicBezTo>
                    <a:pt x="13" y="23"/>
                    <a:pt x="13" y="23"/>
                    <a:pt x="13" y="23"/>
                  </a:cubicBezTo>
                  <a:cubicBezTo>
                    <a:pt x="13" y="22"/>
                    <a:pt x="13" y="22"/>
                    <a:pt x="13" y="22"/>
                  </a:cubicBezTo>
                  <a:cubicBezTo>
                    <a:pt x="12" y="22"/>
                    <a:pt x="12" y="22"/>
                    <a:pt x="12" y="21"/>
                  </a:cubicBezTo>
                  <a:cubicBezTo>
                    <a:pt x="12" y="21"/>
                    <a:pt x="13" y="21"/>
                    <a:pt x="13" y="20"/>
                  </a:cubicBezTo>
                  <a:cubicBezTo>
                    <a:pt x="13" y="20"/>
                    <a:pt x="13" y="20"/>
                    <a:pt x="13" y="19"/>
                  </a:cubicBezTo>
                  <a:cubicBezTo>
                    <a:pt x="14" y="18"/>
                    <a:pt x="14" y="18"/>
                    <a:pt x="14" y="18"/>
                  </a:cubicBezTo>
                  <a:cubicBezTo>
                    <a:pt x="14" y="18"/>
                    <a:pt x="14" y="18"/>
                    <a:pt x="14" y="19"/>
                  </a:cubicBezTo>
                  <a:cubicBezTo>
                    <a:pt x="14" y="19"/>
                    <a:pt x="14" y="19"/>
                    <a:pt x="14" y="19"/>
                  </a:cubicBezTo>
                  <a:cubicBezTo>
                    <a:pt x="14" y="19"/>
                    <a:pt x="14" y="19"/>
                    <a:pt x="14" y="19"/>
                  </a:cubicBezTo>
                  <a:cubicBezTo>
                    <a:pt x="14" y="19"/>
                    <a:pt x="14" y="19"/>
                    <a:pt x="14" y="19"/>
                  </a:cubicBezTo>
                  <a:cubicBezTo>
                    <a:pt x="14" y="19"/>
                    <a:pt x="15" y="19"/>
                    <a:pt x="15" y="19"/>
                  </a:cubicBezTo>
                  <a:cubicBezTo>
                    <a:pt x="15" y="19"/>
                    <a:pt x="15" y="19"/>
                    <a:pt x="16" y="19"/>
                  </a:cubicBezTo>
                  <a:cubicBezTo>
                    <a:pt x="17" y="18"/>
                    <a:pt x="17" y="18"/>
                    <a:pt x="17" y="18"/>
                  </a:cubicBezTo>
                  <a:cubicBezTo>
                    <a:pt x="17" y="18"/>
                    <a:pt x="17" y="18"/>
                    <a:pt x="18" y="18"/>
                  </a:cubicBezTo>
                  <a:cubicBezTo>
                    <a:pt x="18" y="18"/>
                    <a:pt x="18" y="18"/>
                    <a:pt x="18" y="18"/>
                  </a:cubicBezTo>
                  <a:cubicBezTo>
                    <a:pt x="19" y="19"/>
                    <a:pt x="19" y="19"/>
                    <a:pt x="19" y="19"/>
                  </a:cubicBezTo>
                  <a:cubicBezTo>
                    <a:pt x="19" y="19"/>
                    <a:pt x="20" y="18"/>
                    <a:pt x="20" y="18"/>
                  </a:cubicBezTo>
                  <a:cubicBezTo>
                    <a:pt x="20" y="18"/>
                    <a:pt x="19" y="17"/>
                    <a:pt x="19" y="17"/>
                  </a:cubicBezTo>
                  <a:cubicBezTo>
                    <a:pt x="19" y="17"/>
                    <a:pt x="19" y="17"/>
                    <a:pt x="19" y="17"/>
                  </a:cubicBezTo>
                  <a:cubicBezTo>
                    <a:pt x="19" y="17"/>
                    <a:pt x="19" y="17"/>
                    <a:pt x="19" y="17"/>
                  </a:cubicBezTo>
                  <a:cubicBezTo>
                    <a:pt x="19" y="16"/>
                    <a:pt x="19" y="16"/>
                    <a:pt x="19" y="16"/>
                  </a:cubicBezTo>
                  <a:cubicBezTo>
                    <a:pt x="19" y="16"/>
                    <a:pt x="20" y="17"/>
                    <a:pt x="20" y="18"/>
                  </a:cubicBezTo>
                  <a:cubicBezTo>
                    <a:pt x="23" y="22"/>
                    <a:pt x="24" y="24"/>
                    <a:pt x="26" y="24"/>
                  </a:cubicBezTo>
                  <a:cubicBezTo>
                    <a:pt x="28" y="25"/>
                    <a:pt x="29" y="25"/>
                    <a:pt x="29" y="26"/>
                  </a:cubicBezTo>
                  <a:cubicBezTo>
                    <a:pt x="29" y="27"/>
                    <a:pt x="29" y="28"/>
                    <a:pt x="28" y="29"/>
                  </a:cubicBezTo>
                  <a:cubicBezTo>
                    <a:pt x="26" y="31"/>
                    <a:pt x="26" y="32"/>
                    <a:pt x="26" y="33"/>
                  </a:cubicBezTo>
                  <a:cubicBezTo>
                    <a:pt x="26" y="33"/>
                    <a:pt x="26" y="33"/>
                    <a:pt x="26" y="33"/>
                  </a:cubicBezTo>
                  <a:cubicBezTo>
                    <a:pt x="26" y="33"/>
                    <a:pt x="26" y="33"/>
                    <a:pt x="26" y="33"/>
                  </a:cubicBezTo>
                  <a:cubicBezTo>
                    <a:pt x="27" y="33"/>
                    <a:pt x="27" y="33"/>
                    <a:pt x="27" y="33"/>
                  </a:cubicBezTo>
                  <a:cubicBezTo>
                    <a:pt x="28" y="33"/>
                    <a:pt x="28" y="33"/>
                    <a:pt x="28" y="33"/>
                  </a:cubicBezTo>
                  <a:cubicBezTo>
                    <a:pt x="28" y="33"/>
                    <a:pt x="28" y="32"/>
                    <a:pt x="28" y="32"/>
                  </a:cubicBezTo>
                  <a:cubicBezTo>
                    <a:pt x="28" y="32"/>
                    <a:pt x="28" y="32"/>
                    <a:pt x="28" y="32"/>
                  </a:cubicBezTo>
                  <a:cubicBezTo>
                    <a:pt x="28" y="31"/>
                    <a:pt x="28" y="31"/>
                    <a:pt x="28" y="31"/>
                  </a:cubicBezTo>
                  <a:cubicBezTo>
                    <a:pt x="28" y="31"/>
                    <a:pt x="28" y="31"/>
                    <a:pt x="28" y="31"/>
                  </a:cubicBezTo>
                  <a:cubicBezTo>
                    <a:pt x="28" y="31"/>
                    <a:pt x="28" y="31"/>
                    <a:pt x="29" y="30"/>
                  </a:cubicBezTo>
                  <a:cubicBezTo>
                    <a:pt x="29" y="30"/>
                    <a:pt x="29" y="30"/>
                    <a:pt x="29" y="30"/>
                  </a:cubicBezTo>
                  <a:cubicBezTo>
                    <a:pt x="29" y="30"/>
                    <a:pt x="29" y="30"/>
                    <a:pt x="29" y="31"/>
                  </a:cubicBezTo>
                  <a:cubicBezTo>
                    <a:pt x="30" y="32"/>
                    <a:pt x="30" y="32"/>
                    <a:pt x="30" y="32"/>
                  </a:cubicBezTo>
                  <a:cubicBezTo>
                    <a:pt x="30" y="32"/>
                    <a:pt x="30" y="32"/>
                    <a:pt x="31" y="33"/>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6" name="Freeform 62">
              <a:extLst>
                <a:ext uri="{FF2B5EF4-FFF2-40B4-BE49-F238E27FC236}">
                  <a16:creationId xmlns:a16="http://schemas.microsoft.com/office/drawing/2014/main" id="{76905015-9213-46AE-955B-A188E06B46E2}"/>
                </a:ext>
              </a:extLst>
            </p:cNvPr>
            <p:cNvSpPr>
              <a:spLocks/>
            </p:cNvSpPr>
            <p:nvPr userDrawn="1"/>
          </p:nvSpPr>
          <p:spPr bwMode="auto">
            <a:xfrm>
              <a:off x="224" y="125"/>
              <a:ext cx="2" cy="6"/>
            </a:xfrm>
            <a:custGeom>
              <a:avLst/>
              <a:gdLst>
                <a:gd name="T0" fmla="*/ 0 w 1"/>
                <a:gd name="T1" fmla="*/ 0 h 3"/>
                <a:gd name="T2" fmla="*/ 0 w 1"/>
                <a:gd name="T3" fmla="*/ 1 h 3"/>
                <a:gd name="T4" fmla="*/ 0 w 1"/>
                <a:gd name="T5" fmla="*/ 1 h 3"/>
                <a:gd name="T6" fmla="*/ 0 w 1"/>
                <a:gd name="T7" fmla="*/ 2 h 3"/>
                <a:gd name="T8" fmla="*/ 0 w 1"/>
                <a:gd name="T9" fmla="*/ 3 h 3"/>
                <a:gd name="T10" fmla="*/ 1 w 1"/>
                <a:gd name="T11" fmla="*/ 2 h 3"/>
                <a:gd name="T12" fmla="*/ 1 w 1"/>
                <a:gd name="T13" fmla="*/ 1 h 3"/>
                <a:gd name="T14" fmla="*/ 1 w 1"/>
                <a:gd name="T15" fmla="*/ 0 h 3"/>
                <a:gd name="T16" fmla="*/ 0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0"/>
                  </a:moveTo>
                  <a:cubicBezTo>
                    <a:pt x="0" y="0"/>
                    <a:pt x="0" y="0"/>
                    <a:pt x="0" y="1"/>
                  </a:cubicBezTo>
                  <a:cubicBezTo>
                    <a:pt x="0" y="1"/>
                    <a:pt x="0" y="1"/>
                    <a:pt x="0" y="1"/>
                  </a:cubicBezTo>
                  <a:cubicBezTo>
                    <a:pt x="0" y="2"/>
                    <a:pt x="0" y="2"/>
                    <a:pt x="0" y="2"/>
                  </a:cubicBezTo>
                  <a:cubicBezTo>
                    <a:pt x="0" y="3"/>
                    <a:pt x="0" y="3"/>
                    <a:pt x="0" y="3"/>
                  </a:cubicBezTo>
                  <a:cubicBezTo>
                    <a:pt x="0" y="3"/>
                    <a:pt x="0" y="3"/>
                    <a:pt x="1" y="2"/>
                  </a:cubicBezTo>
                  <a:cubicBezTo>
                    <a:pt x="1" y="2"/>
                    <a:pt x="1" y="2"/>
                    <a:pt x="1" y="1"/>
                  </a:cubicBezTo>
                  <a:cubicBezTo>
                    <a:pt x="1" y="1"/>
                    <a:pt x="1" y="1"/>
                    <a:pt x="1" y="0"/>
                  </a:cubicBezTo>
                  <a:cubicBezTo>
                    <a:pt x="0" y="0"/>
                    <a:pt x="0"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7" name="Freeform 63">
              <a:extLst>
                <a:ext uri="{FF2B5EF4-FFF2-40B4-BE49-F238E27FC236}">
                  <a16:creationId xmlns:a16="http://schemas.microsoft.com/office/drawing/2014/main" id="{BBA6485A-BAD4-45B1-85E0-AFE49CC4EFEC}"/>
                </a:ext>
              </a:extLst>
            </p:cNvPr>
            <p:cNvSpPr>
              <a:spLocks/>
            </p:cNvSpPr>
            <p:nvPr userDrawn="1"/>
          </p:nvSpPr>
          <p:spPr bwMode="auto">
            <a:xfrm>
              <a:off x="213" y="114"/>
              <a:ext cx="19" cy="40"/>
            </a:xfrm>
            <a:custGeom>
              <a:avLst/>
              <a:gdLst>
                <a:gd name="T0" fmla="*/ 2 w 9"/>
                <a:gd name="T1" fmla="*/ 0 h 19"/>
                <a:gd name="T2" fmla="*/ 3 w 9"/>
                <a:gd name="T3" fmla="*/ 0 h 19"/>
                <a:gd name="T4" fmla="*/ 4 w 9"/>
                <a:gd name="T5" fmla="*/ 4 h 19"/>
                <a:gd name="T6" fmla="*/ 4 w 9"/>
                <a:gd name="T7" fmla="*/ 6 h 19"/>
                <a:gd name="T8" fmla="*/ 4 w 9"/>
                <a:gd name="T9" fmla="*/ 7 h 19"/>
                <a:gd name="T10" fmla="*/ 7 w 9"/>
                <a:gd name="T11" fmla="*/ 15 h 19"/>
                <a:gd name="T12" fmla="*/ 8 w 9"/>
                <a:gd name="T13" fmla="*/ 14 h 19"/>
                <a:gd name="T14" fmla="*/ 9 w 9"/>
                <a:gd name="T15" fmla="*/ 14 h 19"/>
                <a:gd name="T16" fmla="*/ 9 w 9"/>
                <a:gd name="T17" fmla="*/ 14 h 19"/>
                <a:gd name="T18" fmla="*/ 9 w 9"/>
                <a:gd name="T19" fmla="*/ 15 h 19"/>
                <a:gd name="T20" fmla="*/ 9 w 9"/>
                <a:gd name="T21" fmla="*/ 15 h 19"/>
                <a:gd name="T22" fmla="*/ 9 w 9"/>
                <a:gd name="T23" fmla="*/ 16 h 19"/>
                <a:gd name="T24" fmla="*/ 9 w 9"/>
                <a:gd name="T25" fmla="*/ 17 h 19"/>
                <a:gd name="T26" fmla="*/ 9 w 9"/>
                <a:gd name="T27" fmla="*/ 17 h 19"/>
                <a:gd name="T28" fmla="*/ 9 w 9"/>
                <a:gd name="T29" fmla="*/ 17 h 19"/>
                <a:gd name="T30" fmla="*/ 8 w 9"/>
                <a:gd name="T31" fmla="*/ 17 h 19"/>
                <a:gd name="T32" fmla="*/ 7 w 9"/>
                <a:gd name="T33" fmla="*/ 18 h 19"/>
                <a:gd name="T34" fmla="*/ 6 w 9"/>
                <a:gd name="T35" fmla="*/ 18 h 19"/>
                <a:gd name="T36" fmla="*/ 6 w 9"/>
                <a:gd name="T37" fmla="*/ 19 h 19"/>
                <a:gd name="T38" fmla="*/ 6 w 9"/>
                <a:gd name="T39" fmla="*/ 19 h 19"/>
                <a:gd name="T40" fmla="*/ 5 w 9"/>
                <a:gd name="T41" fmla="*/ 18 h 19"/>
                <a:gd name="T42" fmla="*/ 5 w 9"/>
                <a:gd name="T43" fmla="*/ 17 h 19"/>
                <a:gd name="T44" fmla="*/ 5 w 9"/>
                <a:gd name="T45" fmla="*/ 17 h 19"/>
                <a:gd name="T46" fmla="*/ 5 w 9"/>
                <a:gd name="T47" fmla="*/ 17 h 19"/>
                <a:gd name="T48" fmla="*/ 5 w 9"/>
                <a:gd name="T49" fmla="*/ 17 h 19"/>
                <a:gd name="T50" fmla="*/ 6 w 9"/>
                <a:gd name="T51" fmla="*/ 17 h 19"/>
                <a:gd name="T52" fmla="*/ 6 w 9"/>
                <a:gd name="T53" fmla="*/ 17 h 19"/>
                <a:gd name="T54" fmla="*/ 6 w 9"/>
                <a:gd name="T55" fmla="*/ 17 h 19"/>
                <a:gd name="T56" fmla="*/ 6 w 9"/>
                <a:gd name="T57" fmla="*/ 17 h 19"/>
                <a:gd name="T58" fmla="*/ 4 w 9"/>
                <a:gd name="T59" fmla="*/ 16 h 19"/>
                <a:gd name="T60" fmla="*/ 3 w 9"/>
                <a:gd name="T61" fmla="*/ 15 h 19"/>
                <a:gd name="T62" fmla="*/ 3 w 9"/>
                <a:gd name="T63" fmla="*/ 13 h 19"/>
                <a:gd name="T64" fmla="*/ 3 w 9"/>
                <a:gd name="T65" fmla="*/ 13 h 19"/>
                <a:gd name="T66" fmla="*/ 3 w 9"/>
                <a:gd name="T67" fmla="*/ 13 h 19"/>
                <a:gd name="T68" fmla="*/ 4 w 9"/>
                <a:gd name="T69" fmla="*/ 13 h 19"/>
                <a:gd name="T70" fmla="*/ 4 w 9"/>
                <a:gd name="T71" fmla="*/ 13 h 19"/>
                <a:gd name="T72" fmla="*/ 4 w 9"/>
                <a:gd name="T73" fmla="*/ 12 h 19"/>
                <a:gd name="T74" fmla="*/ 2 w 9"/>
                <a:gd name="T75" fmla="*/ 10 h 19"/>
                <a:gd name="T76" fmla="*/ 2 w 9"/>
                <a:gd name="T77" fmla="*/ 9 h 19"/>
                <a:gd name="T78" fmla="*/ 2 w 9"/>
                <a:gd name="T79" fmla="*/ 9 h 19"/>
                <a:gd name="T80" fmla="*/ 2 w 9"/>
                <a:gd name="T81" fmla="*/ 9 h 19"/>
                <a:gd name="T82" fmla="*/ 2 w 9"/>
                <a:gd name="T83" fmla="*/ 9 h 19"/>
                <a:gd name="T84" fmla="*/ 3 w 9"/>
                <a:gd name="T85" fmla="*/ 9 h 19"/>
                <a:gd name="T86" fmla="*/ 2 w 9"/>
                <a:gd name="T87" fmla="*/ 9 h 19"/>
                <a:gd name="T88" fmla="*/ 2 w 9"/>
                <a:gd name="T89" fmla="*/ 8 h 19"/>
                <a:gd name="T90" fmla="*/ 1 w 9"/>
                <a:gd name="T91" fmla="*/ 8 h 19"/>
                <a:gd name="T92" fmla="*/ 1 w 9"/>
                <a:gd name="T93" fmla="*/ 7 h 19"/>
                <a:gd name="T94" fmla="*/ 0 w 9"/>
                <a:gd name="T95" fmla="*/ 6 h 19"/>
                <a:gd name="T96" fmla="*/ 0 w 9"/>
                <a:gd name="T97" fmla="*/ 5 h 19"/>
                <a:gd name="T98" fmla="*/ 0 w 9"/>
                <a:gd name="T99" fmla="*/ 5 h 19"/>
                <a:gd name="T100" fmla="*/ 1 w 9"/>
                <a:gd name="T101" fmla="*/ 5 h 19"/>
                <a:gd name="T102" fmla="*/ 2 w 9"/>
                <a:gd name="T103" fmla="*/ 6 h 19"/>
                <a:gd name="T104" fmla="*/ 3 w 9"/>
                <a:gd name="T105" fmla="*/ 7 h 19"/>
                <a:gd name="T106" fmla="*/ 3 w 9"/>
                <a:gd name="T107" fmla="*/ 6 h 19"/>
                <a:gd name="T108" fmla="*/ 3 w 9"/>
                <a:gd name="T109" fmla="*/ 5 h 19"/>
                <a:gd name="T110" fmla="*/ 2 w 9"/>
                <a:gd name="T111" fmla="*/ 5 h 19"/>
                <a:gd name="T112" fmla="*/ 2 w 9"/>
                <a:gd name="T113" fmla="*/ 4 h 19"/>
                <a:gd name="T114" fmla="*/ 2 w 9"/>
                <a:gd name="T115" fmla="*/ 4 h 19"/>
                <a:gd name="T116" fmla="*/ 2 w 9"/>
                <a:gd name="T117" fmla="*/ 4 h 19"/>
                <a:gd name="T118" fmla="*/ 1 w 9"/>
                <a:gd name="T119" fmla="*/ 3 h 19"/>
                <a:gd name="T120" fmla="*/ 1 w 9"/>
                <a:gd name="T121" fmla="*/ 2 h 19"/>
                <a:gd name="T122" fmla="*/ 2 w 9"/>
                <a:gd name="T123" fmla="*/ 0 h 19"/>
                <a:gd name="T124" fmla="*/ 2 w 9"/>
                <a:gd name="T1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 h="19">
                  <a:moveTo>
                    <a:pt x="2" y="0"/>
                  </a:moveTo>
                  <a:cubicBezTo>
                    <a:pt x="3" y="0"/>
                    <a:pt x="3" y="0"/>
                    <a:pt x="3" y="0"/>
                  </a:cubicBezTo>
                  <a:cubicBezTo>
                    <a:pt x="3" y="1"/>
                    <a:pt x="4" y="2"/>
                    <a:pt x="4" y="4"/>
                  </a:cubicBezTo>
                  <a:cubicBezTo>
                    <a:pt x="4" y="5"/>
                    <a:pt x="4" y="5"/>
                    <a:pt x="4" y="6"/>
                  </a:cubicBezTo>
                  <a:cubicBezTo>
                    <a:pt x="4" y="7"/>
                    <a:pt x="4" y="7"/>
                    <a:pt x="4" y="7"/>
                  </a:cubicBezTo>
                  <a:cubicBezTo>
                    <a:pt x="4" y="12"/>
                    <a:pt x="5" y="15"/>
                    <a:pt x="7" y="15"/>
                  </a:cubicBezTo>
                  <a:cubicBezTo>
                    <a:pt x="7" y="15"/>
                    <a:pt x="8" y="15"/>
                    <a:pt x="8" y="14"/>
                  </a:cubicBezTo>
                  <a:cubicBezTo>
                    <a:pt x="8" y="14"/>
                    <a:pt x="9" y="14"/>
                    <a:pt x="9" y="14"/>
                  </a:cubicBezTo>
                  <a:cubicBezTo>
                    <a:pt x="9" y="14"/>
                    <a:pt x="9" y="14"/>
                    <a:pt x="9" y="14"/>
                  </a:cubicBezTo>
                  <a:cubicBezTo>
                    <a:pt x="9" y="15"/>
                    <a:pt x="9" y="15"/>
                    <a:pt x="9" y="15"/>
                  </a:cubicBezTo>
                  <a:cubicBezTo>
                    <a:pt x="9" y="15"/>
                    <a:pt x="9" y="15"/>
                    <a:pt x="9" y="15"/>
                  </a:cubicBezTo>
                  <a:cubicBezTo>
                    <a:pt x="9" y="16"/>
                    <a:pt x="9" y="16"/>
                    <a:pt x="9" y="16"/>
                  </a:cubicBezTo>
                  <a:cubicBezTo>
                    <a:pt x="9" y="17"/>
                    <a:pt x="9" y="17"/>
                    <a:pt x="9" y="17"/>
                  </a:cubicBezTo>
                  <a:cubicBezTo>
                    <a:pt x="9" y="17"/>
                    <a:pt x="9" y="17"/>
                    <a:pt x="9" y="17"/>
                  </a:cubicBezTo>
                  <a:cubicBezTo>
                    <a:pt x="9" y="17"/>
                    <a:pt x="9" y="17"/>
                    <a:pt x="9" y="17"/>
                  </a:cubicBezTo>
                  <a:cubicBezTo>
                    <a:pt x="8" y="17"/>
                    <a:pt x="8" y="17"/>
                    <a:pt x="8" y="17"/>
                  </a:cubicBezTo>
                  <a:cubicBezTo>
                    <a:pt x="8" y="17"/>
                    <a:pt x="8" y="17"/>
                    <a:pt x="7" y="18"/>
                  </a:cubicBezTo>
                  <a:cubicBezTo>
                    <a:pt x="7" y="18"/>
                    <a:pt x="7" y="18"/>
                    <a:pt x="6" y="18"/>
                  </a:cubicBezTo>
                  <a:cubicBezTo>
                    <a:pt x="6" y="19"/>
                    <a:pt x="6" y="19"/>
                    <a:pt x="6" y="19"/>
                  </a:cubicBezTo>
                  <a:cubicBezTo>
                    <a:pt x="6" y="19"/>
                    <a:pt x="6" y="19"/>
                    <a:pt x="6" y="19"/>
                  </a:cubicBezTo>
                  <a:cubicBezTo>
                    <a:pt x="6" y="19"/>
                    <a:pt x="5" y="19"/>
                    <a:pt x="5" y="18"/>
                  </a:cubicBezTo>
                  <a:cubicBezTo>
                    <a:pt x="5" y="18"/>
                    <a:pt x="5" y="17"/>
                    <a:pt x="5" y="17"/>
                  </a:cubicBezTo>
                  <a:cubicBezTo>
                    <a:pt x="5" y="17"/>
                    <a:pt x="5" y="17"/>
                    <a:pt x="5" y="17"/>
                  </a:cubicBezTo>
                  <a:cubicBezTo>
                    <a:pt x="5" y="17"/>
                    <a:pt x="5" y="17"/>
                    <a:pt x="5" y="17"/>
                  </a:cubicBezTo>
                  <a:cubicBezTo>
                    <a:pt x="5" y="17"/>
                    <a:pt x="5" y="17"/>
                    <a:pt x="5" y="17"/>
                  </a:cubicBezTo>
                  <a:cubicBezTo>
                    <a:pt x="6" y="17"/>
                    <a:pt x="6" y="17"/>
                    <a:pt x="6" y="17"/>
                  </a:cubicBezTo>
                  <a:cubicBezTo>
                    <a:pt x="6" y="17"/>
                    <a:pt x="6" y="17"/>
                    <a:pt x="6" y="17"/>
                  </a:cubicBezTo>
                  <a:cubicBezTo>
                    <a:pt x="6" y="17"/>
                    <a:pt x="6" y="17"/>
                    <a:pt x="6" y="17"/>
                  </a:cubicBezTo>
                  <a:cubicBezTo>
                    <a:pt x="6" y="17"/>
                    <a:pt x="6" y="17"/>
                    <a:pt x="6" y="17"/>
                  </a:cubicBezTo>
                  <a:cubicBezTo>
                    <a:pt x="4" y="16"/>
                    <a:pt x="4" y="16"/>
                    <a:pt x="4" y="16"/>
                  </a:cubicBezTo>
                  <a:cubicBezTo>
                    <a:pt x="4" y="16"/>
                    <a:pt x="4" y="15"/>
                    <a:pt x="3" y="15"/>
                  </a:cubicBezTo>
                  <a:cubicBezTo>
                    <a:pt x="3" y="14"/>
                    <a:pt x="3" y="13"/>
                    <a:pt x="3" y="13"/>
                  </a:cubicBezTo>
                  <a:cubicBezTo>
                    <a:pt x="3" y="13"/>
                    <a:pt x="3" y="13"/>
                    <a:pt x="3" y="13"/>
                  </a:cubicBezTo>
                  <a:cubicBezTo>
                    <a:pt x="3" y="13"/>
                    <a:pt x="3" y="13"/>
                    <a:pt x="3" y="13"/>
                  </a:cubicBezTo>
                  <a:cubicBezTo>
                    <a:pt x="3" y="13"/>
                    <a:pt x="4" y="13"/>
                    <a:pt x="4" y="13"/>
                  </a:cubicBezTo>
                  <a:cubicBezTo>
                    <a:pt x="4" y="13"/>
                    <a:pt x="4" y="13"/>
                    <a:pt x="4" y="13"/>
                  </a:cubicBezTo>
                  <a:cubicBezTo>
                    <a:pt x="4" y="13"/>
                    <a:pt x="4" y="13"/>
                    <a:pt x="4" y="12"/>
                  </a:cubicBezTo>
                  <a:cubicBezTo>
                    <a:pt x="2" y="12"/>
                    <a:pt x="2" y="10"/>
                    <a:pt x="2" y="10"/>
                  </a:cubicBezTo>
                  <a:cubicBezTo>
                    <a:pt x="2" y="9"/>
                    <a:pt x="2" y="9"/>
                    <a:pt x="2" y="9"/>
                  </a:cubicBezTo>
                  <a:cubicBezTo>
                    <a:pt x="2" y="9"/>
                    <a:pt x="2" y="9"/>
                    <a:pt x="2" y="9"/>
                  </a:cubicBezTo>
                  <a:cubicBezTo>
                    <a:pt x="2" y="9"/>
                    <a:pt x="2" y="9"/>
                    <a:pt x="2" y="9"/>
                  </a:cubicBezTo>
                  <a:cubicBezTo>
                    <a:pt x="2" y="9"/>
                    <a:pt x="2" y="9"/>
                    <a:pt x="2" y="9"/>
                  </a:cubicBezTo>
                  <a:cubicBezTo>
                    <a:pt x="3" y="9"/>
                    <a:pt x="3" y="9"/>
                    <a:pt x="3" y="9"/>
                  </a:cubicBezTo>
                  <a:cubicBezTo>
                    <a:pt x="3" y="9"/>
                    <a:pt x="3" y="9"/>
                    <a:pt x="2" y="9"/>
                  </a:cubicBezTo>
                  <a:cubicBezTo>
                    <a:pt x="2" y="8"/>
                    <a:pt x="2" y="8"/>
                    <a:pt x="2" y="8"/>
                  </a:cubicBezTo>
                  <a:cubicBezTo>
                    <a:pt x="2" y="8"/>
                    <a:pt x="2" y="8"/>
                    <a:pt x="1" y="8"/>
                  </a:cubicBezTo>
                  <a:cubicBezTo>
                    <a:pt x="1" y="8"/>
                    <a:pt x="1" y="7"/>
                    <a:pt x="1" y="7"/>
                  </a:cubicBezTo>
                  <a:cubicBezTo>
                    <a:pt x="0" y="6"/>
                    <a:pt x="0" y="6"/>
                    <a:pt x="0" y="6"/>
                  </a:cubicBezTo>
                  <a:cubicBezTo>
                    <a:pt x="0" y="6"/>
                    <a:pt x="0" y="5"/>
                    <a:pt x="0" y="5"/>
                  </a:cubicBezTo>
                  <a:cubicBezTo>
                    <a:pt x="0" y="5"/>
                    <a:pt x="0" y="5"/>
                    <a:pt x="0" y="5"/>
                  </a:cubicBezTo>
                  <a:cubicBezTo>
                    <a:pt x="0" y="5"/>
                    <a:pt x="1" y="5"/>
                    <a:pt x="1" y="5"/>
                  </a:cubicBezTo>
                  <a:cubicBezTo>
                    <a:pt x="1" y="5"/>
                    <a:pt x="2" y="5"/>
                    <a:pt x="2" y="6"/>
                  </a:cubicBezTo>
                  <a:cubicBezTo>
                    <a:pt x="2" y="6"/>
                    <a:pt x="2" y="7"/>
                    <a:pt x="3" y="7"/>
                  </a:cubicBezTo>
                  <a:cubicBezTo>
                    <a:pt x="3" y="7"/>
                    <a:pt x="3" y="7"/>
                    <a:pt x="3" y="6"/>
                  </a:cubicBezTo>
                  <a:cubicBezTo>
                    <a:pt x="3" y="6"/>
                    <a:pt x="3" y="6"/>
                    <a:pt x="3" y="5"/>
                  </a:cubicBezTo>
                  <a:cubicBezTo>
                    <a:pt x="2" y="5"/>
                    <a:pt x="2" y="5"/>
                    <a:pt x="2" y="5"/>
                  </a:cubicBezTo>
                  <a:cubicBezTo>
                    <a:pt x="2" y="4"/>
                    <a:pt x="2" y="4"/>
                    <a:pt x="2" y="4"/>
                  </a:cubicBezTo>
                  <a:cubicBezTo>
                    <a:pt x="2" y="4"/>
                    <a:pt x="2" y="4"/>
                    <a:pt x="2" y="4"/>
                  </a:cubicBezTo>
                  <a:cubicBezTo>
                    <a:pt x="2" y="4"/>
                    <a:pt x="2" y="4"/>
                    <a:pt x="2" y="4"/>
                  </a:cubicBezTo>
                  <a:cubicBezTo>
                    <a:pt x="1" y="3"/>
                    <a:pt x="1" y="3"/>
                    <a:pt x="1" y="3"/>
                  </a:cubicBezTo>
                  <a:cubicBezTo>
                    <a:pt x="1" y="3"/>
                    <a:pt x="1" y="2"/>
                    <a:pt x="1" y="2"/>
                  </a:cubicBezTo>
                  <a:cubicBezTo>
                    <a:pt x="2" y="1"/>
                    <a:pt x="2" y="0"/>
                    <a:pt x="2" y="0"/>
                  </a:cubicBezTo>
                  <a:cubicBezTo>
                    <a:pt x="2" y="0"/>
                    <a:pt x="2" y="0"/>
                    <a:pt x="2"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8" name="Freeform 64">
              <a:extLst>
                <a:ext uri="{FF2B5EF4-FFF2-40B4-BE49-F238E27FC236}">
                  <a16:creationId xmlns:a16="http://schemas.microsoft.com/office/drawing/2014/main" id="{C710D29C-F324-4ED3-A0FF-128F5F476EEE}"/>
                </a:ext>
              </a:extLst>
            </p:cNvPr>
            <p:cNvSpPr>
              <a:spLocks/>
            </p:cNvSpPr>
            <p:nvPr userDrawn="1"/>
          </p:nvSpPr>
          <p:spPr bwMode="auto">
            <a:xfrm>
              <a:off x="218" y="165"/>
              <a:ext cx="8" cy="4"/>
            </a:xfrm>
            <a:custGeom>
              <a:avLst/>
              <a:gdLst>
                <a:gd name="T0" fmla="*/ 4 w 4"/>
                <a:gd name="T1" fmla="*/ 1 h 2"/>
                <a:gd name="T2" fmla="*/ 3 w 4"/>
                <a:gd name="T3" fmla="*/ 0 h 2"/>
                <a:gd name="T4" fmla="*/ 3 w 4"/>
                <a:gd name="T5" fmla="*/ 0 h 2"/>
                <a:gd name="T6" fmla="*/ 1 w 4"/>
                <a:gd name="T7" fmla="*/ 0 h 2"/>
                <a:gd name="T8" fmla="*/ 0 w 4"/>
                <a:gd name="T9" fmla="*/ 0 h 2"/>
                <a:gd name="T10" fmla="*/ 0 w 4"/>
                <a:gd name="T11" fmla="*/ 1 h 2"/>
                <a:gd name="T12" fmla="*/ 1 w 4"/>
                <a:gd name="T13" fmla="*/ 1 h 2"/>
                <a:gd name="T14" fmla="*/ 2 w 4"/>
                <a:gd name="T15" fmla="*/ 2 h 2"/>
                <a:gd name="T16" fmla="*/ 2 w 4"/>
                <a:gd name="T17" fmla="*/ 2 h 2"/>
                <a:gd name="T18" fmla="*/ 4 w 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4" y="1"/>
                  </a:moveTo>
                  <a:cubicBezTo>
                    <a:pt x="4" y="1"/>
                    <a:pt x="4" y="1"/>
                    <a:pt x="3" y="0"/>
                  </a:cubicBezTo>
                  <a:cubicBezTo>
                    <a:pt x="3" y="0"/>
                    <a:pt x="3" y="0"/>
                    <a:pt x="3" y="0"/>
                  </a:cubicBezTo>
                  <a:cubicBezTo>
                    <a:pt x="2" y="0"/>
                    <a:pt x="2" y="0"/>
                    <a:pt x="1" y="0"/>
                  </a:cubicBezTo>
                  <a:cubicBezTo>
                    <a:pt x="1" y="0"/>
                    <a:pt x="0" y="0"/>
                    <a:pt x="0" y="0"/>
                  </a:cubicBezTo>
                  <a:cubicBezTo>
                    <a:pt x="0" y="1"/>
                    <a:pt x="0" y="1"/>
                    <a:pt x="0" y="1"/>
                  </a:cubicBezTo>
                  <a:cubicBezTo>
                    <a:pt x="1" y="1"/>
                    <a:pt x="1" y="1"/>
                    <a:pt x="1" y="1"/>
                  </a:cubicBezTo>
                  <a:cubicBezTo>
                    <a:pt x="2" y="2"/>
                    <a:pt x="2" y="2"/>
                    <a:pt x="2" y="2"/>
                  </a:cubicBezTo>
                  <a:cubicBezTo>
                    <a:pt x="2" y="2"/>
                    <a:pt x="2" y="2"/>
                    <a:pt x="2" y="2"/>
                  </a:cubicBezTo>
                  <a:cubicBezTo>
                    <a:pt x="3" y="2"/>
                    <a:pt x="3" y="1"/>
                    <a:pt x="4"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9" name="Freeform 65">
              <a:extLst>
                <a:ext uri="{FF2B5EF4-FFF2-40B4-BE49-F238E27FC236}">
                  <a16:creationId xmlns:a16="http://schemas.microsoft.com/office/drawing/2014/main" id="{90B2D466-4499-435A-9F05-B807F0378864}"/>
                </a:ext>
              </a:extLst>
            </p:cNvPr>
            <p:cNvSpPr>
              <a:spLocks/>
            </p:cNvSpPr>
            <p:nvPr userDrawn="1"/>
          </p:nvSpPr>
          <p:spPr bwMode="auto">
            <a:xfrm>
              <a:off x="245" y="150"/>
              <a:ext cx="20" cy="29"/>
            </a:xfrm>
            <a:custGeom>
              <a:avLst/>
              <a:gdLst>
                <a:gd name="T0" fmla="*/ 5 w 10"/>
                <a:gd name="T1" fmla="*/ 14 h 14"/>
                <a:gd name="T2" fmla="*/ 5 w 10"/>
                <a:gd name="T3" fmla="*/ 13 h 14"/>
                <a:gd name="T4" fmla="*/ 7 w 10"/>
                <a:gd name="T5" fmla="*/ 11 h 14"/>
                <a:gd name="T6" fmla="*/ 7 w 10"/>
                <a:gd name="T7" fmla="*/ 11 h 14"/>
                <a:gd name="T8" fmla="*/ 7 w 10"/>
                <a:gd name="T9" fmla="*/ 10 h 14"/>
                <a:gd name="T10" fmla="*/ 7 w 10"/>
                <a:gd name="T11" fmla="*/ 10 h 14"/>
                <a:gd name="T12" fmla="*/ 7 w 10"/>
                <a:gd name="T13" fmla="*/ 10 h 14"/>
                <a:gd name="T14" fmla="*/ 7 w 10"/>
                <a:gd name="T15" fmla="*/ 10 h 14"/>
                <a:gd name="T16" fmla="*/ 8 w 10"/>
                <a:gd name="T17" fmla="*/ 10 h 14"/>
                <a:gd name="T18" fmla="*/ 8 w 10"/>
                <a:gd name="T19" fmla="*/ 10 h 14"/>
                <a:gd name="T20" fmla="*/ 8 w 10"/>
                <a:gd name="T21" fmla="*/ 10 h 14"/>
                <a:gd name="T22" fmla="*/ 9 w 10"/>
                <a:gd name="T23" fmla="*/ 9 h 14"/>
                <a:gd name="T24" fmla="*/ 9 w 10"/>
                <a:gd name="T25" fmla="*/ 8 h 14"/>
                <a:gd name="T26" fmla="*/ 8 w 10"/>
                <a:gd name="T27" fmla="*/ 8 h 14"/>
                <a:gd name="T28" fmla="*/ 8 w 10"/>
                <a:gd name="T29" fmla="*/ 7 h 14"/>
                <a:gd name="T30" fmla="*/ 9 w 10"/>
                <a:gd name="T31" fmla="*/ 7 h 14"/>
                <a:gd name="T32" fmla="*/ 9 w 10"/>
                <a:gd name="T33" fmla="*/ 7 h 14"/>
                <a:gd name="T34" fmla="*/ 9 w 10"/>
                <a:gd name="T35" fmla="*/ 7 h 14"/>
                <a:gd name="T36" fmla="*/ 9 w 10"/>
                <a:gd name="T37" fmla="*/ 8 h 14"/>
                <a:gd name="T38" fmla="*/ 10 w 10"/>
                <a:gd name="T39" fmla="*/ 7 h 14"/>
                <a:gd name="T40" fmla="*/ 10 w 10"/>
                <a:gd name="T41" fmla="*/ 7 h 14"/>
                <a:gd name="T42" fmla="*/ 10 w 10"/>
                <a:gd name="T43" fmla="*/ 6 h 14"/>
                <a:gd name="T44" fmla="*/ 10 w 10"/>
                <a:gd name="T45" fmla="*/ 6 h 14"/>
                <a:gd name="T46" fmla="*/ 9 w 10"/>
                <a:gd name="T47" fmla="*/ 6 h 14"/>
                <a:gd name="T48" fmla="*/ 8 w 10"/>
                <a:gd name="T49" fmla="*/ 4 h 14"/>
                <a:gd name="T50" fmla="*/ 8 w 10"/>
                <a:gd name="T51" fmla="*/ 3 h 14"/>
                <a:gd name="T52" fmla="*/ 9 w 10"/>
                <a:gd name="T53" fmla="*/ 3 h 14"/>
                <a:gd name="T54" fmla="*/ 9 w 10"/>
                <a:gd name="T55" fmla="*/ 2 h 14"/>
                <a:gd name="T56" fmla="*/ 8 w 10"/>
                <a:gd name="T57" fmla="*/ 1 h 14"/>
                <a:gd name="T58" fmla="*/ 8 w 10"/>
                <a:gd name="T59" fmla="*/ 0 h 14"/>
                <a:gd name="T60" fmla="*/ 7 w 10"/>
                <a:gd name="T61" fmla="*/ 0 h 14"/>
                <a:gd name="T62" fmla="*/ 7 w 10"/>
                <a:gd name="T63" fmla="*/ 0 h 14"/>
                <a:gd name="T64" fmla="*/ 7 w 10"/>
                <a:gd name="T65" fmla="*/ 0 h 14"/>
                <a:gd name="T66" fmla="*/ 7 w 10"/>
                <a:gd name="T67" fmla="*/ 0 h 14"/>
                <a:gd name="T68" fmla="*/ 6 w 10"/>
                <a:gd name="T69" fmla="*/ 1 h 14"/>
                <a:gd name="T70" fmla="*/ 6 w 10"/>
                <a:gd name="T71" fmla="*/ 1 h 14"/>
                <a:gd name="T72" fmla="*/ 5 w 10"/>
                <a:gd name="T73" fmla="*/ 2 h 14"/>
                <a:gd name="T74" fmla="*/ 6 w 10"/>
                <a:gd name="T75" fmla="*/ 5 h 14"/>
                <a:gd name="T76" fmla="*/ 7 w 10"/>
                <a:gd name="T77" fmla="*/ 7 h 14"/>
                <a:gd name="T78" fmla="*/ 3 w 10"/>
                <a:gd name="T79" fmla="*/ 10 h 14"/>
                <a:gd name="T80" fmla="*/ 2 w 10"/>
                <a:gd name="T81" fmla="*/ 11 h 14"/>
                <a:gd name="T82" fmla="*/ 0 w 10"/>
                <a:gd name="T83" fmla="*/ 13 h 14"/>
                <a:gd name="T84" fmla="*/ 1 w 10"/>
                <a:gd name="T85" fmla="*/ 13 h 14"/>
                <a:gd name="T86" fmla="*/ 2 w 10"/>
                <a:gd name="T87" fmla="*/ 13 h 14"/>
                <a:gd name="T88" fmla="*/ 2 w 10"/>
                <a:gd name="T89" fmla="*/ 13 h 14"/>
                <a:gd name="T90" fmla="*/ 3 w 10"/>
                <a:gd name="T91" fmla="*/ 12 h 14"/>
                <a:gd name="T92" fmla="*/ 4 w 10"/>
                <a:gd name="T93" fmla="*/ 11 h 14"/>
                <a:gd name="T94" fmla="*/ 4 w 10"/>
                <a:gd name="T95" fmla="*/ 11 h 14"/>
                <a:gd name="T96" fmla="*/ 5 w 10"/>
                <a:gd name="T97" fmla="*/ 11 h 14"/>
                <a:gd name="T98" fmla="*/ 5 w 10"/>
                <a:gd name="T99" fmla="*/ 11 h 14"/>
                <a:gd name="T100" fmla="*/ 5 w 10"/>
                <a:gd name="T101" fmla="*/ 11 h 14"/>
                <a:gd name="T102" fmla="*/ 5 w 10"/>
                <a:gd name="T103" fmla="*/ 12 h 14"/>
                <a:gd name="T104" fmla="*/ 4 w 10"/>
                <a:gd name="T105" fmla="*/ 13 h 14"/>
                <a:gd name="T106" fmla="*/ 5 w 10"/>
                <a:gd name="T10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 h="14">
                  <a:moveTo>
                    <a:pt x="5" y="14"/>
                  </a:moveTo>
                  <a:cubicBezTo>
                    <a:pt x="5" y="13"/>
                    <a:pt x="5" y="13"/>
                    <a:pt x="5" y="13"/>
                  </a:cubicBezTo>
                  <a:cubicBezTo>
                    <a:pt x="6" y="12"/>
                    <a:pt x="7" y="12"/>
                    <a:pt x="7" y="11"/>
                  </a:cubicBezTo>
                  <a:cubicBezTo>
                    <a:pt x="7" y="11"/>
                    <a:pt x="7" y="11"/>
                    <a:pt x="7" y="11"/>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8" y="10"/>
                  </a:cubicBezTo>
                  <a:cubicBezTo>
                    <a:pt x="8" y="10"/>
                    <a:pt x="8" y="10"/>
                    <a:pt x="8" y="10"/>
                  </a:cubicBezTo>
                  <a:cubicBezTo>
                    <a:pt x="8" y="10"/>
                    <a:pt x="8" y="10"/>
                    <a:pt x="8" y="10"/>
                  </a:cubicBezTo>
                  <a:cubicBezTo>
                    <a:pt x="9" y="9"/>
                    <a:pt x="9" y="9"/>
                    <a:pt x="9" y="9"/>
                  </a:cubicBezTo>
                  <a:cubicBezTo>
                    <a:pt x="9" y="9"/>
                    <a:pt x="9" y="9"/>
                    <a:pt x="9" y="8"/>
                  </a:cubicBezTo>
                  <a:cubicBezTo>
                    <a:pt x="9" y="8"/>
                    <a:pt x="9" y="8"/>
                    <a:pt x="8" y="8"/>
                  </a:cubicBezTo>
                  <a:cubicBezTo>
                    <a:pt x="8" y="8"/>
                    <a:pt x="8" y="8"/>
                    <a:pt x="8" y="7"/>
                  </a:cubicBezTo>
                  <a:cubicBezTo>
                    <a:pt x="8" y="7"/>
                    <a:pt x="8" y="7"/>
                    <a:pt x="9" y="7"/>
                  </a:cubicBezTo>
                  <a:cubicBezTo>
                    <a:pt x="9" y="7"/>
                    <a:pt x="9" y="7"/>
                    <a:pt x="9" y="7"/>
                  </a:cubicBezTo>
                  <a:cubicBezTo>
                    <a:pt x="9" y="7"/>
                    <a:pt x="9" y="7"/>
                    <a:pt x="9" y="7"/>
                  </a:cubicBezTo>
                  <a:cubicBezTo>
                    <a:pt x="9" y="8"/>
                    <a:pt x="9" y="8"/>
                    <a:pt x="9" y="8"/>
                  </a:cubicBezTo>
                  <a:cubicBezTo>
                    <a:pt x="9" y="8"/>
                    <a:pt x="10" y="7"/>
                    <a:pt x="10" y="7"/>
                  </a:cubicBezTo>
                  <a:cubicBezTo>
                    <a:pt x="10" y="7"/>
                    <a:pt x="10" y="7"/>
                    <a:pt x="10" y="7"/>
                  </a:cubicBezTo>
                  <a:cubicBezTo>
                    <a:pt x="10" y="7"/>
                    <a:pt x="10" y="7"/>
                    <a:pt x="10" y="6"/>
                  </a:cubicBezTo>
                  <a:cubicBezTo>
                    <a:pt x="10" y="6"/>
                    <a:pt x="10" y="6"/>
                    <a:pt x="10" y="6"/>
                  </a:cubicBezTo>
                  <a:cubicBezTo>
                    <a:pt x="9" y="6"/>
                    <a:pt x="9" y="6"/>
                    <a:pt x="9" y="6"/>
                  </a:cubicBezTo>
                  <a:cubicBezTo>
                    <a:pt x="9" y="6"/>
                    <a:pt x="8" y="5"/>
                    <a:pt x="8" y="4"/>
                  </a:cubicBezTo>
                  <a:cubicBezTo>
                    <a:pt x="8" y="4"/>
                    <a:pt x="8" y="3"/>
                    <a:pt x="8" y="3"/>
                  </a:cubicBezTo>
                  <a:cubicBezTo>
                    <a:pt x="9" y="3"/>
                    <a:pt x="9" y="3"/>
                    <a:pt x="9" y="3"/>
                  </a:cubicBezTo>
                  <a:cubicBezTo>
                    <a:pt x="9" y="3"/>
                    <a:pt x="9" y="2"/>
                    <a:pt x="9" y="2"/>
                  </a:cubicBezTo>
                  <a:cubicBezTo>
                    <a:pt x="9" y="2"/>
                    <a:pt x="9" y="2"/>
                    <a:pt x="8" y="1"/>
                  </a:cubicBezTo>
                  <a:cubicBezTo>
                    <a:pt x="8" y="1"/>
                    <a:pt x="8" y="0"/>
                    <a:pt x="8" y="0"/>
                  </a:cubicBezTo>
                  <a:cubicBezTo>
                    <a:pt x="8" y="0"/>
                    <a:pt x="8" y="0"/>
                    <a:pt x="7" y="0"/>
                  </a:cubicBezTo>
                  <a:cubicBezTo>
                    <a:pt x="7" y="0"/>
                    <a:pt x="7" y="0"/>
                    <a:pt x="7" y="0"/>
                  </a:cubicBezTo>
                  <a:cubicBezTo>
                    <a:pt x="7" y="0"/>
                    <a:pt x="7" y="0"/>
                    <a:pt x="7" y="0"/>
                  </a:cubicBezTo>
                  <a:cubicBezTo>
                    <a:pt x="7" y="0"/>
                    <a:pt x="7" y="0"/>
                    <a:pt x="7" y="0"/>
                  </a:cubicBezTo>
                  <a:cubicBezTo>
                    <a:pt x="6" y="1"/>
                    <a:pt x="6" y="1"/>
                    <a:pt x="6" y="1"/>
                  </a:cubicBezTo>
                  <a:cubicBezTo>
                    <a:pt x="6" y="1"/>
                    <a:pt x="6" y="1"/>
                    <a:pt x="6" y="1"/>
                  </a:cubicBezTo>
                  <a:cubicBezTo>
                    <a:pt x="5" y="1"/>
                    <a:pt x="5" y="2"/>
                    <a:pt x="5" y="2"/>
                  </a:cubicBezTo>
                  <a:cubicBezTo>
                    <a:pt x="5" y="3"/>
                    <a:pt x="5" y="3"/>
                    <a:pt x="6" y="5"/>
                  </a:cubicBezTo>
                  <a:cubicBezTo>
                    <a:pt x="7" y="6"/>
                    <a:pt x="7" y="7"/>
                    <a:pt x="7" y="7"/>
                  </a:cubicBezTo>
                  <a:cubicBezTo>
                    <a:pt x="7" y="9"/>
                    <a:pt x="6" y="10"/>
                    <a:pt x="3" y="10"/>
                  </a:cubicBezTo>
                  <a:cubicBezTo>
                    <a:pt x="2" y="11"/>
                    <a:pt x="2" y="11"/>
                    <a:pt x="2" y="11"/>
                  </a:cubicBezTo>
                  <a:cubicBezTo>
                    <a:pt x="1" y="11"/>
                    <a:pt x="0" y="12"/>
                    <a:pt x="0" y="13"/>
                  </a:cubicBezTo>
                  <a:cubicBezTo>
                    <a:pt x="0" y="13"/>
                    <a:pt x="0" y="13"/>
                    <a:pt x="1" y="13"/>
                  </a:cubicBezTo>
                  <a:cubicBezTo>
                    <a:pt x="2" y="13"/>
                    <a:pt x="2" y="13"/>
                    <a:pt x="2" y="13"/>
                  </a:cubicBezTo>
                  <a:cubicBezTo>
                    <a:pt x="2" y="13"/>
                    <a:pt x="2" y="13"/>
                    <a:pt x="2" y="13"/>
                  </a:cubicBezTo>
                  <a:cubicBezTo>
                    <a:pt x="2" y="13"/>
                    <a:pt x="2" y="13"/>
                    <a:pt x="3" y="12"/>
                  </a:cubicBezTo>
                  <a:cubicBezTo>
                    <a:pt x="3" y="12"/>
                    <a:pt x="3" y="12"/>
                    <a:pt x="4" y="11"/>
                  </a:cubicBezTo>
                  <a:cubicBezTo>
                    <a:pt x="4" y="11"/>
                    <a:pt x="4" y="11"/>
                    <a:pt x="4" y="11"/>
                  </a:cubicBezTo>
                  <a:cubicBezTo>
                    <a:pt x="5" y="11"/>
                    <a:pt x="5" y="11"/>
                    <a:pt x="5" y="11"/>
                  </a:cubicBezTo>
                  <a:cubicBezTo>
                    <a:pt x="5" y="11"/>
                    <a:pt x="5" y="11"/>
                    <a:pt x="5" y="11"/>
                  </a:cubicBezTo>
                  <a:cubicBezTo>
                    <a:pt x="5" y="11"/>
                    <a:pt x="5" y="11"/>
                    <a:pt x="5" y="11"/>
                  </a:cubicBezTo>
                  <a:cubicBezTo>
                    <a:pt x="5" y="11"/>
                    <a:pt x="5" y="11"/>
                    <a:pt x="5" y="12"/>
                  </a:cubicBezTo>
                  <a:cubicBezTo>
                    <a:pt x="4" y="12"/>
                    <a:pt x="4" y="12"/>
                    <a:pt x="4" y="13"/>
                  </a:cubicBezTo>
                  <a:cubicBezTo>
                    <a:pt x="4" y="13"/>
                    <a:pt x="4" y="14"/>
                    <a:pt x="5"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0" name="Freeform 66">
              <a:extLst>
                <a:ext uri="{FF2B5EF4-FFF2-40B4-BE49-F238E27FC236}">
                  <a16:creationId xmlns:a16="http://schemas.microsoft.com/office/drawing/2014/main" id="{AAC0C843-C7EB-484B-B182-E3E5AF27B87F}"/>
                </a:ext>
              </a:extLst>
            </p:cNvPr>
            <p:cNvSpPr>
              <a:spLocks/>
            </p:cNvSpPr>
            <p:nvPr userDrawn="1"/>
          </p:nvSpPr>
          <p:spPr bwMode="auto">
            <a:xfrm>
              <a:off x="245" y="167"/>
              <a:ext cx="8" cy="4"/>
            </a:xfrm>
            <a:custGeom>
              <a:avLst/>
              <a:gdLst>
                <a:gd name="T0" fmla="*/ 0 w 4"/>
                <a:gd name="T1" fmla="*/ 1 h 2"/>
                <a:gd name="T2" fmla="*/ 1 w 4"/>
                <a:gd name="T3" fmla="*/ 1 h 2"/>
                <a:gd name="T4" fmla="*/ 2 w 4"/>
                <a:gd name="T5" fmla="*/ 2 h 2"/>
                <a:gd name="T6" fmla="*/ 2 w 4"/>
                <a:gd name="T7" fmla="*/ 2 h 2"/>
                <a:gd name="T8" fmla="*/ 3 w 4"/>
                <a:gd name="T9" fmla="*/ 2 h 2"/>
                <a:gd name="T10" fmla="*/ 4 w 4"/>
                <a:gd name="T11" fmla="*/ 2 h 2"/>
                <a:gd name="T12" fmla="*/ 3 w 4"/>
                <a:gd name="T13" fmla="*/ 1 h 2"/>
                <a:gd name="T14" fmla="*/ 3 w 4"/>
                <a:gd name="T15" fmla="*/ 1 h 2"/>
                <a:gd name="T16" fmla="*/ 3 w 4"/>
                <a:gd name="T17" fmla="*/ 1 h 2"/>
                <a:gd name="T18" fmla="*/ 1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2" y="2"/>
                    <a:pt x="2" y="2"/>
                    <a:pt x="2" y="2"/>
                  </a:cubicBezTo>
                  <a:cubicBezTo>
                    <a:pt x="2" y="2"/>
                    <a:pt x="2" y="2"/>
                    <a:pt x="2" y="2"/>
                  </a:cubicBezTo>
                  <a:cubicBezTo>
                    <a:pt x="3" y="2"/>
                    <a:pt x="3" y="2"/>
                    <a:pt x="3" y="2"/>
                  </a:cubicBezTo>
                  <a:cubicBezTo>
                    <a:pt x="3" y="2"/>
                    <a:pt x="4" y="2"/>
                    <a:pt x="4" y="2"/>
                  </a:cubicBezTo>
                  <a:cubicBezTo>
                    <a:pt x="4" y="1"/>
                    <a:pt x="3" y="1"/>
                    <a:pt x="3" y="1"/>
                  </a:cubicBezTo>
                  <a:cubicBezTo>
                    <a:pt x="3" y="1"/>
                    <a:pt x="3" y="1"/>
                    <a:pt x="3" y="1"/>
                  </a:cubicBezTo>
                  <a:cubicBezTo>
                    <a:pt x="3" y="1"/>
                    <a:pt x="3" y="1"/>
                    <a:pt x="3" y="1"/>
                  </a:cubicBezTo>
                  <a:cubicBezTo>
                    <a:pt x="2" y="0"/>
                    <a:pt x="2" y="0"/>
                    <a:pt x="1"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1" name="Freeform 67">
              <a:extLst>
                <a:ext uri="{FF2B5EF4-FFF2-40B4-BE49-F238E27FC236}">
                  <a16:creationId xmlns:a16="http://schemas.microsoft.com/office/drawing/2014/main" id="{884B5459-F6F2-4F0F-9861-33AC020998A0}"/>
                </a:ext>
              </a:extLst>
            </p:cNvPr>
            <p:cNvSpPr>
              <a:spLocks/>
            </p:cNvSpPr>
            <p:nvPr userDrawn="1"/>
          </p:nvSpPr>
          <p:spPr bwMode="auto">
            <a:xfrm>
              <a:off x="267" y="169"/>
              <a:ext cx="7" cy="2"/>
            </a:xfrm>
            <a:custGeom>
              <a:avLst/>
              <a:gdLst>
                <a:gd name="T0" fmla="*/ 0 w 3"/>
                <a:gd name="T1" fmla="*/ 1 h 1"/>
                <a:gd name="T2" fmla="*/ 1 w 3"/>
                <a:gd name="T3" fmla="*/ 1 h 1"/>
                <a:gd name="T4" fmla="*/ 1 w 3"/>
                <a:gd name="T5" fmla="*/ 1 h 1"/>
                <a:gd name="T6" fmla="*/ 1 w 3"/>
                <a:gd name="T7" fmla="*/ 1 h 1"/>
                <a:gd name="T8" fmla="*/ 1 w 3"/>
                <a:gd name="T9" fmla="*/ 1 h 1"/>
                <a:gd name="T10" fmla="*/ 3 w 3"/>
                <a:gd name="T11" fmla="*/ 0 h 1"/>
                <a:gd name="T12" fmla="*/ 2 w 3"/>
                <a:gd name="T13" fmla="*/ 0 h 1"/>
                <a:gd name="T14" fmla="*/ 0 w 3"/>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
                  <a:moveTo>
                    <a:pt x="0" y="1"/>
                  </a:moveTo>
                  <a:cubicBezTo>
                    <a:pt x="1" y="1"/>
                    <a:pt x="1" y="1"/>
                    <a:pt x="1" y="1"/>
                  </a:cubicBezTo>
                  <a:cubicBezTo>
                    <a:pt x="1" y="1"/>
                    <a:pt x="1" y="1"/>
                    <a:pt x="1" y="1"/>
                  </a:cubicBezTo>
                  <a:cubicBezTo>
                    <a:pt x="1" y="1"/>
                    <a:pt x="1" y="1"/>
                    <a:pt x="1" y="1"/>
                  </a:cubicBezTo>
                  <a:cubicBezTo>
                    <a:pt x="1" y="1"/>
                    <a:pt x="1" y="1"/>
                    <a:pt x="1" y="1"/>
                  </a:cubicBezTo>
                  <a:cubicBezTo>
                    <a:pt x="2" y="1"/>
                    <a:pt x="3" y="1"/>
                    <a:pt x="3" y="0"/>
                  </a:cubicBezTo>
                  <a:cubicBezTo>
                    <a:pt x="3" y="0"/>
                    <a:pt x="3"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2" name="Freeform 68">
              <a:extLst>
                <a:ext uri="{FF2B5EF4-FFF2-40B4-BE49-F238E27FC236}">
                  <a16:creationId xmlns:a16="http://schemas.microsoft.com/office/drawing/2014/main" id="{8DEB2104-85AF-40B8-B472-E40C1F168309}"/>
                </a:ext>
              </a:extLst>
            </p:cNvPr>
            <p:cNvSpPr>
              <a:spLocks/>
            </p:cNvSpPr>
            <p:nvPr userDrawn="1"/>
          </p:nvSpPr>
          <p:spPr bwMode="auto">
            <a:xfrm>
              <a:off x="240" y="116"/>
              <a:ext cx="7" cy="6"/>
            </a:xfrm>
            <a:custGeom>
              <a:avLst/>
              <a:gdLst>
                <a:gd name="T0" fmla="*/ 1 w 3"/>
                <a:gd name="T1" fmla="*/ 3 h 3"/>
                <a:gd name="T2" fmla="*/ 1 w 3"/>
                <a:gd name="T3" fmla="*/ 3 h 3"/>
                <a:gd name="T4" fmla="*/ 2 w 3"/>
                <a:gd name="T5" fmla="*/ 2 h 3"/>
                <a:gd name="T6" fmla="*/ 3 w 3"/>
                <a:gd name="T7" fmla="*/ 0 h 3"/>
                <a:gd name="T8" fmla="*/ 2 w 3"/>
                <a:gd name="T9" fmla="*/ 0 h 3"/>
                <a:gd name="T10" fmla="*/ 2 w 3"/>
                <a:gd name="T11" fmla="*/ 0 h 3"/>
                <a:gd name="T12" fmla="*/ 2 w 3"/>
                <a:gd name="T13" fmla="*/ 0 h 3"/>
                <a:gd name="T14" fmla="*/ 1 w 3"/>
                <a:gd name="T15" fmla="*/ 1 h 3"/>
                <a:gd name="T16" fmla="*/ 0 w 3"/>
                <a:gd name="T17" fmla="*/ 2 h 3"/>
                <a:gd name="T18" fmla="*/ 0 w 3"/>
                <a:gd name="T19" fmla="*/ 2 h 3"/>
                <a:gd name="T20" fmla="*/ 0 w 3"/>
                <a:gd name="T21" fmla="*/ 2 h 3"/>
                <a:gd name="T22" fmla="*/ 1 w 3"/>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1" y="3"/>
                  </a:moveTo>
                  <a:cubicBezTo>
                    <a:pt x="1" y="3"/>
                    <a:pt x="1" y="3"/>
                    <a:pt x="1" y="3"/>
                  </a:cubicBezTo>
                  <a:cubicBezTo>
                    <a:pt x="1" y="3"/>
                    <a:pt x="1" y="3"/>
                    <a:pt x="2" y="2"/>
                  </a:cubicBezTo>
                  <a:cubicBezTo>
                    <a:pt x="2" y="1"/>
                    <a:pt x="3" y="1"/>
                    <a:pt x="3" y="0"/>
                  </a:cubicBezTo>
                  <a:cubicBezTo>
                    <a:pt x="3" y="0"/>
                    <a:pt x="2" y="0"/>
                    <a:pt x="2" y="0"/>
                  </a:cubicBezTo>
                  <a:cubicBezTo>
                    <a:pt x="2" y="0"/>
                    <a:pt x="2" y="0"/>
                    <a:pt x="2" y="0"/>
                  </a:cubicBezTo>
                  <a:cubicBezTo>
                    <a:pt x="2" y="0"/>
                    <a:pt x="2" y="0"/>
                    <a:pt x="2" y="0"/>
                  </a:cubicBezTo>
                  <a:cubicBezTo>
                    <a:pt x="2" y="1"/>
                    <a:pt x="1" y="1"/>
                    <a:pt x="1" y="1"/>
                  </a:cubicBezTo>
                  <a:cubicBezTo>
                    <a:pt x="0" y="1"/>
                    <a:pt x="0" y="1"/>
                    <a:pt x="0" y="2"/>
                  </a:cubicBezTo>
                  <a:cubicBezTo>
                    <a:pt x="0" y="2"/>
                    <a:pt x="0" y="2"/>
                    <a:pt x="0" y="2"/>
                  </a:cubicBezTo>
                  <a:cubicBezTo>
                    <a:pt x="0" y="2"/>
                    <a:pt x="0" y="2"/>
                    <a:pt x="0" y="2"/>
                  </a:cubicBezTo>
                  <a:lnTo>
                    <a:pt x="1" y="3"/>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3" name="Freeform 69">
              <a:extLst>
                <a:ext uri="{FF2B5EF4-FFF2-40B4-BE49-F238E27FC236}">
                  <a16:creationId xmlns:a16="http://schemas.microsoft.com/office/drawing/2014/main" id="{A9E8D5FB-501B-4CC1-869A-3047C6890409}"/>
                </a:ext>
              </a:extLst>
            </p:cNvPr>
            <p:cNvSpPr>
              <a:spLocks/>
            </p:cNvSpPr>
            <p:nvPr userDrawn="1"/>
          </p:nvSpPr>
          <p:spPr bwMode="auto">
            <a:xfrm>
              <a:off x="234" y="116"/>
              <a:ext cx="4" cy="6"/>
            </a:xfrm>
            <a:custGeom>
              <a:avLst/>
              <a:gdLst>
                <a:gd name="T0" fmla="*/ 1 w 2"/>
                <a:gd name="T1" fmla="*/ 1 h 3"/>
                <a:gd name="T2" fmla="*/ 2 w 2"/>
                <a:gd name="T3" fmla="*/ 1 h 3"/>
                <a:gd name="T4" fmla="*/ 2 w 2"/>
                <a:gd name="T5" fmla="*/ 2 h 3"/>
                <a:gd name="T6" fmla="*/ 2 w 2"/>
                <a:gd name="T7" fmla="*/ 2 h 3"/>
                <a:gd name="T8" fmla="*/ 2 w 2"/>
                <a:gd name="T9" fmla="*/ 3 h 3"/>
                <a:gd name="T10" fmla="*/ 2 w 2"/>
                <a:gd name="T11" fmla="*/ 3 h 3"/>
                <a:gd name="T12" fmla="*/ 1 w 2"/>
                <a:gd name="T13" fmla="*/ 3 h 3"/>
                <a:gd name="T14" fmla="*/ 0 w 2"/>
                <a:gd name="T15" fmla="*/ 2 h 3"/>
                <a:gd name="T16" fmla="*/ 0 w 2"/>
                <a:gd name="T17" fmla="*/ 0 h 3"/>
                <a:gd name="T18" fmla="*/ 0 w 2"/>
                <a:gd name="T19" fmla="*/ 0 h 3"/>
                <a:gd name="T20" fmla="*/ 0 w 2"/>
                <a:gd name="T21" fmla="*/ 0 h 3"/>
                <a:gd name="T22" fmla="*/ 1 w 2"/>
                <a:gd name="T23" fmla="*/ 0 h 3"/>
                <a:gd name="T24" fmla="*/ 1 w 2"/>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1"/>
                  </a:moveTo>
                  <a:cubicBezTo>
                    <a:pt x="2" y="1"/>
                    <a:pt x="2" y="1"/>
                    <a:pt x="2" y="1"/>
                  </a:cubicBezTo>
                  <a:cubicBezTo>
                    <a:pt x="2" y="1"/>
                    <a:pt x="2" y="1"/>
                    <a:pt x="2" y="2"/>
                  </a:cubicBezTo>
                  <a:cubicBezTo>
                    <a:pt x="2" y="2"/>
                    <a:pt x="2" y="2"/>
                    <a:pt x="2" y="2"/>
                  </a:cubicBezTo>
                  <a:cubicBezTo>
                    <a:pt x="2" y="2"/>
                    <a:pt x="2" y="2"/>
                    <a:pt x="2" y="3"/>
                  </a:cubicBezTo>
                  <a:cubicBezTo>
                    <a:pt x="2" y="3"/>
                    <a:pt x="2" y="3"/>
                    <a:pt x="2" y="3"/>
                  </a:cubicBezTo>
                  <a:cubicBezTo>
                    <a:pt x="1" y="3"/>
                    <a:pt x="1" y="3"/>
                    <a:pt x="1" y="3"/>
                  </a:cubicBezTo>
                  <a:cubicBezTo>
                    <a:pt x="0" y="2"/>
                    <a:pt x="0" y="2"/>
                    <a:pt x="0" y="2"/>
                  </a:cubicBezTo>
                  <a:cubicBezTo>
                    <a:pt x="0" y="2"/>
                    <a:pt x="0" y="1"/>
                    <a:pt x="0" y="0"/>
                  </a:cubicBezTo>
                  <a:cubicBezTo>
                    <a:pt x="0" y="0"/>
                    <a:pt x="0" y="0"/>
                    <a:pt x="0" y="0"/>
                  </a:cubicBezTo>
                  <a:cubicBezTo>
                    <a:pt x="0" y="0"/>
                    <a:pt x="0" y="0"/>
                    <a:pt x="0" y="0"/>
                  </a:cubicBezTo>
                  <a:cubicBezTo>
                    <a:pt x="0" y="0"/>
                    <a:pt x="0" y="0"/>
                    <a:pt x="1" y="0"/>
                  </a:cubicBezTo>
                  <a:lnTo>
                    <a:pt x="1"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4" name="Freeform 70">
              <a:extLst>
                <a:ext uri="{FF2B5EF4-FFF2-40B4-BE49-F238E27FC236}">
                  <a16:creationId xmlns:a16="http://schemas.microsoft.com/office/drawing/2014/main" id="{F7C8F769-D5F6-4AE9-87AB-56074AC823B5}"/>
                </a:ext>
              </a:extLst>
            </p:cNvPr>
            <p:cNvSpPr>
              <a:spLocks/>
            </p:cNvSpPr>
            <p:nvPr userDrawn="1"/>
          </p:nvSpPr>
          <p:spPr bwMode="auto">
            <a:xfrm>
              <a:off x="236" y="125"/>
              <a:ext cx="9" cy="10"/>
            </a:xfrm>
            <a:custGeom>
              <a:avLst/>
              <a:gdLst>
                <a:gd name="T0" fmla="*/ 2 w 4"/>
                <a:gd name="T1" fmla="*/ 1 h 5"/>
                <a:gd name="T2" fmla="*/ 2 w 4"/>
                <a:gd name="T3" fmla="*/ 1 h 5"/>
                <a:gd name="T4" fmla="*/ 1 w 4"/>
                <a:gd name="T5" fmla="*/ 1 h 5"/>
                <a:gd name="T6" fmla="*/ 1 w 4"/>
                <a:gd name="T7" fmla="*/ 0 h 5"/>
                <a:gd name="T8" fmla="*/ 0 w 4"/>
                <a:gd name="T9" fmla="*/ 0 h 5"/>
                <a:gd name="T10" fmla="*/ 0 w 4"/>
                <a:gd name="T11" fmla="*/ 1 h 5"/>
                <a:gd name="T12" fmla="*/ 0 w 4"/>
                <a:gd name="T13" fmla="*/ 2 h 5"/>
                <a:gd name="T14" fmla="*/ 1 w 4"/>
                <a:gd name="T15" fmla="*/ 3 h 5"/>
                <a:gd name="T16" fmla="*/ 2 w 4"/>
                <a:gd name="T17" fmla="*/ 5 h 5"/>
                <a:gd name="T18" fmla="*/ 3 w 4"/>
                <a:gd name="T19" fmla="*/ 3 h 5"/>
                <a:gd name="T20" fmla="*/ 4 w 4"/>
                <a:gd name="T21" fmla="*/ 1 h 5"/>
                <a:gd name="T22" fmla="*/ 3 w 4"/>
                <a:gd name="T23" fmla="*/ 0 h 5"/>
                <a:gd name="T24" fmla="*/ 3 w 4"/>
                <a:gd name="T25" fmla="*/ 0 h 5"/>
                <a:gd name="T26" fmla="*/ 3 w 4"/>
                <a:gd name="T27" fmla="*/ 1 h 5"/>
                <a:gd name="T28" fmla="*/ 2 w 4"/>
                <a:gd name="T2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5">
                  <a:moveTo>
                    <a:pt x="2" y="1"/>
                  </a:moveTo>
                  <a:cubicBezTo>
                    <a:pt x="2" y="1"/>
                    <a:pt x="2" y="1"/>
                    <a:pt x="2" y="1"/>
                  </a:cubicBezTo>
                  <a:cubicBezTo>
                    <a:pt x="1" y="1"/>
                    <a:pt x="1" y="1"/>
                    <a:pt x="1" y="1"/>
                  </a:cubicBezTo>
                  <a:cubicBezTo>
                    <a:pt x="1" y="1"/>
                    <a:pt x="1" y="0"/>
                    <a:pt x="1" y="0"/>
                  </a:cubicBezTo>
                  <a:cubicBezTo>
                    <a:pt x="1" y="0"/>
                    <a:pt x="0" y="0"/>
                    <a:pt x="0" y="0"/>
                  </a:cubicBezTo>
                  <a:cubicBezTo>
                    <a:pt x="0" y="0"/>
                    <a:pt x="0" y="0"/>
                    <a:pt x="0" y="1"/>
                  </a:cubicBezTo>
                  <a:cubicBezTo>
                    <a:pt x="0" y="1"/>
                    <a:pt x="0" y="1"/>
                    <a:pt x="0" y="2"/>
                  </a:cubicBezTo>
                  <a:cubicBezTo>
                    <a:pt x="1" y="3"/>
                    <a:pt x="1" y="3"/>
                    <a:pt x="1" y="3"/>
                  </a:cubicBezTo>
                  <a:cubicBezTo>
                    <a:pt x="1" y="4"/>
                    <a:pt x="1" y="5"/>
                    <a:pt x="2" y="5"/>
                  </a:cubicBezTo>
                  <a:cubicBezTo>
                    <a:pt x="2" y="5"/>
                    <a:pt x="2" y="4"/>
                    <a:pt x="3" y="3"/>
                  </a:cubicBezTo>
                  <a:cubicBezTo>
                    <a:pt x="3" y="2"/>
                    <a:pt x="4" y="1"/>
                    <a:pt x="4" y="1"/>
                  </a:cubicBezTo>
                  <a:cubicBezTo>
                    <a:pt x="4" y="0"/>
                    <a:pt x="4" y="0"/>
                    <a:pt x="3" y="0"/>
                  </a:cubicBezTo>
                  <a:cubicBezTo>
                    <a:pt x="3" y="0"/>
                    <a:pt x="3" y="0"/>
                    <a:pt x="3" y="0"/>
                  </a:cubicBezTo>
                  <a:cubicBezTo>
                    <a:pt x="3" y="1"/>
                    <a:pt x="3" y="1"/>
                    <a:pt x="3" y="1"/>
                  </a:cubicBezTo>
                  <a:lnTo>
                    <a:pt x="2"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5" name="Freeform 71">
              <a:extLst>
                <a:ext uri="{FF2B5EF4-FFF2-40B4-BE49-F238E27FC236}">
                  <a16:creationId xmlns:a16="http://schemas.microsoft.com/office/drawing/2014/main" id="{33AF8346-CFEB-4E90-B568-454422445EA3}"/>
                </a:ext>
              </a:extLst>
            </p:cNvPr>
            <p:cNvSpPr>
              <a:spLocks/>
            </p:cNvSpPr>
            <p:nvPr userDrawn="1"/>
          </p:nvSpPr>
          <p:spPr bwMode="auto">
            <a:xfrm>
              <a:off x="238" y="127"/>
              <a:ext cx="4" cy="6"/>
            </a:xfrm>
            <a:custGeom>
              <a:avLst/>
              <a:gdLst>
                <a:gd name="T0" fmla="*/ 1 w 2"/>
                <a:gd name="T1" fmla="*/ 0 h 3"/>
                <a:gd name="T2" fmla="*/ 0 w 2"/>
                <a:gd name="T3" fmla="*/ 0 h 3"/>
                <a:gd name="T4" fmla="*/ 0 w 2"/>
                <a:gd name="T5" fmla="*/ 1 h 3"/>
                <a:gd name="T6" fmla="*/ 0 w 2"/>
                <a:gd name="T7" fmla="*/ 1 h 3"/>
                <a:gd name="T8" fmla="*/ 0 w 2"/>
                <a:gd name="T9" fmla="*/ 2 h 3"/>
                <a:gd name="T10" fmla="*/ 0 w 2"/>
                <a:gd name="T11" fmla="*/ 2 h 3"/>
                <a:gd name="T12" fmla="*/ 1 w 2"/>
                <a:gd name="T13" fmla="*/ 3 h 3"/>
                <a:gd name="T14" fmla="*/ 1 w 2"/>
                <a:gd name="T15" fmla="*/ 2 h 3"/>
                <a:gd name="T16" fmla="*/ 2 w 2"/>
                <a:gd name="T17" fmla="*/ 1 h 3"/>
                <a:gd name="T18" fmla="*/ 2 w 2"/>
                <a:gd name="T19" fmla="*/ 1 h 3"/>
                <a:gd name="T20" fmla="*/ 2 w 2"/>
                <a:gd name="T21" fmla="*/ 0 h 3"/>
                <a:gd name="T22" fmla="*/ 1 w 2"/>
                <a:gd name="T23" fmla="*/ 0 h 3"/>
                <a:gd name="T24" fmla="*/ 1 w 2"/>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0"/>
                  </a:moveTo>
                  <a:cubicBezTo>
                    <a:pt x="0" y="0"/>
                    <a:pt x="0" y="0"/>
                    <a:pt x="0" y="0"/>
                  </a:cubicBezTo>
                  <a:cubicBezTo>
                    <a:pt x="0" y="0"/>
                    <a:pt x="0" y="1"/>
                    <a:pt x="0" y="1"/>
                  </a:cubicBezTo>
                  <a:cubicBezTo>
                    <a:pt x="0" y="1"/>
                    <a:pt x="0" y="1"/>
                    <a:pt x="0" y="1"/>
                  </a:cubicBezTo>
                  <a:cubicBezTo>
                    <a:pt x="0" y="2"/>
                    <a:pt x="0" y="2"/>
                    <a:pt x="0" y="2"/>
                  </a:cubicBezTo>
                  <a:cubicBezTo>
                    <a:pt x="0" y="2"/>
                    <a:pt x="0" y="2"/>
                    <a:pt x="0" y="2"/>
                  </a:cubicBezTo>
                  <a:cubicBezTo>
                    <a:pt x="0" y="3"/>
                    <a:pt x="1" y="3"/>
                    <a:pt x="1" y="3"/>
                  </a:cubicBezTo>
                  <a:cubicBezTo>
                    <a:pt x="1" y="3"/>
                    <a:pt x="1" y="3"/>
                    <a:pt x="1" y="2"/>
                  </a:cubicBezTo>
                  <a:cubicBezTo>
                    <a:pt x="2" y="1"/>
                    <a:pt x="2" y="1"/>
                    <a:pt x="2" y="1"/>
                  </a:cubicBezTo>
                  <a:cubicBezTo>
                    <a:pt x="2" y="1"/>
                    <a:pt x="2" y="1"/>
                    <a:pt x="2" y="1"/>
                  </a:cubicBezTo>
                  <a:cubicBezTo>
                    <a:pt x="2" y="1"/>
                    <a:pt x="2" y="1"/>
                    <a:pt x="2" y="0"/>
                  </a:cubicBezTo>
                  <a:cubicBezTo>
                    <a:pt x="1" y="0"/>
                    <a:pt x="1" y="0"/>
                    <a:pt x="1" y="0"/>
                  </a:cubicBezTo>
                  <a:cubicBezTo>
                    <a:pt x="1" y="0"/>
                    <a:pt x="1" y="0"/>
                    <a:pt x="1"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6" name="Freeform 72">
              <a:extLst>
                <a:ext uri="{FF2B5EF4-FFF2-40B4-BE49-F238E27FC236}">
                  <a16:creationId xmlns:a16="http://schemas.microsoft.com/office/drawing/2014/main" id="{B485303A-D70B-4C75-A783-56CB5CC562E1}"/>
                </a:ext>
              </a:extLst>
            </p:cNvPr>
            <p:cNvSpPr>
              <a:spLocks/>
            </p:cNvSpPr>
            <p:nvPr userDrawn="1"/>
          </p:nvSpPr>
          <p:spPr bwMode="auto">
            <a:xfrm>
              <a:off x="345" y="105"/>
              <a:ext cx="74" cy="77"/>
            </a:xfrm>
            <a:custGeom>
              <a:avLst/>
              <a:gdLst>
                <a:gd name="T0" fmla="*/ 32 w 36"/>
                <a:gd name="T1" fmla="*/ 23 h 36"/>
                <a:gd name="T2" fmla="*/ 35 w 36"/>
                <a:gd name="T3" fmla="*/ 22 h 36"/>
                <a:gd name="T4" fmla="*/ 35 w 36"/>
                <a:gd name="T5" fmla="*/ 27 h 36"/>
                <a:gd name="T6" fmla="*/ 35 w 36"/>
                <a:gd name="T7" fmla="*/ 33 h 36"/>
                <a:gd name="T8" fmla="*/ 35 w 36"/>
                <a:gd name="T9" fmla="*/ 35 h 36"/>
                <a:gd name="T10" fmla="*/ 31 w 36"/>
                <a:gd name="T11" fmla="*/ 35 h 36"/>
                <a:gd name="T12" fmla="*/ 28 w 36"/>
                <a:gd name="T13" fmla="*/ 33 h 36"/>
                <a:gd name="T14" fmla="*/ 26 w 36"/>
                <a:gd name="T15" fmla="*/ 32 h 36"/>
                <a:gd name="T16" fmla="*/ 31 w 36"/>
                <a:gd name="T17" fmla="*/ 28 h 36"/>
                <a:gd name="T18" fmla="*/ 26 w 36"/>
                <a:gd name="T19" fmla="*/ 25 h 36"/>
                <a:gd name="T20" fmla="*/ 27 w 36"/>
                <a:gd name="T21" fmla="*/ 26 h 36"/>
                <a:gd name="T22" fmla="*/ 26 w 36"/>
                <a:gd name="T23" fmla="*/ 29 h 36"/>
                <a:gd name="T24" fmla="*/ 23 w 36"/>
                <a:gd name="T25" fmla="*/ 33 h 36"/>
                <a:gd name="T26" fmla="*/ 21 w 36"/>
                <a:gd name="T27" fmla="*/ 36 h 36"/>
                <a:gd name="T28" fmla="*/ 19 w 36"/>
                <a:gd name="T29" fmla="*/ 35 h 36"/>
                <a:gd name="T30" fmla="*/ 15 w 36"/>
                <a:gd name="T31" fmla="*/ 35 h 36"/>
                <a:gd name="T32" fmla="*/ 15 w 36"/>
                <a:gd name="T33" fmla="*/ 30 h 36"/>
                <a:gd name="T34" fmla="*/ 19 w 36"/>
                <a:gd name="T35" fmla="*/ 29 h 36"/>
                <a:gd name="T36" fmla="*/ 20 w 36"/>
                <a:gd name="T37" fmla="*/ 24 h 36"/>
                <a:gd name="T38" fmla="*/ 19 w 36"/>
                <a:gd name="T39" fmla="*/ 22 h 36"/>
                <a:gd name="T40" fmla="*/ 18 w 36"/>
                <a:gd name="T41" fmla="*/ 23 h 36"/>
                <a:gd name="T42" fmla="*/ 15 w 36"/>
                <a:gd name="T43" fmla="*/ 26 h 36"/>
                <a:gd name="T44" fmla="*/ 13 w 36"/>
                <a:gd name="T45" fmla="*/ 29 h 36"/>
                <a:gd name="T46" fmla="*/ 9 w 36"/>
                <a:gd name="T47" fmla="*/ 35 h 36"/>
                <a:gd name="T48" fmla="*/ 6 w 36"/>
                <a:gd name="T49" fmla="*/ 34 h 36"/>
                <a:gd name="T50" fmla="*/ 2 w 36"/>
                <a:gd name="T51" fmla="*/ 36 h 36"/>
                <a:gd name="T52" fmla="*/ 4 w 36"/>
                <a:gd name="T53" fmla="*/ 31 h 36"/>
                <a:gd name="T54" fmla="*/ 2 w 36"/>
                <a:gd name="T55" fmla="*/ 28 h 36"/>
                <a:gd name="T56" fmla="*/ 7 w 36"/>
                <a:gd name="T57" fmla="*/ 28 h 36"/>
                <a:gd name="T58" fmla="*/ 8 w 36"/>
                <a:gd name="T59" fmla="*/ 23 h 36"/>
                <a:gd name="T60" fmla="*/ 7 w 36"/>
                <a:gd name="T61" fmla="*/ 25 h 36"/>
                <a:gd name="T62" fmla="*/ 2 w 36"/>
                <a:gd name="T63" fmla="*/ 17 h 36"/>
                <a:gd name="T64" fmla="*/ 1 w 36"/>
                <a:gd name="T65" fmla="*/ 11 h 36"/>
                <a:gd name="T66" fmla="*/ 1 w 36"/>
                <a:gd name="T67" fmla="*/ 8 h 36"/>
                <a:gd name="T68" fmla="*/ 2 w 36"/>
                <a:gd name="T69" fmla="*/ 5 h 36"/>
                <a:gd name="T70" fmla="*/ 1 w 36"/>
                <a:gd name="T71" fmla="*/ 2 h 36"/>
                <a:gd name="T72" fmla="*/ 6 w 36"/>
                <a:gd name="T73" fmla="*/ 8 h 36"/>
                <a:gd name="T74" fmla="*/ 6 w 36"/>
                <a:gd name="T75" fmla="*/ 15 h 36"/>
                <a:gd name="T76" fmla="*/ 10 w 36"/>
                <a:gd name="T77" fmla="*/ 14 h 36"/>
                <a:gd name="T78" fmla="*/ 10 w 36"/>
                <a:gd name="T79" fmla="*/ 11 h 36"/>
                <a:gd name="T80" fmla="*/ 9 w 36"/>
                <a:gd name="T81" fmla="*/ 4 h 36"/>
                <a:gd name="T82" fmla="*/ 10 w 36"/>
                <a:gd name="T83" fmla="*/ 2 h 36"/>
                <a:gd name="T84" fmla="*/ 12 w 36"/>
                <a:gd name="T85" fmla="*/ 2 h 36"/>
                <a:gd name="T86" fmla="*/ 13 w 36"/>
                <a:gd name="T87" fmla="*/ 0 h 36"/>
                <a:gd name="T88" fmla="*/ 14 w 36"/>
                <a:gd name="T89" fmla="*/ 1 h 36"/>
                <a:gd name="T90" fmla="*/ 17 w 36"/>
                <a:gd name="T91" fmla="*/ 1 h 36"/>
                <a:gd name="T92" fmla="*/ 18 w 36"/>
                <a:gd name="T93" fmla="*/ 3 h 36"/>
                <a:gd name="T94" fmla="*/ 18 w 36"/>
                <a:gd name="T95" fmla="*/ 9 h 36"/>
                <a:gd name="T96" fmla="*/ 29 w 36"/>
                <a:gd name="T97" fmla="*/ 15 h 36"/>
                <a:gd name="T98" fmla="*/ 20 w 36"/>
                <a:gd name="T99" fmla="*/ 6 h 36"/>
                <a:gd name="T100" fmla="*/ 31 w 36"/>
                <a:gd name="T101" fmla="*/ 2 h 36"/>
                <a:gd name="T102" fmla="*/ 35 w 36"/>
                <a:gd name="T103" fmla="*/ 4 h 36"/>
                <a:gd name="T104" fmla="*/ 24 w 36"/>
                <a:gd name="T105" fmla="*/ 5 h 36"/>
                <a:gd name="T106" fmla="*/ 31 w 36"/>
                <a:gd name="T107"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6">
                  <a:moveTo>
                    <a:pt x="30" y="19"/>
                  </a:moveTo>
                  <a:cubicBezTo>
                    <a:pt x="30" y="19"/>
                    <a:pt x="30" y="19"/>
                    <a:pt x="30" y="19"/>
                  </a:cubicBezTo>
                  <a:cubicBezTo>
                    <a:pt x="31" y="20"/>
                    <a:pt x="31" y="20"/>
                    <a:pt x="31" y="20"/>
                  </a:cubicBezTo>
                  <a:cubicBezTo>
                    <a:pt x="31" y="22"/>
                    <a:pt x="32" y="23"/>
                    <a:pt x="32" y="23"/>
                  </a:cubicBezTo>
                  <a:cubicBezTo>
                    <a:pt x="33" y="23"/>
                    <a:pt x="33" y="23"/>
                    <a:pt x="34" y="22"/>
                  </a:cubicBezTo>
                  <a:cubicBezTo>
                    <a:pt x="34" y="21"/>
                    <a:pt x="34" y="21"/>
                    <a:pt x="34" y="21"/>
                  </a:cubicBezTo>
                  <a:cubicBezTo>
                    <a:pt x="34" y="21"/>
                    <a:pt x="34" y="21"/>
                    <a:pt x="34" y="21"/>
                  </a:cubicBezTo>
                  <a:cubicBezTo>
                    <a:pt x="35" y="21"/>
                    <a:pt x="35" y="22"/>
                    <a:pt x="35" y="22"/>
                  </a:cubicBezTo>
                  <a:cubicBezTo>
                    <a:pt x="35" y="23"/>
                    <a:pt x="35" y="23"/>
                    <a:pt x="35" y="24"/>
                  </a:cubicBezTo>
                  <a:cubicBezTo>
                    <a:pt x="35" y="25"/>
                    <a:pt x="35" y="25"/>
                    <a:pt x="35" y="26"/>
                  </a:cubicBezTo>
                  <a:cubicBezTo>
                    <a:pt x="35" y="26"/>
                    <a:pt x="35" y="26"/>
                    <a:pt x="35" y="27"/>
                  </a:cubicBezTo>
                  <a:cubicBezTo>
                    <a:pt x="35" y="27"/>
                    <a:pt x="35" y="27"/>
                    <a:pt x="35" y="27"/>
                  </a:cubicBezTo>
                  <a:cubicBezTo>
                    <a:pt x="35" y="28"/>
                    <a:pt x="35" y="28"/>
                    <a:pt x="35" y="28"/>
                  </a:cubicBezTo>
                  <a:cubicBezTo>
                    <a:pt x="35" y="30"/>
                    <a:pt x="35" y="30"/>
                    <a:pt x="35" y="31"/>
                  </a:cubicBezTo>
                  <a:cubicBezTo>
                    <a:pt x="35" y="31"/>
                    <a:pt x="35" y="32"/>
                    <a:pt x="35" y="32"/>
                  </a:cubicBezTo>
                  <a:cubicBezTo>
                    <a:pt x="35" y="32"/>
                    <a:pt x="35" y="33"/>
                    <a:pt x="35" y="33"/>
                  </a:cubicBezTo>
                  <a:cubicBezTo>
                    <a:pt x="35" y="34"/>
                    <a:pt x="35" y="34"/>
                    <a:pt x="35" y="34"/>
                  </a:cubicBezTo>
                  <a:cubicBezTo>
                    <a:pt x="35" y="35"/>
                    <a:pt x="35" y="35"/>
                    <a:pt x="35" y="35"/>
                  </a:cubicBezTo>
                  <a:cubicBezTo>
                    <a:pt x="35" y="35"/>
                    <a:pt x="35" y="35"/>
                    <a:pt x="35" y="35"/>
                  </a:cubicBezTo>
                  <a:cubicBezTo>
                    <a:pt x="35" y="35"/>
                    <a:pt x="35" y="35"/>
                    <a:pt x="35" y="35"/>
                  </a:cubicBezTo>
                  <a:cubicBezTo>
                    <a:pt x="34" y="35"/>
                    <a:pt x="34" y="35"/>
                    <a:pt x="34" y="35"/>
                  </a:cubicBezTo>
                  <a:cubicBezTo>
                    <a:pt x="33" y="35"/>
                    <a:pt x="33" y="35"/>
                    <a:pt x="33" y="35"/>
                  </a:cubicBezTo>
                  <a:cubicBezTo>
                    <a:pt x="33" y="35"/>
                    <a:pt x="33" y="35"/>
                    <a:pt x="32" y="34"/>
                  </a:cubicBezTo>
                  <a:cubicBezTo>
                    <a:pt x="32" y="35"/>
                    <a:pt x="32" y="35"/>
                    <a:pt x="31" y="35"/>
                  </a:cubicBezTo>
                  <a:cubicBezTo>
                    <a:pt x="30" y="35"/>
                    <a:pt x="29" y="35"/>
                    <a:pt x="29" y="36"/>
                  </a:cubicBezTo>
                  <a:cubicBezTo>
                    <a:pt x="29" y="36"/>
                    <a:pt x="29" y="36"/>
                    <a:pt x="29" y="36"/>
                  </a:cubicBezTo>
                  <a:cubicBezTo>
                    <a:pt x="28" y="36"/>
                    <a:pt x="28" y="35"/>
                    <a:pt x="28" y="35"/>
                  </a:cubicBezTo>
                  <a:cubicBezTo>
                    <a:pt x="28" y="34"/>
                    <a:pt x="28" y="33"/>
                    <a:pt x="28" y="33"/>
                  </a:cubicBezTo>
                  <a:cubicBezTo>
                    <a:pt x="28" y="32"/>
                    <a:pt x="27" y="32"/>
                    <a:pt x="27" y="32"/>
                  </a:cubicBezTo>
                  <a:cubicBezTo>
                    <a:pt x="27" y="32"/>
                    <a:pt x="27" y="32"/>
                    <a:pt x="27" y="32"/>
                  </a:cubicBezTo>
                  <a:cubicBezTo>
                    <a:pt x="26" y="32"/>
                    <a:pt x="26" y="32"/>
                    <a:pt x="26" y="32"/>
                  </a:cubicBezTo>
                  <a:cubicBezTo>
                    <a:pt x="26" y="32"/>
                    <a:pt x="26" y="32"/>
                    <a:pt x="26" y="32"/>
                  </a:cubicBezTo>
                  <a:cubicBezTo>
                    <a:pt x="26" y="32"/>
                    <a:pt x="27" y="31"/>
                    <a:pt x="27" y="30"/>
                  </a:cubicBezTo>
                  <a:cubicBezTo>
                    <a:pt x="27" y="30"/>
                    <a:pt x="28" y="29"/>
                    <a:pt x="29" y="29"/>
                  </a:cubicBezTo>
                  <a:cubicBezTo>
                    <a:pt x="30" y="29"/>
                    <a:pt x="30" y="29"/>
                    <a:pt x="30" y="29"/>
                  </a:cubicBezTo>
                  <a:cubicBezTo>
                    <a:pt x="31" y="28"/>
                    <a:pt x="31" y="28"/>
                    <a:pt x="31" y="28"/>
                  </a:cubicBezTo>
                  <a:cubicBezTo>
                    <a:pt x="31" y="27"/>
                    <a:pt x="31" y="27"/>
                    <a:pt x="30" y="27"/>
                  </a:cubicBezTo>
                  <a:cubicBezTo>
                    <a:pt x="28" y="26"/>
                    <a:pt x="28" y="26"/>
                    <a:pt x="28" y="26"/>
                  </a:cubicBezTo>
                  <a:cubicBezTo>
                    <a:pt x="28" y="26"/>
                    <a:pt x="28" y="26"/>
                    <a:pt x="27" y="25"/>
                  </a:cubicBezTo>
                  <a:cubicBezTo>
                    <a:pt x="27" y="25"/>
                    <a:pt x="26" y="25"/>
                    <a:pt x="26" y="25"/>
                  </a:cubicBezTo>
                  <a:cubicBezTo>
                    <a:pt x="26" y="25"/>
                    <a:pt x="26" y="25"/>
                    <a:pt x="26" y="25"/>
                  </a:cubicBezTo>
                  <a:cubicBezTo>
                    <a:pt x="26" y="25"/>
                    <a:pt x="25" y="25"/>
                    <a:pt x="25" y="25"/>
                  </a:cubicBezTo>
                  <a:cubicBezTo>
                    <a:pt x="25" y="26"/>
                    <a:pt x="26" y="26"/>
                    <a:pt x="26" y="26"/>
                  </a:cubicBezTo>
                  <a:cubicBezTo>
                    <a:pt x="27" y="26"/>
                    <a:pt x="27" y="26"/>
                    <a:pt x="27" y="26"/>
                  </a:cubicBezTo>
                  <a:cubicBezTo>
                    <a:pt x="27" y="26"/>
                    <a:pt x="27" y="26"/>
                    <a:pt x="27" y="26"/>
                  </a:cubicBezTo>
                  <a:cubicBezTo>
                    <a:pt x="27" y="26"/>
                    <a:pt x="27" y="26"/>
                    <a:pt x="27" y="27"/>
                  </a:cubicBezTo>
                  <a:cubicBezTo>
                    <a:pt x="27" y="27"/>
                    <a:pt x="27" y="28"/>
                    <a:pt x="27" y="29"/>
                  </a:cubicBezTo>
                  <a:cubicBezTo>
                    <a:pt x="26" y="29"/>
                    <a:pt x="26" y="29"/>
                    <a:pt x="26" y="29"/>
                  </a:cubicBezTo>
                  <a:cubicBezTo>
                    <a:pt x="26" y="30"/>
                    <a:pt x="26" y="30"/>
                    <a:pt x="26" y="30"/>
                  </a:cubicBezTo>
                  <a:cubicBezTo>
                    <a:pt x="26" y="31"/>
                    <a:pt x="25" y="32"/>
                    <a:pt x="24" y="32"/>
                  </a:cubicBezTo>
                  <a:cubicBezTo>
                    <a:pt x="24" y="33"/>
                    <a:pt x="24" y="33"/>
                    <a:pt x="24" y="33"/>
                  </a:cubicBezTo>
                  <a:cubicBezTo>
                    <a:pt x="24" y="33"/>
                    <a:pt x="24" y="33"/>
                    <a:pt x="23" y="33"/>
                  </a:cubicBezTo>
                  <a:cubicBezTo>
                    <a:pt x="23" y="33"/>
                    <a:pt x="23" y="34"/>
                    <a:pt x="23" y="34"/>
                  </a:cubicBezTo>
                  <a:cubicBezTo>
                    <a:pt x="22" y="34"/>
                    <a:pt x="22" y="35"/>
                    <a:pt x="22" y="35"/>
                  </a:cubicBezTo>
                  <a:cubicBezTo>
                    <a:pt x="21" y="35"/>
                    <a:pt x="21" y="35"/>
                    <a:pt x="21" y="35"/>
                  </a:cubicBezTo>
                  <a:cubicBezTo>
                    <a:pt x="21" y="36"/>
                    <a:pt x="21" y="36"/>
                    <a:pt x="21" y="36"/>
                  </a:cubicBezTo>
                  <a:cubicBezTo>
                    <a:pt x="21" y="36"/>
                    <a:pt x="21" y="36"/>
                    <a:pt x="21" y="36"/>
                  </a:cubicBezTo>
                  <a:cubicBezTo>
                    <a:pt x="20" y="36"/>
                    <a:pt x="20" y="36"/>
                    <a:pt x="20" y="35"/>
                  </a:cubicBezTo>
                  <a:cubicBezTo>
                    <a:pt x="20" y="35"/>
                    <a:pt x="20" y="35"/>
                    <a:pt x="19" y="35"/>
                  </a:cubicBezTo>
                  <a:cubicBezTo>
                    <a:pt x="19" y="35"/>
                    <a:pt x="19" y="35"/>
                    <a:pt x="19" y="35"/>
                  </a:cubicBezTo>
                  <a:cubicBezTo>
                    <a:pt x="18" y="35"/>
                    <a:pt x="18" y="35"/>
                    <a:pt x="18" y="35"/>
                  </a:cubicBezTo>
                  <a:cubicBezTo>
                    <a:pt x="17" y="35"/>
                    <a:pt x="17" y="35"/>
                    <a:pt x="17" y="35"/>
                  </a:cubicBezTo>
                  <a:cubicBezTo>
                    <a:pt x="16" y="35"/>
                    <a:pt x="15" y="35"/>
                    <a:pt x="15" y="35"/>
                  </a:cubicBezTo>
                  <a:cubicBezTo>
                    <a:pt x="15" y="35"/>
                    <a:pt x="15" y="35"/>
                    <a:pt x="15" y="35"/>
                  </a:cubicBezTo>
                  <a:cubicBezTo>
                    <a:pt x="15" y="35"/>
                    <a:pt x="14" y="35"/>
                    <a:pt x="14" y="35"/>
                  </a:cubicBezTo>
                  <a:cubicBezTo>
                    <a:pt x="14" y="34"/>
                    <a:pt x="15" y="32"/>
                    <a:pt x="16" y="31"/>
                  </a:cubicBezTo>
                  <a:cubicBezTo>
                    <a:pt x="16" y="30"/>
                    <a:pt x="16" y="30"/>
                    <a:pt x="15" y="30"/>
                  </a:cubicBezTo>
                  <a:cubicBezTo>
                    <a:pt x="15" y="30"/>
                    <a:pt x="15" y="30"/>
                    <a:pt x="15" y="30"/>
                  </a:cubicBezTo>
                  <a:cubicBezTo>
                    <a:pt x="15" y="30"/>
                    <a:pt x="15" y="30"/>
                    <a:pt x="15" y="30"/>
                  </a:cubicBezTo>
                  <a:cubicBezTo>
                    <a:pt x="15" y="29"/>
                    <a:pt x="15" y="29"/>
                    <a:pt x="16" y="29"/>
                  </a:cubicBezTo>
                  <a:cubicBezTo>
                    <a:pt x="17" y="28"/>
                    <a:pt x="17" y="28"/>
                    <a:pt x="17" y="28"/>
                  </a:cubicBezTo>
                  <a:cubicBezTo>
                    <a:pt x="18" y="28"/>
                    <a:pt x="18" y="29"/>
                    <a:pt x="19" y="29"/>
                  </a:cubicBezTo>
                  <a:cubicBezTo>
                    <a:pt x="20" y="30"/>
                    <a:pt x="20" y="30"/>
                    <a:pt x="21" y="30"/>
                  </a:cubicBezTo>
                  <a:cubicBezTo>
                    <a:pt x="21" y="30"/>
                    <a:pt x="22" y="29"/>
                    <a:pt x="22" y="29"/>
                  </a:cubicBezTo>
                  <a:cubicBezTo>
                    <a:pt x="22" y="28"/>
                    <a:pt x="22" y="28"/>
                    <a:pt x="21" y="27"/>
                  </a:cubicBezTo>
                  <a:cubicBezTo>
                    <a:pt x="20" y="26"/>
                    <a:pt x="20" y="25"/>
                    <a:pt x="20" y="24"/>
                  </a:cubicBezTo>
                  <a:cubicBezTo>
                    <a:pt x="20" y="23"/>
                    <a:pt x="20" y="23"/>
                    <a:pt x="21" y="22"/>
                  </a:cubicBezTo>
                  <a:cubicBezTo>
                    <a:pt x="21" y="22"/>
                    <a:pt x="21" y="22"/>
                    <a:pt x="21" y="21"/>
                  </a:cubicBezTo>
                  <a:cubicBezTo>
                    <a:pt x="21" y="21"/>
                    <a:pt x="21" y="21"/>
                    <a:pt x="20" y="21"/>
                  </a:cubicBezTo>
                  <a:cubicBezTo>
                    <a:pt x="20" y="21"/>
                    <a:pt x="19" y="21"/>
                    <a:pt x="19" y="22"/>
                  </a:cubicBezTo>
                  <a:cubicBezTo>
                    <a:pt x="18" y="22"/>
                    <a:pt x="17" y="22"/>
                    <a:pt x="17" y="23"/>
                  </a:cubicBezTo>
                  <a:cubicBezTo>
                    <a:pt x="17" y="23"/>
                    <a:pt x="17" y="23"/>
                    <a:pt x="17" y="23"/>
                  </a:cubicBezTo>
                  <a:cubicBezTo>
                    <a:pt x="18" y="23"/>
                    <a:pt x="18" y="23"/>
                    <a:pt x="18" y="23"/>
                  </a:cubicBezTo>
                  <a:cubicBezTo>
                    <a:pt x="18" y="23"/>
                    <a:pt x="18" y="23"/>
                    <a:pt x="18" y="23"/>
                  </a:cubicBezTo>
                  <a:cubicBezTo>
                    <a:pt x="18" y="23"/>
                    <a:pt x="18" y="24"/>
                    <a:pt x="18" y="24"/>
                  </a:cubicBezTo>
                  <a:cubicBezTo>
                    <a:pt x="18" y="24"/>
                    <a:pt x="17" y="24"/>
                    <a:pt x="17" y="25"/>
                  </a:cubicBezTo>
                  <a:cubicBezTo>
                    <a:pt x="16" y="25"/>
                    <a:pt x="16" y="26"/>
                    <a:pt x="15" y="26"/>
                  </a:cubicBezTo>
                  <a:cubicBezTo>
                    <a:pt x="15" y="26"/>
                    <a:pt x="15" y="26"/>
                    <a:pt x="15" y="26"/>
                  </a:cubicBezTo>
                  <a:cubicBezTo>
                    <a:pt x="15" y="27"/>
                    <a:pt x="15" y="27"/>
                    <a:pt x="15" y="27"/>
                  </a:cubicBezTo>
                  <a:cubicBezTo>
                    <a:pt x="15" y="27"/>
                    <a:pt x="14" y="28"/>
                    <a:pt x="13" y="28"/>
                  </a:cubicBezTo>
                  <a:cubicBezTo>
                    <a:pt x="13" y="29"/>
                    <a:pt x="13" y="29"/>
                    <a:pt x="13" y="29"/>
                  </a:cubicBezTo>
                  <a:cubicBezTo>
                    <a:pt x="13" y="29"/>
                    <a:pt x="13" y="29"/>
                    <a:pt x="13" y="29"/>
                  </a:cubicBezTo>
                  <a:cubicBezTo>
                    <a:pt x="12" y="30"/>
                    <a:pt x="12" y="31"/>
                    <a:pt x="11" y="31"/>
                  </a:cubicBezTo>
                  <a:cubicBezTo>
                    <a:pt x="10" y="32"/>
                    <a:pt x="10" y="32"/>
                    <a:pt x="10" y="32"/>
                  </a:cubicBezTo>
                  <a:cubicBezTo>
                    <a:pt x="10" y="32"/>
                    <a:pt x="10" y="33"/>
                    <a:pt x="9" y="34"/>
                  </a:cubicBezTo>
                  <a:cubicBezTo>
                    <a:pt x="9" y="35"/>
                    <a:pt x="9" y="35"/>
                    <a:pt x="9" y="35"/>
                  </a:cubicBezTo>
                  <a:cubicBezTo>
                    <a:pt x="9" y="35"/>
                    <a:pt x="9" y="35"/>
                    <a:pt x="9" y="35"/>
                  </a:cubicBezTo>
                  <a:cubicBezTo>
                    <a:pt x="8" y="34"/>
                    <a:pt x="7" y="34"/>
                    <a:pt x="7" y="34"/>
                  </a:cubicBezTo>
                  <a:cubicBezTo>
                    <a:pt x="7" y="34"/>
                    <a:pt x="7" y="34"/>
                    <a:pt x="7" y="34"/>
                  </a:cubicBezTo>
                  <a:cubicBezTo>
                    <a:pt x="6" y="34"/>
                    <a:pt x="6" y="34"/>
                    <a:pt x="6" y="34"/>
                  </a:cubicBezTo>
                  <a:cubicBezTo>
                    <a:pt x="4" y="35"/>
                    <a:pt x="4" y="35"/>
                    <a:pt x="4" y="35"/>
                  </a:cubicBezTo>
                  <a:cubicBezTo>
                    <a:pt x="3" y="35"/>
                    <a:pt x="3" y="35"/>
                    <a:pt x="3" y="36"/>
                  </a:cubicBezTo>
                  <a:cubicBezTo>
                    <a:pt x="2" y="36"/>
                    <a:pt x="2" y="36"/>
                    <a:pt x="2" y="36"/>
                  </a:cubicBezTo>
                  <a:cubicBezTo>
                    <a:pt x="2" y="36"/>
                    <a:pt x="2" y="36"/>
                    <a:pt x="2" y="36"/>
                  </a:cubicBezTo>
                  <a:cubicBezTo>
                    <a:pt x="2" y="35"/>
                    <a:pt x="2" y="35"/>
                    <a:pt x="2" y="35"/>
                  </a:cubicBezTo>
                  <a:cubicBezTo>
                    <a:pt x="2" y="35"/>
                    <a:pt x="2" y="35"/>
                    <a:pt x="2" y="34"/>
                  </a:cubicBezTo>
                  <a:cubicBezTo>
                    <a:pt x="2" y="33"/>
                    <a:pt x="3" y="33"/>
                    <a:pt x="3" y="32"/>
                  </a:cubicBezTo>
                  <a:cubicBezTo>
                    <a:pt x="4" y="31"/>
                    <a:pt x="4" y="31"/>
                    <a:pt x="4" y="31"/>
                  </a:cubicBezTo>
                  <a:cubicBezTo>
                    <a:pt x="4" y="31"/>
                    <a:pt x="4" y="31"/>
                    <a:pt x="4" y="30"/>
                  </a:cubicBezTo>
                  <a:cubicBezTo>
                    <a:pt x="4" y="30"/>
                    <a:pt x="3" y="29"/>
                    <a:pt x="2" y="29"/>
                  </a:cubicBezTo>
                  <a:cubicBezTo>
                    <a:pt x="2" y="29"/>
                    <a:pt x="2" y="29"/>
                    <a:pt x="2" y="29"/>
                  </a:cubicBezTo>
                  <a:cubicBezTo>
                    <a:pt x="2" y="28"/>
                    <a:pt x="2" y="28"/>
                    <a:pt x="2" y="28"/>
                  </a:cubicBezTo>
                  <a:cubicBezTo>
                    <a:pt x="3" y="27"/>
                    <a:pt x="4" y="27"/>
                    <a:pt x="4" y="27"/>
                  </a:cubicBezTo>
                  <a:cubicBezTo>
                    <a:pt x="5" y="27"/>
                    <a:pt x="5" y="27"/>
                    <a:pt x="6" y="27"/>
                  </a:cubicBezTo>
                  <a:cubicBezTo>
                    <a:pt x="7" y="28"/>
                    <a:pt x="7" y="28"/>
                    <a:pt x="7" y="28"/>
                  </a:cubicBezTo>
                  <a:cubicBezTo>
                    <a:pt x="7" y="28"/>
                    <a:pt x="7" y="28"/>
                    <a:pt x="7" y="28"/>
                  </a:cubicBezTo>
                  <a:cubicBezTo>
                    <a:pt x="8" y="28"/>
                    <a:pt x="9" y="27"/>
                    <a:pt x="10" y="25"/>
                  </a:cubicBezTo>
                  <a:cubicBezTo>
                    <a:pt x="10" y="25"/>
                    <a:pt x="11" y="24"/>
                    <a:pt x="11" y="24"/>
                  </a:cubicBezTo>
                  <a:cubicBezTo>
                    <a:pt x="11" y="23"/>
                    <a:pt x="10" y="22"/>
                    <a:pt x="9" y="22"/>
                  </a:cubicBezTo>
                  <a:cubicBezTo>
                    <a:pt x="9" y="22"/>
                    <a:pt x="8" y="23"/>
                    <a:pt x="8" y="23"/>
                  </a:cubicBezTo>
                  <a:cubicBezTo>
                    <a:pt x="8" y="23"/>
                    <a:pt x="7" y="24"/>
                    <a:pt x="7" y="24"/>
                  </a:cubicBezTo>
                  <a:cubicBezTo>
                    <a:pt x="7" y="24"/>
                    <a:pt x="7" y="24"/>
                    <a:pt x="7" y="24"/>
                  </a:cubicBezTo>
                  <a:cubicBezTo>
                    <a:pt x="7" y="25"/>
                    <a:pt x="7" y="25"/>
                    <a:pt x="7" y="25"/>
                  </a:cubicBezTo>
                  <a:cubicBezTo>
                    <a:pt x="7" y="25"/>
                    <a:pt x="7" y="25"/>
                    <a:pt x="7" y="25"/>
                  </a:cubicBezTo>
                  <a:cubicBezTo>
                    <a:pt x="7" y="25"/>
                    <a:pt x="7" y="25"/>
                    <a:pt x="6" y="24"/>
                  </a:cubicBezTo>
                  <a:cubicBezTo>
                    <a:pt x="6" y="24"/>
                    <a:pt x="5" y="23"/>
                    <a:pt x="5" y="23"/>
                  </a:cubicBezTo>
                  <a:cubicBezTo>
                    <a:pt x="4" y="22"/>
                    <a:pt x="4" y="21"/>
                    <a:pt x="4" y="20"/>
                  </a:cubicBezTo>
                  <a:cubicBezTo>
                    <a:pt x="3" y="18"/>
                    <a:pt x="2" y="18"/>
                    <a:pt x="2" y="17"/>
                  </a:cubicBezTo>
                  <a:cubicBezTo>
                    <a:pt x="2" y="16"/>
                    <a:pt x="2" y="16"/>
                    <a:pt x="2" y="16"/>
                  </a:cubicBezTo>
                  <a:cubicBezTo>
                    <a:pt x="2" y="15"/>
                    <a:pt x="1" y="15"/>
                    <a:pt x="1" y="14"/>
                  </a:cubicBezTo>
                  <a:cubicBezTo>
                    <a:pt x="1" y="13"/>
                    <a:pt x="1" y="13"/>
                    <a:pt x="2" y="13"/>
                  </a:cubicBezTo>
                  <a:cubicBezTo>
                    <a:pt x="1" y="12"/>
                    <a:pt x="1" y="12"/>
                    <a:pt x="1" y="11"/>
                  </a:cubicBezTo>
                  <a:cubicBezTo>
                    <a:pt x="1" y="11"/>
                    <a:pt x="1" y="11"/>
                    <a:pt x="1" y="11"/>
                  </a:cubicBezTo>
                  <a:cubicBezTo>
                    <a:pt x="1" y="10"/>
                    <a:pt x="0" y="10"/>
                    <a:pt x="0" y="9"/>
                  </a:cubicBezTo>
                  <a:cubicBezTo>
                    <a:pt x="0" y="9"/>
                    <a:pt x="0" y="9"/>
                    <a:pt x="0" y="9"/>
                  </a:cubicBezTo>
                  <a:cubicBezTo>
                    <a:pt x="0" y="8"/>
                    <a:pt x="0" y="8"/>
                    <a:pt x="1" y="8"/>
                  </a:cubicBezTo>
                  <a:cubicBezTo>
                    <a:pt x="1" y="8"/>
                    <a:pt x="1" y="8"/>
                    <a:pt x="1" y="8"/>
                  </a:cubicBezTo>
                  <a:cubicBezTo>
                    <a:pt x="1" y="8"/>
                    <a:pt x="1" y="7"/>
                    <a:pt x="1" y="7"/>
                  </a:cubicBezTo>
                  <a:cubicBezTo>
                    <a:pt x="1" y="7"/>
                    <a:pt x="1" y="7"/>
                    <a:pt x="1" y="6"/>
                  </a:cubicBezTo>
                  <a:cubicBezTo>
                    <a:pt x="2" y="5"/>
                    <a:pt x="2" y="5"/>
                    <a:pt x="2" y="5"/>
                  </a:cubicBezTo>
                  <a:cubicBezTo>
                    <a:pt x="2" y="5"/>
                    <a:pt x="2" y="4"/>
                    <a:pt x="2" y="4"/>
                  </a:cubicBezTo>
                  <a:cubicBezTo>
                    <a:pt x="2" y="4"/>
                    <a:pt x="2" y="3"/>
                    <a:pt x="2" y="3"/>
                  </a:cubicBezTo>
                  <a:cubicBezTo>
                    <a:pt x="1" y="3"/>
                    <a:pt x="1" y="2"/>
                    <a:pt x="1" y="2"/>
                  </a:cubicBezTo>
                  <a:cubicBezTo>
                    <a:pt x="1" y="2"/>
                    <a:pt x="1" y="2"/>
                    <a:pt x="1" y="2"/>
                  </a:cubicBezTo>
                  <a:cubicBezTo>
                    <a:pt x="1" y="2"/>
                    <a:pt x="1" y="1"/>
                    <a:pt x="1" y="1"/>
                  </a:cubicBezTo>
                  <a:cubicBezTo>
                    <a:pt x="1" y="1"/>
                    <a:pt x="1" y="2"/>
                    <a:pt x="2" y="2"/>
                  </a:cubicBezTo>
                  <a:cubicBezTo>
                    <a:pt x="3" y="2"/>
                    <a:pt x="4" y="3"/>
                    <a:pt x="5" y="4"/>
                  </a:cubicBezTo>
                  <a:cubicBezTo>
                    <a:pt x="6" y="5"/>
                    <a:pt x="6" y="6"/>
                    <a:pt x="6" y="8"/>
                  </a:cubicBezTo>
                  <a:cubicBezTo>
                    <a:pt x="7" y="9"/>
                    <a:pt x="8" y="9"/>
                    <a:pt x="8" y="10"/>
                  </a:cubicBezTo>
                  <a:cubicBezTo>
                    <a:pt x="8" y="11"/>
                    <a:pt x="7" y="12"/>
                    <a:pt x="7" y="12"/>
                  </a:cubicBezTo>
                  <a:cubicBezTo>
                    <a:pt x="6" y="13"/>
                    <a:pt x="6" y="13"/>
                    <a:pt x="6" y="13"/>
                  </a:cubicBezTo>
                  <a:cubicBezTo>
                    <a:pt x="6" y="14"/>
                    <a:pt x="6" y="14"/>
                    <a:pt x="6" y="15"/>
                  </a:cubicBezTo>
                  <a:cubicBezTo>
                    <a:pt x="6" y="15"/>
                    <a:pt x="6" y="16"/>
                    <a:pt x="7" y="17"/>
                  </a:cubicBezTo>
                  <a:cubicBezTo>
                    <a:pt x="7" y="18"/>
                    <a:pt x="8" y="18"/>
                    <a:pt x="8" y="18"/>
                  </a:cubicBezTo>
                  <a:cubicBezTo>
                    <a:pt x="9" y="18"/>
                    <a:pt x="10" y="16"/>
                    <a:pt x="10" y="15"/>
                  </a:cubicBezTo>
                  <a:cubicBezTo>
                    <a:pt x="10" y="14"/>
                    <a:pt x="10" y="14"/>
                    <a:pt x="10" y="14"/>
                  </a:cubicBezTo>
                  <a:cubicBezTo>
                    <a:pt x="10" y="13"/>
                    <a:pt x="10" y="13"/>
                    <a:pt x="10" y="13"/>
                  </a:cubicBezTo>
                  <a:cubicBezTo>
                    <a:pt x="10" y="13"/>
                    <a:pt x="10" y="13"/>
                    <a:pt x="10" y="13"/>
                  </a:cubicBezTo>
                  <a:cubicBezTo>
                    <a:pt x="10" y="12"/>
                    <a:pt x="10" y="12"/>
                    <a:pt x="10" y="12"/>
                  </a:cubicBezTo>
                  <a:cubicBezTo>
                    <a:pt x="10" y="11"/>
                    <a:pt x="10" y="11"/>
                    <a:pt x="10" y="11"/>
                  </a:cubicBezTo>
                  <a:cubicBezTo>
                    <a:pt x="10" y="10"/>
                    <a:pt x="10" y="10"/>
                    <a:pt x="10" y="10"/>
                  </a:cubicBezTo>
                  <a:cubicBezTo>
                    <a:pt x="10" y="10"/>
                    <a:pt x="10" y="10"/>
                    <a:pt x="9" y="9"/>
                  </a:cubicBezTo>
                  <a:cubicBezTo>
                    <a:pt x="8" y="7"/>
                    <a:pt x="7" y="6"/>
                    <a:pt x="7" y="5"/>
                  </a:cubicBezTo>
                  <a:cubicBezTo>
                    <a:pt x="7" y="5"/>
                    <a:pt x="8" y="4"/>
                    <a:pt x="9" y="4"/>
                  </a:cubicBezTo>
                  <a:cubicBezTo>
                    <a:pt x="9" y="4"/>
                    <a:pt x="9" y="4"/>
                    <a:pt x="10" y="4"/>
                  </a:cubicBezTo>
                  <a:cubicBezTo>
                    <a:pt x="10" y="3"/>
                    <a:pt x="10" y="3"/>
                    <a:pt x="10" y="3"/>
                  </a:cubicBezTo>
                  <a:cubicBezTo>
                    <a:pt x="10" y="3"/>
                    <a:pt x="10" y="3"/>
                    <a:pt x="10" y="3"/>
                  </a:cubicBezTo>
                  <a:cubicBezTo>
                    <a:pt x="10" y="2"/>
                    <a:pt x="10" y="2"/>
                    <a:pt x="10" y="2"/>
                  </a:cubicBezTo>
                  <a:cubicBezTo>
                    <a:pt x="10" y="1"/>
                    <a:pt x="10" y="1"/>
                    <a:pt x="10" y="1"/>
                  </a:cubicBezTo>
                  <a:cubicBezTo>
                    <a:pt x="11" y="1"/>
                    <a:pt x="11" y="1"/>
                    <a:pt x="11" y="1"/>
                  </a:cubicBezTo>
                  <a:cubicBezTo>
                    <a:pt x="11" y="2"/>
                    <a:pt x="11" y="2"/>
                    <a:pt x="11" y="2"/>
                  </a:cubicBezTo>
                  <a:cubicBezTo>
                    <a:pt x="12" y="2"/>
                    <a:pt x="12" y="2"/>
                    <a:pt x="12" y="2"/>
                  </a:cubicBezTo>
                  <a:cubicBezTo>
                    <a:pt x="12" y="2"/>
                    <a:pt x="12" y="2"/>
                    <a:pt x="12" y="2"/>
                  </a:cubicBezTo>
                  <a:cubicBezTo>
                    <a:pt x="12" y="2"/>
                    <a:pt x="12" y="2"/>
                    <a:pt x="13" y="1"/>
                  </a:cubicBezTo>
                  <a:cubicBezTo>
                    <a:pt x="13" y="1"/>
                    <a:pt x="13" y="1"/>
                    <a:pt x="13" y="1"/>
                  </a:cubicBezTo>
                  <a:cubicBezTo>
                    <a:pt x="13" y="0"/>
                    <a:pt x="13" y="0"/>
                    <a:pt x="13" y="0"/>
                  </a:cubicBezTo>
                  <a:cubicBezTo>
                    <a:pt x="14" y="0"/>
                    <a:pt x="14" y="0"/>
                    <a:pt x="14" y="0"/>
                  </a:cubicBezTo>
                  <a:cubicBezTo>
                    <a:pt x="14" y="0"/>
                    <a:pt x="14" y="0"/>
                    <a:pt x="14" y="0"/>
                  </a:cubicBezTo>
                  <a:cubicBezTo>
                    <a:pt x="14" y="0"/>
                    <a:pt x="14" y="0"/>
                    <a:pt x="14" y="0"/>
                  </a:cubicBezTo>
                  <a:cubicBezTo>
                    <a:pt x="14" y="0"/>
                    <a:pt x="14" y="0"/>
                    <a:pt x="14" y="1"/>
                  </a:cubicBezTo>
                  <a:cubicBezTo>
                    <a:pt x="15" y="1"/>
                    <a:pt x="15" y="1"/>
                    <a:pt x="15" y="1"/>
                  </a:cubicBezTo>
                  <a:cubicBezTo>
                    <a:pt x="15" y="1"/>
                    <a:pt x="16" y="2"/>
                    <a:pt x="16" y="2"/>
                  </a:cubicBezTo>
                  <a:cubicBezTo>
                    <a:pt x="16" y="2"/>
                    <a:pt x="16" y="2"/>
                    <a:pt x="16" y="2"/>
                  </a:cubicBezTo>
                  <a:cubicBezTo>
                    <a:pt x="17" y="1"/>
                    <a:pt x="17" y="1"/>
                    <a:pt x="17" y="1"/>
                  </a:cubicBezTo>
                  <a:cubicBezTo>
                    <a:pt x="17" y="1"/>
                    <a:pt x="17" y="1"/>
                    <a:pt x="17" y="1"/>
                  </a:cubicBezTo>
                  <a:cubicBezTo>
                    <a:pt x="17" y="1"/>
                    <a:pt x="17" y="1"/>
                    <a:pt x="17" y="1"/>
                  </a:cubicBezTo>
                  <a:cubicBezTo>
                    <a:pt x="17" y="2"/>
                    <a:pt x="18" y="2"/>
                    <a:pt x="18" y="2"/>
                  </a:cubicBezTo>
                  <a:cubicBezTo>
                    <a:pt x="18" y="3"/>
                    <a:pt x="18" y="3"/>
                    <a:pt x="18" y="3"/>
                  </a:cubicBezTo>
                  <a:cubicBezTo>
                    <a:pt x="18" y="4"/>
                    <a:pt x="18" y="4"/>
                    <a:pt x="18" y="4"/>
                  </a:cubicBezTo>
                  <a:cubicBezTo>
                    <a:pt x="18" y="4"/>
                    <a:pt x="18" y="4"/>
                    <a:pt x="18" y="4"/>
                  </a:cubicBezTo>
                  <a:cubicBezTo>
                    <a:pt x="19" y="4"/>
                    <a:pt x="20" y="5"/>
                    <a:pt x="20" y="6"/>
                  </a:cubicBezTo>
                  <a:cubicBezTo>
                    <a:pt x="20" y="7"/>
                    <a:pt x="19" y="8"/>
                    <a:pt x="18" y="9"/>
                  </a:cubicBezTo>
                  <a:cubicBezTo>
                    <a:pt x="18" y="10"/>
                    <a:pt x="18" y="10"/>
                    <a:pt x="18" y="10"/>
                  </a:cubicBezTo>
                  <a:cubicBezTo>
                    <a:pt x="18" y="13"/>
                    <a:pt x="20" y="14"/>
                    <a:pt x="23" y="14"/>
                  </a:cubicBezTo>
                  <a:cubicBezTo>
                    <a:pt x="25" y="14"/>
                    <a:pt x="25" y="14"/>
                    <a:pt x="25" y="14"/>
                  </a:cubicBezTo>
                  <a:cubicBezTo>
                    <a:pt x="26" y="14"/>
                    <a:pt x="27" y="15"/>
                    <a:pt x="29" y="15"/>
                  </a:cubicBezTo>
                  <a:cubicBezTo>
                    <a:pt x="30" y="16"/>
                    <a:pt x="31" y="16"/>
                    <a:pt x="31" y="16"/>
                  </a:cubicBezTo>
                  <a:cubicBezTo>
                    <a:pt x="32" y="16"/>
                    <a:pt x="32" y="16"/>
                    <a:pt x="32" y="15"/>
                  </a:cubicBezTo>
                  <a:cubicBezTo>
                    <a:pt x="32" y="15"/>
                    <a:pt x="31" y="14"/>
                    <a:pt x="28" y="14"/>
                  </a:cubicBezTo>
                  <a:cubicBezTo>
                    <a:pt x="23" y="12"/>
                    <a:pt x="20" y="10"/>
                    <a:pt x="20" y="6"/>
                  </a:cubicBezTo>
                  <a:cubicBezTo>
                    <a:pt x="20" y="3"/>
                    <a:pt x="23" y="1"/>
                    <a:pt x="26" y="1"/>
                  </a:cubicBezTo>
                  <a:cubicBezTo>
                    <a:pt x="27" y="1"/>
                    <a:pt x="28" y="1"/>
                    <a:pt x="29" y="1"/>
                  </a:cubicBezTo>
                  <a:cubicBezTo>
                    <a:pt x="31" y="2"/>
                    <a:pt x="31" y="2"/>
                    <a:pt x="31" y="2"/>
                  </a:cubicBezTo>
                  <a:cubicBezTo>
                    <a:pt x="31" y="2"/>
                    <a:pt x="31" y="2"/>
                    <a:pt x="31" y="2"/>
                  </a:cubicBezTo>
                  <a:cubicBezTo>
                    <a:pt x="32" y="2"/>
                    <a:pt x="32" y="2"/>
                    <a:pt x="32" y="1"/>
                  </a:cubicBezTo>
                  <a:cubicBezTo>
                    <a:pt x="32" y="0"/>
                    <a:pt x="32" y="0"/>
                    <a:pt x="32" y="0"/>
                  </a:cubicBezTo>
                  <a:cubicBezTo>
                    <a:pt x="33" y="0"/>
                    <a:pt x="34" y="1"/>
                    <a:pt x="34" y="2"/>
                  </a:cubicBezTo>
                  <a:cubicBezTo>
                    <a:pt x="35" y="2"/>
                    <a:pt x="35" y="3"/>
                    <a:pt x="35" y="4"/>
                  </a:cubicBezTo>
                  <a:cubicBezTo>
                    <a:pt x="35" y="5"/>
                    <a:pt x="35" y="5"/>
                    <a:pt x="34" y="6"/>
                  </a:cubicBezTo>
                  <a:cubicBezTo>
                    <a:pt x="33" y="7"/>
                    <a:pt x="32" y="7"/>
                    <a:pt x="31" y="7"/>
                  </a:cubicBezTo>
                  <a:cubicBezTo>
                    <a:pt x="30" y="7"/>
                    <a:pt x="28" y="7"/>
                    <a:pt x="26" y="5"/>
                  </a:cubicBezTo>
                  <a:cubicBezTo>
                    <a:pt x="25" y="5"/>
                    <a:pt x="25" y="5"/>
                    <a:pt x="24" y="5"/>
                  </a:cubicBezTo>
                  <a:cubicBezTo>
                    <a:pt x="24" y="5"/>
                    <a:pt x="23" y="5"/>
                    <a:pt x="23" y="6"/>
                  </a:cubicBezTo>
                  <a:cubicBezTo>
                    <a:pt x="23" y="6"/>
                    <a:pt x="24" y="7"/>
                    <a:pt x="25" y="7"/>
                  </a:cubicBezTo>
                  <a:cubicBezTo>
                    <a:pt x="26" y="7"/>
                    <a:pt x="27" y="8"/>
                    <a:pt x="27" y="8"/>
                  </a:cubicBezTo>
                  <a:cubicBezTo>
                    <a:pt x="29" y="9"/>
                    <a:pt x="30" y="9"/>
                    <a:pt x="31" y="10"/>
                  </a:cubicBezTo>
                  <a:cubicBezTo>
                    <a:pt x="34" y="11"/>
                    <a:pt x="36" y="13"/>
                    <a:pt x="36" y="15"/>
                  </a:cubicBezTo>
                  <a:cubicBezTo>
                    <a:pt x="36" y="17"/>
                    <a:pt x="34" y="19"/>
                    <a:pt x="32" y="19"/>
                  </a:cubicBezTo>
                  <a:cubicBezTo>
                    <a:pt x="31" y="19"/>
                    <a:pt x="31" y="19"/>
                    <a:pt x="30"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7" name="Freeform 73">
              <a:extLst>
                <a:ext uri="{FF2B5EF4-FFF2-40B4-BE49-F238E27FC236}">
                  <a16:creationId xmlns:a16="http://schemas.microsoft.com/office/drawing/2014/main" id="{F945783C-F8C2-45AF-8E4A-C192D4DD3CBD}"/>
                </a:ext>
              </a:extLst>
            </p:cNvPr>
            <p:cNvSpPr>
              <a:spLocks/>
            </p:cNvSpPr>
            <p:nvPr userDrawn="1"/>
          </p:nvSpPr>
          <p:spPr bwMode="auto">
            <a:xfrm>
              <a:off x="351" y="108"/>
              <a:ext cx="64" cy="69"/>
            </a:xfrm>
            <a:custGeom>
              <a:avLst/>
              <a:gdLst>
                <a:gd name="T0" fmla="*/ 30 w 31"/>
                <a:gd name="T1" fmla="*/ 30 h 33"/>
                <a:gd name="T2" fmla="*/ 30 w 31"/>
                <a:gd name="T3" fmla="*/ 28 h 33"/>
                <a:gd name="T4" fmla="*/ 30 w 31"/>
                <a:gd name="T5" fmla="*/ 25 h 33"/>
                <a:gd name="T6" fmla="*/ 31 w 31"/>
                <a:gd name="T7" fmla="*/ 25 h 33"/>
                <a:gd name="T8" fmla="*/ 30 w 31"/>
                <a:gd name="T9" fmla="*/ 23 h 33"/>
                <a:gd name="T10" fmla="*/ 24 w 31"/>
                <a:gd name="T11" fmla="*/ 16 h 33"/>
                <a:gd name="T12" fmla="*/ 29 w 31"/>
                <a:gd name="T13" fmla="*/ 17 h 33"/>
                <a:gd name="T14" fmla="*/ 29 w 31"/>
                <a:gd name="T15" fmla="*/ 11 h 33"/>
                <a:gd name="T16" fmla="*/ 25 w 31"/>
                <a:gd name="T17" fmla="*/ 9 h 33"/>
                <a:gd name="T18" fmla="*/ 25 w 31"/>
                <a:gd name="T19" fmla="*/ 10 h 33"/>
                <a:gd name="T20" fmla="*/ 21 w 31"/>
                <a:gd name="T21" fmla="*/ 7 h 33"/>
                <a:gd name="T22" fmla="*/ 21 w 31"/>
                <a:gd name="T23" fmla="*/ 8 h 33"/>
                <a:gd name="T24" fmla="*/ 26 w 31"/>
                <a:gd name="T25" fmla="*/ 4 h 33"/>
                <a:gd name="T26" fmla="*/ 29 w 31"/>
                <a:gd name="T27" fmla="*/ 4 h 33"/>
                <a:gd name="T28" fmla="*/ 24 w 31"/>
                <a:gd name="T29" fmla="*/ 2 h 33"/>
                <a:gd name="T30" fmla="*/ 31 w 31"/>
                <a:gd name="T31" fmla="*/ 1 h 33"/>
                <a:gd name="T32" fmla="*/ 29 w 31"/>
                <a:gd name="T33" fmla="*/ 2 h 33"/>
                <a:gd name="T34" fmla="*/ 25 w 31"/>
                <a:gd name="T35" fmla="*/ 11 h 33"/>
                <a:gd name="T36" fmla="*/ 21 w 31"/>
                <a:gd name="T37" fmla="*/ 14 h 33"/>
                <a:gd name="T38" fmla="*/ 12 w 31"/>
                <a:gd name="T39" fmla="*/ 18 h 33"/>
                <a:gd name="T40" fmla="*/ 8 w 31"/>
                <a:gd name="T41" fmla="*/ 16 h 33"/>
                <a:gd name="T42" fmla="*/ 9 w 31"/>
                <a:gd name="T43" fmla="*/ 14 h 33"/>
                <a:gd name="T44" fmla="*/ 10 w 31"/>
                <a:gd name="T45" fmla="*/ 17 h 33"/>
                <a:gd name="T46" fmla="*/ 13 w 31"/>
                <a:gd name="T47" fmla="*/ 16 h 33"/>
                <a:gd name="T48" fmla="*/ 13 w 31"/>
                <a:gd name="T49" fmla="*/ 14 h 33"/>
                <a:gd name="T50" fmla="*/ 15 w 31"/>
                <a:gd name="T51" fmla="*/ 14 h 33"/>
                <a:gd name="T52" fmla="*/ 13 w 31"/>
                <a:gd name="T53" fmla="*/ 12 h 33"/>
                <a:gd name="T54" fmla="*/ 14 w 31"/>
                <a:gd name="T55" fmla="*/ 6 h 33"/>
                <a:gd name="T56" fmla="*/ 15 w 31"/>
                <a:gd name="T57" fmla="*/ 7 h 33"/>
                <a:gd name="T58" fmla="*/ 14 w 31"/>
                <a:gd name="T59" fmla="*/ 3 h 33"/>
                <a:gd name="T60" fmla="*/ 14 w 31"/>
                <a:gd name="T61" fmla="*/ 1 h 33"/>
                <a:gd name="T62" fmla="*/ 12 w 31"/>
                <a:gd name="T63" fmla="*/ 2 h 33"/>
                <a:gd name="T64" fmla="*/ 10 w 31"/>
                <a:gd name="T65" fmla="*/ 1 h 33"/>
                <a:gd name="T66" fmla="*/ 9 w 31"/>
                <a:gd name="T67" fmla="*/ 3 h 33"/>
                <a:gd name="T68" fmla="*/ 7 w 31"/>
                <a:gd name="T69" fmla="*/ 3 h 33"/>
                <a:gd name="T70" fmla="*/ 5 w 31"/>
                <a:gd name="T71" fmla="*/ 5 h 33"/>
                <a:gd name="T72" fmla="*/ 7 w 31"/>
                <a:gd name="T73" fmla="*/ 6 h 33"/>
                <a:gd name="T74" fmla="*/ 8 w 31"/>
                <a:gd name="T75" fmla="*/ 10 h 33"/>
                <a:gd name="T76" fmla="*/ 8 w 31"/>
                <a:gd name="T77" fmla="*/ 12 h 33"/>
                <a:gd name="T78" fmla="*/ 9 w 31"/>
                <a:gd name="T79" fmla="*/ 22 h 33"/>
                <a:gd name="T80" fmla="*/ 3 w 31"/>
                <a:gd name="T81" fmla="*/ 31 h 33"/>
                <a:gd name="T82" fmla="*/ 5 w 31"/>
                <a:gd name="T83" fmla="*/ 30 h 33"/>
                <a:gd name="T84" fmla="*/ 6 w 31"/>
                <a:gd name="T85" fmla="*/ 31 h 33"/>
                <a:gd name="T86" fmla="*/ 7 w 31"/>
                <a:gd name="T87" fmla="*/ 27 h 33"/>
                <a:gd name="T88" fmla="*/ 9 w 31"/>
                <a:gd name="T89" fmla="*/ 26 h 33"/>
                <a:gd name="T90" fmla="*/ 10 w 31"/>
                <a:gd name="T91" fmla="*/ 26 h 33"/>
                <a:gd name="T92" fmla="*/ 12 w 31"/>
                <a:gd name="T93" fmla="*/ 23 h 33"/>
                <a:gd name="T94" fmla="*/ 13 w 31"/>
                <a:gd name="T95" fmla="*/ 22 h 33"/>
                <a:gd name="T96" fmla="*/ 14 w 31"/>
                <a:gd name="T97" fmla="*/ 19 h 33"/>
                <a:gd name="T98" fmla="*/ 17 w 31"/>
                <a:gd name="T99" fmla="*/ 18 h 33"/>
                <a:gd name="T100" fmla="*/ 19 w 31"/>
                <a:gd name="T101" fmla="*/ 17 h 33"/>
                <a:gd name="T102" fmla="*/ 20 w 31"/>
                <a:gd name="T103" fmla="*/ 18 h 33"/>
                <a:gd name="T104" fmla="*/ 26 w 31"/>
                <a:gd name="T105" fmla="*/ 33 h 33"/>
                <a:gd name="T106" fmla="*/ 28 w 31"/>
                <a:gd name="T107" fmla="*/ 32 h 33"/>
                <a:gd name="T108" fmla="*/ 30 w 31"/>
                <a:gd name="T109"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3">
                  <a:moveTo>
                    <a:pt x="31" y="33"/>
                  </a:moveTo>
                  <a:cubicBezTo>
                    <a:pt x="31" y="32"/>
                    <a:pt x="31" y="32"/>
                    <a:pt x="31" y="32"/>
                  </a:cubicBezTo>
                  <a:cubicBezTo>
                    <a:pt x="31" y="32"/>
                    <a:pt x="31" y="32"/>
                    <a:pt x="31" y="32"/>
                  </a:cubicBezTo>
                  <a:cubicBezTo>
                    <a:pt x="31" y="31"/>
                    <a:pt x="31" y="31"/>
                    <a:pt x="31" y="30"/>
                  </a:cubicBezTo>
                  <a:cubicBezTo>
                    <a:pt x="31" y="30"/>
                    <a:pt x="31" y="30"/>
                    <a:pt x="30" y="30"/>
                  </a:cubicBezTo>
                  <a:cubicBezTo>
                    <a:pt x="30" y="29"/>
                    <a:pt x="30" y="29"/>
                    <a:pt x="30" y="29"/>
                  </a:cubicBezTo>
                  <a:cubicBezTo>
                    <a:pt x="30" y="29"/>
                    <a:pt x="30" y="28"/>
                    <a:pt x="30" y="28"/>
                  </a:cubicBezTo>
                  <a:cubicBezTo>
                    <a:pt x="30" y="28"/>
                    <a:pt x="30" y="28"/>
                    <a:pt x="30" y="28"/>
                  </a:cubicBezTo>
                  <a:cubicBezTo>
                    <a:pt x="30" y="28"/>
                    <a:pt x="30" y="28"/>
                    <a:pt x="30" y="28"/>
                  </a:cubicBezTo>
                  <a:cubicBezTo>
                    <a:pt x="30" y="28"/>
                    <a:pt x="30" y="28"/>
                    <a:pt x="30" y="28"/>
                  </a:cubicBezTo>
                  <a:cubicBezTo>
                    <a:pt x="30" y="28"/>
                    <a:pt x="31" y="28"/>
                    <a:pt x="31" y="28"/>
                  </a:cubicBezTo>
                  <a:cubicBezTo>
                    <a:pt x="31" y="28"/>
                    <a:pt x="31" y="28"/>
                    <a:pt x="31" y="27"/>
                  </a:cubicBezTo>
                  <a:cubicBezTo>
                    <a:pt x="31" y="26"/>
                    <a:pt x="31" y="26"/>
                    <a:pt x="30" y="26"/>
                  </a:cubicBezTo>
                  <a:cubicBezTo>
                    <a:pt x="30" y="25"/>
                    <a:pt x="30" y="25"/>
                    <a:pt x="30" y="25"/>
                  </a:cubicBezTo>
                  <a:cubicBezTo>
                    <a:pt x="30" y="25"/>
                    <a:pt x="30" y="25"/>
                    <a:pt x="30" y="25"/>
                  </a:cubicBezTo>
                  <a:cubicBezTo>
                    <a:pt x="30" y="25"/>
                    <a:pt x="30" y="25"/>
                    <a:pt x="30" y="25"/>
                  </a:cubicBezTo>
                  <a:cubicBezTo>
                    <a:pt x="30" y="25"/>
                    <a:pt x="30" y="25"/>
                    <a:pt x="30" y="25"/>
                  </a:cubicBezTo>
                  <a:cubicBezTo>
                    <a:pt x="31" y="25"/>
                    <a:pt x="31" y="25"/>
                    <a:pt x="31" y="25"/>
                  </a:cubicBezTo>
                  <a:cubicBezTo>
                    <a:pt x="31" y="25"/>
                    <a:pt x="31" y="25"/>
                    <a:pt x="31" y="25"/>
                  </a:cubicBezTo>
                  <a:cubicBezTo>
                    <a:pt x="31" y="25"/>
                    <a:pt x="31" y="25"/>
                    <a:pt x="31" y="25"/>
                  </a:cubicBezTo>
                  <a:cubicBezTo>
                    <a:pt x="31" y="24"/>
                    <a:pt x="31" y="24"/>
                    <a:pt x="31" y="24"/>
                  </a:cubicBezTo>
                  <a:cubicBezTo>
                    <a:pt x="31" y="24"/>
                    <a:pt x="31" y="24"/>
                    <a:pt x="31" y="24"/>
                  </a:cubicBezTo>
                  <a:cubicBezTo>
                    <a:pt x="31" y="23"/>
                    <a:pt x="31" y="23"/>
                    <a:pt x="30" y="23"/>
                  </a:cubicBezTo>
                  <a:cubicBezTo>
                    <a:pt x="30" y="23"/>
                    <a:pt x="30" y="23"/>
                    <a:pt x="30" y="23"/>
                  </a:cubicBezTo>
                  <a:cubicBezTo>
                    <a:pt x="30" y="23"/>
                    <a:pt x="30" y="23"/>
                    <a:pt x="30" y="23"/>
                  </a:cubicBezTo>
                  <a:cubicBezTo>
                    <a:pt x="29" y="23"/>
                    <a:pt x="29" y="23"/>
                    <a:pt x="29" y="23"/>
                  </a:cubicBezTo>
                  <a:cubicBezTo>
                    <a:pt x="28" y="23"/>
                    <a:pt x="27" y="22"/>
                    <a:pt x="27" y="21"/>
                  </a:cubicBezTo>
                  <a:cubicBezTo>
                    <a:pt x="26" y="18"/>
                    <a:pt x="26" y="18"/>
                    <a:pt x="26" y="18"/>
                  </a:cubicBezTo>
                  <a:cubicBezTo>
                    <a:pt x="26" y="18"/>
                    <a:pt x="25" y="17"/>
                    <a:pt x="24" y="16"/>
                  </a:cubicBezTo>
                  <a:cubicBezTo>
                    <a:pt x="24" y="16"/>
                    <a:pt x="24" y="16"/>
                    <a:pt x="24" y="16"/>
                  </a:cubicBezTo>
                  <a:cubicBezTo>
                    <a:pt x="23" y="16"/>
                    <a:pt x="23" y="16"/>
                    <a:pt x="23" y="16"/>
                  </a:cubicBezTo>
                  <a:cubicBezTo>
                    <a:pt x="23" y="16"/>
                    <a:pt x="23" y="16"/>
                    <a:pt x="23" y="16"/>
                  </a:cubicBezTo>
                  <a:cubicBezTo>
                    <a:pt x="23" y="16"/>
                    <a:pt x="23" y="16"/>
                    <a:pt x="23" y="16"/>
                  </a:cubicBezTo>
                  <a:cubicBezTo>
                    <a:pt x="24" y="16"/>
                    <a:pt x="25" y="16"/>
                    <a:pt x="26" y="16"/>
                  </a:cubicBezTo>
                  <a:cubicBezTo>
                    <a:pt x="27" y="17"/>
                    <a:pt x="28" y="17"/>
                    <a:pt x="29" y="17"/>
                  </a:cubicBezTo>
                  <a:cubicBezTo>
                    <a:pt x="30" y="17"/>
                    <a:pt x="31" y="16"/>
                    <a:pt x="31" y="14"/>
                  </a:cubicBezTo>
                  <a:cubicBezTo>
                    <a:pt x="31" y="14"/>
                    <a:pt x="31" y="13"/>
                    <a:pt x="31" y="12"/>
                  </a:cubicBezTo>
                  <a:cubicBezTo>
                    <a:pt x="30" y="11"/>
                    <a:pt x="30" y="11"/>
                    <a:pt x="29" y="10"/>
                  </a:cubicBezTo>
                  <a:cubicBezTo>
                    <a:pt x="29" y="10"/>
                    <a:pt x="29" y="10"/>
                    <a:pt x="29" y="10"/>
                  </a:cubicBezTo>
                  <a:cubicBezTo>
                    <a:pt x="29" y="10"/>
                    <a:pt x="29" y="10"/>
                    <a:pt x="29" y="11"/>
                  </a:cubicBezTo>
                  <a:cubicBezTo>
                    <a:pt x="29" y="11"/>
                    <a:pt x="29" y="11"/>
                    <a:pt x="29" y="11"/>
                  </a:cubicBezTo>
                  <a:cubicBezTo>
                    <a:pt x="29" y="11"/>
                    <a:pt x="29" y="11"/>
                    <a:pt x="29" y="11"/>
                  </a:cubicBezTo>
                  <a:cubicBezTo>
                    <a:pt x="29" y="11"/>
                    <a:pt x="29" y="11"/>
                    <a:pt x="28" y="11"/>
                  </a:cubicBezTo>
                  <a:cubicBezTo>
                    <a:pt x="28" y="11"/>
                    <a:pt x="28" y="11"/>
                    <a:pt x="28" y="11"/>
                  </a:cubicBezTo>
                  <a:cubicBezTo>
                    <a:pt x="27" y="9"/>
                    <a:pt x="26" y="9"/>
                    <a:pt x="25" y="9"/>
                  </a:cubicBezTo>
                  <a:cubicBezTo>
                    <a:pt x="25" y="9"/>
                    <a:pt x="25" y="9"/>
                    <a:pt x="25" y="9"/>
                  </a:cubicBezTo>
                  <a:cubicBezTo>
                    <a:pt x="25" y="9"/>
                    <a:pt x="25" y="9"/>
                    <a:pt x="25" y="9"/>
                  </a:cubicBezTo>
                  <a:cubicBezTo>
                    <a:pt x="25" y="9"/>
                    <a:pt x="25" y="10"/>
                    <a:pt x="25" y="10"/>
                  </a:cubicBezTo>
                  <a:cubicBezTo>
                    <a:pt x="25" y="10"/>
                    <a:pt x="25" y="10"/>
                    <a:pt x="25" y="10"/>
                  </a:cubicBezTo>
                  <a:cubicBezTo>
                    <a:pt x="25" y="10"/>
                    <a:pt x="25" y="10"/>
                    <a:pt x="25" y="10"/>
                  </a:cubicBezTo>
                  <a:cubicBezTo>
                    <a:pt x="25" y="10"/>
                    <a:pt x="25" y="10"/>
                    <a:pt x="25" y="10"/>
                  </a:cubicBezTo>
                  <a:cubicBezTo>
                    <a:pt x="24" y="10"/>
                    <a:pt x="24" y="9"/>
                    <a:pt x="24" y="9"/>
                  </a:cubicBezTo>
                  <a:cubicBezTo>
                    <a:pt x="24" y="9"/>
                    <a:pt x="24" y="9"/>
                    <a:pt x="24" y="9"/>
                  </a:cubicBezTo>
                  <a:cubicBezTo>
                    <a:pt x="23" y="8"/>
                    <a:pt x="23" y="8"/>
                    <a:pt x="22" y="7"/>
                  </a:cubicBezTo>
                  <a:cubicBezTo>
                    <a:pt x="21" y="7"/>
                    <a:pt x="21" y="7"/>
                    <a:pt x="21" y="7"/>
                  </a:cubicBezTo>
                  <a:cubicBezTo>
                    <a:pt x="21" y="7"/>
                    <a:pt x="21" y="7"/>
                    <a:pt x="21" y="7"/>
                  </a:cubicBezTo>
                  <a:cubicBezTo>
                    <a:pt x="21" y="7"/>
                    <a:pt x="21" y="7"/>
                    <a:pt x="21" y="7"/>
                  </a:cubicBezTo>
                  <a:cubicBezTo>
                    <a:pt x="21" y="7"/>
                    <a:pt x="21" y="7"/>
                    <a:pt x="21" y="7"/>
                  </a:cubicBezTo>
                  <a:cubicBezTo>
                    <a:pt x="21" y="8"/>
                    <a:pt x="21" y="8"/>
                    <a:pt x="21" y="8"/>
                  </a:cubicBezTo>
                  <a:cubicBezTo>
                    <a:pt x="21" y="8"/>
                    <a:pt x="21" y="8"/>
                    <a:pt x="21" y="8"/>
                  </a:cubicBezTo>
                  <a:cubicBezTo>
                    <a:pt x="21" y="8"/>
                    <a:pt x="20" y="8"/>
                    <a:pt x="20" y="7"/>
                  </a:cubicBezTo>
                  <a:cubicBezTo>
                    <a:pt x="19" y="6"/>
                    <a:pt x="19" y="6"/>
                    <a:pt x="19" y="5"/>
                  </a:cubicBezTo>
                  <a:cubicBezTo>
                    <a:pt x="19" y="4"/>
                    <a:pt x="20" y="3"/>
                    <a:pt x="22" y="3"/>
                  </a:cubicBezTo>
                  <a:cubicBezTo>
                    <a:pt x="22" y="3"/>
                    <a:pt x="23" y="3"/>
                    <a:pt x="24" y="3"/>
                  </a:cubicBezTo>
                  <a:cubicBezTo>
                    <a:pt x="26" y="4"/>
                    <a:pt x="26" y="4"/>
                    <a:pt x="26" y="4"/>
                  </a:cubicBezTo>
                  <a:cubicBezTo>
                    <a:pt x="27" y="5"/>
                    <a:pt x="27" y="5"/>
                    <a:pt x="28" y="5"/>
                  </a:cubicBezTo>
                  <a:cubicBezTo>
                    <a:pt x="28" y="5"/>
                    <a:pt x="28" y="5"/>
                    <a:pt x="29" y="5"/>
                  </a:cubicBezTo>
                  <a:cubicBezTo>
                    <a:pt x="29" y="5"/>
                    <a:pt x="29" y="5"/>
                    <a:pt x="29" y="5"/>
                  </a:cubicBezTo>
                  <a:cubicBezTo>
                    <a:pt x="29" y="5"/>
                    <a:pt x="29" y="5"/>
                    <a:pt x="29" y="4"/>
                  </a:cubicBezTo>
                  <a:cubicBezTo>
                    <a:pt x="29" y="4"/>
                    <a:pt x="29" y="4"/>
                    <a:pt x="29" y="4"/>
                  </a:cubicBezTo>
                  <a:cubicBezTo>
                    <a:pt x="28" y="4"/>
                    <a:pt x="27" y="4"/>
                    <a:pt x="26" y="3"/>
                  </a:cubicBezTo>
                  <a:cubicBezTo>
                    <a:pt x="25" y="3"/>
                    <a:pt x="25" y="2"/>
                    <a:pt x="25" y="2"/>
                  </a:cubicBezTo>
                  <a:cubicBezTo>
                    <a:pt x="24" y="2"/>
                    <a:pt x="24" y="2"/>
                    <a:pt x="24" y="2"/>
                  </a:cubicBezTo>
                  <a:cubicBezTo>
                    <a:pt x="24" y="2"/>
                    <a:pt x="24" y="2"/>
                    <a:pt x="24" y="2"/>
                  </a:cubicBezTo>
                  <a:cubicBezTo>
                    <a:pt x="24" y="2"/>
                    <a:pt x="24" y="2"/>
                    <a:pt x="24" y="2"/>
                  </a:cubicBezTo>
                  <a:cubicBezTo>
                    <a:pt x="26" y="2"/>
                    <a:pt x="26" y="2"/>
                    <a:pt x="26" y="2"/>
                  </a:cubicBezTo>
                  <a:cubicBezTo>
                    <a:pt x="27" y="3"/>
                    <a:pt x="27" y="3"/>
                    <a:pt x="27" y="3"/>
                  </a:cubicBezTo>
                  <a:cubicBezTo>
                    <a:pt x="28" y="3"/>
                    <a:pt x="29" y="3"/>
                    <a:pt x="30" y="3"/>
                  </a:cubicBezTo>
                  <a:cubicBezTo>
                    <a:pt x="30" y="3"/>
                    <a:pt x="31" y="3"/>
                    <a:pt x="31" y="2"/>
                  </a:cubicBezTo>
                  <a:cubicBezTo>
                    <a:pt x="31" y="2"/>
                    <a:pt x="31" y="2"/>
                    <a:pt x="31" y="1"/>
                  </a:cubicBezTo>
                  <a:cubicBezTo>
                    <a:pt x="30" y="1"/>
                    <a:pt x="30" y="1"/>
                    <a:pt x="30" y="1"/>
                  </a:cubicBezTo>
                  <a:cubicBezTo>
                    <a:pt x="30" y="1"/>
                    <a:pt x="30" y="1"/>
                    <a:pt x="30" y="1"/>
                  </a:cubicBezTo>
                  <a:cubicBezTo>
                    <a:pt x="30" y="1"/>
                    <a:pt x="30" y="1"/>
                    <a:pt x="30" y="1"/>
                  </a:cubicBezTo>
                  <a:cubicBezTo>
                    <a:pt x="30" y="2"/>
                    <a:pt x="30" y="2"/>
                    <a:pt x="30" y="2"/>
                  </a:cubicBezTo>
                  <a:cubicBezTo>
                    <a:pt x="30" y="2"/>
                    <a:pt x="30" y="2"/>
                    <a:pt x="29" y="2"/>
                  </a:cubicBezTo>
                  <a:cubicBezTo>
                    <a:pt x="29" y="2"/>
                    <a:pt x="29" y="2"/>
                    <a:pt x="29" y="2"/>
                  </a:cubicBezTo>
                  <a:cubicBezTo>
                    <a:pt x="26" y="2"/>
                    <a:pt x="26" y="2"/>
                    <a:pt x="26" y="2"/>
                  </a:cubicBezTo>
                  <a:cubicBezTo>
                    <a:pt x="24" y="1"/>
                    <a:pt x="24" y="1"/>
                    <a:pt x="23" y="1"/>
                  </a:cubicBezTo>
                  <a:cubicBezTo>
                    <a:pt x="20" y="1"/>
                    <a:pt x="18" y="3"/>
                    <a:pt x="18" y="5"/>
                  </a:cubicBezTo>
                  <a:cubicBezTo>
                    <a:pt x="18" y="8"/>
                    <a:pt x="20" y="9"/>
                    <a:pt x="25" y="11"/>
                  </a:cubicBezTo>
                  <a:cubicBezTo>
                    <a:pt x="29" y="13"/>
                    <a:pt x="30" y="13"/>
                    <a:pt x="30" y="14"/>
                  </a:cubicBezTo>
                  <a:cubicBezTo>
                    <a:pt x="30" y="15"/>
                    <a:pt x="29" y="16"/>
                    <a:pt x="28" y="16"/>
                  </a:cubicBezTo>
                  <a:cubicBezTo>
                    <a:pt x="28" y="16"/>
                    <a:pt x="28" y="16"/>
                    <a:pt x="28" y="15"/>
                  </a:cubicBezTo>
                  <a:cubicBezTo>
                    <a:pt x="27" y="15"/>
                    <a:pt x="27" y="15"/>
                    <a:pt x="25" y="15"/>
                  </a:cubicBezTo>
                  <a:cubicBezTo>
                    <a:pt x="24" y="15"/>
                    <a:pt x="23" y="14"/>
                    <a:pt x="21" y="14"/>
                  </a:cubicBezTo>
                  <a:cubicBezTo>
                    <a:pt x="18" y="14"/>
                    <a:pt x="16" y="15"/>
                    <a:pt x="14" y="17"/>
                  </a:cubicBezTo>
                  <a:cubicBezTo>
                    <a:pt x="14" y="17"/>
                    <a:pt x="14" y="17"/>
                    <a:pt x="13" y="17"/>
                  </a:cubicBezTo>
                  <a:cubicBezTo>
                    <a:pt x="13" y="17"/>
                    <a:pt x="13" y="17"/>
                    <a:pt x="13" y="17"/>
                  </a:cubicBezTo>
                  <a:cubicBezTo>
                    <a:pt x="12" y="17"/>
                    <a:pt x="12" y="17"/>
                    <a:pt x="12" y="17"/>
                  </a:cubicBezTo>
                  <a:cubicBezTo>
                    <a:pt x="12" y="17"/>
                    <a:pt x="12" y="17"/>
                    <a:pt x="12" y="18"/>
                  </a:cubicBezTo>
                  <a:cubicBezTo>
                    <a:pt x="11" y="19"/>
                    <a:pt x="11" y="19"/>
                    <a:pt x="11" y="19"/>
                  </a:cubicBezTo>
                  <a:cubicBezTo>
                    <a:pt x="11" y="19"/>
                    <a:pt x="11" y="19"/>
                    <a:pt x="11" y="19"/>
                  </a:cubicBezTo>
                  <a:cubicBezTo>
                    <a:pt x="10" y="19"/>
                    <a:pt x="10" y="19"/>
                    <a:pt x="10" y="18"/>
                  </a:cubicBezTo>
                  <a:cubicBezTo>
                    <a:pt x="10" y="17"/>
                    <a:pt x="9" y="17"/>
                    <a:pt x="9" y="17"/>
                  </a:cubicBezTo>
                  <a:cubicBezTo>
                    <a:pt x="8" y="16"/>
                    <a:pt x="8" y="16"/>
                    <a:pt x="8" y="16"/>
                  </a:cubicBezTo>
                  <a:cubicBezTo>
                    <a:pt x="8" y="16"/>
                    <a:pt x="8" y="16"/>
                    <a:pt x="8" y="16"/>
                  </a:cubicBezTo>
                  <a:cubicBezTo>
                    <a:pt x="8" y="16"/>
                    <a:pt x="8" y="16"/>
                    <a:pt x="8" y="15"/>
                  </a:cubicBezTo>
                  <a:cubicBezTo>
                    <a:pt x="8" y="15"/>
                    <a:pt x="8" y="15"/>
                    <a:pt x="9" y="15"/>
                  </a:cubicBezTo>
                  <a:cubicBezTo>
                    <a:pt x="9" y="15"/>
                    <a:pt x="9" y="15"/>
                    <a:pt x="9" y="15"/>
                  </a:cubicBezTo>
                  <a:cubicBezTo>
                    <a:pt x="9" y="14"/>
                    <a:pt x="9" y="14"/>
                    <a:pt x="9" y="14"/>
                  </a:cubicBezTo>
                  <a:cubicBezTo>
                    <a:pt x="9" y="14"/>
                    <a:pt x="9" y="14"/>
                    <a:pt x="9" y="14"/>
                  </a:cubicBezTo>
                  <a:cubicBezTo>
                    <a:pt x="9" y="14"/>
                    <a:pt x="9" y="14"/>
                    <a:pt x="9" y="15"/>
                  </a:cubicBezTo>
                  <a:cubicBezTo>
                    <a:pt x="9" y="15"/>
                    <a:pt x="9" y="16"/>
                    <a:pt x="10" y="16"/>
                  </a:cubicBezTo>
                  <a:cubicBezTo>
                    <a:pt x="10" y="17"/>
                    <a:pt x="10" y="17"/>
                    <a:pt x="10" y="17"/>
                  </a:cubicBezTo>
                  <a:cubicBezTo>
                    <a:pt x="10" y="17"/>
                    <a:pt x="10" y="17"/>
                    <a:pt x="10" y="17"/>
                  </a:cubicBezTo>
                  <a:cubicBezTo>
                    <a:pt x="11" y="17"/>
                    <a:pt x="11" y="16"/>
                    <a:pt x="11" y="15"/>
                  </a:cubicBezTo>
                  <a:cubicBezTo>
                    <a:pt x="11" y="15"/>
                    <a:pt x="11" y="14"/>
                    <a:pt x="12" y="14"/>
                  </a:cubicBezTo>
                  <a:cubicBezTo>
                    <a:pt x="12" y="14"/>
                    <a:pt x="12" y="14"/>
                    <a:pt x="12" y="15"/>
                  </a:cubicBezTo>
                  <a:cubicBezTo>
                    <a:pt x="12" y="15"/>
                    <a:pt x="12" y="15"/>
                    <a:pt x="12" y="16"/>
                  </a:cubicBezTo>
                  <a:cubicBezTo>
                    <a:pt x="13" y="16"/>
                    <a:pt x="13" y="16"/>
                    <a:pt x="13" y="16"/>
                  </a:cubicBezTo>
                  <a:cubicBezTo>
                    <a:pt x="13" y="16"/>
                    <a:pt x="13" y="16"/>
                    <a:pt x="13" y="16"/>
                  </a:cubicBezTo>
                  <a:cubicBezTo>
                    <a:pt x="13" y="16"/>
                    <a:pt x="13" y="16"/>
                    <a:pt x="13" y="15"/>
                  </a:cubicBezTo>
                  <a:cubicBezTo>
                    <a:pt x="13" y="15"/>
                    <a:pt x="13" y="15"/>
                    <a:pt x="13" y="15"/>
                  </a:cubicBezTo>
                  <a:cubicBezTo>
                    <a:pt x="13" y="14"/>
                    <a:pt x="13" y="14"/>
                    <a:pt x="13" y="14"/>
                  </a:cubicBezTo>
                  <a:cubicBezTo>
                    <a:pt x="13" y="14"/>
                    <a:pt x="13" y="14"/>
                    <a:pt x="13" y="14"/>
                  </a:cubicBezTo>
                  <a:cubicBezTo>
                    <a:pt x="13" y="14"/>
                    <a:pt x="13" y="13"/>
                    <a:pt x="13" y="13"/>
                  </a:cubicBezTo>
                  <a:cubicBezTo>
                    <a:pt x="14" y="13"/>
                    <a:pt x="14" y="14"/>
                    <a:pt x="14" y="14"/>
                  </a:cubicBezTo>
                  <a:cubicBezTo>
                    <a:pt x="14" y="14"/>
                    <a:pt x="14" y="14"/>
                    <a:pt x="14" y="14"/>
                  </a:cubicBezTo>
                  <a:cubicBezTo>
                    <a:pt x="14" y="14"/>
                    <a:pt x="15" y="14"/>
                    <a:pt x="15" y="14"/>
                  </a:cubicBezTo>
                  <a:cubicBezTo>
                    <a:pt x="15" y="14"/>
                    <a:pt x="15" y="14"/>
                    <a:pt x="15" y="14"/>
                  </a:cubicBezTo>
                  <a:cubicBezTo>
                    <a:pt x="15" y="14"/>
                    <a:pt x="15" y="14"/>
                    <a:pt x="15" y="13"/>
                  </a:cubicBezTo>
                  <a:cubicBezTo>
                    <a:pt x="15" y="13"/>
                    <a:pt x="15" y="13"/>
                    <a:pt x="15" y="13"/>
                  </a:cubicBezTo>
                  <a:cubicBezTo>
                    <a:pt x="14" y="12"/>
                    <a:pt x="14" y="12"/>
                    <a:pt x="14" y="12"/>
                  </a:cubicBezTo>
                  <a:cubicBezTo>
                    <a:pt x="14" y="12"/>
                    <a:pt x="14" y="12"/>
                    <a:pt x="14" y="12"/>
                  </a:cubicBezTo>
                  <a:cubicBezTo>
                    <a:pt x="13" y="12"/>
                    <a:pt x="13" y="12"/>
                    <a:pt x="13" y="12"/>
                  </a:cubicBezTo>
                  <a:cubicBezTo>
                    <a:pt x="13" y="12"/>
                    <a:pt x="13" y="12"/>
                    <a:pt x="13" y="12"/>
                  </a:cubicBezTo>
                  <a:cubicBezTo>
                    <a:pt x="13" y="12"/>
                    <a:pt x="13" y="12"/>
                    <a:pt x="13" y="12"/>
                  </a:cubicBezTo>
                  <a:cubicBezTo>
                    <a:pt x="13" y="12"/>
                    <a:pt x="13" y="11"/>
                    <a:pt x="13" y="11"/>
                  </a:cubicBezTo>
                  <a:cubicBezTo>
                    <a:pt x="14" y="10"/>
                    <a:pt x="14" y="9"/>
                    <a:pt x="14" y="8"/>
                  </a:cubicBezTo>
                  <a:cubicBezTo>
                    <a:pt x="14" y="6"/>
                    <a:pt x="14" y="6"/>
                    <a:pt x="14" y="6"/>
                  </a:cubicBezTo>
                  <a:cubicBezTo>
                    <a:pt x="14" y="5"/>
                    <a:pt x="14" y="5"/>
                    <a:pt x="14" y="5"/>
                  </a:cubicBezTo>
                  <a:cubicBezTo>
                    <a:pt x="15" y="5"/>
                    <a:pt x="15" y="5"/>
                    <a:pt x="15" y="5"/>
                  </a:cubicBezTo>
                  <a:cubicBezTo>
                    <a:pt x="15" y="6"/>
                    <a:pt x="15" y="6"/>
                    <a:pt x="15" y="6"/>
                  </a:cubicBezTo>
                  <a:cubicBezTo>
                    <a:pt x="15" y="6"/>
                    <a:pt x="15" y="6"/>
                    <a:pt x="15" y="6"/>
                  </a:cubicBezTo>
                  <a:cubicBezTo>
                    <a:pt x="15" y="7"/>
                    <a:pt x="15" y="7"/>
                    <a:pt x="15" y="7"/>
                  </a:cubicBezTo>
                  <a:cubicBezTo>
                    <a:pt x="15" y="7"/>
                    <a:pt x="15" y="7"/>
                    <a:pt x="15" y="7"/>
                  </a:cubicBezTo>
                  <a:cubicBezTo>
                    <a:pt x="16" y="6"/>
                    <a:pt x="16" y="6"/>
                    <a:pt x="16" y="6"/>
                  </a:cubicBezTo>
                  <a:cubicBezTo>
                    <a:pt x="16" y="6"/>
                    <a:pt x="16" y="5"/>
                    <a:pt x="16" y="5"/>
                  </a:cubicBezTo>
                  <a:cubicBezTo>
                    <a:pt x="16" y="4"/>
                    <a:pt x="16" y="4"/>
                    <a:pt x="15" y="4"/>
                  </a:cubicBezTo>
                  <a:cubicBezTo>
                    <a:pt x="14" y="4"/>
                    <a:pt x="14" y="3"/>
                    <a:pt x="14" y="3"/>
                  </a:cubicBezTo>
                  <a:cubicBezTo>
                    <a:pt x="14" y="3"/>
                    <a:pt x="14" y="3"/>
                    <a:pt x="14" y="3"/>
                  </a:cubicBezTo>
                  <a:cubicBezTo>
                    <a:pt x="14" y="3"/>
                    <a:pt x="14" y="3"/>
                    <a:pt x="14" y="3"/>
                  </a:cubicBezTo>
                  <a:cubicBezTo>
                    <a:pt x="14" y="2"/>
                    <a:pt x="14" y="2"/>
                    <a:pt x="14" y="2"/>
                  </a:cubicBezTo>
                  <a:cubicBezTo>
                    <a:pt x="14" y="2"/>
                    <a:pt x="14" y="2"/>
                    <a:pt x="14" y="2"/>
                  </a:cubicBezTo>
                  <a:cubicBezTo>
                    <a:pt x="14" y="1"/>
                    <a:pt x="14" y="1"/>
                    <a:pt x="14" y="1"/>
                  </a:cubicBezTo>
                  <a:cubicBezTo>
                    <a:pt x="14" y="2"/>
                    <a:pt x="14" y="2"/>
                    <a:pt x="14" y="2"/>
                  </a:cubicBezTo>
                  <a:cubicBezTo>
                    <a:pt x="13" y="2"/>
                    <a:pt x="13" y="2"/>
                    <a:pt x="13" y="2"/>
                  </a:cubicBezTo>
                  <a:cubicBezTo>
                    <a:pt x="12" y="3"/>
                    <a:pt x="12" y="3"/>
                    <a:pt x="12" y="3"/>
                  </a:cubicBezTo>
                  <a:cubicBezTo>
                    <a:pt x="12" y="3"/>
                    <a:pt x="12" y="3"/>
                    <a:pt x="12" y="3"/>
                  </a:cubicBezTo>
                  <a:cubicBezTo>
                    <a:pt x="12" y="2"/>
                    <a:pt x="12" y="2"/>
                    <a:pt x="12" y="2"/>
                  </a:cubicBezTo>
                  <a:cubicBezTo>
                    <a:pt x="12" y="2"/>
                    <a:pt x="12" y="2"/>
                    <a:pt x="12" y="2"/>
                  </a:cubicBezTo>
                  <a:cubicBezTo>
                    <a:pt x="12" y="1"/>
                    <a:pt x="12" y="1"/>
                    <a:pt x="11" y="0"/>
                  </a:cubicBezTo>
                  <a:cubicBezTo>
                    <a:pt x="11" y="0"/>
                    <a:pt x="11" y="0"/>
                    <a:pt x="11" y="0"/>
                  </a:cubicBezTo>
                  <a:cubicBezTo>
                    <a:pt x="10" y="1"/>
                    <a:pt x="10" y="1"/>
                    <a:pt x="10" y="1"/>
                  </a:cubicBezTo>
                  <a:cubicBezTo>
                    <a:pt x="10" y="1"/>
                    <a:pt x="10" y="1"/>
                    <a:pt x="10" y="1"/>
                  </a:cubicBezTo>
                  <a:cubicBezTo>
                    <a:pt x="10" y="1"/>
                    <a:pt x="10" y="2"/>
                    <a:pt x="10" y="2"/>
                  </a:cubicBezTo>
                  <a:cubicBezTo>
                    <a:pt x="10" y="2"/>
                    <a:pt x="10" y="2"/>
                    <a:pt x="10" y="2"/>
                  </a:cubicBezTo>
                  <a:cubicBezTo>
                    <a:pt x="10" y="2"/>
                    <a:pt x="10" y="2"/>
                    <a:pt x="10" y="2"/>
                  </a:cubicBezTo>
                  <a:cubicBezTo>
                    <a:pt x="10" y="3"/>
                    <a:pt x="9" y="3"/>
                    <a:pt x="9" y="3"/>
                  </a:cubicBezTo>
                  <a:cubicBezTo>
                    <a:pt x="9" y="3"/>
                    <a:pt x="9" y="3"/>
                    <a:pt x="9" y="3"/>
                  </a:cubicBezTo>
                  <a:cubicBezTo>
                    <a:pt x="9" y="2"/>
                    <a:pt x="9" y="2"/>
                    <a:pt x="9" y="2"/>
                  </a:cubicBezTo>
                  <a:cubicBezTo>
                    <a:pt x="9" y="2"/>
                    <a:pt x="9" y="2"/>
                    <a:pt x="9" y="2"/>
                  </a:cubicBezTo>
                  <a:cubicBezTo>
                    <a:pt x="8" y="2"/>
                    <a:pt x="8" y="2"/>
                    <a:pt x="8" y="2"/>
                  </a:cubicBezTo>
                  <a:cubicBezTo>
                    <a:pt x="8" y="1"/>
                    <a:pt x="8" y="1"/>
                    <a:pt x="8" y="1"/>
                  </a:cubicBezTo>
                  <a:cubicBezTo>
                    <a:pt x="7" y="2"/>
                    <a:pt x="7" y="2"/>
                    <a:pt x="7" y="3"/>
                  </a:cubicBezTo>
                  <a:cubicBezTo>
                    <a:pt x="7" y="3"/>
                    <a:pt x="7" y="3"/>
                    <a:pt x="7" y="3"/>
                  </a:cubicBezTo>
                  <a:cubicBezTo>
                    <a:pt x="7" y="4"/>
                    <a:pt x="7" y="4"/>
                    <a:pt x="7" y="4"/>
                  </a:cubicBezTo>
                  <a:cubicBezTo>
                    <a:pt x="7" y="4"/>
                    <a:pt x="7" y="4"/>
                    <a:pt x="7" y="4"/>
                  </a:cubicBezTo>
                  <a:cubicBezTo>
                    <a:pt x="7" y="4"/>
                    <a:pt x="6" y="4"/>
                    <a:pt x="6" y="4"/>
                  </a:cubicBezTo>
                  <a:cubicBezTo>
                    <a:pt x="6" y="4"/>
                    <a:pt x="5" y="4"/>
                    <a:pt x="5" y="5"/>
                  </a:cubicBezTo>
                  <a:cubicBezTo>
                    <a:pt x="5" y="5"/>
                    <a:pt x="5" y="6"/>
                    <a:pt x="6" y="6"/>
                  </a:cubicBezTo>
                  <a:cubicBezTo>
                    <a:pt x="6" y="7"/>
                    <a:pt x="7" y="7"/>
                    <a:pt x="7" y="7"/>
                  </a:cubicBezTo>
                  <a:cubicBezTo>
                    <a:pt x="7" y="7"/>
                    <a:pt x="7" y="7"/>
                    <a:pt x="7" y="6"/>
                  </a:cubicBezTo>
                  <a:cubicBezTo>
                    <a:pt x="7" y="6"/>
                    <a:pt x="7" y="6"/>
                    <a:pt x="7" y="6"/>
                  </a:cubicBezTo>
                  <a:cubicBezTo>
                    <a:pt x="7" y="6"/>
                    <a:pt x="7" y="6"/>
                    <a:pt x="7" y="6"/>
                  </a:cubicBezTo>
                  <a:cubicBezTo>
                    <a:pt x="7" y="5"/>
                    <a:pt x="7" y="5"/>
                    <a:pt x="7" y="5"/>
                  </a:cubicBezTo>
                  <a:cubicBezTo>
                    <a:pt x="7" y="5"/>
                    <a:pt x="7" y="5"/>
                    <a:pt x="7" y="6"/>
                  </a:cubicBezTo>
                  <a:cubicBezTo>
                    <a:pt x="8" y="7"/>
                    <a:pt x="8" y="7"/>
                    <a:pt x="8" y="7"/>
                  </a:cubicBezTo>
                  <a:cubicBezTo>
                    <a:pt x="8" y="9"/>
                    <a:pt x="8" y="9"/>
                    <a:pt x="8" y="9"/>
                  </a:cubicBezTo>
                  <a:cubicBezTo>
                    <a:pt x="8" y="9"/>
                    <a:pt x="8" y="10"/>
                    <a:pt x="8" y="10"/>
                  </a:cubicBezTo>
                  <a:cubicBezTo>
                    <a:pt x="9" y="11"/>
                    <a:pt x="9" y="11"/>
                    <a:pt x="9" y="11"/>
                  </a:cubicBezTo>
                  <a:cubicBezTo>
                    <a:pt x="9" y="12"/>
                    <a:pt x="9" y="12"/>
                    <a:pt x="9" y="12"/>
                  </a:cubicBezTo>
                  <a:cubicBezTo>
                    <a:pt x="9" y="12"/>
                    <a:pt x="9" y="12"/>
                    <a:pt x="9" y="12"/>
                  </a:cubicBezTo>
                  <a:cubicBezTo>
                    <a:pt x="9" y="12"/>
                    <a:pt x="9" y="12"/>
                    <a:pt x="9" y="12"/>
                  </a:cubicBezTo>
                  <a:cubicBezTo>
                    <a:pt x="9" y="12"/>
                    <a:pt x="9" y="12"/>
                    <a:pt x="8" y="12"/>
                  </a:cubicBezTo>
                  <a:cubicBezTo>
                    <a:pt x="8" y="12"/>
                    <a:pt x="8" y="12"/>
                    <a:pt x="8" y="12"/>
                  </a:cubicBezTo>
                  <a:cubicBezTo>
                    <a:pt x="8" y="12"/>
                    <a:pt x="7" y="12"/>
                    <a:pt x="7" y="15"/>
                  </a:cubicBezTo>
                  <a:cubicBezTo>
                    <a:pt x="7" y="16"/>
                    <a:pt x="8" y="18"/>
                    <a:pt x="8" y="19"/>
                  </a:cubicBezTo>
                  <a:cubicBezTo>
                    <a:pt x="9" y="21"/>
                    <a:pt x="9" y="21"/>
                    <a:pt x="9" y="21"/>
                  </a:cubicBezTo>
                  <a:cubicBezTo>
                    <a:pt x="9" y="21"/>
                    <a:pt x="9" y="21"/>
                    <a:pt x="9" y="22"/>
                  </a:cubicBezTo>
                  <a:cubicBezTo>
                    <a:pt x="9" y="24"/>
                    <a:pt x="6" y="28"/>
                    <a:pt x="2" y="30"/>
                  </a:cubicBezTo>
                  <a:cubicBezTo>
                    <a:pt x="1" y="31"/>
                    <a:pt x="0" y="31"/>
                    <a:pt x="0" y="33"/>
                  </a:cubicBezTo>
                  <a:cubicBezTo>
                    <a:pt x="1" y="33"/>
                    <a:pt x="1" y="33"/>
                    <a:pt x="1" y="33"/>
                  </a:cubicBezTo>
                  <a:cubicBezTo>
                    <a:pt x="2" y="32"/>
                    <a:pt x="3" y="32"/>
                    <a:pt x="3" y="32"/>
                  </a:cubicBezTo>
                  <a:cubicBezTo>
                    <a:pt x="3" y="31"/>
                    <a:pt x="3" y="31"/>
                    <a:pt x="3" y="31"/>
                  </a:cubicBezTo>
                  <a:cubicBezTo>
                    <a:pt x="3" y="31"/>
                    <a:pt x="3" y="31"/>
                    <a:pt x="4" y="31"/>
                  </a:cubicBezTo>
                  <a:cubicBezTo>
                    <a:pt x="4" y="31"/>
                    <a:pt x="4" y="30"/>
                    <a:pt x="4" y="30"/>
                  </a:cubicBezTo>
                  <a:cubicBezTo>
                    <a:pt x="4" y="30"/>
                    <a:pt x="5" y="30"/>
                    <a:pt x="5" y="30"/>
                  </a:cubicBezTo>
                  <a:cubicBezTo>
                    <a:pt x="5" y="30"/>
                    <a:pt x="5" y="30"/>
                    <a:pt x="5" y="30"/>
                  </a:cubicBezTo>
                  <a:cubicBezTo>
                    <a:pt x="5" y="30"/>
                    <a:pt x="5" y="30"/>
                    <a:pt x="5" y="30"/>
                  </a:cubicBezTo>
                  <a:cubicBezTo>
                    <a:pt x="4" y="31"/>
                    <a:pt x="4" y="31"/>
                    <a:pt x="4" y="31"/>
                  </a:cubicBezTo>
                  <a:cubicBezTo>
                    <a:pt x="4" y="31"/>
                    <a:pt x="4" y="31"/>
                    <a:pt x="4" y="31"/>
                  </a:cubicBezTo>
                  <a:cubicBezTo>
                    <a:pt x="4" y="32"/>
                    <a:pt x="5" y="33"/>
                    <a:pt x="6" y="33"/>
                  </a:cubicBezTo>
                  <a:cubicBezTo>
                    <a:pt x="6" y="33"/>
                    <a:pt x="6" y="33"/>
                    <a:pt x="6" y="33"/>
                  </a:cubicBezTo>
                  <a:cubicBezTo>
                    <a:pt x="6" y="32"/>
                    <a:pt x="6" y="32"/>
                    <a:pt x="6" y="31"/>
                  </a:cubicBezTo>
                  <a:cubicBezTo>
                    <a:pt x="7" y="31"/>
                    <a:pt x="7" y="31"/>
                    <a:pt x="7" y="31"/>
                  </a:cubicBezTo>
                  <a:cubicBezTo>
                    <a:pt x="7" y="30"/>
                    <a:pt x="7" y="30"/>
                    <a:pt x="7" y="29"/>
                  </a:cubicBezTo>
                  <a:cubicBezTo>
                    <a:pt x="7" y="28"/>
                    <a:pt x="7" y="28"/>
                    <a:pt x="7" y="28"/>
                  </a:cubicBezTo>
                  <a:cubicBezTo>
                    <a:pt x="7" y="28"/>
                    <a:pt x="7" y="28"/>
                    <a:pt x="7" y="28"/>
                  </a:cubicBezTo>
                  <a:cubicBezTo>
                    <a:pt x="7" y="28"/>
                    <a:pt x="7" y="27"/>
                    <a:pt x="7" y="27"/>
                  </a:cubicBezTo>
                  <a:cubicBezTo>
                    <a:pt x="7" y="27"/>
                    <a:pt x="7" y="27"/>
                    <a:pt x="7" y="28"/>
                  </a:cubicBezTo>
                  <a:cubicBezTo>
                    <a:pt x="7" y="28"/>
                    <a:pt x="7" y="28"/>
                    <a:pt x="7" y="28"/>
                  </a:cubicBezTo>
                  <a:cubicBezTo>
                    <a:pt x="7" y="28"/>
                    <a:pt x="8" y="28"/>
                    <a:pt x="8" y="28"/>
                  </a:cubicBezTo>
                  <a:cubicBezTo>
                    <a:pt x="8" y="28"/>
                    <a:pt x="9" y="28"/>
                    <a:pt x="9" y="27"/>
                  </a:cubicBezTo>
                  <a:cubicBezTo>
                    <a:pt x="9" y="27"/>
                    <a:pt x="9" y="27"/>
                    <a:pt x="9" y="26"/>
                  </a:cubicBezTo>
                  <a:cubicBezTo>
                    <a:pt x="9" y="26"/>
                    <a:pt x="9" y="26"/>
                    <a:pt x="9" y="25"/>
                  </a:cubicBezTo>
                  <a:cubicBezTo>
                    <a:pt x="9" y="25"/>
                    <a:pt x="9" y="25"/>
                    <a:pt x="9" y="25"/>
                  </a:cubicBezTo>
                  <a:cubicBezTo>
                    <a:pt x="9" y="25"/>
                    <a:pt x="9" y="25"/>
                    <a:pt x="9" y="25"/>
                  </a:cubicBezTo>
                  <a:cubicBezTo>
                    <a:pt x="9" y="25"/>
                    <a:pt x="9" y="25"/>
                    <a:pt x="10" y="25"/>
                  </a:cubicBezTo>
                  <a:cubicBezTo>
                    <a:pt x="10" y="26"/>
                    <a:pt x="10" y="26"/>
                    <a:pt x="10" y="26"/>
                  </a:cubicBezTo>
                  <a:cubicBezTo>
                    <a:pt x="10" y="26"/>
                    <a:pt x="10" y="26"/>
                    <a:pt x="10" y="26"/>
                  </a:cubicBezTo>
                  <a:cubicBezTo>
                    <a:pt x="11" y="26"/>
                    <a:pt x="11" y="25"/>
                    <a:pt x="11" y="24"/>
                  </a:cubicBezTo>
                  <a:cubicBezTo>
                    <a:pt x="11" y="23"/>
                    <a:pt x="11" y="23"/>
                    <a:pt x="12" y="23"/>
                  </a:cubicBezTo>
                  <a:cubicBezTo>
                    <a:pt x="12" y="23"/>
                    <a:pt x="12" y="23"/>
                    <a:pt x="12" y="23"/>
                  </a:cubicBezTo>
                  <a:cubicBezTo>
                    <a:pt x="12" y="23"/>
                    <a:pt x="12" y="23"/>
                    <a:pt x="12" y="23"/>
                  </a:cubicBezTo>
                  <a:cubicBezTo>
                    <a:pt x="12" y="24"/>
                    <a:pt x="12" y="24"/>
                    <a:pt x="12" y="24"/>
                  </a:cubicBezTo>
                  <a:cubicBezTo>
                    <a:pt x="12" y="24"/>
                    <a:pt x="12" y="24"/>
                    <a:pt x="13" y="23"/>
                  </a:cubicBezTo>
                  <a:cubicBezTo>
                    <a:pt x="13" y="23"/>
                    <a:pt x="13" y="23"/>
                    <a:pt x="13" y="23"/>
                  </a:cubicBezTo>
                  <a:cubicBezTo>
                    <a:pt x="13" y="23"/>
                    <a:pt x="13" y="23"/>
                    <a:pt x="13" y="23"/>
                  </a:cubicBezTo>
                  <a:cubicBezTo>
                    <a:pt x="13" y="22"/>
                    <a:pt x="13" y="22"/>
                    <a:pt x="13" y="22"/>
                  </a:cubicBezTo>
                  <a:cubicBezTo>
                    <a:pt x="13" y="22"/>
                    <a:pt x="12" y="22"/>
                    <a:pt x="12" y="21"/>
                  </a:cubicBezTo>
                  <a:cubicBezTo>
                    <a:pt x="12" y="21"/>
                    <a:pt x="13" y="20"/>
                    <a:pt x="13" y="19"/>
                  </a:cubicBezTo>
                  <a:cubicBezTo>
                    <a:pt x="14" y="18"/>
                    <a:pt x="14" y="18"/>
                    <a:pt x="14" y="18"/>
                  </a:cubicBezTo>
                  <a:cubicBezTo>
                    <a:pt x="14" y="18"/>
                    <a:pt x="14" y="18"/>
                    <a:pt x="14" y="19"/>
                  </a:cubicBezTo>
                  <a:cubicBezTo>
                    <a:pt x="14" y="19"/>
                    <a:pt x="14" y="19"/>
                    <a:pt x="14" y="19"/>
                  </a:cubicBezTo>
                  <a:cubicBezTo>
                    <a:pt x="14" y="19"/>
                    <a:pt x="14" y="19"/>
                    <a:pt x="14" y="19"/>
                  </a:cubicBezTo>
                  <a:cubicBezTo>
                    <a:pt x="14" y="19"/>
                    <a:pt x="14" y="19"/>
                    <a:pt x="14" y="19"/>
                  </a:cubicBezTo>
                  <a:cubicBezTo>
                    <a:pt x="14" y="19"/>
                    <a:pt x="15" y="19"/>
                    <a:pt x="15" y="19"/>
                  </a:cubicBezTo>
                  <a:cubicBezTo>
                    <a:pt x="15" y="19"/>
                    <a:pt x="15" y="19"/>
                    <a:pt x="16" y="19"/>
                  </a:cubicBezTo>
                  <a:cubicBezTo>
                    <a:pt x="16" y="19"/>
                    <a:pt x="17" y="19"/>
                    <a:pt x="17" y="18"/>
                  </a:cubicBezTo>
                  <a:cubicBezTo>
                    <a:pt x="17" y="18"/>
                    <a:pt x="17" y="18"/>
                    <a:pt x="18" y="18"/>
                  </a:cubicBezTo>
                  <a:cubicBezTo>
                    <a:pt x="18" y="18"/>
                    <a:pt x="18" y="18"/>
                    <a:pt x="18" y="18"/>
                  </a:cubicBezTo>
                  <a:cubicBezTo>
                    <a:pt x="19" y="19"/>
                    <a:pt x="19" y="19"/>
                    <a:pt x="19" y="19"/>
                  </a:cubicBezTo>
                  <a:cubicBezTo>
                    <a:pt x="19" y="19"/>
                    <a:pt x="20" y="18"/>
                    <a:pt x="20" y="18"/>
                  </a:cubicBezTo>
                  <a:cubicBezTo>
                    <a:pt x="20" y="18"/>
                    <a:pt x="20" y="18"/>
                    <a:pt x="19" y="17"/>
                  </a:cubicBezTo>
                  <a:cubicBezTo>
                    <a:pt x="19" y="17"/>
                    <a:pt x="19" y="17"/>
                    <a:pt x="19" y="17"/>
                  </a:cubicBezTo>
                  <a:cubicBezTo>
                    <a:pt x="19" y="17"/>
                    <a:pt x="19" y="17"/>
                    <a:pt x="19" y="17"/>
                  </a:cubicBezTo>
                  <a:cubicBezTo>
                    <a:pt x="19" y="17"/>
                    <a:pt x="19" y="17"/>
                    <a:pt x="19" y="17"/>
                  </a:cubicBezTo>
                  <a:cubicBezTo>
                    <a:pt x="19" y="16"/>
                    <a:pt x="19" y="16"/>
                    <a:pt x="19" y="16"/>
                  </a:cubicBezTo>
                  <a:cubicBezTo>
                    <a:pt x="19" y="16"/>
                    <a:pt x="20" y="17"/>
                    <a:pt x="20" y="18"/>
                  </a:cubicBezTo>
                  <a:cubicBezTo>
                    <a:pt x="23" y="22"/>
                    <a:pt x="24" y="24"/>
                    <a:pt x="26" y="24"/>
                  </a:cubicBezTo>
                  <a:cubicBezTo>
                    <a:pt x="28" y="25"/>
                    <a:pt x="29" y="25"/>
                    <a:pt x="29" y="26"/>
                  </a:cubicBezTo>
                  <a:cubicBezTo>
                    <a:pt x="29" y="27"/>
                    <a:pt x="29" y="28"/>
                    <a:pt x="28" y="29"/>
                  </a:cubicBezTo>
                  <a:cubicBezTo>
                    <a:pt x="27" y="31"/>
                    <a:pt x="26" y="32"/>
                    <a:pt x="26" y="33"/>
                  </a:cubicBezTo>
                  <a:cubicBezTo>
                    <a:pt x="26" y="33"/>
                    <a:pt x="26" y="33"/>
                    <a:pt x="26" y="33"/>
                  </a:cubicBezTo>
                  <a:cubicBezTo>
                    <a:pt x="26" y="33"/>
                    <a:pt x="26" y="33"/>
                    <a:pt x="26" y="33"/>
                  </a:cubicBezTo>
                  <a:cubicBezTo>
                    <a:pt x="27" y="33"/>
                    <a:pt x="27" y="33"/>
                    <a:pt x="27" y="33"/>
                  </a:cubicBezTo>
                  <a:cubicBezTo>
                    <a:pt x="28" y="33"/>
                    <a:pt x="28" y="33"/>
                    <a:pt x="28" y="33"/>
                  </a:cubicBezTo>
                  <a:cubicBezTo>
                    <a:pt x="28" y="33"/>
                    <a:pt x="28" y="32"/>
                    <a:pt x="28" y="32"/>
                  </a:cubicBezTo>
                  <a:cubicBezTo>
                    <a:pt x="28" y="32"/>
                    <a:pt x="28" y="32"/>
                    <a:pt x="28" y="32"/>
                  </a:cubicBezTo>
                  <a:cubicBezTo>
                    <a:pt x="28" y="31"/>
                    <a:pt x="28" y="31"/>
                    <a:pt x="28" y="31"/>
                  </a:cubicBezTo>
                  <a:cubicBezTo>
                    <a:pt x="28" y="31"/>
                    <a:pt x="28" y="31"/>
                    <a:pt x="28" y="31"/>
                  </a:cubicBezTo>
                  <a:cubicBezTo>
                    <a:pt x="28" y="31"/>
                    <a:pt x="28" y="30"/>
                    <a:pt x="29" y="30"/>
                  </a:cubicBezTo>
                  <a:cubicBezTo>
                    <a:pt x="29" y="30"/>
                    <a:pt x="29" y="30"/>
                    <a:pt x="29" y="31"/>
                  </a:cubicBezTo>
                  <a:cubicBezTo>
                    <a:pt x="30" y="32"/>
                    <a:pt x="30" y="32"/>
                    <a:pt x="30" y="32"/>
                  </a:cubicBezTo>
                  <a:cubicBezTo>
                    <a:pt x="30" y="32"/>
                    <a:pt x="30" y="32"/>
                    <a:pt x="31" y="33"/>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8" name="Freeform 74">
              <a:extLst>
                <a:ext uri="{FF2B5EF4-FFF2-40B4-BE49-F238E27FC236}">
                  <a16:creationId xmlns:a16="http://schemas.microsoft.com/office/drawing/2014/main" id="{A0DC055D-5A02-408F-8A1E-8D1BE5BE2ED7}"/>
                </a:ext>
              </a:extLst>
            </p:cNvPr>
            <p:cNvSpPr>
              <a:spLocks/>
            </p:cNvSpPr>
            <p:nvPr userDrawn="1"/>
          </p:nvSpPr>
          <p:spPr bwMode="auto">
            <a:xfrm>
              <a:off x="357" y="125"/>
              <a:ext cx="2" cy="6"/>
            </a:xfrm>
            <a:custGeom>
              <a:avLst/>
              <a:gdLst>
                <a:gd name="T0" fmla="*/ 0 w 1"/>
                <a:gd name="T1" fmla="*/ 1 h 3"/>
                <a:gd name="T2" fmla="*/ 0 w 1"/>
                <a:gd name="T3" fmla="*/ 2 h 3"/>
                <a:gd name="T4" fmla="*/ 0 w 1"/>
                <a:gd name="T5" fmla="*/ 2 h 3"/>
                <a:gd name="T6" fmla="*/ 0 w 1"/>
                <a:gd name="T7" fmla="*/ 3 h 3"/>
                <a:gd name="T8" fmla="*/ 1 w 1"/>
                <a:gd name="T9" fmla="*/ 2 h 3"/>
                <a:gd name="T10" fmla="*/ 1 w 1"/>
                <a:gd name="T11" fmla="*/ 1 h 3"/>
                <a:gd name="T12" fmla="*/ 1 w 1"/>
                <a:gd name="T13" fmla="*/ 0 h 3"/>
                <a:gd name="T14" fmla="*/ 0 w 1"/>
                <a:gd name="T15" fmla="*/ 0 h 3"/>
                <a:gd name="T16" fmla="*/ 0 w 1"/>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1"/>
                  </a:moveTo>
                  <a:cubicBezTo>
                    <a:pt x="0" y="2"/>
                    <a:pt x="0" y="2"/>
                    <a:pt x="0" y="2"/>
                  </a:cubicBezTo>
                  <a:cubicBezTo>
                    <a:pt x="0" y="2"/>
                    <a:pt x="0" y="2"/>
                    <a:pt x="0" y="2"/>
                  </a:cubicBezTo>
                  <a:cubicBezTo>
                    <a:pt x="0" y="3"/>
                    <a:pt x="0" y="3"/>
                    <a:pt x="0" y="3"/>
                  </a:cubicBezTo>
                  <a:cubicBezTo>
                    <a:pt x="0" y="3"/>
                    <a:pt x="0" y="3"/>
                    <a:pt x="1" y="2"/>
                  </a:cubicBezTo>
                  <a:cubicBezTo>
                    <a:pt x="1" y="2"/>
                    <a:pt x="1" y="1"/>
                    <a:pt x="1" y="1"/>
                  </a:cubicBezTo>
                  <a:cubicBezTo>
                    <a:pt x="1" y="1"/>
                    <a:pt x="1" y="1"/>
                    <a:pt x="1" y="0"/>
                  </a:cubicBezTo>
                  <a:cubicBezTo>
                    <a:pt x="0" y="0"/>
                    <a:pt x="0" y="0"/>
                    <a:pt x="0" y="0"/>
                  </a:cubicBezTo>
                  <a:cubicBezTo>
                    <a:pt x="0" y="0"/>
                    <a:pt x="0"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9" name="Freeform 75">
              <a:extLst>
                <a:ext uri="{FF2B5EF4-FFF2-40B4-BE49-F238E27FC236}">
                  <a16:creationId xmlns:a16="http://schemas.microsoft.com/office/drawing/2014/main" id="{64AD1B65-6FD7-4C11-938C-8E18DA143124}"/>
                </a:ext>
              </a:extLst>
            </p:cNvPr>
            <p:cNvSpPr>
              <a:spLocks/>
            </p:cNvSpPr>
            <p:nvPr userDrawn="1"/>
          </p:nvSpPr>
          <p:spPr bwMode="auto">
            <a:xfrm>
              <a:off x="347" y="114"/>
              <a:ext cx="18" cy="40"/>
            </a:xfrm>
            <a:custGeom>
              <a:avLst/>
              <a:gdLst>
                <a:gd name="T0" fmla="*/ 2 w 9"/>
                <a:gd name="T1" fmla="*/ 0 h 19"/>
                <a:gd name="T2" fmla="*/ 3 w 9"/>
                <a:gd name="T3" fmla="*/ 0 h 19"/>
                <a:gd name="T4" fmla="*/ 4 w 9"/>
                <a:gd name="T5" fmla="*/ 4 h 19"/>
                <a:gd name="T6" fmla="*/ 4 w 9"/>
                <a:gd name="T7" fmla="*/ 4 h 19"/>
                <a:gd name="T8" fmla="*/ 4 w 9"/>
                <a:gd name="T9" fmla="*/ 6 h 19"/>
                <a:gd name="T10" fmla="*/ 4 w 9"/>
                <a:gd name="T11" fmla="*/ 7 h 19"/>
                <a:gd name="T12" fmla="*/ 7 w 9"/>
                <a:gd name="T13" fmla="*/ 15 h 19"/>
                <a:gd name="T14" fmla="*/ 8 w 9"/>
                <a:gd name="T15" fmla="*/ 14 h 19"/>
                <a:gd name="T16" fmla="*/ 9 w 9"/>
                <a:gd name="T17" fmla="*/ 14 h 19"/>
                <a:gd name="T18" fmla="*/ 9 w 9"/>
                <a:gd name="T19" fmla="*/ 14 h 19"/>
                <a:gd name="T20" fmla="*/ 9 w 9"/>
                <a:gd name="T21" fmla="*/ 15 h 19"/>
                <a:gd name="T22" fmla="*/ 9 w 9"/>
                <a:gd name="T23" fmla="*/ 15 h 19"/>
                <a:gd name="T24" fmla="*/ 9 w 9"/>
                <a:gd name="T25" fmla="*/ 16 h 19"/>
                <a:gd name="T26" fmla="*/ 9 w 9"/>
                <a:gd name="T27" fmla="*/ 17 h 19"/>
                <a:gd name="T28" fmla="*/ 8 w 9"/>
                <a:gd name="T29" fmla="*/ 17 h 19"/>
                <a:gd name="T30" fmla="*/ 7 w 9"/>
                <a:gd name="T31" fmla="*/ 18 h 19"/>
                <a:gd name="T32" fmla="*/ 6 w 9"/>
                <a:gd name="T33" fmla="*/ 18 h 19"/>
                <a:gd name="T34" fmla="*/ 6 w 9"/>
                <a:gd name="T35" fmla="*/ 19 h 19"/>
                <a:gd name="T36" fmla="*/ 6 w 9"/>
                <a:gd name="T37" fmla="*/ 19 h 19"/>
                <a:gd name="T38" fmla="*/ 5 w 9"/>
                <a:gd name="T39" fmla="*/ 18 h 19"/>
                <a:gd name="T40" fmla="*/ 5 w 9"/>
                <a:gd name="T41" fmla="*/ 17 h 19"/>
                <a:gd name="T42" fmla="*/ 5 w 9"/>
                <a:gd name="T43" fmla="*/ 17 h 19"/>
                <a:gd name="T44" fmla="*/ 5 w 9"/>
                <a:gd name="T45" fmla="*/ 17 h 19"/>
                <a:gd name="T46" fmla="*/ 5 w 9"/>
                <a:gd name="T47" fmla="*/ 17 h 19"/>
                <a:gd name="T48" fmla="*/ 6 w 9"/>
                <a:gd name="T49" fmla="*/ 17 h 19"/>
                <a:gd name="T50" fmla="*/ 6 w 9"/>
                <a:gd name="T51" fmla="*/ 17 h 19"/>
                <a:gd name="T52" fmla="*/ 6 w 9"/>
                <a:gd name="T53" fmla="*/ 17 h 19"/>
                <a:gd name="T54" fmla="*/ 6 w 9"/>
                <a:gd name="T55" fmla="*/ 17 h 19"/>
                <a:gd name="T56" fmla="*/ 4 w 9"/>
                <a:gd name="T57" fmla="*/ 16 h 19"/>
                <a:gd name="T58" fmla="*/ 3 w 9"/>
                <a:gd name="T59" fmla="*/ 15 h 19"/>
                <a:gd name="T60" fmla="*/ 3 w 9"/>
                <a:gd name="T61" fmla="*/ 13 h 19"/>
                <a:gd name="T62" fmla="*/ 3 w 9"/>
                <a:gd name="T63" fmla="*/ 13 h 19"/>
                <a:gd name="T64" fmla="*/ 3 w 9"/>
                <a:gd name="T65" fmla="*/ 13 h 19"/>
                <a:gd name="T66" fmla="*/ 4 w 9"/>
                <a:gd name="T67" fmla="*/ 13 h 19"/>
                <a:gd name="T68" fmla="*/ 4 w 9"/>
                <a:gd name="T69" fmla="*/ 13 h 19"/>
                <a:gd name="T70" fmla="*/ 4 w 9"/>
                <a:gd name="T71" fmla="*/ 13 h 19"/>
                <a:gd name="T72" fmla="*/ 4 w 9"/>
                <a:gd name="T73" fmla="*/ 12 h 19"/>
                <a:gd name="T74" fmla="*/ 2 w 9"/>
                <a:gd name="T75" fmla="*/ 10 h 19"/>
                <a:gd name="T76" fmla="*/ 2 w 9"/>
                <a:gd name="T77" fmla="*/ 9 h 19"/>
                <a:gd name="T78" fmla="*/ 2 w 9"/>
                <a:gd name="T79" fmla="*/ 9 h 19"/>
                <a:gd name="T80" fmla="*/ 2 w 9"/>
                <a:gd name="T81" fmla="*/ 9 h 19"/>
                <a:gd name="T82" fmla="*/ 3 w 9"/>
                <a:gd name="T83" fmla="*/ 9 h 19"/>
                <a:gd name="T84" fmla="*/ 2 w 9"/>
                <a:gd name="T85" fmla="*/ 9 h 19"/>
                <a:gd name="T86" fmla="*/ 1 w 9"/>
                <a:gd name="T87" fmla="*/ 7 h 19"/>
                <a:gd name="T88" fmla="*/ 0 w 9"/>
                <a:gd name="T89" fmla="*/ 5 h 19"/>
                <a:gd name="T90" fmla="*/ 1 w 9"/>
                <a:gd name="T91" fmla="*/ 5 h 19"/>
                <a:gd name="T92" fmla="*/ 2 w 9"/>
                <a:gd name="T93" fmla="*/ 6 h 19"/>
                <a:gd name="T94" fmla="*/ 3 w 9"/>
                <a:gd name="T95" fmla="*/ 7 h 19"/>
                <a:gd name="T96" fmla="*/ 3 w 9"/>
                <a:gd name="T97" fmla="*/ 6 h 19"/>
                <a:gd name="T98" fmla="*/ 3 w 9"/>
                <a:gd name="T99" fmla="*/ 5 h 19"/>
                <a:gd name="T100" fmla="*/ 2 w 9"/>
                <a:gd name="T101" fmla="*/ 5 h 19"/>
                <a:gd name="T102" fmla="*/ 2 w 9"/>
                <a:gd name="T103" fmla="*/ 4 h 19"/>
                <a:gd name="T104" fmla="*/ 2 w 9"/>
                <a:gd name="T105" fmla="*/ 4 h 19"/>
                <a:gd name="T106" fmla="*/ 1 w 9"/>
                <a:gd name="T107" fmla="*/ 3 h 19"/>
                <a:gd name="T108" fmla="*/ 1 w 9"/>
                <a:gd name="T109" fmla="*/ 2 h 19"/>
                <a:gd name="T110" fmla="*/ 2 w 9"/>
                <a:gd name="T111" fmla="*/ 1 h 19"/>
                <a:gd name="T112" fmla="*/ 2 w 9"/>
                <a:gd name="T113" fmla="*/ 0 h 19"/>
                <a:gd name="T114" fmla="*/ 2 w 9"/>
                <a:gd name="T11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 h="19">
                  <a:moveTo>
                    <a:pt x="2" y="0"/>
                  </a:moveTo>
                  <a:cubicBezTo>
                    <a:pt x="3" y="0"/>
                    <a:pt x="3" y="0"/>
                    <a:pt x="3" y="0"/>
                  </a:cubicBezTo>
                  <a:cubicBezTo>
                    <a:pt x="3" y="1"/>
                    <a:pt x="4" y="3"/>
                    <a:pt x="4" y="4"/>
                  </a:cubicBezTo>
                  <a:cubicBezTo>
                    <a:pt x="4" y="4"/>
                    <a:pt x="4" y="4"/>
                    <a:pt x="4" y="4"/>
                  </a:cubicBezTo>
                  <a:cubicBezTo>
                    <a:pt x="4" y="6"/>
                    <a:pt x="4" y="6"/>
                    <a:pt x="4" y="6"/>
                  </a:cubicBezTo>
                  <a:cubicBezTo>
                    <a:pt x="4" y="7"/>
                    <a:pt x="4" y="7"/>
                    <a:pt x="4" y="7"/>
                  </a:cubicBezTo>
                  <a:cubicBezTo>
                    <a:pt x="4" y="12"/>
                    <a:pt x="5" y="15"/>
                    <a:pt x="7" y="15"/>
                  </a:cubicBezTo>
                  <a:cubicBezTo>
                    <a:pt x="7" y="15"/>
                    <a:pt x="8" y="15"/>
                    <a:pt x="8" y="14"/>
                  </a:cubicBezTo>
                  <a:cubicBezTo>
                    <a:pt x="9" y="14"/>
                    <a:pt x="9" y="14"/>
                    <a:pt x="9" y="14"/>
                  </a:cubicBezTo>
                  <a:cubicBezTo>
                    <a:pt x="9" y="14"/>
                    <a:pt x="9" y="14"/>
                    <a:pt x="9" y="14"/>
                  </a:cubicBezTo>
                  <a:cubicBezTo>
                    <a:pt x="9" y="15"/>
                    <a:pt x="9" y="15"/>
                    <a:pt x="9" y="15"/>
                  </a:cubicBezTo>
                  <a:cubicBezTo>
                    <a:pt x="9" y="15"/>
                    <a:pt x="9" y="15"/>
                    <a:pt x="9" y="15"/>
                  </a:cubicBezTo>
                  <a:cubicBezTo>
                    <a:pt x="9" y="16"/>
                    <a:pt x="9" y="16"/>
                    <a:pt x="9" y="16"/>
                  </a:cubicBezTo>
                  <a:cubicBezTo>
                    <a:pt x="9" y="16"/>
                    <a:pt x="9" y="17"/>
                    <a:pt x="9" y="17"/>
                  </a:cubicBezTo>
                  <a:cubicBezTo>
                    <a:pt x="9" y="17"/>
                    <a:pt x="9" y="17"/>
                    <a:pt x="8" y="17"/>
                  </a:cubicBezTo>
                  <a:cubicBezTo>
                    <a:pt x="8" y="17"/>
                    <a:pt x="8" y="17"/>
                    <a:pt x="7" y="18"/>
                  </a:cubicBezTo>
                  <a:cubicBezTo>
                    <a:pt x="7" y="18"/>
                    <a:pt x="7" y="18"/>
                    <a:pt x="6" y="18"/>
                  </a:cubicBezTo>
                  <a:cubicBezTo>
                    <a:pt x="6" y="19"/>
                    <a:pt x="6" y="19"/>
                    <a:pt x="6" y="19"/>
                  </a:cubicBezTo>
                  <a:cubicBezTo>
                    <a:pt x="6" y="19"/>
                    <a:pt x="6" y="19"/>
                    <a:pt x="6" y="19"/>
                  </a:cubicBezTo>
                  <a:cubicBezTo>
                    <a:pt x="6" y="19"/>
                    <a:pt x="5" y="19"/>
                    <a:pt x="5" y="18"/>
                  </a:cubicBezTo>
                  <a:cubicBezTo>
                    <a:pt x="5" y="18"/>
                    <a:pt x="5" y="17"/>
                    <a:pt x="5" y="17"/>
                  </a:cubicBezTo>
                  <a:cubicBezTo>
                    <a:pt x="5" y="17"/>
                    <a:pt x="5" y="17"/>
                    <a:pt x="5" y="17"/>
                  </a:cubicBezTo>
                  <a:cubicBezTo>
                    <a:pt x="5" y="17"/>
                    <a:pt x="5" y="17"/>
                    <a:pt x="5" y="17"/>
                  </a:cubicBezTo>
                  <a:cubicBezTo>
                    <a:pt x="5" y="17"/>
                    <a:pt x="5" y="17"/>
                    <a:pt x="5" y="17"/>
                  </a:cubicBezTo>
                  <a:cubicBezTo>
                    <a:pt x="6" y="17"/>
                    <a:pt x="6" y="17"/>
                    <a:pt x="6" y="17"/>
                  </a:cubicBezTo>
                  <a:cubicBezTo>
                    <a:pt x="6" y="17"/>
                    <a:pt x="6" y="17"/>
                    <a:pt x="6" y="17"/>
                  </a:cubicBezTo>
                  <a:cubicBezTo>
                    <a:pt x="6" y="17"/>
                    <a:pt x="6" y="17"/>
                    <a:pt x="6" y="17"/>
                  </a:cubicBezTo>
                  <a:cubicBezTo>
                    <a:pt x="6" y="17"/>
                    <a:pt x="6" y="17"/>
                    <a:pt x="6" y="17"/>
                  </a:cubicBezTo>
                  <a:cubicBezTo>
                    <a:pt x="4" y="16"/>
                    <a:pt x="4" y="16"/>
                    <a:pt x="4" y="16"/>
                  </a:cubicBezTo>
                  <a:cubicBezTo>
                    <a:pt x="4" y="16"/>
                    <a:pt x="4" y="15"/>
                    <a:pt x="3" y="15"/>
                  </a:cubicBezTo>
                  <a:cubicBezTo>
                    <a:pt x="3" y="14"/>
                    <a:pt x="3" y="14"/>
                    <a:pt x="3" y="13"/>
                  </a:cubicBezTo>
                  <a:cubicBezTo>
                    <a:pt x="3" y="13"/>
                    <a:pt x="3" y="13"/>
                    <a:pt x="3" y="13"/>
                  </a:cubicBezTo>
                  <a:cubicBezTo>
                    <a:pt x="3" y="13"/>
                    <a:pt x="3" y="13"/>
                    <a:pt x="3" y="13"/>
                  </a:cubicBezTo>
                  <a:cubicBezTo>
                    <a:pt x="3" y="13"/>
                    <a:pt x="4" y="13"/>
                    <a:pt x="4" y="13"/>
                  </a:cubicBezTo>
                  <a:cubicBezTo>
                    <a:pt x="4" y="13"/>
                    <a:pt x="4" y="13"/>
                    <a:pt x="4" y="13"/>
                  </a:cubicBezTo>
                  <a:cubicBezTo>
                    <a:pt x="4" y="13"/>
                    <a:pt x="4" y="13"/>
                    <a:pt x="4" y="13"/>
                  </a:cubicBezTo>
                  <a:cubicBezTo>
                    <a:pt x="4" y="13"/>
                    <a:pt x="4" y="13"/>
                    <a:pt x="4" y="12"/>
                  </a:cubicBezTo>
                  <a:cubicBezTo>
                    <a:pt x="2" y="12"/>
                    <a:pt x="2" y="10"/>
                    <a:pt x="2" y="10"/>
                  </a:cubicBezTo>
                  <a:cubicBezTo>
                    <a:pt x="2" y="9"/>
                    <a:pt x="2" y="9"/>
                    <a:pt x="2" y="9"/>
                  </a:cubicBezTo>
                  <a:cubicBezTo>
                    <a:pt x="2" y="9"/>
                    <a:pt x="2" y="9"/>
                    <a:pt x="2" y="9"/>
                  </a:cubicBezTo>
                  <a:cubicBezTo>
                    <a:pt x="2" y="9"/>
                    <a:pt x="2" y="9"/>
                    <a:pt x="2" y="9"/>
                  </a:cubicBezTo>
                  <a:cubicBezTo>
                    <a:pt x="3" y="9"/>
                    <a:pt x="3" y="9"/>
                    <a:pt x="3" y="9"/>
                  </a:cubicBezTo>
                  <a:cubicBezTo>
                    <a:pt x="3" y="9"/>
                    <a:pt x="3" y="9"/>
                    <a:pt x="2" y="9"/>
                  </a:cubicBezTo>
                  <a:cubicBezTo>
                    <a:pt x="2" y="8"/>
                    <a:pt x="1" y="8"/>
                    <a:pt x="1" y="7"/>
                  </a:cubicBezTo>
                  <a:cubicBezTo>
                    <a:pt x="0" y="6"/>
                    <a:pt x="0" y="5"/>
                    <a:pt x="0" y="5"/>
                  </a:cubicBezTo>
                  <a:cubicBezTo>
                    <a:pt x="0" y="5"/>
                    <a:pt x="1" y="5"/>
                    <a:pt x="1" y="5"/>
                  </a:cubicBezTo>
                  <a:cubicBezTo>
                    <a:pt x="1" y="5"/>
                    <a:pt x="2" y="5"/>
                    <a:pt x="2" y="6"/>
                  </a:cubicBezTo>
                  <a:cubicBezTo>
                    <a:pt x="2" y="6"/>
                    <a:pt x="2" y="7"/>
                    <a:pt x="3" y="7"/>
                  </a:cubicBezTo>
                  <a:cubicBezTo>
                    <a:pt x="3" y="7"/>
                    <a:pt x="3" y="7"/>
                    <a:pt x="3" y="6"/>
                  </a:cubicBezTo>
                  <a:cubicBezTo>
                    <a:pt x="3" y="6"/>
                    <a:pt x="3" y="6"/>
                    <a:pt x="3" y="5"/>
                  </a:cubicBezTo>
                  <a:cubicBezTo>
                    <a:pt x="2" y="5"/>
                    <a:pt x="2" y="5"/>
                    <a:pt x="2" y="5"/>
                  </a:cubicBezTo>
                  <a:cubicBezTo>
                    <a:pt x="2" y="4"/>
                    <a:pt x="2" y="4"/>
                    <a:pt x="2" y="4"/>
                  </a:cubicBezTo>
                  <a:cubicBezTo>
                    <a:pt x="2" y="4"/>
                    <a:pt x="2" y="4"/>
                    <a:pt x="2" y="4"/>
                  </a:cubicBezTo>
                  <a:cubicBezTo>
                    <a:pt x="2" y="4"/>
                    <a:pt x="1" y="3"/>
                    <a:pt x="1" y="3"/>
                  </a:cubicBezTo>
                  <a:cubicBezTo>
                    <a:pt x="1" y="3"/>
                    <a:pt x="1" y="2"/>
                    <a:pt x="1" y="2"/>
                  </a:cubicBezTo>
                  <a:cubicBezTo>
                    <a:pt x="1" y="2"/>
                    <a:pt x="2" y="2"/>
                    <a:pt x="2" y="1"/>
                  </a:cubicBezTo>
                  <a:cubicBezTo>
                    <a:pt x="2" y="1"/>
                    <a:pt x="2" y="0"/>
                    <a:pt x="2" y="0"/>
                  </a:cubicBezTo>
                  <a:cubicBezTo>
                    <a:pt x="2" y="0"/>
                    <a:pt x="2" y="0"/>
                    <a:pt x="2"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0" name="Freeform 76">
              <a:extLst>
                <a:ext uri="{FF2B5EF4-FFF2-40B4-BE49-F238E27FC236}">
                  <a16:creationId xmlns:a16="http://schemas.microsoft.com/office/drawing/2014/main" id="{6A560BC1-08CD-408D-9D43-F80E4591CE03}"/>
                </a:ext>
              </a:extLst>
            </p:cNvPr>
            <p:cNvSpPr>
              <a:spLocks/>
            </p:cNvSpPr>
            <p:nvPr userDrawn="1"/>
          </p:nvSpPr>
          <p:spPr bwMode="auto">
            <a:xfrm>
              <a:off x="351" y="165"/>
              <a:ext cx="8" cy="4"/>
            </a:xfrm>
            <a:custGeom>
              <a:avLst/>
              <a:gdLst>
                <a:gd name="T0" fmla="*/ 4 w 4"/>
                <a:gd name="T1" fmla="*/ 1 h 2"/>
                <a:gd name="T2" fmla="*/ 3 w 4"/>
                <a:gd name="T3" fmla="*/ 0 h 2"/>
                <a:gd name="T4" fmla="*/ 1 w 4"/>
                <a:gd name="T5" fmla="*/ 0 h 2"/>
                <a:gd name="T6" fmla="*/ 0 w 4"/>
                <a:gd name="T7" fmla="*/ 0 h 2"/>
                <a:gd name="T8" fmla="*/ 0 w 4"/>
                <a:gd name="T9" fmla="*/ 1 h 2"/>
                <a:gd name="T10" fmla="*/ 1 w 4"/>
                <a:gd name="T11" fmla="*/ 1 h 2"/>
                <a:gd name="T12" fmla="*/ 2 w 4"/>
                <a:gd name="T13" fmla="*/ 2 h 2"/>
                <a:gd name="T14" fmla="*/ 2 w 4"/>
                <a:gd name="T15" fmla="*/ 2 h 2"/>
                <a:gd name="T16" fmla="*/ 4 w 4"/>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4" y="1"/>
                  </a:moveTo>
                  <a:cubicBezTo>
                    <a:pt x="4" y="1"/>
                    <a:pt x="4" y="0"/>
                    <a:pt x="3" y="0"/>
                  </a:cubicBezTo>
                  <a:cubicBezTo>
                    <a:pt x="2" y="0"/>
                    <a:pt x="2" y="0"/>
                    <a:pt x="1" y="0"/>
                  </a:cubicBezTo>
                  <a:cubicBezTo>
                    <a:pt x="1" y="0"/>
                    <a:pt x="0" y="0"/>
                    <a:pt x="0" y="0"/>
                  </a:cubicBezTo>
                  <a:cubicBezTo>
                    <a:pt x="0" y="1"/>
                    <a:pt x="0" y="1"/>
                    <a:pt x="0" y="1"/>
                  </a:cubicBezTo>
                  <a:cubicBezTo>
                    <a:pt x="1" y="1"/>
                    <a:pt x="1" y="1"/>
                    <a:pt x="1" y="1"/>
                  </a:cubicBezTo>
                  <a:cubicBezTo>
                    <a:pt x="2" y="2"/>
                    <a:pt x="2" y="2"/>
                    <a:pt x="2" y="2"/>
                  </a:cubicBezTo>
                  <a:cubicBezTo>
                    <a:pt x="2" y="2"/>
                    <a:pt x="2" y="2"/>
                    <a:pt x="2" y="2"/>
                  </a:cubicBezTo>
                  <a:cubicBezTo>
                    <a:pt x="3" y="2"/>
                    <a:pt x="3" y="2"/>
                    <a:pt x="4"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1" name="Freeform 77">
              <a:extLst>
                <a:ext uri="{FF2B5EF4-FFF2-40B4-BE49-F238E27FC236}">
                  <a16:creationId xmlns:a16="http://schemas.microsoft.com/office/drawing/2014/main" id="{41B5EC89-F3AA-46AA-9006-C75420F0EC2A}"/>
                </a:ext>
              </a:extLst>
            </p:cNvPr>
            <p:cNvSpPr>
              <a:spLocks/>
            </p:cNvSpPr>
            <p:nvPr userDrawn="1"/>
          </p:nvSpPr>
          <p:spPr bwMode="auto">
            <a:xfrm>
              <a:off x="378" y="150"/>
              <a:ext cx="21" cy="29"/>
            </a:xfrm>
            <a:custGeom>
              <a:avLst/>
              <a:gdLst>
                <a:gd name="T0" fmla="*/ 5 w 10"/>
                <a:gd name="T1" fmla="*/ 14 h 14"/>
                <a:gd name="T2" fmla="*/ 5 w 10"/>
                <a:gd name="T3" fmla="*/ 13 h 14"/>
                <a:gd name="T4" fmla="*/ 7 w 10"/>
                <a:gd name="T5" fmla="*/ 11 h 14"/>
                <a:gd name="T6" fmla="*/ 7 w 10"/>
                <a:gd name="T7" fmla="*/ 11 h 14"/>
                <a:gd name="T8" fmla="*/ 7 w 10"/>
                <a:gd name="T9" fmla="*/ 10 h 14"/>
                <a:gd name="T10" fmla="*/ 7 w 10"/>
                <a:gd name="T11" fmla="*/ 10 h 14"/>
                <a:gd name="T12" fmla="*/ 7 w 10"/>
                <a:gd name="T13" fmla="*/ 10 h 14"/>
                <a:gd name="T14" fmla="*/ 7 w 10"/>
                <a:gd name="T15" fmla="*/ 10 h 14"/>
                <a:gd name="T16" fmla="*/ 8 w 10"/>
                <a:gd name="T17" fmla="*/ 10 h 14"/>
                <a:gd name="T18" fmla="*/ 8 w 10"/>
                <a:gd name="T19" fmla="*/ 10 h 14"/>
                <a:gd name="T20" fmla="*/ 9 w 10"/>
                <a:gd name="T21" fmla="*/ 9 h 14"/>
                <a:gd name="T22" fmla="*/ 9 w 10"/>
                <a:gd name="T23" fmla="*/ 8 h 14"/>
                <a:gd name="T24" fmla="*/ 8 w 10"/>
                <a:gd name="T25" fmla="*/ 8 h 14"/>
                <a:gd name="T26" fmla="*/ 8 w 10"/>
                <a:gd name="T27" fmla="*/ 7 h 14"/>
                <a:gd name="T28" fmla="*/ 9 w 10"/>
                <a:gd name="T29" fmla="*/ 7 h 14"/>
                <a:gd name="T30" fmla="*/ 9 w 10"/>
                <a:gd name="T31" fmla="*/ 7 h 14"/>
                <a:gd name="T32" fmla="*/ 9 w 10"/>
                <a:gd name="T33" fmla="*/ 7 h 14"/>
                <a:gd name="T34" fmla="*/ 9 w 10"/>
                <a:gd name="T35" fmla="*/ 8 h 14"/>
                <a:gd name="T36" fmla="*/ 10 w 10"/>
                <a:gd name="T37" fmla="*/ 7 h 14"/>
                <a:gd name="T38" fmla="*/ 10 w 10"/>
                <a:gd name="T39" fmla="*/ 7 h 14"/>
                <a:gd name="T40" fmla="*/ 10 w 10"/>
                <a:gd name="T41" fmla="*/ 6 h 14"/>
                <a:gd name="T42" fmla="*/ 10 w 10"/>
                <a:gd name="T43" fmla="*/ 6 h 14"/>
                <a:gd name="T44" fmla="*/ 9 w 10"/>
                <a:gd name="T45" fmla="*/ 6 h 14"/>
                <a:gd name="T46" fmla="*/ 8 w 10"/>
                <a:gd name="T47" fmla="*/ 4 h 14"/>
                <a:gd name="T48" fmla="*/ 8 w 10"/>
                <a:gd name="T49" fmla="*/ 3 h 14"/>
                <a:gd name="T50" fmla="*/ 9 w 10"/>
                <a:gd name="T51" fmla="*/ 3 h 14"/>
                <a:gd name="T52" fmla="*/ 9 w 10"/>
                <a:gd name="T53" fmla="*/ 2 h 14"/>
                <a:gd name="T54" fmla="*/ 8 w 10"/>
                <a:gd name="T55" fmla="*/ 1 h 14"/>
                <a:gd name="T56" fmla="*/ 8 w 10"/>
                <a:gd name="T57" fmla="*/ 0 h 14"/>
                <a:gd name="T58" fmla="*/ 7 w 10"/>
                <a:gd name="T59" fmla="*/ 0 h 14"/>
                <a:gd name="T60" fmla="*/ 7 w 10"/>
                <a:gd name="T61" fmla="*/ 0 h 14"/>
                <a:gd name="T62" fmla="*/ 7 w 10"/>
                <a:gd name="T63" fmla="*/ 0 h 14"/>
                <a:gd name="T64" fmla="*/ 6 w 10"/>
                <a:gd name="T65" fmla="*/ 1 h 14"/>
                <a:gd name="T66" fmla="*/ 6 w 10"/>
                <a:gd name="T67" fmla="*/ 1 h 14"/>
                <a:gd name="T68" fmla="*/ 5 w 10"/>
                <a:gd name="T69" fmla="*/ 2 h 14"/>
                <a:gd name="T70" fmla="*/ 6 w 10"/>
                <a:gd name="T71" fmla="*/ 5 h 14"/>
                <a:gd name="T72" fmla="*/ 7 w 10"/>
                <a:gd name="T73" fmla="*/ 7 h 14"/>
                <a:gd name="T74" fmla="*/ 3 w 10"/>
                <a:gd name="T75" fmla="*/ 10 h 14"/>
                <a:gd name="T76" fmla="*/ 0 w 10"/>
                <a:gd name="T77" fmla="*/ 13 h 14"/>
                <a:gd name="T78" fmla="*/ 1 w 10"/>
                <a:gd name="T79" fmla="*/ 13 h 14"/>
                <a:gd name="T80" fmla="*/ 2 w 10"/>
                <a:gd name="T81" fmla="*/ 13 h 14"/>
                <a:gd name="T82" fmla="*/ 2 w 10"/>
                <a:gd name="T83" fmla="*/ 13 h 14"/>
                <a:gd name="T84" fmla="*/ 3 w 10"/>
                <a:gd name="T85" fmla="*/ 12 h 14"/>
                <a:gd name="T86" fmla="*/ 4 w 10"/>
                <a:gd name="T87" fmla="*/ 11 h 14"/>
                <a:gd name="T88" fmla="*/ 4 w 10"/>
                <a:gd name="T89" fmla="*/ 11 h 14"/>
                <a:gd name="T90" fmla="*/ 5 w 10"/>
                <a:gd name="T91" fmla="*/ 11 h 14"/>
                <a:gd name="T92" fmla="*/ 5 w 10"/>
                <a:gd name="T93" fmla="*/ 11 h 14"/>
                <a:gd name="T94" fmla="*/ 5 w 10"/>
                <a:gd name="T95" fmla="*/ 11 h 14"/>
                <a:gd name="T96" fmla="*/ 5 w 10"/>
                <a:gd name="T97" fmla="*/ 12 h 14"/>
                <a:gd name="T98" fmla="*/ 4 w 10"/>
                <a:gd name="T99" fmla="*/ 13 h 14"/>
                <a:gd name="T100" fmla="*/ 5 w 10"/>
                <a:gd name="T10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4">
                  <a:moveTo>
                    <a:pt x="5" y="14"/>
                  </a:moveTo>
                  <a:cubicBezTo>
                    <a:pt x="5" y="13"/>
                    <a:pt x="5" y="13"/>
                    <a:pt x="5" y="13"/>
                  </a:cubicBezTo>
                  <a:cubicBezTo>
                    <a:pt x="6" y="12"/>
                    <a:pt x="7" y="12"/>
                    <a:pt x="7" y="11"/>
                  </a:cubicBezTo>
                  <a:cubicBezTo>
                    <a:pt x="7" y="11"/>
                    <a:pt x="7" y="11"/>
                    <a:pt x="7" y="11"/>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8" y="10"/>
                  </a:cubicBezTo>
                  <a:cubicBezTo>
                    <a:pt x="8" y="10"/>
                    <a:pt x="8" y="10"/>
                    <a:pt x="8" y="10"/>
                  </a:cubicBezTo>
                  <a:cubicBezTo>
                    <a:pt x="9" y="9"/>
                    <a:pt x="9" y="9"/>
                    <a:pt x="9" y="9"/>
                  </a:cubicBezTo>
                  <a:cubicBezTo>
                    <a:pt x="9" y="9"/>
                    <a:pt x="9" y="9"/>
                    <a:pt x="9" y="8"/>
                  </a:cubicBezTo>
                  <a:cubicBezTo>
                    <a:pt x="9" y="8"/>
                    <a:pt x="9" y="8"/>
                    <a:pt x="8" y="8"/>
                  </a:cubicBezTo>
                  <a:cubicBezTo>
                    <a:pt x="8" y="8"/>
                    <a:pt x="8" y="8"/>
                    <a:pt x="8" y="7"/>
                  </a:cubicBezTo>
                  <a:cubicBezTo>
                    <a:pt x="8" y="7"/>
                    <a:pt x="8" y="7"/>
                    <a:pt x="9" y="7"/>
                  </a:cubicBezTo>
                  <a:cubicBezTo>
                    <a:pt x="9" y="7"/>
                    <a:pt x="9" y="7"/>
                    <a:pt x="9" y="7"/>
                  </a:cubicBezTo>
                  <a:cubicBezTo>
                    <a:pt x="9" y="7"/>
                    <a:pt x="9" y="7"/>
                    <a:pt x="9" y="7"/>
                  </a:cubicBezTo>
                  <a:cubicBezTo>
                    <a:pt x="9" y="8"/>
                    <a:pt x="9" y="8"/>
                    <a:pt x="9" y="8"/>
                  </a:cubicBezTo>
                  <a:cubicBezTo>
                    <a:pt x="9" y="8"/>
                    <a:pt x="10" y="7"/>
                    <a:pt x="10" y="7"/>
                  </a:cubicBezTo>
                  <a:cubicBezTo>
                    <a:pt x="10" y="7"/>
                    <a:pt x="10" y="7"/>
                    <a:pt x="10" y="7"/>
                  </a:cubicBezTo>
                  <a:cubicBezTo>
                    <a:pt x="10" y="7"/>
                    <a:pt x="10" y="7"/>
                    <a:pt x="10" y="6"/>
                  </a:cubicBezTo>
                  <a:cubicBezTo>
                    <a:pt x="10" y="6"/>
                    <a:pt x="10" y="6"/>
                    <a:pt x="10" y="6"/>
                  </a:cubicBezTo>
                  <a:cubicBezTo>
                    <a:pt x="9" y="6"/>
                    <a:pt x="9" y="6"/>
                    <a:pt x="9" y="6"/>
                  </a:cubicBezTo>
                  <a:cubicBezTo>
                    <a:pt x="9" y="6"/>
                    <a:pt x="8" y="5"/>
                    <a:pt x="8" y="4"/>
                  </a:cubicBezTo>
                  <a:cubicBezTo>
                    <a:pt x="8" y="4"/>
                    <a:pt x="8" y="4"/>
                    <a:pt x="8" y="3"/>
                  </a:cubicBezTo>
                  <a:cubicBezTo>
                    <a:pt x="9" y="3"/>
                    <a:pt x="9" y="3"/>
                    <a:pt x="9" y="3"/>
                  </a:cubicBezTo>
                  <a:cubicBezTo>
                    <a:pt x="9" y="3"/>
                    <a:pt x="9" y="2"/>
                    <a:pt x="9" y="2"/>
                  </a:cubicBezTo>
                  <a:cubicBezTo>
                    <a:pt x="9" y="2"/>
                    <a:pt x="9" y="2"/>
                    <a:pt x="8" y="1"/>
                  </a:cubicBezTo>
                  <a:cubicBezTo>
                    <a:pt x="8" y="1"/>
                    <a:pt x="8" y="1"/>
                    <a:pt x="8" y="0"/>
                  </a:cubicBezTo>
                  <a:cubicBezTo>
                    <a:pt x="8" y="0"/>
                    <a:pt x="8" y="0"/>
                    <a:pt x="7" y="0"/>
                  </a:cubicBezTo>
                  <a:cubicBezTo>
                    <a:pt x="7" y="0"/>
                    <a:pt x="7" y="0"/>
                    <a:pt x="7" y="0"/>
                  </a:cubicBezTo>
                  <a:cubicBezTo>
                    <a:pt x="7" y="0"/>
                    <a:pt x="7" y="0"/>
                    <a:pt x="7" y="0"/>
                  </a:cubicBezTo>
                  <a:cubicBezTo>
                    <a:pt x="6" y="1"/>
                    <a:pt x="6" y="1"/>
                    <a:pt x="6" y="1"/>
                  </a:cubicBezTo>
                  <a:cubicBezTo>
                    <a:pt x="6" y="1"/>
                    <a:pt x="6" y="1"/>
                    <a:pt x="6" y="1"/>
                  </a:cubicBezTo>
                  <a:cubicBezTo>
                    <a:pt x="5" y="1"/>
                    <a:pt x="5" y="2"/>
                    <a:pt x="5" y="2"/>
                  </a:cubicBezTo>
                  <a:cubicBezTo>
                    <a:pt x="5" y="3"/>
                    <a:pt x="5" y="3"/>
                    <a:pt x="6" y="5"/>
                  </a:cubicBezTo>
                  <a:cubicBezTo>
                    <a:pt x="7" y="6"/>
                    <a:pt x="7" y="7"/>
                    <a:pt x="7" y="7"/>
                  </a:cubicBezTo>
                  <a:cubicBezTo>
                    <a:pt x="7" y="9"/>
                    <a:pt x="6" y="10"/>
                    <a:pt x="3" y="10"/>
                  </a:cubicBezTo>
                  <a:cubicBezTo>
                    <a:pt x="1" y="11"/>
                    <a:pt x="0" y="11"/>
                    <a:pt x="0" y="13"/>
                  </a:cubicBezTo>
                  <a:cubicBezTo>
                    <a:pt x="0" y="13"/>
                    <a:pt x="0" y="13"/>
                    <a:pt x="1" y="13"/>
                  </a:cubicBezTo>
                  <a:cubicBezTo>
                    <a:pt x="2" y="13"/>
                    <a:pt x="2" y="13"/>
                    <a:pt x="2" y="13"/>
                  </a:cubicBezTo>
                  <a:cubicBezTo>
                    <a:pt x="2" y="13"/>
                    <a:pt x="2" y="13"/>
                    <a:pt x="2" y="13"/>
                  </a:cubicBezTo>
                  <a:cubicBezTo>
                    <a:pt x="2" y="13"/>
                    <a:pt x="2" y="13"/>
                    <a:pt x="3" y="12"/>
                  </a:cubicBezTo>
                  <a:cubicBezTo>
                    <a:pt x="3" y="12"/>
                    <a:pt x="3" y="12"/>
                    <a:pt x="4" y="11"/>
                  </a:cubicBezTo>
                  <a:cubicBezTo>
                    <a:pt x="4" y="11"/>
                    <a:pt x="4" y="11"/>
                    <a:pt x="4" y="11"/>
                  </a:cubicBezTo>
                  <a:cubicBezTo>
                    <a:pt x="5" y="11"/>
                    <a:pt x="5" y="11"/>
                    <a:pt x="5" y="11"/>
                  </a:cubicBezTo>
                  <a:cubicBezTo>
                    <a:pt x="5" y="11"/>
                    <a:pt x="5" y="11"/>
                    <a:pt x="5" y="11"/>
                  </a:cubicBezTo>
                  <a:cubicBezTo>
                    <a:pt x="5" y="11"/>
                    <a:pt x="5" y="11"/>
                    <a:pt x="5" y="11"/>
                  </a:cubicBezTo>
                  <a:cubicBezTo>
                    <a:pt x="5" y="11"/>
                    <a:pt x="5" y="11"/>
                    <a:pt x="5" y="12"/>
                  </a:cubicBezTo>
                  <a:cubicBezTo>
                    <a:pt x="4" y="12"/>
                    <a:pt x="4" y="12"/>
                    <a:pt x="4" y="13"/>
                  </a:cubicBezTo>
                  <a:cubicBezTo>
                    <a:pt x="4" y="13"/>
                    <a:pt x="4" y="13"/>
                    <a:pt x="5"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2" name="Freeform 78">
              <a:extLst>
                <a:ext uri="{FF2B5EF4-FFF2-40B4-BE49-F238E27FC236}">
                  <a16:creationId xmlns:a16="http://schemas.microsoft.com/office/drawing/2014/main" id="{D15C8E2E-8EDE-49E4-B647-C13A075B86E8}"/>
                </a:ext>
              </a:extLst>
            </p:cNvPr>
            <p:cNvSpPr>
              <a:spLocks/>
            </p:cNvSpPr>
            <p:nvPr userDrawn="1"/>
          </p:nvSpPr>
          <p:spPr bwMode="auto">
            <a:xfrm>
              <a:off x="378" y="167"/>
              <a:ext cx="8" cy="4"/>
            </a:xfrm>
            <a:custGeom>
              <a:avLst/>
              <a:gdLst>
                <a:gd name="T0" fmla="*/ 0 w 4"/>
                <a:gd name="T1" fmla="*/ 1 h 2"/>
                <a:gd name="T2" fmla="*/ 1 w 4"/>
                <a:gd name="T3" fmla="*/ 1 h 2"/>
                <a:gd name="T4" fmla="*/ 2 w 4"/>
                <a:gd name="T5" fmla="*/ 2 h 2"/>
                <a:gd name="T6" fmla="*/ 2 w 4"/>
                <a:gd name="T7" fmla="*/ 2 h 2"/>
                <a:gd name="T8" fmla="*/ 3 w 4"/>
                <a:gd name="T9" fmla="*/ 2 h 2"/>
                <a:gd name="T10" fmla="*/ 4 w 4"/>
                <a:gd name="T11" fmla="*/ 1 h 2"/>
                <a:gd name="T12" fmla="*/ 3 w 4"/>
                <a:gd name="T13" fmla="*/ 1 h 2"/>
                <a:gd name="T14" fmla="*/ 3 w 4"/>
                <a:gd name="T15" fmla="*/ 1 h 2"/>
                <a:gd name="T16" fmla="*/ 3 w 4"/>
                <a:gd name="T17" fmla="*/ 1 h 2"/>
                <a:gd name="T18" fmla="*/ 1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2" y="2"/>
                    <a:pt x="2" y="2"/>
                    <a:pt x="2" y="2"/>
                  </a:cubicBezTo>
                  <a:cubicBezTo>
                    <a:pt x="2" y="2"/>
                    <a:pt x="2" y="2"/>
                    <a:pt x="2" y="2"/>
                  </a:cubicBezTo>
                  <a:cubicBezTo>
                    <a:pt x="3" y="2"/>
                    <a:pt x="3" y="2"/>
                    <a:pt x="3" y="2"/>
                  </a:cubicBezTo>
                  <a:cubicBezTo>
                    <a:pt x="3" y="2"/>
                    <a:pt x="4" y="2"/>
                    <a:pt x="4" y="1"/>
                  </a:cubicBezTo>
                  <a:cubicBezTo>
                    <a:pt x="4" y="1"/>
                    <a:pt x="3" y="1"/>
                    <a:pt x="3" y="1"/>
                  </a:cubicBezTo>
                  <a:cubicBezTo>
                    <a:pt x="3" y="1"/>
                    <a:pt x="3" y="1"/>
                    <a:pt x="3" y="1"/>
                  </a:cubicBezTo>
                  <a:cubicBezTo>
                    <a:pt x="3" y="1"/>
                    <a:pt x="3" y="1"/>
                    <a:pt x="3" y="1"/>
                  </a:cubicBezTo>
                  <a:cubicBezTo>
                    <a:pt x="2" y="0"/>
                    <a:pt x="2" y="0"/>
                    <a:pt x="1"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3" name="Freeform 79">
              <a:extLst>
                <a:ext uri="{FF2B5EF4-FFF2-40B4-BE49-F238E27FC236}">
                  <a16:creationId xmlns:a16="http://schemas.microsoft.com/office/drawing/2014/main" id="{E7B25E44-A621-4407-8CC9-A65EB59C314D}"/>
                </a:ext>
              </a:extLst>
            </p:cNvPr>
            <p:cNvSpPr>
              <a:spLocks/>
            </p:cNvSpPr>
            <p:nvPr userDrawn="1"/>
          </p:nvSpPr>
          <p:spPr bwMode="auto">
            <a:xfrm>
              <a:off x="401" y="169"/>
              <a:ext cx="6" cy="2"/>
            </a:xfrm>
            <a:custGeom>
              <a:avLst/>
              <a:gdLst>
                <a:gd name="T0" fmla="*/ 0 w 3"/>
                <a:gd name="T1" fmla="*/ 1 h 1"/>
                <a:gd name="T2" fmla="*/ 1 w 3"/>
                <a:gd name="T3" fmla="*/ 1 h 1"/>
                <a:gd name="T4" fmla="*/ 1 w 3"/>
                <a:gd name="T5" fmla="*/ 1 h 1"/>
                <a:gd name="T6" fmla="*/ 1 w 3"/>
                <a:gd name="T7" fmla="*/ 1 h 1"/>
                <a:gd name="T8" fmla="*/ 1 w 3"/>
                <a:gd name="T9" fmla="*/ 1 h 1"/>
                <a:gd name="T10" fmla="*/ 2 w 3"/>
                <a:gd name="T11" fmla="*/ 1 h 1"/>
                <a:gd name="T12" fmla="*/ 3 w 3"/>
                <a:gd name="T13" fmla="*/ 0 h 1"/>
                <a:gd name="T14" fmla="*/ 3 w 3"/>
                <a:gd name="T15" fmla="*/ 0 h 1"/>
                <a:gd name="T16" fmla="*/ 2 w 3"/>
                <a:gd name="T17" fmla="*/ 0 h 1"/>
                <a:gd name="T18" fmla="*/ 0 w 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0" y="1"/>
                  </a:moveTo>
                  <a:cubicBezTo>
                    <a:pt x="1" y="1"/>
                    <a:pt x="1" y="1"/>
                    <a:pt x="1" y="1"/>
                  </a:cubicBezTo>
                  <a:cubicBezTo>
                    <a:pt x="1" y="1"/>
                    <a:pt x="1" y="1"/>
                    <a:pt x="1" y="1"/>
                  </a:cubicBezTo>
                  <a:cubicBezTo>
                    <a:pt x="1" y="1"/>
                    <a:pt x="1" y="1"/>
                    <a:pt x="1" y="1"/>
                  </a:cubicBezTo>
                  <a:cubicBezTo>
                    <a:pt x="1" y="1"/>
                    <a:pt x="1" y="1"/>
                    <a:pt x="1" y="1"/>
                  </a:cubicBezTo>
                  <a:cubicBezTo>
                    <a:pt x="2" y="1"/>
                    <a:pt x="2" y="1"/>
                    <a:pt x="2" y="1"/>
                  </a:cubicBezTo>
                  <a:cubicBezTo>
                    <a:pt x="2" y="1"/>
                    <a:pt x="2" y="1"/>
                    <a:pt x="3" y="0"/>
                  </a:cubicBezTo>
                  <a:cubicBezTo>
                    <a:pt x="3" y="0"/>
                    <a:pt x="3" y="0"/>
                    <a:pt x="3" y="0"/>
                  </a:cubicBezTo>
                  <a:cubicBezTo>
                    <a:pt x="3" y="0"/>
                    <a:pt x="3"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4" name="Freeform 80">
              <a:extLst>
                <a:ext uri="{FF2B5EF4-FFF2-40B4-BE49-F238E27FC236}">
                  <a16:creationId xmlns:a16="http://schemas.microsoft.com/office/drawing/2014/main" id="{5C79339D-75A4-461C-B12D-D50F9DB04E13}"/>
                </a:ext>
              </a:extLst>
            </p:cNvPr>
            <p:cNvSpPr>
              <a:spLocks/>
            </p:cNvSpPr>
            <p:nvPr userDrawn="1"/>
          </p:nvSpPr>
          <p:spPr bwMode="auto">
            <a:xfrm>
              <a:off x="374" y="116"/>
              <a:ext cx="6" cy="6"/>
            </a:xfrm>
            <a:custGeom>
              <a:avLst/>
              <a:gdLst>
                <a:gd name="T0" fmla="*/ 1 w 3"/>
                <a:gd name="T1" fmla="*/ 3 h 3"/>
                <a:gd name="T2" fmla="*/ 1 w 3"/>
                <a:gd name="T3" fmla="*/ 3 h 3"/>
                <a:gd name="T4" fmla="*/ 2 w 3"/>
                <a:gd name="T5" fmla="*/ 2 h 3"/>
                <a:gd name="T6" fmla="*/ 3 w 3"/>
                <a:gd name="T7" fmla="*/ 0 h 3"/>
                <a:gd name="T8" fmla="*/ 2 w 3"/>
                <a:gd name="T9" fmla="*/ 0 h 3"/>
                <a:gd name="T10" fmla="*/ 2 w 3"/>
                <a:gd name="T11" fmla="*/ 0 h 3"/>
                <a:gd name="T12" fmla="*/ 2 w 3"/>
                <a:gd name="T13" fmla="*/ 0 h 3"/>
                <a:gd name="T14" fmla="*/ 1 w 3"/>
                <a:gd name="T15" fmla="*/ 1 h 3"/>
                <a:gd name="T16" fmla="*/ 0 w 3"/>
                <a:gd name="T17" fmla="*/ 2 h 3"/>
                <a:gd name="T18" fmla="*/ 0 w 3"/>
                <a:gd name="T19" fmla="*/ 2 h 3"/>
                <a:gd name="T20" fmla="*/ 1 w 3"/>
                <a:gd name="T21" fmla="*/ 2 h 3"/>
                <a:gd name="T22" fmla="*/ 1 w 3"/>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1" y="3"/>
                  </a:moveTo>
                  <a:cubicBezTo>
                    <a:pt x="1" y="3"/>
                    <a:pt x="1" y="3"/>
                    <a:pt x="1" y="3"/>
                  </a:cubicBezTo>
                  <a:cubicBezTo>
                    <a:pt x="1" y="3"/>
                    <a:pt x="1" y="3"/>
                    <a:pt x="2" y="2"/>
                  </a:cubicBezTo>
                  <a:cubicBezTo>
                    <a:pt x="2" y="1"/>
                    <a:pt x="3" y="1"/>
                    <a:pt x="3" y="0"/>
                  </a:cubicBezTo>
                  <a:cubicBezTo>
                    <a:pt x="3" y="0"/>
                    <a:pt x="2" y="0"/>
                    <a:pt x="2" y="0"/>
                  </a:cubicBezTo>
                  <a:cubicBezTo>
                    <a:pt x="2" y="0"/>
                    <a:pt x="2" y="0"/>
                    <a:pt x="2" y="0"/>
                  </a:cubicBezTo>
                  <a:cubicBezTo>
                    <a:pt x="2" y="0"/>
                    <a:pt x="2" y="0"/>
                    <a:pt x="2" y="0"/>
                  </a:cubicBezTo>
                  <a:cubicBezTo>
                    <a:pt x="2" y="1"/>
                    <a:pt x="1" y="1"/>
                    <a:pt x="1" y="1"/>
                  </a:cubicBezTo>
                  <a:cubicBezTo>
                    <a:pt x="0" y="1"/>
                    <a:pt x="0" y="1"/>
                    <a:pt x="0" y="2"/>
                  </a:cubicBezTo>
                  <a:cubicBezTo>
                    <a:pt x="0" y="2"/>
                    <a:pt x="0" y="2"/>
                    <a:pt x="0" y="2"/>
                  </a:cubicBezTo>
                  <a:cubicBezTo>
                    <a:pt x="1" y="2"/>
                    <a:pt x="1" y="2"/>
                    <a:pt x="1" y="2"/>
                  </a:cubicBezTo>
                  <a:lnTo>
                    <a:pt x="1" y="3"/>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5" name="Freeform 81">
              <a:extLst>
                <a:ext uri="{FF2B5EF4-FFF2-40B4-BE49-F238E27FC236}">
                  <a16:creationId xmlns:a16="http://schemas.microsoft.com/office/drawing/2014/main" id="{F048576A-7E6C-49E7-AC6C-3DCE389B09AC}"/>
                </a:ext>
              </a:extLst>
            </p:cNvPr>
            <p:cNvSpPr>
              <a:spLocks/>
            </p:cNvSpPr>
            <p:nvPr userDrawn="1"/>
          </p:nvSpPr>
          <p:spPr bwMode="auto">
            <a:xfrm>
              <a:off x="367" y="116"/>
              <a:ext cx="5" cy="6"/>
            </a:xfrm>
            <a:custGeom>
              <a:avLst/>
              <a:gdLst>
                <a:gd name="T0" fmla="*/ 1 w 2"/>
                <a:gd name="T1" fmla="*/ 0 h 3"/>
                <a:gd name="T2" fmla="*/ 0 w 2"/>
                <a:gd name="T3" fmla="*/ 0 h 3"/>
                <a:gd name="T4" fmla="*/ 0 w 2"/>
                <a:gd name="T5" fmla="*/ 0 h 3"/>
                <a:gd name="T6" fmla="*/ 0 w 2"/>
                <a:gd name="T7" fmla="*/ 0 h 3"/>
                <a:gd name="T8" fmla="*/ 0 w 2"/>
                <a:gd name="T9" fmla="*/ 1 h 3"/>
                <a:gd name="T10" fmla="*/ 1 w 2"/>
                <a:gd name="T11" fmla="*/ 2 h 3"/>
                <a:gd name="T12" fmla="*/ 1 w 2"/>
                <a:gd name="T13" fmla="*/ 3 h 3"/>
                <a:gd name="T14" fmla="*/ 2 w 2"/>
                <a:gd name="T15" fmla="*/ 3 h 3"/>
                <a:gd name="T16" fmla="*/ 2 w 2"/>
                <a:gd name="T17" fmla="*/ 3 h 3"/>
                <a:gd name="T18" fmla="*/ 2 w 2"/>
                <a:gd name="T19" fmla="*/ 3 h 3"/>
                <a:gd name="T20" fmla="*/ 2 w 2"/>
                <a:gd name="T21" fmla="*/ 2 h 3"/>
                <a:gd name="T22" fmla="*/ 2 w 2"/>
                <a:gd name="T23" fmla="*/ 2 h 3"/>
                <a:gd name="T24" fmla="*/ 2 w 2"/>
                <a:gd name="T25" fmla="*/ 2 h 3"/>
                <a:gd name="T26" fmla="*/ 2 w 2"/>
                <a:gd name="T27" fmla="*/ 1 h 3"/>
                <a:gd name="T28" fmla="*/ 1 w 2"/>
                <a:gd name="T29" fmla="*/ 1 h 3"/>
                <a:gd name="T30" fmla="*/ 1 w 2"/>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3">
                  <a:moveTo>
                    <a:pt x="1" y="0"/>
                  </a:moveTo>
                  <a:cubicBezTo>
                    <a:pt x="0" y="0"/>
                    <a:pt x="0" y="0"/>
                    <a:pt x="0" y="0"/>
                  </a:cubicBezTo>
                  <a:cubicBezTo>
                    <a:pt x="0" y="0"/>
                    <a:pt x="0" y="0"/>
                    <a:pt x="0" y="0"/>
                  </a:cubicBezTo>
                  <a:cubicBezTo>
                    <a:pt x="0" y="0"/>
                    <a:pt x="0" y="0"/>
                    <a:pt x="0" y="0"/>
                  </a:cubicBezTo>
                  <a:cubicBezTo>
                    <a:pt x="0" y="1"/>
                    <a:pt x="0" y="1"/>
                    <a:pt x="0" y="1"/>
                  </a:cubicBezTo>
                  <a:cubicBezTo>
                    <a:pt x="0" y="1"/>
                    <a:pt x="0" y="2"/>
                    <a:pt x="1" y="2"/>
                  </a:cubicBezTo>
                  <a:cubicBezTo>
                    <a:pt x="1" y="3"/>
                    <a:pt x="1" y="3"/>
                    <a:pt x="1" y="3"/>
                  </a:cubicBezTo>
                  <a:cubicBezTo>
                    <a:pt x="1" y="3"/>
                    <a:pt x="2" y="3"/>
                    <a:pt x="2" y="3"/>
                  </a:cubicBezTo>
                  <a:cubicBezTo>
                    <a:pt x="2" y="3"/>
                    <a:pt x="2" y="3"/>
                    <a:pt x="2" y="3"/>
                  </a:cubicBezTo>
                  <a:cubicBezTo>
                    <a:pt x="2" y="3"/>
                    <a:pt x="2" y="3"/>
                    <a:pt x="2" y="3"/>
                  </a:cubicBezTo>
                  <a:cubicBezTo>
                    <a:pt x="2" y="2"/>
                    <a:pt x="2" y="2"/>
                    <a:pt x="2" y="2"/>
                  </a:cubicBezTo>
                  <a:cubicBezTo>
                    <a:pt x="2" y="2"/>
                    <a:pt x="2" y="2"/>
                    <a:pt x="2" y="2"/>
                  </a:cubicBezTo>
                  <a:cubicBezTo>
                    <a:pt x="2" y="2"/>
                    <a:pt x="2" y="2"/>
                    <a:pt x="2" y="2"/>
                  </a:cubicBezTo>
                  <a:cubicBezTo>
                    <a:pt x="2" y="1"/>
                    <a:pt x="2" y="1"/>
                    <a:pt x="2" y="1"/>
                  </a:cubicBezTo>
                  <a:cubicBezTo>
                    <a:pt x="1" y="1"/>
                    <a:pt x="1" y="1"/>
                    <a:pt x="1" y="1"/>
                  </a:cubicBezTo>
                  <a:lnTo>
                    <a:pt x="1" y="0"/>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6" name="Freeform 82">
              <a:extLst>
                <a:ext uri="{FF2B5EF4-FFF2-40B4-BE49-F238E27FC236}">
                  <a16:creationId xmlns:a16="http://schemas.microsoft.com/office/drawing/2014/main" id="{084CF051-B500-4F9F-A393-D6031FB5027F}"/>
                </a:ext>
              </a:extLst>
            </p:cNvPr>
            <p:cNvSpPr>
              <a:spLocks/>
            </p:cNvSpPr>
            <p:nvPr userDrawn="1"/>
          </p:nvSpPr>
          <p:spPr bwMode="auto">
            <a:xfrm>
              <a:off x="370" y="125"/>
              <a:ext cx="8" cy="10"/>
            </a:xfrm>
            <a:custGeom>
              <a:avLst/>
              <a:gdLst>
                <a:gd name="T0" fmla="*/ 2 w 4"/>
                <a:gd name="T1" fmla="*/ 1 h 5"/>
                <a:gd name="T2" fmla="*/ 2 w 4"/>
                <a:gd name="T3" fmla="*/ 1 h 5"/>
                <a:gd name="T4" fmla="*/ 1 w 4"/>
                <a:gd name="T5" fmla="*/ 1 h 5"/>
                <a:gd name="T6" fmla="*/ 1 w 4"/>
                <a:gd name="T7" fmla="*/ 0 h 5"/>
                <a:gd name="T8" fmla="*/ 0 w 4"/>
                <a:gd name="T9" fmla="*/ 0 h 5"/>
                <a:gd name="T10" fmla="*/ 0 w 4"/>
                <a:gd name="T11" fmla="*/ 1 h 5"/>
                <a:gd name="T12" fmla="*/ 0 w 4"/>
                <a:gd name="T13" fmla="*/ 2 h 5"/>
                <a:gd name="T14" fmla="*/ 1 w 4"/>
                <a:gd name="T15" fmla="*/ 3 h 5"/>
                <a:gd name="T16" fmla="*/ 2 w 4"/>
                <a:gd name="T17" fmla="*/ 5 h 5"/>
                <a:gd name="T18" fmla="*/ 3 w 4"/>
                <a:gd name="T19" fmla="*/ 3 h 5"/>
                <a:gd name="T20" fmla="*/ 3 w 4"/>
                <a:gd name="T21" fmla="*/ 2 h 5"/>
                <a:gd name="T22" fmla="*/ 4 w 4"/>
                <a:gd name="T23" fmla="*/ 1 h 5"/>
                <a:gd name="T24" fmla="*/ 3 w 4"/>
                <a:gd name="T25" fmla="*/ 0 h 5"/>
                <a:gd name="T26" fmla="*/ 3 w 4"/>
                <a:gd name="T27" fmla="*/ 0 h 5"/>
                <a:gd name="T28" fmla="*/ 3 w 4"/>
                <a:gd name="T29" fmla="*/ 1 h 5"/>
                <a:gd name="T30" fmla="*/ 2 w 4"/>
                <a:gd name="T3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5">
                  <a:moveTo>
                    <a:pt x="2" y="1"/>
                  </a:moveTo>
                  <a:cubicBezTo>
                    <a:pt x="2" y="1"/>
                    <a:pt x="2" y="1"/>
                    <a:pt x="2" y="1"/>
                  </a:cubicBezTo>
                  <a:cubicBezTo>
                    <a:pt x="1" y="1"/>
                    <a:pt x="1" y="1"/>
                    <a:pt x="1" y="1"/>
                  </a:cubicBezTo>
                  <a:cubicBezTo>
                    <a:pt x="1" y="1"/>
                    <a:pt x="1" y="0"/>
                    <a:pt x="1" y="0"/>
                  </a:cubicBezTo>
                  <a:cubicBezTo>
                    <a:pt x="1" y="0"/>
                    <a:pt x="0" y="0"/>
                    <a:pt x="0" y="0"/>
                  </a:cubicBezTo>
                  <a:cubicBezTo>
                    <a:pt x="0" y="0"/>
                    <a:pt x="0" y="0"/>
                    <a:pt x="0" y="1"/>
                  </a:cubicBezTo>
                  <a:cubicBezTo>
                    <a:pt x="0" y="1"/>
                    <a:pt x="0" y="1"/>
                    <a:pt x="0" y="2"/>
                  </a:cubicBezTo>
                  <a:cubicBezTo>
                    <a:pt x="0" y="2"/>
                    <a:pt x="1" y="3"/>
                    <a:pt x="1" y="3"/>
                  </a:cubicBezTo>
                  <a:cubicBezTo>
                    <a:pt x="1" y="4"/>
                    <a:pt x="1" y="5"/>
                    <a:pt x="2" y="5"/>
                  </a:cubicBezTo>
                  <a:cubicBezTo>
                    <a:pt x="2" y="5"/>
                    <a:pt x="3" y="4"/>
                    <a:pt x="3" y="3"/>
                  </a:cubicBezTo>
                  <a:cubicBezTo>
                    <a:pt x="3" y="2"/>
                    <a:pt x="3" y="2"/>
                    <a:pt x="3" y="2"/>
                  </a:cubicBezTo>
                  <a:cubicBezTo>
                    <a:pt x="4" y="1"/>
                    <a:pt x="4" y="1"/>
                    <a:pt x="4" y="1"/>
                  </a:cubicBezTo>
                  <a:cubicBezTo>
                    <a:pt x="4" y="0"/>
                    <a:pt x="4" y="0"/>
                    <a:pt x="3" y="0"/>
                  </a:cubicBezTo>
                  <a:cubicBezTo>
                    <a:pt x="3" y="0"/>
                    <a:pt x="3" y="0"/>
                    <a:pt x="3" y="0"/>
                  </a:cubicBezTo>
                  <a:cubicBezTo>
                    <a:pt x="3" y="1"/>
                    <a:pt x="3" y="1"/>
                    <a:pt x="3" y="1"/>
                  </a:cubicBezTo>
                  <a:lnTo>
                    <a:pt x="2"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7" name="Freeform 83">
              <a:extLst>
                <a:ext uri="{FF2B5EF4-FFF2-40B4-BE49-F238E27FC236}">
                  <a16:creationId xmlns:a16="http://schemas.microsoft.com/office/drawing/2014/main" id="{BC7CE407-B2A8-4399-9759-DCBF577D3C21}"/>
                </a:ext>
              </a:extLst>
            </p:cNvPr>
            <p:cNvSpPr>
              <a:spLocks/>
            </p:cNvSpPr>
            <p:nvPr userDrawn="1"/>
          </p:nvSpPr>
          <p:spPr bwMode="auto">
            <a:xfrm>
              <a:off x="372" y="127"/>
              <a:ext cx="4" cy="6"/>
            </a:xfrm>
            <a:custGeom>
              <a:avLst/>
              <a:gdLst>
                <a:gd name="T0" fmla="*/ 1 w 2"/>
                <a:gd name="T1" fmla="*/ 0 h 3"/>
                <a:gd name="T2" fmla="*/ 0 w 2"/>
                <a:gd name="T3" fmla="*/ 0 h 3"/>
                <a:gd name="T4" fmla="*/ 0 w 2"/>
                <a:gd name="T5" fmla="*/ 1 h 3"/>
                <a:gd name="T6" fmla="*/ 0 w 2"/>
                <a:gd name="T7" fmla="*/ 1 h 3"/>
                <a:gd name="T8" fmla="*/ 0 w 2"/>
                <a:gd name="T9" fmla="*/ 2 h 3"/>
                <a:gd name="T10" fmla="*/ 0 w 2"/>
                <a:gd name="T11" fmla="*/ 2 h 3"/>
                <a:gd name="T12" fmla="*/ 1 w 2"/>
                <a:gd name="T13" fmla="*/ 3 h 3"/>
                <a:gd name="T14" fmla="*/ 1 w 2"/>
                <a:gd name="T15" fmla="*/ 2 h 3"/>
                <a:gd name="T16" fmla="*/ 2 w 2"/>
                <a:gd name="T17" fmla="*/ 1 h 3"/>
                <a:gd name="T18" fmla="*/ 2 w 2"/>
                <a:gd name="T19" fmla="*/ 1 h 3"/>
                <a:gd name="T20" fmla="*/ 2 w 2"/>
                <a:gd name="T21" fmla="*/ 0 h 3"/>
                <a:gd name="T22" fmla="*/ 1 w 2"/>
                <a:gd name="T23" fmla="*/ 0 h 3"/>
                <a:gd name="T24" fmla="*/ 1 w 2"/>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0"/>
                  </a:moveTo>
                  <a:cubicBezTo>
                    <a:pt x="0" y="0"/>
                    <a:pt x="0" y="0"/>
                    <a:pt x="0" y="0"/>
                  </a:cubicBezTo>
                  <a:cubicBezTo>
                    <a:pt x="0" y="0"/>
                    <a:pt x="0" y="1"/>
                    <a:pt x="0" y="1"/>
                  </a:cubicBezTo>
                  <a:cubicBezTo>
                    <a:pt x="0" y="1"/>
                    <a:pt x="0" y="1"/>
                    <a:pt x="0" y="1"/>
                  </a:cubicBezTo>
                  <a:cubicBezTo>
                    <a:pt x="0" y="2"/>
                    <a:pt x="0" y="2"/>
                    <a:pt x="0" y="2"/>
                  </a:cubicBezTo>
                  <a:cubicBezTo>
                    <a:pt x="0" y="2"/>
                    <a:pt x="0" y="2"/>
                    <a:pt x="0" y="2"/>
                  </a:cubicBezTo>
                  <a:cubicBezTo>
                    <a:pt x="0" y="3"/>
                    <a:pt x="1" y="3"/>
                    <a:pt x="1" y="3"/>
                  </a:cubicBezTo>
                  <a:cubicBezTo>
                    <a:pt x="1" y="3"/>
                    <a:pt x="1" y="3"/>
                    <a:pt x="1" y="2"/>
                  </a:cubicBezTo>
                  <a:cubicBezTo>
                    <a:pt x="2" y="1"/>
                    <a:pt x="2" y="1"/>
                    <a:pt x="2" y="1"/>
                  </a:cubicBezTo>
                  <a:cubicBezTo>
                    <a:pt x="2" y="1"/>
                    <a:pt x="2" y="1"/>
                    <a:pt x="2" y="1"/>
                  </a:cubicBezTo>
                  <a:cubicBezTo>
                    <a:pt x="2" y="1"/>
                    <a:pt x="2" y="1"/>
                    <a:pt x="2" y="0"/>
                  </a:cubicBezTo>
                  <a:cubicBezTo>
                    <a:pt x="1" y="0"/>
                    <a:pt x="1" y="0"/>
                    <a:pt x="1" y="0"/>
                  </a:cubicBezTo>
                  <a:cubicBezTo>
                    <a:pt x="1" y="0"/>
                    <a:pt x="1" y="0"/>
                    <a:pt x="1"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8" name="Freeform 84">
              <a:extLst>
                <a:ext uri="{FF2B5EF4-FFF2-40B4-BE49-F238E27FC236}">
                  <a16:creationId xmlns:a16="http://schemas.microsoft.com/office/drawing/2014/main" id="{7DDE187E-9775-4938-BB32-384A600BB5C3}"/>
                </a:ext>
              </a:extLst>
            </p:cNvPr>
            <p:cNvSpPr>
              <a:spLocks/>
            </p:cNvSpPr>
            <p:nvPr userDrawn="1"/>
          </p:nvSpPr>
          <p:spPr bwMode="auto">
            <a:xfrm>
              <a:off x="213" y="241"/>
              <a:ext cx="73" cy="89"/>
            </a:xfrm>
            <a:custGeom>
              <a:avLst/>
              <a:gdLst>
                <a:gd name="T0" fmla="*/ 32 w 35"/>
                <a:gd name="T1" fmla="*/ 25 h 42"/>
                <a:gd name="T2" fmla="*/ 34 w 35"/>
                <a:gd name="T3" fmla="*/ 25 h 42"/>
                <a:gd name="T4" fmla="*/ 33 w 35"/>
                <a:gd name="T5" fmla="*/ 30 h 42"/>
                <a:gd name="T6" fmla="*/ 33 w 35"/>
                <a:gd name="T7" fmla="*/ 36 h 42"/>
                <a:gd name="T8" fmla="*/ 33 w 35"/>
                <a:gd name="T9" fmla="*/ 38 h 42"/>
                <a:gd name="T10" fmla="*/ 30 w 35"/>
                <a:gd name="T11" fmla="*/ 41 h 42"/>
                <a:gd name="T12" fmla="*/ 28 w 35"/>
                <a:gd name="T13" fmla="*/ 38 h 42"/>
                <a:gd name="T14" fmla="*/ 26 w 35"/>
                <a:gd name="T15" fmla="*/ 38 h 42"/>
                <a:gd name="T16" fmla="*/ 29 w 35"/>
                <a:gd name="T17" fmla="*/ 30 h 42"/>
                <a:gd name="T18" fmla="*/ 27 w 35"/>
                <a:gd name="T19" fmla="*/ 28 h 42"/>
                <a:gd name="T20" fmla="*/ 24 w 35"/>
                <a:gd name="T21" fmla="*/ 33 h 42"/>
                <a:gd name="T22" fmla="*/ 22 w 35"/>
                <a:gd name="T23" fmla="*/ 37 h 42"/>
                <a:gd name="T24" fmla="*/ 18 w 35"/>
                <a:gd name="T25" fmla="*/ 35 h 42"/>
                <a:gd name="T26" fmla="*/ 18 w 35"/>
                <a:gd name="T27" fmla="*/ 31 h 42"/>
                <a:gd name="T28" fmla="*/ 17 w 35"/>
                <a:gd name="T29" fmla="*/ 29 h 42"/>
                <a:gd name="T30" fmla="*/ 22 w 35"/>
                <a:gd name="T31" fmla="*/ 28 h 42"/>
                <a:gd name="T32" fmla="*/ 21 w 35"/>
                <a:gd name="T33" fmla="*/ 20 h 42"/>
                <a:gd name="T34" fmla="*/ 20 w 35"/>
                <a:gd name="T35" fmla="*/ 22 h 42"/>
                <a:gd name="T36" fmla="*/ 14 w 35"/>
                <a:gd name="T37" fmla="*/ 31 h 42"/>
                <a:gd name="T38" fmla="*/ 12 w 35"/>
                <a:gd name="T39" fmla="*/ 29 h 42"/>
                <a:gd name="T40" fmla="*/ 9 w 35"/>
                <a:gd name="T41" fmla="*/ 29 h 42"/>
                <a:gd name="T42" fmla="*/ 9 w 35"/>
                <a:gd name="T43" fmla="*/ 25 h 42"/>
                <a:gd name="T44" fmla="*/ 9 w 35"/>
                <a:gd name="T45" fmla="*/ 23 h 42"/>
                <a:gd name="T46" fmla="*/ 14 w 35"/>
                <a:gd name="T47" fmla="*/ 23 h 42"/>
                <a:gd name="T48" fmla="*/ 8 w 35"/>
                <a:gd name="T49" fmla="*/ 21 h 42"/>
                <a:gd name="T50" fmla="*/ 5 w 35"/>
                <a:gd name="T51" fmla="*/ 20 h 42"/>
                <a:gd name="T52" fmla="*/ 3 w 35"/>
                <a:gd name="T53" fmla="*/ 16 h 42"/>
                <a:gd name="T54" fmla="*/ 1 w 35"/>
                <a:gd name="T55" fmla="*/ 9 h 42"/>
                <a:gd name="T56" fmla="*/ 1 w 35"/>
                <a:gd name="T57" fmla="*/ 7 h 42"/>
                <a:gd name="T58" fmla="*/ 2 w 35"/>
                <a:gd name="T59" fmla="*/ 4 h 42"/>
                <a:gd name="T60" fmla="*/ 2 w 35"/>
                <a:gd name="T61" fmla="*/ 2 h 42"/>
                <a:gd name="T62" fmla="*/ 6 w 35"/>
                <a:gd name="T63" fmla="*/ 7 h 42"/>
                <a:gd name="T64" fmla="*/ 7 w 35"/>
                <a:gd name="T65" fmla="*/ 10 h 42"/>
                <a:gd name="T66" fmla="*/ 8 w 35"/>
                <a:gd name="T67" fmla="*/ 16 h 42"/>
                <a:gd name="T68" fmla="*/ 9 w 35"/>
                <a:gd name="T69" fmla="*/ 9 h 42"/>
                <a:gd name="T70" fmla="*/ 9 w 35"/>
                <a:gd name="T71" fmla="*/ 4 h 42"/>
                <a:gd name="T72" fmla="*/ 10 w 35"/>
                <a:gd name="T73" fmla="*/ 2 h 42"/>
                <a:gd name="T74" fmla="*/ 13 w 35"/>
                <a:gd name="T75" fmla="*/ 0 h 42"/>
                <a:gd name="T76" fmla="*/ 15 w 35"/>
                <a:gd name="T77" fmla="*/ 2 h 42"/>
                <a:gd name="T78" fmla="*/ 17 w 35"/>
                <a:gd name="T79" fmla="*/ 1 h 42"/>
                <a:gd name="T80" fmla="*/ 17 w 35"/>
                <a:gd name="T81" fmla="*/ 9 h 42"/>
                <a:gd name="T82" fmla="*/ 30 w 35"/>
                <a:gd name="T83" fmla="*/ 16 h 42"/>
                <a:gd name="T84" fmla="*/ 24 w 35"/>
                <a:gd name="T85" fmla="*/ 1 h 42"/>
                <a:gd name="T86" fmla="*/ 32 w 35"/>
                <a:gd name="T87" fmla="*/ 2 h 42"/>
                <a:gd name="T88" fmla="*/ 32 w 35"/>
                <a:gd name="T89" fmla="*/ 8 h 42"/>
                <a:gd name="T90" fmla="*/ 23 w 35"/>
                <a:gd name="T91" fmla="*/ 6 h 42"/>
                <a:gd name="T92" fmla="*/ 26 w 35"/>
                <a:gd name="T93" fmla="*/ 10 h 42"/>
                <a:gd name="T94" fmla="*/ 31 w 35"/>
                <a:gd name="T95"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 h="42">
                  <a:moveTo>
                    <a:pt x="30" y="20"/>
                  </a:moveTo>
                  <a:cubicBezTo>
                    <a:pt x="30" y="20"/>
                    <a:pt x="30" y="21"/>
                    <a:pt x="30" y="21"/>
                  </a:cubicBezTo>
                  <a:cubicBezTo>
                    <a:pt x="30" y="23"/>
                    <a:pt x="30" y="23"/>
                    <a:pt x="30" y="23"/>
                  </a:cubicBezTo>
                  <a:cubicBezTo>
                    <a:pt x="31" y="24"/>
                    <a:pt x="31" y="25"/>
                    <a:pt x="32" y="25"/>
                  </a:cubicBezTo>
                  <a:cubicBezTo>
                    <a:pt x="32" y="25"/>
                    <a:pt x="33" y="25"/>
                    <a:pt x="33" y="24"/>
                  </a:cubicBezTo>
                  <a:cubicBezTo>
                    <a:pt x="33" y="24"/>
                    <a:pt x="33" y="24"/>
                    <a:pt x="33" y="24"/>
                  </a:cubicBezTo>
                  <a:cubicBezTo>
                    <a:pt x="33" y="24"/>
                    <a:pt x="33" y="24"/>
                    <a:pt x="33" y="24"/>
                  </a:cubicBezTo>
                  <a:cubicBezTo>
                    <a:pt x="33" y="24"/>
                    <a:pt x="34" y="24"/>
                    <a:pt x="34" y="25"/>
                  </a:cubicBezTo>
                  <a:cubicBezTo>
                    <a:pt x="34" y="25"/>
                    <a:pt x="34" y="25"/>
                    <a:pt x="34" y="25"/>
                  </a:cubicBezTo>
                  <a:cubicBezTo>
                    <a:pt x="34" y="25"/>
                    <a:pt x="34" y="26"/>
                    <a:pt x="34" y="27"/>
                  </a:cubicBezTo>
                  <a:cubicBezTo>
                    <a:pt x="34" y="27"/>
                    <a:pt x="34" y="28"/>
                    <a:pt x="34" y="28"/>
                  </a:cubicBezTo>
                  <a:cubicBezTo>
                    <a:pt x="34" y="29"/>
                    <a:pt x="34" y="29"/>
                    <a:pt x="33" y="30"/>
                  </a:cubicBezTo>
                  <a:cubicBezTo>
                    <a:pt x="34" y="30"/>
                    <a:pt x="34" y="31"/>
                    <a:pt x="34" y="32"/>
                  </a:cubicBezTo>
                  <a:cubicBezTo>
                    <a:pt x="34" y="33"/>
                    <a:pt x="34" y="33"/>
                    <a:pt x="33" y="33"/>
                  </a:cubicBezTo>
                  <a:cubicBezTo>
                    <a:pt x="34" y="34"/>
                    <a:pt x="34" y="34"/>
                    <a:pt x="34" y="35"/>
                  </a:cubicBezTo>
                  <a:cubicBezTo>
                    <a:pt x="34" y="35"/>
                    <a:pt x="34" y="35"/>
                    <a:pt x="33" y="36"/>
                  </a:cubicBezTo>
                  <a:cubicBezTo>
                    <a:pt x="33" y="37"/>
                    <a:pt x="33" y="37"/>
                    <a:pt x="33" y="38"/>
                  </a:cubicBezTo>
                  <a:cubicBezTo>
                    <a:pt x="33" y="38"/>
                    <a:pt x="33" y="38"/>
                    <a:pt x="33" y="38"/>
                  </a:cubicBezTo>
                  <a:cubicBezTo>
                    <a:pt x="33" y="38"/>
                    <a:pt x="33" y="38"/>
                    <a:pt x="33" y="38"/>
                  </a:cubicBezTo>
                  <a:cubicBezTo>
                    <a:pt x="33" y="38"/>
                    <a:pt x="33" y="38"/>
                    <a:pt x="33" y="38"/>
                  </a:cubicBezTo>
                  <a:cubicBezTo>
                    <a:pt x="33" y="37"/>
                    <a:pt x="32" y="37"/>
                    <a:pt x="32" y="37"/>
                  </a:cubicBezTo>
                  <a:cubicBezTo>
                    <a:pt x="32" y="37"/>
                    <a:pt x="32" y="37"/>
                    <a:pt x="32" y="38"/>
                  </a:cubicBezTo>
                  <a:cubicBezTo>
                    <a:pt x="31" y="39"/>
                    <a:pt x="31" y="39"/>
                    <a:pt x="31" y="40"/>
                  </a:cubicBezTo>
                  <a:cubicBezTo>
                    <a:pt x="30" y="40"/>
                    <a:pt x="30" y="40"/>
                    <a:pt x="30" y="41"/>
                  </a:cubicBezTo>
                  <a:cubicBezTo>
                    <a:pt x="30" y="41"/>
                    <a:pt x="30" y="41"/>
                    <a:pt x="30" y="41"/>
                  </a:cubicBezTo>
                  <a:cubicBezTo>
                    <a:pt x="30" y="42"/>
                    <a:pt x="30" y="42"/>
                    <a:pt x="30" y="42"/>
                  </a:cubicBezTo>
                  <a:cubicBezTo>
                    <a:pt x="30" y="42"/>
                    <a:pt x="30" y="42"/>
                    <a:pt x="30" y="42"/>
                  </a:cubicBezTo>
                  <a:cubicBezTo>
                    <a:pt x="29" y="42"/>
                    <a:pt x="28" y="40"/>
                    <a:pt x="28" y="38"/>
                  </a:cubicBezTo>
                  <a:cubicBezTo>
                    <a:pt x="28" y="37"/>
                    <a:pt x="27" y="37"/>
                    <a:pt x="27" y="37"/>
                  </a:cubicBezTo>
                  <a:cubicBezTo>
                    <a:pt x="27" y="37"/>
                    <a:pt x="26" y="37"/>
                    <a:pt x="26" y="38"/>
                  </a:cubicBezTo>
                  <a:cubicBezTo>
                    <a:pt x="26" y="38"/>
                    <a:pt x="26" y="38"/>
                    <a:pt x="26" y="38"/>
                  </a:cubicBezTo>
                  <a:cubicBezTo>
                    <a:pt x="26" y="38"/>
                    <a:pt x="26" y="38"/>
                    <a:pt x="26" y="38"/>
                  </a:cubicBezTo>
                  <a:cubicBezTo>
                    <a:pt x="26" y="38"/>
                    <a:pt x="25" y="38"/>
                    <a:pt x="25" y="37"/>
                  </a:cubicBezTo>
                  <a:cubicBezTo>
                    <a:pt x="25" y="37"/>
                    <a:pt x="25" y="36"/>
                    <a:pt x="25" y="35"/>
                  </a:cubicBezTo>
                  <a:cubicBezTo>
                    <a:pt x="25" y="34"/>
                    <a:pt x="26" y="34"/>
                    <a:pt x="28" y="32"/>
                  </a:cubicBezTo>
                  <a:cubicBezTo>
                    <a:pt x="29" y="32"/>
                    <a:pt x="29" y="31"/>
                    <a:pt x="29" y="30"/>
                  </a:cubicBezTo>
                  <a:cubicBezTo>
                    <a:pt x="29" y="29"/>
                    <a:pt x="29" y="28"/>
                    <a:pt x="28" y="27"/>
                  </a:cubicBezTo>
                  <a:cubicBezTo>
                    <a:pt x="27" y="27"/>
                    <a:pt x="27" y="26"/>
                    <a:pt x="27" y="26"/>
                  </a:cubicBezTo>
                  <a:cubicBezTo>
                    <a:pt x="26" y="26"/>
                    <a:pt x="26" y="27"/>
                    <a:pt x="26" y="27"/>
                  </a:cubicBezTo>
                  <a:cubicBezTo>
                    <a:pt x="26" y="27"/>
                    <a:pt x="26" y="27"/>
                    <a:pt x="27" y="28"/>
                  </a:cubicBezTo>
                  <a:cubicBezTo>
                    <a:pt x="27" y="28"/>
                    <a:pt x="27" y="28"/>
                    <a:pt x="27" y="28"/>
                  </a:cubicBezTo>
                  <a:cubicBezTo>
                    <a:pt x="27" y="28"/>
                    <a:pt x="27" y="29"/>
                    <a:pt x="27" y="29"/>
                  </a:cubicBezTo>
                  <a:cubicBezTo>
                    <a:pt x="26" y="30"/>
                    <a:pt x="26" y="30"/>
                    <a:pt x="26" y="31"/>
                  </a:cubicBezTo>
                  <a:cubicBezTo>
                    <a:pt x="26" y="32"/>
                    <a:pt x="25" y="32"/>
                    <a:pt x="24" y="33"/>
                  </a:cubicBezTo>
                  <a:cubicBezTo>
                    <a:pt x="24" y="33"/>
                    <a:pt x="24" y="34"/>
                    <a:pt x="23" y="34"/>
                  </a:cubicBezTo>
                  <a:cubicBezTo>
                    <a:pt x="23" y="35"/>
                    <a:pt x="23" y="35"/>
                    <a:pt x="23" y="35"/>
                  </a:cubicBezTo>
                  <a:cubicBezTo>
                    <a:pt x="22" y="35"/>
                    <a:pt x="22" y="36"/>
                    <a:pt x="22" y="36"/>
                  </a:cubicBezTo>
                  <a:cubicBezTo>
                    <a:pt x="22" y="37"/>
                    <a:pt x="22" y="37"/>
                    <a:pt x="22" y="37"/>
                  </a:cubicBezTo>
                  <a:cubicBezTo>
                    <a:pt x="22" y="37"/>
                    <a:pt x="21" y="36"/>
                    <a:pt x="20" y="36"/>
                  </a:cubicBezTo>
                  <a:cubicBezTo>
                    <a:pt x="20" y="35"/>
                    <a:pt x="20" y="35"/>
                    <a:pt x="20" y="34"/>
                  </a:cubicBezTo>
                  <a:cubicBezTo>
                    <a:pt x="20" y="35"/>
                    <a:pt x="20" y="35"/>
                    <a:pt x="19" y="35"/>
                  </a:cubicBezTo>
                  <a:cubicBezTo>
                    <a:pt x="18" y="35"/>
                    <a:pt x="18" y="35"/>
                    <a:pt x="18" y="35"/>
                  </a:cubicBezTo>
                  <a:cubicBezTo>
                    <a:pt x="17" y="35"/>
                    <a:pt x="17" y="35"/>
                    <a:pt x="17" y="35"/>
                  </a:cubicBezTo>
                  <a:cubicBezTo>
                    <a:pt x="17" y="35"/>
                    <a:pt x="17" y="35"/>
                    <a:pt x="17" y="35"/>
                  </a:cubicBezTo>
                  <a:cubicBezTo>
                    <a:pt x="17" y="34"/>
                    <a:pt x="17" y="34"/>
                    <a:pt x="17" y="34"/>
                  </a:cubicBezTo>
                  <a:cubicBezTo>
                    <a:pt x="17" y="33"/>
                    <a:pt x="17" y="32"/>
                    <a:pt x="18" y="31"/>
                  </a:cubicBezTo>
                  <a:cubicBezTo>
                    <a:pt x="17" y="31"/>
                    <a:pt x="17" y="30"/>
                    <a:pt x="16" y="30"/>
                  </a:cubicBezTo>
                  <a:cubicBezTo>
                    <a:pt x="16" y="30"/>
                    <a:pt x="16" y="30"/>
                    <a:pt x="16" y="30"/>
                  </a:cubicBezTo>
                  <a:cubicBezTo>
                    <a:pt x="16" y="30"/>
                    <a:pt x="16" y="30"/>
                    <a:pt x="16" y="30"/>
                  </a:cubicBezTo>
                  <a:cubicBezTo>
                    <a:pt x="17" y="29"/>
                    <a:pt x="17" y="29"/>
                    <a:pt x="17" y="29"/>
                  </a:cubicBezTo>
                  <a:cubicBezTo>
                    <a:pt x="17" y="29"/>
                    <a:pt x="18" y="28"/>
                    <a:pt x="19" y="28"/>
                  </a:cubicBezTo>
                  <a:cubicBezTo>
                    <a:pt x="19" y="28"/>
                    <a:pt x="20" y="28"/>
                    <a:pt x="21" y="29"/>
                  </a:cubicBezTo>
                  <a:cubicBezTo>
                    <a:pt x="21" y="29"/>
                    <a:pt x="21" y="29"/>
                    <a:pt x="22" y="29"/>
                  </a:cubicBezTo>
                  <a:cubicBezTo>
                    <a:pt x="22" y="29"/>
                    <a:pt x="22" y="29"/>
                    <a:pt x="22" y="28"/>
                  </a:cubicBezTo>
                  <a:cubicBezTo>
                    <a:pt x="22" y="28"/>
                    <a:pt x="22" y="27"/>
                    <a:pt x="21" y="25"/>
                  </a:cubicBezTo>
                  <a:cubicBezTo>
                    <a:pt x="21" y="24"/>
                    <a:pt x="21" y="23"/>
                    <a:pt x="21" y="23"/>
                  </a:cubicBezTo>
                  <a:cubicBezTo>
                    <a:pt x="21" y="22"/>
                    <a:pt x="21" y="20"/>
                    <a:pt x="22" y="20"/>
                  </a:cubicBezTo>
                  <a:cubicBezTo>
                    <a:pt x="22" y="20"/>
                    <a:pt x="21" y="20"/>
                    <a:pt x="21" y="20"/>
                  </a:cubicBezTo>
                  <a:cubicBezTo>
                    <a:pt x="21" y="20"/>
                    <a:pt x="20" y="20"/>
                    <a:pt x="20" y="20"/>
                  </a:cubicBezTo>
                  <a:cubicBezTo>
                    <a:pt x="20" y="20"/>
                    <a:pt x="19" y="21"/>
                    <a:pt x="19" y="21"/>
                  </a:cubicBezTo>
                  <a:cubicBezTo>
                    <a:pt x="19" y="21"/>
                    <a:pt x="19" y="21"/>
                    <a:pt x="20" y="21"/>
                  </a:cubicBezTo>
                  <a:cubicBezTo>
                    <a:pt x="20" y="21"/>
                    <a:pt x="20" y="21"/>
                    <a:pt x="20" y="22"/>
                  </a:cubicBezTo>
                  <a:cubicBezTo>
                    <a:pt x="20" y="23"/>
                    <a:pt x="19" y="24"/>
                    <a:pt x="18" y="24"/>
                  </a:cubicBezTo>
                  <a:cubicBezTo>
                    <a:pt x="18" y="26"/>
                    <a:pt x="17" y="26"/>
                    <a:pt x="16" y="27"/>
                  </a:cubicBezTo>
                  <a:cubicBezTo>
                    <a:pt x="16" y="27"/>
                    <a:pt x="16" y="28"/>
                    <a:pt x="16" y="28"/>
                  </a:cubicBezTo>
                  <a:cubicBezTo>
                    <a:pt x="15" y="30"/>
                    <a:pt x="14" y="30"/>
                    <a:pt x="14" y="31"/>
                  </a:cubicBezTo>
                  <a:cubicBezTo>
                    <a:pt x="14" y="31"/>
                    <a:pt x="14" y="31"/>
                    <a:pt x="14" y="31"/>
                  </a:cubicBezTo>
                  <a:cubicBezTo>
                    <a:pt x="14" y="31"/>
                    <a:pt x="14" y="31"/>
                    <a:pt x="13" y="31"/>
                  </a:cubicBezTo>
                  <a:cubicBezTo>
                    <a:pt x="13" y="30"/>
                    <a:pt x="13" y="30"/>
                    <a:pt x="13" y="30"/>
                  </a:cubicBezTo>
                  <a:cubicBezTo>
                    <a:pt x="13" y="30"/>
                    <a:pt x="12" y="30"/>
                    <a:pt x="12" y="29"/>
                  </a:cubicBezTo>
                  <a:cubicBezTo>
                    <a:pt x="12" y="29"/>
                    <a:pt x="12" y="29"/>
                    <a:pt x="12" y="29"/>
                  </a:cubicBezTo>
                  <a:cubicBezTo>
                    <a:pt x="11" y="29"/>
                    <a:pt x="11" y="29"/>
                    <a:pt x="11" y="29"/>
                  </a:cubicBezTo>
                  <a:cubicBezTo>
                    <a:pt x="11" y="29"/>
                    <a:pt x="11" y="29"/>
                    <a:pt x="11" y="29"/>
                  </a:cubicBezTo>
                  <a:cubicBezTo>
                    <a:pt x="10" y="29"/>
                    <a:pt x="9" y="29"/>
                    <a:pt x="9" y="29"/>
                  </a:cubicBezTo>
                  <a:cubicBezTo>
                    <a:pt x="9" y="30"/>
                    <a:pt x="9" y="30"/>
                    <a:pt x="9" y="30"/>
                  </a:cubicBezTo>
                  <a:cubicBezTo>
                    <a:pt x="8" y="30"/>
                    <a:pt x="8" y="29"/>
                    <a:pt x="8" y="29"/>
                  </a:cubicBezTo>
                  <a:cubicBezTo>
                    <a:pt x="8" y="27"/>
                    <a:pt x="9" y="26"/>
                    <a:pt x="9" y="25"/>
                  </a:cubicBezTo>
                  <a:cubicBezTo>
                    <a:pt x="9" y="25"/>
                    <a:pt x="9" y="25"/>
                    <a:pt x="9" y="25"/>
                  </a:cubicBezTo>
                  <a:cubicBezTo>
                    <a:pt x="9" y="24"/>
                    <a:pt x="9" y="24"/>
                    <a:pt x="9" y="24"/>
                  </a:cubicBezTo>
                  <a:cubicBezTo>
                    <a:pt x="8" y="24"/>
                    <a:pt x="8" y="24"/>
                    <a:pt x="8" y="24"/>
                  </a:cubicBezTo>
                  <a:cubicBezTo>
                    <a:pt x="8" y="24"/>
                    <a:pt x="8" y="24"/>
                    <a:pt x="8" y="24"/>
                  </a:cubicBezTo>
                  <a:cubicBezTo>
                    <a:pt x="8" y="24"/>
                    <a:pt x="8" y="23"/>
                    <a:pt x="9" y="23"/>
                  </a:cubicBezTo>
                  <a:cubicBezTo>
                    <a:pt x="10" y="22"/>
                    <a:pt x="10" y="22"/>
                    <a:pt x="11" y="22"/>
                  </a:cubicBezTo>
                  <a:cubicBezTo>
                    <a:pt x="11" y="22"/>
                    <a:pt x="12" y="22"/>
                    <a:pt x="12" y="23"/>
                  </a:cubicBezTo>
                  <a:cubicBezTo>
                    <a:pt x="13" y="23"/>
                    <a:pt x="13" y="24"/>
                    <a:pt x="13" y="24"/>
                  </a:cubicBezTo>
                  <a:cubicBezTo>
                    <a:pt x="13" y="24"/>
                    <a:pt x="14" y="23"/>
                    <a:pt x="14" y="23"/>
                  </a:cubicBezTo>
                  <a:cubicBezTo>
                    <a:pt x="14" y="23"/>
                    <a:pt x="14" y="23"/>
                    <a:pt x="14" y="23"/>
                  </a:cubicBezTo>
                  <a:cubicBezTo>
                    <a:pt x="14" y="22"/>
                    <a:pt x="13" y="21"/>
                    <a:pt x="12" y="20"/>
                  </a:cubicBezTo>
                  <a:cubicBezTo>
                    <a:pt x="12" y="20"/>
                    <a:pt x="11" y="20"/>
                    <a:pt x="10" y="20"/>
                  </a:cubicBezTo>
                  <a:cubicBezTo>
                    <a:pt x="9" y="20"/>
                    <a:pt x="8" y="20"/>
                    <a:pt x="8" y="21"/>
                  </a:cubicBezTo>
                  <a:cubicBezTo>
                    <a:pt x="8" y="22"/>
                    <a:pt x="8" y="22"/>
                    <a:pt x="8" y="22"/>
                  </a:cubicBezTo>
                  <a:cubicBezTo>
                    <a:pt x="8" y="22"/>
                    <a:pt x="8" y="22"/>
                    <a:pt x="7" y="22"/>
                  </a:cubicBezTo>
                  <a:cubicBezTo>
                    <a:pt x="7" y="22"/>
                    <a:pt x="7" y="22"/>
                    <a:pt x="6" y="21"/>
                  </a:cubicBezTo>
                  <a:cubicBezTo>
                    <a:pt x="5" y="20"/>
                    <a:pt x="5" y="20"/>
                    <a:pt x="5" y="20"/>
                  </a:cubicBezTo>
                  <a:cubicBezTo>
                    <a:pt x="5" y="20"/>
                    <a:pt x="5" y="19"/>
                    <a:pt x="5" y="19"/>
                  </a:cubicBezTo>
                  <a:cubicBezTo>
                    <a:pt x="5" y="19"/>
                    <a:pt x="5" y="19"/>
                    <a:pt x="5" y="19"/>
                  </a:cubicBezTo>
                  <a:cubicBezTo>
                    <a:pt x="5" y="19"/>
                    <a:pt x="5" y="19"/>
                    <a:pt x="4" y="18"/>
                  </a:cubicBezTo>
                  <a:cubicBezTo>
                    <a:pt x="4" y="18"/>
                    <a:pt x="3" y="17"/>
                    <a:pt x="3" y="16"/>
                  </a:cubicBezTo>
                  <a:cubicBezTo>
                    <a:pt x="3" y="15"/>
                    <a:pt x="3" y="15"/>
                    <a:pt x="3" y="15"/>
                  </a:cubicBezTo>
                  <a:cubicBezTo>
                    <a:pt x="2" y="14"/>
                    <a:pt x="1" y="13"/>
                    <a:pt x="1" y="12"/>
                  </a:cubicBezTo>
                  <a:cubicBezTo>
                    <a:pt x="1" y="12"/>
                    <a:pt x="1" y="11"/>
                    <a:pt x="2" y="11"/>
                  </a:cubicBezTo>
                  <a:cubicBezTo>
                    <a:pt x="1" y="11"/>
                    <a:pt x="1" y="11"/>
                    <a:pt x="1" y="9"/>
                  </a:cubicBezTo>
                  <a:cubicBezTo>
                    <a:pt x="0" y="8"/>
                    <a:pt x="0" y="8"/>
                    <a:pt x="0" y="8"/>
                  </a:cubicBezTo>
                  <a:cubicBezTo>
                    <a:pt x="0" y="7"/>
                    <a:pt x="0" y="7"/>
                    <a:pt x="0" y="7"/>
                  </a:cubicBezTo>
                  <a:cubicBezTo>
                    <a:pt x="0" y="7"/>
                    <a:pt x="0" y="7"/>
                    <a:pt x="0" y="7"/>
                  </a:cubicBezTo>
                  <a:cubicBezTo>
                    <a:pt x="1" y="7"/>
                    <a:pt x="1" y="7"/>
                    <a:pt x="1" y="7"/>
                  </a:cubicBezTo>
                  <a:cubicBezTo>
                    <a:pt x="2" y="7"/>
                    <a:pt x="2" y="7"/>
                    <a:pt x="2" y="7"/>
                  </a:cubicBezTo>
                  <a:cubicBezTo>
                    <a:pt x="2" y="6"/>
                    <a:pt x="2" y="6"/>
                    <a:pt x="2" y="6"/>
                  </a:cubicBezTo>
                  <a:cubicBezTo>
                    <a:pt x="2" y="5"/>
                    <a:pt x="2" y="5"/>
                    <a:pt x="2" y="4"/>
                  </a:cubicBezTo>
                  <a:cubicBezTo>
                    <a:pt x="2" y="4"/>
                    <a:pt x="2" y="4"/>
                    <a:pt x="2" y="4"/>
                  </a:cubicBezTo>
                  <a:cubicBezTo>
                    <a:pt x="2" y="4"/>
                    <a:pt x="2" y="3"/>
                    <a:pt x="2" y="3"/>
                  </a:cubicBezTo>
                  <a:cubicBezTo>
                    <a:pt x="2" y="3"/>
                    <a:pt x="2" y="3"/>
                    <a:pt x="2" y="3"/>
                  </a:cubicBezTo>
                  <a:cubicBezTo>
                    <a:pt x="2" y="2"/>
                    <a:pt x="2" y="2"/>
                    <a:pt x="2" y="2"/>
                  </a:cubicBezTo>
                  <a:cubicBezTo>
                    <a:pt x="2" y="2"/>
                    <a:pt x="2" y="2"/>
                    <a:pt x="2" y="2"/>
                  </a:cubicBezTo>
                  <a:cubicBezTo>
                    <a:pt x="2" y="2"/>
                    <a:pt x="2" y="2"/>
                    <a:pt x="2" y="2"/>
                  </a:cubicBezTo>
                  <a:cubicBezTo>
                    <a:pt x="3" y="2"/>
                    <a:pt x="4" y="3"/>
                    <a:pt x="4" y="3"/>
                  </a:cubicBezTo>
                  <a:cubicBezTo>
                    <a:pt x="5" y="4"/>
                    <a:pt x="6" y="5"/>
                    <a:pt x="6" y="6"/>
                  </a:cubicBezTo>
                  <a:cubicBezTo>
                    <a:pt x="6" y="7"/>
                    <a:pt x="6" y="7"/>
                    <a:pt x="6" y="7"/>
                  </a:cubicBezTo>
                  <a:cubicBezTo>
                    <a:pt x="6" y="7"/>
                    <a:pt x="6" y="7"/>
                    <a:pt x="6" y="7"/>
                  </a:cubicBezTo>
                  <a:cubicBezTo>
                    <a:pt x="6" y="7"/>
                    <a:pt x="6" y="7"/>
                    <a:pt x="6" y="8"/>
                  </a:cubicBezTo>
                  <a:cubicBezTo>
                    <a:pt x="7" y="8"/>
                    <a:pt x="7" y="8"/>
                    <a:pt x="7" y="8"/>
                  </a:cubicBezTo>
                  <a:cubicBezTo>
                    <a:pt x="7" y="9"/>
                    <a:pt x="7" y="9"/>
                    <a:pt x="7" y="10"/>
                  </a:cubicBezTo>
                  <a:cubicBezTo>
                    <a:pt x="7" y="10"/>
                    <a:pt x="7" y="10"/>
                    <a:pt x="7" y="11"/>
                  </a:cubicBezTo>
                  <a:cubicBezTo>
                    <a:pt x="6" y="11"/>
                    <a:pt x="6" y="12"/>
                    <a:pt x="6" y="12"/>
                  </a:cubicBezTo>
                  <a:cubicBezTo>
                    <a:pt x="6" y="13"/>
                    <a:pt x="6" y="14"/>
                    <a:pt x="7" y="14"/>
                  </a:cubicBezTo>
                  <a:cubicBezTo>
                    <a:pt x="7" y="15"/>
                    <a:pt x="7" y="16"/>
                    <a:pt x="8" y="16"/>
                  </a:cubicBezTo>
                  <a:cubicBezTo>
                    <a:pt x="9" y="16"/>
                    <a:pt x="9" y="15"/>
                    <a:pt x="9" y="13"/>
                  </a:cubicBezTo>
                  <a:cubicBezTo>
                    <a:pt x="9" y="12"/>
                    <a:pt x="9" y="11"/>
                    <a:pt x="9" y="10"/>
                  </a:cubicBezTo>
                  <a:cubicBezTo>
                    <a:pt x="9" y="10"/>
                    <a:pt x="9" y="10"/>
                    <a:pt x="9" y="10"/>
                  </a:cubicBezTo>
                  <a:cubicBezTo>
                    <a:pt x="9" y="10"/>
                    <a:pt x="9" y="10"/>
                    <a:pt x="9" y="9"/>
                  </a:cubicBezTo>
                  <a:cubicBezTo>
                    <a:pt x="8" y="8"/>
                    <a:pt x="8" y="8"/>
                    <a:pt x="8" y="8"/>
                  </a:cubicBezTo>
                  <a:cubicBezTo>
                    <a:pt x="7" y="7"/>
                    <a:pt x="7" y="6"/>
                    <a:pt x="7" y="6"/>
                  </a:cubicBezTo>
                  <a:cubicBezTo>
                    <a:pt x="7" y="5"/>
                    <a:pt x="7" y="4"/>
                    <a:pt x="8" y="4"/>
                  </a:cubicBezTo>
                  <a:cubicBezTo>
                    <a:pt x="9" y="4"/>
                    <a:pt x="9" y="4"/>
                    <a:pt x="9" y="4"/>
                  </a:cubicBezTo>
                  <a:cubicBezTo>
                    <a:pt x="9" y="4"/>
                    <a:pt x="9" y="4"/>
                    <a:pt x="9" y="4"/>
                  </a:cubicBezTo>
                  <a:cubicBezTo>
                    <a:pt x="9" y="4"/>
                    <a:pt x="9" y="3"/>
                    <a:pt x="9" y="3"/>
                  </a:cubicBezTo>
                  <a:cubicBezTo>
                    <a:pt x="9" y="2"/>
                    <a:pt x="9" y="2"/>
                    <a:pt x="10" y="2"/>
                  </a:cubicBezTo>
                  <a:cubicBezTo>
                    <a:pt x="10" y="2"/>
                    <a:pt x="10" y="2"/>
                    <a:pt x="10" y="2"/>
                  </a:cubicBezTo>
                  <a:cubicBezTo>
                    <a:pt x="10" y="2"/>
                    <a:pt x="10" y="2"/>
                    <a:pt x="10" y="2"/>
                  </a:cubicBezTo>
                  <a:cubicBezTo>
                    <a:pt x="11" y="2"/>
                    <a:pt x="11" y="2"/>
                    <a:pt x="11" y="2"/>
                  </a:cubicBezTo>
                  <a:cubicBezTo>
                    <a:pt x="11" y="2"/>
                    <a:pt x="11" y="1"/>
                    <a:pt x="12" y="1"/>
                  </a:cubicBezTo>
                  <a:cubicBezTo>
                    <a:pt x="12" y="0"/>
                    <a:pt x="13" y="0"/>
                    <a:pt x="13" y="0"/>
                  </a:cubicBezTo>
                  <a:cubicBezTo>
                    <a:pt x="13" y="0"/>
                    <a:pt x="13" y="0"/>
                    <a:pt x="13" y="0"/>
                  </a:cubicBezTo>
                  <a:cubicBezTo>
                    <a:pt x="14" y="1"/>
                    <a:pt x="14" y="1"/>
                    <a:pt x="14" y="1"/>
                  </a:cubicBezTo>
                  <a:cubicBezTo>
                    <a:pt x="14" y="1"/>
                    <a:pt x="14" y="1"/>
                    <a:pt x="14" y="2"/>
                  </a:cubicBezTo>
                  <a:cubicBezTo>
                    <a:pt x="15" y="2"/>
                    <a:pt x="15" y="2"/>
                    <a:pt x="15" y="2"/>
                  </a:cubicBezTo>
                  <a:cubicBezTo>
                    <a:pt x="15" y="2"/>
                    <a:pt x="15" y="2"/>
                    <a:pt x="15" y="2"/>
                  </a:cubicBezTo>
                  <a:cubicBezTo>
                    <a:pt x="15" y="2"/>
                    <a:pt x="15" y="2"/>
                    <a:pt x="16" y="2"/>
                  </a:cubicBezTo>
                  <a:cubicBezTo>
                    <a:pt x="16" y="1"/>
                    <a:pt x="16" y="1"/>
                    <a:pt x="16" y="1"/>
                  </a:cubicBezTo>
                  <a:cubicBezTo>
                    <a:pt x="16" y="1"/>
                    <a:pt x="16" y="1"/>
                    <a:pt x="17" y="1"/>
                  </a:cubicBezTo>
                  <a:cubicBezTo>
                    <a:pt x="17" y="1"/>
                    <a:pt x="17" y="1"/>
                    <a:pt x="17" y="2"/>
                  </a:cubicBezTo>
                  <a:cubicBezTo>
                    <a:pt x="17" y="3"/>
                    <a:pt x="17" y="3"/>
                    <a:pt x="17" y="4"/>
                  </a:cubicBezTo>
                  <a:cubicBezTo>
                    <a:pt x="18" y="4"/>
                    <a:pt x="19" y="5"/>
                    <a:pt x="19" y="6"/>
                  </a:cubicBezTo>
                  <a:cubicBezTo>
                    <a:pt x="19" y="7"/>
                    <a:pt x="18" y="8"/>
                    <a:pt x="17" y="9"/>
                  </a:cubicBezTo>
                  <a:cubicBezTo>
                    <a:pt x="17" y="10"/>
                    <a:pt x="17" y="10"/>
                    <a:pt x="17" y="10"/>
                  </a:cubicBezTo>
                  <a:cubicBezTo>
                    <a:pt x="17" y="13"/>
                    <a:pt x="18" y="14"/>
                    <a:pt x="22" y="15"/>
                  </a:cubicBezTo>
                  <a:cubicBezTo>
                    <a:pt x="24" y="15"/>
                    <a:pt x="25" y="15"/>
                    <a:pt x="27" y="16"/>
                  </a:cubicBezTo>
                  <a:cubicBezTo>
                    <a:pt x="29" y="16"/>
                    <a:pt x="30" y="16"/>
                    <a:pt x="30" y="16"/>
                  </a:cubicBezTo>
                  <a:cubicBezTo>
                    <a:pt x="31" y="16"/>
                    <a:pt x="31" y="16"/>
                    <a:pt x="31" y="16"/>
                  </a:cubicBezTo>
                  <a:cubicBezTo>
                    <a:pt x="31" y="15"/>
                    <a:pt x="31" y="15"/>
                    <a:pt x="28" y="14"/>
                  </a:cubicBezTo>
                  <a:cubicBezTo>
                    <a:pt x="22" y="13"/>
                    <a:pt x="19" y="11"/>
                    <a:pt x="19" y="7"/>
                  </a:cubicBezTo>
                  <a:cubicBezTo>
                    <a:pt x="19" y="4"/>
                    <a:pt x="21" y="1"/>
                    <a:pt x="24" y="1"/>
                  </a:cubicBezTo>
                  <a:cubicBezTo>
                    <a:pt x="26" y="1"/>
                    <a:pt x="27" y="2"/>
                    <a:pt x="29" y="3"/>
                  </a:cubicBezTo>
                  <a:cubicBezTo>
                    <a:pt x="31" y="4"/>
                    <a:pt x="31" y="4"/>
                    <a:pt x="31" y="4"/>
                  </a:cubicBezTo>
                  <a:cubicBezTo>
                    <a:pt x="32" y="4"/>
                    <a:pt x="32" y="4"/>
                    <a:pt x="32" y="3"/>
                  </a:cubicBezTo>
                  <a:cubicBezTo>
                    <a:pt x="32" y="3"/>
                    <a:pt x="32" y="2"/>
                    <a:pt x="32" y="2"/>
                  </a:cubicBezTo>
                  <a:cubicBezTo>
                    <a:pt x="33" y="2"/>
                    <a:pt x="33" y="3"/>
                    <a:pt x="33" y="3"/>
                  </a:cubicBezTo>
                  <a:cubicBezTo>
                    <a:pt x="34" y="4"/>
                    <a:pt x="34" y="4"/>
                    <a:pt x="34" y="5"/>
                  </a:cubicBezTo>
                  <a:cubicBezTo>
                    <a:pt x="34" y="6"/>
                    <a:pt x="34" y="7"/>
                    <a:pt x="32" y="7"/>
                  </a:cubicBezTo>
                  <a:cubicBezTo>
                    <a:pt x="32" y="8"/>
                    <a:pt x="32" y="8"/>
                    <a:pt x="32" y="8"/>
                  </a:cubicBezTo>
                  <a:cubicBezTo>
                    <a:pt x="31" y="9"/>
                    <a:pt x="31" y="9"/>
                    <a:pt x="30" y="9"/>
                  </a:cubicBezTo>
                  <a:cubicBezTo>
                    <a:pt x="29" y="9"/>
                    <a:pt x="27" y="8"/>
                    <a:pt x="26" y="8"/>
                  </a:cubicBezTo>
                  <a:cubicBezTo>
                    <a:pt x="25" y="7"/>
                    <a:pt x="25" y="7"/>
                    <a:pt x="25" y="7"/>
                  </a:cubicBezTo>
                  <a:cubicBezTo>
                    <a:pt x="24" y="6"/>
                    <a:pt x="24" y="6"/>
                    <a:pt x="23" y="6"/>
                  </a:cubicBezTo>
                  <a:cubicBezTo>
                    <a:pt x="22" y="6"/>
                    <a:pt x="22" y="6"/>
                    <a:pt x="22" y="7"/>
                  </a:cubicBezTo>
                  <a:cubicBezTo>
                    <a:pt x="22" y="8"/>
                    <a:pt x="22" y="8"/>
                    <a:pt x="23" y="9"/>
                  </a:cubicBezTo>
                  <a:cubicBezTo>
                    <a:pt x="25" y="9"/>
                    <a:pt x="25" y="9"/>
                    <a:pt x="25" y="9"/>
                  </a:cubicBezTo>
                  <a:cubicBezTo>
                    <a:pt x="25" y="9"/>
                    <a:pt x="26" y="9"/>
                    <a:pt x="26" y="10"/>
                  </a:cubicBezTo>
                  <a:cubicBezTo>
                    <a:pt x="27" y="10"/>
                    <a:pt x="27" y="10"/>
                    <a:pt x="27" y="10"/>
                  </a:cubicBezTo>
                  <a:cubicBezTo>
                    <a:pt x="28" y="10"/>
                    <a:pt x="29" y="10"/>
                    <a:pt x="30" y="10"/>
                  </a:cubicBezTo>
                  <a:cubicBezTo>
                    <a:pt x="30" y="10"/>
                    <a:pt x="30" y="10"/>
                    <a:pt x="30" y="11"/>
                  </a:cubicBezTo>
                  <a:cubicBezTo>
                    <a:pt x="31" y="11"/>
                    <a:pt x="31" y="11"/>
                    <a:pt x="31" y="11"/>
                  </a:cubicBezTo>
                  <a:cubicBezTo>
                    <a:pt x="33" y="11"/>
                    <a:pt x="35" y="13"/>
                    <a:pt x="35" y="16"/>
                  </a:cubicBezTo>
                  <a:cubicBezTo>
                    <a:pt x="35" y="18"/>
                    <a:pt x="33" y="20"/>
                    <a:pt x="31" y="20"/>
                  </a:cubicBezTo>
                  <a:lnTo>
                    <a:pt x="30" y="20"/>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9" name="Freeform 85">
              <a:extLst>
                <a:ext uri="{FF2B5EF4-FFF2-40B4-BE49-F238E27FC236}">
                  <a16:creationId xmlns:a16="http://schemas.microsoft.com/office/drawing/2014/main" id="{FADBD219-6CD9-4ED8-A18A-FB32BFA73620}"/>
                </a:ext>
              </a:extLst>
            </p:cNvPr>
            <p:cNvSpPr>
              <a:spLocks/>
            </p:cNvSpPr>
            <p:nvPr userDrawn="1"/>
          </p:nvSpPr>
          <p:spPr bwMode="auto">
            <a:xfrm>
              <a:off x="230" y="243"/>
              <a:ext cx="54" cy="82"/>
            </a:xfrm>
            <a:custGeom>
              <a:avLst/>
              <a:gdLst>
                <a:gd name="T0" fmla="*/ 23 w 26"/>
                <a:gd name="T1" fmla="*/ 35 h 39"/>
                <a:gd name="T2" fmla="*/ 24 w 26"/>
                <a:gd name="T3" fmla="*/ 35 h 39"/>
                <a:gd name="T4" fmla="*/ 23 w 26"/>
                <a:gd name="T5" fmla="*/ 31 h 39"/>
                <a:gd name="T6" fmla="*/ 23 w 26"/>
                <a:gd name="T7" fmla="*/ 28 h 39"/>
                <a:gd name="T8" fmla="*/ 25 w 26"/>
                <a:gd name="T9" fmla="*/ 27 h 39"/>
                <a:gd name="T10" fmla="*/ 21 w 26"/>
                <a:gd name="T11" fmla="*/ 21 h 39"/>
                <a:gd name="T12" fmla="*/ 23 w 26"/>
                <a:gd name="T13" fmla="*/ 17 h 39"/>
                <a:gd name="T14" fmla="*/ 23 w 26"/>
                <a:gd name="T15" fmla="*/ 11 h 39"/>
                <a:gd name="T16" fmla="*/ 23 w 26"/>
                <a:gd name="T17" fmla="*/ 12 h 39"/>
                <a:gd name="T18" fmla="*/ 20 w 26"/>
                <a:gd name="T19" fmla="*/ 11 h 39"/>
                <a:gd name="T20" fmla="*/ 16 w 26"/>
                <a:gd name="T21" fmla="*/ 9 h 39"/>
                <a:gd name="T22" fmla="*/ 16 w 26"/>
                <a:gd name="T23" fmla="*/ 10 h 39"/>
                <a:gd name="T24" fmla="*/ 19 w 26"/>
                <a:gd name="T25" fmla="*/ 6 h 39"/>
                <a:gd name="T26" fmla="*/ 21 w 26"/>
                <a:gd name="T27" fmla="*/ 5 h 39"/>
                <a:gd name="T28" fmla="*/ 17 w 26"/>
                <a:gd name="T29" fmla="*/ 3 h 39"/>
                <a:gd name="T30" fmla="*/ 25 w 26"/>
                <a:gd name="T31" fmla="*/ 3 h 39"/>
                <a:gd name="T32" fmla="*/ 24 w 26"/>
                <a:gd name="T33" fmla="*/ 4 h 39"/>
                <a:gd name="T34" fmla="*/ 12 w 26"/>
                <a:gd name="T35" fmla="*/ 6 h 39"/>
                <a:gd name="T36" fmla="*/ 18 w 26"/>
                <a:gd name="T37" fmla="*/ 15 h 39"/>
                <a:gd name="T38" fmla="*/ 7 w 26"/>
                <a:gd name="T39" fmla="*/ 17 h 39"/>
                <a:gd name="T40" fmla="*/ 3 w 26"/>
                <a:gd name="T41" fmla="*/ 14 h 39"/>
                <a:gd name="T42" fmla="*/ 5 w 26"/>
                <a:gd name="T43" fmla="*/ 15 h 39"/>
                <a:gd name="T44" fmla="*/ 7 w 26"/>
                <a:gd name="T45" fmla="*/ 16 h 39"/>
                <a:gd name="T46" fmla="*/ 8 w 26"/>
                <a:gd name="T47" fmla="*/ 14 h 39"/>
                <a:gd name="T48" fmla="*/ 9 w 26"/>
                <a:gd name="T49" fmla="*/ 14 h 39"/>
                <a:gd name="T50" fmla="*/ 7 w 26"/>
                <a:gd name="T51" fmla="*/ 12 h 39"/>
                <a:gd name="T52" fmla="*/ 8 w 26"/>
                <a:gd name="T53" fmla="*/ 10 h 39"/>
                <a:gd name="T54" fmla="*/ 9 w 26"/>
                <a:gd name="T55" fmla="*/ 6 h 39"/>
                <a:gd name="T56" fmla="*/ 10 w 26"/>
                <a:gd name="T57" fmla="*/ 6 h 39"/>
                <a:gd name="T58" fmla="*/ 8 w 26"/>
                <a:gd name="T59" fmla="*/ 3 h 39"/>
                <a:gd name="T60" fmla="*/ 8 w 26"/>
                <a:gd name="T61" fmla="*/ 1 h 39"/>
                <a:gd name="T62" fmla="*/ 6 w 26"/>
                <a:gd name="T63" fmla="*/ 2 h 39"/>
                <a:gd name="T64" fmla="*/ 4 w 26"/>
                <a:gd name="T65" fmla="*/ 1 h 39"/>
                <a:gd name="T66" fmla="*/ 2 w 26"/>
                <a:gd name="T67" fmla="*/ 2 h 39"/>
                <a:gd name="T68" fmla="*/ 2 w 26"/>
                <a:gd name="T69" fmla="*/ 4 h 39"/>
                <a:gd name="T70" fmla="*/ 0 w 26"/>
                <a:gd name="T71" fmla="*/ 5 h 39"/>
                <a:gd name="T72" fmla="*/ 1 w 26"/>
                <a:gd name="T73" fmla="*/ 6 h 39"/>
                <a:gd name="T74" fmla="*/ 4 w 26"/>
                <a:gd name="T75" fmla="*/ 11 h 39"/>
                <a:gd name="T76" fmla="*/ 2 w 26"/>
                <a:gd name="T77" fmla="*/ 13 h 39"/>
                <a:gd name="T78" fmla="*/ 3 w 26"/>
                <a:gd name="T79" fmla="*/ 25 h 39"/>
                <a:gd name="T80" fmla="*/ 4 w 26"/>
                <a:gd name="T81" fmla="*/ 26 h 39"/>
                <a:gd name="T82" fmla="*/ 5 w 26"/>
                <a:gd name="T83" fmla="*/ 25 h 39"/>
                <a:gd name="T84" fmla="*/ 6 w 26"/>
                <a:gd name="T85" fmla="*/ 28 h 39"/>
                <a:gd name="T86" fmla="*/ 7 w 26"/>
                <a:gd name="T87" fmla="*/ 24 h 39"/>
                <a:gd name="T88" fmla="*/ 9 w 26"/>
                <a:gd name="T89" fmla="*/ 23 h 39"/>
                <a:gd name="T90" fmla="*/ 9 w 26"/>
                <a:gd name="T91" fmla="*/ 22 h 39"/>
                <a:gd name="T92" fmla="*/ 10 w 26"/>
                <a:gd name="T93" fmla="*/ 21 h 39"/>
                <a:gd name="T94" fmla="*/ 10 w 26"/>
                <a:gd name="T95" fmla="*/ 17 h 39"/>
                <a:gd name="T96" fmla="*/ 11 w 26"/>
                <a:gd name="T97" fmla="*/ 18 h 39"/>
                <a:gd name="T98" fmla="*/ 15 w 26"/>
                <a:gd name="T99" fmla="*/ 18 h 39"/>
                <a:gd name="T100" fmla="*/ 20 w 26"/>
                <a:gd name="T101" fmla="*/ 25 h 39"/>
                <a:gd name="T102" fmla="*/ 21 w 26"/>
                <a:gd name="T103"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 h="39">
                  <a:moveTo>
                    <a:pt x="21" y="39"/>
                  </a:moveTo>
                  <a:cubicBezTo>
                    <a:pt x="22" y="38"/>
                    <a:pt x="22" y="38"/>
                    <a:pt x="22" y="38"/>
                  </a:cubicBezTo>
                  <a:cubicBezTo>
                    <a:pt x="22" y="38"/>
                    <a:pt x="22" y="38"/>
                    <a:pt x="22" y="38"/>
                  </a:cubicBezTo>
                  <a:cubicBezTo>
                    <a:pt x="22" y="38"/>
                    <a:pt x="23" y="37"/>
                    <a:pt x="23" y="36"/>
                  </a:cubicBezTo>
                  <a:cubicBezTo>
                    <a:pt x="23" y="36"/>
                    <a:pt x="23" y="35"/>
                    <a:pt x="23" y="35"/>
                  </a:cubicBezTo>
                  <a:cubicBezTo>
                    <a:pt x="22" y="35"/>
                    <a:pt x="22" y="35"/>
                    <a:pt x="22" y="34"/>
                  </a:cubicBezTo>
                  <a:cubicBezTo>
                    <a:pt x="22" y="34"/>
                    <a:pt x="23" y="34"/>
                    <a:pt x="23" y="34"/>
                  </a:cubicBezTo>
                  <a:cubicBezTo>
                    <a:pt x="23" y="34"/>
                    <a:pt x="23" y="34"/>
                    <a:pt x="23" y="34"/>
                  </a:cubicBezTo>
                  <a:cubicBezTo>
                    <a:pt x="23" y="35"/>
                    <a:pt x="23" y="35"/>
                    <a:pt x="23" y="35"/>
                  </a:cubicBezTo>
                  <a:cubicBezTo>
                    <a:pt x="24" y="35"/>
                    <a:pt x="24" y="35"/>
                    <a:pt x="24" y="35"/>
                  </a:cubicBezTo>
                  <a:cubicBezTo>
                    <a:pt x="24" y="35"/>
                    <a:pt x="24" y="35"/>
                    <a:pt x="24" y="35"/>
                  </a:cubicBezTo>
                  <a:cubicBezTo>
                    <a:pt x="24" y="34"/>
                    <a:pt x="24" y="34"/>
                    <a:pt x="24" y="34"/>
                  </a:cubicBezTo>
                  <a:cubicBezTo>
                    <a:pt x="24" y="33"/>
                    <a:pt x="24" y="33"/>
                    <a:pt x="24" y="32"/>
                  </a:cubicBezTo>
                  <a:cubicBezTo>
                    <a:pt x="23" y="32"/>
                    <a:pt x="23" y="31"/>
                    <a:pt x="23" y="31"/>
                  </a:cubicBezTo>
                  <a:cubicBezTo>
                    <a:pt x="23" y="31"/>
                    <a:pt x="23" y="31"/>
                    <a:pt x="23" y="31"/>
                  </a:cubicBezTo>
                  <a:cubicBezTo>
                    <a:pt x="23" y="31"/>
                    <a:pt x="23" y="31"/>
                    <a:pt x="24" y="31"/>
                  </a:cubicBezTo>
                  <a:cubicBezTo>
                    <a:pt x="24" y="31"/>
                    <a:pt x="24" y="31"/>
                    <a:pt x="24" y="31"/>
                  </a:cubicBezTo>
                  <a:cubicBezTo>
                    <a:pt x="24" y="31"/>
                    <a:pt x="24" y="31"/>
                    <a:pt x="24" y="31"/>
                  </a:cubicBezTo>
                  <a:cubicBezTo>
                    <a:pt x="24" y="30"/>
                    <a:pt x="24" y="29"/>
                    <a:pt x="24" y="29"/>
                  </a:cubicBezTo>
                  <a:cubicBezTo>
                    <a:pt x="24" y="28"/>
                    <a:pt x="23" y="28"/>
                    <a:pt x="23" y="28"/>
                  </a:cubicBezTo>
                  <a:cubicBezTo>
                    <a:pt x="23" y="28"/>
                    <a:pt x="23" y="28"/>
                    <a:pt x="23" y="28"/>
                  </a:cubicBezTo>
                  <a:cubicBezTo>
                    <a:pt x="23" y="28"/>
                    <a:pt x="23" y="28"/>
                    <a:pt x="24" y="28"/>
                  </a:cubicBezTo>
                  <a:cubicBezTo>
                    <a:pt x="24" y="28"/>
                    <a:pt x="24" y="28"/>
                    <a:pt x="24" y="28"/>
                  </a:cubicBezTo>
                  <a:cubicBezTo>
                    <a:pt x="24" y="28"/>
                    <a:pt x="24" y="28"/>
                    <a:pt x="24" y="28"/>
                  </a:cubicBezTo>
                  <a:cubicBezTo>
                    <a:pt x="25" y="28"/>
                    <a:pt x="25" y="28"/>
                    <a:pt x="25" y="27"/>
                  </a:cubicBezTo>
                  <a:cubicBezTo>
                    <a:pt x="25" y="26"/>
                    <a:pt x="25" y="26"/>
                    <a:pt x="25" y="26"/>
                  </a:cubicBezTo>
                  <a:cubicBezTo>
                    <a:pt x="25" y="26"/>
                    <a:pt x="25" y="26"/>
                    <a:pt x="25" y="26"/>
                  </a:cubicBezTo>
                  <a:cubicBezTo>
                    <a:pt x="25" y="25"/>
                    <a:pt x="24" y="25"/>
                    <a:pt x="24" y="25"/>
                  </a:cubicBezTo>
                  <a:cubicBezTo>
                    <a:pt x="24" y="25"/>
                    <a:pt x="24" y="25"/>
                    <a:pt x="24" y="25"/>
                  </a:cubicBezTo>
                  <a:cubicBezTo>
                    <a:pt x="22" y="25"/>
                    <a:pt x="21" y="24"/>
                    <a:pt x="21" y="21"/>
                  </a:cubicBezTo>
                  <a:cubicBezTo>
                    <a:pt x="21" y="19"/>
                    <a:pt x="20" y="17"/>
                    <a:pt x="19" y="17"/>
                  </a:cubicBezTo>
                  <a:cubicBezTo>
                    <a:pt x="18" y="17"/>
                    <a:pt x="18" y="17"/>
                    <a:pt x="18" y="16"/>
                  </a:cubicBezTo>
                  <a:cubicBezTo>
                    <a:pt x="18" y="16"/>
                    <a:pt x="18" y="16"/>
                    <a:pt x="19" y="16"/>
                  </a:cubicBezTo>
                  <a:cubicBezTo>
                    <a:pt x="19" y="16"/>
                    <a:pt x="19" y="16"/>
                    <a:pt x="19" y="16"/>
                  </a:cubicBezTo>
                  <a:cubicBezTo>
                    <a:pt x="21" y="17"/>
                    <a:pt x="22" y="17"/>
                    <a:pt x="23" y="17"/>
                  </a:cubicBezTo>
                  <a:cubicBezTo>
                    <a:pt x="24" y="17"/>
                    <a:pt x="26" y="16"/>
                    <a:pt x="26" y="15"/>
                  </a:cubicBezTo>
                  <a:cubicBezTo>
                    <a:pt x="26" y="13"/>
                    <a:pt x="25" y="12"/>
                    <a:pt x="24" y="11"/>
                  </a:cubicBezTo>
                  <a:cubicBezTo>
                    <a:pt x="24" y="11"/>
                    <a:pt x="24" y="11"/>
                    <a:pt x="23" y="11"/>
                  </a:cubicBezTo>
                  <a:cubicBezTo>
                    <a:pt x="23" y="11"/>
                    <a:pt x="23" y="11"/>
                    <a:pt x="23" y="11"/>
                  </a:cubicBezTo>
                  <a:cubicBezTo>
                    <a:pt x="23" y="11"/>
                    <a:pt x="23" y="11"/>
                    <a:pt x="23" y="11"/>
                  </a:cubicBezTo>
                  <a:cubicBezTo>
                    <a:pt x="23" y="11"/>
                    <a:pt x="23" y="11"/>
                    <a:pt x="23" y="11"/>
                  </a:cubicBezTo>
                  <a:cubicBezTo>
                    <a:pt x="23" y="12"/>
                    <a:pt x="23" y="12"/>
                    <a:pt x="23" y="12"/>
                  </a:cubicBezTo>
                  <a:cubicBezTo>
                    <a:pt x="23" y="12"/>
                    <a:pt x="23" y="12"/>
                    <a:pt x="23" y="12"/>
                  </a:cubicBezTo>
                  <a:cubicBezTo>
                    <a:pt x="23" y="12"/>
                    <a:pt x="23" y="12"/>
                    <a:pt x="23" y="12"/>
                  </a:cubicBezTo>
                  <a:cubicBezTo>
                    <a:pt x="23" y="12"/>
                    <a:pt x="23" y="12"/>
                    <a:pt x="23" y="12"/>
                  </a:cubicBezTo>
                  <a:cubicBezTo>
                    <a:pt x="22" y="11"/>
                    <a:pt x="22" y="11"/>
                    <a:pt x="22" y="11"/>
                  </a:cubicBezTo>
                  <a:cubicBezTo>
                    <a:pt x="22" y="10"/>
                    <a:pt x="21" y="9"/>
                    <a:pt x="20" y="9"/>
                  </a:cubicBezTo>
                  <a:cubicBezTo>
                    <a:pt x="20" y="9"/>
                    <a:pt x="19" y="10"/>
                    <a:pt x="19" y="10"/>
                  </a:cubicBezTo>
                  <a:cubicBezTo>
                    <a:pt x="19" y="10"/>
                    <a:pt x="19" y="10"/>
                    <a:pt x="20" y="10"/>
                  </a:cubicBezTo>
                  <a:cubicBezTo>
                    <a:pt x="20" y="10"/>
                    <a:pt x="20" y="11"/>
                    <a:pt x="20" y="11"/>
                  </a:cubicBezTo>
                  <a:cubicBezTo>
                    <a:pt x="20" y="11"/>
                    <a:pt x="20" y="11"/>
                    <a:pt x="20" y="11"/>
                  </a:cubicBezTo>
                  <a:cubicBezTo>
                    <a:pt x="20" y="11"/>
                    <a:pt x="20" y="11"/>
                    <a:pt x="20" y="11"/>
                  </a:cubicBezTo>
                  <a:cubicBezTo>
                    <a:pt x="20" y="11"/>
                    <a:pt x="20" y="11"/>
                    <a:pt x="20" y="11"/>
                  </a:cubicBezTo>
                  <a:cubicBezTo>
                    <a:pt x="20" y="11"/>
                    <a:pt x="19" y="11"/>
                    <a:pt x="19" y="10"/>
                  </a:cubicBezTo>
                  <a:cubicBezTo>
                    <a:pt x="18" y="9"/>
                    <a:pt x="17" y="9"/>
                    <a:pt x="16" y="9"/>
                  </a:cubicBezTo>
                  <a:cubicBezTo>
                    <a:pt x="16" y="9"/>
                    <a:pt x="16" y="9"/>
                    <a:pt x="16" y="9"/>
                  </a:cubicBezTo>
                  <a:cubicBezTo>
                    <a:pt x="16" y="9"/>
                    <a:pt x="16" y="9"/>
                    <a:pt x="16" y="9"/>
                  </a:cubicBezTo>
                  <a:cubicBezTo>
                    <a:pt x="16" y="9"/>
                    <a:pt x="16" y="9"/>
                    <a:pt x="16" y="9"/>
                  </a:cubicBezTo>
                  <a:cubicBezTo>
                    <a:pt x="16" y="10"/>
                    <a:pt x="16" y="10"/>
                    <a:pt x="16" y="10"/>
                  </a:cubicBezTo>
                  <a:cubicBezTo>
                    <a:pt x="16" y="10"/>
                    <a:pt x="16" y="10"/>
                    <a:pt x="16" y="10"/>
                  </a:cubicBezTo>
                  <a:cubicBezTo>
                    <a:pt x="16" y="10"/>
                    <a:pt x="16" y="10"/>
                    <a:pt x="15" y="9"/>
                  </a:cubicBezTo>
                  <a:cubicBezTo>
                    <a:pt x="14" y="8"/>
                    <a:pt x="13" y="7"/>
                    <a:pt x="13" y="6"/>
                  </a:cubicBezTo>
                  <a:cubicBezTo>
                    <a:pt x="13" y="5"/>
                    <a:pt x="14" y="4"/>
                    <a:pt x="15" y="4"/>
                  </a:cubicBezTo>
                  <a:cubicBezTo>
                    <a:pt x="16" y="4"/>
                    <a:pt x="17" y="4"/>
                    <a:pt x="17" y="4"/>
                  </a:cubicBezTo>
                  <a:cubicBezTo>
                    <a:pt x="19" y="6"/>
                    <a:pt x="19" y="6"/>
                    <a:pt x="19" y="6"/>
                  </a:cubicBezTo>
                  <a:cubicBezTo>
                    <a:pt x="20" y="6"/>
                    <a:pt x="21" y="7"/>
                    <a:pt x="22" y="7"/>
                  </a:cubicBezTo>
                  <a:cubicBezTo>
                    <a:pt x="22" y="7"/>
                    <a:pt x="22" y="7"/>
                    <a:pt x="22" y="6"/>
                  </a:cubicBezTo>
                  <a:cubicBezTo>
                    <a:pt x="23" y="6"/>
                    <a:pt x="23" y="6"/>
                    <a:pt x="23" y="6"/>
                  </a:cubicBezTo>
                  <a:cubicBezTo>
                    <a:pt x="23" y="6"/>
                    <a:pt x="23" y="6"/>
                    <a:pt x="22" y="6"/>
                  </a:cubicBezTo>
                  <a:cubicBezTo>
                    <a:pt x="22" y="6"/>
                    <a:pt x="21" y="6"/>
                    <a:pt x="21" y="5"/>
                  </a:cubicBezTo>
                  <a:cubicBezTo>
                    <a:pt x="19" y="4"/>
                    <a:pt x="19" y="4"/>
                    <a:pt x="19" y="4"/>
                  </a:cubicBezTo>
                  <a:cubicBezTo>
                    <a:pt x="19" y="4"/>
                    <a:pt x="18" y="3"/>
                    <a:pt x="18" y="3"/>
                  </a:cubicBezTo>
                  <a:cubicBezTo>
                    <a:pt x="17" y="3"/>
                    <a:pt x="17" y="3"/>
                    <a:pt x="17" y="3"/>
                  </a:cubicBezTo>
                  <a:cubicBezTo>
                    <a:pt x="17" y="3"/>
                    <a:pt x="17" y="2"/>
                    <a:pt x="17" y="2"/>
                  </a:cubicBezTo>
                  <a:cubicBezTo>
                    <a:pt x="17" y="2"/>
                    <a:pt x="17" y="2"/>
                    <a:pt x="17" y="3"/>
                  </a:cubicBezTo>
                  <a:cubicBezTo>
                    <a:pt x="18" y="3"/>
                    <a:pt x="18" y="3"/>
                    <a:pt x="18" y="3"/>
                  </a:cubicBezTo>
                  <a:cubicBezTo>
                    <a:pt x="18" y="3"/>
                    <a:pt x="19" y="3"/>
                    <a:pt x="20" y="4"/>
                  </a:cubicBezTo>
                  <a:cubicBezTo>
                    <a:pt x="21" y="5"/>
                    <a:pt x="22" y="5"/>
                    <a:pt x="23" y="5"/>
                  </a:cubicBezTo>
                  <a:cubicBezTo>
                    <a:pt x="24" y="5"/>
                    <a:pt x="25" y="5"/>
                    <a:pt x="25" y="4"/>
                  </a:cubicBezTo>
                  <a:cubicBezTo>
                    <a:pt x="25" y="3"/>
                    <a:pt x="25" y="3"/>
                    <a:pt x="25" y="3"/>
                  </a:cubicBezTo>
                  <a:cubicBezTo>
                    <a:pt x="25" y="3"/>
                    <a:pt x="25" y="3"/>
                    <a:pt x="25" y="3"/>
                  </a:cubicBezTo>
                  <a:cubicBezTo>
                    <a:pt x="25" y="3"/>
                    <a:pt x="25" y="3"/>
                    <a:pt x="25" y="3"/>
                  </a:cubicBezTo>
                  <a:cubicBezTo>
                    <a:pt x="25" y="3"/>
                    <a:pt x="25" y="3"/>
                    <a:pt x="25" y="3"/>
                  </a:cubicBezTo>
                  <a:cubicBezTo>
                    <a:pt x="25" y="3"/>
                    <a:pt x="25" y="3"/>
                    <a:pt x="25" y="3"/>
                  </a:cubicBezTo>
                  <a:cubicBezTo>
                    <a:pt x="25" y="3"/>
                    <a:pt x="24" y="4"/>
                    <a:pt x="24" y="4"/>
                  </a:cubicBezTo>
                  <a:cubicBezTo>
                    <a:pt x="24" y="4"/>
                    <a:pt x="24" y="4"/>
                    <a:pt x="24" y="4"/>
                  </a:cubicBezTo>
                  <a:cubicBezTo>
                    <a:pt x="24" y="4"/>
                    <a:pt x="24" y="4"/>
                    <a:pt x="24" y="4"/>
                  </a:cubicBezTo>
                  <a:cubicBezTo>
                    <a:pt x="23" y="4"/>
                    <a:pt x="22" y="4"/>
                    <a:pt x="21" y="3"/>
                  </a:cubicBezTo>
                  <a:cubicBezTo>
                    <a:pt x="19" y="2"/>
                    <a:pt x="18" y="1"/>
                    <a:pt x="17" y="1"/>
                  </a:cubicBezTo>
                  <a:cubicBezTo>
                    <a:pt x="14" y="1"/>
                    <a:pt x="12" y="3"/>
                    <a:pt x="12" y="6"/>
                  </a:cubicBezTo>
                  <a:cubicBezTo>
                    <a:pt x="12" y="9"/>
                    <a:pt x="14" y="11"/>
                    <a:pt x="21" y="12"/>
                  </a:cubicBezTo>
                  <a:cubicBezTo>
                    <a:pt x="23" y="13"/>
                    <a:pt x="24" y="14"/>
                    <a:pt x="24" y="15"/>
                  </a:cubicBezTo>
                  <a:cubicBezTo>
                    <a:pt x="24" y="16"/>
                    <a:pt x="24" y="16"/>
                    <a:pt x="22" y="16"/>
                  </a:cubicBezTo>
                  <a:cubicBezTo>
                    <a:pt x="22" y="16"/>
                    <a:pt x="22" y="16"/>
                    <a:pt x="21" y="16"/>
                  </a:cubicBezTo>
                  <a:cubicBezTo>
                    <a:pt x="21" y="16"/>
                    <a:pt x="20" y="16"/>
                    <a:pt x="18" y="15"/>
                  </a:cubicBezTo>
                  <a:cubicBezTo>
                    <a:pt x="16" y="15"/>
                    <a:pt x="15" y="15"/>
                    <a:pt x="13" y="15"/>
                  </a:cubicBezTo>
                  <a:cubicBezTo>
                    <a:pt x="11" y="15"/>
                    <a:pt x="9" y="15"/>
                    <a:pt x="8" y="17"/>
                  </a:cubicBezTo>
                  <a:cubicBezTo>
                    <a:pt x="8" y="17"/>
                    <a:pt x="7" y="17"/>
                    <a:pt x="7" y="17"/>
                  </a:cubicBezTo>
                  <a:cubicBezTo>
                    <a:pt x="7" y="17"/>
                    <a:pt x="7" y="17"/>
                    <a:pt x="7" y="17"/>
                  </a:cubicBezTo>
                  <a:cubicBezTo>
                    <a:pt x="7" y="17"/>
                    <a:pt x="7" y="17"/>
                    <a:pt x="7" y="17"/>
                  </a:cubicBezTo>
                  <a:cubicBezTo>
                    <a:pt x="6" y="17"/>
                    <a:pt x="6" y="16"/>
                    <a:pt x="5" y="16"/>
                  </a:cubicBezTo>
                  <a:cubicBezTo>
                    <a:pt x="5" y="16"/>
                    <a:pt x="5" y="16"/>
                    <a:pt x="5" y="17"/>
                  </a:cubicBezTo>
                  <a:cubicBezTo>
                    <a:pt x="4" y="17"/>
                    <a:pt x="4" y="17"/>
                    <a:pt x="4" y="17"/>
                  </a:cubicBezTo>
                  <a:cubicBezTo>
                    <a:pt x="4" y="17"/>
                    <a:pt x="4" y="16"/>
                    <a:pt x="3" y="16"/>
                  </a:cubicBezTo>
                  <a:cubicBezTo>
                    <a:pt x="3" y="15"/>
                    <a:pt x="3" y="14"/>
                    <a:pt x="3" y="14"/>
                  </a:cubicBezTo>
                  <a:cubicBezTo>
                    <a:pt x="3" y="13"/>
                    <a:pt x="3" y="13"/>
                    <a:pt x="3" y="13"/>
                  </a:cubicBezTo>
                  <a:cubicBezTo>
                    <a:pt x="3" y="13"/>
                    <a:pt x="3" y="13"/>
                    <a:pt x="3" y="13"/>
                  </a:cubicBezTo>
                  <a:cubicBezTo>
                    <a:pt x="4" y="14"/>
                    <a:pt x="4" y="14"/>
                    <a:pt x="4" y="14"/>
                  </a:cubicBezTo>
                  <a:cubicBezTo>
                    <a:pt x="4" y="15"/>
                    <a:pt x="4" y="15"/>
                    <a:pt x="4" y="15"/>
                  </a:cubicBezTo>
                  <a:cubicBezTo>
                    <a:pt x="4" y="15"/>
                    <a:pt x="5" y="15"/>
                    <a:pt x="5" y="15"/>
                  </a:cubicBezTo>
                  <a:cubicBezTo>
                    <a:pt x="5" y="15"/>
                    <a:pt x="5" y="15"/>
                    <a:pt x="5" y="14"/>
                  </a:cubicBezTo>
                  <a:cubicBezTo>
                    <a:pt x="5" y="14"/>
                    <a:pt x="5" y="14"/>
                    <a:pt x="6" y="14"/>
                  </a:cubicBezTo>
                  <a:cubicBezTo>
                    <a:pt x="6" y="14"/>
                    <a:pt x="6" y="14"/>
                    <a:pt x="6" y="14"/>
                  </a:cubicBezTo>
                  <a:cubicBezTo>
                    <a:pt x="6" y="15"/>
                    <a:pt x="6" y="15"/>
                    <a:pt x="6" y="15"/>
                  </a:cubicBezTo>
                  <a:cubicBezTo>
                    <a:pt x="6" y="15"/>
                    <a:pt x="7" y="15"/>
                    <a:pt x="7" y="16"/>
                  </a:cubicBezTo>
                  <a:cubicBezTo>
                    <a:pt x="7" y="16"/>
                    <a:pt x="7" y="16"/>
                    <a:pt x="7" y="16"/>
                  </a:cubicBezTo>
                  <a:cubicBezTo>
                    <a:pt x="7" y="16"/>
                    <a:pt x="8" y="15"/>
                    <a:pt x="8" y="15"/>
                  </a:cubicBezTo>
                  <a:cubicBezTo>
                    <a:pt x="8" y="15"/>
                    <a:pt x="8" y="15"/>
                    <a:pt x="8" y="15"/>
                  </a:cubicBezTo>
                  <a:cubicBezTo>
                    <a:pt x="8" y="14"/>
                    <a:pt x="8" y="14"/>
                    <a:pt x="8" y="14"/>
                  </a:cubicBezTo>
                  <a:cubicBezTo>
                    <a:pt x="8" y="14"/>
                    <a:pt x="8" y="14"/>
                    <a:pt x="8" y="14"/>
                  </a:cubicBezTo>
                  <a:cubicBezTo>
                    <a:pt x="8" y="14"/>
                    <a:pt x="8" y="14"/>
                    <a:pt x="8" y="14"/>
                  </a:cubicBezTo>
                  <a:cubicBezTo>
                    <a:pt x="8" y="14"/>
                    <a:pt x="8" y="14"/>
                    <a:pt x="9" y="14"/>
                  </a:cubicBezTo>
                  <a:cubicBezTo>
                    <a:pt x="9" y="14"/>
                    <a:pt x="9" y="14"/>
                    <a:pt x="9" y="14"/>
                  </a:cubicBezTo>
                  <a:cubicBezTo>
                    <a:pt x="9" y="14"/>
                    <a:pt x="9" y="14"/>
                    <a:pt x="9" y="14"/>
                  </a:cubicBezTo>
                  <a:cubicBezTo>
                    <a:pt x="9" y="14"/>
                    <a:pt x="9" y="14"/>
                    <a:pt x="9" y="14"/>
                  </a:cubicBezTo>
                  <a:cubicBezTo>
                    <a:pt x="9" y="14"/>
                    <a:pt x="9" y="14"/>
                    <a:pt x="9" y="13"/>
                  </a:cubicBezTo>
                  <a:cubicBezTo>
                    <a:pt x="9" y="13"/>
                    <a:pt x="9" y="13"/>
                    <a:pt x="8" y="12"/>
                  </a:cubicBezTo>
                  <a:cubicBezTo>
                    <a:pt x="8" y="12"/>
                    <a:pt x="8" y="12"/>
                    <a:pt x="8" y="12"/>
                  </a:cubicBezTo>
                  <a:cubicBezTo>
                    <a:pt x="8" y="12"/>
                    <a:pt x="8" y="12"/>
                    <a:pt x="8" y="12"/>
                  </a:cubicBezTo>
                  <a:cubicBezTo>
                    <a:pt x="7" y="12"/>
                    <a:pt x="7" y="12"/>
                    <a:pt x="7" y="12"/>
                  </a:cubicBezTo>
                  <a:cubicBezTo>
                    <a:pt x="7" y="12"/>
                    <a:pt x="7" y="12"/>
                    <a:pt x="7" y="12"/>
                  </a:cubicBezTo>
                  <a:cubicBezTo>
                    <a:pt x="7" y="12"/>
                    <a:pt x="7" y="12"/>
                    <a:pt x="7" y="12"/>
                  </a:cubicBezTo>
                  <a:cubicBezTo>
                    <a:pt x="7" y="12"/>
                    <a:pt x="7" y="12"/>
                    <a:pt x="7" y="12"/>
                  </a:cubicBezTo>
                  <a:cubicBezTo>
                    <a:pt x="7" y="12"/>
                    <a:pt x="7" y="11"/>
                    <a:pt x="7" y="11"/>
                  </a:cubicBezTo>
                  <a:cubicBezTo>
                    <a:pt x="8" y="11"/>
                    <a:pt x="8" y="10"/>
                    <a:pt x="8" y="10"/>
                  </a:cubicBezTo>
                  <a:cubicBezTo>
                    <a:pt x="8" y="9"/>
                    <a:pt x="8" y="9"/>
                    <a:pt x="8" y="9"/>
                  </a:cubicBezTo>
                  <a:cubicBezTo>
                    <a:pt x="8" y="8"/>
                    <a:pt x="8" y="8"/>
                    <a:pt x="8" y="8"/>
                  </a:cubicBezTo>
                  <a:cubicBezTo>
                    <a:pt x="8" y="7"/>
                    <a:pt x="8" y="6"/>
                    <a:pt x="9" y="5"/>
                  </a:cubicBezTo>
                  <a:cubicBezTo>
                    <a:pt x="9" y="5"/>
                    <a:pt x="9" y="5"/>
                    <a:pt x="9" y="5"/>
                  </a:cubicBezTo>
                  <a:cubicBezTo>
                    <a:pt x="9" y="5"/>
                    <a:pt x="9" y="5"/>
                    <a:pt x="9" y="6"/>
                  </a:cubicBezTo>
                  <a:cubicBezTo>
                    <a:pt x="9" y="6"/>
                    <a:pt x="9" y="6"/>
                    <a:pt x="9" y="6"/>
                  </a:cubicBezTo>
                  <a:cubicBezTo>
                    <a:pt x="9" y="6"/>
                    <a:pt x="9" y="6"/>
                    <a:pt x="9" y="6"/>
                  </a:cubicBezTo>
                  <a:cubicBezTo>
                    <a:pt x="9" y="7"/>
                    <a:pt x="9" y="7"/>
                    <a:pt x="9" y="7"/>
                  </a:cubicBezTo>
                  <a:cubicBezTo>
                    <a:pt x="9" y="7"/>
                    <a:pt x="9" y="7"/>
                    <a:pt x="10" y="6"/>
                  </a:cubicBezTo>
                  <a:cubicBezTo>
                    <a:pt x="10" y="6"/>
                    <a:pt x="10" y="6"/>
                    <a:pt x="10" y="6"/>
                  </a:cubicBezTo>
                  <a:cubicBezTo>
                    <a:pt x="10" y="5"/>
                    <a:pt x="10" y="5"/>
                    <a:pt x="10" y="5"/>
                  </a:cubicBezTo>
                  <a:cubicBezTo>
                    <a:pt x="10" y="4"/>
                    <a:pt x="10" y="4"/>
                    <a:pt x="9" y="4"/>
                  </a:cubicBezTo>
                  <a:cubicBezTo>
                    <a:pt x="9" y="4"/>
                    <a:pt x="9" y="4"/>
                    <a:pt x="9" y="4"/>
                  </a:cubicBezTo>
                  <a:cubicBezTo>
                    <a:pt x="9" y="4"/>
                    <a:pt x="9" y="4"/>
                    <a:pt x="9" y="4"/>
                  </a:cubicBezTo>
                  <a:cubicBezTo>
                    <a:pt x="8" y="4"/>
                    <a:pt x="8" y="4"/>
                    <a:pt x="8" y="3"/>
                  </a:cubicBezTo>
                  <a:cubicBezTo>
                    <a:pt x="8" y="3"/>
                    <a:pt x="8" y="3"/>
                    <a:pt x="8" y="3"/>
                  </a:cubicBezTo>
                  <a:cubicBezTo>
                    <a:pt x="8" y="2"/>
                    <a:pt x="8" y="2"/>
                    <a:pt x="8" y="2"/>
                  </a:cubicBezTo>
                  <a:cubicBezTo>
                    <a:pt x="8" y="2"/>
                    <a:pt x="8" y="2"/>
                    <a:pt x="8" y="2"/>
                  </a:cubicBezTo>
                  <a:cubicBezTo>
                    <a:pt x="8" y="1"/>
                    <a:pt x="8" y="1"/>
                    <a:pt x="8" y="1"/>
                  </a:cubicBezTo>
                  <a:cubicBezTo>
                    <a:pt x="8" y="1"/>
                    <a:pt x="8" y="1"/>
                    <a:pt x="8" y="1"/>
                  </a:cubicBezTo>
                  <a:cubicBezTo>
                    <a:pt x="7" y="2"/>
                    <a:pt x="7" y="2"/>
                    <a:pt x="7" y="2"/>
                  </a:cubicBezTo>
                  <a:cubicBezTo>
                    <a:pt x="7" y="2"/>
                    <a:pt x="7" y="2"/>
                    <a:pt x="7" y="2"/>
                  </a:cubicBezTo>
                  <a:cubicBezTo>
                    <a:pt x="6" y="2"/>
                    <a:pt x="6" y="2"/>
                    <a:pt x="6" y="2"/>
                  </a:cubicBezTo>
                  <a:cubicBezTo>
                    <a:pt x="6" y="3"/>
                    <a:pt x="6" y="3"/>
                    <a:pt x="6" y="3"/>
                  </a:cubicBezTo>
                  <a:cubicBezTo>
                    <a:pt x="6" y="3"/>
                    <a:pt x="6" y="2"/>
                    <a:pt x="6" y="2"/>
                  </a:cubicBezTo>
                  <a:cubicBezTo>
                    <a:pt x="6" y="2"/>
                    <a:pt x="6" y="2"/>
                    <a:pt x="6" y="2"/>
                  </a:cubicBezTo>
                  <a:cubicBezTo>
                    <a:pt x="6" y="1"/>
                    <a:pt x="6" y="1"/>
                    <a:pt x="5" y="0"/>
                  </a:cubicBezTo>
                  <a:cubicBezTo>
                    <a:pt x="5" y="0"/>
                    <a:pt x="5" y="0"/>
                    <a:pt x="5" y="0"/>
                  </a:cubicBezTo>
                  <a:cubicBezTo>
                    <a:pt x="5" y="0"/>
                    <a:pt x="5" y="0"/>
                    <a:pt x="5" y="0"/>
                  </a:cubicBezTo>
                  <a:cubicBezTo>
                    <a:pt x="4" y="1"/>
                    <a:pt x="4" y="1"/>
                    <a:pt x="4" y="1"/>
                  </a:cubicBezTo>
                  <a:cubicBezTo>
                    <a:pt x="4" y="2"/>
                    <a:pt x="4" y="2"/>
                    <a:pt x="4" y="2"/>
                  </a:cubicBezTo>
                  <a:cubicBezTo>
                    <a:pt x="4" y="2"/>
                    <a:pt x="4" y="2"/>
                    <a:pt x="4" y="2"/>
                  </a:cubicBezTo>
                  <a:cubicBezTo>
                    <a:pt x="4" y="3"/>
                    <a:pt x="4" y="3"/>
                    <a:pt x="4" y="3"/>
                  </a:cubicBezTo>
                  <a:cubicBezTo>
                    <a:pt x="4" y="3"/>
                    <a:pt x="3" y="3"/>
                    <a:pt x="3" y="3"/>
                  </a:cubicBezTo>
                  <a:cubicBezTo>
                    <a:pt x="3" y="2"/>
                    <a:pt x="3" y="2"/>
                    <a:pt x="2" y="2"/>
                  </a:cubicBezTo>
                  <a:cubicBezTo>
                    <a:pt x="2" y="2"/>
                    <a:pt x="2" y="2"/>
                    <a:pt x="2" y="2"/>
                  </a:cubicBezTo>
                  <a:cubicBezTo>
                    <a:pt x="2" y="2"/>
                    <a:pt x="2" y="2"/>
                    <a:pt x="2" y="2"/>
                  </a:cubicBezTo>
                  <a:cubicBezTo>
                    <a:pt x="2" y="3"/>
                    <a:pt x="2" y="3"/>
                    <a:pt x="2" y="3"/>
                  </a:cubicBezTo>
                  <a:cubicBezTo>
                    <a:pt x="2" y="3"/>
                    <a:pt x="2" y="3"/>
                    <a:pt x="2" y="3"/>
                  </a:cubicBezTo>
                  <a:cubicBezTo>
                    <a:pt x="2" y="4"/>
                    <a:pt x="2" y="4"/>
                    <a:pt x="2" y="4"/>
                  </a:cubicBezTo>
                  <a:cubicBezTo>
                    <a:pt x="2" y="4"/>
                    <a:pt x="1" y="4"/>
                    <a:pt x="1" y="4"/>
                  </a:cubicBezTo>
                  <a:cubicBezTo>
                    <a:pt x="1" y="4"/>
                    <a:pt x="1" y="4"/>
                    <a:pt x="1" y="4"/>
                  </a:cubicBezTo>
                  <a:cubicBezTo>
                    <a:pt x="1" y="4"/>
                    <a:pt x="1" y="4"/>
                    <a:pt x="1" y="4"/>
                  </a:cubicBezTo>
                  <a:cubicBezTo>
                    <a:pt x="1" y="4"/>
                    <a:pt x="1" y="4"/>
                    <a:pt x="1" y="4"/>
                  </a:cubicBezTo>
                  <a:cubicBezTo>
                    <a:pt x="0" y="4"/>
                    <a:pt x="0" y="4"/>
                    <a:pt x="0" y="5"/>
                  </a:cubicBezTo>
                  <a:cubicBezTo>
                    <a:pt x="0" y="5"/>
                    <a:pt x="0" y="5"/>
                    <a:pt x="0" y="6"/>
                  </a:cubicBezTo>
                  <a:cubicBezTo>
                    <a:pt x="1" y="7"/>
                    <a:pt x="1" y="7"/>
                    <a:pt x="1" y="7"/>
                  </a:cubicBezTo>
                  <a:cubicBezTo>
                    <a:pt x="1" y="7"/>
                    <a:pt x="1" y="7"/>
                    <a:pt x="1" y="7"/>
                  </a:cubicBezTo>
                  <a:cubicBezTo>
                    <a:pt x="1" y="6"/>
                    <a:pt x="1" y="6"/>
                    <a:pt x="1" y="6"/>
                  </a:cubicBezTo>
                  <a:cubicBezTo>
                    <a:pt x="1" y="6"/>
                    <a:pt x="1" y="6"/>
                    <a:pt x="1" y="6"/>
                  </a:cubicBezTo>
                  <a:cubicBezTo>
                    <a:pt x="1" y="5"/>
                    <a:pt x="1" y="5"/>
                    <a:pt x="1" y="5"/>
                  </a:cubicBezTo>
                  <a:cubicBezTo>
                    <a:pt x="2" y="5"/>
                    <a:pt x="2" y="6"/>
                    <a:pt x="2" y="7"/>
                  </a:cubicBezTo>
                  <a:cubicBezTo>
                    <a:pt x="2" y="9"/>
                    <a:pt x="2" y="9"/>
                    <a:pt x="2" y="9"/>
                  </a:cubicBezTo>
                  <a:cubicBezTo>
                    <a:pt x="2" y="9"/>
                    <a:pt x="2" y="10"/>
                    <a:pt x="3" y="10"/>
                  </a:cubicBezTo>
                  <a:cubicBezTo>
                    <a:pt x="3" y="11"/>
                    <a:pt x="3" y="11"/>
                    <a:pt x="4" y="11"/>
                  </a:cubicBezTo>
                  <a:cubicBezTo>
                    <a:pt x="4" y="12"/>
                    <a:pt x="4" y="12"/>
                    <a:pt x="4" y="12"/>
                  </a:cubicBezTo>
                  <a:cubicBezTo>
                    <a:pt x="4" y="12"/>
                    <a:pt x="4" y="12"/>
                    <a:pt x="4" y="12"/>
                  </a:cubicBezTo>
                  <a:cubicBezTo>
                    <a:pt x="4" y="12"/>
                    <a:pt x="4" y="12"/>
                    <a:pt x="3" y="12"/>
                  </a:cubicBezTo>
                  <a:cubicBezTo>
                    <a:pt x="3" y="12"/>
                    <a:pt x="3" y="12"/>
                    <a:pt x="3" y="12"/>
                  </a:cubicBezTo>
                  <a:cubicBezTo>
                    <a:pt x="2" y="12"/>
                    <a:pt x="2" y="12"/>
                    <a:pt x="2" y="13"/>
                  </a:cubicBezTo>
                  <a:cubicBezTo>
                    <a:pt x="2" y="15"/>
                    <a:pt x="3" y="17"/>
                    <a:pt x="4" y="18"/>
                  </a:cubicBezTo>
                  <a:cubicBezTo>
                    <a:pt x="6" y="19"/>
                    <a:pt x="6" y="19"/>
                    <a:pt x="6" y="19"/>
                  </a:cubicBezTo>
                  <a:cubicBezTo>
                    <a:pt x="6" y="20"/>
                    <a:pt x="7" y="21"/>
                    <a:pt x="7" y="21"/>
                  </a:cubicBezTo>
                  <a:cubicBezTo>
                    <a:pt x="7" y="22"/>
                    <a:pt x="6" y="23"/>
                    <a:pt x="4" y="24"/>
                  </a:cubicBezTo>
                  <a:cubicBezTo>
                    <a:pt x="3" y="25"/>
                    <a:pt x="3" y="25"/>
                    <a:pt x="3" y="25"/>
                  </a:cubicBezTo>
                  <a:cubicBezTo>
                    <a:pt x="2" y="25"/>
                    <a:pt x="2" y="25"/>
                    <a:pt x="1" y="27"/>
                  </a:cubicBezTo>
                  <a:cubicBezTo>
                    <a:pt x="2" y="27"/>
                    <a:pt x="2" y="27"/>
                    <a:pt x="2" y="27"/>
                  </a:cubicBezTo>
                  <a:cubicBezTo>
                    <a:pt x="2" y="27"/>
                    <a:pt x="2" y="27"/>
                    <a:pt x="2" y="27"/>
                  </a:cubicBezTo>
                  <a:cubicBezTo>
                    <a:pt x="3" y="27"/>
                    <a:pt x="3" y="27"/>
                    <a:pt x="3" y="27"/>
                  </a:cubicBezTo>
                  <a:cubicBezTo>
                    <a:pt x="3" y="27"/>
                    <a:pt x="4" y="27"/>
                    <a:pt x="4" y="26"/>
                  </a:cubicBezTo>
                  <a:cubicBezTo>
                    <a:pt x="4" y="26"/>
                    <a:pt x="4" y="26"/>
                    <a:pt x="4" y="26"/>
                  </a:cubicBezTo>
                  <a:cubicBezTo>
                    <a:pt x="4" y="26"/>
                    <a:pt x="4" y="26"/>
                    <a:pt x="4" y="26"/>
                  </a:cubicBezTo>
                  <a:cubicBezTo>
                    <a:pt x="4" y="25"/>
                    <a:pt x="5" y="25"/>
                    <a:pt x="5" y="25"/>
                  </a:cubicBezTo>
                  <a:cubicBezTo>
                    <a:pt x="5" y="25"/>
                    <a:pt x="5" y="25"/>
                    <a:pt x="5" y="25"/>
                  </a:cubicBezTo>
                  <a:cubicBezTo>
                    <a:pt x="5" y="25"/>
                    <a:pt x="5" y="25"/>
                    <a:pt x="5" y="25"/>
                  </a:cubicBezTo>
                  <a:cubicBezTo>
                    <a:pt x="5" y="25"/>
                    <a:pt x="5" y="25"/>
                    <a:pt x="5" y="25"/>
                  </a:cubicBezTo>
                  <a:cubicBezTo>
                    <a:pt x="5" y="25"/>
                    <a:pt x="5" y="25"/>
                    <a:pt x="5" y="26"/>
                  </a:cubicBezTo>
                  <a:cubicBezTo>
                    <a:pt x="5" y="26"/>
                    <a:pt x="5" y="26"/>
                    <a:pt x="5" y="27"/>
                  </a:cubicBezTo>
                  <a:cubicBezTo>
                    <a:pt x="5" y="28"/>
                    <a:pt x="5" y="28"/>
                    <a:pt x="6" y="29"/>
                  </a:cubicBezTo>
                  <a:cubicBezTo>
                    <a:pt x="6" y="28"/>
                    <a:pt x="6" y="28"/>
                    <a:pt x="6" y="28"/>
                  </a:cubicBezTo>
                  <a:cubicBezTo>
                    <a:pt x="6" y="28"/>
                    <a:pt x="6" y="28"/>
                    <a:pt x="6" y="27"/>
                  </a:cubicBezTo>
                  <a:cubicBezTo>
                    <a:pt x="7" y="27"/>
                    <a:pt x="7" y="26"/>
                    <a:pt x="7" y="25"/>
                  </a:cubicBezTo>
                  <a:cubicBezTo>
                    <a:pt x="7" y="25"/>
                    <a:pt x="7" y="25"/>
                    <a:pt x="7" y="25"/>
                  </a:cubicBezTo>
                  <a:cubicBezTo>
                    <a:pt x="7" y="24"/>
                    <a:pt x="7" y="24"/>
                    <a:pt x="7" y="24"/>
                  </a:cubicBezTo>
                  <a:cubicBezTo>
                    <a:pt x="7" y="24"/>
                    <a:pt x="7" y="24"/>
                    <a:pt x="7" y="24"/>
                  </a:cubicBezTo>
                  <a:cubicBezTo>
                    <a:pt x="7" y="24"/>
                    <a:pt x="7" y="24"/>
                    <a:pt x="7" y="24"/>
                  </a:cubicBezTo>
                  <a:cubicBezTo>
                    <a:pt x="8" y="24"/>
                    <a:pt x="8" y="24"/>
                    <a:pt x="8" y="24"/>
                  </a:cubicBezTo>
                  <a:cubicBezTo>
                    <a:pt x="8" y="24"/>
                    <a:pt x="8" y="24"/>
                    <a:pt x="8" y="24"/>
                  </a:cubicBezTo>
                  <a:cubicBezTo>
                    <a:pt x="8" y="24"/>
                    <a:pt x="8" y="24"/>
                    <a:pt x="9" y="24"/>
                  </a:cubicBezTo>
                  <a:cubicBezTo>
                    <a:pt x="9" y="23"/>
                    <a:pt x="9" y="23"/>
                    <a:pt x="9" y="23"/>
                  </a:cubicBezTo>
                  <a:cubicBezTo>
                    <a:pt x="9" y="23"/>
                    <a:pt x="9" y="23"/>
                    <a:pt x="9" y="23"/>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10" y="22"/>
                    <a:pt x="10" y="22"/>
                  </a:cubicBezTo>
                  <a:cubicBezTo>
                    <a:pt x="10" y="22"/>
                    <a:pt x="10" y="22"/>
                    <a:pt x="10" y="22"/>
                  </a:cubicBezTo>
                  <a:cubicBezTo>
                    <a:pt x="10" y="21"/>
                    <a:pt x="11" y="21"/>
                    <a:pt x="11" y="21"/>
                  </a:cubicBezTo>
                  <a:cubicBezTo>
                    <a:pt x="11" y="21"/>
                    <a:pt x="11" y="21"/>
                    <a:pt x="10" y="21"/>
                  </a:cubicBezTo>
                  <a:cubicBezTo>
                    <a:pt x="10" y="20"/>
                    <a:pt x="9" y="19"/>
                    <a:pt x="9" y="19"/>
                  </a:cubicBezTo>
                  <a:cubicBezTo>
                    <a:pt x="9" y="19"/>
                    <a:pt x="9" y="18"/>
                    <a:pt x="9" y="18"/>
                  </a:cubicBezTo>
                  <a:cubicBezTo>
                    <a:pt x="10" y="17"/>
                    <a:pt x="10" y="17"/>
                    <a:pt x="10" y="17"/>
                  </a:cubicBezTo>
                  <a:cubicBezTo>
                    <a:pt x="10" y="17"/>
                    <a:pt x="10" y="17"/>
                    <a:pt x="10" y="17"/>
                  </a:cubicBezTo>
                  <a:cubicBezTo>
                    <a:pt x="10" y="17"/>
                    <a:pt x="10" y="17"/>
                    <a:pt x="10" y="17"/>
                  </a:cubicBezTo>
                  <a:cubicBezTo>
                    <a:pt x="10" y="17"/>
                    <a:pt x="10" y="17"/>
                    <a:pt x="10" y="17"/>
                  </a:cubicBezTo>
                  <a:cubicBezTo>
                    <a:pt x="10" y="17"/>
                    <a:pt x="10" y="17"/>
                    <a:pt x="10" y="17"/>
                  </a:cubicBezTo>
                  <a:cubicBezTo>
                    <a:pt x="10" y="17"/>
                    <a:pt x="10" y="18"/>
                    <a:pt x="10" y="18"/>
                  </a:cubicBezTo>
                  <a:cubicBezTo>
                    <a:pt x="10" y="18"/>
                    <a:pt x="10" y="18"/>
                    <a:pt x="10" y="18"/>
                  </a:cubicBezTo>
                  <a:cubicBezTo>
                    <a:pt x="11" y="18"/>
                    <a:pt x="11" y="18"/>
                    <a:pt x="11" y="18"/>
                  </a:cubicBezTo>
                  <a:cubicBezTo>
                    <a:pt x="12" y="18"/>
                    <a:pt x="13" y="17"/>
                    <a:pt x="13" y="17"/>
                  </a:cubicBezTo>
                  <a:cubicBezTo>
                    <a:pt x="14" y="17"/>
                    <a:pt x="14" y="18"/>
                    <a:pt x="15" y="18"/>
                  </a:cubicBezTo>
                  <a:cubicBezTo>
                    <a:pt x="15" y="18"/>
                    <a:pt x="15" y="18"/>
                    <a:pt x="15" y="18"/>
                  </a:cubicBezTo>
                  <a:cubicBezTo>
                    <a:pt x="15" y="18"/>
                    <a:pt x="15" y="18"/>
                    <a:pt x="15" y="18"/>
                  </a:cubicBezTo>
                  <a:cubicBezTo>
                    <a:pt x="15" y="18"/>
                    <a:pt x="15" y="18"/>
                    <a:pt x="15" y="18"/>
                  </a:cubicBezTo>
                  <a:cubicBezTo>
                    <a:pt x="15" y="18"/>
                    <a:pt x="15" y="17"/>
                    <a:pt x="15" y="17"/>
                  </a:cubicBezTo>
                  <a:cubicBezTo>
                    <a:pt x="15" y="17"/>
                    <a:pt x="15" y="17"/>
                    <a:pt x="15" y="17"/>
                  </a:cubicBezTo>
                  <a:cubicBezTo>
                    <a:pt x="15" y="17"/>
                    <a:pt x="15" y="17"/>
                    <a:pt x="15" y="17"/>
                  </a:cubicBezTo>
                  <a:cubicBezTo>
                    <a:pt x="15" y="17"/>
                    <a:pt x="16" y="18"/>
                    <a:pt x="17" y="21"/>
                  </a:cubicBezTo>
                  <a:cubicBezTo>
                    <a:pt x="18" y="23"/>
                    <a:pt x="18" y="23"/>
                    <a:pt x="20" y="25"/>
                  </a:cubicBezTo>
                  <a:cubicBezTo>
                    <a:pt x="22" y="25"/>
                    <a:pt x="22" y="26"/>
                    <a:pt x="22" y="28"/>
                  </a:cubicBezTo>
                  <a:cubicBezTo>
                    <a:pt x="22" y="30"/>
                    <a:pt x="22" y="32"/>
                    <a:pt x="21" y="34"/>
                  </a:cubicBezTo>
                  <a:cubicBezTo>
                    <a:pt x="21" y="35"/>
                    <a:pt x="21" y="35"/>
                    <a:pt x="21" y="36"/>
                  </a:cubicBezTo>
                  <a:cubicBezTo>
                    <a:pt x="21" y="36"/>
                    <a:pt x="21" y="37"/>
                    <a:pt x="21" y="38"/>
                  </a:cubicBezTo>
                  <a:cubicBezTo>
                    <a:pt x="21" y="38"/>
                    <a:pt x="21" y="38"/>
                    <a:pt x="21" y="38"/>
                  </a:cubicBezTo>
                  <a:cubicBezTo>
                    <a:pt x="21" y="38"/>
                    <a:pt x="21" y="39"/>
                    <a:pt x="21" y="39"/>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0" name="Freeform 86">
              <a:extLst>
                <a:ext uri="{FF2B5EF4-FFF2-40B4-BE49-F238E27FC236}">
                  <a16:creationId xmlns:a16="http://schemas.microsoft.com/office/drawing/2014/main" id="{50C02AD3-F22C-4B66-9516-4FAE128B6226}"/>
                </a:ext>
              </a:extLst>
            </p:cNvPr>
            <p:cNvSpPr>
              <a:spLocks/>
            </p:cNvSpPr>
            <p:nvPr userDrawn="1"/>
          </p:nvSpPr>
          <p:spPr bwMode="auto">
            <a:xfrm>
              <a:off x="251" y="285"/>
              <a:ext cx="16" cy="30"/>
            </a:xfrm>
            <a:custGeom>
              <a:avLst/>
              <a:gdLst>
                <a:gd name="T0" fmla="*/ 3 w 8"/>
                <a:gd name="T1" fmla="*/ 14 h 14"/>
                <a:gd name="T2" fmla="*/ 4 w 8"/>
                <a:gd name="T3" fmla="*/ 13 h 14"/>
                <a:gd name="T4" fmla="*/ 5 w 8"/>
                <a:gd name="T5" fmla="*/ 11 h 14"/>
                <a:gd name="T6" fmla="*/ 5 w 8"/>
                <a:gd name="T7" fmla="*/ 11 h 14"/>
                <a:gd name="T8" fmla="*/ 5 w 8"/>
                <a:gd name="T9" fmla="*/ 10 h 14"/>
                <a:gd name="T10" fmla="*/ 5 w 8"/>
                <a:gd name="T11" fmla="*/ 10 h 14"/>
                <a:gd name="T12" fmla="*/ 5 w 8"/>
                <a:gd name="T13" fmla="*/ 10 h 14"/>
                <a:gd name="T14" fmla="*/ 6 w 8"/>
                <a:gd name="T15" fmla="*/ 10 h 14"/>
                <a:gd name="T16" fmla="*/ 6 w 8"/>
                <a:gd name="T17" fmla="*/ 10 h 14"/>
                <a:gd name="T18" fmla="*/ 7 w 8"/>
                <a:gd name="T19" fmla="*/ 9 h 14"/>
                <a:gd name="T20" fmla="*/ 6 w 8"/>
                <a:gd name="T21" fmla="*/ 9 h 14"/>
                <a:gd name="T22" fmla="*/ 6 w 8"/>
                <a:gd name="T23" fmla="*/ 8 h 14"/>
                <a:gd name="T24" fmla="*/ 7 w 8"/>
                <a:gd name="T25" fmla="*/ 8 h 14"/>
                <a:gd name="T26" fmla="*/ 7 w 8"/>
                <a:gd name="T27" fmla="*/ 8 h 14"/>
                <a:gd name="T28" fmla="*/ 7 w 8"/>
                <a:gd name="T29" fmla="*/ 8 h 14"/>
                <a:gd name="T30" fmla="*/ 8 w 8"/>
                <a:gd name="T31" fmla="*/ 8 h 14"/>
                <a:gd name="T32" fmla="*/ 8 w 8"/>
                <a:gd name="T33" fmla="*/ 8 h 14"/>
                <a:gd name="T34" fmla="*/ 8 w 8"/>
                <a:gd name="T35" fmla="*/ 8 h 14"/>
                <a:gd name="T36" fmla="*/ 8 w 8"/>
                <a:gd name="T37" fmla="*/ 7 h 14"/>
                <a:gd name="T38" fmla="*/ 8 w 8"/>
                <a:gd name="T39" fmla="*/ 7 h 14"/>
                <a:gd name="T40" fmla="*/ 7 w 8"/>
                <a:gd name="T41" fmla="*/ 5 h 14"/>
                <a:gd name="T42" fmla="*/ 7 w 8"/>
                <a:gd name="T43" fmla="*/ 3 h 14"/>
                <a:gd name="T44" fmla="*/ 6 w 8"/>
                <a:gd name="T45" fmla="*/ 1 h 14"/>
                <a:gd name="T46" fmla="*/ 6 w 8"/>
                <a:gd name="T47" fmla="*/ 0 h 14"/>
                <a:gd name="T48" fmla="*/ 5 w 8"/>
                <a:gd name="T49" fmla="*/ 0 h 14"/>
                <a:gd name="T50" fmla="*/ 4 w 8"/>
                <a:gd name="T51" fmla="*/ 1 h 14"/>
                <a:gd name="T52" fmla="*/ 4 w 8"/>
                <a:gd name="T53" fmla="*/ 4 h 14"/>
                <a:gd name="T54" fmla="*/ 5 w 8"/>
                <a:gd name="T55" fmla="*/ 7 h 14"/>
                <a:gd name="T56" fmla="*/ 3 w 8"/>
                <a:gd name="T57" fmla="*/ 10 h 14"/>
                <a:gd name="T58" fmla="*/ 0 w 8"/>
                <a:gd name="T59" fmla="*/ 13 h 14"/>
                <a:gd name="T60" fmla="*/ 0 w 8"/>
                <a:gd name="T61" fmla="*/ 13 h 14"/>
                <a:gd name="T62" fmla="*/ 1 w 8"/>
                <a:gd name="T63" fmla="*/ 13 h 14"/>
                <a:gd name="T64" fmla="*/ 1 w 8"/>
                <a:gd name="T65" fmla="*/ 13 h 14"/>
                <a:gd name="T66" fmla="*/ 2 w 8"/>
                <a:gd name="T67" fmla="*/ 12 h 14"/>
                <a:gd name="T68" fmla="*/ 2 w 8"/>
                <a:gd name="T69" fmla="*/ 11 h 14"/>
                <a:gd name="T70" fmla="*/ 2 w 8"/>
                <a:gd name="T71" fmla="*/ 11 h 14"/>
                <a:gd name="T72" fmla="*/ 3 w 8"/>
                <a:gd name="T73" fmla="*/ 11 h 14"/>
                <a:gd name="T74" fmla="*/ 3 w 8"/>
                <a:gd name="T75" fmla="*/ 11 h 14"/>
                <a:gd name="T76" fmla="*/ 3 w 8"/>
                <a:gd name="T77" fmla="*/ 11 h 14"/>
                <a:gd name="T78" fmla="*/ 3 w 8"/>
                <a:gd name="T79" fmla="*/ 12 h 14"/>
                <a:gd name="T80" fmla="*/ 3 w 8"/>
                <a:gd name="T81" fmla="*/ 12 h 14"/>
                <a:gd name="T82" fmla="*/ 3 w 8"/>
                <a:gd name="T8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 h="14">
                  <a:moveTo>
                    <a:pt x="3" y="14"/>
                  </a:moveTo>
                  <a:cubicBezTo>
                    <a:pt x="4" y="14"/>
                    <a:pt x="4" y="13"/>
                    <a:pt x="4" y="13"/>
                  </a:cubicBezTo>
                  <a:cubicBezTo>
                    <a:pt x="5" y="12"/>
                    <a:pt x="5" y="12"/>
                    <a:pt x="5" y="11"/>
                  </a:cubicBezTo>
                  <a:cubicBezTo>
                    <a:pt x="5" y="11"/>
                    <a:pt x="5" y="11"/>
                    <a:pt x="5" y="11"/>
                  </a:cubicBezTo>
                  <a:cubicBezTo>
                    <a:pt x="5" y="10"/>
                    <a:pt x="5" y="10"/>
                    <a:pt x="5" y="10"/>
                  </a:cubicBezTo>
                  <a:cubicBezTo>
                    <a:pt x="5" y="10"/>
                    <a:pt x="5" y="10"/>
                    <a:pt x="5" y="10"/>
                  </a:cubicBezTo>
                  <a:cubicBezTo>
                    <a:pt x="5" y="10"/>
                    <a:pt x="5" y="10"/>
                    <a:pt x="5" y="10"/>
                  </a:cubicBezTo>
                  <a:cubicBezTo>
                    <a:pt x="6" y="10"/>
                    <a:pt x="6" y="10"/>
                    <a:pt x="6" y="10"/>
                  </a:cubicBezTo>
                  <a:cubicBezTo>
                    <a:pt x="6" y="10"/>
                    <a:pt x="6" y="10"/>
                    <a:pt x="6" y="10"/>
                  </a:cubicBezTo>
                  <a:cubicBezTo>
                    <a:pt x="6" y="10"/>
                    <a:pt x="7" y="9"/>
                    <a:pt x="7" y="9"/>
                  </a:cubicBezTo>
                  <a:cubicBezTo>
                    <a:pt x="6" y="9"/>
                    <a:pt x="6" y="9"/>
                    <a:pt x="6" y="9"/>
                  </a:cubicBezTo>
                  <a:cubicBezTo>
                    <a:pt x="6" y="8"/>
                    <a:pt x="6" y="8"/>
                    <a:pt x="6" y="8"/>
                  </a:cubicBezTo>
                  <a:cubicBezTo>
                    <a:pt x="6" y="8"/>
                    <a:pt x="7" y="8"/>
                    <a:pt x="7" y="8"/>
                  </a:cubicBezTo>
                  <a:cubicBezTo>
                    <a:pt x="7" y="8"/>
                    <a:pt x="7" y="8"/>
                    <a:pt x="7" y="8"/>
                  </a:cubicBezTo>
                  <a:cubicBezTo>
                    <a:pt x="7" y="8"/>
                    <a:pt x="7" y="8"/>
                    <a:pt x="7" y="8"/>
                  </a:cubicBezTo>
                  <a:cubicBezTo>
                    <a:pt x="7" y="8"/>
                    <a:pt x="7" y="8"/>
                    <a:pt x="8" y="8"/>
                  </a:cubicBezTo>
                  <a:cubicBezTo>
                    <a:pt x="8" y="8"/>
                    <a:pt x="8" y="8"/>
                    <a:pt x="8" y="8"/>
                  </a:cubicBezTo>
                  <a:cubicBezTo>
                    <a:pt x="8" y="8"/>
                    <a:pt x="8" y="8"/>
                    <a:pt x="8" y="8"/>
                  </a:cubicBezTo>
                  <a:cubicBezTo>
                    <a:pt x="8" y="7"/>
                    <a:pt x="8" y="7"/>
                    <a:pt x="8" y="7"/>
                  </a:cubicBezTo>
                  <a:cubicBezTo>
                    <a:pt x="8" y="7"/>
                    <a:pt x="8" y="7"/>
                    <a:pt x="8" y="7"/>
                  </a:cubicBezTo>
                  <a:cubicBezTo>
                    <a:pt x="7" y="7"/>
                    <a:pt x="7" y="6"/>
                    <a:pt x="7" y="5"/>
                  </a:cubicBezTo>
                  <a:cubicBezTo>
                    <a:pt x="7" y="4"/>
                    <a:pt x="7" y="3"/>
                    <a:pt x="7" y="3"/>
                  </a:cubicBezTo>
                  <a:cubicBezTo>
                    <a:pt x="7" y="3"/>
                    <a:pt x="6" y="2"/>
                    <a:pt x="6" y="1"/>
                  </a:cubicBezTo>
                  <a:cubicBezTo>
                    <a:pt x="6" y="1"/>
                    <a:pt x="6" y="0"/>
                    <a:pt x="6" y="0"/>
                  </a:cubicBezTo>
                  <a:cubicBezTo>
                    <a:pt x="6" y="0"/>
                    <a:pt x="6" y="0"/>
                    <a:pt x="5" y="0"/>
                  </a:cubicBezTo>
                  <a:cubicBezTo>
                    <a:pt x="4" y="0"/>
                    <a:pt x="4" y="0"/>
                    <a:pt x="4" y="1"/>
                  </a:cubicBezTo>
                  <a:cubicBezTo>
                    <a:pt x="4" y="2"/>
                    <a:pt x="4" y="3"/>
                    <a:pt x="4" y="4"/>
                  </a:cubicBezTo>
                  <a:cubicBezTo>
                    <a:pt x="5" y="6"/>
                    <a:pt x="5" y="6"/>
                    <a:pt x="5" y="7"/>
                  </a:cubicBezTo>
                  <a:cubicBezTo>
                    <a:pt x="5" y="8"/>
                    <a:pt x="5" y="9"/>
                    <a:pt x="3" y="10"/>
                  </a:cubicBezTo>
                  <a:cubicBezTo>
                    <a:pt x="1" y="10"/>
                    <a:pt x="0" y="11"/>
                    <a:pt x="0" y="13"/>
                  </a:cubicBezTo>
                  <a:cubicBezTo>
                    <a:pt x="0" y="13"/>
                    <a:pt x="0" y="13"/>
                    <a:pt x="0" y="13"/>
                  </a:cubicBezTo>
                  <a:cubicBezTo>
                    <a:pt x="0" y="13"/>
                    <a:pt x="0" y="13"/>
                    <a:pt x="1" y="13"/>
                  </a:cubicBezTo>
                  <a:cubicBezTo>
                    <a:pt x="1" y="13"/>
                    <a:pt x="1" y="13"/>
                    <a:pt x="1" y="13"/>
                  </a:cubicBezTo>
                  <a:cubicBezTo>
                    <a:pt x="2" y="12"/>
                    <a:pt x="2" y="12"/>
                    <a:pt x="2" y="12"/>
                  </a:cubicBezTo>
                  <a:cubicBezTo>
                    <a:pt x="2" y="11"/>
                    <a:pt x="2" y="11"/>
                    <a:pt x="2"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2"/>
                  </a:cubicBezTo>
                  <a:cubicBezTo>
                    <a:pt x="3" y="12"/>
                    <a:pt x="3" y="12"/>
                    <a:pt x="3" y="12"/>
                  </a:cubicBezTo>
                  <a:cubicBezTo>
                    <a:pt x="3" y="13"/>
                    <a:pt x="3" y="14"/>
                    <a:pt x="3"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1" name="Freeform 87">
              <a:extLst>
                <a:ext uri="{FF2B5EF4-FFF2-40B4-BE49-F238E27FC236}">
                  <a16:creationId xmlns:a16="http://schemas.microsoft.com/office/drawing/2014/main" id="{B75D6E2A-B30A-4726-AD8D-D6B4647CDC16}"/>
                </a:ext>
              </a:extLst>
            </p:cNvPr>
            <p:cNvSpPr>
              <a:spLocks/>
            </p:cNvSpPr>
            <p:nvPr userDrawn="1"/>
          </p:nvSpPr>
          <p:spPr bwMode="auto">
            <a:xfrm>
              <a:off x="215" y="247"/>
              <a:ext cx="19" cy="36"/>
            </a:xfrm>
            <a:custGeom>
              <a:avLst/>
              <a:gdLst>
                <a:gd name="T0" fmla="*/ 2 w 9"/>
                <a:gd name="T1" fmla="*/ 0 h 17"/>
                <a:gd name="T2" fmla="*/ 2 w 9"/>
                <a:gd name="T3" fmla="*/ 1 h 17"/>
                <a:gd name="T4" fmla="*/ 2 w 9"/>
                <a:gd name="T5" fmla="*/ 2 h 17"/>
                <a:gd name="T6" fmla="*/ 2 w 9"/>
                <a:gd name="T7" fmla="*/ 2 h 17"/>
                <a:gd name="T8" fmla="*/ 2 w 9"/>
                <a:gd name="T9" fmla="*/ 4 h 17"/>
                <a:gd name="T10" fmla="*/ 2 w 9"/>
                <a:gd name="T11" fmla="*/ 5 h 17"/>
                <a:gd name="T12" fmla="*/ 2 w 9"/>
                <a:gd name="T13" fmla="*/ 5 h 17"/>
                <a:gd name="T14" fmla="*/ 2 w 9"/>
                <a:gd name="T15" fmla="*/ 5 h 17"/>
                <a:gd name="T16" fmla="*/ 2 w 9"/>
                <a:gd name="T17" fmla="*/ 5 h 17"/>
                <a:gd name="T18" fmla="*/ 1 w 9"/>
                <a:gd name="T19" fmla="*/ 5 h 17"/>
                <a:gd name="T20" fmla="*/ 0 w 9"/>
                <a:gd name="T21" fmla="*/ 5 h 17"/>
                <a:gd name="T22" fmla="*/ 0 w 9"/>
                <a:gd name="T23" fmla="*/ 5 h 17"/>
                <a:gd name="T24" fmla="*/ 1 w 9"/>
                <a:gd name="T25" fmla="*/ 6 h 17"/>
                <a:gd name="T26" fmla="*/ 1 w 9"/>
                <a:gd name="T27" fmla="*/ 7 h 17"/>
                <a:gd name="T28" fmla="*/ 2 w 9"/>
                <a:gd name="T29" fmla="*/ 8 h 17"/>
                <a:gd name="T30" fmla="*/ 2 w 9"/>
                <a:gd name="T31" fmla="*/ 8 h 17"/>
                <a:gd name="T32" fmla="*/ 3 w 9"/>
                <a:gd name="T33" fmla="*/ 8 h 17"/>
                <a:gd name="T34" fmla="*/ 2 w 9"/>
                <a:gd name="T35" fmla="*/ 8 h 17"/>
                <a:gd name="T36" fmla="*/ 2 w 9"/>
                <a:gd name="T37" fmla="*/ 8 h 17"/>
                <a:gd name="T38" fmla="*/ 2 w 9"/>
                <a:gd name="T39" fmla="*/ 9 h 17"/>
                <a:gd name="T40" fmla="*/ 2 w 9"/>
                <a:gd name="T41" fmla="*/ 10 h 17"/>
                <a:gd name="T42" fmla="*/ 2 w 9"/>
                <a:gd name="T43" fmla="*/ 11 h 17"/>
                <a:gd name="T44" fmla="*/ 3 w 9"/>
                <a:gd name="T45" fmla="*/ 11 h 17"/>
                <a:gd name="T46" fmla="*/ 3 w 9"/>
                <a:gd name="T47" fmla="*/ 12 h 17"/>
                <a:gd name="T48" fmla="*/ 4 w 9"/>
                <a:gd name="T49" fmla="*/ 12 h 17"/>
                <a:gd name="T50" fmla="*/ 4 w 9"/>
                <a:gd name="T51" fmla="*/ 12 h 17"/>
                <a:gd name="T52" fmla="*/ 3 w 9"/>
                <a:gd name="T53" fmla="*/ 12 h 17"/>
                <a:gd name="T54" fmla="*/ 3 w 9"/>
                <a:gd name="T55" fmla="*/ 13 h 17"/>
                <a:gd name="T56" fmla="*/ 4 w 9"/>
                <a:gd name="T57" fmla="*/ 14 h 17"/>
                <a:gd name="T58" fmla="*/ 5 w 9"/>
                <a:gd name="T59" fmla="*/ 15 h 17"/>
                <a:gd name="T60" fmla="*/ 6 w 9"/>
                <a:gd name="T61" fmla="*/ 15 h 17"/>
                <a:gd name="T62" fmla="*/ 6 w 9"/>
                <a:gd name="T63" fmla="*/ 15 h 17"/>
                <a:gd name="T64" fmla="*/ 6 w 9"/>
                <a:gd name="T65" fmla="*/ 15 h 17"/>
                <a:gd name="T66" fmla="*/ 5 w 9"/>
                <a:gd name="T67" fmla="*/ 16 h 17"/>
                <a:gd name="T68" fmla="*/ 5 w 9"/>
                <a:gd name="T69" fmla="*/ 16 h 17"/>
                <a:gd name="T70" fmla="*/ 6 w 9"/>
                <a:gd name="T71" fmla="*/ 17 h 17"/>
                <a:gd name="T72" fmla="*/ 6 w 9"/>
                <a:gd name="T73" fmla="*/ 17 h 17"/>
                <a:gd name="T74" fmla="*/ 7 w 9"/>
                <a:gd name="T75" fmla="*/ 17 h 17"/>
                <a:gd name="T76" fmla="*/ 8 w 9"/>
                <a:gd name="T77" fmla="*/ 16 h 17"/>
                <a:gd name="T78" fmla="*/ 9 w 9"/>
                <a:gd name="T79" fmla="*/ 15 h 17"/>
                <a:gd name="T80" fmla="*/ 9 w 9"/>
                <a:gd name="T81" fmla="*/ 15 h 17"/>
                <a:gd name="T82" fmla="*/ 9 w 9"/>
                <a:gd name="T83" fmla="*/ 13 h 17"/>
                <a:gd name="T84" fmla="*/ 8 w 9"/>
                <a:gd name="T85" fmla="*/ 13 h 17"/>
                <a:gd name="T86" fmla="*/ 8 w 9"/>
                <a:gd name="T87" fmla="*/ 13 h 17"/>
                <a:gd name="T88" fmla="*/ 7 w 9"/>
                <a:gd name="T89" fmla="*/ 14 h 17"/>
                <a:gd name="T90" fmla="*/ 4 w 9"/>
                <a:gd name="T91" fmla="*/ 9 h 17"/>
                <a:gd name="T92" fmla="*/ 3 w 9"/>
                <a:gd name="T93" fmla="*/ 7 h 17"/>
                <a:gd name="T94" fmla="*/ 4 w 9"/>
                <a:gd name="T95" fmla="*/ 5 h 17"/>
                <a:gd name="T96" fmla="*/ 4 w 9"/>
                <a:gd name="T97" fmla="*/ 4 h 17"/>
                <a:gd name="T98" fmla="*/ 4 w 9"/>
                <a:gd name="T99" fmla="*/ 3 h 17"/>
                <a:gd name="T100" fmla="*/ 2 w 9"/>
                <a:gd name="T10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 h="17">
                  <a:moveTo>
                    <a:pt x="2" y="0"/>
                  </a:moveTo>
                  <a:cubicBezTo>
                    <a:pt x="2" y="1"/>
                    <a:pt x="2" y="1"/>
                    <a:pt x="2" y="1"/>
                  </a:cubicBezTo>
                  <a:cubicBezTo>
                    <a:pt x="2" y="1"/>
                    <a:pt x="2" y="1"/>
                    <a:pt x="2" y="2"/>
                  </a:cubicBezTo>
                  <a:cubicBezTo>
                    <a:pt x="2" y="2"/>
                    <a:pt x="2" y="2"/>
                    <a:pt x="2" y="2"/>
                  </a:cubicBezTo>
                  <a:cubicBezTo>
                    <a:pt x="2" y="3"/>
                    <a:pt x="2" y="4"/>
                    <a:pt x="2" y="4"/>
                  </a:cubicBezTo>
                  <a:cubicBezTo>
                    <a:pt x="2" y="5"/>
                    <a:pt x="2" y="5"/>
                    <a:pt x="2" y="5"/>
                  </a:cubicBezTo>
                  <a:cubicBezTo>
                    <a:pt x="2" y="5"/>
                    <a:pt x="2" y="5"/>
                    <a:pt x="2" y="5"/>
                  </a:cubicBezTo>
                  <a:cubicBezTo>
                    <a:pt x="2" y="5"/>
                    <a:pt x="2" y="5"/>
                    <a:pt x="2" y="5"/>
                  </a:cubicBezTo>
                  <a:cubicBezTo>
                    <a:pt x="2" y="5"/>
                    <a:pt x="2" y="5"/>
                    <a:pt x="2" y="5"/>
                  </a:cubicBezTo>
                  <a:cubicBezTo>
                    <a:pt x="2" y="5"/>
                    <a:pt x="1" y="5"/>
                    <a:pt x="1" y="5"/>
                  </a:cubicBezTo>
                  <a:cubicBezTo>
                    <a:pt x="0" y="5"/>
                    <a:pt x="0" y="5"/>
                    <a:pt x="0" y="5"/>
                  </a:cubicBezTo>
                  <a:cubicBezTo>
                    <a:pt x="0" y="5"/>
                    <a:pt x="0" y="5"/>
                    <a:pt x="0" y="5"/>
                  </a:cubicBezTo>
                  <a:cubicBezTo>
                    <a:pt x="1" y="6"/>
                    <a:pt x="1" y="6"/>
                    <a:pt x="1" y="6"/>
                  </a:cubicBezTo>
                  <a:cubicBezTo>
                    <a:pt x="1" y="7"/>
                    <a:pt x="1" y="7"/>
                    <a:pt x="1" y="7"/>
                  </a:cubicBezTo>
                  <a:cubicBezTo>
                    <a:pt x="2" y="8"/>
                    <a:pt x="2" y="8"/>
                    <a:pt x="2" y="8"/>
                  </a:cubicBezTo>
                  <a:cubicBezTo>
                    <a:pt x="2" y="8"/>
                    <a:pt x="2" y="8"/>
                    <a:pt x="2" y="8"/>
                  </a:cubicBezTo>
                  <a:cubicBezTo>
                    <a:pt x="2" y="8"/>
                    <a:pt x="3" y="8"/>
                    <a:pt x="3" y="8"/>
                  </a:cubicBezTo>
                  <a:cubicBezTo>
                    <a:pt x="3" y="8"/>
                    <a:pt x="2" y="8"/>
                    <a:pt x="2" y="8"/>
                  </a:cubicBezTo>
                  <a:cubicBezTo>
                    <a:pt x="2" y="8"/>
                    <a:pt x="2" y="8"/>
                    <a:pt x="2" y="8"/>
                  </a:cubicBezTo>
                  <a:cubicBezTo>
                    <a:pt x="2" y="8"/>
                    <a:pt x="2" y="9"/>
                    <a:pt x="2" y="9"/>
                  </a:cubicBezTo>
                  <a:cubicBezTo>
                    <a:pt x="2" y="9"/>
                    <a:pt x="2" y="9"/>
                    <a:pt x="2" y="10"/>
                  </a:cubicBezTo>
                  <a:cubicBezTo>
                    <a:pt x="2" y="11"/>
                    <a:pt x="2" y="11"/>
                    <a:pt x="2" y="11"/>
                  </a:cubicBezTo>
                  <a:cubicBezTo>
                    <a:pt x="3" y="11"/>
                    <a:pt x="3" y="11"/>
                    <a:pt x="3" y="11"/>
                  </a:cubicBezTo>
                  <a:cubicBezTo>
                    <a:pt x="3" y="12"/>
                    <a:pt x="3" y="12"/>
                    <a:pt x="3" y="12"/>
                  </a:cubicBezTo>
                  <a:cubicBezTo>
                    <a:pt x="4" y="12"/>
                    <a:pt x="4" y="12"/>
                    <a:pt x="4" y="12"/>
                  </a:cubicBezTo>
                  <a:cubicBezTo>
                    <a:pt x="4" y="12"/>
                    <a:pt x="4" y="12"/>
                    <a:pt x="4" y="12"/>
                  </a:cubicBezTo>
                  <a:cubicBezTo>
                    <a:pt x="3" y="12"/>
                    <a:pt x="3" y="12"/>
                    <a:pt x="3" y="12"/>
                  </a:cubicBezTo>
                  <a:cubicBezTo>
                    <a:pt x="3" y="12"/>
                    <a:pt x="3" y="12"/>
                    <a:pt x="3" y="13"/>
                  </a:cubicBezTo>
                  <a:cubicBezTo>
                    <a:pt x="3" y="13"/>
                    <a:pt x="3" y="13"/>
                    <a:pt x="4" y="14"/>
                  </a:cubicBezTo>
                  <a:cubicBezTo>
                    <a:pt x="4" y="15"/>
                    <a:pt x="5" y="15"/>
                    <a:pt x="5" y="15"/>
                  </a:cubicBezTo>
                  <a:cubicBezTo>
                    <a:pt x="6" y="15"/>
                    <a:pt x="6" y="15"/>
                    <a:pt x="6" y="15"/>
                  </a:cubicBezTo>
                  <a:cubicBezTo>
                    <a:pt x="6" y="15"/>
                    <a:pt x="6" y="15"/>
                    <a:pt x="6" y="15"/>
                  </a:cubicBezTo>
                  <a:cubicBezTo>
                    <a:pt x="6" y="15"/>
                    <a:pt x="6" y="15"/>
                    <a:pt x="6" y="15"/>
                  </a:cubicBezTo>
                  <a:cubicBezTo>
                    <a:pt x="5" y="16"/>
                    <a:pt x="5" y="16"/>
                    <a:pt x="5" y="16"/>
                  </a:cubicBezTo>
                  <a:cubicBezTo>
                    <a:pt x="5" y="16"/>
                    <a:pt x="5" y="16"/>
                    <a:pt x="5" y="16"/>
                  </a:cubicBezTo>
                  <a:cubicBezTo>
                    <a:pt x="6" y="17"/>
                    <a:pt x="6" y="17"/>
                    <a:pt x="6" y="17"/>
                  </a:cubicBezTo>
                  <a:cubicBezTo>
                    <a:pt x="6" y="17"/>
                    <a:pt x="6" y="17"/>
                    <a:pt x="6" y="17"/>
                  </a:cubicBezTo>
                  <a:cubicBezTo>
                    <a:pt x="6" y="17"/>
                    <a:pt x="7" y="17"/>
                    <a:pt x="7" y="17"/>
                  </a:cubicBezTo>
                  <a:cubicBezTo>
                    <a:pt x="7" y="16"/>
                    <a:pt x="7" y="16"/>
                    <a:pt x="8" y="16"/>
                  </a:cubicBezTo>
                  <a:cubicBezTo>
                    <a:pt x="9" y="16"/>
                    <a:pt x="9" y="16"/>
                    <a:pt x="9" y="15"/>
                  </a:cubicBezTo>
                  <a:cubicBezTo>
                    <a:pt x="9" y="15"/>
                    <a:pt x="9" y="15"/>
                    <a:pt x="9" y="15"/>
                  </a:cubicBezTo>
                  <a:cubicBezTo>
                    <a:pt x="9" y="14"/>
                    <a:pt x="9" y="14"/>
                    <a:pt x="9" y="13"/>
                  </a:cubicBezTo>
                  <a:cubicBezTo>
                    <a:pt x="9" y="13"/>
                    <a:pt x="9" y="13"/>
                    <a:pt x="8" y="13"/>
                  </a:cubicBezTo>
                  <a:cubicBezTo>
                    <a:pt x="8" y="13"/>
                    <a:pt x="8" y="13"/>
                    <a:pt x="8" y="13"/>
                  </a:cubicBezTo>
                  <a:cubicBezTo>
                    <a:pt x="8" y="13"/>
                    <a:pt x="7" y="14"/>
                    <a:pt x="7" y="14"/>
                  </a:cubicBezTo>
                  <a:cubicBezTo>
                    <a:pt x="6" y="14"/>
                    <a:pt x="4" y="12"/>
                    <a:pt x="4" y="9"/>
                  </a:cubicBezTo>
                  <a:cubicBezTo>
                    <a:pt x="3" y="9"/>
                    <a:pt x="3" y="8"/>
                    <a:pt x="3" y="7"/>
                  </a:cubicBezTo>
                  <a:cubicBezTo>
                    <a:pt x="3" y="7"/>
                    <a:pt x="3" y="6"/>
                    <a:pt x="4" y="5"/>
                  </a:cubicBezTo>
                  <a:cubicBezTo>
                    <a:pt x="4" y="4"/>
                    <a:pt x="4" y="4"/>
                    <a:pt x="4" y="4"/>
                  </a:cubicBezTo>
                  <a:cubicBezTo>
                    <a:pt x="4" y="3"/>
                    <a:pt x="4" y="3"/>
                    <a:pt x="4" y="3"/>
                  </a:cubicBezTo>
                  <a:cubicBezTo>
                    <a:pt x="4" y="2"/>
                    <a:pt x="3" y="1"/>
                    <a:pt x="2"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2" name="Freeform 88">
              <a:extLst>
                <a:ext uri="{FF2B5EF4-FFF2-40B4-BE49-F238E27FC236}">
                  <a16:creationId xmlns:a16="http://schemas.microsoft.com/office/drawing/2014/main" id="{957D21E6-C360-4298-AECB-CE85C0058B95}"/>
                </a:ext>
              </a:extLst>
            </p:cNvPr>
            <p:cNvSpPr>
              <a:spLocks/>
            </p:cNvSpPr>
            <p:nvPr userDrawn="1"/>
          </p:nvSpPr>
          <p:spPr bwMode="auto">
            <a:xfrm>
              <a:off x="224" y="258"/>
              <a:ext cx="2" cy="6"/>
            </a:xfrm>
            <a:custGeom>
              <a:avLst/>
              <a:gdLst>
                <a:gd name="T0" fmla="*/ 0 w 1"/>
                <a:gd name="T1" fmla="*/ 0 h 3"/>
                <a:gd name="T2" fmla="*/ 0 w 1"/>
                <a:gd name="T3" fmla="*/ 2 h 3"/>
                <a:gd name="T4" fmla="*/ 0 w 1"/>
                <a:gd name="T5" fmla="*/ 3 h 3"/>
                <a:gd name="T6" fmla="*/ 0 w 1"/>
                <a:gd name="T7" fmla="*/ 3 h 3"/>
                <a:gd name="T8" fmla="*/ 1 w 1"/>
                <a:gd name="T9" fmla="*/ 2 h 3"/>
                <a:gd name="T10" fmla="*/ 1 w 1"/>
                <a:gd name="T11" fmla="*/ 2 h 3"/>
                <a:gd name="T12" fmla="*/ 1 w 1"/>
                <a:gd name="T13" fmla="*/ 1 h 3"/>
                <a:gd name="T14" fmla="*/ 0 w 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0"/>
                  </a:moveTo>
                  <a:cubicBezTo>
                    <a:pt x="0" y="1"/>
                    <a:pt x="0" y="2"/>
                    <a:pt x="0" y="2"/>
                  </a:cubicBezTo>
                  <a:cubicBezTo>
                    <a:pt x="0" y="3"/>
                    <a:pt x="0" y="3"/>
                    <a:pt x="0" y="3"/>
                  </a:cubicBezTo>
                  <a:cubicBezTo>
                    <a:pt x="0" y="3"/>
                    <a:pt x="0" y="3"/>
                    <a:pt x="0" y="3"/>
                  </a:cubicBezTo>
                  <a:cubicBezTo>
                    <a:pt x="1" y="2"/>
                    <a:pt x="1" y="2"/>
                    <a:pt x="1" y="2"/>
                  </a:cubicBezTo>
                  <a:cubicBezTo>
                    <a:pt x="1" y="2"/>
                    <a:pt x="1" y="2"/>
                    <a:pt x="1" y="2"/>
                  </a:cubicBezTo>
                  <a:cubicBezTo>
                    <a:pt x="1" y="2"/>
                    <a:pt x="1" y="1"/>
                    <a:pt x="1" y="1"/>
                  </a:cubicBezTo>
                  <a:cubicBezTo>
                    <a:pt x="1" y="1"/>
                    <a:pt x="1"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3" name="Freeform 89">
              <a:extLst>
                <a:ext uri="{FF2B5EF4-FFF2-40B4-BE49-F238E27FC236}">
                  <a16:creationId xmlns:a16="http://schemas.microsoft.com/office/drawing/2014/main" id="{D0026D3F-EF28-4DC3-A253-17A197921A54}"/>
                </a:ext>
              </a:extLst>
            </p:cNvPr>
            <p:cNvSpPr>
              <a:spLocks/>
            </p:cNvSpPr>
            <p:nvPr userDrawn="1"/>
          </p:nvSpPr>
          <p:spPr bwMode="auto">
            <a:xfrm>
              <a:off x="232" y="289"/>
              <a:ext cx="6" cy="5"/>
            </a:xfrm>
            <a:custGeom>
              <a:avLst/>
              <a:gdLst>
                <a:gd name="T0" fmla="*/ 0 w 3"/>
                <a:gd name="T1" fmla="*/ 1 h 2"/>
                <a:gd name="T2" fmla="*/ 0 w 3"/>
                <a:gd name="T3" fmla="*/ 1 h 2"/>
                <a:gd name="T4" fmla="*/ 1 w 3"/>
                <a:gd name="T5" fmla="*/ 1 h 2"/>
                <a:gd name="T6" fmla="*/ 2 w 3"/>
                <a:gd name="T7" fmla="*/ 2 h 2"/>
                <a:gd name="T8" fmla="*/ 3 w 3"/>
                <a:gd name="T9" fmla="*/ 1 h 2"/>
                <a:gd name="T10" fmla="*/ 3 w 3"/>
                <a:gd name="T11" fmla="*/ 1 h 2"/>
                <a:gd name="T12" fmla="*/ 3 w 3"/>
                <a:gd name="T13" fmla="*/ 1 h 2"/>
                <a:gd name="T14" fmla="*/ 3 w 3"/>
                <a:gd name="T15" fmla="*/ 0 h 2"/>
                <a:gd name="T16" fmla="*/ 2 w 3"/>
                <a:gd name="T17" fmla="*/ 0 h 2"/>
                <a:gd name="T18" fmla="*/ 0 w 3"/>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0" y="1"/>
                  </a:moveTo>
                  <a:cubicBezTo>
                    <a:pt x="0" y="1"/>
                    <a:pt x="0" y="1"/>
                    <a:pt x="0" y="1"/>
                  </a:cubicBezTo>
                  <a:cubicBezTo>
                    <a:pt x="1" y="1"/>
                    <a:pt x="1" y="1"/>
                    <a:pt x="1" y="1"/>
                  </a:cubicBezTo>
                  <a:cubicBezTo>
                    <a:pt x="1" y="2"/>
                    <a:pt x="1" y="2"/>
                    <a:pt x="2" y="2"/>
                  </a:cubicBezTo>
                  <a:cubicBezTo>
                    <a:pt x="2" y="2"/>
                    <a:pt x="3" y="2"/>
                    <a:pt x="3" y="1"/>
                  </a:cubicBezTo>
                  <a:cubicBezTo>
                    <a:pt x="3" y="1"/>
                    <a:pt x="3" y="1"/>
                    <a:pt x="3" y="1"/>
                  </a:cubicBezTo>
                  <a:cubicBezTo>
                    <a:pt x="3" y="1"/>
                    <a:pt x="3" y="1"/>
                    <a:pt x="3" y="1"/>
                  </a:cubicBezTo>
                  <a:cubicBezTo>
                    <a:pt x="3" y="0"/>
                    <a:pt x="3" y="0"/>
                    <a:pt x="3"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4" name="Freeform 90">
              <a:extLst>
                <a:ext uri="{FF2B5EF4-FFF2-40B4-BE49-F238E27FC236}">
                  <a16:creationId xmlns:a16="http://schemas.microsoft.com/office/drawing/2014/main" id="{9D930510-CD43-4618-9C37-6FF5A9FF6961}"/>
                </a:ext>
              </a:extLst>
            </p:cNvPr>
            <p:cNvSpPr>
              <a:spLocks/>
            </p:cNvSpPr>
            <p:nvPr userDrawn="1"/>
          </p:nvSpPr>
          <p:spPr bwMode="auto">
            <a:xfrm>
              <a:off x="249" y="302"/>
              <a:ext cx="8" cy="4"/>
            </a:xfrm>
            <a:custGeom>
              <a:avLst/>
              <a:gdLst>
                <a:gd name="T0" fmla="*/ 0 w 4"/>
                <a:gd name="T1" fmla="*/ 1 h 2"/>
                <a:gd name="T2" fmla="*/ 1 w 4"/>
                <a:gd name="T3" fmla="*/ 1 h 2"/>
                <a:gd name="T4" fmla="*/ 1 w 4"/>
                <a:gd name="T5" fmla="*/ 1 h 2"/>
                <a:gd name="T6" fmla="*/ 2 w 4"/>
                <a:gd name="T7" fmla="*/ 2 h 2"/>
                <a:gd name="T8" fmla="*/ 2 w 4"/>
                <a:gd name="T9" fmla="*/ 1 h 2"/>
                <a:gd name="T10" fmla="*/ 3 w 4"/>
                <a:gd name="T11" fmla="*/ 1 h 2"/>
                <a:gd name="T12" fmla="*/ 4 w 4"/>
                <a:gd name="T13" fmla="*/ 1 h 2"/>
                <a:gd name="T14" fmla="*/ 4 w 4"/>
                <a:gd name="T15" fmla="*/ 1 h 2"/>
                <a:gd name="T16" fmla="*/ 4 w 4"/>
                <a:gd name="T17" fmla="*/ 1 h 2"/>
                <a:gd name="T18" fmla="*/ 3 w 4"/>
                <a:gd name="T19" fmla="*/ 0 h 2"/>
                <a:gd name="T20" fmla="*/ 2 w 4"/>
                <a:gd name="T21" fmla="*/ 0 h 2"/>
                <a:gd name="T22" fmla="*/ 0 w 4"/>
                <a:gd name="T2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2">
                  <a:moveTo>
                    <a:pt x="0" y="1"/>
                  </a:moveTo>
                  <a:cubicBezTo>
                    <a:pt x="1" y="1"/>
                    <a:pt x="1" y="1"/>
                    <a:pt x="1" y="1"/>
                  </a:cubicBezTo>
                  <a:cubicBezTo>
                    <a:pt x="1" y="1"/>
                    <a:pt x="1" y="1"/>
                    <a:pt x="1" y="1"/>
                  </a:cubicBezTo>
                  <a:cubicBezTo>
                    <a:pt x="2" y="2"/>
                    <a:pt x="2" y="2"/>
                    <a:pt x="2" y="2"/>
                  </a:cubicBezTo>
                  <a:cubicBezTo>
                    <a:pt x="2" y="2"/>
                    <a:pt x="2" y="2"/>
                    <a:pt x="2" y="1"/>
                  </a:cubicBezTo>
                  <a:cubicBezTo>
                    <a:pt x="3" y="1"/>
                    <a:pt x="3" y="1"/>
                    <a:pt x="3" y="1"/>
                  </a:cubicBezTo>
                  <a:cubicBezTo>
                    <a:pt x="4" y="1"/>
                    <a:pt x="4" y="1"/>
                    <a:pt x="4" y="1"/>
                  </a:cubicBezTo>
                  <a:cubicBezTo>
                    <a:pt x="4" y="1"/>
                    <a:pt x="4" y="1"/>
                    <a:pt x="4" y="1"/>
                  </a:cubicBezTo>
                  <a:cubicBezTo>
                    <a:pt x="4" y="1"/>
                    <a:pt x="4" y="1"/>
                    <a:pt x="4" y="1"/>
                  </a:cubicBezTo>
                  <a:cubicBezTo>
                    <a:pt x="4" y="0"/>
                    <a:pt x="3" y="0"/>
                    <a:pt x="3"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5" name="Freeform 91">
              <a:extLst>
                <a:ext uri="{FF2B5EF4-FFF2-40B4-BE49-F238E27FC236}">
                  <a16:creationId xmlns:a16="http://schemas.microsoft.com/office/drawing/2014/main" id="{B9BA27FA-FDFF-4159-BD14-C8B86E3FA839}"/>
                </a:ext>
              </a:extLst>
            </p:cNvPr>
            <p:cNvSpPr>
              <a:spLocks/>
            </p:cNvSpPr>
            <p:nvPr userDrawn="1"/>
          </p:nvSpPr>
          <p:spPr bwMode="auto">
            <a:xfrm>
              <a:off x="267" y="311"/>
              <a:ext cx="7" cy="8"/>
            </a:xfrm>
            <a:custGeom>
              <a:avLst/>
              <a:gdLst>
                <a:gd name="T0" fmla="*/ 0 w 3"/>
                <a:gd name="T1" fmla="*/ 4 h 4"/>
                <a:gd name="T2" fmla="*/ 1 w 3"/>
                <a:gd name="T3" fmla="*/ 3 h 4"/>
                <a:gd name="T4" fmla="*/ 3 w 3"/>
                <a:gd name="T5" fmla="*/ 0 h 4"/>
                <a:gd name="T6" fmla="*/ 3 w 3"/>
                <a:gd name="T7" fmla="*/ 0 h 4"/>
                <a:gd name="T8" fmla="*/ 2 w 3"/>
                <a:gd name="T9" fmla="*/ 0 h 4"/>
                <a:gd name="T10" fmla="*/ 2 w 3"/>
                <a:gd name="T11" fmla="*/ 1 h 4"/>
                <a:gd name="T12" fmla="*/ 1 w 3"/>
                <a:gd name="T13" fmla="*/ 1 h 4"/>
                <a:gd name="T14" fmla="*/ 0 w 3"/>
                <a:gd name="T15" fmla="*/ 3 h 4"/>
                <a:gd name="T16" fmla="*/ 0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4"/>
                  </a:moveTo>
                  <a:cubicBezTo>
                    <a:pt x="0" y="3"/>
                    <a:pt x="0" y="3"/>
                    <a:pt x="1" y="3"/>
                  </a:cubicBezTo>
                  <a:cubicBezTo>
                    <a:pt x="2" y="3"/>
                    <a:pt x="3" y="1"/>
                    <a:pt x="3" y="0"/>
                  </a:cubicBezTo>
                  <a:cubicBezTo>
                    <a:pt x="3" y="0"/>
                    <a:pt x="3" y="0"/>
                    <a:pt x="3" y="0"/>
                  </a:cubicBezTo>
                  <a:cubicBezTo>
                    <a:pt x="3" y="0"/>
                    <a:pt x="3" y="0"/>
                    <a:pt x="2" y="0"/>
                  </a:cubicBezTo>
                  <a:cubicBezTo>
                    <a:pt x="2" y="0"/>
                    <a:pt x="2" y="0"/>
                    <a:pt x="2" y="1"/>
                  </a:cubicBezTo>
                  <a:cubicBezTo>
                    <a:pt x="1" y="1"/>
                    <a:pt x="1" y="1"/>
                    <a:pt x="1" y="1"/>
                  </a:cubicBezTo>
                  <a:cubicBezTo>
                    <a:pt x="0" y="1"/>
                    <a:pt x="0" y="2"/>
                    <a:pt x="0" y="3"/>
                  </a:cubicBezTo>
                  <a:cubicBezTo>
                    <a:pt x="0" y="3"/>
                    <a:pt x="0" y="3"/>
                    <a:pt x="0" y="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6" name="Freeform 92">
              <a:extLst>
                <a:ext uri="{FF2B5EF4-FFF2-40B4-BE49-F238E27FC236}">
                  <a16:creationId xmlns:a16="http://schemas.microsoft.com/office/drawing/2014/main" id="{A6092CF3-32B2-4451-A820-2C4BCF2BF66D}"/>
                </a:ext>
              </a:extLst>
            </p:cNvPr>
            <p:cNvSpPr>
              <a:spLocks/>
            </p:cNvSpPr>
            <p:nvPr userDrawn="1"/>
          </p:nvSpPr>
          <p:spPr bwMode="auto">
            <a:xfrm>
              <a:off x="234" y="251"/>
              <a:ext cx="6" cy="7"/>
            </a:xfrm>
            <a:custGeom>
              <a:avLst/>
              <a:gdLst>
                <a:gd name="T0" fmla="*/ 1 w 3"/>
                <a:gd name="T1" fmla="*/ 2 h 3"/>
                <a:gd name="T2" fmla="*/ 1 w 3"/>
                <a:gd name="T3" fmla="*/ 2 h 3"/>
                <a:gd name="T4" fmla="*/ 2 w 3"/>
                <a:gd name="T5" fmla="*/ 3 h 3"/>
                <a:gd name="T6" fmla="*/ 2 w 3"/>
                <a:gd name="T7" fmla="*/ 3 h 3"/>
                <a:gd name="T8" fmla="*/ 3 w 3"/>
                <a:gd name="T9" fmla="*/ 2 h 3"/>
                <a:gd name="T10" fmla="*/ 3 w 3"/>
                <a:gd name="T11" fmla="*/ 2 h 3"/>
                <a:gd name="T12" fmla="*/ 1 w 3"/>
                <a:gd name="T13" fmla="*/ 1 h 3"/>
                <a:gd name="T14" fmla="*/ 1 w 3"/>
                <a:gd name="T15" fmla="*/ 0 h 3"/>
                <a:gd name="T16" fmla="*/ 1 w 3"/>
                <a:gd name="T17" fmla="*/ 0 h 3"/>
                <a:gd name="T18" fmla="*/ 0 w 3"/>
                <a:gd name="T19" fmla="*/ 0 h 3"/>
                <a:gd name="T20" fmla="*/ 0 w 3"/>
                <a:gd name="T21" fmla="*/ 1 h 3"/>
                <a:gd name="T22" fmla="*/ 1 w 3"/>
                <a:gd name="T23" fmla="*/ 1 h 3"/>
                <a:gd name="T24" fmla="*/ 1 w 3"/>
                <a:gd name="T2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1" y="2"/>
                  </a:moveTo>
                  <a:cubicBezTo>
                    <a:pt x="1" y="2"/>
                    <a:pt x="1" y="2"/>
                    <a:pt x="1" y="2"/>
                  </a:cubicBezTo>
                  <a:cubicBezTo>
                    <a:pt x="1" y="2"/>
                    <a:pt x="2" y="3"/>
                    <a:pt x="2" y="3"/>
                  </a:cubicBezTo>
                  <a:cubicBezTo>
                    <a:pt x="2" y="3"/>
                    <a:pt x="2" y="3"/>
                    <a:pt x="2" y="3"/>
                  </a:cubicBezTo>
                  <a:cubicBezTo>
                    <a:pt x="3" y="2"/>
                    <a:pt x="3" y="2"/>
                    <a:pt x="3" y="2"/>
                  </a:cubicBezTo>
                  <a:cubicBezTo>
                    <a:pt x="3" y="2"/>
                    <a:pt x="3" y="2"/>
                    <a:pt x="3" y="2"/>
                  </a:cubicBezTo>
                  <a:cubicBezTo>
                    <a:pt x="3" y="1"/>
                    <a:pt x="2" y="1"/>
                    <a:pt x="1" y="1"/>
                  </a:cubicBezTo>
                  <a:cubicBezTo>
                    <a:pt x="1" y="1"/>
                    <a:pt x="1" y="1"/>
                    <a:pt x="1" y="0"/>
                  </a:cubicBezTo>
                  <a:cubicBezTo>
                    <a:pt x="1" y="0"/>
                    <a:pt x="1" y="0"/>
                    <a:pt x="1" y="0"/>
                  </a:cubicBezTo>
                  <a:cubicBezTo>
                    <a:pt x="0" y="0"/>
                    <a:pt x="0" y="0"/>
                    <a:pt x="0" y="0"/>
                  </a:cubicBezTo>
                  <a:cubicBezTo>
                    <a:pt x="0" y="1"/>
                    <a:pt x="0" y="1"/>
                    <a:pt x="0" y="1"/>
                  </a:cubicBezTo>
                  <a:cubicBezTo>
                    <a:pt x="1" y="1"/>
                    <a:pt x="1" y="1"/>
                    <a:pt x="1" y="1"/>
                  </a:cubicBezTo>
                  <a:lnTo>
                    <a:pt x="1" y="2"/>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7" name="Freeform 93">
              <a:extLst>
                <a:ext uri="{FF2B5EF4-FFF2-40B4-BE49-F238E27FC236}">
                  <a16:creationId xmlns:a16="http://schemas.microsoft.com/office/drawing/2014/main" id="{6BFBD52A-B16D-4AB0-8C65-AACE701BE154}"/>
                </a:ext>
              </a:extLst>
            </p:cNvPr>
            <p:cNvSpPr>
              <a:spLocks/>
            </p:cNvSpPr>
            <p:nvPr userDrawn="1"/>
          </p:nvSpPr>
          <p:spPr bwMode="auto">
            <a:xfrm>
              <a:off x="242" y="251"/>
              <a:ext cx="5" cy="7"/>
            </a:xfrm>
            <a:custGeom>
              <a:avLst/>
              <a:gdLst>
                <a:gd name="T0" fmla="*/ 1 w 2"/>
                <a:gd name="T1" fmla="*/ 2 h 3"/>
                <a:gd name="T2" fmla="*/ 0 w 2"/>
                <a:gd name="T3" fmla="*/ 3 h 3"/>
                <a:gd name="T4" fmla="*/ 0 w 2"/>
                <a:gd name="T5" fmla="*/ 3 h 3"/>
                <a:gd name="T6" fmla="*/ 0 w 2"/>
                <a:gd name="T7" fmla="*/ 3 h 3"/>
                <a:gd name="T8" fmla="*/ 0 w 2"/>
                <a:gd name="T9" fmla="*/ 2 h 3"/>
                <a:gd name="T10" fmla="*/ 0 w 2"/>
                <a:gd name="T11" fmla="*/ 1 h 3"/>
                <a:gd name="T12" fmla="*/ 0 w 2"/>
                <a:gd name="T13" fmla="*/ 1 h 3"/>
                <a:gd name="T14" fmla="*/ 1 w 2"/>
                <a:gd name="T15" fmla="*/ 1 h 3"/>
                <a:gd name="T16" fmla="*/ 2 w 2"/>
                <a:gd name="T17" fmla="*/ 0 h 3"/>
                <a:gd name="T18" fmla="*/ 2 w 2"/>
                <a:gd name="T19" fmla="*/ 0 h 3"/>
                <a:gd name="T20" fmla="*/ 2 w 2"/>
                <a:gd name="T21" fmla="*/ 0 h 3"/>
                <a:gd name="T22" fmla="*/ 2 w 2"/>
                <a:gd name="T23" fmla="*/ 0 h 3"/>
                <a:gd name="T24" fmla="*/ 1 w 2"/>
                <a:gd name="T25" fmla="*/ 1 h 3"/>
                <a:gd name="T26" fmla="*/ 1 w 2"/>
                <a:gd name="T2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3">
                  <a:moveTo>
                    <a:pt x="1" y="2"/>
                  </a:moveTo>
                  <a:cubicBezTo>
                    <a:pt x="0" y="3"/>
                    <a:pt x="0" y="3"/>
                    <a:pt x="0" y="3"/>
                  </a:cubicBezTo>
                  <a:cubicBezTo>
                    <a:pt x="0" y="3"/>
                    <a:pt x="0" y="3"/>
                    <a:pt x="0" y="3"/>
                  </a:cubicBezTo>
                  <a:cubicBezTo>
                    <a:pt x="0" y="3"/>
                    <a:pt x="0" y="3"/>
                    <a:pt x="0" y="3"/>
                  </a:cubicBezTo>
                  <a:cubicBezTo>
                    <a:pt x="0" y="3"/>
                    <a:pt x="0" y="2"/>
                    <a:pt x="0" y="2"/>
                  </a:cubicBezTo>
                  <a:cubicBezTo>
                    <a:pt x="0" y="1"/>
                    <a:pt x="0" y="1"/>
                    <a:pt x="0" y="1"/>
                  </a:cubicBezTo>
                  <a:cubicBezTo>
                    <a:pt x="0" y="1"/>
                    <a:pt x="0" y="1"/>
                    <a:pt x="0" y="1"/>
                  </a:cubicBezTo>
                  <a:cubicBezTo>
                    <a:pt x="1" y="1"/>
                    <a:pt x="1" y="1"/>
                    <a:pt x="1" y="1"/>
                  </a:cubicBezTo>
                  <a:cubicBezTo>
                    <a:pt x="1" y="0"/>
                    <a:pt x="1" y="0"/>
                    <a:pt x="2" y="0"/>
                  </a:cubicBezTo>
                  <a:cubicBezTo>
                    <a:pt x="2" y="0"/>
                    <a:pt x="2" y="0"/>
                    <a:pt x="2" y="0"/>
                  </a:cubicBezTo>
                  <a:cubicBezTo>
                    <a:pt x="2" y="0"/>
                    <a:pt x="2" y="0"/>
                    <a:pt x="2" y="0"/>
                  </a:cubicBezTo>
                  <a:cubicBezTo>
                    <a:pt x="2" y="0"/>
                    <a:pt x="2" y="0"/>
                    <a:pt x="2" y="0"/>
                  </a:cubicBezTo>
                  <a:cubicBezTo>
                    <a:pt x="1" y="1"/>
                    <a:pt x="1" y="1"/>
                    <a:pt x="1" y="1"/>
                  </a:cubicBezTo>
                  <a:lnTo>
                    <a:pt x="1" y="2"/>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8" name="Freeform 94">
              <a:extLst>
                <a:ext uri="{FF2B5EF4-FFF2-40B4-BE49-F238E27FC236}">
                  <a16:creationId xmlns:a16="http://schemas.microsoft.com/office/drawing/2014/main" id="{626ADC2F-115E-4BA7-BB0F-4CB7AC9D249C}"/>
                </a:ext>
              </a:extLst>
            </p:cNvPr>
            <p:cNvSpPr>
              <a:spLocks/>
            </p:cNvSpPr>
            <p:nvPr userDrawn="1"/>
          </p:nvSpPr>
          <p:spPr bwMode="auto">
            <a:xfrm>
              <a:off x="236" y="260"/>
              <a:ext cx="9" cy="6"/>
            </a:xfrm>
            <a:custGeom>
              <a:avLst/>
              <a:gdLst>
                <a:gd name="T0" fmla="*/ 3 w 4"/>
                <a:gd name="T1" fmla="*/ 0 h 3"/>
                <a:gd name="T2" fmla="*/ 3 w 4"/>
                <a:gd name="T3" fmla="*/ 0 h 3"/>
                <a:gd name="T4" fmla="*/ 4 w 4"/>
                <a:gd name="T5" fmla="*/ 0 h 3"/>
                <a:gd name="T6" fmla="*/ 4 w 4"/>
                <a:gd name="T7" fmla="*/ 0 h 3"/>
                <a:gd name="T8" fmla="*/ 3 w 4"/>
                <a:gd name="T9" fmla="*/ 2 h 3"/>
                <a:gd name="T10" fmla="*/ 2 w 4"/>
                <a:gd name="T11" fmla="*/ 3 h 3"/>
                <a:gd name="T12" fmla="*/ 0 w 4"/>
                <a:gd name="T13" fmla="*/ 1 h 3"/>
                <a:gd name="T14" fmla="*/ 0 w 4"/>
                <a:gd name="T15" fmla="*/ 0 h 3"/>
                <a:gd name="T16" fmla="*/ 1 w 4"/>
                <a:gd name="T17" fmla="*/ 0 h 3"/>
                <a:gd name="T18" fmla="*/ 1 w 4"/>
                <a:gd name="T19" fmla="*/ 0 h 3"/>
                <a:gd name="T20" fmla="*/ 1 w 4"/>
                <a:gd name="T21" fmla="*/ 0 h 3"/>
                <a:gd name="T22" fmla="*/ 2 w 4"/>
                <a:gd name="T23" fmla="*/ 0 h 3"/>
                <a:gd name="T24" fmla="*/ 3 w 4"/>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3">
                  <a:moveTo>
                    <a:pt x="3" y="0"/>
                  </a:moveTo>
                  <a:cubicBezTo>
                    <a:pt x="3" y="0"/>
                    <a:pt x="3" y="0"/>
                    <a:pt x="3" y="0"/>
                  </a:cubicBezTo>
                  <a:cubicBezTo>
                    <a:pt x="3" y="0"/>
                    <a:pt x="4" y="0"/>
                    <a:pt x="4" y="0"/>
                  </a:cubicBezTo>
                  <a:cubicBezTo>
                    <a:pt x="4" y="0"/>
                    <a:pt x="4" y="0"/>
                    <a:pt x="4" y="0"/>
                  </a:cubicBezTo>
                  <a:cubicBezTo>
                    <a:pt x="4" y="1"/>
                    <a:pt x="4" y="1"/>
                    <a:pt x="3" y="2"/>
                  </a:cubicBezTo>
                  <a:cubicBezTo>
                    <a:pt x="3" y="3"/>
                    <a:pt x="3" y="3"/>
                    <a:pt x="2" y="3"/>
                  </a:cubicBezTo>
                  <a:cubicBezTo>
                    <a:pt x="2" y="3"/>
                    <a:pt x="1" y="3"/>
                    <a:pt x="0" y="1"/>
                  </a:cubicBezTo>
                  <a:cubicBezTo>
                    <a:pt x="0" y="1"/>
                    <a:pt x="0" y="1"/>
                    <a:pt x="0" y="0"/>
                  </a:cubicBezTo>
                  <a:cubicBezTo>
                    <a:pt x="0" y="0"/>
                    <a:pt x="0" y="0"/>
                    <a:pt x="1" y="0"/>
                  </a:cubicBezTo>
                  <a:cubicBezTo>
                    <a:pt x="1" y="0"/>
                    <a:pt x="1" y="0"/>
                    <a:pt x="1" y="0"/>
                  </a:cubicBezTo>
                  <a:cubicBezTo>
                    <a:pt x="1" y="0"/>
                    <a:pt x="1" y="0"/>
                    <a:pt x="1" y="0"/>
                  </a:cubicBezTo>
                  <a:cubicBezTo>
                    <a:pt x="2" y="0"/>
                    <a:pt x="2" y="0"/>
                    <a:pt x="2" y="0"/>
                  </a:cubicBezTo>
                  <a:cubicBezTo>
                    <a:pt x="2" y="0"/>
                    <a:pt x="3" y="0"/>
                    <a:pt x="3"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9" name="Freeform 95">
              <a:extLst>
                <a:ext uri="{FF2B5EF4-FFF2-40B4-BE49-F238E27FC236}">
                  <a16:creationId xmlns:a16="http://schemas.microsoft.com/office/drawing/2014/main" id="{2B1A0636-8436-4D71-A63A-47942CF7BD81}"/>
                </a:ext>
              </a:extLst>
            </p:cNvPr>
            <p:cNvSpPr>
              <a:spLocks/>
            </p:cNvSpPr>
            <p:nvPr userDrawn="1"/>
          </p:nvSpPr>
          <p:spPr bwMode="auto">
            <a:xfrm>
              <a:off x="238" y="262"/>
              <a:ext cx="4" cy="4"/>
            </a:xfrm>
            <a:custGeom>
              <a:avLst/>
              <a:gdLst>
                <a:gd name="T0" fmla="*/ 1 w 2"/>
                <a:gd name="T1" fmla="*/ 0 h 2"/>
                <a:gd name="T2" fmla="*/ 1 w 2"/>
                <a:gd name="T3" fmla="*/ 0 h 2"/>
                <a:gd name="T4" fmla="*/ 1 w 2"/>
                <a:gd name="T5" fmla="*/ 0 h 2"/>
                <a:gd name="T6" fmla="*/ 0 w 2"/>
                <a:gd name="T7" fmla="*/ 0 h 2"/>
                <a:gd name="T8" fmla="*/ 1 w 2"/>
                <a:gd name="T9" fmla="*/ 2 h 2"/>
                <a:gd name="T10" fmla="*/ 1 w 2"/>
                <a:gd name="T11" fmla="*/ 2 h 2"/>
                <a:gd name="T12" fmla="*/ 2 w 2"/>
                <a:gd name="T13" fmla="*/ 1 h 2"/>
                <a:gd name="T14" fmla="*/ 2 w 2"/>
                <a:gd name="T15" fmla="*/ 0 h 2"/>
                <a:gd name="T16" fmla="*/ 2 w 2"/>
                <a:gd name="T17" fmla="*/ 0 h 2"/>
                <a:gd name="T18" fmla="*/ 2 w 2"/>
                <a:gd name="T19" fmla="*/ 0 h 2"/>
                <a:gd name="T20" fmla="*/ 1 w 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
                  <a:moveTo>
                    <a:pt x="1" y="0"/>
                  </a:moveTo>
                  <a:cubicBezTo>
                    <a:pt x="1" y="0"/>
                    <a:pt x="1" y="0"/>
                    <a:pt x="1" y="0"/>
                  </a:cubicBezTo>
                  <a:cubicBezTo>
                    <a:pt x="1" y="0"/>
                    <a:pt x="1" y="0"/>
                    <a:pt x="1" y="0"/>
                  </a:cubicBezTo>
                  <a:cubicBezTo>
                    <a:pt x="0" y="0"/>
                    <a:pt x="0" y="0"/>
                    <a:pt x="0" y="0"/>
                  </a:cubicBezTo>
                  <a:cubicBezTo>
                    <a:pt x="0" y="1"/>
                    <a:pt x="1" y="1"/>
                    <a:pt x="1" y="2"/>
                  </a:cubicBezTo>
                  <a:cubicBezTo>
                    <a:pt x="1" y="2"/>
                    <a:pt x="1" y="2"/>
                    <a:pt x="1" y="2"/>
                  </a:cubicBezTo>
                  <a:cubicBezTo>
                    <a:pt x="1" y="2"/>
                    <a:pt x="2" y="2"/>
                    <a:pt x="2" y="1"/>
                  </a:cubicBezTo>
                  <a:cubicBezTo>
                    <a:pt x="2" y="0"/>
                    <a:pt x="2" y="0"/>
                    <a:pt x="2" y="0"/>
                  </a:cubicBezTo>
                  <a:cubicBezTo>
                    <a:pt x="2" y="0"/>
                    <a:pt x="2" y="0"/>
                    <a:pt x="2" y="0"/>
                  </a:cubicBezTo>
                  <a:cubicBezTo>
                    <a:pt x="2" y="0"/>
                    <a:pt x="2" y="0"/>
                    <a:pt x="2" y="0"/>
                  </a:cubicBezTo>
                  <a:cubicBezTo>
                    <a:pt x="1" y="0"/>
                    <a:pt x="1" y="0"/>
                    <a:pt x="1"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0" name="Freeform 96">
              <a:extLst>
                <a:ext uri="{FF2B5EF4-FFF2-40B4-BE49-F238E27FC236}">
                  <a16:creationId xmlns:a16="http://schemas.microsoft.com/office/drawing/2014/main" id="{9D9A788C-3255-48A0-A6CF-B8176F21A002}"/>
                </a:ext>
              </a:extLst>
            </p:cNvPr>
            <p:cNvSpPr>
              <a:spLocks/>
            </p:cNvSpPr>
            <p:nvPr userDrawn="1"/>
          </p:nvSpPr>
          <p:spPr bwMode="auto">
            <a:xfrm>
              <a:off x="345" y="241"/>
              <a:ext cx="70" cy="86"/>
            </a:xfrm>
            <a:custGeom>
              <a:avLst/>
              <a:gdLst>
                <a:gd name="T0" fmla="*/ 30 w 34"/>
                <a:gd name="T1" fmla="*/ 20 h 41"/>
                <a:gd name="T2" fmla="*/ 30 w 34"/>
                <a:gd name="T3" fmla="*/ 22 h 41"/>
                <a:gd name="T4" fmla="*/ 29 w 34"/>
                <a:gd name="T5" fmla="*/ 24 h 41"/>
                <a:gd name="T6" fmla="*/ 28 w 34"/>
                <a:gd name="T7" fmla="*/ 26 h 41"/>
                <a:gd name="T8" fmla="*/ 25 w 34"/>
                <a:gd name="T9" fmla="*/ 30 h 41"/>
                <a:gd name="T10" fmla="*/ 23 w 34"/>
                <a:gd name="T11" fmla="*/ 30 h 41"/>
                <a:gd name="T12" fmla="*/ 22 w 34"/>
                <a:gd name="T13" fmla="*/ 30 h 41"/>
                <a:gd name="T14" fmla="*/ 20 w 34"/>
                <a:gd name="T15" fmla="*/ 27 h 41"/>
                <a:gd name="T16" fmla="*/ 20 w 34"/>
                <a:gd name="T17" fmla="*/ 25 h 41"/>
                <a:gd name="T18" fmla="*/ 25 w 34"/>
                <a:gd name="T19" fmla="*/ 23 h 41"/>
                <a:gd name="T20" fmla="*/ 21 w 34"/>
                <a:gd name="T21" fmla="*/ 20 h 41"/>
                <a:gd name="T22" fmla="*/ 20 w 34"/>
                <a:gd name="T23" fmla="*/ 24 h 41"/>
                <a:gd name="T24" fmla="*/ 19 w 34"/>
                <a:gd name="T25" fmla="*/ 30 h 41"/>
                <a:gd name="T26" fmla="*/ 19 w 34"/>
                <a:gd name="T27" fmla="*/ 31 h 41"/>
                <a:gd name="T28" fmla="*/ 13 w 34"/>
                <a:gd name="T29" fmla="*/ 36 h 41"/>
                <a:gd name="T30" fmla="*/ 11 w 34"/>
                <a:gd name="T31" fmla="*/ 39 h 41"/>
                <a:gd name="T32" fmla="*/ 8 w 34"/>
                <a:gd name="T33" fmla="*/ 39 h 41"/>
                <a:gd name="T34" fmla="*/ 5 w 34"/>
                <a:gd name="T35" fmla="*/ 41 h 41"/>
                <a:gd name="T36" fmla="*/ 6 w 34"/>
                <a:gd name="T37" fmla="*/ 35 h 41"/>
                <a:gd name="T38" fmla="*/ 11 w 34"/>
                <a:gd name="T39" fmla="*/ 32 h 41"/>
                <a:gd name="T40" fmla="*/ 13 w 34"/>
                <a:gd name="T41" fmla="*/ 26 h 41"/>
                <a:gd name="T42" fmla="*/ 16 w 34"/>
                <a:gd name="T43" fmla="*/ 21 h 41"/>
                <a:gd name="T44" fmla="*/ 14 w 34"/>
                <a:gd name="T45" fmla="*/ 22 h 41"/>
                <a:gd name="T46" fmla="*/ 13 w 34"/>
                <a:gd name="T47" fmla="*/ 24 h 41"/>
                <a:gd name="T48" fmla="*/ 7 w 34"/>
                <a:gd name="T49" fmla="*/ 31 h 41"/>
                <a:gd name="T50" fmla="*/ 5 w 34"/>
                <a:gd name="T51" fmla="*/ 31 h 41"/>
                <a:gd name="T52" fmla="*/ 3 w 34"/>
                <a:gd name="T53" fmla="*/ 30 h 41"/>
                <a:gd name="T54" fmla="*/ 1 w 34"/>
                <a:gd name="T55" fmla="*/ 30 h 41"/>
                <a:gd name="T56" fmla="*/ 2 w 34"/>
                <a:gd name="T57" fmla="*/ 26 h 41"/>
                <a:gd name="T58" fmla="*/ 1 w 34"/>
                <a:gd name="T59" fmla="*/ 25 h 41"/>
                <a:gd name="T60" fmla="*/ 6 w 34"/>
                <a:gd name="T61" fmla="*/ 25 h 41"/>
                <a:gd name="T62" fmla="*/ 6 w 34"/>
                <a:gd name="T63" fmla="*/ 20 h 41"/>
                <a:gd name="T64" fmla="*/ 4 w 34"/>
                <a:gd name="T65" fmla="*/ 22 h 41"/>
                <a:gd name="T66" fmla="*/ 2 w 34"/>
                <a:gd name="T67" fmla="*/ 17 h 41"/>
                <a:gd name="T68" fmla="*/ 1 w 34"/>
                <a:gd name="T69" fmla="*/ 12 h 41"/>
                <a:gd name="T70" fmla="*/ 0 w 34"/>
                <a:gd name="T71" fmla="*/ 7 h 41"/>
                <a:gd name="T72" fmla="*/ 1 w 34"/>
                <a:gd name="T73" fmla="*/ 6 h 41"/>
                <a:gd name="T74" fmla="*/ 1 w 34"/>
                <a:gd name="T75" fmla="*/ 2 h 41"/>
                <a:gd name="T76" fmla="*/ 6 w 34"/>
                <a:gd name="T77" fmla="*/ 6 h 41"/>
                <a:gd name="T78" fmla="*/ 5 w 34"/>
                <a:gd name="T79" fmla="*/ 13 h 41"/>
                <a:gd name="T80" fmla="*/ 9 w 34"/>
                <a:gd name="T81" fmla="*/ 11 h 41"/>
                <a:gd name="T82" fmla="*/ 8 w 34"/>
                <a:gd name="T83" fmla="*/ 4 h 41"/>
                <a:gd name="T84" fmla="*/ 10 w 34"/>
                <a:gd name="T85" fmla="*/ 1 h 41"/>
                <a:gd name="T86" fmla="*/ 12 w 34"/>
                <a:gd name="T87" fmla="*/ 0 h 41"/>
                <a:gd name="T88" fmla="*/ 14 w 34"/>
                <a:gd name="T89" fmla="*/ 1 h 41"/>
                <a:gd name="T90" fmla="*/ 16 w 34"/>
                <a:gd name="T91" fmla="*/ 2 h 41"/>
                <a:gd name="T92" fmla="*/ 17 w 34"/>
                <a:gd name="T93" fmla="*/ 3 h 41"/>
                <a:gd name="T94" fmla="*/ 19 w 34"/>
                <a:gd name="T95" fmla="*/ 6 h 41"/>
                <a:gd name="T96" fmla="*/ 24 w 34"/>
                <a:gd name="T97" fmla="*/ 15 h 41"/>
                <a:gd name="T98" fmla="*/ 27 w 34"/>
                <a:gd name="T99" fmla="*/ 14 h 41"/>
                <a:gd name="T100" fmla="*/ 29 w 34"/>
                <a:gd name="T101" fmla="*/ 3 h 41"/>
                <a:gd name="T102" fmla="*/ 34 w 34"/>
                <a:gd name="T103" fmla="*/ 3 h 41"/>
                <a:gd name="T104" fmla="*/ 25 w 34"/>
                <a:gd name="T105" fmla="*/ 7 h 41"/>
                <a:gd name="T106" fmla="*/ 25 w 34"/>
                <a:gd name="T107" fmla="*/ 9 h 41"/>
                <a:gd name="T108" fmla="*/ 29 w 34"/>
                <a:gd name="T109"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 h="41">
                  <a:moveTo>
                    <a:pt x="27" y="19"/>
                  </a:moveTo>
                  <a:cubicBezTo>
                    <a:pt x="27" y="20"/>
                    <a:pt x="28" y="20"/>
                    <a:pt x="29" y="20"/>
                  </a:cubicBezTo>
                  <a:cubicBezTo>
                    <a:pt x="29" y="20"/>
                    <a:pt x="29" y="20"/>
                    <a:pt x="30" y="20"/>
                  </a:cubicBezTo>
                  <a:cubicBezTo>
                    <a:pt x="30" y="20"/>
                    <a:pt x="30" y="20"/>
                    <a:pt x="30" y="20"/>
                  </a:cubicBezTo>
                  <a:cubicBezTo>
                    <a:pt x="30" y="20"/>
                    <a:pt x="30" y="20"/>
                    <a:pt x="30" y="20"/>
                  </a:cubicBezTo>
                  <a:cubicBezTo>
                    <a:pt x="30" y="20"/>
                    <a:pt x="30" y="21"/>
                    <a:pt x="30" y="21"/>
                  </a:cubicBezTo>
                  <a:cubicBezTo>
                    <a:pt x="30" y="21"/>
                    <a:pt x="30" y="21"/>
                    <a:pt x="30" y="22"/>
                  </a:cubicBezTo>
                  <a:cubicBezTo>
                    <a:pt x="30" y="22"/>
                    <a:pt x="30" y="22"/>
                    <a:pt x="30" y="22"/>
                  </a:cubicBezTo>
                  <a:cubicBezTo>
                    <a:pt x="30" y="23"/>
                    <a:pt x="30" y="23"/>
                    <a:pt x="30" y="23"/>
                  </a:cubicBezTo>
                  <a:cubicBezTo>
                    <a:pt x="29" y="23"/>
                    <a:pt x="29" y="23"/>
                    <a:pt x="29" y="23"/>
                  </a:cubicBezTo>
                  <a:cubicBezTo>
                    <a:pt x="29" y="23"/>
                    <a:pt x="29" y="23"/>
                    <a:pt x="29" y="23"/>
                  </a:cubicBezTo>
                  <a:cubicBezTo>
                    <a:pt x="29" y="24"/>
                    <a:pt x="29" y="24"/>
                    <a:pt x="29" y="24"/>
                  </a:cubicBezTo>
                  <a:cubicBezTo>
                    <a:pt x="29" y="24"/>
                    <a:pt x="29" y="24"/>
                    <a:pt x="29" y="24"/>
                  </a:cubicBezTo>
                  <a:cubicBezTo>
                    <a:pt x="29" y="25"/>
                    <a:pt x="29" y="25"/>
                    <a:pt x="28" y="26"/>
                  </a:cubicBezTo>
                  <a:cubicBezTo>
                    <a:pt x="28" y="26"/>
                    <a:pt x="28" y="26"/>
                    <a:pt x="28" y="26"/>
                  </a:cubicBezTo>
                  <a:cubicBezTo>
                    <a:pt x="28" y="26"/>
                    <a:pt x="28" y="26"/>
                    <a:pt x="28" y="26"/>
                  </a:cubicBezTo>
                  <a:cubicBezTo>
                    <a:pt x="28" y="27"/>
                    <a:pt x="27" y="27"/>
                    <a:pt x="27" y="27"/>
                  </a:cubicBezTo>
                  <a:cubicBezTo>
                    <a:pt x="27" y="28"/>
                    <a:pt x="27" y="28"/>
                    <a:pt x="27" y="28"/>
                  </a:cubicBezTo>
                  <a:cubicBezTo>
                    <a:pt x="26" y="29"/>
                    <a:pt x="26" y="29"/>
                    <a:pt x="26" y="30"/>
                  </a:cubicBezTo>
                  <a:cubicBezTo>
                    <a:pt x="26" y="30"/>
                    <a:pt x="26" y="30"/>
                    <a:pt x="25" y="30"/>
                  </a:cubicBezTo>
                  <a:cubicBezTo>
                    <a:pt x="25" y="30"/>
                    <a:pt x="25" y="30"/>
                    <a:pt x="25" y="29"/>
                  </a:cubicBezTo>
                  <a:cubicBezTo>
                    <a:pt x="25" y="29"/>
                    <a:pt x="24" y="29"/>
                    <a:pt x="24" y="29"/>
                  </a:cubicBezTo>
                  <a:cubicBezTo>
                    <a:pt x="24" y="30"/>
                    <a:pt x="24" y="30"/>
                    <a:pt x="24" y="30"/>
                  </a:cubicBezTo>
                  <a:cubicBezTo>
                    <a:pt x="23" y="30"/>
                    <a:pt x="23" y="30"/>
                    <a:pt x="23" y="30"/>
                  </a:cubicBezTo>
                  <a:cubicBezTo>
                    <a:pt x="23" y="30"/>
                    <a:pt x="23" y="31"/>
                    <a:pt x="23" y="31"/>
                  </a:cubicBezTo>
                  <a:cubicBezTo>
                    <a:pt x="22" y="31"/>
                    <a:pt x="22" y="31"/>
                    <a:pt x="22" y="31"/>
                  </a:cubicBezTo>
                  <a:cubicBezTo>
                    <a:pt x="22" y="31"/>
                    <a:pt x="22" y="31"/>
                    <a:pt x="22" y="31"/>
                  </a:cubicBezTo>
                  <a:cubicBezTo>
                    <a:pt x="22" y="31"/>
                    <a:pt x="22" y="31"/>
                    <a:pt x="22" y="30"/>
                  </a:cubicBezTo>
                  <a:cubicBezTo>
                    <a:pt x="21" y="29"/>
                    <a:pt x="21" y="29"/>
                    <a:pt x="21" y="29"/>
                  </a:cubicBezTo>
                  <a:cubicBezTo>
                    <a:pt x="21" y="29"/>
                    <a:pt x="21" y="28"/>
                    <a:pt x="21" y="28"/>
                  </a:cubicBezTo>
                  <a:cubicBezTo>
                    <a:pt x="21" y="27"/>
                    <a:pt x="21" y="27"/>
                    <a:pt x="21" y="27"/>
                  </a:cubicBezTo>
                  <a:cubicBezTo>
                    <a:pt x="21" y="27"/>
                    <a:pt x="21" y="27"/>
                    <a:pt x="20" y="27"/>
                  </a:cubicBezTo>
                  <a:cubicBezTo>
                    <a:pt x="20" y="27"/>
                    <a:pt x="20" y="27"/>
                    <a:pt x="20" y="27"/>
                  </a:cubicBezTo>
                  <a:cubicBezTo>
                    <a:pt x="20" y="27"/>
                    <a:pt x="20" y="27"/>
                    <a:pt x="20" y="27"/>
                  </a:cubicBezTo>
                  <a:cubicBezTo>
                    <a:pt x="20" y="27"/>
                    <a:pt x="20" y="27"/>
                    <a:pt x="20" y="26"/>
                  </a:cubicBezTo>
                  <a:cubicBezTo>
                    <a:pt x="20" y="25"/>
                    <a:pt x="20" y="25"/>
                    <a:pt x="20" y="25"/>
                  </a:cubicBezTo>
                  <a:cubicBezTo>
                    <a:pt x="21" y="24"/>
                    <a:pt x="22" y="23"/>
                    <a:pt x="23" y="23"/>
                  </a:cubicBezTo>
                  <a:cubicBezTo>
                    <a:pt x="23" y="23"/>
                    <a:pt x="23" y="24"/>
                    <a:pt x="24" y="24"/>
                  </a:cubicBezTo>
                  <a:cubicBezTo>
                    <a:pt x="24" y="24"/>
                    <a:pt x="24" y="24"/>
                    <a:pt x="24" y="24"/>
                  </a:cubicBezTo>
                  <a:cubicBezTo>
                    <a:pt x="25" y="24"/>
                    <a:pt x="25" y="23"/>
                    <a:pt x="25" y="23"/>
                  </a:cubicBezTo>
                  <a:cubicBezTo>
                    <a:pt x="25" y="23"/>
                    <a:pt x="25" y="23"/>
                    <a:pt x="25" y="23"/>
                  </a:cubicBezTo>
                  <a:cubicBezTo>
                    <a:pt x="24" y="23"/>
                    <a:pt x="24" y="22"/>
                    <a:pt x="23" y="22"/>
                  </a:cubicBezTo>
                  <a:cubicBezTo>
                    <a:pt x="23" y="22"/>
                    <a:pt x="22" y="22"/>
                    <a:pt x="22" y="21"/>
                  </a:cubicBezTo>
                  <a:cubicBezTo>
                    <a:pt x="21" y="21"/>
                    <a:pt x="21" y="20"/>
                    <a:pt x="21" y="20"/>
                  </a:cubicBezTo>
                  <a:cubicBezTo>
                    <a:pt x="21" y="20"/>
                    <a:pt x="21" y="21"/>
                    <a:pt x="21" y="21"/>
                  </a:cubicBezTo>
                  <a:cubicBezTo>
                    <a:pt x="21" y="21"/>
                    <a:pt x="21" y="21"/>
                    <a:pt x="21" y="21"/>
                  </a:cubicBezTo>
                  <a:cubicBezTo>
                    <a:pt x="21" y="21"/>
                    <a:pt x="21" y="21"/>
                    <a:pt x="21" y="21"/>
                  </a:cubicBezTo>
                  <a:cubicBezTo>
                    <a:pt x="21" y="22"/>
                    <a:pt x="21" y="23"/>
                    <a:pt x="20" y="24"/>
                  </a:cubicBezTo>
                  <a:cubicBezTo>
                    <a:pt x="19" y="26"/>
                    <a:pt x="19" y="26"/>
                    <a:pt x="19" y="26"/>
                  </a:cubicBezTo>
                  <a:cubicBezTo>
                    <a:pt x="18" y="27"/>
                    <a:pt x="18" y="28"/>
                    <a:pt x="18" y="28"/>
                  </a:cubicBezTo>
                  <a:cubicBezTo>
                    <a:pt x="18" y="29"/>
                    <a:pt x="19" y="30"/>
                    <a:pt x="19" y="30"/>
                  </a:cubicBezTo>
                  <a:cubicBezTo>
                    <a:pt x="19" y="30"/>
                    <a:pt x="19" y="30"/>
                    <a:pt x="19" y="30"/>
                  </a:cubicBezTo>
                  <a:cubicBezTo>
                    <a:pt x="20" y="30"/>
                    <a:pt x="20" y="30"/>
                    <a:pt x="20" y="30"/>
                  </a:cubicBezTo>
                  <a:cubicBezTo>
                    <a:pt x="20" y="30"/>
                    <a:pt x="20" y="30"/>
                    <a:pt x="20" y="30"/>
                  </a:cubicBezTo>
                  <a:cubicBezTo>
                    <a:pt x="20" y="30"/>
                    <a:pt x="20" y="30"/>
                    <a:pt x="20" y="30"/>
                  </a:cubicBezTo>
                  <a:cubicBezTo>
                    <a:pt x="19" y="31"/>
                    <a:pt x="19" y="31"/>
                    <a:pt x="19" y="31"/>
                  </a:cubicBezTo>
                  <a:cubicBezTo>
                    <a:pt x="18" y="32"/>
                    <a:pt x="18" y="32"/>
                    <a:pt x="17" y="33"/>
                  </a:cubicBezTo>
                  <a:cubicBezTo>
                    <a:pt x="17" y="34"/>
                    <a:pt x="16" y="34"/>
                    <a:pt x="15" y="34"/>
                  </a:cubicBezTo>
                  <a:cubicBezTo>
                    <a:pt x="15" y="35"/>
                    <a:pt x="15" y="35"/>
                    <a:pt x="15" y="35"/>
                  </a:cubicBezTo>
                  <a:cubicBezTo>
                    <a:pt x="14" y="35"/>
                    <a:pt x="13" y="36"/>
                    <a:pt x="13" y="36"/>
                  </a:cubicBezTo>
                  <a:cubicBezTo>
                    <a:pt x="13" y="36"/>
                    <a:pt x="13" y="36"/>
                    <a:pt x="13" y="36"/>
                  </a:cubicBezTo>
                  <a:cubicBezTo>
                    <a:pt x="13" y="37"/>
                    <a:pt x="12" y="37"/>
                    <a:pt x="12" y="38"/>
                  </a:cubicBezTo>
                  <a:cubicBezTo>
                    <a:pt x="11" y="38"/>
                    <a:pt x="11" y="38"/>
                    <a:pt x="11" y="38"/>
                  </a:cubicBezTo>
                  <a:cubicBezTo>
                    <a:pt x="11" y="38"/>
                    <a:pt x="11" y="39"/>
                    <a:pt x="11" y="39"/>
                  </a:cubicBezTo>
                  <a:cubicBezTo>
                    <a:pt x="10" y="39"/>
                    <a:pt x="10" y="39"/>
                    <a:pt x="10" y="39"/>
                  </a:cubicBezTo>
                  <a:cubicBezTo>
                    <a:pt x="10" y="39"/>
                    <a:pt x="9" y="39"/>
                    <a:pt x="9" y="38"/>
                  </a:cubicBezTo>
                  <a:cubicBezTo>
                    <a:pt x="9" y="38"/>
                    <a:pt x="9" y="38"/>
                    <a:pt x="9" y="38"/>
                  </a:cubicBezTo>
                  <a:cubicBezTo>
                    <a:pt x="9" y="39"/>
                    <a:pt x="8" y="39"/>
                    <a:pt x="8" y="39"/>
                  </a:cubicBezTo>
                  <a:cubicBezTo>
                    <a:pt x="8" y="39"/>
                    <a:pt x="8" y="39"/>
                    <a:pt x="7" y="39"/>
                  </a:cubicBezTo>
                  <a:cubicBezTo>
                    <a:pt x="6" y="39"/>
                    <a:pt x="6" y="40"/>
                    <a:pt x="5" y="40"/>
                  </a:cubicBezTo>
                  <a:cubicBezTo>
                    <a:pt x="5" y="41"/>
                    <a:pt x="5" y="41"/>
                    <a:pt x="5" y="41"/>
                  </a:cubicBezTo>
                  <a:cubicBezTo>
                    <a:pt x="5" y="41"/>
                    <a:pt x="5" y="41"/>
                    <a:pt x="5" y="41"/>
                  </a:cubicBezTo>
                  <a:cubicBezTo>
                    <a:pt x="5" y="41"/>
                    <a:pt x="5" y="40"/>
                    <a:pt x="4" y="40"/>
                  </a:cubicBezTo>
                  <a:cubicBezTo>
                    <a:pt x="4" y="39"/>
                    <a:pt x="4" y="39"/>
                    <a:pt x="4" y="38"/>
                  </a:cubicBezTo>
                  <a:cubicBezTo>
                    <a:pt x="4" y="37"/>
                    <a:pt x="5" y="36"/>
                    <a:pt x="6" y="35"/>
                  </a:cubicBezTo>
                  <a:cubicBezTo>
                    <a:pt x="6" y="35"/>
                    <a:pt x="6" y="35"/>
                    <a:pt x="6" y="35"/>
                  </a:cubicBezTo>
                  <a:cubicBezTo>
                    <a:pt x="6" y="33"/>
                    <a:pt x="7" y="31"/>
                    <a:pt x="9" y="31"/>
                  </a:cubicBezTo>
                  <a:cubicBezTo>
                    <a:pt x="10" y="31"/>
                    <a:pt x="10" y="31"/>
                    <a:pt x="10" y="31"/>
                  </a:cubicBezTo>
                  <a:cubicBezTo>
                    <a:pt x="11" y="32"/>
                    <a:pt x="11" y="32"/>
                    <a:pt x="11" y="32"/>
                  </a:cubicBezTo>
                  <a:cubicBezTo>
                    <a:pt x="11" y="32"/>
                    <a:pt x="11" y="32"/>
                    <a:pt x="11" y="32"/>
                  </a:cubicBezTo>
                  <a:cubicBezTo>
                    <a:pt x="12" y="32"/>
                    <a:pt x="12" y="31"/>
                    <a:pt x="13" y="31"/>
                  </a:cubicBezTo>
                  <a:cubicBezTo>
                    <a:pt x="14" y="30"/>
                    <a:pt x="14" y="30"/>
                    <a:pt x="14" y="29"/>
                  </a:cubicBezTo>
                  <a:cubicBezTo>
                    <a:pt x="14" y="29"/>
                    <a:pt x="14" y="28"/>
                    <a:pt x="14" y="28"/>
                  </a:cubicBezTo>
                  <a:cubicBezTo>
                    <a:pt x="13" y="27"/>
                    <a:pt x="13" y="26"/>
                    <a:pt x="13" y="26"/>
                  </a:cubicBezTo>
                  <a:cubicBezTo>
                    <a:pt x="13" y="25"/>
                    <a:pt x="14" y="23"/>
                    <a:pt x="16" y="22"/>
                  </a:cubicBezTo>
                  <a:cubicBezTo>
                    <a:pt x="16" y="22"/>
                    <a:pt x="16" y="21"/>
                    <a:pt x="16" y="21"/>
                  </a:cubicBezTo>
                  <a:cubicBezTo>
                    <a:pt x="16" y="21"/>
                    <a:pt x="16" y="21"/>
                    <a:pt x="16" y="21"/>
                  </a:cubicBezTo>
                  <a:cubicBezTo>
                    <a:pt x="16" y="21"/>
                    <a:pt x="16" y="21"/>
                    <a:pt x="16" y="21"/>
                  </a:cubicBezTo>
                  <a:cubicBezTo>
                    <a:pt x="16" y="21"/>
                    <a:pt x="15" y="21"/>
                    <a:pt x="15" y="22"/>
                  </a:cubicBezTo>
                  <a:cubicBezTo>
                    <a:pt x="14" y="22"/>
                    <a:pt x="14" y="22"/>
                    <a:pt x="14" y="22"/>
                  </a:cubicBezTo>
                  <a:cubicBezTo>
                    <a:pt x="14" y="22"/>
                    <a:pt x="14" y="22"/>
                    <a:pt x="14" y="22"/>
                  </a:cubicBezTo>
                  <a:cubicBezTo>
                    <a:pt x="14" y="22"/>
                    <a:pt x="14" y="22"/>
                    <a:pt x="14" y="22"/>
                  </a:cubicBezTo>
                  <a:cubicBezTo>
                    <a:pt x="14" y="23"/>
                    <a:pt x="14" y="23"/>
                    <a:pt x="14" y="23"/>
                  </a:cubicBezTo>
                  <a:cubicBezTo>
                    <a:pt x="14" y="23"/>
                    <a:pt x="14" y="23"/>
                    <a:pt x="14" y="23"/>
                  </a:cubicBezTo>
                  <a:cubicBezTo>
                    <a:pt x="14" y="23"/>
                    <a:pt x="14" y="23"/>
                    <a:pt x="14" y="23"/>
                  </a:cubicBezTo>
                  <a:cubicBezTo>
                    <a:pt x="13" y="24"/>
                    <a:pt x="13" y="24"/>
                    <a:pt x="13" y="24"/>
                  </a:cubicBezTo>
                  <a:cubicBezTo>
                    <a:pt x="13" y="25"/>
                    <a:pt x="12" y="25"/>
                    <a:pt x="12" y="26"/>
                  </a:cubicBezTo>
                  <a:cubicBezTo>
                    <a:pt x="11" y="27"/>
                    <a:pt x="11" y="27"/>
                    <a:pt x="10" y="27"/>
                  </a:cubicBezTo>
                  <a:cubicBezTo>
                    <a:pt x="9" y="29"/>
                    <a:pt x="9" y="29"/>
                    <a:pt x="8" y="29"/>
                  </a:cubicBezTo>
                  <a:cubicBezTo>
                    <a:pt x="7" y="30"/>
                    <a:pt x="7" y="30"/>
                    <a:pt x="7" y="31"/>
                  </a:cubicBezTo>
                  <a:cubicBezTo>
                    <a:pt x="6" y="31"/>
                    <a:pt x="6" y="31"/>
                    <a:pt x="6" y="31"/>
                  </a:cubicBezTo>
                  <a:cubicBezTo>
                    <a:pt x="6" y="32"/>
                    <a:pt x="6" y="32"/>
                    <a:pt x="6" y="32"/>
                  </a:cubicBezTo>
                  <a:cubicBezTo>
                    <a:pt x="6" y="32"/>
                    <a:pt x="5" y="32"/>
                    <a:pt x="5" y="31"/>
                  </a:cubicBezTo>
                  <a:cubicBezTo>
                    <a:pt x="5" y="31"/>
                    <a:pt x="5" y="31"/>
                    <a:pt x="5" y="31"/>
                  </a:cubicBezTo>
                  <a:cubicBezTo>
                    <a:pt x="4" y="30"/>
                    <a:pt x="4" y="30"/>
                    <a:pt x="4" y="30"/>
                  </a:cubicBezTo>
                  <a:cubicBezTo>
                    <a:pt x="4" y="30"/>
                    <a:pt x="4" y="30"/>
                    <a:pt x="4" y="30"/>
                  </a:cubicBezTo>
                  <a:cubicBezTo>
                    <a:pt x="4" y="30"/>
                    <a:pt x="4" y="30"/>
                    <a:pt x="4" y="30"/>
                  </a:cubicBezTo>
                  <a:cubicBezTo>
                    <a:pt x="3" y="30"/>
                    <a:pt x="3" y="30"/>
                    <a:pt x="3" y="30"/>
                  </a:cubicBezTo>
                  <a:cubicBezTo>
                    <a:pt x="3" y="30"/>
                    <a:pt x="2" y="31"/>
                    <a:pt x="2" y="31"/>
                  </a:cubicBezTo>
                  <a:cubicBezTo>
                    <a:pt x="1" y="32"/>
                    <a:pt x="1" y="32"/>
                    <a:pt x="1" y="32"/>
                  </a:cubicBezTo>
                  <a:cubicBezTo>
                    <a:pt x="1" y="32"/>
                    <a:pt x="1" y="32"/>
                    <a:pt x="1" y="32"/>
                  </a:cubicBezTo>
                  <a:cubicBezTo>
                    <a:pt x="1" y="32"/>
                    <a:pt x="1" y="31"/>
                    <a:pt x="1" y="30"/>
                  </a:cubicBezTo>
                  <a:cubicBezTo>
                    <a:pt x="1" y="29"/>
                    <a:pt x="1" y="28"/>
                    <a:pt x="1" y="28"/>
                  </a:cubicBezTo>
                  <a:cubicBezTo>
                    <a:pt x="2" y="27"/>
                    <a:pt x="2" y="27"/>
                    <a:pt x="2" y="27"/>
                  </a:cubicBezTo>
                  <a:cubicBezTo>
                    <a:pt x="2" y="26"/>
                    <a:pt x="2" y="26"/>
                    <a:pt x="2" y="26"/>
                  </a:cubicBezTo>
                  <a:cubicBezTo>
                    <a:pt x="2" y="26"/>
                    <a:pt x="2" y="26"/>
                    <a:pt x="2" y="26"/>
                  </a:cubicBezTo>
                  <a:cubicBezTo>
                    <a:pt x="2" y="25"/>
                    <a:pt x="2" y="25"/>
                    <a:pt x="1" y="25"/>
                  </a:cubicBezTo>
                  <a:cubicBezTo>
                    <a:pt x="1" y="25"/>
                    <a:pt x="1" y="25"/>
                    <a:pt x="1" y="25"/>
                  </a:cubicBezTo>
                  <a:cubicBezTo>
                    <a:pt x="1" y="25"/>
                    <a:pt x="1" y="25"/>
                    <a:pt x="1" y="25"/>
                  </a:cubicBezTo>
                  <a:cubicBezTo>
                    <a:pt x="1" y="25"/>
                    <a:pt x="1" y="25"/>
                    <a:pt x="1" y="25"/>
                  </a:cubicBezTo>
                  <a:cubicBezTo>
                    <a:pt x="1" y="24"/>
                    <a:pt x="1" y="24"/>
                    <a:pt x="2" y="24"/>
                  </a:cubicBezTo>
                  <a:cubicBezTo>
                    <a:pt x="2" y="23"/>
                    <a:pt x="3" y="23"/>
                    <a:pt x="4" y="23"/>
                  </a:cubicBezTo>
                  <a:cubicBezTo>
                    <a:pt x="4" y="23"/>
                    <a:pt x="5" y="23"/>
                    <a:pt x="5" y="24"/>
                  </a:cubicBezTo>
                  <a:cubicBezTo>
                    <a:pt x="6" y="25"/>
                    <a:pt x="6" y="25"/>
                    <a:pt x="6" y="25"/>
                  </a:cubicBezTo>
                  <a:cubicBezTo>
                    <a:pt x="6" y="25"/>
                    <a:pt x="7" y="25"/>
                    <a:pt x="7" y="25"/>
                  </a:cubicBezTo>
                  <a:cubicBezTo>
                    <a:pt x="7" y="25"/>
                    <a:pt x="8" y="24"/>
                    <a:pt x="8" y="24"/>
                  </a:cubicBezTo>
                  <a:cubicBezTo>
                    <a:pt x="8" y="23"/>
                    <a:pt x="8" y="23"/>
                    <a:pt x="8" y="22"/>
                  </a:cubicBezTo>
                  <a:cubicBezTo>
                    <a:pt x="8" y="21"/>
                    <a:pt x="7" y="20"/>
                    <a:pt x="6" y="20"/>
                  </a:cubicBezTo>
                  <a:cubicBezTo>
                    <a:pt x="6" y="20"/>
                    <a:pt x="5" y="20"/>
                    <a:pt x="4" y="21"/>
                  </a:cubicBezTo>
                  <a:cubicBezTo>
                    <a:pt x="4" y="21"/>
                    <a:pt x="4" y="21"/>
                    <a:pt x="4" y="21"/>
                  </a:cubicBezTo>
                  <a:cubicBezTo>
                    <a:pt x="4" y="22"/>
                    <a:pt x="4" y="22"/>
                    <a:pt x="4" y="22"/>
                  </a:cubicBezTo>
                  <a:cubicBezTo>
                    <a:pt x="4" y="22"/>
                    <a:pt x="4" y="22"/>
                    <a:pt x="4" y="22"/>
                  </a:cubicBezTo>
                  <a:cubicBezTo>
                    <a:pt x="3" y="22"/>
                    <a:pt x="3" y="21"/>
                    <a:pt x="3" y="21"/>
                  </a:cubicBezTo>
                  <a:cubicBezTo>
                    <a:pt x="2" y="20"/>
                    <a:pt x="2" y="20"/>
                    <a:pt x="2" y="20"/>
                  </a:cubicBezTo>
                  <a:cubicBezTo>
                    <a:pt x="2" y="19"/>
                    <a:pt x="2" y="18"/>
                    <a:pt x="2" y="18"/>
                  </a:cubicBezTo>
                  <a:cubicBezTo>
                    <a:pt x="2" y="17"/>
                    <a:pt x="2" y="17"/>
                    <a:pt x="2" y="17"/>
                  </a:cubicBezTo>
                  <a:cubicBezTo>
                    <a:pt x="1" y="16"/>
                    <a:pt x="1" y="16"/>
                    <a:pt x="1" y="15"/>
                  </a:cubicBezTo>
                  <a:cubicBezTo>
                    <a:pt x="1" y="14"/>
                    <a:pt x="1" y="14"/>
                    <a:pt x="2" y="14"/>
                  </a:cubicBezTo>
                  <a:cubicBezTo>
                    <a:pt x="1" y="13"/>
                    <a:pt x="1" y="13"/>
                    <a:pt x="1" y="12"/>
                  </a:cubicBezTo>
                  <a:cubicBezTo>
                    <a:pt x="1" y="12"/>
                    <a:pt x="1" y="12"/>
                    <a:pt x="1" y="12"/>
                  </a:cubicBezTo>
                  <a:cubicBezTo>
                    <a:pt x="1" y="11"/>
                    <a:pt x="1" y="11"/>
                    <a:pt x="1" y="11"/>
                  </a:cubicBezTo>
                  <a:cubicBezTo>
                    <a:pt x="1" y="11"/>
                    <a:pt x="1" y="11"/>
                    <a:pt x="1" y="11"/>
                  </a:cubicBezTo>
                  <a:cubicBezTo>
                    <a:pt x="1" y="10"/>
                    <a:pt x="1" y="10"/>
                    <a:pt x="1" y="8"/>
                  </a:cubicBezTo>
                  <a:cubicBezTo>
                    <a:pt x="0" y="8"/>
                    <a:pt x="0" y="7"/>
                    <a:pt x="0" y="7"/>
                  </a:cubicBezTo>
                  <a:cubicBezTo>
                    <a:pt x="0" y="7"/>
                    <a:pt x="0" y="7"/>
                    <a:pt x="0" y="7"/>
                  </a:cubicBezTo>
                  <a:cubicBezTo>
                    <a:pt x="0" y="7"/>
                    <a:pt x="1" y="6"/>
                    <a:pt x="1" y="6"/>
                  </a:cubicBezTo>
                  <a:cubicBezTo>
                    <a:pt x="2" y="6"/>
                    <a:pt x="2" y="6"/>
                    <a:pt x="2" y="6"/>
                  </a:cubicBezTo>
                  <a:cubicBezTo>
                    <a:pt x="1" y="6"/>
                    <a:pt x="1" y="6"/>
                    <a:pt x="1" y="6"/>
                  </a:cubicBezTo>
                  <a:cubicBezTo>
                    <a:pt x="1" y="5"/>
                    <a:pt x="2" y="5"/>
                    <a:pt x="2" y="4"/>
                  </a:cubicBezTo>
                  <a:cubicBezTo>
                    <a:pt x="2" y="4"/>
                    <a:pt x="2" y="4"/>
                    <a:pt x="2" y="4"/>
                  </a:cubicBezTo>
                  <a:cubicBezTo>
                    <a:pt x="2" y="3"/>
                    <a:pt x="2" y="3"/>
                    <a:pt x="2" y="3"/>
                  </a:cubicBezTo>
                  <a:cubicBezTo>
                    <a:pt x="1" y="2"/>
                    <a:pt x="1" y="2"/>
                    <a:pt x="1" y="2"/>
                  </a:cubicBezTo>
                  <a:cubicBezTo>
                    <a:pt x="1" y="2"/>
                    <a:pt x="1" y="2"/>
                    <a:pt x="1" y="1"/>
                  </a:cubicBezTo>
                  <a:cubicBezTo>
                    <a:pt x="1" y="1"/>
                    <a:pt x="1" y="1"/>
                    <a:pt x="2" y="1"/>
                  </a:cubicBezTo>
                  <a:cubicBezTo>
                    <a:pt x="2" y="1"/>
                    <a:pt x="4" y="2"/>
                    <a:pt x="5" y="3"/>
                  </a:cubicBezTo>
                  <a:cubicBezTo>
                    <a:pt x="6" y="4"/>
                    <a:pt x="6" y="5"/>
                    <a:pt x="6" y="6"/>
                  </a:cubicBezTo>
                  <a:cubicBezTo>
                    <a:pt x="6" y="7"/>
                    <a:pt x="6" y="7"/>
                    <a:pt x="6" y="7"/>
                  </a:cubicBezTo>
                  <a:cubicBezTo>
                    <a:pt x="7" y="8"/>
                    <a:pt x="7" y="8"/>
                    <a:pt x="7" y="9"/>
                  </a:cubicBezTo>
                  <a:cubicBezTo>
                    <a:pt x="7" y="10"/>
                    <a:pt x="7" y="10"/>
                    <a:pt x="6" y="11"/>
                  </a:cubicBezTo>
                  <a:cubicBezTo>
                    <a:pt x="6" y="12"/>
                    <a:pt x="5" y="12"/>
                    <a:pt x="5" y="13"/>
                  </a:cubicBezTo>
                  <a:cubicBezTo>
                    <a:pt x="5" y="15"/>
                    <a:pt x="6" y="16"/>
                    <a:pt x="7" y="16"/>
                  </a:cubicBezTo>
                  <a:cubicBezTo>
                    <a:pt x="8" y="16"/>
                    <a:pt x="8" y="15"/>
                    <a:pt x="9" y="14"/>
                  </a:cubicBezTo>
                  <a:cubicBezTo>
                    <a:pt x="9" y="12"/>
                    <a:pt x="9" y="12"/>
                    <a:pt x="9" y="12"/>
                  </a:cubicBezTo>
                  <a:cubicBezTo>
                    <a:pt x="9" y="12"/>
                    <a:pt x="9" y="12"/>
                    <a:pt x="9" y="11"/>
                  </a:cubicBezTo>
                  <a:cubicBezTo>
                    <a:pt x="9" y="11"/>
                    <a:pt x="9" y="10"/>
                    <a:pt x="9" y="10"/>
                  </a:cubicBezTo>
                  <a:cubicBezTo>
                    <a:pt x="9" y="10"/>
                    <a:pt x="9" y="9"/>
                    <a:pt x="8" y="8"/>
                  </a:cubicBezTo>
                  <a:cubicBezTo>
                    <a:pt x="7" y="7"/>
                    <a:pt x="6" y="6"/>
                    <a:pt x="6" y="5"/>
                  </a:cubicBezTo>
                  <a:cubicBezTo>
                    <a:pt x="6" y="4"/>
                    <a:pt x="7" y="4"/>
                    <a:pt x="8" y="4"/>
                  </a:cubicBezTo>
                  <a:cubicBezTo>
                    <a:pt x="8" y="4"/>
                    <a:pt x="9" y="4"/>
                    <a:pt x="9" y="4"/>
                  </a:cubicBezTo>
                  <a:cubicBezTo>
                    <a:pt x="9" y="3"/>
                    <a:pt x="9" y="3"/>
                    <a:pt x="9" y="2"/>
                  </a:cubicBezTo>
                  <a:cubicBezTo>
                    <a:pt x="9" y="2"/>
                    <a:pt x="10" y="1"/>
                    <a:pt x="10" y="1"/>
                  </a:cubicBezTo>
                  <a:cubicBezTo>
                    <a:pt x="10" y="1"/>
                    <a:pt x="10" y="1"/>
                    <a:pt x="10" y="1"/>
                  </a:cubicBezTo>
                  <a:cubicBezTo>
                    <a:pt x="10" y="1"/>
                    <a:pt x="10" y="2"/>
                    <a:pt x="11" y="2"/>
                  </a:cubicBezTo>
                  <a:cubicBezTo>
                    <a:pt x="11" y="2"/>
                    <a:pt x="11" y="2"/>
                    <a:pt x="11" y="2"/>
                  </a:cubicBezTo>
                  <a:cubicBezTo>
                    <a:pt x="11" y="2"/>
                    <a:pt x="11" y="2"/>
                    <a:pt x="11" y="2"/>
                  </a:cubicBezTo>
                  <a:cubicBezTo>
                    <a:pt x="11" y="1"/>
                    <a:pt x="12" y="1"/>
                    <a:pt x="12" y="0"/>
                  </a:cubicBezTo>
                  <a:cubicBezTo>
                    <a:pt x="13" y="0"/>
                    <a:pt x="13" y="0"/>
                    <a:pt x="13" y="0"/>
                  </a:cubicBezTo>
                  <a:cubicBezTo>
                    <a:pt x="13" y="0"/>
                    <a:pt x="13" y="0"/>
                    <a:pt x="13" y="0"/>
                  </a:cubicBezTo>
                  <a:cubicBezTo>
                    <a:pt x="14" y="1"/>
                    <a:pt x="14" y="1"/>
                    <a:pt x="14" y="1"/>
                  </a:cubicBezTo>
                  <a:cubicBezTo>
                    <a:pt x="14" y="1"/>
                    <a:pt x="14" y="1"/>
                    <a:pt x="14" y="1"/>
                  </a:cubicBezTo>
                  <a:cubicBezTo>
                    <a:pt x="14" y="1"/>
                    <a:pt x="15" y="2"/>
                    <a:pt x="15" y="2"/>
                  </a:cubicBezTo>
                  <a:cubicBezTo>
                    <a:pt x="15" y="2"/>
                    <a:pt x="15" y="2"/>
                    <a:pt x="15" y="2"/>
                  </a:cubicBezTo>
                  <a:cubicBezTo>
                    <a:pt x="16" y="2"/>
                    <a:pt x="16" y="2"/>
                    <a:pt x="16" y="2"/>
                  </a:cubicBezTo>
                  <a:cubicBezTo>
                    <a:pt x="16" y="2"/>
                    <a:pt x="16" y="2"/>
                    <a:pt x="16" y="2"/>
                  </a:cubicBezTo>
                  <a:cubicBezTo>
                    <a:pt x="16" y="1"/>
                    <a:pt x="16" y="1"/>
                    <a:pt x="16" y="1"/>
                  </a:cubicBezTo>
                  <a:cubicBezTo>
                    <a:pt x="16" y="1"/>
                    <a:pt x="16" y="1"/>
                    <a:pt x="16" y="2"/>
                  </a:cubicBezTo>
                  <a:cubicBezTo>
                    <a:pt x="17" y="2"/>
                    <a:pt x="17" y="2"/>
                    <a:pt x="17" y="2"/>
                  </a:cubicBezTo>
                  <a:cubicBezTo>
                    <a:pt x="17" y="3"/>
                    <a:pt x="17" y="3"/>
                    <a:pt x="17" y="3"/>
                  </a:cubicBezTo>
                  <a:cubicBezTo>
                    <a:pt x="17" y="4"/>
                    <a:pt x="17" y="4"/>
                    <a:pt x="17" y="4"/>
                  </a:cubicBezTo>
                  <a:cubicBezTo>
                    <a:pt x="17" y="4"/>
                    <a:pt x="17" y="4"/>
                    <a:pt x="17" y="4"/>
                  </a:cubicBezTo>
                  <a:cubicBezTo>
                    <a:pt x="17" y="4"/>
                    <a:pt x="17" y="4"/>
                    <a:pt x="17" y="4"/>
                  </a:cubicBezTo>
                  <a:cubicBezTo>
                    <a:pt x="18" y="4"/>
                    <a:pt x="19" y="5"/>
                    <a:pt x="19" y="6"/>
                  </a:cubicBezTo>
                  <a:cubicBezTo>
                    <a:pt x="19" y="7"/>
                    <a:pt x="18" y="9"/>
                    <a:pt x="16" y="10"/>
                  </a:cubicBezTo>
                  <a:cubicBezTo>
                    <a:pt x="16" y="10"/>
                    <a:pt x="16" y="10"/>
                    <a:pt x="16" y="11"/>
                  </a:cubicBezTo>
                  <a:cubicBezTo>
                    <a:pt x="16" y="13"/>
                    <a:pt x="17" y="14"/>
                    <a:pt x="21" y="15"/>
                  </a:cubicBezTo>
                  <a:cubicBezTo>
                    <a:pt x="22" y="15"/>
                    <a:pt x="23" y="15"/>
                    <a:pt x="24" y="15"/>
                  </a:cubicBezTo>
                  <a:cubicBezTo>
                    <a:pt x="24" y="15"/>
                    <a:pt x="25" y="16"/>
                    <a:pt x="27" y="16"/>
                  </a:cubicBezTo>
                  <a:cubicBezTo>
                    <a:pt x="28" y="16"/>
                    <a:pt x="28" y="17"/>
                    <a:pt x="29" y="17"/>
                  </a:cubicBezTo>
                  <a:cubicBezTo>
                    <a:pt x="29" y="17"/>
                    <a:pt x="29" y="16"/>
                    <a:pt x="29" y="16"/>
                  </a:cubicBezTo>
                  <a:cubicBezTo>
                    <a:pt x="29" y="16"/>
                    <a:pt x="29" y="15"/>
                    <a:pt x="27" y="14"/>
                  </a:cubicBezTo>
                  <a:cubicBezTo>
                    <a:pt x="24" y="13"/>
                    <a:pt x="24" y="13"/>
                    <a:pt x="24" y="13"/>
                  </a:cubicBezTo>
                  <a:cubicBezTo>
                    <a:pt x="21" y="12"/>
                    <a:pt x="19" y="10"/>
                    <a:pt x="19" y="7"/>
                  </a:cubicBezTo>
                  <a:cubicBezTo>
                    <a:pt x="19" y="4"/>
                    <a:pt x="22" y="2"/>
                    <a:pt x="25" y="2"/>
                  </a:cubicBezTo>
                  <a:cubicBezTo>
                    <a:pt x="26" y="2"/>
                    <a:pt x="27" y="2"/>
                    <a:pt x="29" y="3"/>
                  </a:cubicBezTo>
                  <a:cubicBezTo>
                    <a:pt x="31" y="4"/>
                    <a:pt x="31" y="4"/>
                    <a:pt x="31" y="4"/>
                  </a:cubicBezTo>
                  <a:cubicBezTo>
                    <a:pt x="32" y="4"/>
                    <a:pt x="32" y="3"/>
                    <a:pt x="32" y="3"/>
                  </a:cubicBezTo>
                  <a:cubicBezTo>
                    <a:pt x="32" y="2"/>
                    <a:pt x="32" y="2"/>
                    <a:pt x="33" y="2"/>
                  </a:cubicBezTo>
                  <a:cubicBezTo>
                    <a:pt x="33" y="2"/>
                    <a:pt x="33" y="2"/>
                    <a:pt x="34" y="3"/>
                  </a:cubicBezTo>
                  <a:cubicBezTo>
                    <a:pt x="34" y="4"/>
                    <a:pt x="34" y="4"/>
                    <a:pt x="34" y="5"/>
                  </a:cubicBezTo>
                  <a:cubicBezTo>
                    <a:pt x="34" y="6"/>
                    <a:pt x="34" y="7"/>
                    <a:pt x="33" y="7"/>
                  </a:cubicBezTo>
                  <a:cubicBezTo>
                    <a:pt x="32" y="8"/>
                    <a:pt x="31" y="8"/>
                    <a:pt x="30" y="8"/>
                  </a:cubicBezTo>
                  <a:cubicBezTo>
                    <a:pt x="28" y="8"/>
                    <a:pt x="28" y="8"/>
                    <a:pt x="25" y="7"/>
                  </a:cubicBezTo>
                  <a:cubicBezTo>
                    <a:pt x="25" y="6"/>
                    <a:pt x="24" y="6"/>
                    <a:pt x="24" y="6"/>
                  </a:cubicBezTo>
                  <a:cubicBezTo>
                    <a:pt x="23" y="6"/>
                    <a:pt x="22" y="6"/>
                    <a:pt x="22" y="7"/>
                  </a:cubicBezTo>
                  <a:cubicBezTo>
                    <a:pt x="22" y="8"/>
                    <a:pt x="23" y="8"/>
                    <a:pt x="24" y="8"/>
                  </a:cubicBezTo>
                  <a:cubicBezTo>
                    <a:pt x="25" y="9"/>
                    <a:pt x="25" y="9"/>
                    <a:pt x="25" y="9"/>
                  </a:cubicBezTo>
                  <a:cubicBezTo>
                    <a:pt x="25" y="9"/>
                    <a:pt x="25" y="9"/>
                    <a:pt x="26" y="9"/>
                  </a:cubicBezTo>
                  <a:cubicBezTo>
                    <a:pt x="27" y="9"/>
                    <a:pt x="28" y="10"/>
                    <a:pt x="29" y="11"/>
                  </a:cubicBezTo>
                  <a:cubicBezTo>
                    <a:pt x="31" y="11"/>
                    <a:pt x="33" y="13"/>
                    <a:pt x="33" y="15"/>
                  </a:cubicBezTo>
                  <a:cubicBezTo>
                    <a:pt x="33" y="18"/>
                    <a:pt x="31" y="19"/>
                    <a:pt x="29" y="19"/>
                  </a:cubicBezTo>
                  <a:cubicBezTo>
                    <a:pt x="29" y="19"/>
                    <a:pt x="28" y="19"/>
                    <a:pt x="27"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1" name="Freeform 97">
              <a:extLst>
                <a:ext uri="{FF2B5EF4-FFF2-40B4-BE49-F238E27FC236}">
                  <a16:creationId xmlns:a16="http://schemas.microsoft.com/office/drawing/2014/main" id="{C28FF061-F14E-4826-9C8D-F5C27858B7EF}"/>
                </a:ext>
              </a:extLst>
            </p:cNvPr>
            <p:cNvSpPr>
              <a:spLocks/>
            </p:cNvSpPr>
            <p:nvPr userDrawn="1"/>
          </p:nvSpPr>
          <p:spPr bwMode="auto">
            <a:xfrm>
              <a:off x="349" y="243"/>
              <a:ext cx="64" cy="63"/>
            </a:xfrm>
            <a:custGeom>
              <a:avLst/>
              <a:gdLst>
                <a:gd name="T0" fmla="*/ 25 w 31"/>
                <a:gd name="T1" fmla="*/ 24 h 30"/>
                <a:gd name="T2" fmla="*/ 25 w 31"/>
                <a:gd name="T3" fmla="*/ 23 h 30"/>
                <a:gd name="T4" fmla="*/ 25 w 31"/>
                <a:gd name="T5" fmla="*/ 22 h 30"/>
                <a:gd name="T6" fmla="*/ 27 w 31"/>
                <a:gd name="T7" fmla="*/ 21 h 30"/>
                <a:gd name="T8" fmla="*/ 24 w 31"/>
                <a:gd name="T9" fmla="*/ 19 h 30"/>
                <a:gd name="T10" fmla="*/ 22 w 31"/>
                <a:gd name="T11" fmla="*/ 16 h 30"/>
                <a:gd name="T12" fmla="*/ 28 w 31"/>
                <a:gd name="T13" fmla="*/ 11 h 30"/>
                <a:gd name="T14" fmla="*/ 27 w 31"/>
                <a:gd name="T15" fmla="*/ 11 h 30"/>
                <a:gd name="T16" fmla="*/ 25 w 31"/>
                <a:gd name="T17" fmla="*/ 10 h 30"/>
                <a:gd name="T18" fmla="*/ 22 w 31"/>
                <a:gd name="T19" fmla="*/ 8 h 30"/>
                <a:gd name="T20" fmla="*/ 21 w 31"/>
                <a:gd name="T21" fmla="*/ 9 h 30"/>
                <a:gd name="T22" fmla="*/ 24 w 31"/>
                <a:gd name="T23" fmla="*/ 4 h 30"/>
                <a:gd name="T24" fmla="*/ 30 w 31"/>
                <a:gd name="T25" fmla="*/ 6 h 30"/>
                <a:gd name="T26" fmla="*/ 24 w 31"/>
                <a:gd name="T27" fmla="*/ 3 h 30"/>
                <a:gd name="T28" fmla="*/ 27 w 31"/>
                <a:gd name="T29" fmla="*/ 4 h 30"/>
                <a:gd name="T30" fmla="*/ 31 w 31"/>
                <a:gd name="T31" fmla="*/ 2 h 30"/>
                <a:gd name="T32" fmla="*/ 27 w 31"/>
                <a:gd name="T33" fmla="*/ 3 h 30"/>
                <a:gd name="T34" fmla="*/ 28 w 31"/>
                <a:gd name="T35" fmla="*/ 15 h 30"/>
                <a:gd name="T36" fmla="*/ 12 w 31"/>
                <a:gd name="T37" fmla="*/ 17 h 30"/>
                <a:gd name="T38" fmla="*/ 9 w 31"/>
                <a:gd name="T39" fmla="*/ 18 h 30"/>
                <a:gd name="T40" fmla="*/ 8 w 31"/>
                <a:gd name="T41" fmla="*/ 14 h 30"/>
                <a:gd name="T42" fmla="*/ 9 w 31"/>
                <a:gd name="T43" fmla="*/ 14 h 30"/>
                <a:gd name="T44" fmla="*/ 11 w 31"/>
                <a:gd name="T45" fmla="*/ 15 h 30"/>
                <a:gd name="T46" fmla="*/ 13 w 31"/>
                <a:gd name="T47" fmla="*/ 14 h 30"/>
                <a:gd name="T48" fmla="*/ 14 w 31"/>
                <a:gd name="T49" fmla="*/ 14 h 30"/>
                <a:gd name="T50" fmla="*/ 13 w 31"/>
                <a:gd name="T51" fmla="*/ 12 h 30"/>
                <a:gd name="T52" fmla="*/ 14 w 31"/>
                <a:gd name="T53" fmla="*/ 8 h 30"/>
                <a:gd name="T54" fmla="*/ 14 w 31"/>
                <a:gd name="T55" fmla="*/ 7 h 30"/>
                <a:gd name="T56" fmla="*/ 16 w 31"/>
                <a:gd name="T57" fmla="*/ 5 h 30"/>
                <a:gd name="T58" fmla="*/ 14 w 31"/>
                <a:gd name="T59" fmla="*/ 4 h 30"/>
                <a:gd name="T60" fmla="*/ 14 w 31"/>
                <a:gd name="T61" fmla="*/ 2 h 30"/>
                <a:gd name="T62" fmla="*/ 12 w 31"/>
                <a:gd name="T63" fmla="*/ 3 h 30"/>
                <a:gd name="T64" fmla="*/ 10 w 31"/>
                <a:gd name="T65" fmla="*/ 3 h 30"/>
                <a:gd name="T66" fmla="*/ 8 w 31"/>
                <a:gd name="T67" fmla="*/ 2 h 30"/>
                <a:gd name="T68" fmla="*/ 7 w 31"/>
                <a:gd name="T69" fmla="*/ 4 h 30"/>
                <a:gd name="T70" fmla="*/ 7 w 31"/>
                <a:gd name="T71" fmla="*/ 7 h 30"/>
                <a:gd name="T72" fmla="*/ 7 w 31"/>
                <a:gd name="T73" fmla="*/ 5 h 30"/>
                <a:gd name="T74" fmla="*/ 9 w 31"/>
                <a:gd name="T75" fmla="*/ 12 h 30"/>
                <a:gd name="T76" fmla="*/ 7 w 31"/>
                <a:gd name="T77" fmla="*/ 19 h 30"/>
                <a:gd name="T78" fmla="*/ 1 w 31"/>
                <a:gd name="T79" fmla="*/ 28 h 30"/>
                <a:gd name="T80" fmla="*/ 3 w 31"/>
                <a:gd name="T81" fmla="*/ 27 h 30"/>
                <a:gd name="T82" fmla="*/ 4 w 31"/>
                <a:gd name="T83" fmla="*/ 29 h 30"/>
                <a:gd name="T84" fmla="*/ 6 w 31"/>
                <a:gd name="T85" fmla="*/ 27 h 30"/>
                <a:gd name="T86" fmla="*/ 7 w 31"/>
                <a:gd name="T87" fmla="*/ 25 h 30"/>
                <a:gd name="T88" fmla="*/ 8 w 31"/>
                <a:gd name="T89" fmla="*/ 25 h 30"/>
                <a:gd name="T90" fmla="*/ 9 w 31"/>
                <a:gd name="T91" fmla="*/ 22 h 30"/>
                <a:gd name="T92" fmla="*/ 11 w 31"/>
                <a:gd name="T93" fmla="*/ 22 h 30"/>
                <a:gd name="T94" fmla="*/ 11 w 31"/>
                <a:gd name="T95" fmla="*/ 19 h 30"/>
                <a:gd name="T96" fmla="*/ 11 w 31"/>
                <a:gd name="T97" fmla="*/ 19 h 30"/>
                <a:gd name="T98" fmla="*/ 14 w 31"/>
                <a:gd name="T99" fmla="*/ 19 h 30"/>
                <a:gd name="T100" fmla="*/ 19 w 31"/>
                <a:gd name="T101" fmla="*/ 18 h 30"/>
                <a:gd name="T102" fmla="*/ 19 w 31"/>
                <a:gd name="T103" fmla="*/ 18 h 30"/>
                <a:gd name="T104" fmla="*/ 21 w 31"/>
                <a:gd name="T105" fmla="*/ 25 h 30"/>
                <a:gd name="T106" fmla="*/ 22 w 31"/>
                <a:gd name="T107" fmla="*/ 27 h 30"/>
                <a:gd name="T108" fmla="*/ 23 w 31"/>
                <a:gd name="T109"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23" y="27"/>
                  </a:moveTo>
                  <a:cubicBezTo>
                    <a:pt x="24" y="27"/>
                    <a:pt x="24" y="27"/>
                    <a:pt x="24" y="27"/>
                  </a:cubicBezTo>
                  <a:cubicBezTo>
                    <a:pt x="24" y="27"/>
                    <a:pt x="24" y="27"/>
                    <a:pt x="24" y="27"/>
                  </a:cubicBezTo>
                  <a:cubicBezTo>
                    <a:pt x="24" y="27"/>
                    <a:pt x="24" y="26"/>
                    <a:pt x="24" y="26"/>
                  </a:cubicBezTo>
                  <a:cubicBezTo>
                    <a:pt x="24" y="26"/>
                    <a:pt x="25" y="25"/>
                    <a:pt x="25" y="24"/>
                  </a:cubicBezTo>
                  <a:cubicBezTo>
                    <a:pt x="25" y="24"/>
                    <a:pt x="25" y="24"/>
                    <a:pt x="24" y="24"/>
                  </a:cubicBezTo>
                  <a:cubicBezTo>
                    <a:pt x="24" y="24"/>
                    <a:pt x="24" y="23"/>
                    <a:pt x="24" y="23"/>
                  </a:cubicBezTo>
                  <a:cubicBezTo>
                    <a:pt x="24" y="23"/>
                    <a:pt x="24" y="23"/>
                    <a:pt x="24" y="23"/>
                  </a:cubicBezTo>
                  <a:cubicBezTo>
                    <a:pt x="24" y="23"/>
                    <a:pt x="24" y="23"/>
                    <a:pt x="25" y="23"/>
                  </a:cubicBezTo>
                  <a:cubicBezTo>
                    <a:pt x="25" y="23"/>
                    <a:pt x="25" y="23"/>
                    <a:pt x="25" y="23"/>
                  </a:cubicBezTo>
                  <a:cubicBezTo>
                    <a:pt x="25" y="23"/>
                    <a:pt x="25" y="23"/>
                    <a:pt x="25" y="23"/>
                  </a:cubicBezTo>
                  <a:cubicBezTo>
                    <a:pt x="25" y="24"/>
                    <a:pt x="25" y="24"/>
                    <a:pt x="25" y="24"/>
                  </a:cubicBezTo>
                  <a:cubicBezTo>
                    <a:pt x="25" y="24"/>
                    <a:pt x="26" y="23"/>
                    <a:pt x="26" y="23"/>
                  </a:cubicBezTo>
                  <a:cubicBezTo>
                    <a:pt x="26" y="23"/>
                    <a:pt x="26" y="23"/>
                    <a:pt x="26" y="23"/>
                  </a:cubicBezTo>
                  <a:cubicBezTo>
                    <a:pt x="26" y="22"/>
                    <a:pt x="26" y="22"/>
                    <a:pt x="25" y="22"/>
                  </a:cubicBezTo>
                  <a:cubicBezTo>
                    <a:pt x="25" y="22"/>
                    <a:pt x="25" y="21"/>
                    <a:pt x="25" y="21"/>
                  </a:cubicBezTo>
                  <a:cubicBezTo>
                    <a:pt x="25" y="21"/>
                    <a:pt x="25" y="21"/>
                    <a:pt x="25" y="21"/>
                  </a:cubicBezTo>
                  <a:cubicBezTo>
                    <a:pt x="26" y="21"/>
                    <a:pt x="26" y="21"/>
                    <a:pt x="26" y="21"/>
                  </a:cubicBezTo>
                  <a:cubicBezTo>
                    <a:pt x="26" y="21"/>
                    <a:pt x="26" y="22"/>
                    <a:pt x="26" y="22"/>
                  </a:cubicBezTo>
                  <a:cubicBezTo>
                    <a:pt x="26" y="22"/>
                    <a:pt x="27" y="21"/>
                    <a:pt x="27" y="21"/>
                  </a:cubicBezTo>
                  <a:cubicBezTo>
                    <a:pt x="27" y="20"/>
                    <a:pt x="27" y="20"/>
                    <a:pt x="27" y="20"/>
                  </a:cubicBezTo>
                  <a:cubicBezTo>
                    <a:pt x="27" y="20"/>
                    <a:pt x="27" y="20"/>
                    <a:pt x="27" y="20"/>
                  </a:cubicBezTo>
                  <a:cubicBezTo>
                    <a:pt x="27" y="20"/>
                    <a:pt x="27" y="20"/>
                    <a:pt x="27" y="20"/>
                  </a:cubicBezTo>
                  <a:cubicBezTo>
                    <a:pt x="26" y="20"/>
                    <a:pt x="26" y="20"/>
                    <a:pt x="26" y="20"/>
                  </a:cubicBezTo>
                  <a:cubicBezTo>
                    <a:pt x="26" y="20"/>
                    <a:pt x="25" y="20"/>
                    <a:pt x="24" y="19"/>
                  </a:cubicBezTo>
                  <a:cubicBezTo>
                    <a:pt x="23" y="18"/>
                    <a:pt x="23" y="18"/>
                    <a:pt x="23" y="18"/>
                  </a:cubicBezTo>
                  <a:cubicBezTo>
                    <a:pt x="23" y="18"/>
                    <a:pt x="22" y="17"/>
                    <a:pt x="22" y="17"/>
                  </a:cubicBezTo>
                  <a:cubicBezTo>
                    <a:pt x="22" y="16"/>
                    <a:pt x="22" y="16"/>
                    <a:pt x="22" y="16"/>
                  </a:cubicBezTo>
                  <a:cubicBezTo>
                    <a:pt x="22" y="16"/>
                    <a:pt x="21" y="16"/>
                    <a:pt x="21" y="16"/>
                  </a:cubicBezTo>
                  <a:cubicBezTo>
                    <a:pt x="21" y="16"/>
                    <a:pt x="22" y="16"/>
                    <a:pt x="22" y="16"/>
                  </a:cubicBezTo>
                  <a:cubicBezTo>
                    <a:pt x="22" y="16"/>
                    <a:pt x="23" y="16"/>
                    <a:pt x="24" y="17"/>
                  </a:cubicBezTo>
                  <a:cubicBezTo>
                    <a:pt x="25" y="17"/>
                    <a:pt x="26" y="17"/>
                    <a:pt x="27" y="17"/>
                  </a:cubicBezTo>
                  <a:cubicBezTo>
                    <a:pt x="29" y="17"/>
                    <a:pt x="30" y="16"/>
                    <a:pt x="30" y="14"/>
                  </a:cubicBezTo>
                  <a:cubicBezTo>
                    <a:pt x="30" y="13"/>
                    <a:pt x="30" y="13"/>
                    <a:pt x="29" y="12"/>
                  </a:cubicBezTo>
                  <a:cubicBezTo>
                    <a:pt x="29" y="11"/>
                    <a:pt x="28" y="11"/>
                    <a:pt x="28" y="11"/>
                  </a:cubicBezTo>
                  <a:cubicBezTo>
                    <a:pt x="28" y="11"/>
                    <a:pt x="28" y="11"/>
                    <a:pt x="28" y="11"/>
                  </a:cubicBezTo>
                  <a:cubicBezTo>
                    <a:pt x="28" y="11"/>
                    <a:pt x="28" y="12"/>
                    <a:pt x="28" y="12"/>
                  </a:cubicBezTo>
                  <a:cubicBezTo>
                    <a:pt x="28" y="12"/>
                    <a:pt x="28" y="12"/>
                    <a:pt x="28" y="12"/>
                  </a:cubicBezTo>
                  <a:cubicBezTo>
                    <a:pt x="28" y="12"/>
                    <a:pt x="28" y="12"/>
                    <a:pt x="28" y="12"/>
                  </a:cubicBezTo>
                  <a:cubicBezTo>
                    <a:pt x="28" y="12"/>
                    <a:pt x="27" y="12"/>
                    <a:pt x="27" y="11"/>
                  </a:cubicBezTo>
                  <a:cubicBezTo>
                    <a:pt x="27" y="11"/>
                    <a:pt x="27" y="10"/>
                    <a:pt x="26" y="10"/>
                  </a:cubicBezTo>
                  <a:cubicBezTo>
                    <a:pt x="25" y="9"/>
                    <a:pt x="25" y="9"/>
                    <a:pt x="24" y="9"/>
                  </a:cubicBezTo>
                  <a:cubicBezTo>
                    <a:pt x="24" y="9"/>
                    <a:pt x="24" y="9"/>
                    <a:pt x="24" y="9"/>
                  </a:cubicBezTo>
                  <a:cubicBezTo>
                    <a:pt x="24" y="9"/>
                    <a:pt x="24" y="10"/>
                    <a:pt x="24" y="10"/>
                  </a:cubicBezTo>
                  <a:cubicBezTo>
                    <a:pt x="25" y="10"/>
                    <a:pt x="25" y="10"/>
                    <a:pt x="25" y="10"/>
                  </a:cubicBezTo>
                  <a:cubicBezTo>
                    <a:pt x="25" y="10"/>
                    <a:pt x="25" y="10"/>
                    <a:pt x="25" y="10"/>
                  </a:cubicBezTo>
                  <a:cubicBezTo>
                    <a:pt x="25" y="11"/>
                    <a:pt x="25" y="11"/>
                    <a:pt x="25" y="11"/>
                  </a:cubicBezTo>
                  <a:cubicBezTo>
                    <a:pt x="24" y="11"/>
                    <a:pt x="24" y="11"/>
                    <a:pt x="24" y="10"/>
                  </a:cubicBezTo>
                  <a:cubicBezTo>
                    <a:pt x="24" y="9"/>
                    <a:pt x="23" y="9"/>
                    <a:pt x="22" y="9"/>
                  </a:cubicBezTo>
                  <a:cubicBezTo>
                    <a:pt x="22" y="9"/>
                    <a:pt x="22" y="8"/>
                    <a:pt x="22" y="8"/>
                  </a:cubicBezTo>
                  <a:cubicBezTo>
                    <a:pt x="22" y="8"/>
                    <a:pt x="22" y="8"/>
                    <a:pt x="22" y="8"/>
                  </a:cubicBezTo>
                  <a:cubicBezTo>
                    <a:pt x="22" y="8"/>
                    <a:pt x="21" y="9"/>
                    <a:pt x="21" y="9"/>
                  </a:cubicBezTo>
                  <a:cubicBezTo>
                    <a:pt x="21" y="9"/>
                    <a:pt x="21" y="9"/>
                    <a:pt x="22" y="9"/>
                  </a:cubicBezTo>
                  <a:cubicBezTo>
                    <a:pt x="22" y="9"/>
                    <a:pt x="22" y="9"/>
                    <a:pt x="22" y="9"/>
                  </a:cubicBezTo>
                  <a:cubicBezTo>
                    <a:pt x="22" y="9"/>
                    <a:pt x="22" y="9"/>
                    <a:pt x="21" y="9"/>
                  </a:cubicBezTo>
                  <a:cubicBezTo>
                    <a:pt x="21" y="9"/>
                    <a:pt x="21" y="9"/>
                    <a:pt x="20" y="8"/>
                  </a:cubicBezTo>
                  <a:cubicBezTo>
                    <a:pt x="20" y="8"/>
                    <a:pt x="19" y="7"/>
                    <a:pt x="19" y="6"/>
                  </a:cubicBezTo>
                  <a:cubicBezTo>
                    <a:pt x="19" y="5"/>
                    <a:pt x="20" y="4"/>
                    <a:pt x="22" y="4"/>
                  </a:cubicBezTo>
                  <a:cubicBezTo>
                    <a:pt x="22" y="4"/>
                    <a:pt x="23" y="4"/>
                    <a:pt x="23" y="4"/>
                  </a:cubicBezTo>
                  <a:cubicBezTo>
                    <a:pt x="24" y="4"/>
                    <a:pt x="24" y="4"/>
                    <a:pt x="24" y="4"/>
                  </a:cubicBezTo>
                  <a:cubicBezTo>
                    <a:pt x="25" y="5"/>
                    <a:pt x="25" y="5"/>
                    <a:pt x="25" y="5"/>
                  </a:cubicBezTo>
                  <a:cubicBezTo>
                    <a:pt x="26" y="6"/>
                    <a:pt x="27" y="6"/>
                    <a:pt x="28" y="6"/>
                  </a:cubicBezTo>
                  <a:cubicBezTo>
                    <a:pt x="28" y="6"/>
                    <a:pt x="28" y="6"/>
                    <a:pt x="29" y="6"/>
                  </a:cubicBezTo>
                  <a:cubicBezTo>
                    <a:pt x="29" y="6"/>
                    <a:pt x="30" y="6"/>
                    <a:pt x="30" y="6"/>
                  </a:cubicBezTo>
                  <a:cubicBezTo>
                    <a:pt x="30" y="6"/>
                    <a:pt x="30" y="6"/>
                    <a:pt x="30" y="6"/>
                  </a:cubicBezTo>
                  <a:cubicBezTo>
                    <a:pt x="29" y="6"/>
                    <a:pt x="29" y="6"/>
                    <a:pt x="29" y="6"/>
                  </a:cubicBezTo>
                  <a:cubicBezTo>
                    <a:pt x="29" y="6"/>
                    <a:pt x="29" y="6"/>
                    <a:pt x="29" y="6"/>
                  </a:cubicBezTo>
                  <a:cubicBezTo>
                    <a:pt x="28" y="6"/>
                    <a:pt x="27" y="5"/>
                    <a:pt x="27" y="5"/>
                  </a:cubicBezTo>
                  <a:cubicBezTo>
                    <a:pt x="25" y="4"/>
                    <a:pt x="25" y="4"/>
                    <a:pt x="25" y="4"/>
                  </a:cubicBezTo>
                  <a:cubicBezTo>
                    <a:pt x="24" y="3"/>
                    <a:pt x="24" y="3"/>
                    <a:pt x="24" y="3"/>
                  </a:cubicBezTo>
                  <a:cubicBezTo>
                    <a:pt x="23" y="3"/>
                    <a:pt x="23" y="3"/>
                    <a:pt x="23" y="3"/>
                  </a:cubicBezTo>
                  <a:cubicBezTo>
                    <a:pt x="23" y="3"/>
                    <a:pt x="23" y="3"/>
                    <a:pt x="24" y="3"/>
                  </a:cubicBezTo>
                  <a:cubicBezTo>
                    <a:pt x="24" y="3"/>
                    <a:pt x="24" y="3"/>
                    <a:pt x="24" y="3"/>
                  </a:cubicBezTo>
                  <a:cubicBezTo>
                    <a:pt x="25" y="3"/>
                    <a:pt x="25" y="3"/>
                    <a:pt x="25" y="3"/>
                  </a:cubicBezTo>
                  <a:cubicBezTo>
                    <a:pt x="26" y="3"/>
                    <a:pt x="26" y="3"/>
                    <a:pt x="27" y="4"/>
                  </a:cubicBezTo>
                  <a:cubicBezTo>
                    <a:pt x="28" y="5"/>
                    <a:pt x="29" y="5"/>
                    <a:pt x="30" y="5"/>
                  </a:cubicBezTo>
                  <a:cubicBezTo>
                    <a:pt x="31" y="5"/>
                    <a:pt x="31" y="4"/>
                    <a:pt x="31" y="4"/>
                  </a:cubicBezTo>
                  <a:cubicBezTo>
                    <a:pt x="31" y="3"/>
                    <a:pt x="31" y="3"/>
                    <a:pt x="31" y="3"/>
                  </a:cubicBezTo>
                  <a:cubicBezTo>
                    <a:pt x="31" y="3"/>
                    <a:pt x="31" y="2"/>
                    <a:pt x="31" y="2"/>
                  </a:cubicBezTo>
                  <a:cubicBezTo>
                    <a:pt x="31" y="2"/>
                    <a:pt x="31" y="2"/>
                    <a:pt x="31" y="2"/>
                  </a:cubicBezTo>
                  <a:cubicBezTo>
                    <a:pt x="31" y="2"/>
                    <a:pt x="31" y="2"/>
                    <a:pt x="31" y="2"/>
                  </a:cubicBezTo>
                  <a:cubicBezTo>
                    <a:pt x="31" y="3"/>
                    <a:pt x="31" y="3"/>
                    <a:pt x="31" y="3"/>
                  </a:cubicBezTo>
                  <a:cubicBezTo>
                    <a:pt x="31" y="3"/>
                    <a:pt x="31" y="3"/>
                    <a:pt x="31" y="3"/>
                  </a:cubicBezTo>
                  <a:cubicBezTo>
                    <a:pt x="31" y="3"/>
                    <a:pt x="30" y="4"/>
                    <a:pt x="30" y="4"/>
                  </a:cubicBezTo>
                  <a:cubicBezTo>
                    <a:pt x="29" y="4"/>
                    <a:pt x="28" y="3"/>
                    <a:pt x="27" y="3"/>
                  </a:cubicBezTo>
                  <a:cubicBezTo>
                    <a:pt x="25" y="2"/>
                    <a:pt x="24" y="2"/>
                    <a:pt x="23" y="2"/>
                  </a:cubicBezTo>
                  <a:cubicBezTo>
                    <a:pt x="20" y="2"/>
                    <a:pt x="18" y="4"/>
                    <a:pt x="18" y="6"/>
                  </a:cubicBezTo>
                  <a:cubicBezTo>
                    <a:pt x="18" y="8"/>
                    <a:pt x="19" y="10"/>
                    <a:pt x="22" y="11"/>
                  </a:cubicBezTo>
                  <a:cubicBezTo>
                    <a:pt x="25" y="12"/>
                    <a:pt x="25" y="12"/>
                    <a:pt x="25" y="12"/>
                  </a:cubicBezTo>
                  <a:cubicBezTo>
                    <a:pt x="28" y="13"/>
                    <a:pt x="28" y="14"/>
                    <a:pt x="28" y="15"/>
                  </a:cubicBezTo>
                  <a:cubicBezTo>
                    <a:pt x="28" y="16"/>
                    <a:pt x="28" y="16"/>
                    <a:pt x="27" y="16"/>
                  </a:cubicBezTo>
                  <a:cubicBezTo>
                    <a:pt x="26" y="16"/>
                    <a:pt x="26" y="16"/>
                    <a:pt x="24" y="16"/>
                  </a:cubicBezTo>
                  <a:cubicBezTo>
                    <a:pt x="22" y="15"/>
                    <a:pt x="20" y="15"/>
                    <a:pt x="18" y="15"/>
                  </a:cubicBezTo>
                  <a:cubicBezTo>
                    <a:pt x="16" y="15"/>
                    <a:pt x="14" y="15"/>
                    <a:pt x="13" y="17"/>
                  </a:cubicBezTo>
                  <a:cubicBezTo>
                    <a:pt x="12" y="17"/>
                    <a:pt x="12" y="17"/>
                    <a:pt x="12" y="17"/>
                  </a:cubicBezTo>
                  <a:cubicBezTo>
                    <a:pt x="12" y="17"/>
                    <a:pt x="12" y="17"/>
                    <a:pt x="12" y="17"/>
                  </a:cubicBezTo>
                  <a:cubicBezTo>
                    <a:pt x="11" y="17"/>
                    <a:pt x="11" y="17"/>
                    <a:pt x="11" y="17"/>
                  </a:cubicBezTo>
                  <a:cubicBezTo>
                    <a:pt x="11" y="17"/>
                    <a:pt x="10" y="17"/>
                    <a:pt x="10" y="17"/>
                  </a:cubicBezTo>
                  <a:cubicBezTo>
                    <a:pt x="10" y="18"/>
                    <a:pt x="10" y="18"/>
                    <a:pt x="10" y="18"/>
                  </a:cubicBezTo>
                  <a:cubicBezTo>
                    <a:pt x="10" y="18"/>
                    <a:pt x="9" y="18"/>
                    <a:pt x="9" y="18"/>
                  </a:cubicBezTo>
                  <a:cubicBezTo>
                    <a:pt x="9" y="18"/>
                    <a:pt x="9" y="17"/>
                    <a:pt x="8" y="17"/>
                  </a:cubicBezTo>
                  <a:cubicBezTo>
                    <a:pt x="8" y="17"/>
                    <a:pt x="8" y="16"/>
                    <a:pt x="8" y="16"/>
                  </a:cubicBezTo>
                  <a:cubicBezTo>
                    <a:pt x="8" y="16"/>
                    <a:pt x="8" y="15"/>
                    <a:pt x="8" y="15"/>
                  </a:cubicBezTo>
                  <a:cubicBezTo>
                    <a:pt x="8" y="14"/>
                    <a:pt x="8" y="14"/>
                    <a:pt x="8" y="14"/>
                  </a:cubicBezTo>
                  <a:cubicBezTo>
                    <a:pt x="8" y="14"/>
                    <a:pt x="8" y="14"/>
                    <a:pt x="8" y="14"/>
                  </a:cubicBezTo>
                  <a:cubicBezTo>
                    <a:pt x="8" y="13"/>
                    <a:pt x="8" y="13"/>
                    <a:pt x="8" y="13"/>
                  </a:cubicBezTo>
                  <a:cubicBezTo>
                    <a:pt x="8" y="13"/>
                    <a:pt x="8" y="13"/>
                    <a:pt x="8" y="13"/>
                  </a:cubicBezTo>
                  <a:cubicBezTo>
                    <a:pt x="9" y="13"/>
                    <a:pt x="9" y="13"/>
                    <a:pt x="9" y="13"/>
                  </a:cubicBezTo>
                  <a:cubicBezTo>
                    <a:pt x="9" y="14"/>
                    <a:pt x="9" y="14"/>
                    <a:pt x="9" y="14"/>
                  </a:cubicBezTo>
                  <a:cubicBezTo>
                    <a:pt x="9" y="14"/>
                    <a:pt x="9" y="14"/>
                    <a:pt x="9" y="14"/>
                  </a:cubicBezTo>
                  <a:cubicBezTo>
                    <a:pt x="9" y="15"/>
                    <a:pt x="9" y="16"/>
                    <a:pt x="9" y="16"/>
                  </a:cubicBezTo>
                  <a:cubicBezTo>
                    <a:pt x="10" y="16"/>
                    <a:pt x="10" y="15"/>
                    <a:pt x="10" y="14"/>
                  </a:cubicBezTo>
                  <a:cubicBezTo>
                    <a:pt x="10" y="14"/>
                    <a:pt x="10" y="14"/>
                    <a:pt x="11" y="14"/>
                  </a:cubicBezTo>
                  <a:cubicBezTo>
                    <a:pt x="11" y="14"/>
                    <a:pt x="11" y="14"/>
                    <a:pt x="11" y="14"/>
                  </a:cubicBezTo>
                  <a:cubicBezTo>
                    <a:pt x="11" y="15"/>
                    <a:pt x="11" y="15"/>
                    <a:pt x="11" y="15"/>
                  </a:cubicBezTo>
                  <a:cubicBezTo>
                    <a:pt x="12" y="16"/>
                    <a:pt x="12" y="16"/>
                    <a:pt x="12" y="16"/>
                  </a:cubicBezTo>
                  <a:cubicBezTo>
                    <a:pt x="12" y="16"/>
                    <a:pt x="12" y="15"/>
                    <a:pt x="12" y="14"/>
                  </a:cubicBezTo>
                  <a:cubicBezTo>
                    <a:pt x="12" y="14"/>
                    <a:pt x="13" y="14"/>
                    <a:pt x="13" y="14"/>
                  </a:cubicBezTo>
                  <a:cubicBezTo>
                    <a:pt x="13" y="14"/>
                    <a:pt x="13" y="14"/>
                    <a:pt x="13" y="14"/>
                  </a:cubicBezTo>
                  <a:cubicBezTo>
                    <a:pt x="13" y="14"/>
                    <a:pt x="13" y="14"/>
                    <a:pt x="13" y="14"/>
                  </a:cubicBezTo>
                  <a:cubicBezTo>
                    <a:pt x="13" y="14"/>
                    <a:pt x="13" y="14"/>
                    <a:pt x="13" y="14"/>
                  </a:cubicBezTo>
                  <a:cubicBezTo>
                    <a:pt x="14" y="14"/>
                    <a:pt x="14" y="15"/>
                    <a:pt x="14" y="15"/>
                  </a:cubicBezTo>
                  <a:cubicBezTo>
                    <a:pt x="14" y="15"/>
                    <a:pt x="14" y="14"/>
                    <a:pt x="14" y="14"/>
                  </a:cubicBezTo>
                  <a:cubicBezTo>
                    <a:pt x="14" y="14"/>
                    <a:pt x="14" y="14"/>
                    <a:pt x="14" y="14"/>
                  </a:cubicBezTo>
                  <a:cubicBezTo>
                    <a:pt x="14" y="14"/>
                    <a:pt x="14" y="14"/>
                    <a:pt x="14" y="14"/>
                  </a:cubicBezTo>
                  <a:cubicBezTo>
                    <a:pt x="14" y="14"/>
                    <a:pt x="14" y="13"/>
                    <a:pt x="14" y="13"/>
                  </a:cubicBezTo>
                  <a:cubicBezTo>
                    <a:pt x="13" y="12"/>
                    <a:pt x="13" y="12"/>
                    <a:pt x="13" y="12"/>
                  </a:cubicBezTo>
                  <a:cubicBezTo>
                    <a:pt x="13" y="12"/>
                    <a:pt x="13" y="12"/>
                    <a:pt x="13" y="12"/>
                  </a:cubicBezTo>
                  <a:cubicBezTo>
                    <a:pt x="13" y="12"/>
                    <a:pt x="13" y="12"/>
                    <a:pt x="13" y="12"/>
                  </a:cubicBezTo>
                  <a:cubicBezTo>
                    <a:pt x="13" y="12"/>
                    <a:pt x="13" y="12"/>
                    <a:pt x="13" y="12"/>
                  </a:cubicBezTo>
                  <a:cubicBezTo>
                    <a:pt x="13" y="12"/>
                    <a:pt x="13" y="12"/>
                    <a:pt x="12" y="12"/>
                  </a:cubicBezTo>
                  <a:cubicBezTo>
                    <a:pt x="12" y="12"/>
                    <a:pt x="12" y="12"/>
                    <a:pt x="12" y="12"/>
                  </a:cubicBezTo>
                  <a:cubicBezTo>
                    <a:pt x="12" y="12"/>
                    <a:pt x="12" y="12"/>
                    <a:pt x="12" y="12"/>
                  </a:cubicBezTo>
                  <a:cubicBezTo>
                    <a:pt x="12" y="12"/>
                    <a:pt x="12" y="11"/>
                    <a:pt x="12" y="11"/>
                  </a:cubicBezTo>
                  <a:cubicBezTo>
                    <a:pt x="13" y="11"/>
                    <a:pt x="13" y="9"/>
                    <a:pt x="14" y="8"/>
                  </a:cubicBezTo>
                  <a:cubicBezTo>
                    <a:pt x="14" y="7"/>
                    <a:pt x="14" y="6"/>
                    <a:pt x="14" y="6"/>
                  </a:cubicBezTo>
                  <a:cubicBezTo>
                    <a:pt x="14" y="6"/>
                    <a:pt x="14" y="6"/>
                    <a:pt x="14" y="6"/>
                  </a:cubicBezTo>
                  <a:cubicBezTo>
                    <a:pt x="15" y="6"/>
                    <a:pt x="15" y="6"/>
                    <a:pt x="15" y="6"/>
                  </a:cubicBezTo>
                  <a:cubicBezTo>
                    <a:pt x="15" y="6"/>
                    <a:pt x="15" y="6"/>
                    <a:pt x="15" y="6"/>
                  </a:cubicBezTo>
                  <a:cubicBezTo>
                    <a:pt x="15" y="7"/>
                    <a:pt x="14" y="7"/>
                    <a:pt x="14" y="7"/>
                  </a:cubicBezTo>
                  <a:cubicBezTo>
                    <a:pt x="14" y="7"/>
                    <a:pt x="14" y="7"/>
                    <a:pt x="14" y="7"/>
                  </a:cubicBezTo>
                  <a:cubicBezTo>
                    <a:pt x="15" y="7"/>
                    <a:pt x="15" y="7"/>
                    <a:pt x="15" y="7"/>
                  </a:cubicBezTo>
                  <a:cubicBezTo>
                    <a:pt x="15" y="7"/>
                    <a:pt x="15" y="7"/>
                    <a:pt x="15" y="7"/>
                  </a:cubicBezTo>
                  <a:cubicBezTo>
                    <a:pt x="15" y="7"/>
                    <a:pt x="15" y="7"/>
                    <a:pt x="15" y="7"/>
                  </a:cubicBezTo>
                  <a:cubicBezTo>
                    <a:pt x="16" y="6"/>
                    <a:pt x="16" y="6"/>
                    <a:pt x="16" y="5"/>
                  </a:cubicBezTo>
                  <a:cubicBezTo>
                    <a:pt x="16" y="5"/>
                    <a:pt x="16" y="5"/>
                    <a:pt x="16" y="4"/>
                  </a:cubicBezTo>
                  <a:cubicBezTo>
                    <a:pt x="15" y="4"/>
                    <a:pt x="15" y="4"/>
                    <a:pt x="15" y="4"/>
                  </a:cubicBezTo>
                  <a:cubicBezTo>
                    <a:pt x="15" y="4"/>
                    <a:pt x="15" y="4"/>
                    <a:pt x="15" y="4"/>
                  </a:cubicBezTo>
                  <a:cubicBezTo>
                    <a:pt x="15" y="4"/>
                    <a:pt x="15" y="4"/>
                    <a:pt x="15" y="4"/>
                  </a:cubicBezTo>
                  <a:cubicBezTo>
                    <a:pt x="14" y="4"/>
                    <a:pt x="14" y="4"/>
                    <a:pt x="14" y="4"/>
                  </a:cubicBezTo>
                  <a:cubicBezTo>
                    <a:pt x="14" y="4"/>
                    <a:pt x="14" y="4"/>
                    <a:pt x="14" y="4"/>
                  </a:cubicBezTo>
                  <a:cubicBezTo>
                    <a:pt x="14" y="3"/>
                    <a:pt x="14" y="3"/>
                    <a:pt x="14" y="3"/>
                  </a:cubicBezTo>
                  <a:cubicBezTo>
                    <a:pt x="14" y="2"/>
                    <a:pt x="14" y="2"/>
                    <a:pt x="14" y="2"/>
                  </a:cubicBezTo>
                  <a:cubicBezTo>
                    <a:pt x="14" y="2"/>
                    <a:pt x="14" y="2"/>
                    <a:pt x="14" y="2"/>
                  </a:cubicBezTo>
                  <a:cubicBezTo>
                    <a:pt x="14" y="2"/>
                    <a:pt x="14" y="2"/>
                    <a:pt x="14" y="2"/>
                  </a:cubicBezTo>
                  <a:cubicBezTo>
                    <a:pt x="14" y="2"/>
                    <a:pt x="14" y="2"/>
                    <a:pt x="14" y="2"/>
                  </a:cubicBezTo>
                  <a:cubicBezTo>
                    <a:pt x="13" y="2"/>
                    <a:pt x="13" y="2"/>
                    <a:pt x="13" y="2"/>
                  </a:cubicBezTo>
                  <a:cubicBezTo>
                    <a:pt x="13" y="2"/>
                    <a:pt x="13" y="2"/>
                    <a:pt x="13" y="2"/>
                  </a:cubicBezTo>
                  <a:cubicBezTo>
                    <a:pt x="12" y="3"/>
                    <a:pt x="12" y="3"/>
                    <a:pt x="12" y="3"/>
                  </a:cubicBezTo>
                  <a:cubicBezTo>
                    <a:pt x="12" y="3"/>
                    <a:pt x="12" y="3"/>
                    <a:pt x="12" y="3"/>
                  </a:cubicBezTo>
                  <a:cubicBezTo>
                    <a:pt x="12" y="3"/>
                    <a:pt x="12" y="3"/>
                    <a:pt x="12" y="3"/>
                  </a:cubicBezTo>
                  <a:cubicBezTo>
                    <a:pt x="12" y="2"/>
                    <a:pt x="12" y="2"/>
                    <a:pt x="12" y="2"/>
                  </a:cubicBezTo>
                  <a:cubicBezTo>
                    <a:pt x="12" y="1"/>
                    <a:pt x="11" y="1"/>
                    <a:pt x="11" y="0"/>
                  </a:cubicBezTo>
                  <a:cubicBezTo>
                    <a:pt x="10" y="1"/>
                    <a:pt x="10" y="1"/>
                    <a:pt x="10" y="2"/>
                  </a:cubicBezTo>
                  <a:cubicBezTo>
                    <a:pt x="10" y="3"/>
                    <a:pt x="10" y="3"/>
                    <a:pt x="10" y="3"/>
                  </a:cubicBezTo>
                  <a:cubicBezTo>
                    <a:pt x="10" y="3"/>
                    <a:pt x="10" y="3"/>
                    <a:pt x="10" y="3"/>
                  </a:cubicBezTo>
                  <a:cubicBezTo>
                    <a:pt x="10" y="3"/>
                    <a:pt x="10" y="3"/>
                    <a:pt x="10" y="3"/>
                  </a:cubicBezTo>
                  <a:cubicBezTo>
                    <a:pt x="10" y="3"/>
                    <a:pt x="9" y="3"/>
                    <a:pt x="9" y="3"/>
                  </a:cubicBezTo>
                  <a:cubicBezTo>
                    <a:pt x="9" y="2"/>
                    <a:pt x="9" y="2"/>
                    <a:pt x="9" y="2"/>
                  </a:cubicBezTo>
                  <a:cubicBezTo>
                    <a:pt x="9" y="2"/>
                    <a:pt x="9" y="2"/>
                    <a:pt x="8" y="2"/>
                  </a:cubicBezTo>
                  <a:cubicBezTo>
                    <a:pt x="8" y="2"/>
                    <a:pt x="8" y="2"/>
                    <a:pt x="8" y="1"/>
                  </a:cubicBezTo>
                  <a:cubicBezTo>
                    <a:pt x="8" y="2"/>
                    <a:pt x="8" y="2"/>
                    <a:pt x="8" y="2"/>
                  </a:cubicBezTo>
                  <a:cubicBezTo>
                    <a:pt x="8" y="2"/>
                    <a:pt x="8" y="3"/>
                    <a:pt x="8" y="3"/>
                  </a:cubicBezTo>
                  <a:cubicBezTo>
                    <a:pt x="8" y="4"/>
                    <a:pt x="7" y="4"/>
                    <a:pt x="7" y="4"/>
                  </a:cubicBezTo>
                  <a:cubicBezTo>
                    <a:pt x="7" y="4"/>
                    <a:pt x="7" y="4"/>
                    <a:pt x="7" y="4"/>
                  </a:cubicBezTo>
                  <a:cubicBezTo>
                    <a:pt x="7" y="4"/>
                    <a:pt x="7" y="4"/>
                    <a:pt x="6" y="4"/>
                  </a:cubicBezTo>
                  <a:cubicBezTo>
                    <a:pt x="6" y="4"/>
                    <a:pt x="5" y="4"/>
                    <a:pt x="5" y="5"/>
                  </a:cubicBezTo>
                  <a:cubicBezTo>
                    <a:pt x="5" y="5"/>
                    <a:pt x="5" y="5"/>
                    <a:pt x="6" y="6"/>
                  </a:cubicBezTo>
                  <a:cubicBezTo>
                    <a:pt x="6" y="6"/>
                    <a:pt x="7" y="7"/>
                    <a:pt x="7" y="7"/>
                  </a:cubicBezTo>
                  <a:cubicBezTo>
                    <a:pt x="7" y="7"/>
                    <a:pt x="7" y="7"/>
                    <a:pt x="7" y="7"/>
                  </a:cubicBezTo>
                  <a:cubicBezTo>
                    <a:pt x="7" y="7"/>
                    <a:pt x="7" y="7"/>
                    <a:pt x="7" y="7"/>
                  </a:cubicBezTo>
                  <a:cubicBezTo>
                    <a:pt x="7" y="6"/>
                    <a:pt x="7" y="6"/>
                    <a:pt x="7" y="6"/>
                  </a:cubicBezTo>
                  <a:cubicBezTo>
                    <a:pt x="7" y="6"/>
                    <a:pt x="7" y="6"/>
                    <a:pt x="7" y="6"/>
                  </a:cubicBezTo>
                  <a:cubicBezTo>
                    <a:pt x="7" y="5"/>
                    <a:pt x="7" y="5"/>
                    <a:pt x="7" y="5"/>
                  </a:cubicBezTo>
                  <a:cubicBezTo>
                    <a:pt x="7" y="5"/>
                    <a:pt x="7" y="5"/>
                    <a:pt x="7" y="5"/>
                  </a:cubicBezTo>
                  <a:cubicBezTo>
                    <a:pt x="7" y="5"/>
                    <a:pt x="7" y="6"/>
                    <a:pt x="8" y="8"/>
                  </a:cubicBezTo>
                  <a:cubicBezTo>
                    <a:pt x="8" y="10"/>
                    <a:pt x="8" y="11"/>
                    <a:pt x="9" y="11"/>
                  </a:cubicBezTo>
                  <a:cubicBezTo>
                    <a:pt x="9" y="12"/>
                    <a:pt x="9" y="12"/>
                    <a:pt x="9" y="12"/>
                  </a:cubicBezTo>
                  <a:cubicBezTo>
                    <a:pt x="9" y="12"/>
                    <a:pt x="9" y="12"/>
                    <a:pt x="9" y="12"/>
                  </a:cubicBezTo>
                  <a:cubicBezTo>
                    <a:pt x="9" y="12"/>
                    <a:pt x="9" y="12"/>
                    <a:pt x="9" y="12"/>
                  </a:cubicBezTo>
                  <a:cubicBezTo>
                    <a:pt x="9" y="12"/>
                    <a:pt x="8" y="12"/>
                    <a:pt x="8" y="12"/>
                  </a:cubicBezTo>
                  <a:cubicBezTo>
                    <a:pt x="8" y="12"/>
                    <a:pt x="8" y="12"/>
                    <a:pt x="8" y="12"/>
                  </a:cubicBezTo>
                  <a:cubicBezTo>
                    <a:pt x="7" y="14"/>
                    <a:pt x="7" y="14"/>
                    <a:pt x="7" y="14"/>
                  </a:cubicBezTo>
                  <a:cubicBezTo>
                    <a:pt x="7" y="17"/>
                    <a:pt x="7" y="17"/>
                    <a:pt x="7" y="17"/>
                  </a:cubicBezTo>
                  <a:cubicBezTo>
                    <a:pt x="7" y="18"/>
                    <a:pt x="7" y="18"/>
                    <a:pt x="7" y="19"/>
                  </a:cubicBezTo>
                  <a:cubicBezTo>
                    <a:pt x="7" y="20"/>
                    <a:pt x="7" y="20"/>
                    <a:pt x="7" y="21"/>
                  </a:cubicBezTo>
                  <a:cubicBezTo>
                    <a:pt x="7" y="23"/>
                    <a:pt x="6" y="24"/>
                    <a:pt x="4" y="25"/>
                  </a:cubicBezTo>
                  <a:cubicBezTo>
                    <a:pt x="2" y="26"/>
                    <a:pt x="2" y="26"/>
                    <a:pt x="2" y="26"/>
                  </a:cubicBezTo>
                  <a:cubicBezTo>
                    <a:pt x="0" y="26"/>
                    <a:pt x="0" y="27"/>
                    <a:pt x="0" y="29"/>
                  </a:cubicBezTo>
                  <a:cubicBezTo>
                    <a:pt x="0" y="28"/>
                    <a:pt x="0" y="28"/>
                    <a:pt x="1" y="28"/>
                  </a:cubicBezTo>
                  <a:cubicBezTo>
                    <a:pt x="1" y="28"/>
                    <a:pt x="1" y="28"/>
                    <a:pt x="1" y="28"/>
                  </a:cubicBezTo>
                  <a:cubicBezTo>
                    <a:pt x="2" y="28"/>
                    <a:pt x="2" y="28"/>
                    <a:pt x="2" y="28"/>
                  </a:cubicBezTo>
                  <a:cubicBezTo>
                    <a:pt x="2" y="28"/>
                    <a:pt x="2" y="28"/>
                    <a:pt x="2" y="28"/>
                  </a:cubicBezTo>
                  <a:cubicBezTo>
                    <a:pt x="3" y="27"/>
                    <a:pt x="3" y="27"/>
                    <a:pt x="3" y="27"/>
                  </a:cubicBezTo>
                  <a:cubicBezTo>
                    <a:pt x="3" y="27"/>
                    <a:pt x="3" y="27"/>
                    <a:pt x="3" y="27"/>
                  </a:cubicBezTo>
                  <a:cubicBezTo>
                    <a:pt x="3" y="27"/>
                    <a:pt x="3" y="27"/>
                    <a:pt x="3" y="27"/>
                  </a:cubicBezTo>
                  <a:cubicBezTo>
                    <a:pt x="3" y="27"/>
                    <a:pt x="3" y="27"/>
                    <a:pt x="3" y="27"/>
                  </a:cubicBezTo>
                  <a:cubicBezTo>
                    <a:pt x="3" y="28"/>
                    <a:pt x="3" y="28"/>
                    <a:pt x="3" y="28"/>
                  </a:cubicBezTo>
                  <a:cubicBezTo>
                    <a:pt x="3" y="29"/>
                    <a:pt x="3" y="29"/>
                    <a:pt x="4" y="30"/>
                  </a:cubicBezTo>
                  <a:cubicBezTo>
                    <a:pt x="4" y="29"/>
                    <a:pt x="4" y="29"/>
                    <a:pt x="4" y="29"/>
                  </a:cubicBezTo>
                  <a:cubicBezTo>
                    <a:pt x="4" y="29"/>
                    <a:pt x="4" y="29"/>
                    <a:pt x="4" y="28"/>
                  </a:cubicBezTo>
                  <a:cubicBezTo>
                    <a:pt x="5" y="28"/>
                    <a:pt x="5" y="27"/>
                    <a:pt x="5" y="27"/>
                  </a:cubicBezTo>
                  <a:cubicBezTo>
                    <a:pt x="5" y="26"/>
                    <a:pt x="5" y="26"/>
                    <a:pt x="5" y="26"/>
                  </a:cubicBezTo>
                  <a:cubicBezTo>
                    <a:pt x="5" y="26"/>
                    <a:pt x="5" y="26"/>
                    <a:pt x="5" y="27"/>
                  </a:cubicBezTo>
                  <a:cubicBezTo>
                    <a:pt x="5" y="27"/>
                    <a:pt x="5" y="27"/>
                    <a:pt x="6" y="27"/>
                  </a:cubicBezTo>
                  <a:cubicBezTo>
                    <a:pt x="6" y="27"/>
                    <a:pt x="6" y="27"/>
                    <a:pt x="6" y="27"/>
                  </a:cubicBezTo>
                  <a:cubicBezTo>
                    <a:pt x="6" y="27"/>
                    <a:pt x="6" y="27"/>
                    <a:pt x="6" y="27"/>
                  </a:cubicBezTo>
                  <a:cubicBezTo>
                    <a:pt x="6" y="27"/>
                    <a:pt x="6" y="26"/>
                    <a:pt x="7" y="26"/>
                  </a:cubicBezTo>
                  <a:cubicBezTo>
                    <a:pt x="7" y="26"/>
                    <a:pt x="7" y="26"/>
                    <a:pt x="7" y="26"/>
                  </a:cubicBezTo>
                  <a:cubicBezTo>
                    <a:pt x="7" y="25"/>
                    <a:pt x="7" y="25"/>
                    <a:pt x="7" y="25"/>
                  </a:cubicBezTo>
                  <a:cubicBezTo>
                    <a:pt x="7" y="25"/>
                    <a:pt x="7" y="25"/>
                    <a:pt x="7" y="25"/>
                  </a:cubicBezTo>
                  <a:cubicBezTo>
                    <a:pt x="7" y="24"/>
                    <a:pt x="7" y="24"/>
                    <a:pt x="7" y="24"/>
                  </a:cubicBezTo>
                  <a:cubicBezTo>
                    <a:pt x="7" y="24"/>
                    <a:pt x="7" y="25"/>
                    <a:pt x="8" y="25"/>
                  </a:cubicBezTo>
                  <a:cubicBezTo>
                    <a:pt x="8" y="25"/>
                    <a:pt x="8" y="25"/>
                    <a:pt x="8" y="25"/>
                  </a:cubicBezTo>
                  <a:cubicBezTo>
                    <a:pt x="8" y="25"/>
                    <a:pt x="8" y="25"/>
                    <a:pt x="8" y="25"/>
                  </a:cubicBezTo>
                  <a:cubicBezTo>
                    <a:pt x="8" y="25"/>
                    <a:pt x="8" y="25"/>
                    <a:pt x="8" y="25"/>
                  </a:cubicBezTo>
                  <a:cubicBezTo>
                    <a:pt x="8" y="24"/>
                    <a:pt x="9" y="24"/>
                    <a:pt x="9" y="23"/>
                  </a:cubicBezTo>
                  <a:cubicBezTo>
                    <a:pt x="9" y="23"/>
                    <a:pt x="9" y="23"/>
                    <a:pt x="9" y="23"/>
                  </a:cubicBezTo>
                  <a:cubicBezTo>
                    <a:pt x="9" y="22"/>
                    <a:pt x="9" y="22"/>
                    <a:pt x="9" y="22"/>
                  </a:cubicBezTo>
                  <a:cubicBezTo>
                    <a:pt x="9" y="22"/>
                    <a:pt x="9" y="22"/>
                    <a:pt x="9" y="22"/>
                  </a:cubicBezTo>
                  <a:cubicBezTo>
                    <a:pt x="9" y="22"/>
                    <a:pt x="9" y="22"/>
                    <a:pt x="9" y="22"/>
                  </a:cubicBezTo>
                  <a:cubicBezTo>
                    <a:pt x="9" y="22"/>
                    <a:pt x="9" y="22"/>
                    <a:pt x="9" y="23"/>
                  </a:cubicBezTo>
                  <a:cubicBezTo>
                    <a:pt x="9" y="23"/>
                    <a:pt x="10" y="23"/>
                    <a:pt x="10" y="23"/>
                  </a:cubicBezTo>
                  <a:cubicBezTo>
                    <a:pt x="10" y="23"/>
                    <a:pt x="10" y="23"/>
                    <a:pt x="10" y="23"/>
                  </a:cubicBezTo>
                  <a:cubicBezTo>
                    <a:pt x="11" y="22"/>
                    <a:pt x="11" y="22"/>
                    <a:pt x="11" y="22"/>
                  </a:cubicBezTo>
                  <a:cubicBezTo>
                    <a:pt x="11" y="22"/>
                    <a:pt x="11" y="22"/>
                    <a:pt x="11" y="22"/>
                  </a:cubicBezTo>
                  <a:cubicBezTo>
                    <a:pt x="11" y="22"/>
                    <a:pt x="11" y="22"/>
                    <a:pt x="11" y="21"/>
                  </a:cubicBezTo>
                  <a:cubicBezTo>
                    <a:pt x="10" y="21"/>
                    <a:pt x="10" y="21"/>
                    <a:pt x="10" y="21"/>
                  </a:cubicBezTo>
                  <a:cubicBezTo>
                    <a:pt x="10" y="21"/>
                    <a:pt x="10" y="21"/>
                    <a:pt x="10" y="21"/>
                  </a:cubicBezTo>
                  <a:cubicBezTo>
                    <a:pt x="10" y="20"/>
                    <a:pt x="10" y="20"/>
                    <a:pt x="11" y="19"/>
                  </a:cubicBezTo>
                  <a:cubicBezTo>
                    <a:pt x="11" y="19"/>
                    <a:pt x="11" y="18"/>
                    <a:pt x="11" y="18"/>
                  </a:cubicBezTo>
                  <a:cubicBezTo>
                    <a:pt x="11" y="18"/>
                    <a:pt x="11" y="18"/>
                    <a:pt x="11" y="18"/>
                  </a:cubicBezTo>
                  <a:cubicBezTo>
                    <a:pt x="11" y="18"/>
                    <a:pt x="11" y="18"/>
                    <a:pt x="11" y="18"/>
                  </a:cubicBezTo>
                  <a:cubicBezTo>
                    <a:pt x="11" y="19"/>
                    <a:pt x="11" y="19"/>
                    <a:pt x="11" y="19"/>
                  </a:cubicBezTo>
                  <a:cubicBezTo>
                    <a:pt x="11" y="19"/>
                    <a:pt x="11" y="19"/>
                    <a:pt x="11" y="19"/>
                  </a:cubicBezTo>
                  <a:cubicBezTo>
                    <a:pt x="11" y="19"/>
                    <a:pt x="11" y="19"/>
                    <a:pt x="11" y="19"/>
                  </a:cubicBezTo>
                  <a:cubicBezTo>
                    <a:pt x="11" y="19"/>
                    <a:pt x="12" y="19"/>
                    <a:pt x="12" y="19"/>
                  </a:cubicBezTo>
                  <a:cubicBezTo>
                    <a:pt x="12" y="19"/>
                    <a:pt x="12" y="19"/>
                    <a:pt x="12" y="19"/>
                  </a:cubicBezTo>
                  <a:cubicBezTo>
                    <a:pt x="13" y="19"/>
                    <a:pt x="13" y="19"/>
                    <a:pt x="13" y="19"/>
                  </a:cubicBezTo>
                  <a:cubicBezTo>
                    <a:pt x="13" y="19"/>
                    <a:pt x="13" y="19"/>
                    <a:pt x="14" y="19"/>
                  </a:cubicBezTo>
                  <a:cubicBezTo>
                    <a:pt x="15" y="18"/>
                    <a:pt x="15" y="18"/>
                    <a:pt x="16" y="18"/>
                  </a:cubicBezTo>
                  <a:cubicBezTo>
                    <a:pt x="17" y="18"/>
                    <a:pt x="17" y="18"/>
                    <a:pt x="18" y="18"/>
                  </a:cubicBezTo>
                  <a:cubicBezTo>
                    <a:pt x="18" y="18"/>
                    <a:pt x="18" y="18"/>
                    <a:pt x="18" y="18"/>
                  </a:cubicBezTo>
                  <a:cubicBezTo>
                    <a:pt x="18" y="18"/>
                    <a:pt x="18" y="18"/>
                    <a:pt x="18" y="18"/>
                  </a:cubicBezTo>
                  <a:cubicBezTo>
                    <a:pt x="19" y="18"/>
                    <a:pt x="19" y="18"/>
                    <a:pt x="19" y="18"/>
                  </a:cubicBezTo>
                  <a:cubicBezTo>
                    <a:pt x="19" y="18"/>
                    <a:pt x="18" y="17"/>
                    <a:pt x="18" y="17"/>
                  </a:cubicBezTo>
                  <a:cubicBezTo>
                    <a:pt x="18" y="17"/>
                    <a:pt x="18" y="17"/>
                    <a:pt x="18" y="17"/>
                  </a:cubicBezTo>
                  <a:cubicBezTo>
                    <a:pt x="18" y="17"/>
                    <a:pt x="18" y="17"/>
                    <a:pt x="18" y="17"/>
                  </a:cubicBezTo>
                  <a:cubicBezTo>
                    <a:pt x="18" y="17"/>
                    <a:pt x="19" y="17"/>
                    <a:pt x="19" y="17"/>
                  </a:cubicBezTo>
                  <a:cubicBezTo>
                    <a:pt x="19" y="17"/>
                    <a:pt x="19" y="17"/>
                    <a:pt x="19" y="18"/>
                  </a:cubicBezTo>
                  <a:cubicBezTo>
                    <a:pt x="20" y="19"/>
                    <a:pt x="21" y="20"/>
                    <a:pt x="22" y="20"/>
                  </a:cubicBezTo>
                  <a:cubicBezTo>
                    <a:pt x="23" y="21"/>
                    <a:pt x="23" y="21"/>
                    <a:pt x="23" y="21"/>
                  </a:cubicBezTo>
                  <a:cubicBezTo>
                    <a:pt x="24" y="21"/>
                    <a:pt x="24" y="21"/>
                    <a:pt x="24" y="22"/>
                  </a:cubicBezTo>
                  <a:cubicBezTo>
                    <a:pt x="24" y="23"/>
                    <a:pt x="23" y="24"/>
                    <a:pt x="22" y="24"/>
                  </a:cubicBezTo>
                  <a:cubicBezTo>
                    <a:pt x="21" y="25"/>
                    <a:pt x="21" y="25"/>
                    <a:pt x="21" y="25"/>
                  </a:cubicBezTo>
                  <a:cubicBezTo>
                    <a:pt x="21" y="25"/>
                    <a:pt x="20" y="26"/>
                    <a:pt x="20" y="27"/>
                  </a:cubicBezTo>
                  <a:cubicBezTo>
                    <a:pt x="20" y="27"/>
                    <a:pt x="20" y="28"/>
                    <a:pt x="20" y="28"/>
                  </a:cubicBezTo>
                  <a:cubicBezTo>
                    <a:pt x="21" y="28"/>
                    <a:pt x="21" y="28"/>
                    <a:pt x="21" y="28"/>
                  </a:cubicBezTo>
                  <a:cubicBezTo>
                    <a:pt x="21" y="28"/>
                    <a:pt x="21" y="28"/>
                    <a:pt x="21" y="28"/>
                  </a:cubicBezTo>
                  <a:cubicBezTo>
                    <a:pt x="22" y="27"/>
                    <a:pt x="22" y="27"/>
                    <a:pt x="22" y="27"/>
                  </a:cubicBezTo>
                  <a:cubicBezTo>
                    <a:pt x="22" y="27"/>
                    <a:pt x="22" y="27"/>
                    <a:pt x="22" y="27"/>
                  </a:cubicBezTo>
                  <a:cubicBezTo>
                    <a:pt x="22" y="26"/>
                    <a:pt x="22" y="26"/>
                    <a:pt x="22" y="26"/>
                  </a:cubicBezTo>
                  <a:cubicBezTo>
                    <a:pt x="23" y="26"/>
                    <a:pt x="23" y="25"/>
                    <a:pt x="23" y="25"/>
                  </a:cubicBezTo>
                  <a:cubicBezTo>
                    <a:pt x="23" y="25"/>
                    <a:pt x="23" y="25"/>
                    <a:pt x="23" y="26"/>
                  </a:cubicBezTo>
                  <a:cubicBezTo>
                    <a:pt x="23" y="26"/>
                    <a:pt x="23" y="26"/>
                    <a:pt x="23" y="26"/>
                  </a:cubicBezTo>
                  <a:cubicBezTo>
                    <a:pt x="23" y="26"/>
                    <a:pt x="23" y="26"/>
                    <a:pt x="23" y="26"/>
                  </a:cubicBezTo>
                  <a:cubicBezTo>
                    <a:pt x="23" y="27"/>
                    <a:pt x="23" y="27"/>
                    <a:pt x="23" y="27"/>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2" name="Freeform 98">
              <a:extLst>
                <a:ext uri="{FF2B5EF4-FFF2-40B4-BE49-F238E27FC236}">
                  <a16:creationId xmlns:a16="http://schemas.microsoft.com/office/drawing/2014/main" id="{9AF9CD8E-9B02-4342-A58E-63B7796BFF4A}"/>
                </a:ext>
              </a:extLst>
            </p:cNvPr>
            <p:cNvSpPr>
              <a:spLocks/>
            </p:cNvSpPr>
            <p:nvPr userDrawn="1"/>
          </p:nvSpPr>
          <p:spPr bwMode="auto">
            <a:xfrm>
              <a:off x="355" y="283"/>
              <a:ext cx="31" cy="40"/>
            </a:xfrm>
            <a:custGeom>
              <a:avLst/>
              <a:gdLst>
                <a:gd name="T0" fmla="*/ 0 w 15"/>
                <a:gd name="T1" fmla="*/ 18 h 19"/>
                <a:gd name="T2" fmla="*/ 3 w 15"/>
                <a:gd name="T3" fmla="*/ 15 h 19"/>
                <a:gd name="T4" fmla="*/ 10 w 15"/>
                <a:gd name="T5" fmla="*/ 9 h 19"/>
                <a:gd name="T6" fmla="*/ 10 w 15"/>
                <a:gd name="T7" fmla="*/ 7 h 19"/>
                <a:gd name="T8" fmla="*/ 10 w 15"/>
                <a:gd name="T9" fmla="*/ 5 h 19"/>
                <a:gd name="T10" fmla="*/ 11 w 15"/>
                <a:gd name="T11" fmla="*/ 3 h 19"/>
                <a:gd name="T12" fmla="*/ 12 w 15"/>
                <a:gd name="T13" fmla="*/ 2 h 19"/>
                <a:gd name="T14" fmla="*/ 12 w 15"/>
                <a:gd name="T15" fmla="*/ 1 h 19"/>
                <a:gd name="T16" fmla="*/ 12 w 15"/>
                <a:gd name="T17" fmla="*/ 1 h 19"/>
                <a:gd name="T18" fmla="*/ 12 w 15"/>
                <a:gd name="T19" fmla="*/ 1 h 19"/>
                <a:gd name="T20" fmla="*/ 13 w 15"/>
                <a:gd name="T21" fmla="*/ 0 h 19"/>
                <a:gd name="T22" fmla="*/ 13 w 15"/>
                <a:gd name="T23" fmla="*/ 0 h 19"/>
                <a:gd name="T24" fmla="*/ 13 w 15"/>
                <a:gd name="T25" fmla="*/ 0 h 19"/>
                <a:gd name="T26" fmla="*/ 14 w 15"/>
                <a:gd name="T27" fmla="*/ 0 h 19"/>
                <a:gd name="T28" fmla="*/ 14 w 15"/>
                <a:gd name="T29" fmla="*/ 0 h 19"/>
                <a:gd name="T30" fmla="*/ 14 w 15"/>
                <a:gd name="T31" fmla="*/ 1 h 19"/>
                <a:gd name="T32" fmla="*/ 14 w 15"/>
                <a:gd name="T33" fmla="*/ 1 h 19"/>
                <a:gd name="T34" fmla="*/ 14 w 15"/>
                <a:gd name="T35" fmla="*/ 1 h 19"/>
                <a:gd name="T36" fmla="*/ 15 w 15"/>
                <a:gd name="T37" fmla="*/ 1 h 19"/>
                <a:gd name="T38" fmla="*/ 15 w 15"/>
                <a:gd name="T39" fmla="*/ 1 h 19"/>
                <a:gd name="T40" fmla="*/ 14 w 15"/>
                <a:gd name="T41" fmla="*/ 4 h 19"/>
                <a:gd name="T42" fmla="*/ 12 w 15"/>
                <a:gd name="T43" fmla="*/ 8 h 19"/>
                <a:gd name="T44" fmla="*/ 13 w 15"/>
                <a:gd name="T45" fmla="*/ 10 h 19"/>
                <a:gd name="T46" fmla="*/ 13 w 15"/>
                <a:gd name="T47" fmla="*/ 10 h 19"/>
                <a:gd name="T48" fmla="*/ 13 w 15"/>
                <a:gd name="T49" fmla="*/ 11 h 19"/>
                <a:gd name="T50" fmla="*/ 13 w 15"/>
                <a:gd name="T51" fmla="*/ 11 h 19"/>
                <a:gd name="T52" fmla="*/ 12 w 15"/>
                <a:gd name="T53" fmla="*/ 11 h 19"/>
                <a:gd name="T54" fmla="*/ 12 w 15"/>
                <a:gd name="T55" fmla="*/ 11 h 19"/>
                <a:gd name="T56" fmla="*/ 11 w 15"/>
                <a:gd name="T57" fmla="*/ 11 h 19"/>
                <a:gd name="T58" fmla="*/ 11 w 15"/>
                <a:gd name="T59" fmla="*/ 11 h 19"/>
                <a:gd name="T60" fmla="*/ 11 w 15"/>
                <a:gd name="T61" fmla="*/ 11 h 19"/>
                <a:gd name="T62" fmla="*/ 11 w 15"/>
                <a:gd name="T63" fmla="*/ 11 h 19"/>
                <a:gd name="T64" fmla="*/ 11 w 15"/>
                <a:gd name="T65" fmla="*/ 12 h 19"/>
                <a:gd name="T66" fmla="*/ 11 w 15"/>
                <a:gd name="T67" fmla="*/ 12 h 19"/>
                <a:gd name="T68" fmla="*/ 10 w 15"/>
                <a:gd name="T69" fmla="*/ 13 h 19"/>
                <a:gd name="T70" fmla="*/ 10 w 15"/>
                <a:gd name="T71" fmla="*/ 13 h 19"/>
                <a:gd name="T72" fmla="*/ 10 w 15"/>
                <a:gd name="T73" fmla="*/ 13 h 19"/>
                <a:gd name="T74" fmla="*/ 10 w 15"/>
                <a:gd name="T75" fmla="*/ 12 h 19"/>
                <a:gd name="T76" fmla="*/ 9 w 15"/>
                <a:gd name="T77" fmla="*/ 12 h 19"/>
                <a:gd name="T78" fmla="*/ 9 w 15"/>
                <a:gd name="T79" fmla="*/ 12 h 19"/>
                <a:gd name="T80" fmla="*/ 9 w 15"/>
                <a:gd name="T81" fmla="*/ 14 h 19"/>
                <a:gd name="T82" fmla="*/ 8 w 15"/>
                <a:gd name="T83" fmla="*/ 14 h 19"/>
                <a:gd name="T84" fmla="*/ 8 w 15"/>
                <a:gd name="T85" fmla="*/ 15 h 19"/>
                <a:gd name="T86" fmla="*/ 8 w 15"/>
                <a:gd name="T87" fmla="*/ 14 h 19"/>
                <a:gd name="T88" fmla="*/ 7 w 15"/>
                <a:gd name="T89" fmla="*/ 14 h 19"/>
                <a:gd name="T90" fmla="*/ 7 w 15"/>
                <a:gd name="T91" fmla="*/ 14 h 19"/>
                <a:gd name="T92" fmla="*/ 7 w 15"/>
                <a:gd name="T93" fmla="*/ 15 h 19"/>
                <a:gd name="T94" fmla="*/ 6 w 15"/>
                <a:gd name="T95" fmla="*/ 17 h 19"/>
                <a:gd name="T96" fmla="*/ 5 w 15"/>
                <a:gd name="T97" fmla="*/ 18 h 19"/>
                <a:gd name="T98" fmla="*/ 5 w 15"/>
                <a:gd name="T99" fmla="*/ 16 h 19"/>
                <a:gd name="T100" fmla="*/ 5 w 15"/>
                <a:gd name="T101" fmla="*/ 16 h 19"/>
                <a:gd name="T102" fmla="*/ 5 w 15"/>
                <a:gd name="T103" fmla="*/ 15 h 19"/>
                <a:gd name="T104" fmla="*/ 5 w 15"/>
                <a:gd name="T105" fmla="*/ 15 h 19"/>
                <a:gd name="T106" fmla="*/ 5 w 15"/>
                <a:gd name="T107" fmla="*/ 15 h 19"/>
                <a:gd name="T108" fmla="*/ 4 w 15"/>
                <a:gd name="T109" fmla="*/ 16 h 19"/>
                <a:gd name="T110" fmla="*/ 3 w 15"/>
                <a:gd name="T111" fmla="*/ 17 h 19"/>
                <a:gd name="T112" fmla="*/ 2 w 15"/>
                <a:gd name="T113" fmla="*/ 18 h 19"/>
                <a:gd name="T114" fmla="*/ 0 w 15"/>
                <a:gd name="T115" fmla="*/ 19 h 19"/>
                <a:gd name="T116" fmla="*/ 0 w 15"/>
                <a:gd name="T1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 h="19">
                  <a:moveTo>
                    <a:pt x="0" y="18"/>
                  </a:moveTo>
                  <a:cubicBezTo>
                    <a:pt x="0" y="17"/>
                    <a:pt x="1" y="16"/>
                    <a:pt x="3" y="15"/>
                  </a:cubicBezTo>
                  <a:cubicBezTo>
                    <a:pt x="8" y="12"/>
                    <a:pt x="10" y="10"/>
                    <a:pt x="10" y="9"/>
                  </a:cubicBezTo>
                  <a:cubicBezTo>
                    <a:pt x="10" y="8"/>
                    <a:pt x="10" y="8"/>
                    <a:pt x="10" y="7"/>
                  </a:cubicBezTo>
                  <a:cubicBezTo>
                    <a:pt x="10" y="6"/>
                    <a:pt x="10" y="6"/>
                    <a:pt x="10" y="5"/>
                  </a:cubicBezTo>
                  <a:cubicBezTo>
                    <a:pt x="10" y="4"/>
                    <a:pt x="10" y="3"/>
                    <a:pt x="11" y="3"/>
                  </a:cubicBezTo>
                  <a:cubicBezTo>
                    <a:pt x="12" y="2"/>
                    <a:pt x="12" y="2"/>
                    <a:pt x="12" y="2"/>
                  </a:cubicBezTo>
                  <a:cubicBezTo>
                    <a:pt x="12" y="2"/>
                    <a:pt x="12" y="1"/>
                    <a:pt x="12" y="1"/>
                  </a:cubicBezTo>
                  <a:cubicBezTo>
                    <a:pt x="12" y="1"/>
                    <a:pt x="12" y="1"/>
                    <a:pt x="12" y="1"/>
                  </a:cubicBezTo>
                  <a:cubicBezTo>
                    <a:pt x="12" y="1"/>
                    <a:pt x="12" y="1"/>
                    <a:pt x="12" y="1"/>
                  </a:cubicBezTo>
                  <a:cubicBezTo>
                    <a:pt x="12" y="0"/>
                    <a:pt x="12" y="0"/>
                    <a:pt x="13" y="0"/>
                  </a:cubicBezTo>
                  <a:cubicBezTo>
                    <a:pt x="13" y="0"/>
                    <a:pt x="13" y="0"/>
                    <a:pt x="13" y="0"/>
                  </a:cubicBezTo>
                  <a:cubicBezTo>
                    <a:pt x="13" y="0"/>
                    <a:pt x="13" y="0"/>
                    <a:pt x="13" y="0"/>
                  </a:cubicBezTo>
                  <a:cubicBezTo>
                    <a:pt x="13" y="0"/>
                    <a:pt x="13" y="0"/>
                    <a:pt x="14" y="0"/>
                  </a:cubicBezTo>
                  <a:cubicBezTo>
                    <a:pt x="14" y="0"/>
                    <a:pt x="14" y="0"/>
                    <a:pt x="14" y="0"/>
                  </a:cubicBezTo>
                  <a:cubicBezTo>
                    <a:pt x="14" y="1"/>
                    <a:pt x="14" y="1"/>
                    <a:pt x="14" y="1"/>
                  </a:cubicBezTo>
                  <a:cubicBezTo>
                    <a:pt x="14" y="1"/>
                    <a:pt x="14" y="1"/>
                    <a:pt x="14" y="1"/>
                  </a:cubicBezTo>
                  <a:cubicBezTo>
                    <a:pt x="14" y="1"/>
                    <a:pt x="14" y="1"/>
                    <a:pt x="14" y="1"/>
                  </a:cubicBezTo>
                  <a:cubicBezTo>
                    <a:pt x="15" y="1"/>
                    <a:pt x="15" y="1"/>
                    <a:pt x="15" y="1"/>
                  </a:cubicBezTo>
                  <a:cubicBezTo>
                    <a:pt x="15" y="1"/>
                    <a:pt x="15" y="1"/>
                    <a:pt x="15" y="1"/>
                  </a:cubicBezTo>
                  <a:cubicBezTo>
                    <a:pt x="15" y="2"/>
                    <a:pt x="15" y="3"/>
                    <a:pt x="14" y="4"/>
                  </a:cubicBezTo>
                  <a:cubicBezTo>
                    <a:pt x="13" y="5"/>
                    <a:pt x="12" y="6"/>
                    <a:pt x="12" y="8"/>
                  </a:cubicBezTo>
                  <a:cubicBezTo>
                    <a:pt x="12" y="8"/>
                    <a:pt x="12" y="9"/>
                    <a:pt x="13" y="10"/>
                  </a:cubicBezTo>
                  <a:cubicBezTo>
                    <a:pt x="13" y="10"/>
                    <a:pt x="13" y="10"/>
                    <a:pt x="13" y="10"/>
                  </a:cubicBezTo>
                  <a:cubicBezTo>
                    <a:pt x="13" y="10"/>
                    <a:pt x="13" y="10"/>
                    <a:pt x="13" y="11"/>
                  </a:cubicBezTo>
                  <a:cubicBezTo>
                    <a:pt x="13" y="11"/>
                    <a:pt x="13" y="11"/>
                    <a:pt x="13" y="11"/>
                  </a:cubicBezTo>
                  <a:cubicBezTo>
                    <a:pt x="12" y="11"/>
                    <a:pt x="12" y="11"/>
                    <a:pt x="12" y="11"/>
                  </a:cubicBezTo>
                  <a:cubicBezTo>
                    <a:pt x="12" y="11"/>
                    <a:pt x="12" y="11"/>
                    <a:pt x="12" y="11"/>
                  </a:cubicBezTo>
                  <a:cubicBezTo>
                    <a:pt x="11" y="11"/>
                    <a:pt x="11" y="11"/>
                    <a:pt x="11" y="11"/>
                  </a:cubicBezTo>
                  <a:cubicBezTo>
                    <a:pt x="11" y="11"/>
                    <a:pt x="11" y="11"/>
                    <a:pt x="11" y="11"/>
                  </a:cubicBezTo>
                  <a:cubicBezTo>
                    <a:pt x="11" y="11"/>
                    <a:pt x="11" y="11"/>
                    <a:pt x="11" y="11"/>
                  </a:cubicBezTo>
                  <a:cubicBezTo>
                    <a:pt x="11" y="11"/>
                    <a:pt x="11" y="11"/>
                    <a:pt x="11" y="11"/>
                  </a:cubicBezTo>
                  <a:cubicBezTo>
                    <a:pt x="11" y="12"/>
                    <a:pt x="11" y="12"/>
                    <a:pt x="11" y="12"/>
                  </a:cubicBezTo>
                  <a:cubicBezTo>
                    <a:pt x="11" y="12"/>
                    <a:pt x="11" y="12"/>
                    <a:pt x="11" y="12"/>
                  </a:cubicBezTo>
                  <a:cubicBezTo>
                    <a:pt x="11" y="13"/>
                    <a:pt x="10" y="13"/>
                    <a:pt x="10" y="13"/>
                  </a:cubicBezTo>
                  <a:cubicBezTo>
                    <a:pt x="10" y="13"/>
                    <a:pt x="10" y="13"/>
                    <a:pt x="10" y="13"/>
                  </a:cubicBezTo>
                  <a:cubicBezTo>
                    <a:pt x="10" y="13"/>
                    <a:pt x="10" y="13"/>
                    <a:pt x="10" y="13"/>
                  </a:cubicBezTo>
                  <a:cubicBezTo>
                    <a:pt x="10" y="12"/>
                    <a:pt x="10" y="12"/>
                    <a:pt x="10" y="12"/>
                  </a:cubicBezTo>
                  <a:cubicBezTo>
                    <a:pt x="10" y="12"/>
                    <a:pt x="9" y="12"/>
                    <a:pt x="9" y="12"/>
                  </a:cubicBezTo>
                  <a:cubicBezTo>
                    <a:pt x="9" y="12"/>
                    <a:pt x="9" y="12"/>
                    <a:pt x="9" y="12"/>
                  </a:cubicBezTo>
                  <a:cubicBezTo>
                    <a:pt x="9" y="13"/>
                    <a:pt x="9" y="14"/>
                    <a:pt x="9" y="14"/>
                  </a:cubicBezTo>
                  <a:cubicBezTo>
                    <a:pt x="8" y="14"/>
                    <a:pt x="8" y="14"/>
                    <a:pt x="8" y="14"/>
                  </a:cubicBezTo>
                  <a:cubicBezTo>
                    <a:pt x="8" y="14"/>
                    <a:pt x="8" y="15"/>
                    <a:pt x="8" y="15"/>
                  </a:cubicBezTo>
                  <a:cubicBezTo>
                    <a:pt x="8" y="15"/>
                    <a:pt x="8" y="14"/>
                    <a:pt x="8" y="14"/>
                  </a:cubicBezTo>
                  <a:cubicBezTo>
                    <a:pt x="7" y="14"/>
                    <a:pt x="7" y="14"/>
                    <a:pt x="7" y="14"/>
                  </a:cubicBezTo>
                  <a:cubicBezTo>
                    <a:pt x="7" y="14"/>
                    <a:pt x="7" y="14"/>
                    <a:pt x="7" y="14"/>
                  </a:cubicBezTo>
                  <a:cubicBezTo>
                    <a:pt x="7" y="14"/>
                    <a:pt x="7" y="14"/>
                    <a:pt x="7" y="15"/>
                  </a:cubicBezTo>
                  <a:cubicBezTo>
                    <a:pt x="7" y="16"/>
                    <a:pt x="7" y="16"/>
                    <a:pt x="6" y="17"/>
                  </a:cubicBezTo>
                  <a:cubicBezTo>
                    <a:pt x="5" y="17"/>
                    <a:pt x="5" y="17"/>
                    <a:pt x="5" y="18"/>
                  </a:cubicBezTo>
                  <a:cubicBezTo>
                    <a:pt x="5" y="17"/>
                    <a:pt x="5" y="17"/>
                    <a:pt x="5" y="16"/>
                  </a:cubicBezTo>
                  <a:cubicBezTo>
                    <a:pt x="5" y="16"/>
                    <a:pt x="5" y="16"/>
                    <a:pt x="5" y="16"/>
                  </a:cubicBezTo>
                  <a:cubicBezTo>
                    <a:pt x="5" y="16"/>
                    <a:pt x="5" y="15"/>
                    <a:pt x="5" y="15"/>
                  </a:cubicBezTo>
                  <a:cubicBezTo>
                    <a:pt x="5" y="15"/>
                    <a:pt x="5" y="15"/>
                    <a:pt x="5" y="15"/>
                  </a:cubicBezTo>
                  <a:cubicBezTo>
                    <a:pt x="5" y="15"/>
                    <a:pt x="5" y="15"/>
                    <a:pt x="5" y="15"/>
                  </a:cubicBezTo>
                  <a:cubicBezTo>
                    <a:pt x="5" y="15"/>
                    <a:pt x="4" y="15"/>
                    <a:pt x="4" y="16"/>
                  </a:cubicBezTo>
                  <a:cubicBezTo>
                    <a:pt x="4" y="16"/>
                    <a:pt x="4" y="16"/>
                    <a:pt x="3" y="17"/>
                  </a:cubicBezTo>
                  <a:cubicBezTo>
                    <a:pt x="3" y="18"/>
                    <a:pt x="3" y="18"/>
                    <a:pt x="2" y="18"/>
                  </a:cubicBezTo>
                  <a:cubicBezTo>
                    <a:pt x="1" y="18"/>
                    <a:pt x="1" y="18"/>
                    <a:pt x="0" y="19"/>
                  </a:cubicBezTo>
                  <a:lnTo>
                    <a:pt x="0" y="18"/>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3" name="Freeform 99">
              <a:extLst>
                <a:ext uri="{FF2B5EF4-FFF2-40B4-BE49-F238E27FC236}">
                  <a16:creationId xmlns:a16="http://schemas.microsoft.com/office/drawing/2014/main" id="{B4CF04DD-BF0C-4590-9AB4-285F233F8B44}"/>
                </a:ext>
              </a:extLst>
            </p:cNvPr>
            <p:cNvSpPr>
              <a:spLocks/>
            </p:cNvSpPr>
            <p:nvPr userDrawn="1"/>
          </p:nvSpPr>
          <p:spPr bwMode="auto">
            <a:xfrm>
              <a:off x="347" y="247"/>
              <a:ext cx="14" cy="36"/>
            </a:xfrm>
            <a:custGeom>
              <a:avLst/>
              <a:gdLst>
                <a:gd name="T0" fmla="*/ 2 w 7"/>
                <a:gd name="T1" fmla="*/ 0 h 17"/>
                <a:gd name="T2" fmla="*/ 2 w 7"/>
                <a:gd name="T3" fmla="*/ 0 h 17"/>
                <a:gd name="T4" fmla="*/ 2 w 7"/>
                <a:gd name="T5" fmla="*/ 1 h 17"/>
                <a:gd name="T6" fmla="*/ 2 w 7"/>
                <a:gd name="T7" fmla="*/ 1 h 17"/>
                <a:gd name="T8" fmla="*/ 2 w 7"/>
                <a:gd name="T9" fmla="*/ 2 h 17"/>
                <a:gd name="T10" fmla="*/ 2 w 7"/>
                <a:gd name="T11" fmla="*/ 4 h 17"/>
                <a:gd name="T12" fmla="*/ 2 w 7"/>
                <a:gd name="T13" fmla="*/ 5 h 17"/>
                <a:gd name="T14" fmla="*/ 2 w 7"/>
                <a:gd name="T15" fmla="*/ 5 h 17"/>
                <a:gd name="T16" fmla="*/ 2 w 7"/>
                <a:gd name="T17" fmla="*/ 5 h 17"/>
                <a:gd name="T18" fmla="*/ 2 w 7"/>
                <a:gd name="T19" fmla="*/ 5 h 17"/>
                <a:gd name="T20" fmla="*/ 1 w 7"/>
                <a:gd name="T21" fmla="*/ 4 h 17"/>
                <a:gd name="T22" fmla="*/ 0 w 7"/>
                <a:gd name="T23" fmla="*/ 4 h 17"/>
                <a:gd name="T24" fmla="*/ 1 w 7"/>
                <a:gd name="T25" fmla="*/ 5 h 17"/>
                <a:gd name="T26" fmla="*/ 2 w 7"/>
                <a:gd name="T27" fmla="*/ 7 h 17"/>
                <a:gd name="T28" fmla="*/ 2 w 7"/>
                <a:gd name="T29" fmla="*/ 8 h 17"/>
                <a:gd name="T30" fmla="*/ 2 w 7"/>
                <a:gd name="T31" fmla="*/ 8 h 17"/>
                <a:gd name="T32" fmla="*/ 2 w 7"/>
                <a:gd name="T33" fmla="*/ 8 h 17"/>
                <a:gd name="T34" fmla="*/ 2 w 7"/>
                <a:gd name="T35" fmla="*/ 8 h 17"/>
                <a:gd name="T36" fmla="*/ 1 w 7"/>
                <a:gd name="T37" fmla="*/ 9 h 17"/>
                <a:gd name="T38" fmla="*/ 2 w 7"/>
                <a:gd name="T39" fmla="*/ 10 h 17"/>
                <a:gd name="T40" fmla="*/ 2 w 7"/>
                <a:gd name="T41" fmla="*/ 10 h 17"/>
                <a:gd name="T42" fmla="*/ 2 w 7"/>
                <a:gd name="T43" fmla="*/ 11 h 17"/>
                <a:gd name="T44" fmla="*/ 2 w 7"/>
                <a:gd name="T45" fmla="*/ 11 h 17"/>
                <a:gd name="T46" fmla="*/ 2 w 7"/>
                <a:gd name="T47" fmla="*/ 11 h 17"/>
                <a:gd name="T48" fmla="*/ 2 w 7"/>
                <a:gd name="T49" fmla="*/ 11 h 17"/>
                <a:gd name="T50" fmla="*/ 2 w 7"/>
                <a:gd name="T51" fmla="*/ 11 h 17"/>
                <a:gd name="T52" fmla="*/ 1 w 7"/>
                <a:gd name="T53" fmla="*/ 11 h 17"/>
                <a:gd name="T54" fmla="*/ 1 w 7"/>
                <a:gd name="T55" fmla="*/ 12 h 17"/>
                <a:gd name="T56" fmla="*/ 2 w 7"/>
                <a:gd name="T57" fmla="*/ 13 h 17"/>
                <a:gd name="T58" fmla="*/ 2 w 7"/>
                <a:gd name="T59" fmla="*/ 13 h 17"/>
                <a:gd name="T60" fmla="*/ 2 w 7"/>
                <a:gd name="T61" fmla="*/ 14 h 17"/>
                <a:gd name="T62" fmla="*/ 3 w 7"/>
                <a:gd name="T63" fmla="*/ 14 h 17"/>
                <a:gd name="T64" fmla="*/ 3 w 7"/>
                <a:gd name="T65" fmla="*/ 14 h 17"/>
                <a:gd name="T66" fmla="*/ 3 w 7"/>
                <a:gd name="T67" fmla="*/ 15 h 17"/>
                <a:gd name="T68" fmla="*/ 3 w 7"/>
                <a:gd name="T69" fmla="*/ 15 h 17"/>
                <a:gd name="T70" fmla="*/ 2 w 7"/>
                <a:gd name="T71" fmla="*/ 15 h 17"/>
                <a:gd name="T72" fmla="*/ 2 w 7"/>
                <a:gd name="T73" fmla="*/ 15 h 17"/>
                <a:gd name="T74" fmla="*/ 2 w 7"/>
                <a:gd name="T75" fmla="*/ 15 h 17"/>
                <a:gd name="T76" fmla="*/ 2 w 7"/>
                <a:gd name="T77" fmla="*/ 16 h 17"/>
                <a:gd name="T78" fmla="*/ 3 w 7"/>
                <a:gd name="T79" fmla="*/ 17 h 17"/>
                <a:gd name="T80" fmla="*/ 3 w 7"/>
                <a:gd name="T81" fmla="*/ 17 h 17"/>
                <a:gd name="T82" fmla="*/ 5 w 7"/>
                <a:gd name="T83" fmla="*/ 16 h 17"/>
                <a:gd name="T84" fmla="*/ 7 w 7"/>
                <a:gd name="T85" fmla="*/ 16 h 17"/>
                <a:gd name="T86" fmla="*/ 7 w 7"/>
                <a:gd name="T87" fmla="*/ 16 h 17"/>
                <a:gd name="T88" fmla="*/ 7 w 7"/>
                <a:gd name="T89" fmla="*/ 16 h 17"/>
                <a:gd name="T90" fmla="*/ 7 w 7"/>
                <a:gd name="T91" fmla="*/ 15 h 17"/>
                <a:gd name="T92" fmla="*/ 7 w 7"/>
                <a:gd name="T93" fmla="*/ 14 h 17"/>
                <a:gd name="T94" fmla="*/ 7 w 7"/>
                <a:gd name="T95" fmla="*/ 13 h 17"/>
                <a:gd name="T96" fmla="*/ 7 w 7"/>
                <a:gd name="T97" fmla="*/ 13 h 17"/>
                <a:gd name="T98" fmla="*/ 7 w 7"/>
                <a:gd name="T99" fmla="*/ 13 h 17"/>
                <a:gd name="T100" fmla="*/ 6 w 7"/>
                <a:gd name="T101" fmla="*/ 14 h 17"/>
                <a:gd name="T102" fmla="*/ 3 w 7"/>
                <a:gd name="T103" fmla="*/ 9 h 17"/>
                <a:gd name="T104" fmla="*/ 4 w 7"/>
                <a:gd name="T105" fmla="*/ 4 h 17"/>
                <a:gd name="T106" fmla="*/ 4 w 7"/>
                <a:gd name="T107" fmla="*/ 3 h 17"/>
                <a:gd name="T108" fmla="*/ 2 w 7"/>
                <a:gd name="T10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 h="17">
                  <a:moveTo>
                    <a:pt x="2" y="0"/>
                  </a:moveTo>
                  <a:cubicBezTo>
                    <a:pt x="2" y="0"/>
                    <a:pt x="2" y="0"/>
                    <a:pt x="2" y="0"/>
                  </a:cubicBezTo>
                  <a:cubicBezTo>
                    <a:pt x="2" y="1"/>
                    <a:pt x="2" y="1"/>
                    <a:pt x="2" y="1"/>
                  </a:cubicBezTo>
                  <a:cubicBezTo>
                    <a:pt x="2" y="1"/>
                    <a:pt x="2" y="1"/>
                    <a:pt x="2" y="1"/>
                  </a:cubicBezTo>
                  <a:cubicBezTo>
                    <a:pt x="2" y="2"/>
                    <a:pt x="2" y="2"/>
                    <a:pt x="2" y="2"/>
                  </a:cubicBezTo>
                  <a:cubicBezTo>
                    <a:pt x="2" y="3"/>
                    <a:pt x="2" y="3"/>
                    <a:pt x="2" y="4"/>
                  </a:cubicBezTo>
                  <a:cubicBezTo>
                    <a:pt x="2" y="4"/>
                    <a:pt x="2" y="5"/>
                    <a:pt x="2" y="5"/>
                  </a:cubicBezTo>
                  <a:cubicBezTo>
                    <a:pt x="2" y="5"/>
                    <a:pt x="2" y="5"/>
                    <a:pt x="2" y="5"/>
                  </a:cubicBezTo>
                  <a:cubicBezTo>
                    <a:pt x="2" y="5"/>
                    <a:pt x="2" y="5"/>
                    <a:pt x="2" y="5"/>
                  </a:cubicBezTo>
                  <a:cubicBezTo>
                    <a:pt x="2" y="5"/>
                    <a:pt x="2" y="5"/>
                    <a:pt x="2" y="5"/>
                  </a:cubicBezTo>
                  <a:cubicBezTo>
                    <a:pt x="2" y="4"/>
                    <a:pt x="1" y="4"/>
                    <a:pt x="1" y="4"/>
                  </a:cubicBezTo>
                  <a:cubicBezTo>
                    <a:pt x="0" y="4"/>
                    <a:pt x="0" y="4"/>
                    <a:pt x="0" y="4"/>
                  </a:cubicBezTo>
                  <a:cubicBezTo>
                    <a:pt x="1" y="5"/>
                    <a:pt x="1" y="5"/>
                    <a:pt x="1" y="5"/>
                  </a:cubicBezTo>
                  <a:cubicBezTo>
                    <a:pt x="1" y="7"/>
                    <a:pt x="1" y="7"/>
                    <a:pt x="2" y="7"/>
                  </a:cubicBezTo>
                  <a:cubicBezTo>
                    <a:pt x="2" y="8"/>
                    <a:pt x="2" y="8"/>
                    <a:pt x="2" y="8"/>
                  </a:cubicBezTo>
                  <a:cubicBezTo>
                    <a:pt x="2" y="8"/>
                    <a:pt x="2" y="8"/>
                    <a:pt x="2" y="8"/>
                  </a:cubicBezTo>
                  <a:cubicBezTo>
                    <a:pt x="2" y="8"/>
                    <a:pt x="2" y="8"/>
                    <a:pt x="2" y="8"/>
                  </a:cubicBezTo>
                  <a:cubicBezTo>
                    <a:pt x="2" y="8"/>
                    <a:pt x="2" y="8"/>
                    <a:pt x="2" y="8"/>
                  </a:cubicBezTo>
                  <a:cubicBezTo>
                    <a:pt x="2" y="8"/>
                    <a:pt x="1" y="9"/>
                    <a:pt x="1" y="9"/>
                  </a:cubicBezTo>
                  <a:cubicBezTo>
                    <a:pt x="1" y="9"/>
                    <a:pt x="1" y="10"/>
                    <a:pt x="2" y="10"/>
                  </a:cubicBezTo>
                  <a:cubicBezTo>
                    <a:pt x="2" y="10"/>
                    <a:pt x="2" y="10"/>
                    <a:pt x="2" y="10"/>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1" y="11"/>
                    <a:pt x="1" y="11"/>
                    <a:pt x="1" y="11"/>
                  </a:cubicBezTo>
                  <a:cubicBezTo>
                    <a:pt x="1" y="12"/>
                    <a:pt x="1" y="12"/>
                    <a:pt x="1" y="12"/>
                  </a:cubicBezTo>
                  <a:cubicBezTo>
                    <a:pt x="2" y="13"/>
                    <a:pt x="2" y="13"/>
                    <a:pt x="2" y="13"/>
                  </a:cubicBezTo>
                  <a:cubicBezTo>
                    <a:pt x="2" y="13"/>
                    <a:pt x="2" y="13"/>
                    <a:pt x="2" y="13"/>
                  </a:cubicBezTo>
                  <a:cubicBezTo>
                    <a:pt x="2" y="14"/>
                    <a:pt x="2" y="14"/>
                    <a:pt x="2" y="14"/>
                  </a:cubicBezTo>
                  <a:cubicBezTo>
                    <a:pt x="3" y="14"/>
                    <a:pt x="3" y="14"/>
                    <a:pt x="3" y="14"/>
                  </a:cubicBezTo>
                  <a:cubicBezTo>
                    <a:pt x="3" y="14"/>
                    <a:pt x="3" y="14"/>
                    <a:pt x="3" y="14"/>
                  </a:cubicBezTo>
                  <a:cubicBezTo>
                    <a:pt x="3" y="15"/>
                    <a:pt x="3" y="15"/>
                    <a:pt x="3" y="15"/>
                  </a:cubicBezTo>
                  <a:cubicBezTo>
                    <a:pt x="3" y="15"/>
                    <a:pt x="3" y="15"/>
                    <a:pt x="3" y="15"/>
                  </a:cubicBezTo>
                  <a:cubicBezTo>
                    <a:pt x="2" y="15"/>
                    <a:pt x="2" y="15"/>
                    <a:pt x="2" y="15"/>
                  </a:cubicBezTo>
                  <a:cubicBezTo>
                    <a:pt x="2" y="15"/>
                    <a:pt x="2" y="15"/>
                    <a:pt x="2" y="15"/>
                  </a:cubicBezTo>
                  <a:cubicBezTo>
                    <a:pt x="2" y="15"/>
                    <a:pt x="2" y="15"/>
                    <a:pt x="2" y="15"/>
                  </a:cubicBezTo>
                  <a:cubicBezTo>
                    <a:pt x="2" y="16"/>
                    <a:pt x="2" y="16"/>
                    <a:pt x="2" y="16"/>
                  </a:cubicBezTo>
                  <a:cubicBezTo>
                    <a:pt x="2" y="17"/>
                    <a:pt x="3" y="17"/>
                    <a:pt x="3" y="17"/>
                  </a:cubicBezTo>
                  <a:cubicBezTo>
                    <a:pt x="3" y="17"/>
                    <a:pt x="3" y="17"/>
                    <a:pt x="3" y="17"/>
                  </a:cubicBezTo>
                  <a:cubicBezTo>
                    <a:pt x="3" y="16"/>
                    <a:pt x="4" y="16"/>
                    <a:pt x="5" y="16"/>
                  </a:cubicBezTo>
                  <a:cubicBezTo>
                    <a:pt x="6" y="16"/>
                    <a:pt x="6" y="16"/>
                    <a:pt x="7" y="16"/>
                  </a:cubicBezTo>
                  <a:cubicBezTo>
                    <a:pt x="7" y="16"/>
                    <a:pt x="7" y="16"/>
                    <a:pt x="7" y="16"/>
                  </a:cubicBezTo>
                  <a:cubicBezTo>
                    <a:pt x="7" y="16"/>
                    <a:pt x="7" y="16"/>
                    <a:pt x="7" y="16"/>
                  </a:cubicBezTo>
                  <a:cubicBezTo>
                    <a:pt x="7" y="15"/>
                    <a:pt x="7" y="15"/>
                    <a:pt x="7" y="15"/>
                  </a:cubicBezTo>
                  <a:cubicBezTo>
                    <a:pt x="7" y="14"/>
                    <a:pt x="7" y="14"/>
                    <a:pt x="7" y="14"/>
                  </a:cubicBezTo>
                  <a:cubicBezTo>
                    <a:pt x="7" y="13"/>
                    <a:pt x="7" y="13"/>
                    <a:pt x="7" y="13"/>
                  </a:cubicBezTo>
                  <a:cubicBezTo>
                    <a:pt x="7" y="13"/>
                    <a:pt x="7" y="13"/>
                    <a:pt x="7" y="13"/>
                  </a:cubicBezTo>
                  <a:cubicBezTo>
                    <a:pt x="7" y="13"/>
                    <a:pt x="7" y="13"/>
                    <a:pt x="7" y="13"/>
                  </a:cubicBezTo>
                  <a:cubicBezTo>
                    <a:pt x="7" y="14"/>
                    <a:pt x="6" y="14"/>
                    <a:pt x="6" y="14"/>
                  </a:cubicBezTo>
                  <a:cubicBezTo>
                    <a:pt x="4" y="14"/>
                    <a:pt x="3" y="12"/>
                    <a:pt x="3" y="9"/>
                  </a:cubicBezTo>
                  <a:cubicBezTo>
                    <a:pt x="3" y="8"/>
                    <a:pt x="3" y="6"/>
                    <a:pt x="4" y="4"/>
                  </a:cubicBezTo>
                  <a:cubicBezTo>
                    <a:pt x="4" y="3"/>
                    <a:pt x="4" y="3"/>
                    <a:pt x="4" y="3"/>
                  </a:cubicBezTo>
                  <a:cubicBezTo>
                    <a:pt x="4" y="2"/>
                    <a:pt x="3" y="1"/>
                    <a:pt x="2"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4" name="Freeform 100">
              <a:extLst>
                <a:ext uri="{FF2B5EF4-FFF2-40B4-BE49-F238E27FC236}">
                  <a16:creationId xmlns:a16="http://schemas.microsoft.com/office/drawing/2014/main" id="{291D4229-A16D-444F-8BD8-9A7FF2411518}"/>
                </a:ext>
              </a:extLst>
            </p:cNvPr>
            <p:cNvSpPr>
              <a:spLocks/>
            </p:cNvSpPr>
            <p:nvPr userDrawn="1"/>
          </p:nvSpPr>
          <p:spPr bwMode="auto">
            <a:xfrm>
              <a:off x="355" y="258"/>
              <a:ext cx="2" cy="6"/>
            </a:xfrm>
            <a:custGeom>
              <a:avLst/>
              <a:gdLst>
                <a:gd name="T0" fmla="*/ 0 w 1"/>
                <a:gd name="T1" fmla="*/ 3 h 3"/>
                <a:gd name="T2" fmla="*/ 1 w 1"/>
                <a:gd name="T3" fmla="*/ 2 h 3"/>
                <a:gd name="T4" fmla="*/ 1 w 1"/>
                <a:gd name="T5" fmla="*/ 2 h 3"/>
                <a:gd name="T6" fmla="*/ 1 w 1"/>
                <a:gd name="T7" fmla="*/ 1 h 3"/>
                <a:gd name="T8" fmla="*/ 1 w 1"/>
                <a:gd name="T9" fmla="*/ 0 h 3"/>
                <a:gd name="T10" fmla="*/ 1 w 1"/>
                <a:gd name="T11" fmla="*/ 0 h 3"/>
                <a:gd name="T12" fmla="*/ 0 w 1"/>
                <a:gd name="T13" fmla="*/ 1 h 3"/>
                <a:gd name="T14" fmla="*/ 0 w 1"/>
                <a:gd name="T15" fmla="*/ 1 h 3"/>
                <a:gd name="T16" fmla="*/ 0 w 1"/>
                <a:gd name="T17" fmla="*/ 2 h 3"/>
                <a:gd name="T18" fmla="*/ 0 w 1"/>
                <a:gd name="T19" fmla="*/ 2 h 3"/>
                <a:gd name="T20" fmla="*/ 0 w 1"/>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3">
                  <a:moveTo>
                    <a:pt x="0" y="3"/>
                  </a:moveTo>
                  <a:cubicBezTo>
                    <a:pt x="1" y="2"/>
                    <a:pt x="1" y="2"/>
                    <a:pt x="1" y="2"/>
                  </a:cubicBezTo>
                  <a:cubicBezTo>
                    <a:pt x="1" y="2"/>
                    <a:pt x="1" y="2"/>
                    <a:pt x="1" y="2"/>
                  </a:cubicBezTo>
                  <a:cubicBezTo>
                    <a:pt x="1" y="2"/>
                    <a:pt x="1" y="1"/>
                    <a:pt x="1" y="1"/>
                  </a:cubicBezTo>
                  <a:cubicBezTo>
                    <a:pt x="1" y="1"/>
                    <a:pt x="1" y="1"/>
                    <a:pt x="1" y="0"/>
                  </a:cubicBezTo>
                  <a:cubicBezTo>
                    <a:pt x="1" y="0"/>
                    <a:pt x="1" y="0"/>
                    <a:pt x="1" y="0"/>
                  </a:cubicBezTo>
                  <a:cubicBezTo>
                    <a:pt x="1" y="0"/>
                    <a:pt x="0" y="0"/>
                    <a:pt x="0" y="1"/>
                  </a:cubicBezTo>
                  <a:cubicBezTo>
                    <a:pt x="0" y="1"/>
                    <a:pt x="0" y="1"/>
                    <a:pt x="0" y="1"/>
                  </a:cubicBezTo>
                  <a:cubicBezTo>
                    <a:pt x="0" y="2"/>
                    <a:pt x="0" y="2"/>
                    <a:pt x="0" y="2"/>
                  </a:cubicBezTo>
                  <a:cubicBezTo>
                    <a:pt x="0" y="2"/>
                    <a:pt x="0" y="2"/>
                    <a:pt x="0" y="2"/>
                  </a:cubicBezTo>
                  <a:lnTo>
                    <a:pt x="0" y="3"/>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5" name="Freeform 101">
              <a:extLst>
                <a:ext uri="{FF2B5EF4-FFF2-40B4-BE49-F238E27FC236}">
                  <a16:creationId xmlns:a16="http://schemas.microsoft.com/office/drawing/2014/main" id="{C3A31E12-461E-45F1-828D-E2EDAEBF2F04}"/>
                </a:ext>
              </a:extLst>
            </p:cNvPr>
            <p:cNvSpPr>
              <a:spLocks/>
            </p:cNvSpPr>
            <p:nvPr userDrawn="1"/>
          </p:nvSpPr>
          <p:spPr bwMode="auto">
            <a:xfrm>
              <a:off x="349" y="291"/>
              <a:ext cx="8" cy="5"/>
            </a:xfrm>
            <a:custGeom>
              <a:avLst/>
              <a:gdLst>
                <a:gd name="T0" fmla="*/ 0 w 4"/>
                <a:gd name="T1" fmla="*/ 1 h 2"/>
                <a:gd name="T2" fmla="*/ 1 w 4"/>
                <a:gd name="T3" fmla="*/ 1 h 2"/>
                <a:gd name="T4" fmla="*/ 2 w 4"/>
                <a:gd name="T5" fmla="*/ 2 h 2"/>
                <a:gd name="T6" fmla="*/ 3 w 4"/>
                <a:gd name="T7" fmla="*/ 2 h 2"/>
                <a:gd name="T8" fmla="*/ 3 w 4"/>
                <a:gd name="T9" fmla="*/ 2 h 2"/>
                <a:gd name="T10" fmla="*/ 4 w 4"/>
                <a:gd name="T11" fmla="*/ 2 h 2"/>
                <a:gd name="T12" fmla="*/ 4 w 4"/>
                <a:gd name="T13" fmla="*/ 1 h 2"/>
                <a:gd name="T14" fmla="*/ 3 w 4"/>
                <a:gd name="T15" fmla="*/ 1 h 2"/>
                <a:gd name="T16" fmla="*/ 2 w 4"/>
                <a:gd name="T17" fmla="*/ 0 h 2"/>
                <a:gd name="T18" fmla="*/ 2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1" y="2"/>
                    <a:pt x="2" y="2"/>
                    <a:pt x="2" y="2"/>
                  </a:cubicBezTo>
                  <a:cubicBezTo>
                    <a:pt x="3" y="2"/>
                    <a:pt x="3" y="2"/>
                    <a:pt x="3" y="2"/>
                  </a:cubicBezTo>
                  <a:cubicBezTo>
                    <a:pt x="3" y="2"/>
                    <a:pt x="3" y="2"/>
                    <a:pt x="3" y="2"/>
                  </a:cubicBezTo>
                  <a:cubicBezTo>
                    <a:pt x="4" y="2"/>
                    <a:pt x="4" y="2"/>
                    <a:pt x="4" y="2"/>
                  </a:cubicBezTo>
                  <a:cubicBezTo>
                    <a:pt x="4" y="2"/>
                    <a:pt x="4" y="1"/>
                    <a:pt x="4" y="1"/>
                  </a:cubicBezTo>
                  <a:cubicBezTo>
                    <a:pt x="4" y="1"/>
                    <a:pt x="4" y="1"/>
                    <a:pt x="3" y="1"/>
                  </a:cubicBezTo>
                  <a:cubicBezTo>
                    <a:pt x="3" y="1"/>
                    <a:pt x="3" y="1"/>
                    <a:pt x="2"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6" name="Freeform 102">
              <a:extLst>
                <a:ext uri="{FF2B5EF4-FFF2-40B4-BE49-F238E27FC236}">
                  <a16:creationId xmlns:a16="http://schemas.microsoft.com/office/drawing/2014/main" id="{9DDF2259-CC7F-4DC8-A2C0-D6EE961899CC}"/>
                </a:ext>
              </a:extLst>
            </p:cNvPr>
            <p:cNvSpPr>
              <a:spLocks/>
            </p:cNvSpPr>
            <p:nvPr userDrawn="1"/>
          </p:nvSpPr>
          <p:spPr bwMode="auto">
            <a:xfrm>
              <a:off x="359" y="308"/>
              <a:ext cx="6" cy="7"/>
            </a:xfrm>
            <a:custGeom>
              <a:avLst/>
              <a:gdLst>
                <a:gd name="T0" fmla="*/ 0 w 3"/>
                <a:gd name="T1" fmla="*/ 2 h 3"/>
                <a:gd name="T2" fmla="*/ 2 w 3"/>
                <a:gd name="T3" fmla="*/ 0 h 3"/>
                <a:gd name="T4" fmla="*/ 3 w 3"/>
                <a:gd name="T5" fmla="*/ 1 h 3"/>
                <a:gd name="T6" fmla="*/ 2 w 3"/>
                <a:gd name="T7" fmla="*/ 1 h 3"/>
                <a:gd name="T8" fmla="*/ 1 w 3"/>
                <a:gd name="T9" fmla="*/ 2 h 3"/>
                <a:gd name="T10" fmla="*/ 0 w 3"/>
                <a:gd name="T11" fmla="*/ 3 h 3"/>
                <a:gd name="T12" fmla="*/ 0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2"/>
                  </a:moveTo>
                  <a:cubicBezTo>
                    <a:pt x="0" y="1"/>
                    <a:pt x="1" y="0"/>
                    <a:pt x="2" y="0"/>
                  </a:cubicBezTo>
                  <a:cubicBezTo>
                    <a:pt x="3" y="0"/>
                    <a:pt x="3" y="0"/>
                    <a:pt x="3" y="1"/>
                  </a:cubicBezTo>
                  <a:cubicBezTo>
                    <a:pt x="3" y="1"/>
                    <a:pt x="3" y="1"/>
                    <a:pt x="2" y="1"/>
                  </a:cubicBezTo>
                  <a:cubicBezTo>
                    <a:pt x="2" y="1"/>
                    <a:pt x="2" y="2"/>
                    <a:pt x="1" y="2"/>
                  </a:cubicBezTo>
                  <a:cubicBezTo>
                    <a:pt x="1" y="2"/>
                    <a:pt x="0" y="2"/>
                    <a:pt x="0" y="3"/>
                  </a:cubicBezTo>
                  <a:lnTo>
                    <a:pt x="0" y="2"/>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7" name="Freeform 103">
              <a:extLst>
                <a:ext uri="{FF2B5EF4-FFF2-40B4-BE49-F238E27FC236}">
                  <a16:creationId xmlns:a16="http://schemas.microsoft.com/office/drawing/2014/main" id="{A7CDEC2C-ADA5-452E-91A1-2259DFFB8E0C}"/>
                </a:ext>
              </a:extLst>
            </p:cNvPr>
            <p:cNvSpPr>
              <a:spLocks/>
            </p:cNvSpPr>
            <p:nvPr userDrawn="1"/>
          </p:nvSpPr>
          <p:spPr bwMode="auto">
            <a:xfrm>
              <a:off x="388" y="291"/>
              <a:ext cx="7" cy="5"/>
            </a:xfrm>
            <a:custGeom>
              <a:avLst/>
              <a:gdLst>
                <a:gd name="T0" fmla="*/ 0 w 3"/>
                <a:gd name="T1" fmla="*/ 2 h 2"/>
                <a:gd name="T2" fmla="*/ 1 w 3"/>
                <a:gd name="T3" fmla="*/ 2 h 2"/>
                <a:gd name="T4" fmla="*/ 1 w 3"/>
                <a:gd name="T5" fmla="*/ 2 h 2"/>
                <a:gd name="T6" fmla="*/ 2 w 3"/>
                <a:gd name="T7" fmla="*/ 1 h 2"/>
                <a:gd name="T8" fmla="*/ 2 w 3"/>
                <a:gd name="T9" fmla="*/ 1 h 2"/>
                <a:gd name="T10" fmla="*/ 3 w 3"/>
                <a:gd name="T11" fmla="*/ 0 h 2"/>
                <a:gd name="T12" fmla="*/ 2 w 3"/>
                <a:gd name="T13" fmla="*/ 0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0" y="2"/>
                    <a:pt x="0" y="2"/>
                    <a:pt x="1" y="2"/>
                  </a:cubicBezTo>
                  <a:cubicBezTo>
                    <a:pt x="1" y="2"/>
                    <a:pt x="1" y="2"/>
                    <a:pt x="1" y="2"/>
                  </a:cubicBezTo>
                  <a:cubicBezTo>
                    <a:pt x="1" y="2"/>
                    <a:pt x="2" y="2"/>
                    <a:pt x="2" y="1"/>
                  </a:cubicBezTo>
                  <a:cubicBezTo>
                    <a:pt x="2" y="1"/>
                    <a:pt x="2" y="1"/>
                    <a:pt x="2" y="1"/>
                  </a:cubicBezTo>
                  <a:cubicBezTo>
                    <a:pt x="3" y="1"/>
                    <a:pt x="3" y="1"/>
                    <a:pt x="3" y="0"/>
                  </a:cubicBezTo>
                  <a:cubicBezTo>
                    <a:pt x="3" y="0"/>
                    <a:pt x="3" y="0"/>
                    <a:pt x="2" y="0"/>
                  </a:cubicBezTo>
                  <a:cubicBezTo>
                    <a:pt x="1" y="0"/>
                    <a:pt x="0"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8" name="Freeform 104">
              <a:extLst>
                <a:ext uri="{FF2B5EF4-FFF2-40B4-BE49-F238E27FC236}">
                  <a16:creationId xmlns:a16="http://schemas.microsoft.com/office/drawing/2014/main" id="{834F6800-CAF7-44C1-A45B-94C36BB8874C}"/>
                </a:ext>
              </a:extLst>
            </p:cNvPr>
            <p:cNvSpPr>
              <a:spLocks/>
            </p:cNvSpPr>
            <p:nvPr userDrawn="1"/>
          </p:nvSpPr>
          <p:spPr bwMode="auto">
            <a:xfrm>
              <a:off x="365" y="251"/>
              <a:ext cx="5" cy="7"/>
            </a:xfrm>
            <a:custGeom>
              <a:avLst/>
              <a:gdLst>
                <a:gd name="T0" fmla="*/ 0 w 2"/>
                <a:gd name="T1" fmla="*/ 0 h 3"/>
                <a:gd name="T2" fmla="*/ 1 w 2"/>
                <a:gd name="T3" fmla="*/ 0 h 3"/>
                <a:gd name="T4" fmla="*/ 2 w 2"/>
                <a:gd name="T5" fmla="*/ 1 h 3"/>
                <a:gd name="T6" fmla="*/ 2 w 2"/>
                <a:gd name="T7" fmla="*/ 1 h 3"/>
                <a:gd name="T8" fmla="*/ 2 w 2"/>
                <a:gd name="T9" fmla="*/ 2 h 3"/>
                <a:gd name="T10" fmla="*/ 2 w 2"/>
                <a:gd name="T11" fmla="*/ 2 h 3"/>
                <a:gd name="T12" fmla="*/ 2 w 2"/>
                <a:gd name="T13" fmla="*/ 3 h 3"/>
                <a:gd name="T14" fmla="*/ 1 w 2"/>
                <a:gd name="T15" fmla="*/ 2 h 3"/>
                <a:gd name="T16" fmla="*/ 0 w 2"/>
                <a:gd name="T17" fmla="*/ 0 h 3"/>
                <a:gd name="T18" fmla="*/ 0 w 2"/>
                <a:gd name="T19" fmla="*/ 0 h 3"/>
                <a:gd name="T20" fmla="*/ 0 w 2"/>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3">
                  <a:moveTo>
                    <a:pt x="0" y="0"/>
                  </a:moveTo>
                  <a:cubicBezTo>
                    <a:pt x="1" y="0"/>
                    <a:pt x="1" y="0"/>
                    <a:pt x="1" y="0"/>
                  </a:cubicBezTo>
                  <a:cubicBezTo>
                    <a:pt x="1" y="1"/>
                    <a:pt x="1" y="1"/>
                    <a:pt x="2" y="1"/>
                  </a:cubicBezTo>
                  <a:cubicBezTo>
                    <a:pt x="2" y="1"/>
                    <a:pt x="2" y="1"/>
                    <a:pt x="2" y="1"/>
                  </a:cubicBezTo>
                  <a:cubicBezTo>
                    <a:pt x="2" y="1"/>
                    <a:pt x="2" y="2"/>
                    <a:pt x="2" y="2"/>
                  </a:cubicBezTo>
                  <a:cubicBezTo>
                    <a:pt x="2" y="2"/>
                    <a:pt x="2" y="2"/>
                    <a:pt x="2" y="2"/>
                  </a:cubicBezTo>
                  <a:cubicBezTo>
                    <a:pt x="2" y="3"/>
                    <a:pt x="2" y="3"/>
                    <a:pt x="2" y="3"/>
                  </a:cubicBezTo>
                  <a:cubicBezTo>
                    <a:pt x="1" y="3"/>
                    <a:pt x="1" y="2"/>
                    <a:pt x="1" y="2"/>
                  </a:cubicBezTo>
                  <a:cubicBezTo>
                    <a:pt x="1" y="1"/>
                    <a:pt x="0" y="1"/>
                    <a:pt x="0" y="0"/>
                  </a:cubicBezTo>
                  <a:cubicBezTo>
                    <a:pt x="0" y="0"/>
                    <a:pt x="0" y="0"/>
                    <a:pt x="0" y="0"/>
                  </a:cubicBezTo>
                  <a:cubicBezTo>
                    <a:pt x="0" y="0"/>
                    <a:pt x="0" y="0"/>
                    <a:pt x="0"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9" name="Freeform 105">
              <a:extLst>
                <a:ext uri="{FF2B5EF4-FFF2-40B4-BE49-F238E27FC236}">
                  <a16:creationId xmlns:a16="http://schemas.microsoft.com/office/drawing/2014/main" id="{32CBDE51-F554-4B18-AEB0-24B217049AB8}"/>
                </a:ext>
              </a:extLst>
            </p:cNvPr>
            <p:cNvSpPr>
              <a:spLocks/>
            </p:cNvSpPr>
            <p:nvPr userDrawn="1"/>
          </p:nvSpPr>
          <p:spPr bwMode="auto">
            <a:xfrm>
              <a:off x="372" y="251"/>
              <a:ext cx="4" cy="7"/>
            </a:xfrm>
            <a:custGeom>
              <a:avLst/>
              <a:gdLst>
                <a:gd name="T0" fmla="*/ 2 w 2"/>
                <a:gd name="T1" fmla="*/ 1 h 3"/>
                <a:gd name="T2" fmla="*/ 1 w 2"/>
                <a:gd name="T3" fmla="*/ 2 h 3"/>
                <a:gd name="T4" fmla="*/ 1 w 2"/>
                <a:gd name="T5" fmla="*/ 3 h 3"/>
                <a:gd name="T6" fmla="*/ 1 w 2"/>
                <a:gd name="T7" fmla="*/ 3 h 3"/>
                <a:gd name="T8" fmla="*/ 1 w 2"/>
                <a:gd name="T9" fmla="*/ 3 h 3"/>
                <a:gd name="T10" fmla="*/ 0 w 2"/>
                <a:gd name="T11" fmla="*/ 3 h 3"/>
                <a:gd name="T12" fmla="*/ 0 w 2"/>
                <a:gd name="T13" fmla="*/ 2 h 3"/>
                <a:gd name="T14" fmla="*/ 0 w 2"/>
                <a:gd name="T15" fmla="*/ 1 h 3"/>
                <a:gd name="T16" fmla="*/ 0 w 2"/>
                <a:gd name="T17" fmla="*/ 1 h 3"/>
                <a:gd name="T18" fmla="*/ 1 w 2"/>
                <a:gd name="T19" fmla="*/ 1 h 3"/>
                <a:gd name="T20" fmla="*/ 1 w 2"/>
                <a:gd name="T21" fmla="*/ 1 h 3"/>
                <a:gd name="T22" fmla="*/ 2 w 2"/>
                <a:gd name="T23" fmla="*/ 0 h 3"/>
                <a:gd name="T24" fmla="*/ 2 w 2"/>
                <a:gd name="T25" fmla="*/ 0 h 3"/>
                <a:gd name="T26" fmla="*/ 2 w 2"/>
                <a:gd name="T27" fmla="*/ 0 h 3"/>
                <a:gd name="T28" fmla="*/ 2 w 2"/>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2" y="1"/>
                  </a:moveTo>
                  <a:cubicBezTo>
                    <a:pt x="1" y="2"/>
                    <a:pt x="1" y="2"/>
                    <a:pt x="1" y="2"/>
                  </a:cubicBezTo>
                  <a:cubicBezTo>
                    <a:pt x="1" y="2"/>
                    <a:pt x="1" y="3"/>
                    <a:pt x="1" y="3"/>
                  </a:cubicBezTo>
                  <a:cubicBezTo>
                    <a:pt x="1" y="3"/>
                    <a:pt x="1" y="3"/>
                    <a:pt x="1" y="3"/>
                  </a:cubicBezTo>
                  <a:cubicBezTo>
                    <a:pt x="1" y="3"/>
                    <a:pt x="1" y="3"/>
                    <a:pt x="1" y="3"/>
                  </a:cubicBezTo>
                  <a:cubicBezTo>
                    <a:pt x="0" y="3"/>
                    <a:pt x="0" y="3"/>
                    <a:pt x="0" y="3"/>
                  </a:cubicBezTo>
                  <a:cubicBezTo>
                    <a:pt x="0" y="2"/>
                    <a:pt x="0" y="2"/>
                    <a:pt x="0" y="2"/>
                  </a:cubicBezTo>
                  <a:cubicBezTo>
                    <a:pt x="0" y="1"/>
                    <a:pt x="0" y="1"/>
                    <a:pt x="0" y="1"/>
                  </a:cubicBezTo>
                  <a:cubicBezTo>
                    <a:pt x="0" y="1"/>
                    <a:pt x="0" y="1"/>
                    <a:pt x="0" y="1"/>
                  </a:cubicBezTo>
                  <a:cubicBezTo>
                    <a:pt x="0" y="1"/>
                    <a:pt x="0" y="1"/>
                    <a:pt x="1" y="1"/>
                  </a:cubicBezTo>
                  <a:cubicBezTo>
                    <a:pt x="1" y="1"/>
                    <a:pt x="1" y="1"/>
                    <a:pt x="1" y="1"/>
                  </a:cubicBezTo>
                  <a:cubicBezTo>
                    <a:pt x="2" y="0"/>
                    <a:pt x="2" y="0"/>
                    <a:pt x="2" y="0"/>
                  </a:cubicBezTo>
                  <a:cubicBezTo>
                    <a:pt x="2" y="0"/>
                    <a:pt x="2" y="0"/>
                    <a:pt x="2" y="0"/>
                  </a:cubicBezTo>
                  <a:cubicBezTo>
                    <a:pt x="2" y="0"/>
                    <a:pt x="2" y="0"/>
                    <a:pt x="2" y="0"/>
                  </a:cubicBezTo>
                  <a:cubicBezTo>
                    <a:pt x="2" y="1"/>
                    <a:pt x="2" y="1"/>
                    <a:pt x="2" y="1"/>
                  </a:cubicBez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0" name="Freeform 106">
              <a:extLst>
                <a:ext uri="{FF2B5EF4-FFF2-40B4-BE49-F238E27FC236}">
                  <a16:creationId xmlns:a16="http://schemas.microsoft.com/office/drawing/2014/main" id="{E6935028-6476-47F3-A71B-F954E39A9A14}"/>
                </a:ext>
              </a:extLst>
            </p:cNvPr>
            <p:cNvSpPr>
              <a:spLocks/>
            </p:cNvSpPr>
            <p:nvPr userDrawn="1"/>
          </p:nvSpPr>
          <p:spPr bwMode="auto">
            <a:xfrm>
              <a:off x="367" y="260"/>
              <a:ext cx="9" cy="6"/>
            </a:xfrm>
            <a:custGeom>
              <a:avLst/>
              <a:gdLst>
                <a:gd name="T0" fmla="*/ 1 w 4"/>
                <a:gd name="T1" fmla="*/ 0 h 3"/>
                <a:gd name="T2" fmla="*/ 1 w 4"/>
                <a:gd name="T3" fmla="*/ 0 h 3"/>
                <a:gd name="T4" fmla="*/ 2 w 4"/>
                <a:gd name="T5" fmla="*/ 0 h 3"/>
                <a:gd name="T6" fmla="*/ 2 w 4"/>
                <a:gd name="T7" fmla="*/ 0 h 3"/>
                <a:gd name="T8" fmla="*/ 3 w 4"/>
                <a:gd name="T9" fmla="*/ 0 h 3"/>
                <a:gd name="T10" fmla="*/ 3 w 4"/>
                <a:gd name="T11" fmla="*/ 0 h 3"/>
                <a:gd name="T12" fmla="*/ 4 w 4"/>
                <a:gd name="T13" fmla="*/ 0 h 3"/>
                <a:gd name="T14" fmla="*/ 3 w 4"/>
                <a:gd name="T15" fmla="*/ 2 h 3"/>
                <a:gd name="T16" fmla="*/ 2 w 4"/>
                <a:gd name="T17" fmla="*/ 3 h 3"/>
                <a:gd name="T18" fmla="*/ 2 w 4"/>
                <a:gd name="T19" fmla="*/ 3 h 3"/>
                <a:gd name="T20" fmla="*/ 0 w 4"/>
                <a:gd name="T21" fmla="*/ 2 h 3"/>
                <a:gd name="T22" fmla="*/ 0 w 4"/>
                <a:gd name="T23" fmla="*/ 0 h 3"/>
                <a:gd name="T24" fmla="*/ 0 w 4"/>
                <a:gd name="T25" fmla="*/ 0 h 3"/>
                <a:gd name="T26" fmla="*/ 1 w 4"/>
                <a:gd name="T2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3">
                  <a:moveTo>
                    <a:pt x="1" y="0"/>
                  </a:moveTo>
                  <a:cubicBezTo>
                    <a:pt x="1" y="0"/>
                    <a:pt x="1" y="0"/>
                    <a:pt x="1" y="0"/>
                  </a:cubicBezTo>
                  <a:cubicBezTo>
                    <a:pt x="1" y="0"/>
                    <a:pt x="1" y="0"/>
                    <a:pt x="2" y="0"/>
                  </a:cubicBezTo>
                  <a:cubicBezTo>
                    <a:pt x="2" y="0"/>
                    <a:pt x="2" y="0"/>
                    <a:pt x="2" y="0"/>
                  </a:cubicBezTo>
                  <a:cubicBezTo>
                    <a:pt x="3" y="0"/>
                    <a:pt x="3" y="0"/>
                    <a:pt x="3" y="0"/>
                  </a:cubicBezTo>
                  <a:cubicBezTo>
                    <a:pt x="3" y="0"/>
                    <a:pt x="3" y="0"/>
                    <a:pt x="3" y="0"/>
                  </a:cubicBezTo>
                  <a:cubicBezTo>
                    <a:pt x="3" y="0"/>
                    <a:pt x="4" y="0"/>
                    <a:pt x="4" y="0"/>
                  </a:cubicBezTo>
                  <a:cubicBezTo>
                    <a:pt x="4" y="1"/>
                    <a:pt x="3" y="1"/>
                    <a:pt x="3" y="2"/>
                  </a:cubicBezTo>
                  <a:cubicBezTo>
                    <a:pt x="2" y="3"/>
                    <a:pt x="2" y="3"/>
                    <a:pt x="2" y="3"/>
                  </a:cubicBezTo>
                  <a:cubicBezTo>
                    <a:pt x="2" y="3"/>
                    <a:pt x="2" y="3"/>
                    <a:pt x="2" y="3"/>
                  </a:cubicBezTo>
                  <a:cubicBezTo>
                    <a:pt x="1" y="3"/>
                    <a:pt x="1" y="3"/>
                    <a:pt x="0" y="2"/>
                  </a:cubicBezTo>
                  <a:cubicBezTo>
                    <a:pt x="0" y="1"/>
                    <a:pt x="0" y="1"/>
                    <a:pt x="0" y="0"/>
                  </a:cubicBezTo>
                  <a:cubicBezTo>
                    <a:pt x="0" y="0"/>
                    <a:pt x="0" y="0"/>
                    <a:pt x="0" y="0"/>
                  </a:cubicBezTo>
                  <a:cubicBezTo>
                    <a:pt x="0" y="0"/>
                    <a:pt x="0" y="0"/>
                    <a:pt x="1"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1" name="Freeform 107">
              <a:extLst>
                <a:ext uri="{FF2B5EF4-FFF2-40B4-BE49-F238E27FC236}">
                  <a16:creationId xmlns:a16="http://schemas.microsoft.com/office/drawing/2014/main" id="{65E75555-972E-4C99-9795-610DF66975DD}"/>
                </a:ext>
              </a:extLst>
            </p:cNvPr>
            <p:cNvSpPr>
              <a:spLocks/>
            </p:cNvSpPr>
            <p:nvPr userDrawn="1"/>
          </p:nvSpPr>
          <p:spPr bwMode="auto">
            <a:xfrm>
              <a:off x="370" y="262"/>
              <a:ext cx="2" cy="4"/>
            </a:xfrm>
            <a:custGeom>
              <a:avLst/>
              <a:gdLst>
                <a:gd name="T0" fmla="*/ 0 w 1"/>
                <a:gd name="T1" fmla="*/ 0 h 2"/>
                <a:gd name="T2" fmla="*/ 0 w 1"/>
                <a:gd name="T3" fmla="*/ 1 h 2"/>
                <a:gd name="T4" fmla="*/ 1 w 1"/>
                <a:gd name="T5" fmla="*/ 2 h 2"/>
                <a:gd name="T6" fmla="*/ 1 w 1"/>
                <a:gd name="T7" fmla="*/ 1 h 2"/>
                <a:gd name="T8" fmla="*/ 1 w 1"/>
                <a:gd name="T9" fmla="*/ 0 h 2"/>
                <a:gd name="T10" fmla="*/ 1 w 1"/>
                <a:gd name="T11" fmla="*/ 0 h 2"/>
                <a:gd name="T12" fmla="*/ 1 w 1"/>
                <a:gd name="T13" fmla="*/ 0 h 2"/>
                <a:gd name="T14" fmla="*/ 0 w 1"/>
                <a:gd name="T15" fmla="*/ 0 h 2"/>
                <a:gd name="T16" fmla="*/ 0 w 1"/>
                <a:gd name="T17" fmla="*/ 0 h 2"/>
                <a:gd name="T18" fmla="*/ 0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0"/>
                  </a:moveTo>
                  <a:cubicBezTo>
                    <a:pt x="0" y="1"/>
                    <a:pt x="0" y="1"/>
                    <a:pt x="0" y="1"/>
                  </a:cubicBezTo>
                  <a:cubicBezTo>
                    <a:pt x="0" y="1"/>
                    <a:pt x="0" y="2"/>
                    <a:pt x="1" y="2"/>
                  </a:cubicBezTo>
                  <a:cubicBezTo>
                    <a:pt x="1" y="2"/>
                    <a:pt x="1" y="1"/>
                    <a:pt x="1" y="1"/>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2" name="Freeform 108">
              <a:extLst>
                <a:ext uri="{FF2B5EF4-FFF2-40B4-BE49-F238E27FC236}">
                  <a16:creationId xmlns:a16="http://schemas.microsoft.com/office/drawing/2014/main" id="{78E1E97D-B5B4-4CF1-9924-82FBD7764457}"/>
                </a:ext>
              </a:extLst>
            </p:cNvPr>
            <p:cNvSpPr>
              <a:spLocks/>
            </p:cNvSpPr>
            <p:nvPr userDrawn="1"/>
          </p:nvSpPr>
          <p:spPr bwMode="auto">
            <a:xfrm>
              <a:off x="288" y="190"/>
              <a:ext cx="52" cy="55"/>
            </a:xfrm>
            <a:custGeom>
              <a:avLst/>
              <a:gdLst>
                <a:gd name="T0" fmla="*/ 0 w 25"/>
                <a:gd name="T1" fmla="*/ 19 h 26"/>
                <a:gd name="T2" fmla="*/ 4 w 25"/>
                <a:gd name="T3" fmla="*/ 19 h 26"/>
                <a:gd name="T4" fmla="*/ 4 w 25"/>
                <a:gd name="T5" fmla="*/ 26 h 26"/>
                <a:gd name="T6" fmla="*/ 8 w 25"/>
                <a:gd name="T7" fmla="*/ 26 h 26"/>
                <a:gd name="T8" fmla="*/ 8 w 25"/>
                <a:gd name="T9" fmla="*/ 19 h 26"/>
                <a:gd name="T10" fmla="*/ 18 w 25"/>
                <a:gd name="T11" fmla="*/ 19 h 26"/>
                <a:gd name="T12" fmla="*/ 18 w 25"/>
                <a:gd name="T13" fmla="*/ 26 h 26"/>
                <a:gd name="T14" fmla="*/ 22 w 25"/>
                <a:gd name="T15" fmla="*/ 26 h 26"/>
                <a:gd name="T16" fmla="*/ 22 w 25"/>
                <a:gd name="T17" fmla="*/ 19 h 26"/>
                <a:gd name="T18" fmla="*/ 25 w 25"/>
                <a:gd name="T19" fmla="*/ 19 h 26"/>
                <a:gd name="T20" fmla="*/ 25 w 25"/>
                <a:gd name="T21" fmla="*/ 1 h 26"/>
                <a:gd name="T22" fmla="*/ 21 w 25"/>
                <a:gd name="T23" fmla="*/ 1 h 26"/>
                <a:gd name="T24" fmla="*/ 21 w 25"/>
                <a:gd name="T25" fmla="*/ 1 h 26"/>
                <a:gd name="T26" fmla="*/ 19 w 25"/>
                <a:gd name="T27" fmla="*/ 0 h 26"/>
                <a:gd name="T28" fmla="*/ 17 w 25"/>
                <a:gd name="T29" fmla="*/ 1 h 26"/>
                <a:gd name="T30" fmla="*/ 15 w 25"/>
                <a:gd name="T31" fmla="*/ 1 h 26"/>
                <a:gd name="T32" fmla="*/ 13 w 25"/>
                <a:gd name="T33" fmla="*/ 0 h 26"/>
                <a:gd name="T34" fmla="*/ 11 w 25"/>
                <a:gd name="T35" fmla="*/ 1 h 26"/>
                <a:gd name="T36" fmla="*/ 8 w 25"/>
                <a:gd name="T37" fmla="*/ 1 h 26"/>
                <a:gd name="T38" fmla="*/ 6 w 25"/>
                <a:gd name="T39" fmla="*/ 0 h 26"/>
                <a:gd name="T40" fmla="*/ 4 w 25"/>
                <a:gd name="T41" fmla="*/ 1 h 26"/>
                <a:gd name="T42" fmla="*/ 0 w 25"/>
                <a:gd name="T43" fmla="*/ 1 h 26"/>
                <a:gd name="T44" fmla="*/ 0 w 25"/>
                <a:gd name="T45" fmla="*/ 1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 h="26">
                  <a:moveTo>
                    <a:pt x="0" y="19"/>
                  </a:moveTo>
                  <a:cubicBezTo>
                    <a:pt x="4" y="19"/>
                    <a:pt x="4" y="19"/>
                    <a:pt x="4" y="19"/>
                  </a:cubicBezTo>
                  <a:cubicBezTo>
                    <a:pt x="4" y="26"/>
                    <a:pt x="4" y="26"/>
                    <a:pt x="4" y="26"/>
                  </a:cubicBezTo>
                  <a:cubicBezTo>
                    <a:pt x="8" y="26"/>
                    <a:pt x="8" y="26"/>
                    <a:pt x="8" y="26"/>
                  </a:cubicBezTo>
                  <a:cubicBezTo>
                    <a:pt x="8" y="19"/>
                    <a:pt x="8" y="19"/>
                    <a:pt x="8" y="19"/>
                  </a:cubicBezTo>
                  <a:cubicBezTo>
                    <a:pt x="18" y="19"/>
                    <a:pt x="18" y="19"/>
                    <a:pt x="18" y="19"/>
                  </a:cubicBezTo>
                  <a:cubicBezTo>
                    <a:pt x="18" y="26"/>
                    <a:pt x="18" y="26"/>
                    <a:pt x="18" y="26"/>
                  </a:cubicBezTo>
                  <a:cubicBezTo>
                    <a:pt x="22" y="26"/>
                    <a:pt x="22" y="26"/>
                    <a:pt x="22" y="26"/>
                  </a:cubicBezTo>
                  <a:cubicBezTo>
                    <a:pt x="22" y="19"/>
                    <a:pt x="22" y="19"/>
                    <a:pt x="22" y="19"/>
                  </a:cubicBezTo>
                  <a:cubicBezTo>
                    <a:pt x="25" y="19"/>
                    <a:pt x="25" y="19"/>
                    <a:pt x="25" y="19"/>
                  </a:cubicBezTo>
                  <a:cubicBezTo>
                    <a:pt x="25" y="1"/>
                    <a:pt x="25" y="1"/>
                    <a:pt x="25" y="1"/>
                  </a:cubicBezTo>
                  <a:cubicBezTo>
                    <a:pt x="21" y="1"/>
                    <a:pt x="21" y="1"/>
                    <a:pt x="21" y="1"/>
                  </a:cubicBezTo>
                  <a:cubicBezTo>
                    <a:pt x="21" y="1"/>
                    <a:pt x="21" y="1"/>
                    <a:pt x="21" y="1"/>
                  </a:cubicBezTo>
                  <a:cubicBezTo>
                    <a:pt x="21" y="0"/>
                    <a:pt x="20" y="0"/>
                    <a:pt x="19" y="0"/>
                  </a:cubicBezTo>
                  <a:cubicBezTo>
                    <a:pt x="18" y="0"/>
                    <a:pt x="18" y="0"/>
                    <a:pt x="17" y="1"/>
                  </a:cubicBezTo>
                  <a:cubicBezTo>
                    <a:pt x="15" y="1"/>
                    <a:pt x="15" y="1"/>
                    <a:pt x="15" y="1"/>
                  </a:cubicBezTo>
                  <a:cubicBezTo>
                    <a:pt x="14" y="1"/>
                    <a:pt x="14" y="0"/>
                    <a:pt x="13" y="0"/>
                  </a:cubicBezTo>
                  <a:cubicBezTo>
                    <a:pt x="12" y="0"/>
                    <a:pt x="11" y="0"/>
                    <a:pt x="11" y="1"/>
                  </a:cubicBezTo>
                  <a:cubicBezTo>
                    <a:pt x="8" y="1"/>
                    <a:pt x="8" y="1"/>
                    <a:pt x="8" y="1"/>
                  </a:cubicBezTo>
                  <a:cubicBezTo>
                    <a:pt x="7" y="0"/>
                    <a:pt x="7" y="0"/>
                    <a:pt x="6" y="0"/>
                  </a:cubicBezTo>
                  <a:cubicBezTo>
                    <a:pt x="5" y="0"/>
                    <a:pt x="4" y="0"/>
                    <a:pt x="4" y="1"/>
                  </a:cubicBezTo>
                  <a:cubicBezTo>
                    <a:pt x="0" y="1"/>
                    <a:pt x="0" y="1"/>
                    <a:pt x="0" y="1"/>
                  </a:cubicBezTo>
                  <a:lnTo>
                    <a:pt x="0" y="19"/>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3" name="Rectangle 109">
              <a:extLst>
                <a:ext uri="{FF2B5EF4-FFF2-40B4-BE49-F238E27FC236}">
                  <a16:creationId xmlns:a16="http://schemas.microsoft.com/office/drawing/2014/main" id="{52183D3C-1F6A-4112-866F-6F0700F22FCE}"/>
                </a:ext>
              </a:extLst>
            </p:cNvPr>
            <p:cNvSpPr>
              <a:spLocks noChangeArrowheads="1"/>
            </p:cNvSpPr>
            <p:nvPr userDrawn="1"/>
          </p:nvSpPr>
          <p:spPr bwMode="auto">
            <a:xfrm>
              <a:off x="292" y="196"/>
              <a:ext cx="46" cy="32"/>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4" name="Oval 110">
              <a:extLst>
                <a:ext uri="{FF2B5EF4-FFF2-40B4-BE49-F238E27FC236}">
                  <a16:creationId xmlns:a16="http://schemas.microsoft.com/office/drawing/2014/main" id="{9E87C571-B727-436C-B69F-1D900176886B}"/>
                </a:ext>
              </a:extLst>
            </p:cNvPr>
            <p:cNvSpPr>
              <a:spLocks noChangeArrowheads="1"/>
            </p:cNvSpPr>
            <p:nvPr userDrawn="1"/>
          </p:nvSpPr>
          <p:spPr bwMode="auto">
            <a:xfrm>
              <a:off x="295" y="203"/>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5" name="Freeform 111">
              <a:extLst>
                <a:ext uri="{FF2B5EF4-FFF2-40B4-BE49-F238E27FC236}">
                  <a16:creationId xmlns:a16="http://schemas.microsoft.com/office/drawing/2014/main" id="{61FB2830-1223-49B9-A15B-4619A23E7B55}"/>
                </a:ext>
              </a:extLst>
            </p:cNvPr>
            <p:cNvSpPr>
              <a:spLocks noEditPoints="1"/>
            </p:cNvSpPr>
            <p:nvPr userDrawn="1"/>
          </p:nvSpPr>
          <p:spPr bwMode="auto">
            <a:xfrm>
              <a:off x="295" y="203"/>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0" y="2"/>
                    <a:pt x="0" y="2"/>
                    <a:pt x="0" y="1"/>
                  </a:cubicBezTo>
                  <a:cubicBezTo>
                    <a:pt x="0" y="1"/>
                    <a:pt x="0"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6" name="Oval 112">
              <a:extLst>
                <a:ext uri="{FF2B5EF4-FFF2-40B4-BE49-F238E27FC236}">
                  <a16:creationId xmlns:a16="http://schemas.microsoft.com/office/drawing/2014/main" id="{C1DCA3D0-762B-4F5C-A894-94DFDA200EEA}"/>
                </a:ext>
              </a:extLst>
            </p:cNvPr>
            <p:cNvSpPr>
              <a:spLocks noChangeArrowheads="1"/>
            </p:cNvSpPr>
            <p:nvPr userDrawn="1"/>
          </p:nvSpPr>
          <p:spPr bwMode="auto">
            <a:xfrm>
              <a:off x="330" y="203"/>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7" name="Freeform 113">
              <a:extLst>
                <a:ext uri="{FF2B5EF4-FFF2-40B4-BE49-F238E27FC236}">
                  <a16:creationId xmlns:a16="http://schemas.microsoft.com/office/drawing/2014/main" id="{FF320588-AA3A-4014-8AA0-F3E28BA2F2FD}"/>
                </a:ext>
              </a:extLst>
            </p:cNvPr>
            <p:cNvSpPr>
              <a:spLocks noEditPoints="1"/>
            </p:cNvSpPr>
            <p:nvPr userDrawn="1"/>
          </p:nvSpPr>
          <p:spPr bwMode="auto">
            <a:xfrm>
              <a:off x="330" y="203"/>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1" y="2"/>
                    <a:pt x="0" y="2"/>
                    <a:pt x="0" y="1"/>
                  </a:cubicBezTo>
                  <a:cubicBezTo>
                    <a:pt x="0" y="1"/>
                    <a:pt x="1"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8" name="Oval 114">
              <a:extLst>
                <a:ext uri="{FF2B5EF4-FFF2-40B4-BE49-F238E27FC236}">
                  <a16:creationId xmlns:a16="http://schemas.microsoft.com/office/drawing/2014/main" id="{59399EEB-08A8-4E32-A51F-73D247199EB3}"/>
                </a:ext>
              </a:extLst>
            </p:cNvPr>
            <p:cNvSpPr>
              <a:spLocks noChangeArrowheads="1"/>
            </p:cNvSpPr>
            <p:nvPr userDrawn="1"/>
          </p:nvSpPr>
          <p:spPr bwMode="auto">
            <a:xfrm>
              <a:off x="295" y="220"/>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9" name="Freeform 115">
              <a:extLst>
                <a:ext uri="{FF2B5EF4-FFF2-40B4-BE49-F238E27FC236}">
                  <a16:creationId xmlns:a16="http://schemas.microsoft.com/office/drawing/2014/main" id="{8520113D-C9E7-4072-8B02-AD935445180D}"/>
                </a:ext>
              </a:extLst>
            </p:cNvPr>
            <p:cNvSpPr>
              <a:spLocks noEditPoints="1"/>
            </p:cNvSpPr>
            <p:nvPr userDrawn="1"/>
          </p:nvSpPr>
          <p:spPr bwMode="auto">
            <a:xfrm>
              <a:off x="295" y="220"/>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0" y="2"/>
                    <a:pt x="0" y="2"/>
                    <a:pt x="0" y="1"/>
                  </a:cubicBezTo>
                  <a:cubicBezTo>
                    <a:pt x="0" y="1"/>
                    <a:pt x="0"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0" name="Oval 116">
              <a:extLst>
                <a:ext uri="{FF2B5EF4-FFF2-40B4-BE49-F238E27FC236}">
                  <a16:creationId xmlns:a16="http://schemas.microsoft.com/office/drawing/2014/main" id="{911EB7F5-7386-45FD-A613-E184F584D4F6}"/>
                </a:ext>
              </a:extLst>
            </p:cNvPr>
            <p:cNvSpPr>
              <a:spLocks noChangeArrowheads="1"/>
            </p:cNvSpPr>
            <p:nvPr userDrawn="1"/>
          </p:nvSpPr>
          <p:spPr bwMode="auto">
            <a:xfrm>
              <a:off x="330" y="220"/>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1" name="Freeform 117">
              <a:extLst>
                <a:ext uri="{FF2B5EF4-FFF2-40B4-BE49-F238E27FC236}">
                  <a16:creationId xmlns:a16="http://schemas.microsoft.com/office/drawing/2014/main" id="{08A0AA7E-1EF2-4142-8544-4ABEF9F58D4E}"/>
                </a:ext>
              </a:extLst>
            </p:cNvPr>
            <p:cNvSpPr>
              <a:spLocks noEditPoints="1"/>
            </p:cNvSpPr>
            <p:nvPr userDrawn="1"/>
          </p:nvSpPr>
          <p:spPr bwMode="auto">
            <a:xfrm>
              <a:off x="330" y="220"/>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1" y="2"/>
                    <a:pt x="0" y="2"/>
                    <a:pt x="0" y="1"/>
                  </a:cubicBezTo>
                  <a:cubicBezTo>
                    <a:pt x="0" y="1"/>
                    <a:pt x="1"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2" name="Freeform 118">
              <a:extLst>
                <a:ext uri="{FF2B5EF4-FFF2-40B4-BE49-F238E27FC236}">
                  <a16:creationId xmlns:a16="http://schemas.microsoft.com/office/drawing/2014/main" id="{A87C326C-4898-46D8-A48B-55F2F219CFDD}"/>
                </a:ext>
              </a:extLst>
            </p:cNvPr>
            <p:cNvSpPr>
              <a:spLocks/>
            </p:cNvSpPr>
            <p:nvPr userDrawn="1"/>
          </p:nvSpPr>
          <p:spPr bwMode="auto">
            <a:xfrm>
              <a:off x="303" y="209"/>
              <a:ext cx="23" cy="11"/>
            </a:xfrm>
            <a:custGeom>
              <a:avLst/>
              <a:gdLst>
                <a:gd name="T0" fmla="*/ 0 w 11"/>
                <a:gd name="T1" fmla="*/ 2 h 5"/>
                <a:gd name="T2" fmla="*/ 6 w 11"/>
                <a:gd name="T3" fmla="*/ 5 h 5"/>
                <a:gd name="T4" fmla="*/ 11 w 11"/>
                <a:gd name="T5" fmla="*/ 2 h 5"/>
                <a:gd name="T6" fmla="*/ 6 w 11"/>
                <a:gd name="T7" fmla="*/ 0 h 5"/>
                <a:gd name="T8" fmla="*/ 0 w 11"/>
                <a:gd name="T9" fmla="*/ 2 h 5"/>
              </a:gdLst>
              <a:ahLst/>
              <a:cxnLst>
                <a:cxn ang="0">
                  <a:pos x="T0" y="T1"/>
                </a:cxn>
                <a:cxn ang="0">
                  <a:pos x="T2" y="T3"/>
                </a:cxn>
                <a:cxn ang="0">
                  <a:pos x="T4" y="T5"/>
                </a:cxn>
                <a:cxn ang="0">
                  <a:pos x="T6" y="T7"/>
                </a:cxn>
                <a:cxn ang="0">
                  <a:pos x="T8" y="T9"/>
                </a:cxn>
              </a:cxnLst>
              <a:rect l="0" t="0" r="r" b="b"/>
              <a:pathLst>
                <a:path w="11" h="5">
                  <a:moveTo>
                    <a:pt x="0" y="2"/>
                  </a:moveTo>
                  <a:cubicBezTo>
                    <a:pt x="2" y="4"/>
                    <a:pt x="4" y="5"/>
                    <a:pt x="6" y="5"/>
                  </a:cubicBezTo>
                  <a:cubicBezTo>
                    <a:pt x="8" y="5"/>
                    <a:pt x="9" y="4"/>
                    <a:pt x="11" y="2"/>
                  </a:cubicBezTo>
                  <a:cubicBezTo>
                    <a:pt x="9" y="0"/>
                    <a:pt x="8" y="0"/>
                    <a:pt x="6" y="0"/>
                  </a:cubicBezTo>
                  <a:cubicBezTo>
                    <a:pt x="4" y="0"/>
                    <a:pt x="2"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3" name="Freeform 119">
              <a:extLst>
                <a:ext uri="{FF2B5EF4-FFF2-40B4-BE49-F238E27FC236}">
                  <a16:creationId xmlns:a16="http://schemas.microsoft.com/office/drawing/2014/main" id="{151C9BD8-2DBE-4A69-98C5-75B12A473514}"/>
                </a:ext>
              </a:extLst>
            </p:cNvPr>
            <p:cNvSpPr>
              <a:spLocks/>
            </p:cNvSpPr>
            <p:nvPr userDrawn="1"/>
          </p:nvSpPr>
          <p:spPr bwMode="auto">
            <a:xfrm>
              <a:off x="305" y="211"/>
              <a:ext cx="19" cy="7"/>
            </a:xfrm>
            <a:custGeom>
              <a:avLst/>
              <a:gdLst>
                <a:gd name="T0" fmla="*/ 0 w 9"/>
                <a:gd name="T1" fmla="*/ 1 h 3"/>
                <a:gd name="T2" fmla="*/ 5 w 9"/>
                <a:gd name="T3" fmla="*/ 0 h 3"/>
                <a:gd name="T4" fmla="*/ 9 w 9"/>
                <a:gd name="T5" fmla="*/ 1 h 3"/>
                <a:gd name="T6" fmla="*/ 5 w 9"/>
                <a:gd name="T7" fmla="*/ 3 h 3"/>
                <a:gd name="T8" fmla="*/ 0 w 9"/>
                <a:gd name="T9" fmla="*/ 1 h 3"/>
              </a:gdLst>
              <a:ahLst/>
              <a:cxnLst>
                <a:cxn ang="0">
                  <a:pos x="T0" y="T1"/>
                </a:cxn>
                <a:cxn ang="0">
                  <a:pos x="T2" y="T3"/>
                </a:cxn>
                <a:cxn ang="0">
                  <a:pos x="T4" y="T5"/>
                </a:cxn>
                <a:cxn ang="0">
                  <a:pos x="T6" y="T7"/>
                </a:cxn>
                <a:cxn ang="0">
                  <a:pos x="T8" y="T9"/>
                </a:cxn>
              </a:cxnLst>
              <a:rect l="0" t="0" r="r" b="b"/>
              <a:pathLst>
                <a:path w="9" h="3">
                  <a:moveTo>
                    <a:pt x="0" y="1"/>
                  </a:moveTo>
                  <a:cubicBezTo>
                    <a:pt x="2" y="0"/>
                    <a:pt x="3" y="0"/>
                    <a:pt x="5" y="0"/>
                  </a:cubicBezTo>
                  <a:cubicBezTo>
                    <a:pt x="6" y="0"/>
                    <a:pt x="7" y="0"/>
                    <a:pt x="9" y="1"/>
                  </a:cubicBezTo>
                  <a:cubicBezTo>
                    <a:pt x="7" y="2"/>
                    <a:pt x="6" y="3"/>
                    <a:pt x="5" y="3"/>
                  </a:cubicBezTo>
                  <a:cubicBezTo>
                    <a:pt x="3" y="3"/>
                    <a:pt x="2" y="2"/>
                    <a:pt x="0" y="1"/>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4" name="Freeform 120">
              <a:extLst>
                <a:ext uri="{FF2B5EF4-FFF2-40B4-BE49-F238E27FC236}">
                  <a16:creationId xmlns:a16="http://schemas.microsoft.com/office/drawing/2014/main" id="{E6DEBD8E-A34E-4B30-904E-EED887C45561}"/>
                </a:ext>
              </a:extLst>
            </p:cNvPr>
            <p:cNvSpPr>
              <a:spLocks/>
            </p:cNvSpPr>
            <p:nvPr userDrawn="1"/>
          </p:nvSpPr>
          <p:spPr bwMode="auto">
            <a:xfrm>
              <a:off x="309" y="211"/>
              <a:ext cx="11" cy="4"/>
            </a:xfrm>
            <a:custGeom>
              <a:avLst/>
              <a:gdLst>
                <a:gd name="T0" fmla="*/ 0 w 5"/>
                <a:gd name="T1" fmla="*/ 1 h 2"/>
                <a:gd name="T2" fmla="*/ 3 w 5"/>
                <a:gd name="T3" fmla="*/ 2 h 2"/>
                <a:gd name="T4" fmla="*/ 5 w 5"/>
                <a:gd name="T5" fmla="*/ 1 h 2"/>
                <a:gd name="T6" fmla="*/ 3 w 5"/>
                <a:gd name="T7" fmla="*/ 0 h 2"/>
                <a:gd name="T8" fmla="*/ 0 w 5"/>
                <a:gd name="T9" fmla="*/ 1 h 2"/>
              </a:gdLst>
              <a:ahLst/>
              <a:cxnLst>
                <a:cxn ang="0">
                  <a:pos x="T0" y="T1"/>
                </a:cxn>
                <a:cxn ang="0">
                  <a:pos x="T2" y="T3"/>
                </a:cxn>
                <a:cxn ang="0">
                  <a:pos x="T4" y="T5"/>
                </a:cxn>
                <a:cxn ang="0">
                  <a:pos x="T6" y="T7"/>
                </a:cxn>
                <a:cxn ang="0">
                  <a:pos x="T8" y="T9"/>
                </a:cxn>
              </a:cxnLst>
              <a:rect l="0" t="0" r="r" b="b"/>
              <a:pathLst>
                <a:path w="5" h="2">
                  <a:moveTo>
                    <a:pt x="0" y="1"/>
                  </a:moveTo>
                  <a:cubicBezTo>
                    <a:pt x="1" y="1"/>
                    <a:pt x="2" y="2"/>
                    <a:pt x="3" y="2"/>
                  </a:cubicBezTo>
                  <a:cubicBezTo>
                    <a:pt x="3" y="2"/>
                    <a:pt x="4" y="1"/>
                    <a:pt x="5" y="1"/>
                  </a:cubicBezTo>
                  <a:cubicBezTo>
                    <a:pt x="4" y="0"/>
                    <a:pt x="3" y="0"/>
                    <a:pt x="3" y="0"/>
                  </a:cubicBezTo>
                  <a:cubicBezTo>
                    <a:pt x="2"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5" name="Rectangle 121">
              <a:extLst>
                <a:ext uri="{FF2B5EF4-FFF2-40B4-BE49-F238E27FC236}">
                  <a16:creationId xmlns:a16="http://schemas.microsoft.com/office/drawing/2014/main" id="{CE2BB686-4A17-4AC7-B4B9-05DAA21E92AD}"/>
                </a:ext>
              </a:extLst>
            </p:cNvPr>
            <p:cNvSpPr>
              <a:spLocks noChangeArrowheads="1"/>
            </p:cNvSpPr>
            <p:nvPr userDrawn="1"/>
          </p:nvSpPr>
          <p:spPr bwMode="auto">
            <a:xfrm>
              <a:off x="292" y="196"/>
              <a:ext cx="46" cy="2"/>
            </a:xfrm>
            <a:prstGeom prst="rect">
              <a:avLst/>
            </a:prstGeom>
            <a:solidFill>
              <a:srgbClr val="13110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6" name="Freeform 122">
              <a:extLst>
                <a:ext uri="{FF2B5EF4-FFF2-40B4-BE49-F238E27FC236}">
                  <a16:creationId xmlns:a16="http://schemas.microsoft.com/office/drawing/2014/main" id="{846713F3-950C-4BA1-95BB-84C87560E2C3}"/>
                </a:ext>
              </a:extLst>
            </p:cNvPr>
            <p:cNvSpPr>
              <a:spLocks noEditPoints="1"/>
            </p:cNvSpPr>
            <p:nvPr userDrawn="1"/>
          </p:nvSpPr>
          <p:spPr bwMode="auto">
            <a:xfrm>
              <a:off x="292" y="196"/>
              <a:ext cx="46" cy="2"/>
            </a:xfrm>
            <a:custGeom>
              <a:avLst/>
              <a:gdLst>
                <a:gd name="T0" fmla="*/ 0 w 46"/>
                <a:gd name="T1" fmla="*/ 2 h 2"/>
                <a:gd name="T2" fmla="*/ 46 w 46"/>
                <a:gd name="T3" fmla="*/ 2 h 2"/>
                <a:gd name="T4" fmla="*/ 46 w 46"/>
                <a:gd name="T5" fmla="*/ 2 h 2"/>
                <a:gd name="T6" fmla="*/ 0 w 46"/>
                <a:gd name="T7" fmla="*/ 2 h 2"/>
                <a:gd name="T8" fmla="*/ 0 w 46"/>
                <a:gd name="T9" fmla="*/ 2 h 2"/>
                <a:gd name="T10" fmla="*/ 0 w 46"/>
                <a:gd name="T11" fmla="*/ 2 h 2"/>
                <a:gd name="T12" fmla="*/ 46 w 46"/>
                <a:gd name="T13" fmla="*/ 2 h 2"/>
                <a:gd name="T14" fmla="*/ 46 w 46"/>
                <a:gd name="T15" fmla="*/ 0 h 2"/>
                <a:gd name="T16" fmla="*/ 0 w 46"/>
                <a:gd name="T17" fmla="*/ 0 h 2"/>
                <a:gd name="T18" fmla="*/ 0 w 46"/>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2">
                  <a:moveTo>
                    <a:pt x="0" y="2"/>
                  </a:moveTo>
                  <a:lnTo>
                    <a:pt x="46" y="2"/>
                  </a:lnTo>
                  <a:lnTo>
                    <a:pt x="46" y="2"/>
                  </a:lnTo>
                  <a:lnTo>
                    <a:pt x="0" y="2"/>
                  </a:lnTo>
                  <a:lnTo>
                    <a:pt x="0" y="2"/>
                  </a:lnTo>
                  <a:close/>
                  <a:moveTo>
                    <a:pt x="0" y="2"/>
                  </a:moveTo>
                  <a:lnTo>
                    <a:pt x="46" y="2"/>
                  </a:lnTo>
                  <a:lnTo>
                    <a:pt x="46" y="0"/>
                  </a:lnTo>
                  <a:lnTo>
                    <a:pt x="0"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7" name="Freeform 123">
              <a:extLst>
                <a:ext uri="{FF2B5EF4-FFF2-40B4-BE49-F238E27FC236}">
                  <a16:creationId xmlns:a16="http://schemas.microsoft.com/office/drawing/2014/main" id="{ADE8635F-108A-4874-97FE-A689CE5F28E8}"/>
                </a:ext>
              </a:extLst>
            </p:cNvPr>
            <p:cNvSpPr>
              <a:spLocks/>
            </p:cNvSpPr>
            <p:nvPr userDrawn="1"/>
          </p:nvSpPr>
          <p:spPr bwMode="auto">
            <a:xfrm>
              <a:off x="299" y="192"/>
              <a:ext cx="4" cy="11"/>
            </a:xfrm>
            <a:custGeom>
              <a:avLst/>
              <a:gdLst>
                <a:gd name="T0" fmla="*/ 0 w 2"/>
                <a:gd name="T1" fmla="*/ 2 h 5"/>
                <a:gd name="T2" fmla="*/ 0 w 2"/>
                <a:gd name="T3" fmla="*/ 3 h 5"/>
                <a:gd name="T4" fmla="*/ 0 w 2"/>
                <a:gd name="T5" fmla="*/ 4 h 5"/>
                <a:gd name="T6" fmla="*/ 1 w 2"/>
                <a:gd name="T7" fmla="*/ 5 h 5"/>
                <a:gd name="T8" fmla="*/ 2 w 2"/>
                <a:gd name="T9" fmla="*/ 4 h 5"/>
                <a:gd name="T10" fmla="*/ 2 w 2"/>
                <a:gd name="T11" fmla="*/ 3 h 5"/>
                <a:gd name="T12" fmla="*/ 2 w 2"/>
                <a:gd name="T13" fmla="*/ 2 h 5"/>
                <a:gd name="T14" fmla="*/ 1 w 2"/>
                <a:gd name="T15" fmla="*/ 0 h 5"/>
                <a:gd name="T16" fmla="*/ 1 w 2"/>
                <a:gd name="T17" fmla="*/ 0 h 5"/>
                <a:gd name="T18" fmla="*/ 0 w 2"/>
                <a:gd name="T19" fmla="*/ 0 h 5"/>
                <a:gd name="T20" fmla="*/ 0 w 2"/>
                <a:gd name="T21" fmla="*/ 1 h 5"/>
                <a:gd name="T22" fmla="*/ 0 w 2"/>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5">
                  <a:moveTo>
                    <a:pt x="0" y="2"/>
                  </a:moveTo>
                  <a:cubicBezTo>
                    <a:pt x="0" y="3"/>
                    <a:pt x="0" y="3"/>
                    <a:pt x="0" y="3"/>
                  </a:cubicBezTo>
                  <a:cubicBezTo>
                    <a:pt x="0" y="4"/>
                    <a:pt x="0" y="4"/>
                    <a:pt x="0" y="4"/>
                  </a:cubicBezTo>
                  <a:cubicBezTo>
                    <a:pt x="0" y="4"/>
                    <a:pt x="0" y="5"/>
                    <a:pt x="1" y="5"/>
                  </a:cubicBezTo>
                  <a:cubicBezTo>
                    <a:pt x="2" y="5"/>
                    <a:pt x="2" y="4"/>
                    <a:pt x="2" y="4"/>
                  </a:cubicBezTo>
                  <a:cubicBezTo>
                    <a:pt x="2" y="3"/>
                    <a:pt x="2" y="3"/>
                    <a:pt x="2" y="3"/>
                  </a:cubicBezTo>
                  <a:cubicBezTo>
                    <a:pt x="2" y="2"/>
                    <a:pt x="2" y="2"/>
                    <a:pt x="2" y="2"/>
                  </a:cubicBezTo>
                  <a:cubicBezTo>
                    <a:pt x="2" y="1"/>
                    <a:pt x="2" y="0"/>
                    <a:pt x="1" y="0"/>
                  </a:cubicBezTo>
                  <a:cubicBezTo>
                    <a:pt x="1" y="0"/>
                    <a:pt x="1" y="0"/>
                    <a:pt x="1" y="0"/>
                  </a:cubicBezTo>
                  <a:cubicBezTo>
                    <a:pt x="0" y="0"/>
                    <a:pt x="0" y="0"/>
                    <a:pt x="0" y="0"/>
                  </a:cubicBezTo>
                  <a:cubicBezTo>
                    <a:pt x="0" y="1"/>
                    <a:pt x="0" y="1"/>
                    <a:pt x="0" y="1"/>
                  </a:cubicBezTo>
                  <a:cubicBezTo>
                    <a:pt x="0" y="1"/>
                    <a:pt x="0" y="1"/>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8" name="Freeform 124">
              <a:extLst>
                <a:ext uri="{FF2B5EF4-FFF2-40B4-BE49-F238E27FC236}">
                  <a16:creationId xmlns:a16="http://schemas.microsoft.com/office/drawing/2014/main" id="{EBDECAB9-A847-4A33-97B6-8BC542E851A3}"/>
                </a:ext>
              </a:extLst>
            </p:cNvPr>
            <p:cNvSpPr>
              <a:spLocks/>
            </p:cNvSpPr>
            <p:nvPr userDrawn="1"/>
          </p:nvSpPr>
          <p:spPr bwMode="auto">
            <a:xfrm>
              <a:off x="313" y="192"/>
              <a:ext cx="4" cy="11"/>
            </a:xfrm>
            <a:custGeom>
              <a:avLst/>
              <a:gdLst>
                <a:gd name="T0" fmla="*/ 0 w 2"/>
                <a:gd name="T1" fmla="*/ 3 h 5"/>
                <a:gd name="T2" fmla="*/ 0 w 2"/>
                <a:gd name="T3" fmla="*/ 4 h 5"/>
                <a:gd name="T4" fmla="*/ 1 w 2"/>
                <a:gd name="T5" fmla="*/ 5 h 5"/>
                <a:gd name="T6" fmla="*/ 2 w 2"/>
                <a:gd name="T7" fmla="*/ 4 h 5"/>
                <a:gd name="T8" fmla="*/ 2 w 2"/>
                <a:gd name="T9" fmla="*/ 3 h 5"/>
                <a:gd name="T10" fmla="*/ 2 w 2"/>
                <a:gd name="T11" fmla="*/ 2 h 5"/>
                <a:gd name="T12" fmla="*/ 1 w 2"/>
                <a:gd name="T13" fmla="*/ 0 h 5"/>
                <a:gd name="T14" fmla="*/ 0 w 2"/>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0" y="3"/>
                  </a:moveTo>
                  <a:cubicBezTo>
                    <a:pt x="0" y="4"/>
                    <a:pt x="0" y="4"/>
                    <a:pt x="0" y="4"/>
                  </a:cubicBezTo>
                  <a:cubicBezTo>
                    <a:pt x="0" y="4"/>
                    <a:pt x="0" y="5"/>
                    <a:pt x="1" y="5"/>
                  </a:cubicBezTo>
                  <a:cubicBezTo>
                    <a:pt x="1" y="5"/>
                    <a:pt x="2" y="4"/>
                    <a:pt x="2" y="4"/>
                  </a:cubicBezTo>
                  <a:cubicBezTo>
                    <a:pt x="2" y="3"/>
                    <a:pt x="2" y="3"/>
                    <a:pt x="2" y="3"/>
                  </a:cubicBezTo>
                  <a:cubicBezTo>
                    <a:pt x="2" y="2"/>
                    <a:pt x="2" y="2"/>
                    <a:pt x="2" y="2"/>
                  </a:cubicBezTo>
                  <a:cubicBezTo>
                    <a:pt x="2" y="1"/>
                    <a:pt x="1" y="0"/>
                    <a:pt x="1" y="0"/>
                  </a:cubicBezTo>
                  <a:cubicBezTo>
                    <a:pt x="0" y="0"/>
                    <a:pt x="0"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9" name="Freeform 125">
              <a:extLst>
                <a:ext uri="{FF2B5EF4-FFF2-40B4-BE49-F238E27FC236}">
                  <a16:creationId xmlns:a16="http://schemas.microsoft.com/office/drawing/2014/main" id="{DAF38E2E-158C-4826-9D61-EF8863EF3BF2}"/>
                </a:ext>
              </a:extLst>
            </p:cNvPr>
            <p:cNvSpPr>
              <a:spLocks/>
            </p:cNvSpPr>
            <p:nvPr userDrawn="1"/>
          </p:nvSpPr>
          <p:spPr bwMode="auto">
            <a:xfrm>
              <a:off x="326" y="192"/>
              <a:ext cx="4" cy="11"/>
            </a:xfrm>
            <a:custGeom>
              <a:avLst/>
              <a:gdLst>
                <a:gd name="T0" fmla="*/ 0 w 2"/>
                <a:gd name="T1" fmla="*/ 2 h 5"/>
                <a:gd name="T2" fmla="*/ 0 w 2"/>
                <a:gd name="T3" fmla="*/ 3 h 5"/>
                <a:gd name="T4" fmla="*/ 0 w 2"/>
                <a:gd name="T5" fmla="*/ 4 h 5"/>
                <a:gd name="T6" fmla="*/ 1 w 2"/>
                <a:gd name="T7" fmla="*/ 5 h 5"/>
                <a:gd name="T8" fmla="*/ 2 w 2"/>
                <a:gd name="T9" fmla="*/ 4 h 5"/>
                <a:gd name="T10" fmla="*/ 2 w 2"/>
                <a:gd name="T11" fmla="*/ 3 h 5"/>
                <a:gd name="T12" fmla="*/ 2 w 2"/>
                <a:gd name="T13" fmla="*/ 2 h 5"/>
                <a:gd name="T14" fmla="*/ 1 w 2"/>
                <a:gd name="T15" fmla="*/ 0 h 5"/>
                <a:gd name="T16" fmla="*/ 1 w 2"/>
                <a:gd name="T17" fmla="*/ 0 h 5"/>
                <a:gd name="T18" fmla="*/ 1 w 2"/>
                <a:gd name="T19" fmla="*/ 0 h 5"/>
                <a:gd name="T20" fmla="*/ 0 w 2"/>
                <a:gd name="T21" fmla="*/ 1 h 5"/>
                <a:gd name="T22" fmla="*/ 0 w 2"/>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5">
                  <a:moveTo>
                    <a:pt x="0" y="2"/>
                  </a:moveTo>
                  <a:cubicBezTo>
                    <a:pt x="0" y="3"/>
                    <a:pt x="0" y="3"/>
                    <a:pt x="0" y="3"/>
                  </a:cubicBezTo>
                  <a:cubicBezTo>
                    <a:pt x="0" y="4"/>
                    <a:pt x="0" y="4"/>
                    <a:pt x="0" y="4"/>
                  </a:cubicBezTo>
                  <a:cubicBezTo>
                    <a:pt x="0" y="4"/>
                    <a:pt x="1" y="5"/>
                    <a:pt x="1" y="5"/>
                  </a:cubicBezTo>
                  <a:cubicBezTo>
                    <a:pt x="2" y="5"/>
                    <a:pt x="2" y="4"/>
                    <a:pt x="2" y="4"/>
                  </a:cubicBezTo>
                  <a:cubicBezTo>
                    <a:pt x="2" y="3"/>
                    <a:pt x="2" y="3"/>
                    <a:pt x="2" y="3"/>
                  </a:cubicBezTo>
                  <a:cubicBezTo>
                    <a:pt x="2" y="2"/>
                    <a:pt x="2" y="2"/>
                    <a:pt x="2" y="2"/>
                  </a:cubicBezTo>
                  <a:cubicBezTo>
                    <a:pt x="2" y="1"/>
                    <a:pt x="2" y="0"/>
                    <a:pt x="1" y="0"/>
                  </a:cubicBezTo>
                  <a:cubicBezTo>
                    <a:pt x="1" y="0"/>
                    <a:pt x="1" y="0"/>
                    <a:pt x="1" y="0"/>
                  </a:cubicBezTo>
                  <a:cubicBezTo>
                    <a:pt x="1" y="0"/>
                    <a:pt x="1" y="0"/>
                    <a:pt x="1" y="0"/>
                  </a:cubicBezTo>
                  <a:cubicBezTo>
                    <a:pt x="1" y="1"/>
                    <a:pt x="0" y="1"/>
                    <a:pt x="0" y="1"/>
                  </a:cubicBezTo>
                  <a:cubicBezTo>
                    <a:pt x="0" y="1"/>
                    <a:pt x="0" y="1"/>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0" name="Rectangle 126">
              <a:extLst>
                <a:ext uri="{FF2B5EF4-FFF2-40B4-BE49-F238E27FC236}">
                  <a16:creationId xmlns:a16="http://schemas.microsoft.com/office/drawing/2014/main" id="{0300AA55-C2EC-45FB-BAB5-E994C210A39E}"/>
                </a:ext>
              </a:extLst>
            </p:cNvPr>
            <p:cNvSpPr>
              <a:spLocks noChangeArrowheads="1"/>
            </p:cNvSpPr>
            <p:nvPr userDrawn="1"/>
          </p:nvSpPr>
          <p:spPr bwMode="auto">
            <a:xfrm>
              <a:off x="297" y="234"/>
              <a:ext cx="6" cy="5"/>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1" name="Rectangle 127">
              <a:extLst>
                <a:ext uri="{FF2B5EF4-FFF2-40B4-BE49-F238E27FC236}">
                  <a16:creationId xmlns:a16="http://schemas.microsoft.com/office/drawing/2014/main" id="{0D646231-A643-49FF-BDA1-2F10E9E4DB10}"/>
                </a:ext>
              </a:extLst>
            </p:cNvPr>
            <p:cNvSpPr>
              <a:spLocks noChangeArrowheads="1"/>
            </p:cNvSpPr>
            <p:nvPr userDrawn="1"/>
          </p:nvSpPr>
          <p:spPr bwMode="auto">
            <a:xfrm>
              <a:off x="297" y="241"/>
              <a:ext cx="6" cy="2"/>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2" name="Rectangle 128">
              <a:extLst>
                <a:ext uri="{FF2B5EF4-FFF2-40B4-BE49-F238E27FC236}">
                  <a16:creationId xmlns:a16="http://schemas.microsoft.com/office/drawing/2014/main" id="{87037520-0D26-4DEF-ACE8-989A460B5260}"/>
                </a:ext>
              </a:extLst>
            </p:cNvPr>
            <p:cNvSpPr>
              <a:spLocks noChangeArrowheads="1"/>
            </p:cNvSpPr>
            <p:nvPr userDrawn="1"/>
          </p:nvSpPr>
          <p:spPr bwMode="auto">
            <a:xfrm>
              <a:off x="326" y="234"/>
              <a:ext cx="4" cy="5"/>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3" name="Rectangle 129">
              <a:extLst>
                <a:ext uri="{FF2B5EF4-FFF2-40B4-BE49-F238E27FC236}">
                  <a16:creationId xmlns:a16="http://schemas.microsoft.com/office/drawing/2014/main" id="{CAE08F37-8F0C-4181-AEEE-3D88B3B35E81}"/>
                </a:ext>
              </a:extLst>
            </p:cNvPr>
            <p:cNvSpPr>
              <a:spLocks noChangeArrowheads="1"/>
            </p:cNvSpPr>
            <p:nvPr userDrawn="1"/>
          </p:nvSpPr>
          <p:spPr bwMode="auto">
            <a:xfrm>
              <a:off x="326" y="241"/>
              <a:ext cx="4" cy="2"/>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242830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One Column w/Statem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70ADE7C-CE2C-4D5B-84E6-349E274914BD}"/>
              </a:ext>
            </a:extLst>
          </p:cNvPr>
          <p:cNvSpPr/>
          <p:nvPr userDrawn="1"/>
        </p:nvSpPr>
        <p:spPr>
          <a:xfrm>
            <a:off x="0" y="684848"/>
            <a:ext cx="12192001" cy="1755140"/>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21" name="Text Placeholder 20">
            <a:extLst>
              <a:ext uri="{FF2B5EF4-FFF2-40B4-BE49-F238E27FC236}">
                <a16:creationId xmlns:a16="http://schemas.microsoft.com/office/drawing/2014/main" id="{F085ED93-889F-43C0-9426-3AF41B56E68D}"/>
              </a:ext>
            </a:extLst>
          </p:cNvPr>
          <p:cNvSpPr>
            <a:spLocks noGrp="1"/>
          </p:cNvSpPr>
          <p:nvPr>
            <p:ph type="body" sz="quarter" idx="19"/>
          </p:nvPr>
        </p:nvSpPr>
        <p:spPr>
          <a:xfrm>
            <a:off x="215899" y="2675731"/>
            <a:ext cx="6019801" cy="3864769"/>
          </a:xfrm>
        </p:spPr>
        <p:txBody>
          <a:bodyPr numCol="1" spcCol="36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0" name="Title 4">
            <a:extLst>
              <a:ext uri="{FF2B5EF4-FFF2-40B4-BE49-F238E27FC236}">
                <a16:creationId xmlns:a16="http://schemas.microsoft.com/office/drawing/2014/main" id="{D043FD29-3008-4CED-A4D8-487B68FB7FBF}"/>
              </a:ext>
            </a:extLst>
          </p:cNvPr>
          <p:cNvSpPr>
            <a:spLocks noGrp="1"/>
          </p:cNvSpPr>
          <p:nvPr>
            <p:ph type="title" hasCustomPrompt="1"/>
          </p:nvPr>
        </p:nvSpPr>
        <p:spPr>
          <a:xfrm>
            <a:off x="216218" y="1089501"/>
            <a:ext cx="4286207" cy="957960"/>
          </a:xfrm>
        </p:spPr>
        <p:txBody>
          <a:bodyPr/>
          <a:lstStyle>
            <a:lvl1pPr>
              <a:defRPr/>
            </a:lvl1pPr>
          </a:lstStyle>
          <a:p>
            <a:r>
              <a:rPr lang="en-US" dirty="0"/>
              <a:t>Click to here </a:t>
            </a:r>
            <a:br>
              <a:rPr lang="en-US" dirty="0"/>
            </a:br>
            <a:r>
              <a:rPr lang="en-US" dirty="0"/>
              <a:t>to insert title</a:t>
            </a:r>
            <a:endParaRPr lang="en-GB" dirty="0"/>
          </a:p>
        </p:txBody>
      </p:sp>
      <p:pic>
        <p:nvPicPr>
          <p:cNvPr id="9" name="Picture 8" descr="A close up of a logo&#10;&#10;Description generated with very high confidence">
            <a:extLst>
              <a:ext uri="{FF2B5EF4-FFF2-40B4-BE49-F238E27FC236}">
                <a16:creationId xmlns:a16="http://schemas.microsoft.com/office/drawing/2014/main" id="{F06F7288-0D53-468E-B355-926F3799211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5486400" y="1015258"/>
            <a:ext cx="5743575" cy="3642467"/>
          </a:xfrm>
          <a:prstGeom prst="rect">
            <a:avLst/>
          </a:prstGeom>
        </p:spPr>
      </p:pic>
      <p:sp>
        <p:nvSpPr>
          <p:cNvPr id="10" name="Sub Title Placeholder">
            <a:extLst>
              <a:ext uri="{FF2B5EF4-FFF2-40B4-BE49-F238E27FC236}">
                <a16:creationId xmlns:a16="http://schemas.microsoft.com/office/drawing/2014/main" id="{A7EC7AF5-927F-4E9C-B96F-9EB84C9014D6}"/>
              </a:ext>
            </a:extLst>
          </p:cNvPr>
          <p:cNvSpPr>
            <a:spLocks noGrp="1"/>
          </p:cNvSpPr>
          <p:nvPr>
            <p:ph type="subTitle" sz="quarter" idx="20" hasCustomPrompt="1"/>
          </p:nvPr>
        </p:nvSpPr>
        <p:spPr>
          <a:xfrm>
            <a:off x="7486968" y="4943061"/>
            <a:ext cx="3870007" cy="957960"/>
          </a:xfrm>
          <a:prstGeom prst="rect">
            <a:avLst/>
          </a:prstGeom>
        </p:spPr>
        <p:txBody>
          <a:bodyPr vert="horz" lIns="91440" tIns="45720" rIns="91440" bIns="45720" rtlCol="0" anchor="t">
            <a:noAutofit/>
          </a:bodyPr>
          <a:lstStyle>
            <a:lvl1pPr>
              <a:defRPr lang="en-GB" sz="3000" b="1">
                <a:latin typeface="+mj-lt"/>
                <a:ea typeface="+mj-ea"/>
                <a:cs typeface="+mj-cs"/>
              </a:defRPr>
            </a:lvl1pPr>
          </a:lstStyle>
          <a:p>
            <a:pPr lvl="0">
              <a:spcBef>
                <a:spcPct val="0"/>
              </a:spcBef>
            </a:pPr>
            <a:r>
              <a:rPr lang="en-US" dirty="0"/>
              <a:t>Insert Key </a:t>
            </a:r>
            <a:br>
              <a:rPr lang="en-US" dirty="0"/>
            </a:br>
            <a:r>
              <a:rPr lang="en-US" dirty="0"/>
              <a:t>Statement Here</a:t>
            </a:r>
            <a:endParaRPr lang="en-GB" dirty="0"/>
          </a:p>
        </p:txBody>
      </p:sp>
      <p:sp>
        <p:nvSpPr>
          <p:cNvPr id="4" name="Date Placeholder 3">
            <a:extLst>
              <a:ext uri="{FF2B5EF4-FFF2-40B4-BE49-F238E27FC236}">
                <a16:creationId xmlns:a16="http://schemas.microsoft.com/office/drawing/2014/main" id="{F2F098D9-D8FE-497D-851E-6F4EFD7A46C3}"/>
              </a:ext>
            </a:extLst>
          </p:cNvPr>
          <p:cNvSpPr>
            <a:spLocks noGrp="1"/>
          </p:cNvSpPr>
          <p:nvPr>
            <p:ph type="dt" sz="half" idx="55"/>
          </p:nvPr>
        </p:nvSpPr>
        <p:spPr/>
        <p:txBody>
          <a:bodyPr/>
          <a:lstStyle/>
          <a:p>
            <a:endParaRPr lang="en-GB" dirty="0"/>
          </a:p>
        </p:txBody>
      </p:sp>
      <p:sp>
        <p:nvSpPr>
          <p:cNvPr id="6" name="Footer Placeholder 5">
            <a:extLst>
              <a:ext uri="{FF2B5EF4-FFF2-40B4-BE49-F238E27FC236}">
                <a16:creationId xmlns:a16="http://schemas.microsoft.com/office/drawing/2014/main" id="{F485BBEA-FD8B-486B-8E80-2FC07318A409}"/>
              </a:ext>
            </a:extLst>
          </p:cNvPr>
          <p:cNvSpPr>
            <a:spLocks noGrp="1"/>
          </p:cNvSpPr>
          <p:nvPr>
            <p:ph type="ftr" sz="quarter" idx="56"/>
          </p:nvPr>
        </p:nvSpPr>
        <p:spPr/>
        <p:txBody>
          <a:bodyPr/>
          <a:lstStyle/>
          <a:p>
            <a:endParaRPr lang="en-GB" dirty="0"/>
          </a:p>
        </p:txBody>
      </p:sp>
    </p:spTree>
    <p:extLst>
      <p:ext uri="{BB962C8B-B14F-4D97-AF65-F5344CB8AC3E}">
        <p14:creationId xmlns:p14="http://schemas.microsoft.com/office/powerpoint/2010/main" val="3703121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x1 Person Team Pag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705D68D2-3A8C-40A7-8D39-8D722CAF8772}"/>
              </a:ext>
            </a:extLst>
          </p:cNvPr>
          <p:cNvSpPr/>
          <p:nvPr userDrawn="1"/>
        </p:nvSpPr>
        <p:spPr>
          <a:xfrm>
            <a:off x="0" y="684848"/>
            <a:ext cx="12192001" cy="1755140"/>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3" name="Picture Placeholder 5">
            <a:extLst>
              <a:ext uri="{FF2B5EF4-FFF2-40B4-BE49-F238E27FC236}">
                <a16:creationId xmlns:a16="http://schemas.microsoft.com/office/drawing/2014/main" id="{ECE977D1-AF9F-4AA8-8C03-908A973CD8F0}"/>
              </a:ext>
            </a:extLst>
          </p:cNvPr>
          <p:cNvSpPr>
            <a:spLocks noGrp="1"/>
          </p:cNvSpPr>
          <p:nvPr>
            <p:ph type="pic" sz="quarter" idx="16" hasCustomPrompt="1"/>
          </p:nvPr>
        </p:nvSpPr>
        <p:spPr>
          <a:xfrm>
            <a:off x="837179" y="2766616"/>
            <a:ext cx="3771899" cy="3771899"/>
          </a:xfrm>
          <a:prstGeom prst="ellipse">
            <a:avLst/>
          </a:prstGeom>
          <a:noFill/>
        </p:spPr>
        <p:txBody>
          <a:bodyPr anchor="ctr"/>
          <a:lstStyle>
            <a:lvl1pPr algn="ctr">
              <a:defRPr sz="1200"/>
            </a:lvl1pPr>
          </a:lstStyle>
          <a:p>
            <a:r>
              <a:rPr lang="en-GB" dirty="0"/>
              <a:t>Click to insert image</a:t>
            </a:r>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21" name="Text Placeholder 20">
            <a:extLst>
              <a:ext uri="{FF2B5EF4-FFF2-40B4-BE49-F238E27FC236}">
                <a16:creationId xmlns:a16="http://schemas.microsoft.com/office/drawing/2014/main" id="{F085ED93-889F-43C0-9426-3AF41B56E68D}"/>
              </a:ext>
            </a:extLst>
          </p:cNvPr>
          <p:cNvSpPr>
            <a:spLocks noGrp="1"/>
          </p:cNvSpPr>
          <p:nvPr>
            <p:ph type="body" sz="quarter" idx="19"/>
          </p:nvPr>
        </p:nvSpPr>
        <p:spPr>
          <a:xfrm>
            <a:off x="5453061" y="2675731"/>
            <a:ext cx="6500813" cy="39536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itle 4">
            <a:extLst>
              <a:ext uri="{FF2B5EF4-FFF2-40B4-BE49-F238E27FC236}">
                <a16:creationId xmlns:a16="http://schemas.microsoft.com/office/drawing/2014/main" id="{09A3A430-236E-4DEA-A551-5609D6DE9892}"/>
              </a:ext>
            </a:extLst>
          </p:cNvPr>
          <p:cNvSpPr>
            <a:spLocks noGrp="1"/>
          </p:cNvSpPr>
          <p:nvPr>
            <p:ph type="title" hasCustomPrompt="1"/>
          </p:nvPr>
        </p:nvSpPr>
        <p:spPr>
          <a:xfrm>
            <a:off x="216218" y="1089501"/>
            <a:ext cx="11863662" cy="486887"/>
          </a:xfrm>
        </p:spPr>
        <p:txBody>
          <a:bodyPr/>
          <a:lstStyle>
            <a:lvl1pPr>
              <a:defRPr/>
            </a:lvl1pPr>
          </a:lstStyle>
          <a:p>
            <a:r>
              <a:rPr lang="en-US" dirty="0"/>
              <a:t>Click to here to insert title</a:t>
            </a:r>
            <a:endParaRPr lang="en-GB" dirty="0"/>
          </a:p>
        </p:txBody>
      </p:sp>
      <p:sp>
        <p:nvSpPr>
          <p:cNvPr id="11" name="Sub Title Placeholder">
            <a:extLst>
              <a:ext uri="{FF2B5EF4-FFF2-40B4-BE49-F238E27FC236}">
                <a16:creationId xmlns:a16="http://schemas.microsoft.com/office/drawing/2014/main" id="{EB284CCF-2C1E-48DC-A475-BE19A4F534F0}"/>
              </a:ext>
            </a:extLst>
          </p:cNvPr>
          <p:cNvSpPr>
            <a:spLocks noGrp="1"/>
          </p:cNvSpPr>
          <p:nvPr>
            <p:ph type="subTitle" sz="quarter" idx="17" hasCustomPrompt="1"/>
          </p:nvPr>
        </p:nvSpPr>
        <p:spPr>
          <a:xfrm>
            <a:off x="216218" y="1590293"/>
            <a:ext cx="11863662" cy="692468"/>
          </a:xfrm>
          <a:prstGeom prst="rect">
            <a:avLst/>
          </a:prstGeom>
        </p:spPr>
        <p:txBody>
          <a:bodyPr vert="horz" lIns="91440" tIns="45720" rIns="91440" bIns="45720" rtlCol="0" anchor="t">
            <a:noAutofit/>
          </a:bodyPr>
          <a:lstStyle>
            <a:lvl1pPr>
              <a:defRPr lang="en-GB" sz="2400" b="0">
                <a:latin typeface="+mj-lt"/>
                <a:ea typeface="+mj-ea"/>
                <a:cs typeface="+mj-cs"/>
              </a:defRPr>
            </a:lvl1pPr>
          </a:lstStyle>
          <a:p>
            <a:pPr lvl="0"/>
            <a:r>
              <a:rPr lang="en-US" dirty="0"/>
              <a:t>Click to enter subtitle</a:t>
            </a:r>
            <a:endParaRPr lang="en-GB" dirty="0"/>
          </a:p>
        </p:txBody>
      </p:sp>
      <p:sp>
        <p:nvSpPr>
          <p:cNvPr id="4" name="Date Placeholder 3">
            <a:extLst>
              <a:ext uri="{FF2B5EF4-FFF2-40B4-BE49-F238E27FC236}">
                <a16:creationId xmlns:a16="http://schemas.microsoft.com/office/drawing/2014/main" id="{06B229EE-73D7-4DF2-A719-AA59B1065D7D}"/>
              </a:ext>
            </a:extLst>
          </p:cNvPr>
          <p:cNvSpPr>
            <a:spLocks noGrp="1"/>
          </p:cNvSpPr>
          <p:nvPr>
            <p:ph type="dt" sz="half" idx="55"/>
          </p:nvPr>
        </p:nvSpPr>
        <p:spPr/>
        <p:txBody>
          <a:bodyPr/>
          <a:lstStyle/>
          <a:p>
            <a:endParaRPr lang="en-GB" dirty="0"/>
          </a:p>
        </p:txBody>
      </p:sp>
      <p:sp>
        <p:nvSpPr>
          <p:cNvPr id="6" name="Footer Placeholder 5">
            <a:extLst>
              <a:ext uri="{FF2B5EF4-FFF2-40B4-BE49-F238E27FC236}">
                <a16:creationId xmlns:a16="http://schemas.microsoft.com/office/drawing/2014/main" id="{515C099C-37C2-4219-9DB4-78C39052FC8D}"/>
              </a:ext>
            </a:extLst>
          </p:cNvPr>
          <p:cNvSpPr>
            <a:spLocks noGrp="1"/>
          </p:cNvSpPr>
          <p:nvPr>
            <p:ph type="ftr" sz="quarter" idx="56"/>
          </p:nvPr>
        </p:nvSpPr>
        <p:spPr/>
        <p:txBody>
          <a:bodyPr/>
          <a:lstStyle/>
          <a:p>
            <a:endParaRPr lang="en-GB" dirty="0"/>
          </a:p>
        </p:txBody>
      </p:sp>
    </p:spTree>
    <p:extLst>
      <p:ext uri="{BB962C8B-B14F-4D97-AF65-F5344CB8AC3E}">
        <p14:creationId xmlns:p14="http://schemas.microsoft.com/office/powerpoint/2010/main" val="2566467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93">
          <p15:clr>
            <a:srgbClr val="FBAE40"/>
          </p15:clr>
        </p15:guide>
        <p15:guide id="2" orient="horz" pos="325">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x3 Person Team Page">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628EC10A-A363-44F2-8509-693C8B353B6B}"/>
              </a:ext>
            </a:extLst>
          </p:cNvPr>
          <p:cNvSpPr/>
          <p:nvPr userDrawn="1"/>
        </p:nvSpPr>
        <p:spPr>
          <a:xfrm>
            <a:off x="0" y="684848"/>
            <a:ext cx="12192001" cy="1755140"/>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3" name="Picture Placeholder 5">
            <a:extLst>
              <a:ext uri="{FF2B5EF4-FFF2-40B4-BE49-F238E27FC236}">
                <a16:creationId xmlns:a16="http://schemas.microsoft.com/office/drawing/2014/main" id="{ECE977D1-AF9F-4AA8-8C03-908A973CD8F0}"/>
              </a:ext>
            </a:extLst>
          </p:cNvPr>
          <p:cNvSpPr>
            <a:spLocks noGrp="1"/>
          </p:cNvSpPr>
          <p:nvPr>
            <p:ph type="pic" sz="quarter" idx="16" hasCustomPrompt="1"/>
          </p:nvPr>
        </p:nvSpPr>
        <p:spPr>
          <a:xfrm>
            <a:off x="1016000" y="2673350"/>
            <a:ext cx="2006600" cy="2006600"/>
          </a:xfrm>
          <a:prstGeom prst="ellipse">
            <a:avLst/>
          </a:prstGeom>
          <a:noFill/>
        </p:spPr>
        <p:txBody>
          <a:bodyPr anchor="ctr"/>
          <a:lstStyle>
            <a:lvl1pPr algn="ctr">
              <a:defRPr sz="1200"/>
            </a:lvl1pPr>
          </a:lstStyle>
          <a:p>
            <a:r>
              <a:rPr lang="en-GB" dirty="0"/>
              <a:t>Click to insert image</a:t>
            </a:r>
          </a:p>
        </p:txBody>
      </p:sp>
      <p:sp>
        <p:nvSpPr>
          <p:cNvPr id="14" name="Title 4">
            <a:extLst>
              <a:ext uri="{FF2B5EF4-FFF2-40B4-BE49-F238E27FC236}">
                <a16:creationId xmlns:a16="http://schemas.microsoft.com/office/drawing/2014/main" id="{CDBAB1DF-32F4-463B-B2DB-91311523433F}"/>
              </a:ext>
            </a:extLst>
          </p:cNvPr>
          <p:cNvSpPr>
            <a:spLocks noGrp="1"/>
          </p:cNvSpPr>
          <p:nvPr>
            <p:ph type="title" hasCustomPrompt="1"/>
          </p:nvPr>
        </p:nvSpPr>
        <p:spPr>
          <a:xfrm>
            <a:off x="216218" y="1089501"/>
            <a:ext cx="11863662" cy="486887"/>
          </a:xfrm>
        </p:spPr>
        <p:txBody>
          <a:bodyPr/>
          <a:lstStyle>
            <a:lvl1pPr>
              <a:defRPr/>
            </a:lvl1pPr>
          </a:lstStyle>
          <a:p>
            <a:r>
              <a:rPr lang="en-US" dirty="0"/>
              <a:t>Click to here to insert title</a:t>
            </a:r>
            <a:endParaRPr lang="en-GB" dirty="0"/>
          </a:p>
        </p:txBody>
      </p:sp>
      <p:sp>
        <p:nvSpPr>
          <p:cNvPr id="15" name="Sub Title Placeholder">
            <a:extLst>
              <a:ext uri="{FF2B5EF4-FFF2-40B4-BE49-F238E27FC236}">
                <a16:creationId xmlns:a16="http://schemas.microsoft.com/office/drawing/2014/main" id="{58DAE67F-7FDD-4EFE-82B1-DF3ECD2FDED5}"/>
              </a:ext>
            </a:extLst>
          </p:cNvPr>
          <p:cNvSpPr>
            <a:spLocks noGrp="1"/>
          </p:cNvSpPr>
          <p:nvPr>
            <p:ph type="subTitle" sz="quarter" idx="17" hasCustomPrompt="1"/>
          </p:nvPr>
        </p:nvSpPr>
        <p:spPr>
          <a:xfrm>
            <a:off x="216218" y="1590293"/>
            <a:ext cx="11863662" cy="692468"/>
          </a:xfrm>
          <a:prstGeom prst="rect">
            <a:avLst/>
          </a:prstGeom>
        </p:spPr>
        <p:txBody>
          <a:bodyPr vert="horz" lIns="91440" tIns="45720" rIns="91440" bIns="45720" rtlCol="0" anchor="t">
            <a:noAutofit/>
          </a:bodyPr>
          <a:lstStyle>
            <a:lvl1pPr>
              <a:defRPr lang="en-GB" sz="2400" b="0">
                <a:latin typeface="+mj-lt"/>
                <a:ea typeface="+mj-ea"/>
                <a:cs typeface="+mj-cs"/>
              </a:defRPr>
            </a:lvl1pPr>
          </a:lstStyle>
          <a:p>
            <a:pPr lvl="0"/>
            <a:r>
              <a:rPr lang="en-US" dirty="0"/>
              <a:t>Click to enter subtitle</a:t>
            </a:r>
            <a:endParaRPr lang="en-GB" dirty="0"/>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21" name="Text Placeholder 20">
            <a:extLst>
              <a:ext uri="{FF2B5EF4-FFF2-40B4-BE49-F238E27FC236}">
                <a16:creationId xmlns:a16="http://schemas.microsoft.com/office/drawing/2014/main" id="{F085ED93-889F-43C0-9426-3AF41B56E68D}"/>
              </a:ext>
            </a:extLst>
          </p:cNvPr>
          <p:cNvSpPr>
            <a:spLocks noGrp="1"/>
          </p:cNvSpPr>
          <p:nvPr>
            <p:ph type="body" sz="quarter" idx="19"/>
          </p:nvPr>
        </p:nvSpPr>
        <p:spPr>
          <a:xfrm>
            <a:off x="596900" y="5367733"/>
            <a:ext cx="3517900" cy="1384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20">
            <a:extLst>
              <a:ext uri="{FF2B5EF4-FFF2-40B4-BE49-F238E27FC236}">
                <a16:creationId xmlns:a16="http://schemas.microsoft.com/office/drawing/2014/main" id="{357A34D6-5D1A-4C5E-A187-13E4F09D9876}"/>
              </a:ext>
            </a:extLst>
          </p:cNvPr>
          <p:cNvSpPr>
            <a:spLocks noGrp="1"/>
          </p:cNvSpPr>
          <p:nvPr>
            <p:ph type="body" sz="quarter" idx="20" hasCustomPrompt="1"/>
          </p:nvPr>
        </p:nvSpPr>
        <p:spPr>
          <a:xfrm>
            <a:off x="596899" y="5033565"/>
            <a:ext cx="3517901" cy="334168"/>
          </a:xfrm>
        </p:spPr>
        <p:txBody>
          <a:bodyPr numCol="1" spcCol="360000" anchor="b"/>
          <a:lstStyle>
            <a:lvl1pPr>
              <a:defRPr sz="1600" b="1"/>
            </a:lvl1pPr>
            <a:lvl2pPr>
              <a:defRPr sz="1200"/>
            </a:lvl2pPr>
            <a:lvl3pPr>
              <a:defRPr sz="1050"/>
            </a:lvl3pPr>
            <a:lvl4pPr>
              <a:defRPr sz="600"/>
            </a:lvl4pPr>
            <a:lvl5pPr>
              <a:defRPr sz="600"/>
            </a:lvl5pPr>
          </a:lstStyle>
          <a:p>
            <a:pPr lvl="0"/>
            <a:r>
              <a:rPr lang="en-US" dirty="0"/>
              <a:t>Click to insert title</a:t>
            </a:r>
            <a:endParaRPr lang="en-GB" dirty="0"/>
          </a:p>
        </p:txBody>
      </p:sp>
      <p:sp>
        <p:nvSpPr>
          <p:cNvPr id="12" name="Picture Placeholder 5">
            <a:extLst>
              <a:ext uri="{FF2B5EF4-FFF2-40B4-BE49-F238E27FC236}">
                <a16:creationId xmlns:a16="http://schemas.microsoft.com/office/drawing/2014/main" id="{91BB4804-22E6-433A-81FB-94FC0B9996FF}"/>
              </a:ext>
            </a:extLst>
          </p:cNvPr>
          <p:cNvSpPr>
            <a:spLocks noGrp="1"/>
          </p:cNvSpPr>
          <p:nvPr>
            <p:ph type="pic" sz="quarter" idx="21" hasCustomPrompt="1"/>
          </p:nvPr>
        </p:nvSpPr>
        <p:spPr>
          <a:xfrm>
            <a:off x="4894262" y="2673350"/>
            <a:ext cx="2006600" cy="2006600"/>
          </a:xfrm>
          <a:prstGeom prst="ellipse">
            <a:avLst/>
          </a:prstGeom>
          <a:noFill/>
        </p:spPr>
        <p:txBody>
          <a:bodyPr anchor="ctr"/>
          <a:lstStyle>
            <a:lvl1pPr algn="ctr">
              <a:defRPr sz="1200"/>
            </a:lvl1pPr>
          </a:lstStyle>
          <a:p>
            <a:r>
              <a:rPr lang="en-GB" dirty="0"/>
              <a:t>Click to insert image</a:t>
            </a:r>
          </a:p>
        </p:txBody>
      </p:sp>
      <p:sp>
        <p:nvSpPr>
          <p:cNvPr id="16" name="Text Placeholder 20">
            <a:extLst>
              <a:ext uri="{FF2B5EF4-FFF2-40B4-BE49-F238E27FC236}">
                <a16:creationId xmlns:a16="http://schemas.microsoft.com/office/drawing/2014/main" id="{0A3E16E1-4EED-4723-9484-EA428D49951A}"/>
              </a:ext>
            </a:extLst>
          </p:cNvPr>
          <p:cNvSpPr>
            <a:spLocks noGrp="1"/>
          </p:cNvSpPr>
          <p:nvPr>
            <p:ph type="body" sz="quarter" idx="22"/>
          </p:nvPr>
        </p:nvSpPr>
        <p:spPr>
          <a:xfrm>
            <a:off x="4475162" y="5367733"/>
            <a:ext cx="3517900" cy="1384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Text Placeholder 20">
            <a:extLst>
              <a:ext uri="{FF2B5EF4-FFF2-40B4-BE49-F238E27FC236}">
                <a16:creationId xmlns:a16="http://schemas.microsoft.com/office/drawing/2014/main" id="{0CBF6ACA-8FEA-48B2-813E-ACE752553EF8}"/>
              </a:ext>
            </a:extLst>
          </p:cNvPr>
          <p:cNvSpPr>
            <a:spLocks noGrp="1"/>
          </p:cNvSpPr>
          <p:nvPr>
            <p:ph type="body" sz="quarter" idx="23" hasCustomPrompt="1"/>
          </p:nvPr>
        </p:nvSpPr>
        <p:spPr>
          <a:xfrm>
            <a:off x="4475161" y="5033565"/>
            <a:ext cx="3517901" cy="334168"/>
          </a:xfrm>
        </p:spPr>
        <p:txBody>
          <a:bodyPr numCol="1" spcCol="360000" anchor="b"/>
          <a:lstStyle>
            <a:lvl1pPr>
              <a:defRPr sz="1600" b="1"/>
            </a:lvl1pPr>
            <a:lvl2pPr>
              <a:defRPr sz="1200"/>
            </a:lvl2pPr>
            <a:lvl3pPr>
              <a:defRPr sz="1050"/>
            </a:lvl3pPr>
            <a:lvl4pPr>
              <a:defRPr sz="600"/>
            </a:lvl4pPr>
            <a:lvl5pPr>
              <a:defRPr sz="600"/>
            </a:lvl5pPr>
          </a:lstStyle>
          <a:p>
            <a:pPr lvl="0"/>
            <a:r>
              <a:rPr lang="en-US" dirty="0"/>
              <a:t>Click to insert title</a:t>
            </a:r>
            <a:endParaRPr lang="en-GB" dirty="0"/>
          </a:p>
        </p:txBody>
      </p:sp>
      <p:sp>
        <p:nvSpPr>
          <p:cNvPr id="19" name="Picture Placeholder 5">
            <a:extLst>
              <a:ext uri="{FF2B5EF4-FFF2-40B4-BE49-F238E27FC236}">
                <a16:creationId xmlns:a16="http://schemas.microsoft.com/office/drawing/2014/main" id="{CE4FFB64-14AB-4280-A1FF-F7FFD528D87C}"/>
              </a:ext>
            </a:extLst>
          </p:cNvPr>
          <p:cNvSpPr>
            <a:spLocks noGrp="1"/>
          </p:cNvSpPr>
          <p:nvPr>
            <p:ph type="pic" sz="quarter" idx="24" hasCustomPrompt="1"/>
          </p:nvPr>
        </p:nvSpPr>
        <p:spPr>
          <a:xfrm>
            <a:off x="8772525" y="2673350"/>
            <a:ext cx="2006600" cy="2006600"/>
          </a:xfrm>
          <a:prstGeom prst="ellipse">
            <a:avLst/>
          </a:prstGeom>
          <a:noFill/>
        </p:spPr>
        <p:txBody>
          <a:bodyPr anchor="ctr"/>
          <a:lstStyle>
            <a:lvl1pPr algn="ctr">
              <a:defRPr sz="1200"/>
            </a:lvl1pPr>
          </a:lstStyle>
          <a:p>
            <a:r>
              <a:rPr lang="en-GB" dirty="0"/>
              <a:t>Click to insert image</a:t>
            </a:r>
          </a:p>
        </p:txBody>
      </p:sp>
      <p:sp>
        <p:nvSpPr>
          <p:cNvPr id="20" name="Text Placeholder 20">
            <a:extLst>
              <a:ext uri="{FF2B5EF4-FFF2-40B4-BE49-F238E27FC236}">
                <a16:creationId xmlns:a16="http://schemas.microsoft.com/office/drawing/2014/main" id="{1B55F1B8-BD66-44CC-989E-F425D0B0A11F}"/>
              </a:ext>
            </a:extLst>
          </p:cNvPr>
          <p:cNvSpPr>
            <a:spLocks noGrp="1"/>
          </p:cNvSpPr>
          <p:nvPr>
            <p:ph type="body" sz="quarter" idx="25"/>
          </p:nvPr>
        </p:nvSpPr>
        <p:spPr>
          <a:xfrm>
            <a:off x="8353425" y="5367733"/>
            <a:ext cx="3517900" cy="1384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3" name="Text Placeholder 20">
            <a:extLst>
              <a:ext uri="{FF2B5EF4-FFF2-40B4-BE49-F238E27FC236}">
                <a16:creationId xmlns:a16="http://schemas.microsoft.com/office/drawing/2014/main" id="{637610A4-7D85-4472-8F7D-7C246295554D}"/>
              </a:ext>
            </a:extLst>
          </p:cNvPr>
          <p:cNvSpPr>
            <a:spLocks noGrp="1"/>
          </p:cNvSpPr>
          <p:nvPr>
            <p:ph type="body" sz="quarter" idx="26" hasCustomPrompt="1"/>
          </p:nvPr>
        </p:nvSpPr>
        <p:spPr>
          <a:xfrm>
            <a:off x="8353424" y="5033565"/>
            <a:ext cx="3517901" cy="334168"/>
          </a:xfrm>
        </p:spPr>
        <p:txBody>
          <a:bodyPr numCol="1" spcCol="360000" anchor="b"/>
          <a:lstStyle>
            <a:lvl1pPr>
              <a:defRPr sz="1600" b="1"/>
            </a:lvl1pPr>
            <a:lvl2pPr>
              <a:defRPr sz="1200"/>
            </a:lvl2pPr>
            <a:lvl3pPr>
              <a:defRPr sz="1050"/>
            </a:lvl3pPr>
            <a:lvl4pPr>
              <a:defRPr sz="600"/>
            </a:lvl4pPr>
            <a:lvl5pPr>
              <a:defRPr sz="600"/>
            </a:lvl5pPr>
          </a:lstStyle>
          <a:p>
            <a:pPr lvl="0"/>
            <a:r>
              <a:rPr lang="en-US" dirty="0"/>
              <a:t>Click to insert title</a:t>
            </a:r>
            <a:endParaRPr lang="en-GB" dirty="0"/>
          </a:p>
        </p:txBody>
      </p:sp>
      <p:sp>
        <p:nvSpPr>
          <p:cNvPr id="4" name="Date Placeholder 3">
            <a:extLst>
              <a:ext uri="{FF2B5EF4-FFF2-40B4-BE49-F238E27FC236}">
                <a16:creationId xmlns:a16="http://schemas.microsoft.com/office/drawing/2014/main" id="{D66996AC-5FC0-49EE-B375-88F87491861B}"/>
              </a:ext>
            </a:extLst>
          </p:cNvPr>
          <p:cNvSpPr>
            <a:spLocks noGrp="1"/>
          </p:cNvSpPr>
          <p:nvPr>
            <p:ph type="dt" sz="half" idx="55"/>
          </p:nvPr>
        </p:nvSpPr>
        <p:spPr/>
        <p:txBody>
          <a:bodyPr/>
          <a:lstStyle/>
          <a:p>
            <a:endParaRPr lang="en-GB" dirty="0"/>
          </a:p>
        </p:txBody>
      </p:sp>
      <p:sp>
        <p:nvSpPr>
          <p:cNvPr id="6" name="Footer Placeholder 5">
            <a:extLst>
              <a:ext uri="{FF2B5EF4-FFF2-40B4-BE49-F238E27FC236}">
                <a16:creationId xmlns:a16="http://schemas.microsoft.com/office/drawing/2014/main" id="{1309BA27-3705-433E-A2D7-7FDE43DBB757}"/>
              </a:ext>
            </a:extLst>
          </p:cNvPr>
          <p:cNvSpPr>
            <a:spLocks noGrp="1"/>
          </p:cNvSpPr>
          <p:nvPr>
            <p:ph type="ftr" sz="quarter" idx="56"/>
          </p:nvPr>
        </p:nvSpPr>
        <p:spPr/>
        <p:txBody>
          <a:bodyPr/>
          <a:lstStyle/>
          <a:p>
            <a:endParaRPr lang="en-GB" dirty="0"/>
          </a:p>
        </p:txBody>
      </p:sp>
    </p:spTree>
    <p:extLst>
      <p:ext uri="{BB962C8B-B14F-4D97-AF65-F5344CB8AC3E}">
        <p14:creationId xmlns:p14="http://schemas.microsoft.com/office/powerpoint/2010/main" val="3238118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93">
          <p15:clr>
            <a:srgbClr val="FBAE40"/>
          </p15:clr>
        </p15:guide>
        <p15:guide id="2" orient="horz" pos="325">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Key Poi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75042A8D-90D1-499D-B2F5-88AC02DE7E2B}"/>
              </a:ext>
            </a:extLst>
          </p:cNvPr>
          <p:cNvSpPr/>
          <p:nvPr userDrawn="1"/>
        </p:nvSpPr>
        <p:spPr>
          <a:xfrm>
            <a:off x="0" y="684848"/>
            <a:ext cx="12192001" cy="1755140"/>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39" name="Text Placeholder 20">
            <a:extLst>
              <a:ext uri="{FF2B5EF4-FFF2-40B4-BE49-F238E27FC236}">
                <a16:creationId xmlns:a16="http://schemas.microsoft.com/office/drawing/2014/main" id="{0D9F5B87-DF0E-4079-88E8-1EC705451CD7}"/>
              </a:ext>
            </a:extLst>
          </p:cNvPr>
          <p:cNvSpPr>
            <a:spLocks noGrp="1"/>
          </p:cNvSpPr>
          <p:nvPr>
            <p:ph type="body" sz="quarter" idx="32" hasCustomPrompt="1"/>
          </p:nvPr>
        </p:nvSpPr>
        <p:spPr>
          <a:xfrm>
            <a:off x="5377070" y="2439989"/>
            <a:ext cx="6576805" cy="4100511"/>
          </a:xfrm>
          <a:gradFill flip="none" rotWithShape="1">
            <a:gsLst>
              <a:gs pos="0">
                <a:schemeClr val="tx1">
                  <a:alpha val="0"/>
                </a:schemeClr>
              </a:gs>
              <a:gs pos="100000">
                <a:schemeClr val="tx1">
                  <a:alpha val="44000"/>
                </a:schemeClr>
              </a:gs>
            </a:gsLst>
            <a:lin ang="8100000" scaled="1"/>
            <a:tileRect/>
          </a:gradFill>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    </a:t>
            </a:r>
            <a:endParaRPr lang="en-GB" dirty="0"/>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12" name="Text Placeholder 20">
            <a:extLst>
              <a:ext uri="{FF2B5EF4-FFF2-40B4-BE49-F238E27FC236}">
                <a16:creationId xmlns:a16="http://schemas.microsoft.com/office/drawing/2014/main" id="{F15AFD68-D47A-4C01-B720-CEC64CB206AD}"/>
              </a:ext>
            </a:extLst>
          </p:cNvPr>
          <p:cNvSpPr>
            <a:spLocks noGrp="1"/>
          </p:cNvSpPr>
          <p:nvPr>
            <p:ph type="body" sz="quarter" idx="20" hasCustomPrompt="1"/>
          </p:nvPr>
        </p:nvSpPr>
        <p:spPr>
          <a:xfrm>
            <a:off x="215899" y="2901395"/>
            <a:ext cx="4923045" cy="334168"/>
          </a:xfrm>
        </p:spPr>
        <p:txBody>
          <a:bodyPr numCol="1" spcCol="360000"/>
          <a:lstStyle>
            <a:lvl1pPr>
              <a:defRPr sz="1600" b="1"/>
            </a:lvl1pPr>
            <a:lvl2pPr>
              <a:defRPr sz="1200"/>
            </a:lvl2pPr>
            <a:lvl3pPr>
              <a:defRPr sz="1050"/>
            </a:lvl3pPr>
            <a:lvl4pPr>
              <a:defRPr sz="600"/>
            </a:lvl4pPr>
            <a:lvl5pPr>
              <a:defRPr sz="600"/>
            </a:lvl5pPr>
          </a:lstStyle>
          <a:p>
            <a:pPr lvl="0"/>
            <a:r>
              <a:rPr lang="en-US" dirty="0"/>
              <a:t>Key Point</a:t>
            </a:r>
            <a:endParaRPr lang="en-GB" dirty="0"/>
          </a:p>
        </p:txBody>
      </p:sp>
      <p:sp>
        <p:nvSpPr>
          <p:cNvPr id="40" name="Text Placeholder 20">
            <a:extLst>
              <a:ext uri="{FF2B5EF4-FFF2-40B4-BE49-F238E27FC236}">
                <a16:creationId xmlns:a16="http://schemas.microsoft.com/office/drawing/2014/main" id="{E4731561-05B2-4AA9-AF61-8BA9291842F8}"/>
              </a:ext>
            </a:extLst>
          </p:cNvPr>
          <p:cNvSpPr>
            <a:spLocks noGrp="1"/>
          </p:cNvSpPr>
          <p:nvPr>
            <p:ph type="body" sz="quarter" idx="33"/>
          </p:nvPr>
        </p:nvSpPr>
        <p:spPr>
          <a:xfrm>
            <a:off x="5604908" y="2675731"/>
            <a:ext cx="6050170" cy="3508789"/>
          </a:xfrm>
        </p:spPr>
        <p:txBody>
          <a:bodyPr numCol="1" spcCol="360000"/>
          <a:lstStyle>
            <a:lvl1pPr>
              <a:defRPr sz="1800">
                <a:solidFill>
                  <a:schemeClr val="bg1"/>
                </a:solidFill>
              </a:defRPr>
            </a:lvl1pPr>
            <a:lvl2pPr>
              <a:defRPr sz="1800">
                <a:solidFill>
                  <a:schemeClr val="bg1"/>
                </a:solidFill>
              </a:defRPr>
            </a:lvl2pPr>
            <a:lvl3pPr>
              <a:defRPr sz="140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20">
            <a:extLst>
              <a:ext uri="{FF2B5EF4-FFF2-40B4-BE49-F238E27FC236}">
                <a16:creationId xmlns:a16="http://schemas.microsoft.com/office/drawing/2014/main" id="{92144F73-35C0-4379-AC37-F025672B90FB}"/>
              </a:ext>
            </a:extLst>
          </p:cNvPr>
          <p:cNvSpPr>
            <a:spLocks noGrp="1"/>
          </p:cNvSpPr>
          <p:nvPr>
            <p:ph type="body" sz="quarter" idx="19"/>
          </p:nvPr>
        </p:nvSpPr>
        <p:spPr>
          <a:xfrm>
            <a:off x="215899" y="3237945"/>
            <a:ext cx="4923045" cy="3302556"/>
          </a:xfrm>
        </p:spPr>
        <p:txBody>
          <a:bodyPr numCol="1" spcCol="36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itle 4">
            <a:extLst>
              <a:ext uri="{FF2B5EF4-FFF2-40B4-BE49-F238E27FC236}">
                <a16:creationId xmlns:a16="http://schemas.microsoft.com/office/drawing/2014/main" id="{4F127398-EFCE-44BA-9318-03C0DCEC355B}"/>
              </a:ext>
            </a:extLst>
          </p:cNvPr>
          <p:cNvSpPr>
            <a:spLocks noGrp="1"/>
          </p:cNvSpPr>
          <p:nvPr>
            <p:ph type="title" hasCustomPrompt="1"/>
          </p:nvPr>
        </p:nvSpPr>
        <p:spPr>
          <a:xfrm>
            <a:off x="216218" y="1089501"/>
            <a:ext cx="11863662" cy="486887"/>
          </a:xfrm>
        </p:spPr>
        <p:txBody>
          <a:bodyPr/>
          <a:lstStyle>
            <a:lvl1pPr>
              <a:defRPr/>
            </a:lvl1pPr>
          </a:lstStyle>
          <a:p>
            <a:r>
              <a:rPr lang="en-US" dirty="0"/>
              <a:t>Click to here to insert title</a:t>
            </a:r>
            <a:endParaRPr lang="en-GB" dirty="0"/>
          </a:p>
        </p:txBody>
      </p:sp>
      <p:sp>
        <p:nvSpPr>
          <p:cNvPr id="18" name="Sub Title Placeholder">
            <a:extLst>
              <a:ext uri="{FF2B5EF4-FFF2-40B4-BE49-F238E27FC236}">
                <a16:creationId xmlns:a16="http://schemas.microsoft.com/office/drawing/2014/main" id="{0F47015D-008A-4C67-82CA-31B38CB509D4}"/>
              </a:ext>
            </a:extLst>
          </p:cNvPr>
          <p:cNvSpPr>
            <a:spLocks noGrp="1"/>
          </p:cNvSpPr>
          <p:nvPr>
            <p:ph type="subTitle" sz="quarter" idx="17" hasCustomPrompt="1"/>
          </p:nvPr>
        </p:nvSpPr>
        <p:spPr>
          <a:xfrm>
            <a:off x="216218" y="1590293"/>
            <a:ext cx="11863662" cy="692468"/>
          </a:xfrm>
          <a:prstGeom prst="rect">
            <a:avLst/>
          </a:prstGeom>
        </p:spPr>
        <p:txBody>
          <a:bodyPr vert="horz" lIns="91440" tIns="45720" rIns="91440" bIns="45720" rtlCol="0" anchor="t">
            <a:noAutofit/>
          </a:bodyPr>
          <a:lstStyle>
            <a:lvl1pPr>
              <a:defRPr lang="en-GB" sz="2400" b="0">
                <a:latin typeface="+mj-lt"/>
                <a:ea typeface="+mj-ea"/>
                <a:cs typeface="+mj-cs"/>
              </a:defRPr>
            </a:lvl1pPr>
          </a:lstStyle>
          <a:p>
            <a:pPr lvl="0"/>
            <a:r>
              <a:rPr lang="en-US" dirty="0"/>
              <a:t>Click to enter subtitle</a:t>
            </a:r>
            <a:endParaRPr lang="en-GB" dirty="0"/>
          </a:p>
        </p:txBody>
      </p:sp>
      <p:sp>
        <p:nvSpPr>
          <p:cNvPr id="38" name="Picture Placeholder 5">
            <a:extLst>
              <a:ext uri="{FF2B5EF4-FFF2-40B4-BE49-F238E27FC236}">
                <a16:creationId xmlns:a16="http://schemas.microsoft.com/office/drawing/2014/main" id="{37034B29-E2BA-43E4-9F67-424C37DDEFB1}"/>
              </a:ext>
            </a:extLst>
          </p:cNvPr>
          <p:cNvSpPr>
            <a:spLocks noGrp="1"/>
          </p:cNvSpPr>
          <p:nvPr>
            <p:ph type="pic" sz="quarter" idx="31" hasCustomPrompt="1"/>
          </p:nvPr>
        </p:nvSpPr>
        <p:spPr>
          <a:xfrm>
            <a:off x="5377071" y="2439988"/>
            <a:ext cx="6576804" cy="4100512"/>
          </a:xfrm>
          <a:noFill/>
        </p:spPr>
        <p:txBody>
          <a:bodyPr anchor="ctr"/>
          <a:lstStyle>
            <a:lvl1pPr algn="ctr">
              <a:defRPr sz="1200"/>
            </a:lvl1pPr>
          </a:lstStyle>
          <a:p>
            <a:r>
              <a:rPr lang="en-GB" dirty="0"/>
              <a:t>Click icon to insert image &gt; Right click &gt; Send to back</a:t>
            </a:r>
          </a:p>
        </p:txBody>
      </p:sp>
      <p:sp>
        <p:nvSpPr>
          <p:cNvPr id="4" name="Date Placeholder 3">
            <a:extLst>
              <a:ext uri="{FF2B5EF4-FFF2-40B4-BE49-F238E27FC236}">
                <a16:creationId xmlns:a16="http://schemas.microsoft.com/office/drawing/2014/main" id="{5E5E7669-1F32-49DA-B838-F3F76C30EB11}"/>
              </a:ext>
            </a:extLst>
          </p:cNvPr>
          <p:cNvSpPr>
            <a:spLocks noGrp="1"/>
          </p:cNvSpPr>
          <p:nvPr>
            <p:ph type="dt" sz="half" idx="55"/>
          </p:nvPr>
        </p:nvSpPr>
        <p:spPr/>
        <p:txBody>
          <a:bodyPr/>
          <a:lstStyle/>
          <a:p>
            <a:endParaRPr lang="en-GB" dirty="0"/>
          </a:p>
        </p:txBody>
      </p:sp>
      <p:sp>
        <p:nvSpPr>
          <p:cNvPr id="6" name="Footer Placeholder 5">
            <a:extLst>
              <a:ext uri="{FF2B5EF4-FFF2-40B4-BE49-F238E27FC236}">
                <a16:creationId xmlns:a16="http://schemas.microsoft.com/office/drawing/2014/main" id="{24927883-BA92-4B8D-B535-073A40AF2612}"/>
              </a:ext>
            </a:extLst>
          </p:cNvPr>
          <p:cNvSpPr>
            <a:spLocks noGrp="1"/>
          </p:cNvSpPr>
          <p:nvPr>
            <p:ph type="ftr" sz="quarter" idx="56"/>
          </p:nvPr>
        </p:nvSpPr>
        <p:spPr/>
        <p:txBody>
          <a:bodyPr/>
          <a:lstStyle/>
          <a:p>
            <a:endParaRPr lang="en-GB" dirty="0"/>
          </a:p>
        </p:txBody>
      </p:sp>
    </p:spTree>
    <p:extLst>
      <p:ext uri="{BB962C8B-B14F-4D97-AF65-F5344CB8AC3E}">
        <p14:creationId xmlns:p14="http://schemas.microsoft.com/office/powerpoint/2010/main" val="1311987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Key Point w/Graphic">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16438E-9F68-4AEF-8B41-B61F1FA928EB}"/>
              </a:ext>
            </a:extLst>
          </p:cNvPr>
          <p:cNvSpPr/>
          <p:nvPr userDrawn="1"/>
        </p:nvSpPr>
        <p:spPr>
          <a:xfrm>
            <a:off x="0" y="684848"/>
            <a:ext cx="12192001" cy="1755140"/>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39" name="Text Placeholder 20">
            <a:extLst>
              <a:ext uri="{FF2B5EF4-FFF2-40B4-BE49-F238E27FC236}">
                <a16:creationId xmlns:a16="http://schemas.microsoft.com/office/drawing/2014/main" id="{0D9F5B87-DF0E-4079-88E8-1EC705451CD7}"/>
              </a:ext>
            </a:extLst>
          </p:cNvPr>
          <p:cNvSpPr>
            <a:spLocks noGrp="1"/>
          </p:cNvSpPr>
          <p:nvPr>
            <p:ph type="body" sz="quarter" idx="32" hasCustomPrompt="1"/>
          </p:nvPr>
        </p:nvSpPr>
        <p:spPr>
          <a:xfrm>
            <a:off x="5377070" y="2439989"/>
            <a:ext cx="6576805" cy="4100511"/>
          </a:xfrm>
          <a:gradFill flip="none" rotWithShape="1">
            <a:gsLst>
              <a:gs pos="0">
                <a:schemeClr val="tx1">
                  <a:alpha val="0"/>
                </a:schemeClr>
              </a:gs>
              <a:gs pos="100000">
                <a:schemeClr val="tx1">
                  <a:alpha val="44000"/>
                </a:schemeClr>
              </a:gs>
            </a:gsLst>
            <a:lin ang="8100000" scaled="1"/>
            <a:tileRect/>
          </a:gradFill>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    </a:t>
            </a:r>
            <a:endParaRPr lang="en-GB" dirty="0"/>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21" name="Text Placeholder 20">
            <a:extLst>
              <a:ext uri="{FF2B5EF4-FFF2-40B4-BE49-F238E27FC236}">
                <a16:creationId xmlns:a16="http://schemas.microsoft.com/office/drawing/2014/main" id="{F085ED93-889F-43C0-9426-3AF41B56E68D}"/>
              </a:ext>
            </a:extLst>
          </p:cNvPr>
          <p:cNvSpPr>
            <a:spLocks noGrp="1"/>
          </p:cNvSpPr>
          <p:nvPr>
            <p:ph type="body" sz="quarter" idx="19"/>
          </p:nvPr>
        </p:nvSpPr>
        <p:spPr>
          <a:xfrm>
            <a:off x="1917699" y="4101306"/>
            <a:ext cx="3162301" cy="2255044"/>
          </a:xfrm>
        </p:spPr>
        <p:txBody>
          <a:bodyPr numCol="1" spcCol="360000"/>
          <a:lstStyle>
            <a:lvl1pPr>
              <a:defRPr sz="1200"/>
            </a:lvl1pPr>
            <a:lvl2pPr>
              <a:defRPr sz="1200"/>
            </a:lvl2pPr>
            <a:lvl3pPr>
              <a:defRPr sz="1050"/>
            </a:lvl3pPr>
            <a:lvl4pPr>
              <a:defRPr sz="600"/>
            </a:lvl4pPr>
            <a:lvl5pPr>
              <a:defRPr sz="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3" name="Picture 2" descr="A close up of a logo&#10;&#10;Description generated with very high confidence">
            <a:extLst>
              <a:ext uri="{FF2B5EF4-FFF2-40B4-BE49-F238E27FC236}">
                <a16:creationId xmlns:a16="http://schemas.microsoft.com/office/drawing/2014/main" id="{4971E239-7CBA-466C-936B-AB920FF6191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439988"/>
            <a:ext cx="2305050" cy="2305050"/>
          </a:xfrm>
          <a:prstGeom prst="rect">
            <a:avLst/>
          </a:prstGeom>
        </p:spPr>
      </p:pic>
      <p:sp>
        <p:nvSpPr>
          <p:cNvPr id="12" name="Text Placeholder 20">
            <a:extLst>
              <a:ext uri="{FF2B5EF4-FFF2-40B4-BE49-F238E27FC236}">
                <a16:creationId xmlns:a16="http://schemas.microsoft.com/office/drawing/2014/main" id="{F15AFD68-D47A-4C01-B720-CEC64CB206AD}"/>
              </a:ext>
            </a:extLst>
          </p:cNvPr>
          <p:cNvSpPr>
            <a:spLocks noGrp="1"/>
          </p:cNvSpPr>
          <p:nvPr>
            <p:ph type="body" sz="quarter" idx="20" hasCustomPrompt="1"/>
          </p:nvPr>
        </p:nvSpPr>
        <p:spPr>
          <a:xfrm>
            <a:off x="1917699" y="3767138"/>
            <a:ext cx="3162301" cy="334168"/>
          </a:xfrm>
        </p:spPr>
        <p:txBody>
          <a:bodyPr numCol="1" spcCol="360000"/>
          <a:lstStyle>
            <a:lvl1pPr>
              <a:defRPr sz="1600" b="1"/>
            </a:lvl1pPr>
            <a:lvl2pPr>
              <a:defRPr sz="1200"/>
            </a:lvl2pPr>
            <a:lvl3pPr>
              <a:defRPr sz="1050"/>
            </a:lvl3pPr>
            <a:lvl4pPr>
              <a:defRPr sz="600"/>
            </a:lvl4pPr>
            <a:lvl5pPr>
              <a:defRPr sz="600"/>
            </a:lvl5pPr>
          </a:lstStyle>
          <a:p>
            <a:pPr lvl="0"/>
            <a:r>
              <a:rPr lang="en-US" dirty="0"/>
              <a:t>Key Point</a:t>
            </a:r>
            <a:endParaRPr lang="en-GB" dirty="0"/>
          </a:p>
        </p:txBody>
      </p:sp>
      <p:sp>
        <p:nvSpPr>
          <p:cNvPr id="35" name="Text Placeholder 34">
            <a:extLst>
              <a:ext uri="{FF2B5EF4-FFF2-40B4-BE49-F238E27FC236}">
                <a16:creationId xmlns:a16="http://schemas.microsoft.com/office/drawing/2014/main" id="{73B04FBD-1C5A-4EE2-BB22-B3F5971CC36E}"/>
              </a:ext>
            </a:extLst>
          </p:cNvPr>
          <p:cNvSpPr>
            <a:spLocks noGrp="1"/>
          </p:cNvSpPr>
          <p:nvPr>
            <p:ph type="body" sz="quarter" idx="22" hasCustomPrompt="1"/>
          </p:nvPr>
        </p:nvSpPr>
        <p:spPr>
          <a:xfrm>
            <a:off x="1524795" y="4281204"/>
            <a:ext cx="173831" cy="131699"/>
          </a:xfrm>
          <a:custGeom>
            <a:avLst/>
            <a:gdLst>
              <a:gd name="connsiteX0" fmla="*/ 108819 w 173831"/>
              <a:gd name="connsiteY0" fmla="*/ 0 h 131699"/>
              <a:gd name="connsiteX1" fmla="*/ 173831 w 173831"/>
              <a:gd name="connsiteY1" fmla="*/ 65013 h 131699"/>
              <a:gd name="connsiteX2" fmla="*/ 108819 w 173831"/>
              <a:gd name="connsiteY2" fmla="*/ 131699 h 131699"/>
              <a:gd name="connsiteX3" fmla="*/ 94868 w 173831"/>
              <a:gd name="connsiteY3" fmla="*/ 117748 h 131699"/>
              <a:gd name="connsiteX4" fmla="*/ 137000 w 173831"/>
              <a:gd name="connsiteY4" fmla="*/ 75616 h 131699"/>
              <a:gd name="connsiteX5" fmla="*/ 0 w 173831"/>
              <a:gd name="connsiteY5" fmla="*/ 75616 h 131699"/>
              <a:gd name="connsiteX6" fmla="*/ 0 w 173831"/>
              <a:gd name="connsiteY6" fmla="*/ 56084 h 131699"/>
              <a:gd name="connsiteX7" fmla="*/ 138382 w 173831"/>
              <a:gd name="connsiteY7" fmla="*/ 56084 h 131699"/>
              <a:gd name="connsiteX8" fmla="*/ 94868 w 173831"/>
              <a:gd name="connsiteY8" fmla="*/ 13951 h 13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831" h="131699">
                <a:moveTo>
                  <a:pt x="108819" y="0"/>
                </a:moveTo>
                <a:lnTo>
                  <a:pt x="173831" y="65013"/>
                </a:lnTo>
                <a:lnTo>
                  <a:pt x="108819" y="131699"/>
                </a:lnTo>
                <a:lnTo>
                  <a:pt x="94868" y="117748"/>
                </a:lnTo>
                <a:lnTo>
                  <a:pt x="137000" y="75616"/>
                </a:lnTo>
                <a:lnTo>
                  <a:pt x="0" y="75616"/>
                </a:lnTo>
                <a:lnTo>
                  <a:pt x="0" y="56084"/>
                </a:lnTo>
                <a:lnTo>
                  <a:pt x="138382" y="56084"/>
                </a:lnTo>
                <a:lnTo>
                  <a:pt x="94868" y="13951"/>
                </a:lnTo>
                <a:close/>
              </a:path>
            </a:pathLst>
          </a:custGeom>
          <a:solidFill>
            <a:schemeClr val="tx1"/>
          </a:solidFill>
        </p:spPr>
        <p:txBody>
          <a:bodyPr wrap="square">
            <a:noAutofit/>
          </a:bodyPr>
          <a:lstStyle>
            <a:lvl1pPr>
              <a:defRPr/>
            </a:lvl1pPr>
          </a:lstStyle>
          <a:p>
            <a:pPr lvl="0"/>
            <a:r>
              <a:rPr lang="en-US" dirty="0"/>
              <a:t>  </a:t>
            </a:r>
            <a:endParaRPr lang="en-GB" dirty="0"/>
          </a:p>
        </p:txBody>
      </p:sp>
      <p:sp>
        <p:nvSpPr>
          <p:cNvPr id="36" name="Text Placeholder 35">
            <a:extLst>
              <a:ext uri="{FF2B5EF4-FFF2-40B4-BE49-F238E27FC236}">
                <a16:creationId xmlns:a16="http://schemas.microsoft.com/office/drawing/2014/main" id="{D5B8A339-0F1D-4BEB-8C99-BCF792FA7778}"/>
              </a:ext>
            </a:extLst>
          </p:cNvPr>
          <p:cNvSpPr>
            <a:spLocks noGrp="1"/>
          </p:cNvSpPr>
          <p:nvPr>
            <p:ph type="body" sz="quarter" idx="23" hasCustomPrompt="1"/>
          </p:nvPr>
        </p:nvSpPr>
        <p:spPr>
          <a:xfrm flipH="1">
            <a:off x="1260476" y="4281204"/>
            <a:ext cx="173831" cy="131699"/>
          </a:xfrm>
          <a:custGeom>
            <a:avLst/>
            <a:gdLst>
              <a:gd name="connsiteX0" fmla="*/ 108819 w 173831"/>
              <a:gd name="connsiteY0" fmla="*/ 0 h 131699"/>
              <a:gd name="connsiteX1" fmla="*/ 173831 w 173831"/>
              <a:gd name="connsiteY1" fmla="*/ 65013 h 131699"/>
              <a:gd name="connsiteX2" fmla="*/ 108819 w 173831"/>
              <a:gd name="connsiteY2" fmla="*/ 131699 h 131699"/>
              <a:gd name="connsiteX3" fmla="*/ 94868 w 173831"/>
              <a:gd name="connsiteY3" fmla="*/ 117748 h 131699"/>
              <a:gd name="connsiteX4" fmla="*/ 137000 w 173831"/>
              <a:gd name="connsiteY4" fmla="*/ 75616 h 131699"/>
              <a:gd name="connsiteX5" fmla="*/ 0 w 173831"/>
              <a:gd name="connsiteY5" fmla="*/ 75616 h 131699"/>
              <a:gd name="connsiteX6" fmla="*/ 0 w 173831"/>
              <a:gd name="connsiteY6" fmla="*/ 56084 h 131699"/>
              <a:gd name="connsiteX7" fmla="*/ 138382 w 173831"/>
              <a:gd name="connsiteY7" fmla="*/ 56084 h 131699"/>
              <a:gd name="connsiteX8" fmla="*/ 94868 w 173831"/>
              <a:gd name="connsiteY8" fmla="*/ 13951 h 131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831" h="131699">
                <a:moveTo>
                  <a:pt x="108819" y="0"/>
                </a:moveTo>
                <a:lnTo>
                  <a:pt x="173831" y="65013"/>
                </a:lnTo>
                <a:lnTo>
                  <a:pt x="108819" y="131699"/>
                </a:lnTo>
                <a:lnTo>
                  <a:pt x="94868" y="117748"/>
                </a:lnTo>
                <a:lnTo>
                  <a:pt x="137000" y="75616"/>
                </a:lnTo>
                <a:lnTo>
                  <a:pt x="0" y="75616"/>
                </a:lnTo>
                <a:lnTo>
                  <a:pt x="0" y="56084"/>
                </a:lnTo>
                <a:lnTo>
                  <a:pt x="138382" y="56084"/>
                </a:lnTo>
                <a:lnTo>
                  <a:pt x="94868" y="13951"/>
                </a:lnTo>
                <a:close/>
              </a:path>
            </a:pathLst>
          </a:custGeom>
          <a:solidFill>
            <a:srgbClr val="B2B2B2"/>
          </a:solidFill>
        </p:spPr>
        <p:txBody>
          <a:bodyPr wrap="square">
            <a:noAutofit/>
          </a:bodyPr>
          <a:lstStyle>
            <a:lvl1pPr>
              <a:defRPr/>
            </a:lvl1pPr>
          </a:lstStyle>
          <a:p>
            <a:pPr lvl="0"/>
            <a:r>
              <a:rPr lang="en-US" dirty="0"/>
              <a:t>  </a:t>
            </a:r>
            <a:endParaRPr lang="en-GB" dirty="0"/>
          </a:p>
        </p:txBody>
      </p:sp>
      <p:sp>
        <p:nvSpPr>
          <p:cNvPr id="15" name="Title 4">
            <a:extLst>
              <a:ext uri="{FF2B5EF4-FFF2-40B4-BE49-F238E27FC236}">
                <a16:creationId xmlns:a16="http://schemas.microsoft.com/office/drawing/2014/main" id="{A337C6E3-B277-4721-AD34-30978B708244}"/>
              </a:ext>
            </a:extLst>
          </p:cNvPr>
          <p:cNvSpPr>
            <a:spLocks noGrp="1"/>
          </p:cNvSpPr>
          <p:nvPr>
            <p:ph type="title" hasCustomPrompt="1"/>
          </p:nvPr>
        </p:nvSpPr>
        <p:spPr>
          <a:xfrm>
            <a:off x="216218" y="1089501"/>
            <a:ext cx="11863662" cy="486887"/>
          </a:xfrm>
        </p:spPr>
        <p:txBody>
          <a:bodyPr/>
          <a:lstStyle>
            <a:lvl1pPr>
              <a:defRPr/>
            </a:lvl1pPr>
          </a:lstStyle>
          <a:p>
            <a:r>
              <a:rPr lang="en-US" dirty="0"/>
              <a:t>Click to here to insert title</a:t>
            </a:r>
            <a:endParaRPr lang="en-GB" dirty="0"/>
          </a:p>
        </p:txBody>
      </p:sp>
      <p:sp>
        <p:nvSpPr>
          <p:cNvPr id="18" name="Sub Title Placeholder">
            <a:extLst>
              <a:ext uri="{FF2B5EF4-FFF2-40B4-BE49-F238E27FC236}">
                <a16:creationId xmlns:a16="http://schemas.microsoft.com/office/drawing/2014/main" id="{B2324A4E-A2F7-4589-8E1B-0C4B177B5A2E}"/>
              </a:ext>
            </a:extLst>
          </p:cNvPr>
          <p:cNvSpPr>
            <a:spLocks noGrp="1"/>
          </p:cNvSpPr>
          <p:nvPr>
            <p:ph type="subTitle" sz="quarter" idx="17" hasCustomPrompt="1"/>
          </p:nvPr>
        </p:nvSpPr>
        <p:spPr>
          <a:xfrm>
            <a:off x="216218" y="1590293"/>
            <a:ext cx="11863662" cy="692468"/>
          </a:xfrm>
          <a:prstGeom prst="rect">
            <a:avLst/>
          </a:prstGeom>
        </p:spPr>
        <p:txBody>
          <a:bodyPr vert="horz" lIns="91440" tIns="45720" rIns="91440" bIns="45720" rtlCol="0" anchor="t">
            <a:noAutofit/>
          </a:bodyPr>
          <a:lstStyle>
            <a:lvl1pPr>
              <a:defRPr lang="en-GB" sz="2400" b="0">
                <a:latin typeface="+mj-lt"/>
                <a:ea typeface="+mj-ea"/>
                <a:cs typeface="+mj-cs"/>
              </a:defRPr>
            </a:lvl1pPr>
          </a:lstStyle>
          <a:p>
            <a:pPr lvl="0"/>
            <a:r>
              <a:rPr lang="en-US" dirty="0"/>
              <a:t>Click to enter subtitle</a:t>
            </a:r>
            <a:endParaRPr lang="en-GB" dirty="0"/>
          </a:p>
        </p:txBody>
      </p:sp>
      <p:sp>
        <p:nvSpPr>
          <p:cNvPr id="19" name="Text Placeholder 20">
            <a:extLst>
              <a:ext uri="{FF2B5EF4-FFF2-40B4-BE49-F238E27FC236}">
                <a16:creationId xmlns:a16="http://schemas.microsoft.com/office/drawing/2014/main" id="{FDB4CC7B-8F54-4140-833C-71C05A30179D}"/>
              </a:ext>
            </a:extLst>
          </p:cNvPr>
          <p:cNvSpPr>
            <a:spLocks noGrp="1"/>
          </p:cNvSpPr>
          <p:nvPr>
            <p:ph type="body" sz="quarter" idx="33"/>
          </p:nvPr>
        </p:nvSpPr>
        <p:spPr>
          <a:xfrm>
            <a:off x="5604908" y="2675731"/>
            <a:ext cx="6050170" cy="3508789"/>
          </a:xfrm>
        </p:spPr>
        <p:txBody>
          <a:bodyPr numCol="1" spcCol="360000"/>
          <a:lstStyle>
            <a:lvl1pPr>
              <a:defRPr sz="1800">
                <a:solidFill>
                  <a:schemeClr val="bg1"/>
                </a:solidFill>
              </a:defRPr>
            </a:lvl1pPr>
            <a:lvl2pPr>
              <a:defRPr sz="1800">
                <a:solidFill>
                  <a:schemeClr val="bg1"/>
                </a:solidFill>
              </a:defRPr>
            </a:lvl2pPr>
            <a:lvl3pPr>
              <a:defRPr sz="140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8" name="Picture Placeholder 5">
            <a:extLst>
              <a:ext uri="{FF2B5EF4-FFF2-40B4-BE49-F238E27FC236}">
                <a16:creationId xmlns:a16="http://schemas.microsoft.com/office/drawing/2014/main" id="{37034B29-E2BA-43E4-9F67-424C37DDEFB1}"/>
              </a:ext>
            </a:extLst>
          </p:cNvPr>
          <p:cNvSpPr>
            <a:spLocks noGrp="1"/>
          </p:cNvSpPr>
          <p:nvPr>
            <p:ph type="pic" sz="quarter" idx="31" hasCustomPrompt="1"/>
          </p:nvPr>
        </p:nvSpPr>
        <p:spPr>
          <a:xfrm>
            <a:off x="5377071" y="2439988"/>
            <a:ext cx="6576804" cy="4100512"/>
          </a:xfrm>
          <a:noFill/>
        </p:spPr>
        <p:txBody>
          <a:bodyPr anchor="ctr"/>
          <a:lstStyle>
            <a:lvl1pPr algn="ctr">
              <a:defRPr sz="1200"/>
            </a:lvl1pPr>
          </a:lstStyle>
          <a:p>
            <a:r>
              <a:rPr lang="en-GB" dirty="0"/>
              <a:t>Click icon to insert image &gt; Right click &gt; Send to back</a:t>
            </a:r>
          </a:p>
        </p:txBody>
      </p:sp>
      <p:sp>
        <p:nvSpPr>
          <p:cNvPr id="6" name="Date Placeholder 5">
            <a:extLst>
              <a:ext uri="{FF2B5EF4-FFF2-40B4-BE49-F238E27FC236}">
                <a16:creationId xmlns:a16="http://schemas.microsoft.com/office/drawing/2014/main" id="{01EDB4C8-039D-4F56-A52F-D4C9C99D8119}"/>
              </a:ext>
            </a:extLst>
          </p:cNvPr>
          <p:cNvSpPr>
            <a:spLocks noGrp="1"/>
          </p:cNvSpPr>
          <p:nvPr>
            <p:ph type="dt" sz="half" idx="55"/>
          </p:nvPr>
        </p:nvSpPr>
        <p:spPr/>
        <p:txBody>
          <a:bodyPr/>
          <a:lstStyle/>
          <a:p>
            <a:endParaRPr lang="en-GB" dirty="0"/>
          </a:p>
        </p:txBody>
      </p:sp>
      <p:sp>
        <p:nvSpPr>
          <p:cNvPr id="7" name="Footer Placeholder 6">
            <a:extLst>
              <a:ext uri="{FF2B5EF4-FFF2-40B4-BE49-F238E27FC236}">
                <a16:creationId xmlns:a16="http://schemas.microsoft.com/office/drawing/2014/main" id="{F264F6F6-4BF7-4913-AEE5-CF7D967D4092}"/>
              </a:ext>
            </a:extLst>
          </p:cNvPr>
          <p:cNvSpPr>
            <a:spLocks noGrp="1"/>
          </p:cNvSpPr>
          <p:nvPr>
            <p:ph type="ftr" sz="quarter" idx="56"/>
          </p:nvPr>
        </p:nvSpPr>
        <p:spPr/>
        <p:txBody>
          <a:bodyPr/>
          <a:lstStyle/>
          <a:p>
            <a:endParaRPr lang="en-GB" dirty="0"/>
          </a:p>
        </p:txBody>
      </p:sp>
    </p:spTree>
    <p:extLst>
      <p:ext uri="{BB962C8B-B14F-4D97-AF65-F5344CB8AC3E}">
        <p14:creationId xmlns:p14="http://schemas.microsoft.com/office/powerpoint/2010/main" val="313059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ey Statement w/Tex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6B0F024-53E7-4884-90E9-69D4DB96119B}"/>
              </a:ext>
            </a:extLst>
          </p:cNvPr>
          <p:cNvSpPr/>
          <p:nvPr userDrawn="1"/>
        </p:nvSpPr>
        <p:spPr>
          <a:xfrm>
            <a:off x="0" y="684848"/>
            <a:ext cx="12192001" cy="1755140"/>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7" name="Oval 6">
            <a:extLst>
              <a:ext uri="{FF2B5EF4-FFF2-40B4-BE49-F238E27FC236}">
                <a16:creationId xmlns:a16="http://schemas.microsoft.com/office/drawing/2014/main" id="{C3F26994-31B5-4951-89FC-1D3A59E6C4B1}"/>
              </a:ext>
            </a:extLst>
          </p:cNvPr>
          <p:cNvSpPr/>
          <p:nvPr userDrawn="1"/>
        </p:nvSpPr>
        <p:spPr>
          <a:xfrm>
            <a:off x="9385300" y="2438400"/>
            <a:ext cx="2806700" cy="28067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4" name="Rectangle 3">
            <a:extLst>
              <a:ext uri="{FF2B5EF4-FFF2-40B4-BE49-F238E27FC236}">
                <a16:creationId xmlns:a16="http://schemas.microsoft.com/office/drawing/2014/main" id="{CD5AF7EA-FE92-4210-B2B2-AD59402572ED}"/>
              </a:ext>
            </a:extLst>
          </p:cNvPr>
          <p:cNvSpPr/>
          <p:nvPr userDrawn="1"/>
        </p:nvSpPr>
        <p:spPr>
          <a:xfrm>
            <a:off x="0" y="2439988"/>
            <a:ext cx="5041900" cy="44180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9" name="Text Placeholder 20">
            <a:extLst>
              <a:ext uri="{FF2B5EF4-FFF2-40B4-BE49-F238E27FC236}">
                <a16:creationId xmlns:a16="http://schemas.microsoft.com/office/drawing/2014/main" id="{61771A6C-A596-4388-9EAC-E086147E3BAF}"/>
              </a:ext>
            </a:extLst>
          </p:cNvPr>
          <p:cNvSpPr>
            <a:spLocks noGrp="1"/>
          </p:cNvSpPr>
          <p:nvPr>
            <p:ph type="body" sz="quarter" idx="20"/>
          </p:nvPr>
        </p:nvSpPr>
        <p:spPr>
          <a:xfrm>
            <a:off x="215899" y="3716245"/>
            <a:ext cx="4573815" cy="2824255"/>
          </a:xfrm>
        </p:spPr>
        <p:txBody>
          <a:bodyPr numCol="1" spcCol="36000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20">
            <a:extLst>
              <a:ext uri="{FF2B5EF4-FFF2-40B4-BE49-F238E27FC236}">
                <a16:creationId xmlns:a16="http://schemas.microsoft.com/office/drawing/2014/main" id="{6A13FF92-E0B0-480E-83F3-B044FDF38ED4}"/>
              </a:ext>
            </a:extLst>
          </p:cNvPr>
          <p:cNvSpPr>
            <a:spLocks noGrp="1"/>
          </p:cNvSpPr>
          <p:nvPr>
            <p:ph type="body" sz="quarter" idx="19" hasCustomPrompt="1"/>
          </p:nvPr>
        </p:nvSpPr>
        <p:spPr>
          <a:xfrm>
            <a:off x="215900" y="2673349"/>
            <a:ext cx="4573814" cy="1042895"/>
          </a:xfrm>
        </p:spPr>
        <p:txBody>
          <a:bodyPr anchor="b"/>
          <a:lstStyle>
            <a:lvl1pPr>
              <a:defRPr sz="3000" b="1">
                <a:solidFill>
                  <a:schemeClr val="bg1"/>
                </a:solidFill>
              </a:defRPr>
            </a:lvl1pPr>
            <a:lvl2pPr>
              <a:defRPr sz="3000" b="1">
                <a:solidFill>
                  <a:schemeClr val="bg1"/>
                </a:solidFill>
              </a:defRPr>
            </a:lvl2pPr>
            <a:lvl3pPr>
              <a:defRPr sz="3000" b="1">
                <a:solidFill>
                  <a:schemeClr val="bg1"/>
                </a:solidFill>
              </a:defRPr>
            </a:lvl3pPr>
            <a:lvl4pPr>
              <a:defRPr sz="3000" b="1">
                <a:solidFill>
                  <a:schemeClr val="bg1"/>
                </a:solidFill>
              </a:defRPr>
            </a:lvl4pPr>
            <a:lvl5pPr>
              <a:defRPr sz="3000" b="1">
                <a:solidFill>
                  <a:schemeClr val="bg1"/>
                </a:solidFill>
              </a:defRPr>
            </a:lvl5pPr>
          </a:lstStyle>
          <a:p>
            <a:pPr lvl="0"/>
            <a:r>
              <a:rPr lang="en-US" dirty="0"/>
              <a:t>Insert Key</a:t>
            </a:r>
            <a:br>
              <a:rPr lang="en-US" dirty="0"/>
            </a:br>
            <a:r>
              <a:rPr lang="en-US" dirty="0"/>
              <a:t>Statement Here</a:t>
            </a:r>
            <a:endParaRPr lang="en-GB" dirty="0"/>
          </a:p>
        </p:txBody>
      </p:sp>
      <p:sp>
        <p:nvSpPr>
          <p:cNvPr id="16" name="Title 4">
            <a:extLst>
              <a:ext uri="{FF2B5EF4-FFF2-40B4-BE49-F238E27FC236}">
                <a16:creationId xmlns:a16="http://schemas.microsoft.com/office/drawing/2014/main" id="{52600EF3-AC90-440F-BF1D-35D3ADAA846E}"/>
              </a:ext>
            </a:extLst>
          </p:cNvPr>
          <p:cNvSpPr>
            <a:spLocks noGrp="1"/>
          </p:cNvSpPr>
          <p:nvPr>
            <p:ph type="title" hasCustomPrompt="1"/>
          </p:nvPr>
        </p:nvSpPr>
        <p:spPr>
          <a:xfrm>
            <a:off x="216218" y="1089501"/>
            <a:ext cx="11863662" cy="486887"/>
          </a:xfrm>
        </p:spPr>
        <p:txBody>
          <a:bodyPr/>
          <a:lstStyle>
            <a:lvl1pPr>
              <a:defRPr/>
            </a:lvl1pPr>
          </a:lstStyle>
          <a:p>
            <a:r>
              <a:rPr lang="en-US" dirty="0"/>
              <a:t>Click to here to insert title</a:t>
            </a:r>
            <a:endParaRPr lang="en-GB" dirty="0"/>
          </a:p>
        </p:txBody>
      </p:sp>
      <p:sp>
        <p:nvSpPr>
          <p:cNvPr id="22" name="Sub Title Placeholder">
            <a:extLst>
              <a:ext uri="{FF2B5EF4-FFF2-40B4-BE49-F238E27FC236}">
                <a16:creationId xmlns:a16="http://schemas.microsoft.com/office/drawing/2014/main" id="{267B6FC5-8776-4534-BAEE-9FC7625355A9}"/>
              </a:ext>
            </a:extLst>
          </p:cNvPr>
          <p:cNvSpPr>
            <a:spLocks noGrp="1"/>
          </p:cNvSpPr>
          <p:nvPr>
            <p:ph type="subTitle" sz="quarter" idx="17" hasCustomPrompt="1"/>
          </p:nvPr>
        </p:nvSpPr>
        <p:spPr>
          <a:xfrm>
            <a:off x="216218" y="1590293"/>
            <a:ext cx="11863662" cy="692468"/>
          </a:xfrm>
          <a:prstGeom prst="rect">
            <a:avLst/>
          </a:prstGeom>
        </p:spPr>
        <p:txBody>
          <a:bodyPr vert="horz" lIns="91440" tIns="45720" rIns="91440" bIns="45720" rtlCol="0" anchor="t">
            <a:noAutofit/>
          </a:bodyPr>
          <a:lstStyle>
            <a:lvl1pPr>
              <a:defRPr lang="en-GB" sz="2400" b="0">
                <a:latin typeface="+mj-lt"/>
                <a:ea typeface="+mj-ea"/>
                <a:cs typeface="+mj-cs"/>
              </a:defRPr>
            </a:lvl1pPr>
          </a:lstStyle>
          <a:p>
            <a:pPr lvl="0"/>
            <a:r>
              <a:rPr lang="en-US" dirty="0"/>
              <a:t>Click to enter subtitle</a:t>
            </a:r>
            <a:endParaRPr lang="en-GB" dirty="0"/>
          </a:p>
        </p:txBody>
      </p:sp>
      <p:sp>
        <p:nvSpPr>
          <p:cNvPr id="6" name="Date Placeholder 5">
            <a:extLst>
              <a:ext uri="{FF2B5EF4-FFF2-40B4-BE49-F238E27FC236}">
                <a16:creationId xmlns:a16="http://schemas.microsoft.com/office/drawing/2014/main" id="{1B3B67BB-77BE-4FC7-B6EA-D21F656B93C8}"/>
              </a:ext>
            </a:extLst>
          </p:cNvPr>
          <p:cNvSpPr>
            <a:spLocks noGrp="1"/>
          </p:cNvSpPr>
          <p:nvPr>
            <p:ph type="dt" sz="half" idx="55"/>
          </p:nvPr>
        </p:nvSpPr>
        <p:spPr/>
        <p:txBody>
          <a:bodyPr/>
          <a:lstStyle/>
          <a:p>
            <a:endParaRPr lang="en-GB" dirty="0"/>
          </a:p>
        </p:txBody>
      </p:sp>
      <p:sp>
        <p:nvSpPr>
          <p:cNvPr id="8" name="Footer Placeholder 7">
            <a:extLst>
              <a:ext uri="{FF2B5EF4-FFF2-40B4-BE49-F238E27FC236}">
                <a16:creationId xmlns:a16="http://schemas.microsoft.com/office/drawing/2014/main" id="{BE59C278-6031-47C2-9562-54C51A69AD2E}"/>
              </a:ext>
            </a:extLst>
          </p:cNvPr>
          <p:cNvSpPr>
            <a:spLocks noGrp="1"/>
          </p:cNvSpPr>
          <p:nvPr>
            <p:ph type="ftr" sz="quarter" idx="56"/>
          </p:nvPr>
        </p:nvSpPr>
        <p:spPr/>
        <p:txBody>
          <a:bodyPr/>
          <a:lstStyle/>
          <a:p>
            <a:endParaRPr lang="en-GB" dirty="0"/>
          </a:p>
        </p:txBody>
      </p:sp>
    </p:spTree>
    <p:extLst>
      <p:ext uri="{BB962C8B-B14F-4D97-AF65-F5344CB8AC3E}">
        <p14:creationId xmlns:p14="http://schemas.microsoft.com/office/powerpoint/2010/main" val="2629594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alf And Half Oran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CA266C66-941F-4405-9B73-91EA91A541A9}"/>
              </a:ext>
            </a:extLst>
          </p:cNvPr>
          <p:cNvSpPr/>
          <p:nvPr userDrawn="1"/>
        </p:nvSpPr>
        <p:spPr>
          <a:xfrm>
            <a:off x="0" y="684848"/>
            <a:ext cx="12192001" cy="17551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bg1"/>
          </a:solidFill>
        </p:spPr>
        <p:txBody>
          <a:bodyPr/>
          <a:lstStyle>
            <a:lvl1pPr>
              <a:defRPr/>
            </a:lvl1pPr>
          </a:lstStyle>
          <a:p>
            <a:pPr lvl="0"/>
            <a:r>
              <a:rPr lang="en-US" dirty="0"/>
              <a:t>    </a:t>
            </a:r>
            <a:endParaRPr lang="en-GB" dirty="0"/>
          </a:p>
        </p:txBody>
      </p:sp>
      <p:sp>
        <p:nvSpPr>
          <p:cNvPr id="13" name="Picture Placeholder 2">
            <a:extLst>
              <a:ext uri="{FF2B5EF4-FFF2-40B4-BE49-F238E27FC236}">
                <a16:creationId xmlns:a16="http://schemas.microsoft.com/office/drawing/2014/main" id="{4616A7D1-CEDE-49D3-88CC-BDA8C679AA3D}"/>
              </a:ext>
            </a:extLst>
          </p:cNvPr>
          <p:cNvSpPr>
            <a:spLocks noGrp="1"/>
          </p:cNvSpPr>
          <p:nvPr>
            <p:ph type="pic" sz="quarter" idx="20" hasCustomPrompt="1"/>
          </p:nvPr>
        </p:nvSpPr>
        <p:spPr>
          <a:xfrm>
            <a:off x="6267449" y="1031876"/>
            <a:ext cx="5924551" cy="5826124"/>
          </a:xfrm>
        </p:spPr>
        <p:txBody>
          <a:bodyPr anchor="ctr"/>
          <a:lstStyle>
            <a:lvl1pPr algn="ctr">
              <a:defRPr sz="1200"/>
            </a:lvl1pPr>
          </a:lstStyle>
          <a:p>
            <a:r>
              <a:rPr lang="en-GB" dirty="0"/>
              <a:t>Click icon to insert image</a:t>
            </a:r>
          </a:p>
        </p:txBody>
      </p:sp>
      <p:pic>
        <p:nvPicPr>
          <p:cNvPr id="15" name="Picture 14" hidden="1">
            <a:extLst>
              <a:ext uri="{FF2B5EF4-FFF2-40B4-BE49-F238E27FC236}">
                <a16:creationId xmlns:a16="http://schemas.microsoft.com/office/drawing/2014/main" id="{186DBFDB-3D24-4EFA-9E5F-E137ABA48E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350" y="4833937"/>
            <a:ext cx="1647445" cy="1651000"/>
          </a:xfrm>
          <a:prstGeom prst="rect">
            <a:avLst/>
          </a:prstGeom>
        </p:spPr>
      </p:pic>
      <p:sp>
        <p:nvSpPr>
          <p:cNvPr id="23" name="Title 4">
            <a:extLst>
              <a:ext uri="{FF2B5EF4-FFF2-40B4-BE49-F238E27FC236}">
                <a16:creationId xmlns:a16="http://schemas.microsoft.com/office/drawing/2014/main" id="{25C2EA27-2753-497E-A56A-6C9EA0A9C24C}"/>
              </a:ext>
            </a:extLst>
          </p:cNvPr>
          <p:cNvSpPr>
            <a:spLocks noGrp="1"/>
          </p:cNvSpPr>
          <p:nvPr>
            <p:ph type="title" hasCustomPrompt="1"/>
          </p:nvPr>
        </p:nvSpPr>
        <p:spPr>
          <a:xfrm>
            <a:off x="216218" y="1089501"/>
            <a:ext cx="5828982" cy="486887"/>
          </a:xfrm>
        </p:spPr>
        <p:txBody>
          <a:bodyPr/>
          <a:lstStyle>
            <a:lvl1pPr>
              <a:defRPr>
                <a:solidFill>
                  <a:schemeClr val="bg1"/>
                </a:solidFill>
              </a:defRPr>
            </a:lvl1pPr>
          </a:lstStyle>
          <a:p>
            <a:r>
              <a:rPr lang="en-US" dirty="0"/>
              <a:t>Click to here to insert title</a:t>
            </a:r>
            <a:endParaRPr lang="en-GB" dirty="0"/>
          </a:p>
        </p:txBody>
      </p:sp>
      <p:sp>
        <p:nvSpPr>
          <p:cNvPr id="24" name="Sub Title Placeholder">
            <a:extLst>
              <a:ext uri="{FF2B5EF4-FFF2-40B4-BE49-F238E27FC236}">
                <a16:creationId xmlns:a16="http://schemas.microsoft.com/office/drawing/2014/main" id="{EACEAB0C-070B-4873-B511-FBE703C42A06}"/>
              </a:ext>
            </a:extLst>
          </p:cNvPr>
          <p:cNvSpPr>
            <a:spLocks noGrp="1"/>
          </p:cNvSpPr>
          <p:nvPr>
            <p:ph type="subTitle" sz="quarter" idx="17" hasCustomPrompt="1"/>
          </p:nvPr>
        </p:nvSpPr>
        <p:spPr>
          <a:xfrm>
            <a:off x="216218" y="1590293"/>
            <a:ext cx="5828982" cy="692468"/>
          </a:xfrm>
          <a:prstGeom prst="rect">
            <a:avLst/>
          </a:prstGeom>
        </p:spPr>
        <p:txBody>
          <a:bodyPr vert="horz" lIns="91440" tIns="45720" rIns="91440" bIns="45720" rtlCol="0" anchor="t">
            <a:noAutofit/>
          </a:bodyPr>
          <a:lstStyle>
            <a:lvl1pPr>
              <a:defRPr lang="en-GB" sz="2400" b="0">
                <a:solidFill>
                  <a:schemeClr val="bg1"/>
                </a:solidFill>
                <a:latin typeface="+mj-lt"/>
                <a:ea typeface="+mj-ea"/>
                <a:cs typeface="+mj-cs"/>
              </a:defRPr>
            </a:lvl1pPr>
          </a:lstStyle>
          <a:p>
            <a:pPr lvl="0"/>
            <a:r>
              <a:rPr lang="en-US" dirty="0"/>
              <a:t>Click to enter subtitle</a:t>
            </a:r>
            <a:endParaRPr lang="en-GB" dirty="0"/>
          </a:p>
        </p:txBody>
      </p:sp>
      <p:sp>
        <p:nvSpPr>
          <p:cNvPr id="26" name="Text Placeholder 20">
            <a:extLst>
              <a:ext uri="{FF2B5EF4-FFF2-40B4-BE49-F238E27FC236}">
                <a16:creationId xmlns:a16="http://schemas.microsoft.com/office/drawing/2014/main" id="{0FF30625-CD12-48C2-A31C-03FE277C42DC}"/>
              </a:ext>
            </a:extLst>
          </p:cNvPr>
          <p:cNvSpPr>
            <a:spLocks noGrp="1"/>
          </p:cNvSpPr>
          <p:nvPr>
            <p:ph type="body" sz="quarter" idx="19"/>
          </p:nvPr>
        </p:nvSpPr>
        <p:spPr>
          <a:xfrm>
            <a:off x="215899" y="2675732"/>
            <a:ext cx="6019801" cy="2374042"/>
          </a:xfrm>
        </p:spPr>
        <p:txBody>
          <a:bodyPr numCol="1" spcCol="36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7" name="Text Placeholder 20">
            <a:extLst>
              <a:ext uri="{FF2B5EF4-FFF2-40B4-BE49-F238E27FC236}">
                <a16:creationId xmlns:a16="http://schemas.microsoft.com/office/drawing/2014/main" id="{4F99C0E6-A74C-4F30-9285-7C6FE2130ABE}"/>
              </a:ext>
            </a:extLst>
          </p:cNvPr>
          <p:cNvSpPr>
            <a:spLocks noGrp="1"/>
          </p:cNvSpPr>
          <p:nvPr>
            <p:ph type="body" sz="quarter" idx="55"/>
          </p:nvPr>
        </p:nvSpPr>
        <p:spPr>
          <a:xfrm>
            <a:off x="1641095" y="5087874"/>
            <a:ext cx="4594605" cy="1808226"/>
          </a:xfrm>
        </p:spPr>
        <p:txBody>
          <a:bodyPr numCol="1" spcCol="36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BFE9222C-819B-4DC8-84E6-CDCAE5C2B12E}"/>
              </a:ext>
            </a:extLst>
          </p:cNvPr>
          <p:cNvSpPr>
            <a:spLocks noGrp="1"/>
          </p:cNvSpPr>
          <p:nvPr>
            <p:ph type="dt" sz="half" idx="56"/>
          </p:nvPr>
        </p:nvSpPr>
        <p:spPr/>
        <p:txBody>
          <a:bodyPr/>
          <a:lstStyle/>
          <a:p>
            <a:endParaRPr lang="en-GB" dirty="0"/>
          </a:p>
        </p:txBody>
      </p:sp>
      <p:sp>
        <p:nvSpPr>
          <p:cNvPr id="6" name="Footer Placeholder 5">
            <a:extLst>
              <a:ext uri="{FF2B5EF4-FFF2-40B4-BE49-F238E27FC236}">
                <a16:creationId xmlns:a16="http://schemas.microsoft.com/office/drawing/2014/main" id="{F5A34CBA-AD98-46E7-8403-1DEF69D990B8}"/>
              </a:ext>
            </a:extLst>
          </p:cNvPr>
          <p:cNvSpPr>
            <a:spLocks noGrp="1"/>
          </p:cNvSpPr>
          <p:nvPr>
            <p:ph type="ftr" sz="quarter" idx="57"/>
          </p:nvPr>
        </p:nvSpPr>
        <p:spPr/>
        <p:txBody>
          <a:bodyPr/>
          <a:lstStyle/>
          <a:p>
            <a:endParaRPr lang="en-GB" dirty="0"/>
          </a:p>
        </p:txBody>
      </p:sp>
    </p:spTree>
    <p:extLst>
      <p:ext uri="{BB962C8B-B14F-4D97-AF65-F5344CB8AC3E}">
        <p14:creationId xmlns:p14="http://schemas.microsoft.com/office/powerpoint/2010/main" val="1885063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7DF58C6-FEF6-4C1E-95FA-69C2CB3B5A28}"/>
              </a:ext>
            </a:extLst>
          </p:cNvPr>
          <p:cNvSpPr/>
          <p:nvPr userDrawn="1"/>
        </p:nvSpPr>
        <p:spPr>
          <a:xfrm>
            <a:off x="0" y="684848"/>
            <a:ext cx="12192001" cy="1755140"/>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21" name="Text Placeholder 20">
            <a:extLst>
              <a:ext uri="{FF2B5EF4-FFF2-40B4-BE49-F238E27FC236}">
                <a16:creationId xmlns:a16="http://schemas.microsoft.com/office/drawing/2014/main" id="{F085ED93-889F-43C0-9426-3AF41B56E68D}"/>
              </a:ext>
            </a:extLst>
          </p:cNvPr>
          <p:cNvSpPr>
            <a:spLocks noGrp="1"/>
          </p:cNvSpPr>
          <p:nvPr>
            <p:ph type="body" sz="quarter" idx="19"/>
          </p:nvPr>
        </p:nvSpPr>
        <p:spPr>
          <a:xfrm>
            <a:off x="215899" y="2675732"/>
            <a:ext cx="11737975" cy="1449007"/>
          </a:xfrm>
        </p:spPr>
        <p:txBody>
          <a:bodyPr numCol="2" spcCol="36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6">
            <a:extLst>
              <a:ext uri="{FF2B5EF4-FFF2-40B4-BE49-F238E27FC236}">
                <a16:creationId xmlns:a16="http://schemas.microsoft.com/office/drawing/2014/main" id="{15475911-F82F-46DF-8691-6D89A66D3D5D}"/>
              </a:ext>
            </a:extLst>
          </p:cNvPr>
          <p:cNvSpPr>
            <a:spLocks noGrp="1"/>
          </p:cNvSpPr>
          <p:nvPr>
            <p:ph type="body" sz="quarter" idx="20" hasCustomPrompt="1"/>
          </p:nvPr>
        </p:nvSpPr>
        <p:spPr>
          <a:xfrm>
            <a:off x="0" y="4283765"/>
            <a:ext cx="2216150" cy="2217048"/>
          </a:xfrm>
          <a:solidFill>
            <a:schemeClr val="accent1"/>
          </a:solidFill>
        </p:spPr>
        <p:txBody>
          <a:bodyPr lIns="288000" tIns="432000" rIns="288000"/>
          <a:lstStyle>
            <a:lvl1pPr>
              <a:defRPr sz="1800">
                <a:solidFill>
                  <a:schemeClr val="bg1"/>
                </a:solidFill>
              </a:defRPr>
            </a:lvl1pPr>
          </a:lstStyle>
          <a:p>
            <a:pPr lvl="0"/>
            <a:r>
              <a:rPr lang="en-US" dirty="0"/>
              <a:t>Timeline 1</a:t>
            </a:r>
            <a:endParaRPr lang="en-GB" dirty="0"/>
          </a:p>
        </p:txBody>
      </p:sp>
      <p:sp>
        <p:nvSpPr>
          <p:cNvPr id="12" name="Text Placeholder 6">
            <a:extLst>
              <a:ext uri="{FF2B5EF4-FFF2-40B4-BE49-F238E27FC236}">
                <a16:creationId xmlns:a16="http://schemas.microsoft.com/office/drawing/2014/main" id="{D7D15952-E74A-4765-BA03-B0AF138B627C}"/>
              </a:ext>
            </a:extLst>
          </p:cNvPr>
          <p:cNvSpPr>
            <a:spLocks noGrp="1"/>
          </p:cNvSpPr>
          <p:nvPr>
            <p:ph type="body" sz="quarter" idx="21" hasCustomPrompt="1"/>
          </p:nvPr>
        </p:nvSpPr>
        <p:spPr>
          <a:xfrm>
            <a:off x="4442791" y="4283765"/>
            <a:ext cx="2216150" cy="2217048"/>
          </a:xfrm>
          <a:solidFill>
            <a:schemeClr val="accent4"/>
          </a:solidFill>
        </p:spPr>
        <p:txBody>
          <a:bodyPr lIns="288000" tIns="432000" rIns="288000"/>
          <a:lstStyle>
            <a:lvl1pPr>
              <a:defRPr sz="1800">
                <a:solidFill>
                  <a:schemeClr val="bg1"/>
                </a:solidFill>
              </a:defRPr>
            </a:lvl1pPr>
          </a:lstStyle>
          <a:p>
            <a:pPr lvl="0"/>
            <a:r>
              <a:rPr lang="en-US" dirty="0"/>
              <a:t>Timeline 2</a:t>
            </a:r>
            <a:endParaRPr lang="en-GB" dirty="0"/>
          </a:p>
        </p:txBody>
      </p:sp>
      <p:sp>
        <p:nvSpPr>
          <p:cNvPr id="13" name="Text Placeholder 6">
            <a:extLst>
              <a:ext uri="{FF2B5EF4-FFF2-40B4-BE49-F238E27FC236}">
                <a16:creationId xmlns:a16="http://schemas.microsoft.com/office/drawing/2014/main" id="{51A3548A-CFBF-4D04-A8F3-FE910428933D}"/>
              </a:ext>
            </a:extLst>
          </p:cNvPr>
          <p:cNvSpPr>
            <a:spLocks noGrp="1"/>
          </p:cNvSpPr>
          <p:nvPr>
            <p:ph type="body" sz="quarter" idx="22" hasCustomPrompt="1"/>
          </p:nvPr>
        </p:nvSpPr>
        <p:spPr>
          <a:xfrm>
            <a:off x="8885582" y="4283765"/>
            <a:ext cx="2216150" cy="2217048"/>
          </a:xfrm>
          <a:solidFill>
            <a:schemeClr val="accent2"/>
          </a:solidFill>
        </p:spPr>
        <p:txBody>
          <a:bodyPr lIns="288000" tIns="432000" rIns="288000"/>
          <a:lstStyle>
            <a:lvl1pPr>
              <a:defRPr sz="1800">
                <a:solidFill>
                  <a:schemeClr val="bg1"/>
                </a:solidFill>
              </a:defRPr>
            </a:lvl1pPr>
          </a:lstStyle>
          <a:p>
            <a:pPr lvl="0"/>
            <a:r>
              <a:rPr lang="en-US" dirty="0"/>
              <a:t>Timeline 3</a:t>
            </a:r>
            <a:endParaRPr lang="en-GB" dirty="0"/>
          </a:p>
        </p:txBody>
      </p:sp>
      <p:sp>
        <p:nvSpPr>
          <p:cNvPr id="15" name="Text Placeholder 6">
            <a:extLst>
              <a:ext uri="{FF2B5EF4-FFF2-40B4-BE49-F238E27FC236}">
                <a16:creationId xmlns:a16="http://schemas.microsoft.com/office/drawing/2014/main" id="{9FD7A966-82E7-49BB-A8A3-947310A2EC9F}"/>
              </a:ext>
            </a:extLst>
          </p:cNvPr>
          <p:cNvSpPr>
            <a:spLocks noGrp="1"/>
          </p:cNvSpPr>
          <p:nvPr>
            <p:ph type="body" sz="quarter" idx="23" hasCustomPrompt="1"/>
          </p:nvPr>
        </p:nvSpPr>
        <p:spPr>
          <a:xfrm>
            <a:off x="2216150" y="4283765"/>
            <a:ext cx="1093580" cy="1094023"/>
          </a:xfrm>
          <a:prstGeom prst="ellipse">
            <a:avLst/>
          </a:prstGeom>
          <a:solidFill>
            <a:schemeClr val="accent2"/>
          </a:solidFill>
        </p:spPr>
        <p:txBody>
          <a:bodyPr lIns="0" tIns="0" rIns="0" bIns="0" anchor="ctr"/>
          <a:lstStyle>
            <a:lvl1pPr algn="ctr">
              <a:defRPr sz="1800" b="1">
                <a:solidFill>
                  <a:schemeClr val="bg1"/>
                </a:solidFill>
              </a:defRPr>
            </a:lvl1pPr>
          </a:lstStyle>
          <a:p>
            <a:pPr lvl="0"/>
            <a:r>
              <a:rPr lang="en-US" dirty="0"/>
              <a:t>2017</a:t>
            </a:r>
            <a:endParaRPr lang="en-GB" dirty="0"/>
          </a:p>
        </p:txBody>
      </p:sp>
      <p:sp>
        <p:nvSpPr>
          <p:cNvPr id="18" name="Text Placeholder 6">
            <a:extLst>
              <a:ext uri="{FF2B5EF4-FFF2-40B4-BE49-F238E27FC236}">
                <a16:creationId xmlns:a16="http://schemas.microsoft.com/office/drawing/2014/main" id="{A3BDBE38-D1FE-4974-82E7-CE441EFCC8C1}"/>
              </a:ext>
            </a:extLst>
          </p:cNvPr>
          <p:cNvSpPr>
            <a:spLocks noGrp="1"/>
          </p:cNvSpPr>
          <p:nvPr>
            <p:ph type="body" sz="quarter" idx="24" hasCustomPrompt="1"/>
          </p:nvPr>
        </p:nvSpPr>
        <p:spPr>
          <a:xfrm>
            <a:off x="6662047" y="4283765"/>
            <a:ext cx="1093580" cy="1094023"/>
          </a:xfrm>
          <a:prstGeom prst="rect">
            <a:avLst/>
          </a:prstGeom>
          <a:solidFill>
            <a:schemeClr val="accent1"/>
          </a:solidFill>
        </p:spPr>
        <p:txBody>
          <a:bodyPr lIns="0" tIns="0" rIns="0" bIns="0" anchor="ctr"/>
          <a:lstStyle>
            <a:lvl1pPr algn="ctr">
              <a:defRPr sz="1800" b="1">
                <a:solidFill>
                  <a:schemeClr val="bg1"/>
                </a:solidFill>
              </a:defRPr>
            </a:lvl1pPr>
          </a:lstStyle>
          <a:p>
            <a:pPr lvl="0"/>
            <a:r>
              <a:rPr lang="en-US" dirty="0"/>
              <a:t>2017</a:t>
            </a:r>
            <a:endParaRPr lang="en-GB" dirty="0"/>
          </a:p>
        </p:txBody>
      </p:sp>
      <p:sp>
        <p:nvSpPr>
          <p:cNvPr id="19" name="Text Placeholder 6">
            <a:extLst>
              <a:ext uri="{FF2B5EF4-FFF2-40B4-BE49-F238E27FC236}">
                <a16:creationId xmlns:a16="http://schemas.microsoft.com/office/drawing/2014/main" id="{5B36ACBD-E334-4A76-BFBD-7EB74B1C6BEF}"/>
              </a:ext>
            </a:extLst>
          </p:cNvPr>
          <p:cNvSpPr>
            <a:spLocks noGrp="1"/>
          </p:cNvSpPr>
          <p:nvPr>
            <p:ph type="body" sz="quarter" idx="25" hasCustomPrompt="1"/>
          </p:nvPr>
        </p:nvSpPr>
        <p:spPr>
          <a:xfrm>
            <a:off x="11104838" y="4283764"/>
            <a:ext cx="1093580" cy="1094023"/>
          </a:xfrm>
          <a:prstGeom prst="diamond">
            <a:avLst/>
          </a:prstGeom>
          <a:solidFill>
            <a:schemeClr val="accent5"/>
          </a:solidFill>
        </p:spPr>
        <p:txBody>
          <a:bodyPr lIns="0" tIns="0" rIns="0" bIns="0" anchor="ctr"/>
          <a:lstStyle>
            <a:lvl1pPr algn="ctr">
              <a:defRPr sz="1800" b="1">
                <a:solidFill>
                  <a:schemeClr val="bg1"/>
                </a:solidFill>
              </a:defRPr>
            </a:lvl1pPr>
          </a:lstStyle>
          <a:p>
            <a:pPr lvl="0"/>
            <a:r>
              <a:rPr lang="en-US" dirty="0"/>
              <a:t>2017</a:t>
            </a:r>
            <a:endParaRPr lang="en-GB" dirty="0"/>
          </a:p>
        </p:txBody>
      </p:sp>
      <p:sp>
        <p:nvSpPr>
          <p:cNvPr id="16" name="Title 4">
            <a:extLst>
              <a:ext uri="{FF2B5EF4-FFF2-40B4-BE49-F238E27FC236}">
                <a16:creationId xmlns:a16="http://schemas.microsoft.com/office/drawing/2014/main" id="{7A19EF35-029E-47F6-9EA2-3A76E0CECE41}"/>
              </a:ext>
            </a:extLst>
          </p:cNvPr>
          <p:cNvSpPr>
            <a:spLocks noGrp="1"/>
          </p:cNvSpPr>
          <p:nvPr>
            <p:ph type="title" hasCustomPrompt="1"/>
          </p:nvPr>
        </p:nvSpPr>
        <p:spPr>
          <a:xfrm>
            <a:off x="216218" y="1089501"/>
            <a:ext cx="11863662" cy="486887"/>
          </a:xfrm>
        </p:spPr>
        <p:txBody>
          <a:bodyPr/>
          <a:lstStyle>
            <a:lvl1pPr>
              <a:defRPr/>
            </a:lvl1pPr>
          </a:lstStyle>
          <a:p>
            <a:r>
              <a:rPr lang="en-US" dirty="0"/>
              <a:t>Click to here to insert title</a:t>
            </a:r>
            <a:endParaRPr lang="en-GB" dirty="0"/>
          </a:p>
        </p:txBody>
      </p:sp>
      <p:sp>
        <p:nvSpPr>
          <p:cNvPr id="24" name="Sub Title Placeholder">
            <a:extLst>
              <a:ext uri="{FF2B5EF4-FFF2-40B4-BE49-F238E27FC236}">
                <a16:creationId xmlns:a16="http://schemas.microsoft.com/office/drawing/2014/main" id="{C692CF3D-2624-4C24-84B6-BFB1F5D10FE3}"/>
              </a:ext>
            </a:extLst>
          </p:cNvPr>
          <p:cNvSpPr>
            <a:spLocks noGrp="1"/>
          </p:cNvSpPr>
          <p:nvPr>
            <p:ph type="subTitle" sz="quarter" idx="17" hasCustomPrompt="1"/>
          </p:nvPr>
        </p:nvSpPr>
        <p:spPr>
          <a:xfrm>
            <a:off x="216218" y="1590293"/>
            <a:ext cx="11863662" cy="692468"/>
          </a:xfrm>
          <a:prstGeom prst="rect">
            <a:avLst/>
          </a:prstGeom>
        </p:spPr>
        <p:txBody>
          <a:bodyPr vert="horz" lIns="91440" tIns="45720" rIns="91440" bIns="45720" rtlCol="0" anchor="t">
            <a:noAutofit/>
          </a:bodyPr>
          <a:lstStyle>
            <a:lvl1pPr>
              <a:defRPr lang="en-GB" sz="2400" b="0">
                <a:latin typeface="+mj-lt"/>
                <a:ea typeface="+mj-ea"/>
                <a:cs typeface="+mj-cs"/>
              </a:defRPr>
            </a:lvl1pPr>
          </a:lstStyle>
          <a:p>
            <a:pPr lvl="0"/>
            <a:r>
              <a:rPr lang="en-US" dirty="0"/>
              <a:t>Click to enter subtitle</a:t>
            </a:r>
            <a:endParaRPr lang="en-GB" dirty="0"/>
          </a:p>
        </p:txBody>
      </p:sp>
      <p:sp>
        <p:nvSpPr>
          <p:cNvPr id="4" name="Date Placeholder 3">
            <a:extLst>
              <a:ext uri="{FF2B5EF4-FFF2-40B4-BE49-F238E27FC236}">
                <a16:creationId xmlns:a16="http://schemas.microsoft.com/office/drawing/2014/main" id="{7CA8F6E5-0890-4E16-A752-DB8721236ACB}"/>
              </a:ext>
            </a:extLst>
          </p:cNvPr>
          <p:cNvSpPr>
            <a:spLocks noGrp="1"/>
          </p:cNvSpPr>
          <p:nvPr>
            <p:ph type="dt" sz="half" idx="55"/>
          </p:nvPr>
        </p:nvSpPr>
        <p:spPr/>
        <p:txBody>
          <a:bodyPr/>
          <a:lstStyle/>
          <a:p>
            <a:endParaRPr lang="en-GB" dirty="0"/>
          </a:p>
        </p:txBody>
      </p:sp>
      <p:sp>
        <p:nvSpPr>
          <p:cNvPr id="6" name="Footer Placeholder 5">
            <a:extLst>
              <a:ext uri="{FF2B5EF4-FFF2-40B4-BE49-F238E27FC236}">
                <a16:creationId xmlns:a16="http://schemas.microsoft.com/office/drawing/2014/main" id="{3BD00062-B587-462E-B01F-C816EA9AB924}"/>
              </a:ext>
            </a:extLst>
          </p:cNvPr>
          <p:cNvSpPr>
            <a:spLocks noGrp="1"/>
          </p:cNvSpPr>
          <p:nvPr>
            <p:ph type="ftr" sz="quarter" idx="56"/>
          </p:nvPr>
        </p:nvSpPr>
        <p:spPr/>
        <p:txBody>
          <a:bodyPr/>
          <a:lstStyle/>
          <a:p>
            <a:endParaRPr lang="en-GB" dirty="0"/>
          </a:p>
        </p:txBody>
      </p:sp>
    </p:spTree>
    <p:extLst>
      <p:ext uri="{BB962C8B-B14F-4D97-AF65-F5344CB8AC3E}">
        <p14:creationId xmlns:p14="http://schemas.microsoft.com/office/powerpoint/2010/main" val="4017897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w/Key Statemen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484EEB5F-2ADC-41D0-A76A-68ECF27FA8C5}"/>
              </a:ext>
            </a:extLst>
          </p:cNvPr>
          <p:cNvSpPr/>
          <p:nvPr userDrawn="1"/>
        </p:nvSpPr>
        <p:spPr>
          <a:xfrm>
            <a:off x="0" y="684848"/>
            <a:ext cx="12192001" cy="1755140"/>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21" name="Text Placeholder 20">
            <a:extLst>
              <a:ext uri="{FF2B5EF4-FFF2-40B4-BE49-F238E27FC236}">
                <a16:creationId xmlns:a16="http://schemas.microsoft.com/office/drawing/2014/main" id="{F085ED93-889F-43C0-9426-3AF41B56E68D}"/>
              </a:ext>
            </a:extLst>
          </p:cNvPr>
          <p:cNvSpPr>
            <a:spLocks noGrp="1"/>
          </p:cNvSpPr>
          <p:nvPr>
            <p:ph type="body" sz="quarter" idx="19"/>
          </p:nvPr>
        </p:nvSpPr>
        <p:spPr>
          <a:xfrm>
            <a:off x="215900" y="2675731"/>
            <a:ext cx="6019800" cy="1451769"/>
          </a:xfrm>
        </p:spPr>
        <p:txBody>
          <a:bodyPr/>
          <a:lstStyle>
            <a:lvl1pPr>
              <a:defRPr sz="2400"/>
            </a:lvl1pPr>
            <a:lvl2pPr>
              <a:defRPr sz="2400"/>
            </a:lvl2pPr>
            <a:lvl3pPr>
              <a:defRPr sz="18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11" name="Picture 10">
            <a:extLst>
              <a:ext uri="{FF2B5EF4-FFF2-40B4-BE49-F238E27FC236}">
                <a16:creationId xmlns:a16="http://schemas.microsoft.com/office/drawing/2014/main" id="{3919741A-6BD6-4D91-9B80-FDF16E4C74D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flipH="1">
            <a:off x="9467378" y="4127500"/>
            <a:ext cx="2724621" cy="2730500"/>
          </a:xfrm>
          <a:prstGeom prst="rect">
            <a:avLst/>
          </a:prstGeom>
        </p:spPr>
      </p:pic>
      <p:sp>
        <p:nvSpPr>
          <p:cNvPr id="13" name="Title 4">
            <a:extLst>
              <a:ext uri="{FF2B5EF4-FFF2-40B4-BE49-F238E27FC236}">
                <a16:creationId xmlns:a16="http://schemas.microsoft.com/office/drawing/2014/main" id="{D2F01915-04FA-4847-A6AB-1B1C4D6D023B}"/>
              </a:ext>
            </a:extLst>
          </p:cNvPr>
          <p:cNvSpPr>
            <a:spLocks noGrp="1"/>
          </p:cNvSpPr>
          <p:nvPr>
            <p:ph type="title" hasCustomPrompt="1"/>
          </p:nvPr>
        </p:nvSpPr>
        <p:spPr>
          <a:xfrm>
            <a:off x="216218" y="1089501"/>
            <a:ext cx="11863662" cy="486887"/>
          </a:xfrm>
        </p:spPr>
        <p:txBody>
          <a:bodyPr/>
          <a:lstStyle>
            <a:lvl1pPr>
              <a:defRPr/>
            </a:lvl1pPr>
          </a:lstStyle>
          <a:p>
            <a:r>
              <a:rPr lang="en-US" dirty="0"/>
              <a:t>Click to here to insert title</a:t>
            </a:r>
            <a:endParaRPr lang="en-GB" dirty="0"/>
          </a:p>
        </p:txBody>
      </p:sp>
      <p:sp>
        <p:nvSpPr>
          <p:cNvPr id="16" name="Sub Title Placeholder">
            <a:extLst>
              <a:ext uri="{FF2B5EF4-FFF2-40B4-BE49-F238E27FC236}">
                <a16:creationId xmlns:a16="http://schemas.microsoft.com/office/drawing/2014/main" id="{C33598F5-6653-44B0-A283-58DF0BFA274D}"/>
              </a:ext>
            </a:extLst>
          </p:cNvPr>
          <p:cNvSpPr>
            <a:spLocks noGrp="1"/>
          </p:cNvSpPr>
          <p:nvPr>
            <p:ph type="subTitle" sz="quarter" idx="17" hasCustomPrompt="1"/>
          </p:nvPr>
        </p:nvSpPr>
        <p:spPr>
          <a:xfrm>
            <a:off x="216218" y="1590293"/>
            <a:ext cx="11863662" cy="692468"/>
          </a:xfrm>
          <a:prstGeom prst="rect">
            <a:avLst/>
          </a:prstGeom>
        </p:spPr>
        <p:txBody>
          <a:bodyPr vert="horz" lIns="91440" tIns="45720" rIns="91440" bIns="45720" rtlCol="0" anchor="t">
            <a:noAutofit/>
          </a:bodyPr>
          <a:lstStyle>
            <a:lvl1pPr>
              <a:defRPr lang="en-GB" sz="2400" b="0">
                <a:latin typeface="+mj-lt"/>
                <a:ea typeface="+mj-ea"/>
                <a:cs typeface="+mj-cs"/>
              </a:defRPr>
            </a:lvl1pPr>
          </a:lstStyle>
          <a:p>
            <a:pPr lvl="0"/>
            <a:r>
              <a:rPr lang="en-US" dirty="0"/>
              <a:t>Click to enter subtitle</a:t>
            </a:r>
            <a:endParaRPr lang="en-GB" dirty="0"/>
          </a:p>
        </p:txBody>
      </p:sp>
      <p:sp>
        <p:nvSpPr>
          <p:cNvPr id="4" name="Date Placeholder 3">
            <a:extLst>
              <a:ext uri="{FF2B5EF4-FFF2-40B4-BE49-F238E27FC236}">
                <a16:creationId xmlns:a16="http://schemas.microsoft.com/office/drawing/2014/main" id="{EAB27C78-A20C-4491-A396-DB0F8732FF06}"/>
              </a:ext>
            </a:extLst>
          </p:cNvPr>
          <p:cNvSpPr>
            <a:spLocks noGrp="1"/>
          </p:cNvSpPr>
          <p:nvPr>
            <p:ph type="dt" sz="half" idx="55"/>
          </p:nvPr>
        </p:nvSpPr>
        <p:spPr/>
        <p:txBody>
          <a:bodyPr/>
          <a:lstStyle/>
          <a:p>
            <a:endParaRPr lang="en-GB" dirty="0"/>
          </a:p>
        </p:txBody>
      </p:sp>
      <p:sp>
        <p:nvSpPr>
          <p:cNvPr id="6" name="Footer Placeholder 5">
            <a:extLst>
              <a:ext uri="{FF2B5EF4-FFF2-40B4-BE49-F238E27FC236}">
                <a16:creationId xmlns:a16="http://schemas.microsoft.com/office/drawing/2014/main" id="{FFFB6FD0-B184-4E64-9F00-0F77A289E9D6}"/>
              </a:ext>
            </a:extLst>
          </p:cNvPr>
          <p:cNvSpPr>
            <a:spLocks noGrp="1"/>
          </p:cNvSpPr>
          <p:nvPr>
            <p:ph type="ftr" sz="quarter" idx="56"/>
          </p:nvPr>
        </p:nvSpPr>
        <p:spPr/>
        <p:txBody>
          <a:bodyPr/>
          <a:lstStyle/>
          <a:p>
            <a:endParaRPr lang="en-GB" dirty="0"/>
          </a:p>
        </p:txBody>
      </p:sp>
    </p:spTree>
    <p:custDataLst>
      <p:tags r:id="rId1"/>
    </p:custDataLst>
    <p:extLst>
      <p:ext uri="{BB962C8B-B14F-4D97-AF65-F5344CB8AC3E}">
        <p14:creationId xmlns:p14="http://schemas.microsoft.com/office/powerpoint/2010/main" val="3125818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A3A702A-CAAB-4032-B3BF-27B10CE41D97}"/>
              </a:ext>
            </a:extLst>
          </p:cNvPr>
          <p:cNvSpPr/>
          <p:nvPr userDrawn="1"/>
        </p:nvSpPr>
        <p:spPr>
          <a:xfrm>
            <a:off x="0" y="684848"/>
            <a:ext cx="12192001" cy="1755140"/>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9" name="Title 4">
            <a:extLst>
              <a:ext uri="{FF2B5EF4-FFF2-40B4-BE49-F238E27FC236}">
                <a16:creationId xmlns:a16="http://schemas.microsoft.com/office/drawing/2014/main" id="{A6926BCC-0C7B-4C28-B4A8-3CF4DBD38BFA}"/>
              </a:ext>
            </a:extLst>
          </p:cNvPr>
          <p:cNvSpPr>
            <a:spLocks noGrp="1"/>
          </p:cNvSpPr>
          <p:nvPr>
            <p:ph type="title" hasCustomPrompt="1"/>
          </p:nvPr>
        </p:nvSpPr>
        <p:spPr>
          <a:xfrm>
            <a:off x="216218" y="1089501"/>
            <a:ext cx="11863662" cy="486887"/>
          </a:xfrm>
        </p:spPr>
        <p:txBody>
          <a:bodyPr/>
          <a:lstStyle>
            <a:lvl1pPr>
              <a:defRPr/>
            </a:lvl1pPr>
          </a:lstStyle>
          <a:p>
            <a:r>
              <a:rPr lang="en-US" dirty="0"/>
              <a:t>Click to here to insert title</a:t>
            </a:r>
            <a:endParaRPr lang="en-GB" dirty="0"/>
          </a:p>
        </p:txBody>
      </p:sp>
      <p:sp>
        <p:nvSpPr>
          <p:cNvPr id="10" name="Sub Title Placeholder">
            <a:extLst>
              <a:ext uri="{FF2B5EF4-FFF2-40B4-BE49-F238E27FC236}">
                <a16:creationId xmlns:a16="http://schemas.microsoft.com/office/drawing/2014/main" id="{7FEB8111-43E5-4E2E-A653-A4CF1B5CEBA0}"/>
              </a:ext>
            </a:extLst>
          </p:cNvPr>
          <p:cNvSpPr>
            <a:spLocks noGrp="1"/>
          </p:cNvSpPr>
          <p:nvPr>
            <p:ph type="subTitle" sz="quarter" idx="17" hasCustomPrompt="1"/>
          </p:nvPr>
        </p:nvSpPr>
        <p:spPr>
          <a:xfrm>
            <a:off x="216218" y="1590293"/>
            <a:ext cx="11863662" cy="692468"/>
          </a:xfrm>
          <a:prstGeom prst="rect">
            <a:avLst/>
          </a:prstGeom>
        </p:spPr>
        <p:txBody>
          <a:bodyPr vert="horz" lIns="91440" tIns="45720" rIns="91440" bIns="45720" rtlCol="0" anchor="t">
            <a:noAutofit/>
          </a:bodyPr>
          <a:lstStyle>
            <a:lvl1pPr>
              <a:defRPr lang="en-GB" sz="2400" b="0">
                <a:latin typeface="+mj-lt"/>
                <a:ea typeface="+mj-ea"/>
                <a:cs typeface="+mj-cs"/>
              </a:defRPr>
            </a:lvl1pPr>
          </a:lstStyle>
          <a:p>
            <a:pPr lvl="0"/>
            <a:r>
              <a:rPr lang="en-US" dirty="0"/>
              <a:t>Click to enter subtitle</a:t>
            </a:r>
            <a:endParaRPr lang="en-GB" dirty="0"/>
          </a:p>
        </p:txBody>
      </p:sp>
      <p:sp>
        <p:nvSpPr>
          <p:cNvPr id="4" name="Date Placeholder 3">
            <a:extLst>
              <a:ext uri="{FF2B5EF4-FFF2-40B4-BE49-F238E27FC236}">
                <a16:creationId xmlns:a16="http://schemas.microsoft.com/office/drawing/2014/main" id="{527EF481-8B5D-4C82-A2AF-D42B50875278}"/>
              </a:ext>
            </a:extLst>
          </p:cNvPr>
          <p:cNvSpPr>
            <a:spLocks noGrp="1"/>
          </p:cNvSpPr>
          <p:nvPr>
            <p:ph type="dt" sz="half" idx="55"/>
          </p:nvPr>
        </p:nvSpPr>
        <p:spPr/>
        <p:txBody>
          <a:bodyPr/>
          <a:lstStyle/>
          <a:p>
            <a:endParaRPr lang="en-GB" dirty="0"/>
          </a:p>
        </p:txBody>
      </p:sp>
      <p:sp>
        <p:nvSpPr>
          <p:cNvPr id="6" name="Footer Placeholder 5">
            <a:extLst>
              <a:ext uri="{FF2B5EF4-FFF2-40B4-BE49-F238E27FC236}">
                <a16:creationId xmlns:a16="http://schemas.microsoft.com/office/drawing/2014/main" id="{544448AE-4FDE-4037-8F46-46CEC26E579B}"/>
              </a:ext>
            </a:extLst>
          </p:cNvPr>
          <p:cNvSpPr>
            <a:spLocks noGrp="1"/>
          </p:cNvSpPr>
          <p:nvPr>
            <p:ph type="ftr" sz="quarter" idx="56"/>
          </p:nvPr>
        </p:nvSpPr>
        <p:spPr/>
        <p:txBody>
          <a:bodyPr/>
          <a:lstStyle/>
          <a:p>
            <a:endParaRPr lang="en-GB" dirty="0"/>
          </a:p>
        </p:txBody>
      </p:sp>
    </p:spTree>
    <p:custDataLst>
      <p:tags r:id="rId1"/>
    </p:custDataLst>
    <p:extLst>
      <p:ext uri="{BB962C8B-B14F-4D97-AF65-F5344CB8AC3E}">
        <p14:creationId xmlns:p14="http://schemas.microsoft.com/office/powerpoint/2010/main" val="1996131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x12">
    <p:bg>
      <p:bgPr>
        <a:solidFill>
          <a:schemeClr val="accent1"/>
        </a:solidFill>
        <a:effectLst/>
      </p:bgPr>
    </p:bg>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ADCE2486-FACF-4F2C-843C-29199D85D947}"/>
              </a:ext>
            </a:extLst>
          </p:cNvPr>
          <p:cNvSpPr>
            <a:spLocks noGrp="1"/>
          </p:cNvSpPr>
          <p:nvPr>
            <p:ph type="body" sz="quarter" idx="13" hasCustomPrompt="1"/>
          </p:nvPr>
        </p:nvSpPr>
        <p:spPr>
          <a:xfrm>
            <a:off x="202409" y="2367757"/>
            <a:ext cx="1128712" cy="606425"/>
          </a:xfrm>
        </p:spPr>
        <p:txBody>
          <a:bodyPr/>
          <a:lstStyle>
            <a:lvl1pPr>
              <a:defRPr sz="4500" b="1">
                <a:solidFill>
                  <a:schemeClr val="bg1"/>
                </a:solidFill>
              </a:defRPr>
            </a:lvl1pPr>
          </a:lstStyle>
          <a:p>
            <a:pPr lvl="0"/>
            <a:r>
              <a:rPr lang="en-US" dirty="0"/>
              <a:t>01</a:t>
            </a:r>
            <a:endParaRPr lang="en-GB" dirty="0"/>
          </a:p>
        </p:txBody>
      </p:sp>
      <p:sp>
        <p:nvSpPr>
          <p:cNvPr id="10" name="Text Placeholder 8">
            <a:extLst>
              <a:ext uri="{FF2B5EF4-FFF2-40B4-BE49-F238E27FC236}">
                <a16:creationId xmlns:a16="http://schemas.microsoft.com/office/drawing/2014/main" id="{01E8069B-BE0F-4471-8FE0-EDA0F2783A63}"/>
              </a:ext>
            </a:extLst>
          </p:cNvPr>
          <p:cNvSpPr>
            <a:spLocks noGrp="1"/>
          </p:cNvSpPr>
          <p:nvPr>
            <p:ph type="body" sz="quarter" idx="18" hasCustomPrompt="1"/>
          </p:nvPr>
        </p:nvSpPr>
        <p:spPr>
          <a:xfrm>
            <a:off x="327025" y="996950"/>
            <a:ext cx="1404000" cy="36000"/>
          </a:xfrm>
          <a:solidFill>
            <a:schemeClr val="accent5"/>
          </a:solidFill>
        </p:spPr>
        <p:txBody>
          <a:bodyPr/>
          <a:lstStyle>
            <a:lvl1pPr>
              <a:defRPr/>
            </a:lvl1pPr>
          </a:lstStyle>
          <a:p>
            <a:pPr lvl="0"/>
            <a:r>
              <a:rPr lang="en-US" dirty="0"/>
              <a:t>    </a:t>
            </a:r>
            <a:endParaRPr lang="en-GB" dirty="0"/>
          </a:p>
        </p:txBody>
      </p:sp>
      <p:sp>
        <p:nvSpPr>
          <p:cNvPr id="11" name="Text Placeholder 8">
            <a:extLst>
              <a:ext uri="{FF2B5EF4-FFF2-40B4-BE49-F238E27FC236}">
                <a16:creationId xmlns:a16="http://schemas.microsoft.com/office/drawing/2014/main" id="{EB302052-149E-464D-9866-72E9E148B145}"/>
              </a:ext>
            </a:extLst>
          </p:cNvPr>
          <p:cNvSpPr>
            <a:spLocks noGrp="1"/>
          </p:cNvSpPr>
          <p:nvPr>
            <p:ph type="body" sz="quarter" idx="19" hasCustomPrompt="1"/>
          </p:nvPr>
        </p:nvSpPr>
        <p:spPr>
          <a:xfrm>
            <a:off x="315120" y="3016469"/>
            <a:ext cx="2484000" cy="7200"/>
          </a:xfrm>
          <a:solidFill>
            <a:schemeClr val="bg1"/>
          </a:solidFill>
        </p:spPr>
        <p:txBody>
          <a:bodyPr/>
          <a:lstStyle>
            <a:lvl1pPr>
              <a:defRPr/>
            </a:lvl1pPr>
          </a:lstStyle>
          <a:p>
            <a:pPr lvl="0"/>
            <a:r>
              <a:rPr lang="en-US" dirty="0"/>
              <a:t>    </a:t>
            </a:r>
            <a:endParaRPr lang="en-GB" dirty="0"/>
          </a:p>
        </p:txBody>
      </p:sp>
      <p:sp>
        <p:nvSpPr>
          <p:cNvPr id="13" name="Text Placeholder 12">
            <a:extLst>
              <a:ext uri="{FF2B5EF4-FFF2-40B4-BE49-F238E27FC236}">
                <a16:creationId xmlns:a16="http://schemas.microsoft.com/office/drawing/2014/main" id="{9602EED9-05C6-48A8-96C2-59A49F655312}"/>
              </a:ext>
            </a:extLst>
          </p:cNvPr>
          <p:cNvSpPr>
            <a:spLocks noGrp="1"/>
          </p:cNvSpPr>
          <p:nvPr>
            <p:ph type="body" sz="quarter" idx="20"/>
          </p:nvPr>
        </p:nvSpPr>
        <p:spPr>
          <a:xfrm>
            <a:off x="216694" y="3163888"/>
            <a:ext cx="2594331" cy="57926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14" name="Text Placeholder 8">
            <a:extLst>
              <a:ext uri="{FF2B5EF4-FFF2-40B4-BE49-F238E27FC236}">
                <a16:creationId xmlns:a16="http://schemas.microsoft.com/office/drawing/2014/main" id="{A4C18A22-A28A-484C-AA34-FC17328059E8}"/>
              </a:ext>
            </a:extLst>
          </p:cNvPr>
          <p:cNvSpPr>
            <a:spLocks noGrp="1"/>
          </p:cNvSpPr>
          <p:nvPr>
            <p:ph type="body" sz="quarter" idx="21" hasCustomPrompt="1"/>
          </p:nvPr>
        </p:nvSpPr>
        <p:spPr>
          <a:xfrm>
            <a:off x="202409" y="3883375"/>
            <a:ext cx="1128712" cy="606425"/>
          </a:xfrm>
        </p:spPr>
        <p:txBody>
          <a:bodyPr/>
          <a:lstStyle>
            <a:lvl1pPr>
              <a:defRPr sz="4500" b="1">
                <a:solidFill>
                  <a:schemeClr val="bg1"/>
                </a:solidFill>
              </a:defRPr>
            </a:lvl1pPr>
          </a:lstStyle>
          <a:p>
            <a:pPr lvl="0"/>
            <a:r>
              <a:rPr lang="en-US" dirty="0"/>
              <a:t>05</a:t>
            </a:r>
            <a:endParaRPr lang="en-GB" dirty="0"/>
          </a:p>
        </p:txBody>
      </p:sp>
      <p:sp>
        <p:nvSpPr>
          <p:cNvPr id="15" name="Text Placeholder 8">
            <a:extLst>
              <a:ext uri="{FF2B5EF4-FFF2-40B4-BE49-F238E27FC236}">
                <a16:creationId xmlns:a16="http://schemas.microsoft.com/office/drawing/2014/main" id="{6EFADECD-30FF-427F-9BD6-172CEB27D99D}"/>
              </a:ext>
            </a:extLst>
          </p:cNvPr>
          <p:cNvSpPr>
            <a:spLocks noGrp="1"/>
          </p:cNvSpPr>
          <p:nvPr>
            <p:ph type="body" sz="quarter" idx="22" hasCustomPrompt="1"/>
          </p:nvPr>
        </p:nvSpPr>
        <p:spPr>
          <a:xfrm>
            <a:off x="315120" y="4532087"/>
            <a:ext cx="2484000" cy="7200"/>
          </a:xfrm>
          <a:solidFill>
            <a:schemeClr val="bg1"/>
          </a:solidFill>
        </p:spPr>
        <p:txBody>
          <a:bodyPr/>
          <a:lstStyle>
            <a:lvl1pPr>
              <a:defRPr/>
            </a:lvl1pPr>
          </a:lstStyle>
          <a:p>
            <a:pPr lvl="0"/>
            <a:r>
              <a:rPr lang="en-US" dirty="0"/>
              <a:t>    </a:t>
            </a:r>
            <a:endParaRPr lang="en-GB" dirty="0"/>
          </a:p>
        </p:txBody>
      </p:sp>
      <p:sp>
        <p:nvSpPr>
          <p:cNvPr id="16" name="Text Placeholder 12">
            <a:extLst>
              <a:ext uri="{FF2B5EF4-FFF2-40B4-BE49-F238E27FC236}">
                <a16:creationId xmlns:a16="http://schemas.microsoft.com/office/drawing/2014/main" id="{C3962EBD-7D86-48AD-86DD-9F4E3898622E}"/>
              </a:ext>
            </a:extLst>
          </p:cNvPr>
          <p:cNvSpPr>
            <a:spLocks noGrp="1"/>
          </p:cNvSpPr>
          <p:nvPr>
            <p:ph type="body" sz="quarter" idx="23"/>
          </p:nvPr>
        </p:nvSpPr>
        <p:spPr>
          <a:xfrm>
            <a:off x="216694" y="4679506"/>
            <a:ext cx="2594331" cy="57926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17" name="Text Placeholder 8">
            <a:extLst>
              <a:ext uri="{FF2B5EF4-FFF2-40B4-BE49-F238E27FC236}">
                <a16:creationId xmlns:a16="http://schemas.microsoft.com/office/drawing/2014/main" id="{BE8D0456-606F-4589-AA0F-0F8DC8EE3010}"/>
              </a:ext>
            </a:extLst>
          </p:cNvPr>
          <p:cNvSpPr>
            <a:spLocks noGrp="1"/>
          </p:cNvSpPr>
          <p:nvPr>
            <p:ph type="body" sz="quarter" idx="24" hasCustomPrompt="1"/>
          </p:nvPr>
        </p:nvSpPr>
        <p:spPr>
          <a:xfrm>
            <a:off x="202409" y="5395313"/>
            <a:ext cx="1128712" cy="606425"/>
          </a:xfrm>
        </p:spPr>
        <p:txBody>
          <a:bodyPr/>
          <a:lstStyle>
            <a:lvl1pPr>
              <a:defRPr sz="4500" b="1">
                <a:solidFill>
                  <a:schemeClr val="bg1"/>
                </a:solidFill>
              </a:defRPr>
            </a:lvl1pPr>
          </a:lstStyle>
          <a:p>
            <a:pPr lvl="0"/>
            <a:r>
              <a:rPr lang="en-US" dirty="0"/>
              <a:t>09</a:t>
            </a:r>
            <a:endParaRPr lang="en-GB" dirty="0"/>
          </a:p>
        </p:txBody>
      </p:sp>
      <p:sp>
        <p:nvSpPr>
          <p:cNvPr id="18" name="Text Placeholder 8">
            <a:extLst>
              <a:ext uri="{FF2B5EF4-FFF2-40B4-BE49-F238E27FC236}">
                <a16:creationId xmlns:a16="http://schemas.microsoft.com/office/drawing/2014/main" id="{16F45C10-2485-4550-A89E-0F6D257492D4}"/>
              </a:ext>
            </a:extLst>
          </p:cNvPr>
          <p:cNvSpPr>
            <a:spLocks noGrp="1"/>
          </p:cNvSpPr>
          <p:nvPr>
            <p:ph type="body" sz="quarter" idx="25" hasCustomPrompt="1"/>
          </p:nvPr>
        </p:nvSpPr>
        <p:spPr>
          <a:xfrm>
            <a:off x="315120" y="6044025"/>
            <a:ext cx="2484000" cy="7200"/>
          </a:xfrm>
          <a:solidFill>
            <a:schemeClr val="bg1"/>
          </a:solidFill>
        </p:spPr>
        <p:txBody>
          <a:bodyPr/>
          <a:lstStyle>
            <a:lvl1pPr>
              <a:defRPr/>
            </a:lvl1pPr>
          </a:lstStyle>
          <a:p>
            <a:pPr lvl="0"/>
            <a:r>
              <a:rPr lang="en-US" dirty="0"/>
              <a:t>    </a:t>
            </a:r>
            <a:endParaRPr lang="en-GB" dirty="0"/>
          </a:p>
        </p:txBody>
      </p:sp>
      <p:sp>
        <p:nvSpPr>
          <p:cNvPr id="19" name="Text Placeholder 12">
            <a:extLst>
              <a:ext uri="{FF2B5EF4-FFF2-40B4-BE49-F238E27FC236}">
                <a16:creationId xmlns:a16="http://schemas.microsoft.com/office/drawing/2014/main" id="{1C7FBEAE-7D97-4DB7-91C1-A9B502779258}"/>
              </a:ext>
            </a:extLst>
          </p:cNvPr>
          <p:cNvSpPr>
            <a:spLocks noGrp="1"/>
          </p:cNvSpPr>
          <p:nvPr>
            <p:ph type="body" sz="quarter" idx="26"/>
          </p:nvPr>
        </p:nvSpPr>
        <p:spPr>
          <a:xfrm>
            <a:off x="216694" y="6191444"/>
            <a:ext cx="2594331" cy="57926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20" name="Text Placeholder 8">
            <a:extLst>
              <a:ext uri="{FF2B5EF4-FFF2-40B4-BE49-F238E27FC236}">
                <a16:creationId xmlns:a16="http://schemas.microsoft.com/office/drawing/2014/main" id="{C5CFEFBA-BC34-4795-AEE8-CDD2603AD9AD}"/>
              </a:ext>
            </a:extLst>
          </p:cNvPr>
          <p:cNvSpPr>
            <a:spLocks noGrp="1"/>
          </p:cNvSpPr>
          <p:nvPr>
            <p:ph type="body" sz="quarter" idx="27" hasCustomPrompt="1"/>
          </p:nvPr>
        </p:nvSpPr>
        <p:spPr>
          <a:xfrm>
            <a:off x="3213966" y="2367757"/>
            <a:ext cx="1128712" cy="606425"/>
          </a:xfrm>
        </p:spPr>
        <p:txBody>
          <a:bodyPr/>
          <a:lstStyle>
            <a:lvl1pPr>
              <a:defRPr sz="4500" b="1">
                <a:solidFill>
                  <a:schemeClr val="bg1"/>
                </a:solidFill>
              </a:defRPr>
            </a:lvl1pPr>
          </a:lstStyle>
          <a:p>
            <a:pPr lvl="0"/>
            <a:r>
              <a:rPr lang="en-US" dirty="0"/>
              <a:t>02</a:t>
            </a:r>
            <a:endParaRPr lang="en-GB" dirty="0"/>
          </a:p>
        </p:txBody>
      </p:sp>
      <p:sp>
        <p:nvSpPr>
          <p:cNvPr id="21" name="Text Placeholder 8">
            <a:extLst>
              <a:ext uri="{FF2B5EF4-FFF2-40B4-BE49-F238E27FC236}">
                <a16:creationId xmlns:a16="http://schemas.microsoft.com/office/drawing/2014/main" id="{E2A37766-5801-44E4-BC06-3564D7984E00}"/>
              </a:ext>
            </a:extLst>
          </p:cNvPr>
          <p:cNvSpPr>
            <a:spLocks noGrp="1"/>
          </p:cNvSpPr>
          <p:nvPr>
            <p:ph type="body" sz="quarter" idx="28" hasCustomPrompt="1"/>
          </p:nvPr>
        </p:nvSpPr>
        <p:spPr>
          <a:xfrm>
            <a:off x="3326677" y="3016469"/>
            <a:ext cx="2484000" cy="7200"/>
          </a:xfrm>
          <a:solidFill>
            <a:schemeClr val="bg1"/>
          </a:solidFill>
        </p:spPr>
        <p:txBody>
          <a:bodyPr/>
          <a:lstStyle>
            <a:lvl1pPr>
              <a:defRPr/>
            </a:lvl1pPr>
          </a:lstStyle>
          <a:p>
            <a:pPr lvl="0"/>
            <a:r>
              <a:rPr lang="en-US" dirty="0"/>
              <a:t>    </a:t>
            </a:r>
            <a:endParaRPr lang="en-GB" dirty="0"/>
          </a:p>
        </p:txBody>
      </p:sp>
      <p:sp>
        <p:nvSpPr>
          <p:cNvPr id="22" name="Text Placeholder 12">
            <a:extLst>
              <a:ext uri="{FF2B5EF4-FFF2-40B4-BE49-F238E27FC236}">
                <a16:creationId xmlns:a16="http://schemas.microsoft.com/office/drawing/2014/main" id="{6ADC1027-50A4-4D2B-9A5B-310E15A0D552}"/>
              </a:ext>
            </a:extLst>
          </p:cNvPr>
          <p:cNvSpPr>
            <a:spLocks noGrp="1"/>
          </p:cNvSpPr>
          <p:nvPr>
            <p:ph type="body" sz="quarter" idx="29"/>
          </p:nvPr>
        </p:nvSpPr>
        <p:spPr>
          <a:xfrm>
            <a:off x="3228251" y="3163888"/>
            <a:ext cx="2594331" cy="57926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23" name="Text Placeholder 8">
            <a:extLst>
              <a:ext uri="{FF2B5EF4-FFF2-40B4-BE49-F238E27FC236}">
                <a16:creationId xmlns:a16="http://schemas.microsoft.com/office/drawing/2014/main" id="{74C1D6FE-899E-46B1-A18F-9C10FB3945E6}"/>
              </a:ext>
            </a:extLst>
          </p:cNvPr>
          <p:cNvSpPr>
            <a:spLocks noGrp="1"/>
          </p:cNvSpPr>
          <p:nvPr>
            <p:ph type="body" sz="quarter" idx="30" hasCustomPrompt="1"/>
          </p:nvPr>
        </p:nvSpPr>
        <p:spPr>
          <a:xfrm>
            <a:off x="3213966" y="3883375"/>
            <a:ext cx="1128712" cy="606425"/>
          </a:xfrm>
        </p:spPr>
        <p:txBody>
          <a:bodyPr/>
          <a:lstStyle>
            <a:lvl1pPr>
              <a:defRPr sz="4500" b="1">
                <a:solidFill>
                  <a:schemeClr val="bg1"/>
                </a:solidFill>
              </a:defRPr>
            </a:lvl1pPr>
          </a:lstStyle>
          <a:p>
            <a:pPr lvl="0"/>
            <a:r>
              <a:rPr lang="en-US" dirty="0"/>
              <a:t>06</a:t>
            </a:r>
            <a:endParaRPr lang="en-GB" dirty="0"/>
          </a:p>
        </p:txBody>
      </p:sp>
      <p:sp>
        <p:nvSpPr>
          <p:cNvPr id="24" name="Text Placeholder 8">
            <a:extLst>
              <a:ext uri="{FF2B5EF4-FFF2-40B4-BE49-F238E27FC236}">
                <a16:creationId xmlns:a16="http://schemas.microsoft.com/office/drawing/2014/main" id="{FA1063AA-CD68-494F-95A2-E82160B4CFF6}"/>
              </a:ext>
            </a:extLst>
          </p:cNvPr>
          <p:cNvSpPr>
            <a:spLocks noGrp="1"/>
          </p:cNvSpPr>
          <p:nvPr>
            <p:ph type="body" sz="quarter" idx="31" hasCustomPrompt="1"/>
          </p:nvPr>
        </p:nvSpPr>
        <p:spPr>
          <a:xfrm>
            <a:off x="3326677" y="4532087"/>
            <a:ext cx="2484000" cy="7200"/>
          </a:xfrm>
          <a:solidFill>
            <a:schemeClr val="bg1"/>
          </a:solidFill>
        </p:spPr>
        <p:txBody>
          <a:bodyPr/>
          <a:lstStyle>
            <a:lvl1pPr>
              <a:defRPr/>
            </a:lvl1pPr>
          </a:lstStyle>
          <a:p>
            <a:pPr lvl="0"/>
            <a:r>
              <a:rPr lang="en-US" dirty="0"/>
              <a:t>    </a:t>
            </a:r>
            <a:endParaRPr lang="en-GB" dirty="0"/>
          </a:p>
        </p:txBody>
      </p:sp>
      <p:sp>
        <p:nvSpPr>
          <p:cNvPr id="25" name="Text Placeholder 12">
            <a:extLst>
              <a:ext uri="{FF2B5EF4-FFF2-40B4-BE49-F238E27FC236}">
                <a16:creationId xmlns:a16="http://schemas.microsoft.com/office/drawing/2014/main" id="{7C62C1F7-11C0-4A1B-B49A-1900C6EB2A01}"/>
              </a:ext>
            </a:extLst>
          </p:cNvPr>
          <p:cNvSpPr>
            <a:spLocks noGrp="1"/>
          </p:cNvSpPr>
          <p:nvPr>
            <p:ph type="body" sz="quarter" idx="32"/>
          </p:nvPr>
        </p:nvSpPr>
        <p:spPr>
          <a:xfrm>
            <a:off x="3228251" y="4679506"/>
            <a:ext cx="2594331" cy="57926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26" name="Text Placeholder 8">
            <a:extLst>
              <a:ext uri="{FF2B5EF4-FFF2-40B4-BE49-F238E27FC236}">
                <a16:creationId xmlns:a16="http://schemas.microsoft.com/office/drawing/2014/main" id="{1F0ED67F-3603-4D7D-8AE4-EF21DAA732EE}"/>
              </a:ext>
            </a:extLst>
          </p:cNvPr>
          <p:cNvSpPr>
            <a:spLocks noGrp="1"/>
          </p:cNvSpPr>
          <p:nvPr>
            <p:ph type="body" sz="quarter" idx="33" hasCustomPrompt="1"/>
          </p:nvPr>
        </p:nvSpPr>
        <p:spPr>
          <a:xfrm>
            <a:off x="3213966" y="5395313"/>
            <a:ext cx="1128712" cy="606425"/>
          </a:xfrm>
        </p:spPr>
        <p:txBody>
          <a:bodyPr/>
          <a:lstStyle>
            <a:lvl1pPr>
              <a:defRPr sz="4500" b="1">
                <a:solidFill>
                  <a:schemeClr val="bg1"/>
                </a:solidFill>
              </a:defRPr>
            </a:lvl1pPr>
          </a:lstStyle>
          <a:p>
            <a:pPr lvl="0"/>
            <a:r>
              <a:rPr lang="en-US" dirty="0"/>
              <a:t>10</a:t>
            </a:r>
            <a:endParaRPr lang="en-GB" dirty="0"/>
          </a:p>
        </p:txBody>
      </p:sp>
      <p:sp>
        <p:nvSpPr>
          <p:cNvPr id="27" name="Text Placeholder 8">
            <a:extLst>
              <a:ext uri="{FF2B5EF4-FFF2-40B4-BE49-F238E27FC236}">
                <a16:creationId xmlns:a16="http://schemas.microsoft.com/office/drawing/2014/main" id="{B00500C1-B321-4E95-B716-E1C15C72862F}"/>
              </a:ext>
            </a:extLst>
          </p:cNvPr>
          <p:cNvSpPr>
            <a:spLocks noGrp="1"/>
          </p:cNvSpPr>
          <p:nvPr>
            <p:ph type="body" sz="quarter" idx="34" hasCustomPrompt="1"/>
          </p:nvPr>
        </p:nvSpPr>
        <p:spPr>
          <a:xfrm>
            <a:off x="3326677" y="6044025"/>
            <a:ext cx="2484000" cy="7200"/>
          </a:xfrm>
          <a:solidFill>
            <a:schemeClr val="bg1"/>
          </a:solidFill>
        </p:spPr>
        <p:txBody>
          <a:bodyPr/>
          <a:lstStyle>
            <a:lvl1pPr>
              <a:defRPr/>
            </a:lvl1pPr>
          </a:lstStyle>
          <a:p>
            <a:pPr lvl="0"/>
            <a:r>
              <a:rPr lang="en-US" dirty="0"/>
              <a:t>    </a:t>
            </a:r>
            <a:endParaRPr lang="en-GB" dirty="0"/>
          </a:p>
        </p:txBody>
      </p:sp>
      <p:sp>
        <p:nvSpPr>
          <p:cNvPr id="28" name="Text Placeholder 12">
            <a:extLst>
              <a:ext uri="{FF2B5EF4-FFF2-40B4-BE49-F238E27FC236}">
                <a16:creationId xmlns:a16="http://schemas.microsoft.com/office/drawing/2014/main" id="{A48429C7-5295-4055-B2A3-D61DBBB18AE7}"/>
              </a:ext>
            </a:extLst>
          </p:cNvPr>
          <p:cNvSpPr>
            <a:spLocks noGrp="1"/>
          </p:cNvSpPr>
          <p:nvPr>
            <p:ph type="body" sz="quarter" idx="35"/>
          </p:nvPr>
        </p:nvSpPr>
        <p:spPr>
          <a:xfrm>
            <a:off x="3228251" y="6191444"/>
            <a:ext cx="2594331" cy="57926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29" name="Text Placeholder 8">
            <a:extLst>
              <a:ext uri="{FF2B5EF4-FFF2-40B4-BE49-F238E27FC236}">
                <a16:creationId xmlns:a16="http://schemas.microsoft.com/office/drawing/2014/main" id="{FF0342B4-FE5F-407E-A82B-6FDD5386F873}"/>
              </a:ext>
            </a:extLst>
          </p:cNvPr>
          <p:cNvSpPr>
            <a:spLocks noGrp="1"/>
          </p:cNvSpPr>
          <p:nvPr>
            <p:ph type="body" sz="quarter" idx="36" hasCustomPrompt="1"/>
          </p:nvPr>
        </p:nvSpPr>
        <p:spPr>
          <a:xfrm>
            <a:off x="6223143" y="2367757"/>
            <a:ext cx="1128712" cy="606425"/>
          </a:xfrm>
        </p:spPr>
        <p:txBody>
          <a:bodyPr/>
          <a:lstStyle>
            <a:lvl1pPr>
              <a:defRPr sz="4500" b="1">
                <a:solidFill>
                  <a:schemeClr val="bg1"/>
                </a:solidFill>
              </a:defRPr>
            </a:lvl1pPr>
          </a:lstStyle>
          <a:p>
            <a:pPr lvl="0"/>
            <a:r>
              <a:rPr lang="en-US" dirty="0"/>
              <a:t>03</a:t>
            </a:r>
            <a:endParaRPr lang="en-GB" dirty="0"/>
          </a:p>
        </p:txBody>
      </p:sp>
      <p:sp>
        <p:nvSpPr>
          <p:cNvPr id="30" name="Text Placeholder 8">
            <a:extLst>
              <a:ext uri="{FF2B5EF4-FFF2-40B4-BE49-F238E27FC236}">
                <a16:creationId xmlns:a16="http://schemas.microsoft.com/office/drawing/2014/main" id="{C6272669-BC14-44DD-8068-2466D0B470E9}"/>
              </a:ext>
            </a:extLst>
          </p:cNvPr>
          <p:cNvSpPr>
            <a:spLocks noGrp="1"/>
          </p:cNvSpPr>
          <p:nvPr>
            <p:ph type="body" sz="quarter" idx="37" hasCustomPrompt="1"/>
          </p:nvPr>
        </p:nvSpPr>
        <p:spPr>
          <a:xfrm>
            <a:off x="6335854" y="3016469"/>
            <a:ext cx="2484000" cy="7200"/>
          </a:xfrm>
          <a:solidFill>
            <a:schemeClr val="bg1"/>
          </a:solidFill>
        </p:spPr>
        <p:txBody>
          <a:bodyPr/>
          <a:lstStyle>
            <a:lvl1pPr>
              <a:defRPr/>
            </a:lvl1pPr>
          </a:lstStyle>
          <a:p>
            <a:pPr lvl="0"/>
            <a:r>
              <a:rPr lang="en-US" dirty="0"/>
              <a:t>    </a:t>
            </a:r>
            <a:endParaRPr lang="en-GB" dirty="0"/>
          </a:p>
        </p:txBody>
      </p:sp>
      <p:sp>
        <p:nvSpPr>
          <p:cNvPr id="31" name="Text Placeholder 12">
            <a:extLst>
              <a:ext uri="{FF2B5EF4-FFF2-40B4-BE49-F238E27FC236}">
                <a16:creationId xmlns:a16="http://schemas.microsoft.com/office/drawing/2014/main" id="{0A11FD2E-4882-4DBE-841C-8B19FE775B90}"/>
              </a:ext>
            </a:extLst>
          </p:cNvPr>
          <p:cNvSpPr>
            <a:spLocks noGrp="1"/>
          </p:cNvSpPr>
          <p:nvPr>
            <p:ph type="body" sz="quarter" idx="38"/>
          </p:nvPr>
        </p:nvSpPr>
        <p:spPr>
          <a:xfrm>
            <a:off x="6237428" y="3163888"/>
            <a:ext cx="2594331" cy="57926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32" name="Text Placeholder 8">
            <a:extLst>
              <a:ext uri="{FF2B5EF4-FFF2-40B4-BE49-F238E27FC236}">
                <a16:creationId xmlns:a16="http://schemas.microsoft.com/office/drawing/2014/main" id="{C53202B2-2FFA-4D8F-BFF1-7096520D28AE}"/>
              </a:ext>
            </a:extLst>
          </p:cNvPr>
          <p:cNvSpPr>
            <a:spLocks noGrp="1"/>
          </p:cNvSpPr>
          <p:nvPr>
            <p:ph type="body" sz="quarter" idx="39" hasCustomPrompt="1"/>
          </p:nvPr>
        </p:nvSpPr>
        <p:spPr>
          <a:xfrm>
            <a:off x="6223143" y="3883375"/>
            <a:ext cx="1128712" cy="606425"/>
          </a:xfrm>
        </p:spPr>
        <p:txBody>
          <a:bodyPr/>
          <a:lstStyle>
            <a:lvl1pPr>
              <a:defRPr sz="4500" b="1">
                <a:solidFill>
                  <a:schemeClr val="bg1"/>
                </a:solidFill>
              </a:defRPr>
            </a:lvl1pPr>
          </a:lstStyle>
          <a:p>
            <a:pPr lvl="0"/>
            <a:r>
              <a:rPr lang="en-US" dirty="0"/>
              <a:t>07</a:t>
            </a:r>
            <a:endParaRPr lang="en-GB" dirty="0"/>
          </a:p>
        </p:txBody>
      </p:sp>
      <p:sp>
        <p:nvSpPr>
          <p:cNvPr id="33" name="Text Placeholder 8">
            <a:extLst>
              <a:ext uri="{FF2B5EF4-FFF2-40B4-BE49-F238E27FC236}">
                <a16:creationId xmlns:a16="http://schemas.microsoft.com/office/drawing/2014/main" id="{AB4A600C-89E0-494D-807F-B8F3D96D10EE}"/>
              </a:ext>
            </a:extLst>
          </p:cNvPr>
          <p:cNvSpPr>
            <a:spLocks noGrp="1"/>
          </p:cNvSpPr>
          <p:nvPr>
            <p:ph type="body" sz="quarter" idx="40" hasCustomPrompt="1"/>
          </p:nvPr>
        </p:nvSpPr>
        <p:spPr>
          <a:xfrm>
            <a:off x="6335854" y="4532087"/>
            <a:ext cx="2484000" cy="7200"/>
          </a:xfrm>
          <a:solidFill>
            <a:schemeClr val="bg1"/>
          </a:solidFill>
        </p:spPr>
        <p:txBody>
          <a:bodyPr/>
          <a:lstStyle>
            <a:lvl1pPr>
              <a:defRPr/>
            </a:lvl1pPr>
          </a:lstStyle>
          <a:p>
            <a:pPr lvl="0"/>
            <a:r>
              <a:rPr lang="en-US" dirty="0"/>
              <a:t>    </a:t>
            </a:r>
            <a:endParaRPr lang="en-GB" dirty="0"/>
          </a:p>
        </p:txBody>
      </p:sp>
      <p:sp>
        <p:nvSpPr>
          <p:cNvPr id="34" name="Text Placeholder 12">
            <a:extLst>
              <a:ext uri="{FF2B5EF4-FFF2-40B4-BE49-F238E27FC236}">
                <a16:creationId xmlns:a16="http://schemas.microsoft.com/office/drawing/2014/main" id="{0D88DB1C-A3D5-4E51-B8B5-BCFD17E5CCCC}"/>
              </a:ext>
            </a:extLst>
          </p:cNvPr>
          <p:cNvSpPr>
            <a:spLocks noGrp="1"/>
          </p:cNvSpPr>
          <p:nvPr>
            <p:ph type="body" sz="quarter" idx="41"/>
          </p:nvPr>
        </p:nvSpPr>
        <p:spPr>
          <a:xfrm>
            <a:off x="6237428" y="4679506"/>
            <a:ext cx="2594331" cy="57926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35" name="Text Placeholder 8">
            <a:extLst>
              <a:ext uri="{FF2B5EF4-FFF2-40B4-BE49-F238E27FC236}">
                <a16:creationId xmlns:a16="http://schemas.microsoft.com/office/drawing/2014/main" id="{E89055AD-7052-4FA8-8EE9-61D87E141964}"/>
              </a:ext>
            </a:extLst>
          </p:cNvPr>
          <p:cNvSpPr>
            <a:spLocks noGrp="1"/>
          </p:cNvSpPr>
          <p:nvPr>
            <p:ph type="body" sz="quarter" idx="42" hasCustomPrompt="1"/>
          </p:nvPr>
        </p:nvSpPr>
        <p:spPr>
          <a:xfrm>
            <a:off x="6223143" y="5395313"/>
            <a:ext cx="1128712" cy="606425"/>
          </a:xfrm>
        </p:spPr>
        <p:txBody>
          <a:bodyPr/>
          <a:lstStyle>
            <a:lvl1pPr>
              <a:defRPr sz="4500" b="1">
                <a:solidFill>
                  <a:schemeClr val="bg1"/>
                </a:solidFill>
              </a:defRPr>
            </a:lvl1pPr>
          </a:lstStyle>
          <a:p>
            <a:pPr lvl="0"/>
            <a:r>
              <a:rPr lang="en-US" dirty="0"/>
              <a:t>11</a:t>
            </a:r>
            <a:endParaRPr lang="en-GB" dirty="0"/>
          </a:p>
        </p:txBody>
      </p:sp>
      <p:sp>
        <p:nvSpPr>
          <p:cNvPr id="36" name="Text Placeholder 8">
            <a:extLst>
              <a:ext uri="{FF2B5EF4-FFF2-40B4-BE49-F238E27FC236}">
                <a16:creationId xmlns:a16="http://schemas.microsoft.com/office/drawing/2014/main" id="{3993E73F-A9FD-45D6-A594-6066F8D4A849}"/>
              </a:ext>
            </a:extLst>
          </p:cNvPr>
          <p:cNvSpPr>
            <a:spLocks noGrp="1"/>
          </p:cNvSpPr>
          <p:nvPr>
            <p:ph type="body" sz="quarter" idx="43" hasCustomPrompt="1"/>
          </p:nvPr>
        </p:nvSpPr>
        <p:spPr>
          <a:xfrm>
            <a:off x="6335854" y="6044025"/>
            <a:ext cx="2484000" cy="7200"/>
          </a:xfrm>
          <a:solidFill>
            <a:schemeClr val="bg1"/>
          </a:solidFill>
        </p:spPr>
        <p:txBody>
          <a:bodyPr/>
          <a:lstStyle>
            <a:lvl1pPr>
              <a:defRPr/>
            </a:lvl1pPr>
          </a:lstStyle>
          <a:p>
            <a:pPr lvl="0"/>
            <a:r>
              <a:rPr lang="en-US" dirty="0"/>
              <a:t>    </a:t>
            </a:r>
            <a:endParaRPr lang="en-GB" dirty="0"/>
          </a:p>
        </p:txBody>
      </p:sp>
      <p:sp>
        <p:nvSpPr>
          <p:cNvPr id="37" name="Text Placeholder 12">
            <a:extLst>
              <a:ext uri="{FF2B5EF4-FFF2-40B4-BE49-F238E27FC236}">
                <a16:creationId xmlns:a16="http://schemas.microsoft.com/office/drawing/2014/main" id="{F7ACFF01-CFF7-4FE5-A700-F411C59416A7}"/>
              </a:ext>
            </a:extLst>
          </p:cNvPr>
          <p:cNvSpPr>
            <a:spLocks noGrp="1"/>
          </p:cNvSpPr>
          <p:nvPr>
            <p:ph type="body" sz="quarter" idx="44"/>
          </p:nvPr>
        </p:nvSpPr>
        <p:spPr>
          <a:xfrm>
            <a:off x="6237428" y="6191444"/>
            <a:ext cx="2594331" cy="57926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38" name="Text Placeholder 8">
            <a:extLst>
              <a:ext uri="{FF2B5EF4-FFF2-40B4-BE49-F238E27FC236}">
                <a16:creationId xmlns:a16="http://schemas.microsoft.com/office/drawing/2014/main" id="{1B948F75-A4AB-4E4C-B503-7BC2B5B9AC98}"/>
              </a:ext>
            </a:extLst>
          </p:cNvPr>
          <p:cNvSpPr>
            <a:spLocks noGrp="1"/>
          </p:cNvSpPr>
          <p:nvPr>
            <p:ph type="body" sz="quarter" idx="45" hasCustomPrompt="1"/>
          </p:nvPr>
        </p:nvSpPr>
        <p:spPr>
          <a:xfrm>
            <a:off x="9235533" y="2367757"/>
            <a:ext cx="1128712" cy="606425"/>
          </a:xfrm>
        </p:spPr>
        <p:txBody>
          <a:bodyPr/>
          <a:lstStyle>
            <a:lvl1pPr>
              <a:defRPr sz="4500" b="1">
                <a:solidFill>
                  <a:schemeClr val="bg1"/>
                </a:solidFill>
              </a:defRPr>
            </a:lvl1pPr>
          </a:lstStyle>
          <a:p>
            <a:pPr lvl="0"/>
            <a:r>
              <a:rPr lang="en-US" dirty="0"/>
              <a:t>04</a:t>
            </a:r>
            <a:endParaRPr lang="en-GB" dirty="0"/>
          </a:p>
        </p:txBody>
      </p:sp>
      <p:sp>
        <p:nvSpPr>
          <p:cNvPr id="39" name="Text Placeholder 8">
            <a:extLst>
              <a:ext uri="{FF2B5EF4-FFF2-40B4-BE49-F238E27FC236}">
                <a16:creationId xmlns:a16="http://schemas.microsoft.com/office/drawing/2014/main" id="{DAF67922-BB34-4566-9F70-6692B8FD0882}"/>
              </a:ext>
            </a:extLst>
          </p:cNvPr>
          <p:cNvSpPr>
            <a:spLocks noGrp="1"/>
          </p:cNvSpPr>
          <p:nvPr>
            <p:ph type="body" sz="quarter" idx="46" hasCustomPrompt="1"/>
          </p:nvPr>
        </p:nvSpPr>
        <p:spPr>
          <a:xfrm>
            <a:off x="9348244" y="3016469"/>
            <a:ext cx="2484000" cy="7200"/>
          </a:xfrm>
          <a:solidFill>
            <a:schemeClr val="bg1"/>
          </a:solidFill>
        </p:spPr>
        <p:txBody>
          <a:bodyPr/>
          <a:lstStyle>
            <a:lvl1pPr>
              <a:defRPr/>
            </a:lvl1pPr>
          </a:lstStyle>
          <a:p>
            <a:pPr lvl="0"/>
            <a:r>
              <a:rPr lang="en-US" dirty="0"/>
              <a:t>    </a:t>
            </a:r>
            <a:endParaRPr lang="en-GB" dirty="0"/>
          </a:p>
        </p:txBody>
      </p:sp>
      <p:sp>
        <p:nvSpPr>
          <p:cNvPr id="40" name="Text Placeholder 12">
            <a:extLst>
              <a:ext uri="{FF2B5EF4-FFF2-40B4-BE49-F238E27FC236}">
                <a16:creationId xmlns:a16="http://schemas.microsoft.com/office/drawing/2014/main" id="{44391E6B-44D5-4F8A-B9B8-7AE6A420F5FC}"/>
              </a:ext>
            </a:extLst>
          </p:cNvPr>
          <p:cNvSpPr>
            <a:spLocks noGrp="1"/>
          </p:cNvSpPr>
          <p:nvPr>
            <p:ph type="body" sz="quarter" idx="47"/>
          </p:nvPr>
        </p:nvSpPr>
        <p:spPr>
          <a:xfrm>
            <a:off x="9249818" y="3163888"/>
            <a:ext cx="2594331" cy="57926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41" name="Text Placeholder 8">
            <a:extLst>
              <a:ext uri="{FF2B5EF4-FFF2-40B4-BE49-F238E27FC236}">
                <a16:creationId xmlns:a16="http://schemas.microsoft.com/office/drawing/2014/main" id="{277C7738-7275-4017-B38F-0917257E664A}"/>
              </a:ext>
            </a:extLst>
          </p:cNvPr>
          <p:cNvSpPr>
            <a:spLocks noGrp="1"/>
          </p:cNvSpPr>
          <p:nvPr>
            <p:ph type="body" sz="quarter" idx="48" hasCustomPrompt="1"/>
          </p:nvPr>
        </p:nvSpPr>
        <p:spPr>
          <a:xfrm>
            <a:off x="9235533" y="3883375"/>
            <a:ext cx="1128712" cy="606425"/>
          </a:xfrm>
        </p:spPr>
        <p:txBody>
          <a:bodyPr/>
          <a:lstStyle>
            <a:lvl1pPr>
              <a:defRPr sz="4500" b="1">
                <a:solidFill>
                  <a:schemeClr val="bg1"/>
                </a:solidFill>
              </a:defRPr>
            </a:lvl1pPr>
          </a:lstStyle>
          <a:p>
            <a:pPr lvl="0"/>
            <a:r>
              <a:rPr lang="en-US" dirty="0"/>
              <a:t>08</a:t>
            </a:r>
            <a:endParaRPr lang="en-GB" dirty="0"/>
          </a:p>
        </p:txBody>
      </p:sp>
      <p:sp>
        <p:nvSpPr>
          <p:cNvPr id="42" name="Text Placeholder 8">
            <a:extLst>
              <a:ext uri="{FF2B5EF4-FFF2-40B4-BE49-F238E27FC236}">
                <a16:creationId xmlns:a16="http://schemas.microsoft.com/office/drawing/2014/main" id="{32DED83F-8DCE-4FB2-ABA8-9B83BBB245D0}"/>
              </a:ext>
            </a:extLst>
          </p:cNvPr>
          <p:cNvSpPr>
            <a:spLocks noGrp="1"/>
          </p:cNvSpPr>
          <p:nvPr>
            <p:ph type="body" sz="quarter" idx="49" hasCustomPrompt="1"/>
          </p:nvPr>
        </p:nvSpPr>
        <p:spPr>
          <a:xfrm>
            <a:off x="9348244" y="4532087"/>
            <a:ext cx="2484000" cy="7200"/>
          </a:xfrm>
          <a:solidFill>
            <a:schemeClr val="bg1"/>
          </a:solidFill>
        </p:spPr>
        <p:txBody>
          <a:bodyPr/>
          <a:lstStyle>
            <a:lvl1pPr>
              <a:defRPr/>
            </a:lvl1pPr>
          </a:lstStyle>
          <a:p>
            <a:pPr lvl="0"/>
            <a:r>
              <a:rPr lang="en-US" dirty="0"/>
              <a:t>    </a:t>
            </a:r>
            <a:endParaRPr lang="en-GB" dirty="0"/>
          </a:p>
        </p:txBody>
      </p:sp>
      <p:sp>
        <p:nvSpPr>
          <p:cNvPr id="43" name="Text Placeholder 12">
            <a:extLst>
              <a:ext uri="{FF2B5EF4-FFF2-40B4-BE49-F238E27FC236}">
                <a16:creationId xmlns:a16="http://schemas.microsoft.com/office/drawing/2014/main" id="{7B020F6C-0715-4A5B-905A-EC3F4C1016A7}"/>
              </a:ext>
            </a:extLst>
          </p:cNvPr>
          <p:cNvSpPr>
            <a:spLocks noGrp="1"/>
          </p:cNvSpPr>
          <p:nvPr>
            <p:ph type="body" sz="quarter" idx="50"/>
          </p:nvPr>
        </p:nvSpPr>
        <p:spPr>
          <a:xfrm>
            <a:off x="9249818" y="4679506"/>
            <a:ext cx="2594331" cy="57926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44" name="Text Placeholder 8">
            <a:extLst>
              <a:ext uri="{FF2B5EF4-FFF2-40B4-BE49-F238E27FC236}">
                <a16:creationId xmlns:a16="http://schemas.microsoft.com/office/drawing/2014/main" id="{C035B385-CB02-44C8-8FC5-E22193AFA211}"/>
              </a:ext>
            </a:extLst>
          </p:cNvPr>
          <p:cNvSpPr>
            <a:spLocks noGrp="1"/>
          </p:cNvSpPr>
          <p:nvPr>
            <p:ph type="body" sz="quarter" idx="51" hasCustomPrompt="1"/>
          </p:nvPr>
        </p:nvSpPr>
        <p:spPr>
          <a:xfrm>
            <a:off x="9235533" y="5395313"/>
            <a:ext cx="1128712" cy="606425"/>
          </a:xfrm>
        </p:spPr>
        <p:txBody>
          <a:bodyPr/>
          <a:lstStyle>
            <a:lvl1pPr>
              <a:defRPr sz="4500" b="1">
                <a:solidFill>
                  <a:schemeClr val="bg1"/>
                </a:solidFill>
              </a:defRPr>
            </a:lvl1pPr>
          </a:lstStyle>
          <a:p>
            <a:pPr lvl="0"/>
            <a:r>
              <a:rPr lang="en-US" dirty="0"/>
              <a:t>12</a:t>
            </a:r>
            <a:endParaRPr lang="en-GB" dirty="0"/>
          </a:p>
        </p:txBody>
      </p:sp>
      <p:sp>
        <p:nvSpPr>
          <p:cNvPr id="45" name="Text Placeholder 8">
            <a:extLst>
              <a:ext uri="{FF2B5EF4-FFF2-40B4-BE49-F238E27FC236}">
                <a16:creationId xmlns:a16="http://schemas.microsoft.com/office/drawing/2014/main" id="{78693E14-4FBD-4D3A-AC28-AD07D09B1CB5}"/>
              </a:ext>
            </a:extLst>
          </p:cNvPr>
          <p:cNvSpPr>
            <a:spLocks noGrp="1"/>
          </p:cNvSpPr>
          <p:nvPr>
            <p:ph type="body" sz="quarter" idx="52" hasCustomPrompt="1"/>
          </p:nvPr>
        </p:nvSpPr>
        <p:spPr>
          <a:xfrm>
            <a:off x="9348244" y="6044025"/>
            <a:ext cx="2484000" cy="7200"/>
          </a:xfrm>
          <a:solidFill>
            <a:schemeClr val="bg1"/>
          </a:solidFill>
        </p:spPr>
        <p:txBody>
          <a:bodyPr/>
          <a:lstStyle>
            <a:lvl1pPr>
              <a:defRPr/>
            </a:lvl1pPr>
          </a:lstStyle>
          <a:p>
            <a:pPr lvl="0"/>
            <a:r>
              <a:rPr lang="en-US" dirty="0"/>
              <a:t>    </a:t>
            </a:r>
            <a:endParaRPr lang="en-GB" dirty="0"/>
          </a:p>
        </p:txBody>
      </p:sp>
      <p:sp>
        <p:nvSpPr>
          <p:cNvPr id="46" name="Text Placeholder 12">
            <a:extLst>
              <a:ext uri="{FF2B5EF4-FFF2-40B4-BE49-F238E27FC236}">
                <a16:creationId xmlns:a16="http://schemas.microsoft.com/office/drawing/2014/main" id="{5A02AD13-B910-4137-A3B7-C5B40DC7F431}"/>
              </a:ext>
            </a:extLst>
          </p:cNvPr>
          <p:cNvSpPr>
            <a:spLocks noGrp="1"/>
          </p:cNvSpPr>
          <p:nvPr>
            <p:ph type="body" sz="quarter" idx="53"/>
          </p:nvPr>
        </p:nvSpPr>
        <p:spPr>
          <a:xfrm>
            <a:off x="9249818" y="6191444"/>
            <a:ext cx="2594331" cy="57926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47" name="Title 1">
            <a:extLst>
              <a:ext uri="{FF2B5EF4-FFF2-40B4-BE49-F238E27FC236}">
                <a16:creationId xmlns:a16="http://schemas.microsoft.com/office/drawing/2014/main" id="{DFB79659-6575-4D86-B4D1-4C23DD34E5F0}"/>
              </a:ext>
            </a:extLst>
          </p:cNvPr>
          <p:cNvSpPr>
            <a:spLocks noGrp="1"/>
          </p:cNvSpPr>
          <p:nvPr>
            <p:ph type="title" hasCustomPrompt="1"/>
          </p:nvPr>
        </p:nvSpPr>
        <p:spPr>
          <a:xfrm>
            <a:off x="216218" y="1089501"/>
            <a:ext cx="2109539" cy="486887"/>
          </a:xfrm>
        </p:spPr>
        <p:txBody>
          <a:bodyPr/>
          <a:lstStyle>
            <a:lvl1pPr>
              <a:defRPr>
                <a:solidFill>
                  <a:schemeClr val="bg1"/>
                </a:solidFill>
              </a:defRPr>
            </a:lvl1pPr>
          </a:lstStyle>
          <a:p>
            <a:r>
              <a:rPr lang="en-US" dirty="0"/>
              <a:t>Agenda</a:t>
            </a:r>
            <a:endParaRPr lang="en-GB" dirty="0"/>
          </a:p>
        </p:txBody>
      </p:sp>
    </p:spTree>
    <p:extLst>
      <p:ext uri="{BB962C8B-B14F-4D97-AF65-F5344CB8AC3E}">
        <p14:creationId xmlns:p14="http://schemas.microsoft.com/office/powerpoint/2010/main" val="367549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Blank_only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A3A702A-CAAB-4032-B3BF-27B10CE41D97}"/>
              </a:ext>
            </a:extLst>
          </p:cNvPr>
          <p:cNvSpPr/>
          <p:nvPr userDrawn="1"/>
        </p:nvSpPr>
        <p:spPr>
          <a:xfrm>
            <a:off x="0" y="684848"/>
            <a:ext cx="12192001" cy="1048418"/>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9" name="Title 4">
            <a:extLst>
              <a:ext uri="{FF2B5EF4-FFF2-40B4-BE49-F238E27FC236}">
                <a16:creationId xmlns:a16="http://schemas.microsoft.com/office/drawing/2014/main" id="{A6926BCC-0C7B-4C28-B4A8-3CF4DBD38BFA}"/>
              </a:ext>
            </a:extLst>
          </p:cNvPr>
          <p:cNvSpPr>
            <a:spLocks noGrp="1"/>
          </p:cNvSpPr>
          <p:nvPr>
            <p:ph type="title" hasCustomPrompt="1"/>
          </p:nvPr>
        </p:nvSpPr>
        <p:spPr>
          <a:xfrm>
            <a:off x="216218" y="1089501"/>
            <a:ext cx="11863662" cy="486887"/>
          </a:xfrm>
        </p:spPr>
        <p:txBody>
          <a:bodyPr/>
          <a:lstStyle>
            <a:lvl1pPr>
              <a:defRPr/>
            </a:lvl1pPr>
          </a:lstStyle>
          <a:p>
            <a:r>
              <a:rPr lang="en-US" dirty="0"/>
              <a:t>Click to here to insert title</a:t>
            </a:r>
            <a:endParaRPr lang="en-GB" dirty="0"/>
          </a:p>
        </p:txBody>
      </p:sp>
      <p:sp>
        <p:nvSpPr>
          <p:cNvPr id="4" name="Date Placeholder 3">
            <a:extLst>
              <a:ext uri="{FF2B5EF4-FFF2-40B4-BE49-F238E27FC236}">
                <a16:creationId xmlns:a16="http://schemas.microsoft.com/office/drawing/2014/main" id="{527EF481-8B5D-4C82-A2AF-D42B50875278}"/>
              </a:ext>
            </a:extLst>
          </p:cNvPr>
          <p:cNvSpPr>
            <a:spLocks noGrp="1"/>
          </p:cNvSpPr>
          <p:nvPr>
            <p:ph type="dt" sz="half" idx="55"/>
          </p:nvPr>
        </p:nvSpPr>
        <p:spPr/>
        <p:txBody>
          <a:bodyPr/>
          <a:lstStyle/>
          <a:p>
            <a:endParaRPr lang="en-GB" dirty="0"/>
          </a:p>
        </p:txBody>
      </p:sp>
      <p:sp>
        <p:nvSpPr>
          <p:cNvPr id="6" name="Footer Placeholder 5">
            <a:extLst>
              <a:ext uri="{FF2B5EF4-FFF2-40B4-BE49-F238E27FC236}">
                <a16:creationId xmlns:a16="http://schemas.microsoft.com/office/drawing/2014/main" id="{544448AE-4FDE-4037-8F46-46CEC26E579B}"/>
              </a:ext>
            </a:extLst>
          </p:cNvPr>
          <p:cNvSpPr>
            <a:spLocks noGrp="1"/>
          </p:cNvSpPr>
          <p:nvPr>
            <p:ph type="ftr" sz="quarter" idx="56"/>
          </p:nvPr>
        </p:nvSpPr>
        <p:spPr/>
        <p:txBody>
          <a:bodyPr/>
          <a:lstStyle/>
          <a:p>
            <a:endParaRPr lang="en-GB" dirty="0"/>
          </a:p>
        </p:txBody>
      </p:sp>
      <p:pic>
        <p:nvPicPr>
          <p:cNvPr id="7" name="Picture 6">
            <a:extLst>
              <a:ext uri="{FF2B5EF4-FFF2-40B4-BE49-F238E27FC236}">
                <a16:creationId xmlns:a16="http://schemas.microsoft.com/office/drawing/2014/main" id="{26D3845B-40E5-8945-816A-2C82E644BFB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flipH="1">
            <a:off x="9467378" y="4127500"/>
            <a:ext cx="2724621" cy="2730500"/>
          </a:xfrm>
          <a:prstGeom prst="rect">
            <a:avLst/>
          </a:prstGeom>
        </p:spPr>
      </p:pic>
    </p:spTree>
    <p:custDataLst>
      <p:tags r:id="rId1"/>
    </p:custDataLs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Blank_only title_WHITE">
    <p:spTree>
      <p:nvGrpSpPr>
        <p:cNvPr id="1" name=""/>
        <p:cNvGrpSpPr/>
        <p:nvPr/>
      </p:nvGrpSpPr>
      <p:grpSpPr>
        <a:xfrm>
          <a:off x="0" y="0"/>
          <a:ext cx="0" cy="0"/>
          <a:chOff x="0" y="0"/>
          <a:chExt cx="0" cy="0"/>
        </a:xfrm>
      </p:grpSpPr>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9" name="Title 4">
            <a:extLst>
              <a:ext uri="{FF2B5EF4-FFF2-40B4-BE49-F238E27FC236}">
                <a16:creationId xmlns:a16="http://schemas.microsoft.com/office/drawing/2014/main" id="{A6926BCC-0C7B-4C28-B4A8-3CF4DBD38BFA}"/>
              </a:ext>
            </a:extLst>
          </p:cNvPr>
          <p:cNvSpPr>
            <a:spLocks noGrp="1"/>
          </p:cNvSpPr>
          <p:nvPr>
            <p:ph type="title" hasCustomPrompt="1"/>
          </p:nvPr>
        </p:nvSpPr>
        <p:spPr>
          <a:xfrm>
            <a:off x="216218" y="1089501"/>
            <a:ext cx="11863662" cy="486887"/>
          </a:xfrm>
        </p:spPr>
        <p:txBody>
          <a:bodyPr/>
          <a:lstStyle>
            <a:lvl1pPr>
              <a:defRPr/>
            </a:lvl1pPr>
          </a:lstStyle>
          <a:p>
            <a:r>
              <a:rPr lang="en-US" dirty="0"/>
              <a:t>Click to here to insert title</a:t>
            </a:r>
            <a:endParaRPr lang="en-GB" dirty="0"/>
          </a:p>
        </p:txBody>
      </p:sp>
      <p:sp>
        <p:nvSpPr>
          <p:cNvPr id="4" name="Date Placeholder 3">
            <a:extLst>
              <a:ext uri="{FF2B5EF4-FFF2-40B4-BE49-F238E27FC236}">
                <a16:creationId xmlns:a16="http://schemas.microsoft.com/office/drawing/2014/main" id="{527EF481-8B5D-4C82-A2AF-D42B50875278}"/>
              </a:ext>
            </a:extLst>
          </p:cNvPr>
          <p:cNvSpPr>
            <a:spLocks noGrp="1"/>
          </p:cNvSpPr>
          <p:nvPr>
            <p:ph type="dt" sz="half" idx="55"/>
          </p:nvPr>
        </p:nvSpPr>
        <p:spPr/>
        <p:txBody>
          <a:bodyPr/>
          <a:lstStyle/>
          <a:p>
            <a:endParaRPr lang="en-GB" dirty="0"/>
          </a:p>
        </p:txBody>
      </p:sp>
      <p:sp>
        <p:nvSpPr>
          <p:cNvPr id="6" name="Footer Placeholder 5">
            <a:extLst>
              <a:ext uri="{FF2B5EF4-FFF2-40B4-BE49-F238E27FC236}">
                <a16:creationId xmlns:a16="http://schemas.microsoft.com/office/drawing/2014/main" id="{544448AE-4FDE-4037-8F46-46CEC26E579B}"/>
              </a:ext>
            </a:extLst>
          </p:cNvPr>
          <p:cNvSpPr>
            <a:spLocks noGrp="1"/>
          </p:cNvSpPr>
          <p:nvPr>
            <p:ph type="ftr" sz="quarter" idx="56"/>
          </p:nvPr>
        </p:nvSpPr>
        <p:spPr/>
        <p:txBody>
          <a:bodyPr/>
          <a:lstStyle/>
          <a:p>
            <a:endParaRPr lang="en-GB" dirty="0"/>
          </a:p>
        </p:txBody>
      </p:sp>
    </p:spTree>
    <p:custDataLst>
      <p:tags r:id="rId1"/>
    </p:custDataLs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content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9338432-FFE4-482D-9E59-C02DAC3F985E}"/>
              </a:ext>
            </a:extLst>
          </p:cNvPr>
          <p:cNvSpPr>
            <a:spLocks noGrp="1"/>
          </p:cNvSpPr>
          <p:nvPr>
            <p:ph type="dt" sz="half" idx="55"/>
          </p:nvPr>
        </p:nvSpPr>
        <p:spPr/>
        <p:txBody>
          <a:bodyPr/>
          <a:lstStyle/>
          <a:p>
            <a:endParaRPr lang="en-GB" dirty="0"/>
          </a:p>
        </p:txBody>
      </p:sp>
      <p:sp>
        <p:nvSpPr>
          <p:cNvPr id="6" name="Footer Placeholder 5">
            <a:extLst>
              <a:ext uri="{FF2B5EF4-FFF2-40B4-BE49-F238E27FC236}">
                <a16:creationId xmlns:a16="http://schemas.microsoft.com/office/drawing/2014/main" id="{8315D74F-CD63-4CCB-9FD4-0A9E6BFDDBB4}"/>
              </a:ext>
            </a:extLst>
          </p:cNvPr>
          <p:cNvSpPr>
            <a:spLocks noGrp="1"/>
          </p:cNvSpPr>
          <p:nvPr>
            <p:ph type="ftr" sz="quarter" idx="56"/>
          </p:nvPr>
        </p:nvSpPr>
        <p:spPr/>
        <p:txBody>
          <a:bodyPr/>
          <a:lstStyle/>
          <a:p>
            <a:endParaRPr lang="en-GB" dirty="0"/>
          </a:p>
        </p:txBody>
      </p:sp>
      <p:sp>
        <p:nvSpPr>
          <p:cNvPr id="3" name="Content Placeholder 2"/>
          <p:cNvSpPr>
            <a:spLocks noGrp="1"/>
          </p:cNvSpPr>
          <p:nvPr>
            <p:ph sz="quarter" idx="58"/>
          </p:nvPr>
        </p:nvSpPr>
        <p:spPr>
          <a:xfrm>
            <a:off x="0" y="731838"/>
            <a:ext cx="12192000" cy="5753100"/>
          </a:xfrm>
        </p:spPr>
        <p:txBody>
          <a:bodyPr/>
          <a:lstStyle>
            <a:lvl1pPr>
              <a:defRPr baseline="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0" y="690219"/>
            <a:ext cx="12192000" cy="45719"/>
          </a:xfrm>
          <a:solidFill>
            <a:schemeClr val="bg2"/>
          </a:solidFill>
        </p:spPr>
        <p:txBody>
          <a:bodyPr/>
          <a:lstStyle>
            <a:lvl1pPr>
              <a:defRPr/>
            </a:lvl1pPr>
          </a:lstStyle>
          <a:p>
            <a:pPr lvl="0"/>
            <a:r>
              <a:rPr lang="en-US" dirty="0"/>
              <a:t>    </a:t>
            </a:r>
            <a:endParaRPr lang="en-GB"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9" name="Text Placeholder 20">
            <a:extLst>
              <a:ext uri="{FF2B5EF4-FFF2-40B4-BE49-F238E27FC236}">
                <a16:creationId xmlns:a16="http://schemas.microsoft.com/office/drawing/2014/main" id="{61BE760B-1813-4641-8128-6D5602CBB404}"/>
              </a:ext>
            </a:extLst>
          </p:cNvPr>
          <p:cNvSpPr>
            <a:spLocks noGrp="1"/>
          </p:cNvSpPr>
          <p:nvPr>
            <p:ph type="body" sz="quarter" idx="20" hasCustomPrompt="1"/>
          </p:nvPr>
        </p:nvSpPr>
        <p:spPr>
          <a:xfrm>
            <a:off x="0" y="685800"/>
            <a:ext cx="12192000" cy="6172201"/>
          </a:xfrm>
          <a:gradFill flip="none" rotWithShape="1">
            <a:gsLst>
              <a:gs pos="0">
                <a:schemeClr val="tx1">
                  <a:alpha val="0"/>
                </a:schemeClr>
              </a:gs>
              <a:gs pos="100000">
                <a:schemeClr val="tx1">
                  <a:alpha val="44000"/>
                </a:schemeClr>
              </a:gs>
            </a:gsLst>
            <a:lin ang="8100000" scaled="1"/>
            <a:tileRect/>
          </a:gradFill>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    </a:t>
            </a:r>
            <a:endParaRPr lang="en-GB" dirty="0"/>
          </a:p>
        </p:txBody>
      </p:sp>
      <p:sp>
        <p:nvSpPr>
          <p:cNvPr id="10" name="Picture Placeholder 5">
            <a:extLst>
              <a:ext uri="{FF2B5EF4-FFF2-40B4-BE49-F238E27FC236}">
                <a16:creationId xmlns:a16="http://schemas.microsoft.com/office/drawing/2014/main" id="{168925AE-7995-485A-B291-34BEBB021E42}"/>
              </a:ext>
            </a:extLst>
          </p:cNvPr>
          <p:cNvSpPr>
            <a:spLocks noGrp="1"/>
          </p:cNvSpPr>
          <p:nvPr>
            <p:ph type="pic" sz="quarter" idx="16" hasCustomPrompt="1"/>
          </p:nvPr>
        </p:nvSpPr>
        <p:spPr>
          <a:xfrm>
            <a:off x="0" y="685800"/>
            <a:ext cx="12192000" cy="6172201"/>
          </a:xfrm>
        </p:spPr>
        <p:txBody>
          <a:bodyPr anchor="ctr"/>
          <a:lstStyle>
            <a:lvl1pPr algn="ctr">
              <a:defRPr sz="1200"/>
            </a:lvl1pPr>
          </a:lstStyle>
          <a:p>
            <a:r>
              <a:rPr lang="en-GB" dirty="0"/>
              <a:t>Click to insert image &gt; Right click &gt; Send to back</a:t>
            </a:r>
          </a:p>
        </p:txBody>
      </p:sp>
      <p:sp>
        <p:nvSpPr>
          <p:cNvPr id="20" name="Text Placeholder 19">
            <a:extLst>
              <a:ext uri="{FF2B5EF4-FFF2-40B4-BE49-F238E27FC236}">
                <a16:creationId xmlns:a16="http://schemas.microsoft.com/office/drawing/2014/main" id="{2EF15AF0-B4E8-4FBB-815F-CC9671D135F9}"/>
              </a:ext>
            </a:extLst>
          </p:cNvPr>
          <p:cNvSpPr>
            <a:spLocks noGrp="1"/>
          </p:cNvSpPr>
          <p:nvPr>
            <p:ph type="body" sz="quarter" idx="13" hasCustomPrompt="1"/>
          </p:nvPr>
        </p:nvSpPr>
        <p:spPr>
          <a:xfrm>
            <a:off x="9921242" y="2785459"/>
            <a:ext cx="2270759" cy="3400235"/>
          </a:xfrm>
          <a:custGeom>
            <a:avLst/>
            <a:gdLst>
              <a:gd name="connsiteX0" fmla="*/ 566706 w 2270759"/>
              <a:gd name="connsiteY0" fmla="*/ 2266823 h 3400235"/>
              <a:gd name="connsiteX1" fmla="*/ 1135773 w 2270759"/>
              <a:gd name="connsiteY1" fmla="*/ 2834316 h 3400235"/>
              <a:gd name="connsiteX2" fmla="*/ 569067 w 2270759"/>
              <a:gd name="connsiteY2" fmla="*/ 3400235 h 3400235"/>
              <a:gd name="connsiteX3" fmla="*/ 0 w 2270759"/>
              <a:gd name="connsiteY3" fmla="*/ 2831955 h 3400235"/>
              <a:gd name="connsiteX4" fmla="*/ 1701692 w 2270759"/>
              <a:gd name="connsiteY4" fmla="*/ 1133412 h 3400235"/>
              <a:gd name="connsiteX5" fmla="*/ 2270759 w 2270759"/>
              <a:gd name="connsiteY5" fmla="*/ 1701692 h 3400235"/>
              <a:gd name="connsiteX6" fmla="*/ 1704054 w 2270759"/>
              <a:gd name="connsiteY6" fmla="*/ 2266823 h 3400235"/>
              <a:gd name="connsiteX7" fmla="*/ 2270759 w 2270759"/>
              <a:gd name="connsiteY7" fmla="*/ 2266823 h 3400235"/>
              <a:gd name="connsiteX8" fmla="*/ 2270759 w 2270759"/>
              <a:gd name="connsiteY8" fmla="*/ 3400235 h 3400235"/>
              <a:gd name="connsiteX9" fmla="*/ 1135773 w 2270759"/>
              <a:gd name="connsiteY9" fmla="*/ 3400235 h 3400235"/>
              <a:gd name="connsiteX10" fmla="*/ 1135773 w 2270759"/>
              <a:gd name="connsiteY10" fmla="*/ 2834316 h 3400235"/>
              <a:gd name="connsiteX11" fmla="*/ 1135773 w 2270759"/>
              <a:gd name="connsiteY11" fmla="*/ 2266823 h 3400235"/>
              <a:gd name="connsiteX12" fmla="*/ 1704052 w 2270759"/>
              <a:gd name="connsiteY12" fmla="*/ 2266823 h 3400235"/>
              <a:gd name="connsiteX13" fmla="*/ 1135773 w 2270759"/>
              <a:gd name="connsiteY13" fmla="*/ 1698544 h 3400235"/>
              <a:gd name="connsiteX14" fmla="*/ 567887 w 2270759"/>
              <a:gd name="connsiteY14" fmla="*/ 1133412 h 3400235"/>
              <a:gd name="connsiteX15" fmla="*/ 1135774 w 2270759"/>
              <a:gd name="connsiteY15" fmla="*/ 1700118 h 3400235"/>
              <a:gd name="connsiteX16" fmla="*/ 567887 w 2270759"/>
              <a:gd name="connsiteY16" fmla="*/ 2266824 h 3400235"/>
              <a:gd name="connsiteX17" fmla="*/ 0 w 2270759"/>
              <a:gd name="connsiteY17" fmla="*/ 1700118 h 3400235"/>
              <a:gd name="connsiteX18" fmla="*/ 567887 w 2270759"/>
              <a:gd name="connsiteY18" fmla="*/ 1133412 h 3400235"/>
              <a:gd name="connsiteX19" fmla="*/ 1701692 w 2270759"/>
              <a:gd name="connsiteY19" fmla="*/ 0 h 3400235"/>
              <a:gd name="connsiteX20" fmla="*/ 2270759 w 2270759"/>
              <a:gd name="connsiteY20" fmla="*/ 568280 h 3400235"/>
              <a:gd name="connsiteX21" fmla="*/ 1704053 w 2270759"/>
              <a:gd name="connsiteY21" fmla="*/ 1133412 h 3400235"/>
              <a:gd name="connsiteX22" fmla="*/ 1135773 w 2270759"/>
              <a:gd name="connsiteY22" fmla="*/ 565919 h 340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70759" h="3400235">
                <a:moveTo>
                  <a:pt x="566706" y="2266823"/>
                </a:moveTo>
                <a:lnTo>
                  <a:pt x="1135773" y="2834316"/>
                </a:lnTo>
                <a:lnTo>
                  <a:pt x="569067" y="3400235"/>
                </a:lnTo>
                <a:lnTo>
                  <a:pt x="0" y="2831955"/>
                </a:lnTo>
                <a:close/>
                <a:moveTo>
                  <a:pt x="1701692" y="1133412"/>
                </a:moveTo>
                <a:lnTo>
                  <a:pt x="2270759" y="1701692"/>
                </a:lnTo>
                <a:lnTo>
                  <a:pt x="1704054" y="2266823"/>
                </a:lnTo>
                <a:lnTo>
                  <a:pt x="2270759" y="2266823"/>
                </a:lnTo>
                <a:lnTo>
                  <a:pt x="2270759" y="3400235"/>
                </a:lnTo>
                <a:lnTo>
                  <a:pt x="1135773" y="3400235"/>
                </a:lnTo>
                <a:lnTo>
                  <a:pt x="1135773" y="2834316"/>
                </a:lnTo>
                <a:lnTo>
                  <a:pt x="1135773" y="2266823"/>
                </a:lnTo>
                <a:lnTo>
                  <a:pt x="1704052" y="2266823"/>
                </a:lnTo>
                <a:lnTo>
                  <a:pt x="1135773" y="1698544"/>
                </a:lnTo>
                <a:close/>
                <a:moveTo>
                  <a:pt x="567887" y="1133412"/>
                </a:moveTo>
                <a:cubicBezTo>
                  <a:pt x="881522" y="1133412"/>
                  <a:pt x="1135774" y="1387135"/>
                  <a:pt x="1135774" y="1700118"/>
                </a:cubicBezTo>
                <a:cubicBezTo>
                  <a:pt x="1135774" y="2013101"/>
                  <a:pt x="881522" y="2266824"/>
                  <a:pt x="567887" y="2266824"/>
                </a:cubicBezTo>
                <a:cubicBezTo>
                  <a:pt x="254252" y="2266824"/>
                  <a:pt x="0" y="2013101"/>
                  <a:pt x="0" y="1700118"/>
                </a:cubicBezTo>
                <a:cubicBezTo>
                  <a:pt x="0" y="1387135"/>
                  <a:pt x="254252" y="1133412"/>
                  <a:pt x="567887" y="1133412"/>
                </a:cubicBezTo>
                <a:close/>
                <a:moveTo>
                  <a:pt x="1701692" y="0"/>
                </a:moveTo>
                <a:lnTo>
                  <a:pt x="2270759" y="568280"/>
                </a:lnTo>
                <a:lnTo>
                  <a:pt x="1704053" y="1133412"/>
                </a:lnTo>
                <a:lnTo>
                  <a:pt x="1135773" y="565919"/>
                </a:lnTo>
                <a:close/>
              </a:path>
            </a:pathLst>
          </a:custGeom>
          <a:solidFill>
            <a:schemeClr val="accent5"/>
          </a:solidFill>
        </p:spPr>
        <p:txBody>
          <a:bodyPr wrap="square">
            <a:noAutofit/>
          </a:bodyPr>
          <a:lstStyle>
            <a:lvl1pPr>
              <a:defRPr/>
            </a:lvl1pPr>
          </a:lstStyle>
          <a:p>
            <a:pPr lvl="0"/>
            <a:r>
              <a:rPr lang="en-US" dirty="0"/>
              <a:t>     </a:t>
            </a:r>
            <a:endParaRPr lang="en-GB" dirty="0"/>
          </a:p>
        </p:txBody>
      </p:sp>
      <p:sp>
        <p:nvSpPr>
          <p:cNvPr id="44" name="Title 1">
            <a:extLst>
              <a:ext uri="{FF2B5EF4-FFF2-40B4-BE49-F238E27FC236}">
                <a16:creationId xmlns:a16="http://schemas.microsoft.com/office/drawing/2014/main" id="{91C693C5-7581-4846-B41D-314924E29DE4}"/>
              </a:ext>
            </a:extLst>
          </p:cNvPr>
          <p:cNvSpPr>
            <a:spLocks noGrp="1"/>
          </p:cNvSpPr>
          <p:nvPr>
            <p:ph type="title" hasCustomPrompt="1"/>
          </p:nvPr>
        </p:nvSpPr>
        <p:spPr>
          <a:xfrm>
            <a:off x="216218" y="2110048"/>
            <a:ext cx="9638982" cy="774295"/>
          </a:xfrm>
        </p:spPr>
        <p:txBody>
          <a:bodyPr anchor="t"/>
          <a:lstStyle>
            <a:lvl1pPr>
              <a:lnSpc>
                <a:spcPct val="90000"/>
              </a:lnSpc>
              <a:defRPr sz="4800">
                <a:solidFill>
                  <a:schemeClr val="bg1"/>
                </a:solidFill>
              </a:defRPr>
            </a:lvl1pPr>
          </a:lstStyle>
          <a:p>
            <a:r>
              <a:rPr lang="en-GB" dirty="0"/>
              <a:t>Thank You</a:t>
            </a:r>
          </a:p>
        </p:txBody>
      </p:sp>
      <p:sp>
        <p:nvSpPr>
          <p:cNvPr id="4" name="Date Placeholder 3">
            <a:extLst>
              <a:ext uri="{FF2B5EF4-FFF2-40B4-BE49-F238E27FC236}">
                <a16:creationId xmlns:a16="http://schemas.microsoft.com/office/drawing/2014/main" id="{F9338432-FFE4-482D-9E59-C02DAC3F985E}"/>
              </a:ext>
            </a:extLst>
          </p:cNvPr>
          <p:cNvSpPr>
            <a:spLocks noGrp="1"/>
          </p:cNvSpPr>
          <p:nvPr>
            <p:ph type="dt" sz="half" idx="55"/>
          </p:nvPr>
        </p:nvSpPr>
        <p:spPr/>
        <p:txBody>
          <a:bodyPr/>
          <a:lstStyle/>
          <a:p>
            <a:endParaRPr lang="en-GB" dirty="0"/>
          </a:p>
        </p:txBody>
      </p:sp>
      <p:sp>
        <p:nvSpPr>
          <p:cNvPr id="6" name="Footer Placeholder 5">
            <a:extLst>
              <a:ext uri="{FF2B5EF4-FFF2-40B4-BE49-F238E27FC236}">
                <a16:creationId xmlns:a16="http://schemas.microsoft.com/office/drawing/2014/main" id="{8315D74F-CD63-4CCB-9FD4-0A9E6BFDDBB4}"/>
              </a:ext>
            </a:extLst>
          </p:cNvPr>
          <p:cNvSpPr>
            <a:spLocks noGrp="1"/>
          </p:cNvSpPr>
          <p:nvPr>
            <p:ph type="ftr" sz="quarter" idx="56"/>
          </p:nvPr>
        </p:nvSpPr>
        <p:spPr/>
        <p:txBody>
          <a:bodyPr/>
          <a:lstStyle/>
          <a:p>
            <a:endParaRPr lang="en-GB" dirty="0"/>
          </a:p>
        </p:txBody>
      </p:sp>
    </p:spTree>
    <p:extLst>
      <p:ext uri="{BB962C8B-B14F-4D97-AF65-F5344CB8AC3E}">
        <p14:creationId xmlns:p14="http://schemas.microsoft.com/office/powerpoint/2010/main" val="3024607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E2BA7EE-9715-49C3-ABDC-45DE53551DF7}"/>
              </a:ext>
            </a:extLst>
          </p:cNvPr>
          <p:cNvSpPr>
            <a:spLocks noGrp="1"/>
          </p:cNvSpPr>
          <p:nvPr>
            <p:ph type="dt" sz="half" idx="10"/>
          </p:nvPr>
        </p:nvSpPr>
        <p:spPr/>
        <p:txBody>
          <a:bodyPr/>
          <a:lstStyle/>
          <a:p>
            <a:endParaRPr lang="en-GB" dirty="0"/>
          </a:p>
        </p:txBody>
      </p:sp>
      <p:sp>
        <p:nvSpPr>
          <p:cNvPr id="3" name="Footer Placeholder 2">
            <a:extLst>
              <a:ext uri="{FF2B5EF4-FFF2-40B4-BE49-F238E27FC236}">
                <a16:creationId xmlns:a16="http://schemas.microsoft.com/office/drawing/2014/main" id="{48EC692A-2447-42CA-9572-849491487B82}"/>
              </a:ext>
            </a:extLst>
          </p:cNvPr>
          <p:cNvSpPr>
            <a:spLocks noGrp="1"/>
          </p:cNvSpPr>
          <p:nvPr>
            <p:ph type="ftr" sz="quarter" idx="11"/>
          </p:nvPr>
        </p:nvSpPr>
        <p:spPr/>
        <p:txBody>
          <a:bodyPr/>
          <a:lstStyle/>
          <a:p>
            <a:endParaRPr lang="en-GB" dirty="0"/>
          </a:p>
        </p:txBody>
      </p:sp>
    </p:spTree>
    <p:extLst>
      <p:ext uri="{BB962C8B-B14F-4D97-AF65-F5344CB8AC3E}">
        <p14:creationId xmlns:p14="http://schemas.microsoft.com/office/powerpoint/2010/main" val="34035304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Short ban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592CE51-082A-4DE0-9D78-BD8BC494E4E8}"/>
              </a:ext>
            </a:extLst>
          </p:cNvPr>
          <p:cNvSpPr/>
          <p:nvPr userDrawn="1"/>
        </p:nvSpPr>
        <p:spPr>
          <a:xfrm>
            <a:off x="0" y="684848"/>
            <a:ext cx="12192001" cy="1070800"/>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4" name="Title 4">
            <a:extLst>
              <a:ext uri="{FF2B5EF4-FFF2-40B4-BE49-F238E27FC236}">
                <a16:creationId xmlns:a16="http://schemas.microsoft.com/office/drawing/2014/main" id="{CDBAB1DF-32F4-463B-B2DB-91311523433F}"/>
              </a:ext>
            </a:extLst>
          </p:cNvPr>
          <p:cNvSpPr>
            <a:spLocks noGrp="1"/>
          </p:cNvSpPr>
          <p:nvPr>
            <p:ph type="title" hasCustomPrompt="1"/>
          </p:nvPr>
        </p:nvSpPr>
        <p:spPr>
          <a:xfrm>
            <a:off x="216218" y="1089501"/>
            <a:ext cx="6019482" cy="486887"/>
          </a:xfrm>
        </p:spPr>
        <p:txBody>
          <a:bodyPr/>
          <a:lstStyle>
            <a:lvl1pPr>
              <a:defRPr/>
            </a:lvl1pPr>
          </a:lstStyle>
          <a:p>
            <a:r>
              <a:rPr lang="en-US" dirty="0"/>
              <a:t>Click to here to insert title</a:t>
            </a:r>
            <a:endParaRPr lang="en-GB" dirty="0"/>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rgbClr val="8031A7"/>
          </a:solidFill>
        </p:spPr>
        <p:txBody>
          <a:bodyPr/>
          <a:lstStyle>
            <a:lvl1pPr>
              <a:defRPr/>
            </a:lvl1pPr>
          </a:lstStyle>
          <a:p>
            <a:pPr lvl="0"/>
            <a:r>
              <a:rPr lang="en-US" dirty="0"/>
              <a:t>    </a:t>
            </a:r>
            <a:endParaRPr lang="en-GB" dirty="0"/>
          </a:p>
        </p:txBody>
      </p:sp>
      <p:sp>
        <p:nvSpPr>
          <p:cNvPr id="4" name="Date Placeholder 3">
            <a:extLst>
              <a:ext uri="{FF2B5EF4-FFF2-40B4-BE49-F238E27FC236}">
                <a16:creationId xmlns:a16="http://schemas.microsoft.com/office/drawing/2014/main" id="{122663F2-7C1C-4D33-B978-95AB2A02D6EA}"/>
              </a:ext>
            </a:extLst>
          </p:cNvPr>
          <p:cNvSpPr>
            <a:spLocks noGrp="1"/>
          </p:cNvSpPr>
          <p:nvPr>
            <p:ph type="dt" sz="half" idx="55"/>
          </p:nvPr>
        </p:nvSpPr>
        <p:spPr/>
        <p:txBody>
          <a:bodyPr/>
          <a:lstStyle/>
          <a:p>
            <a:endParaRPr lang="en-GB" dirty="0"/>
          </a:p>
        </p:txBody>
      </p:sp>
      <p:sp>
        <p:nvSpPr>
          <p:cNvPr id="6" name="Footer Placeholder 5">
            <a:extLst>
              <a:ext uri="{FF2B5EF4-FFF2-40B4-BE49-F238E27FC236}">
                <a16:creationId xmlns:a16="http://schemas.microsoft.com/office/drawing/2014/main" id="{A02CF266-2795-457D-8484-D47056C21AC1}"/>
              </a:ext>
            </a:extLst>
          </p:cNvPr>
          <p:cNvSpPr>
            <a:spLocks noGrp="1"/>
          </p:cNvSpPr>
          <p:nvPr>
            <p:ph type="ftr" sz="quarter" idx="56"/>
          </p:nvPr>
        </p:nvSpPr>
        <p:spPr/>
        <p:txBody>
          <a:bodyPr/>
          <a:lstStyle/>
          <a:p>
            <a:endParaRPr lang="en-GB" dirty="0"/>
          </a:p>
        </p:txBody>
      </p:sp>
    </p:spTree>
    <p:extLst>
      <p:ext uri="{BB962C8B-B14F-4D97-AF65-F5344CB8AC3E}">
        <p14:creationId xmlns:p14="http://schemas.microsoft.com/office/powerpoint/2010/main" val="1334054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93">
          <p15:clr>
            <a:srgbClr val="FBAE40"/>
          </p15:clr>
        </p15:guide>
        <p15:guide id="2" orient="horz" pos="325">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Orange Chapter">
    <p:bg>
      <p:bgPr>
        <a:solidFill>
          <a:schemeClr val="accent2"/>
        </a:solidFill>
        <a:effectLst/>
      </p:bgPr>
    </p:bg>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2EF15AF0-B4E8-4FBB-815F-CC9671D135F9}"/>
              </a:ext>
            </a:extLst>
          </p:cNvPr>
          <p:cNvSpPr>
            <a:spLocks noGrp="1"/>
          </p:cNvSpPr>
          <p:nvPr userDrawn="1">
            <p:ph type="body" sz="quarter" idx="13" hasCustomPrompt="1"/>
          </p:nvPr>
        </p:nvSpPr>
        <p:spPr>
          <a:xfrm>
            <a:off x="9921242" y="2785459"/>
            <a:ext cx="2270759" cy="3400235"/>
          </a:xfrm>
          <a:custGeom>
            <a:avLst/>
            <a:gdLst>
              <a:gd name="connsiteX0" fmla="*/ 566706 w 2270759"/>
              <a:gd name="connsiteY0" fmla="*/ 2266823 h 3400235"/>
              <a:gd name="connsiteX1" fmla="*/ 1135773 w 2270759"/>
              <a:gd name="connsiteY1" fmla="*/ 2834316 h 3400235"/>
              <a:gd name="connsiteX2" fmla="*/ 569067 w 2270759"/>
              <a:gd name="connsiteY2" fmla="*/ 3400235 h 3400235"/>
              <a:gd name="connsiteX3" fmla="*/ 0 w 2270759"/>
              <a:gd name="connsiteY3" fmla="*/ 2831955 h 3400235"/>
              <a:gd name="connsiteX4" fmla="*/ 1701692 w 2270759"/>
              <a:gd name="connsiteY4" fmla="*/ 1133412 h 3400235"/>
              <a:gd name="connsiteX5" fmla="*/ 2270759 w 2270759"/>
              <a:gd name="connsiteY5" fmla="*/ 1701692 h 3400235"/>
              <a:gd name="connsiteX6" fmla="*/ 1704054 w 2270759"/>
              <a:gd name="connsiteY6" fmla="*/ 2266823 h 3400235"/>
              <a:gd name="connsiteX7" fmla="*/ 2270759 w 2270759"/>
              <a:gd name="connsiteY7" fmla="*/ 2266823 h 3400235"/>
              <a:gd name="connsiteX8" fmla="*/ 2270759 w 2270759"/>
              <a:gd name="connsiteY8" fmla="*/ 3400235 h 3400235"/>
              <a:gd name="connsiteX9" fmla="*/ 1135773 w 2270759"/>
              <a:gd name="connsiteY9" fmla="*/ 3400235 h 3400235"/>
              <a:gd name="connsiteX10" fmla="*/ 1135773 w 2270759"/>
              <a:gd name="connsiteY10" fmla="*/ 2834316 h 3400235"/>
              <a:gd name="connsiteX11" fmla="*/ 1135773 w 2270759"/>
              <a:gd name="connsiteY11" fmla="*/ 2266823 h 3400235"/>
              <a:gd name="connsiteX12" fmla="*/ 1704052 w 2270759"/>
              <a:gd name="connsiteY12" fmla="*/ 2266823 h 3400235"/>
              <a:gd name="connsiteX13" fmla="*/ 1135773 w 2270759"/>
              <a:gd name="connsiteY13" fmla="*/ 1698544 h 3400235"/>
              <a:gd name="connsiteX14" fmla="*/ 567887 w 2270759"/>
              <a:gd name="connsiteY14" fmla="*/ 1133412 h 3400235"/>
              <a:gd name="connsiteX15" fmla="*/ 1135774 w 2270759"/>
              <a:gd name="connsiteY15" fmla="*/ 1700118 h 3400235"/>
              <a:gd name="connsiteX16" fmla="*/ 567887 w 2270759"/>
              <a:gd name="connsiteY16" fmla="*/ 2266824 h 3400235"/>
              <a:gd name="connsiteX17" fmla="*/ 0 w 2270759"/>
              <a:gd name="connsiteY17" fmla="*/ 1700118 h 3400235"/>
              <a:gd name="connsiteX18" fmla="*/ 567887 w 2270759"/>
              <a:gd name="connsiteY18" fmla="*/ 1133412 h 3400235"/>
              <a:gd name="connsiteX19" fmla="*/ 1701692 w 2270759"/>
              <a:gd name="connsiteY19" fmla="*/ 0 h 3400235"/>
              <a:gd name="connsiteX20" fmla="*/ 2270759 w 2270759"/>
              <a:gd name="connsiteY20" fmla="*/ 568280 h 3400235"/>
              <a:gd name="connsiteX21" fmla="*/ 1704053 w 2270759"/>
              <a:gd name="connsiteY21" fmla="*/ 1133412 h 3400235"/>
              <a:gd name="connsiteX22" fmla="*/ 1135773 w 2270759"/>
              <a:gd name="connsiteY22" fmla="*/ 565919 h 340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70759" h="3400235">
                <a:moveTo>
                  <a:pt x="566706" y="2266823"/>
                </a:moveTo>
                <a:lnTo>
                  <a:pt x="1135773" y="2834316"/>
                </a:lnTo>
                <a:lnTo>
                  <a:pt x="569067" y="3400235"/>
                </a:lnTo>
                <a:lnTo>
                  <a:pt x="0" y="2831955"/>
                </a:lnTo>
                <a:close/>
                <a:moveTo>
                  <a:pt x="1701692" y="1133412"/>
                </a:moveTo>
                <a:lnTo>
                  <a:pt x="2270759" y="1701692"/>
                </a:lnTo>
                <a:lnTo>
                  <a:pt x="1704054" y="2266823"/>
                </a:lnTo>
                <a:lnTo>
                  <a:pt x="2270759" y="2266823"/>
                </a:lnTo>
                <a:lnTo>
                  <a:pt x="2270759" y="3400235"/>
                </a:lnTo>
                <a:lnTo>
                  <a:pt x="1135773" y="3400235"/>
                </a:lnTo>
                <a:lnTo>
                  <a:pt x="1135773" y="2834316"/>
                </a:lnTo>
                <a:lnTo>
                  <a:pt x="1135773" y="2266823"/>
                </a:lnTo>
                <a:lnTo>
                  <a:pt x="1704052" y="2266823"/>
                </a:lnTo>
                <a:lnTo>
                  <a:pt x="1135773" y="1698544"/>
                </a:lnTo>
                <a:close/>
                <a:moveTo>
                  <a:pt x="567887" y="1133412"/>
                </a:moveTo>
                <a:cubicBezTo>
                  <a:pt x="881522" y="1133412"/>
                  <a:pt x="1135774" y="1387135"/>
                  <a:pt x="1135774" y="1700118"/>
                </a:cubicBezTo>
                <a:cubicBezTo>
                  <a:pt x="1135774" y="2013101"/>
                  <a:pt x="881522" y="2266824"/>
                  <a:pt x="567887" y="2266824"/>
                </a:cubicBezTo>
                <a:cubicBezTo>
                  <a:pt x="254252" y="2266824"/>
                  <a:pt x="0" y="2013101"/>
                  <a:pt x="0" y="1700118"/>
                </a:cubicBezTo>
                <a:cubicBezTo>
                  <a:pt x="0" y="1387135"/>
                  <a:pt x="254252" y="1133412"/>
                  <a:pt x="567887" y="1133412"/>
                </a:cubicBezTo>
                <a:close/>
                <a:moveTo>
                  <a:pt x="1701692" y="0"/>
                </a:moveTo>
                <a:lnTo>
                  <a:pt x="2270759" y="568280"/>
                </a:lnTo>
                <a:lnTo>
                  <a:pt x="1704053" y="1133412"/>
                </a:lnTo>
                <a:lnTo>
                  <a:pt x="1135773" y="565919"/>
                </a:lnTo>
                <a:close/>
              </a:path>
            </a:pathLst>
          </a:custGeom>
          <a:solidFill>
            <a:schemeClr val="accent5"/>
          </a:solidFill>
        </p:spPr>
        <p:txBody>
          <a:bodyPr wrap="square">
            <a:noAutofit/>
          </a:bodyPr>
          <a:lstStyle>
            <a:lvl1pPr>
              <a:defRPr/>
            </a:lvl1pPr>
          </a:lstStyle>
          <a:p>
            <a:pPr lvl="0"/>
            <a:r>
              <a:rPr lang="en-US" dirty="0"/>
              <a:t>     </a:t>
            </a:r>
            <a:endParaRPr lang="en-GB" dirty="0"/>
          </a:p>
        </p:txBody>
      </p:sp>
      <p:pic>
        <p:nvPicPr>
          <p:cNvPr id="22" name="Picture 21">
            <a:extLst>
              <a:ext uri="{FF2B5EF4-FFF2-40B4-BE49-F238E27FC236}">
                <a16:creationId xmlns:a16="http://schemas.microsoft.com/office/drawing/2014/main" id="{72D3F18A-B098-41AC-AC67-CD475735CC1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181" y="1112656"/>
            <a:ext cx="5212020" cy="463732"/>
          </a:xfrm>
          <a:prstGeom prst="rect">
            <a:avLst/>
          </a:prstGeom>
        </p:spPr>
      </p:pic>
      <p:sp>
        <p:nvSpPr>
          <p:cNvPr id="9" name="TextBox 8">
            <a:extLst>
              <a:ext uri="{FF2B5EF4-FFF2-40B4-BE49-F238E27FC236}">
                <a16:creationId xmlns:a16="http://schemas.microsoft.com/office/drawing/2014/main" id="{F8AFC0DC-53B9-48A6-86C9-DA6844153D0D}"/>
              </a:ext>
            </a:extLst>
          </p:cNvPr>
          <p:cNvSpPr txBox="1"/>
          <p:nvPr userDrawn="1"/>
        </p:nvSpPr>
        <p:spPr>
          <a:xfrm>
            <a:off x="2323307" y="1504473"/>
            <a:ext cx="3279936" cy="368333"/>
          </a:xfrm>
          <a:prstGeom prst="rect">
            <a:avLst/>
          </a:prstGeom>
          <a:noFill/>
        </p:spPr>
        <p:txBody>
          <a:bodyPr wrap="square" rtlCol="0">
            <a:noAutofit/>
          </a:bodyPr>
          <a:lstStyle/>
          <a:p>
            <a:pPr algn="l">
              <a:lnSpc>
                <a:spcPct val="90000"/>
              </a:lnSpc>
              <a:spcAft>
                <a:spcPts val="600"/>
              </a:spcAft>
            </a:pPr>
            <a:r>
              <a:rPr lang="en-GB" dirty="0">
                <a:solidFill>
                  <a:schemeClr val="bg1"/>
                </a:solidFill>
              </a:rPr>
              <a:t>General and higher education</a:t>
            </a:r>
          </a:p>
        </p:txBody>
      </p:sp>
      <p:sp>
        <p:nvSpPr>
          <p:cNvPr id="10" name="Title 1">
            <a:extLst>
              <a:ext uri="{FF2B5EF4-FFF2-40B4-BE49-F238E27FC236}">
                <a16:creationId xmlns:a16="http://schemas.microsoft.com/office/drawing/2014/main" id="{A15F565C-1E2E-480D-BB84-D0091AED9769}"/>
              </a:ext>
            </a:extLst>
          </p:cNvPr>
          <p:cNvSpPr>
            <a:spLocks noGrp="1"/>
          </p:cNvSpPr>
          <p:nvPr>
            <p:ph type="title" hasCustomPrompt="1"/>
          </p:nvPr>
        </p:nvSpPr>
        <p:spPr>
          <a:xfrm>
            <a:off x="216218" y="2110048"/>
            <a:ext cx="9638982" cy="774295"/>
          </a:xfrm>
        </p:spPr>
        <p:txBody>
          <a:bodyPr anchor="t"/>
          <a:lstStyle>
            <a:lvl1pPr>
              <a:lnSpc>
                <a:spcPct val="90000"/>
              </a:lnSpc>
              <a:defRPr sz="4800">
                <a:solidFill>
                  <a:schemeClr val="bg1"/>
                </a:solidFill>
              </a:defRPr>
            </a:lvl1pPr>
          </a:lstStyle>
          <a:p>
            <a:r>
              <a:rPr lang="en-GB" dirty="0"/>
              <a:t>Enter Chapter Title</a:t>
            </a:r>
          </a:p>
        </p:txBody>
      </p:sp>
    </p:spTree>
    <p:extLst>
      <p:ext uri="{BB962C8B-B14F-4D97-AF65-F5344CB8AC3E}">
        <p14:creationId xmlns:p14="http://schemas.microsoft.com/office/powerpoint/2010/main" val="515722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range Chapter w/Image">
    <p:bg>
      <p:bgPr>
        <a:solidFill>
          <a:schemeClr val="accent2"/>
        </a:solidFill>
        <a:effectLst/>
      </p:bgPr>
    </p:bg>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3B1C8D81-9CE0-4199-B0BB-212D97B495E8}"/>
              </a:ext>
            </a:extLst>
          </p:cNvPr>
          <p:cNvSpPr>
            <a:spLocks noGrp="1"/>
          </p:cNvSpPr>
          <p:nvPr>
            <p:ph type="pic" sz="quarter" idx="20" hasCustomPrompt="1"/>
          </p:nvPr>
        </p:nvSpPr>
        <p:spPr>
          <a:xfrm>
            <a:off x="6267449" y="685800"/>
            <a:ext cx="5924551" cy="6172200"/>
          </a:xfrm>
        </p:spPr>
        <p:txBody>
          <a:bodyPr anchor="ctr"/>
          <a:lstStyle>
            <a:lvl1pPr algn="ctr">
              <a:defRPr sz="1200">
                <a:solidFill>
                  <a:schemeClr val="bg1"/>
                </a:solidFill>
              </a:defRPr>
            </a:lvl1pPr>
          </a:lstStyle>
          <a:p>
            <a:r>
              <a:rPr lang="en-GB" dirty="0"/>
              <a:t>Click icon to insert image</a:t>
            </a:r>
          </a:p>
        </p:txBody>
      </p:sp>
      <p:sp>
        <p:nvSpPr>
          <p:cNvPr id="20" name="Text Placeholder 19">
            <a:extLst>
              <a:ext uri="{FF2B5EF4-FFF2-40B4-BE49-F238E27FC236}">
                <a16:creationId xmlns:a16="http://schemas.microsoft.com/office/drawing/2014/main" id="{2EF15AF0-B4E8-4FBB-815F-CC9671D135F9}"/>
              </a:ext>
            </a:extLst>
          </p:cNvPr>
          <p:cNvSpPr>
            <a:spLocks noGrp="1"/>
          </p:cNvSpPr>
          <p:nvPr userDrawn="1">
            <p:ph type="body" sz="quarter" idx="13" hasCustomPrompt="1"/>
          </p:nvPr>
        </p:nvSpPr>
        <p:spPr>
          <a:xfrm>
            <a:off x="9921242" y="2785459"/>
            <a:ext cx="2270759" cy="3400235"/>
          </a:xfrm>
          <a:custGeom>
            <a:avLst/>
            <a:gdLst>
              <a:gd name="connsiteX0" fmla="*/ 566706 w 2270759"/>
              <a:gd name="connsiteY0" fmla="*/ 2266823 h 3400235"/>
              <a:gd name="connsiteX1" fmla="*/ 1135773 w 2270759"/>
              <a:gd name="connsiteY1" fmla="*/ 2834316 h 3400235"/>
              <a:gd name="connsiteX2" fmla="*/ 569067 w 2270759"/>
              <a:gd name="connsiteY2" fmla="*/ 3400235 h 3400235"/>
              <a:gd name="connsiteX3" fmla="*/ 0 w 2270759"/>
              <a:gd name="connsiteY3" fmla="*/ 2831955 h 3400235"/>
              <a:gd name="connsiteX4" fmla="*/ 1701692 w 2270759"/>
              <a:gd name="connsiteY4" fmla="*/ 1133412 h 3400235"/>
              <a:gd name="connsiteX5" fmla="*/ 2270759 w 2270759"/>
              <a:gd name="connsiteY5" fmla="*/ 1701692 h 3400235"/>
              <a:gd name="connsiteX6" fmla="*/ 1704054 w 2270759"/>
              <a:gd name="connsiteY6" fmla="*/ 2266823 h 3400235"/>
              <a:gd name="connsiteX7" fmla="*/ 2270759 w 2270759"/>
              <a:gd name="connsiteY7" fmla="*/ 2266823 h 3400235"/>
              <a:gd name="connsiteX8" fmla="*/ 2270759 w 2270759"/>
              <a:gd name="connsiteY8" fmla="*/ 3400235 h 3400235"/>
              <a:gd name="connsiteX9" fmla="*/ 1135773 w 2270759"/>
              <a:gd name="connsiteY9" fmla="*/ 3400235 h 3400235"/>
              <a:gd name="connsiteX10" fmla="*/ 1135773 w 2270759"/>
              <a:gd name="connsiteY10" fmla="*/ 2834316 h 3400235"/>
              <a:gd name="connsiteX11" fmla="*/ 1135773 w 2270759"/>
              <a:gd name="connsiteY11" fmla="*/ 2266823 h 3400235"/>
              <a:gd name="connsiteX12" fmla="*/ 1704052 w 2270759"/>
              <a:gd name="connsiteY12" fmla="*/ 2266823 h 3400235"/>
              <a:gd name="connsiteX13" fmla="*/ 1135773 w 2270759"/>
              <a:gd name="connsiteY13" fmla="*/ 1698544 h 3400235"/>
              <a:gd name="connsiteX14" fmla="*/ 567887 w 2270759"/>
              <a:gd name="connsiteY14" fmla="*/ 1133412 h 3400235"/>
              <a:gd name="connsiteX15" fmla="*/ 1135774 w 2270759"/>
              <a:gd name="connsiteY15" fmla="*/ 1700118 h 3400235"/>
              <a:gd name="connsiteX16" fmla="*/ 567887 w 2270759"/>
              <a:gd name="connsiteY16" fmla="*/ 2266824 h 3400235"/>
              <a:gd name="connsiteX17" fmla="*/ 0 w 2270759"/>
              <a:gd name="connsiteY17" fmla="*/ 1700118 h 3400235"/>
              <a:gd name="connsiteX18" fmla="*/ 567887 w 2270759"/>
              <a:gd name="connsiteY18" fmla="*/ 1133412 h 3400235"/>
              <a:gd name="connsiteX19" fmla="*/ 1701692 w 2270759"/>
              <a:gd name="connsiteY19" fmla="*/ 0 h 3400235"/>
              <a:gd name="connsiteX20" fmla="*/ 2270759 w 2270759"/>
              <a:gd name="connsiteY20" fmla="*/ 568280 h 3400235"/>
              <a:gd name="connsiteX21" fmla="*/ 1704053 w 2270759"/>
              <a:gd name="connsiteY21" fmla="*/ 1133412 h 3400235"/>
              <a:gd name="connsiteX22" fmla="*/ 1135773 w 2270759"/>
              <a:gd name="connsiteY22" fmla="*/ 565919 h 340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70759" h="3400235">
                <a:moveTo>
                  <a:pt x="566706" y="2266823"/>
                </a:moveTo>
                <a:lnTo>
                  <a:pt x="1135773" y="2834316"/>
                </a:lnTo>
                <a:lnTo>
                  <a:pt x="569067" y="3400235"/>
                </a:lnTo>
                <a:lnTo>
                  <a:pt x="0" y="2831955"/>
                </a:lnTo>
                <a:close/>
                <a:moveTo>
                  <a:pt x="1701692" y="1133412"/>
                </a:moveTo>
                <a:lnTo>
                  <a:pt x="2270759" y="1701692"/>
                </a:lnTo>
                <a:lnTo>
                  <a:pt x="1704054" y="2266823"/>
                </a:lnTo>
                <a:lnTo>
                  <a:pt x="2270759" y="2266823"/>
                </a:lnTo>
                <a:lnTo>
                  <a:pt x="2270759" y="3400235"/>
                </a:lnTo>
                <a:lnTo>
                  <a:pt x="1135773" y="3400235"/>
                </a:lnTo>
                <a:lnTo>
                  <a:pt x="1135773" y="2834316"/>
                </a:lnTo>
                <a:lnTo>
                  <a:pt x="1135773" y="2266823"/>
                </a:lnTo>
                <a:lnTo>
                  <a:pt x="1704052" y="2266823"/>
                </a:lnTo>
                <a:lnTo>
                  <a:pt x="1135773" y="1698544"/>
                </a:lnTo>
                <a:close/>
                <a:moveTo>
                  <a:pt x="567887" y="1133412"/>
                </a:moveTo>
                <a:cubicBezTo>
                  <a:pt x="881522" y="1133412"/>
                  <a:pt x="1135774" y="1387135"/>
                  <a:pt x="1135774" y="1700118"/>
                </a:cubicBezTo>
                <a:cubicBezTo>
                  <a:pt x="1135774" y="2013101"/>
                  <a:pt x="881522" y="2266824"/>
                  <a:pt x="567887" y="2266824"/>
                </a:cubicBezTo>
                <a:cubicBezTo>
                  <a:pt x="254252" y="2266824"/>
                  <a:pt x="0" y="2013101"/>
                  <a:pt x="0" y="1700118"/>
                </a:cubicBezTo>
                <a:cubicBezTo>
                  <a:pt x="0" y="1387135"/>
                  <a:pt x="254252" y="1133412"/>
                  <a:pt x="567887" y="1133412"/>
                </a:cubicBezTo>
                <a:close/>
                <a:moveTo>
                  <a:pt x="1701692" y="0"/>
                </a:moveTo>
                <a:lnTo>
                  <a:pt x="2270759" y="568280"/>
                </a:lnTo>
                <a:lnTo>
                  <a:pt x="1704053" y="1133412"/>
                </a:lnTo>
                <a:lnTo>
                  <a:pt x="1135773" y="565919"/>
                </a:lnTo>
                <a:close/>
              </a:path>
            </a:pathLst>
          </a:custGeom>
          <a:solidFill>
            <a:schemeClr val="accent5"/>
          </a:solidFill>
        </p:spPr>
        <p:txBody>
          <a:bodyPr wrap="square">
            <a:noAutofit/>
          </a:bodyPr>
          <a:lstStyle>
            <a:lvl1pPr>
              <a:defRPr/>
            </a:lvl1pPr>
          </a:lstStyle>
          <a:p>
            <a:pPr lvl="0"/>
            <a:r>
              <a:rPr lang="en-US" dirty="0"/>
              <a:t>     </a:t>
            </a:r>
            <a:endParaRPr lang="en-GB" dirty="0"/>
          </a:p>
        </p:txBody>
      </p:sp>
      <p:pic>
        <p:nvPicPr>
          <p:cNvPr id="13" name="Picture 12">
            <a:extLst>
              <a:ext uri="{FF2B5EF4-FFF2-40B4-BE49-F238E27FC236}">
                <a16:creationId xmlns:a16="http://schemas.microsoft.com/office/drawing/2014/main" id="{B6C1DB30-0DDB-4B5B-B261-900E58617CD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181" y="1112656"/>
            <a:ext cx="5212020" cy="463732"/>
          </a:xfrm>
          <a:prstGeom prst="rect">
            <a:avLst/>
          </a:prstGeom>
        </p:spPr>
      </p:pic>
      <p:sp>
        <p:nvSpPr>
          <p:cNvPr id="14" name="TextBox 13">
            <a:extLst>
              <a:ext uri="{FF2B5EF4-FFF2-40B4-BE49-F238E27FC236}">
                <a16:creationId xmlns:a16="http://schemas.microsoft.com/office/drawing/2014/main" id="{5FC78798-1BBE-4DEB-AFBB-87FC97B32451}"/>
              </a:ext>
            </a:extLst>
          </p:cNvPr>
          <p:cNvSpPr txBox="1"/>
          <p:nvPr userDrawn="1"/>
        </p:nvSpPr>
        <p:spPr>
          <a:xfrm>
            <a:off x="2323307" y="1504473"/>
            <a:ext cx="3279936" cy="368333"/>
          </a:xfrm>
          <a:prstGeom prst="rect">
            <a:avLst/>
          </a:prstGeom>
          <a:noFill/>
        </p:spPr>
        <p:txBody>
          <a:bodyPr wrap="square" rtlCol="0">
            <a:noAutofit/>
          </a:bodyPr>
          <a:lstStyle/>
          <a:p>
            <a:pPr algn="l">
              <a:lnSpc>
                <a:spcPct val="90000"/>
              </a:lnSpc>
              <a:spcAft>
                <a:spcPts val="600"/>
              </a:spcAft>
            </a:pPr>
            <a:r>
              <a:rPr lang="en-GB" dirty="0">
                <a:solidFill>
                  <a:schemeClr val="bg1"/>
                </a:solidFill>
              </a:rPr>
              <a:t>General and higher education</a:t>
            </a:r>
          </a:p>
        </p:txBody>
      </p:sp>
      <p:sp>
        <p:nvSpPr>
          <p:cNvPr id="15" name="Title 1">
            <a:extLst>
              <a:ext uri="{FF2B5EF4-FFF2-40B4-BE49-F238E27FC236}">
                <a16:creationId xmlns:a16="http://schemas.microsoft.com/office/drawing/2014/main" id="{5A70486E-6450-4217-A654-9D5C2E002900}"/>
              </a:ext>
            </a:extLst>
          </p:cNvPr>
          <p:cNvSpPr>
            <a:spLocks noGrp="1"/>
          </p:cNvSpPr>
          <p:nvPr>
            <p:ph type="title" hasCustomPrompt="1"/>
          </p:nvPr>
        </p:nvSpPr>
        <p:spPr>
          <a:xfrm>
            <a:off x="216218" y="2110048"/>
            <a:ext cx="5955982" cy="774295"/>
          </a:xfrm>
        </p:spPr>
        <p:txBody>
          <a:bodyPr anchor="t"/>
          <a:lstStyle>
            <a:lvl1pPr>
              <a:lnSpc>
                <a:spcPct val="90000"/>
              </a:lnSpc>
              <a:defRPr sz="4800">
                <a:solidFill>
                  <a:schemeClr val="bg1"/>
                </a:solidFill>
              </a:defRPr>
            </a:lvl1pPr>
          </a:lstStyle>
          <a:p>
            <a:r>
              <a:rPr lang="en-GB" dirty="0"/>
              <a:t>Enter Chapter Title</a:t>
            </a:r>
          </a:p>
        </p:txBody>
      </p:sp>
    </p:spTree>
    <p:extLst>
      <p:ext uri="{BB962C8B-B14F-4D97-AF65-F5344CB8AC3E}">
        <p14:creationId xmlns:p14="http://schemas.microsoft.com/office/powerpoint/2010/main" val="4056301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urple Chapter">
    <p:bg>
      <p:bgPr>
        <a:solidFill>
          <a:srgbClr val="8031A7"/>
        </a:solidFill>
        <a:effectLst/>
      </p:bgPr>
    </p:bg>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72D3F18A-B098-41AC-AC67-CD475735CC1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181" y="1113541"/>
            <a:ext cx="5212020" cy="463732"/>
          </a:xfrm>
          <a:prstGeom prst="rect">
            <a:avLst/>
          </a:prstGeom>
        </p:spPr>
      </p:pic>
      <p:pic>
        <p:nvPicPr>
          <p:cNvPr id="4" name="Picture 3">
            <a:extLst>
              <a:ext uri="{FF2B5EF4-FFF2-40B4-BE49-F238E27FC236}">
                <a16:creationId xmlns:a16="http://schemas.microsoft.com/office/drawing/2014/main" id="{F69721DB-230B-45E7-A674-F19425A9EA75}"/>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9193696" y="2400405"/>
            <a:ext cx="2617095" cy="4145894"/>
          </a:xfrm>
          <a:prstGeom prst="rect">
            <a:avLst/>
          </a:prstGeom>
        </p:spPr>
      </p:pic>
      <p:sp>
        <p:nvSpPr>
          <p:cNvPr id="9" name="TextBox 8">
            <a:extLst>
              <a:ext uri="{FF2B5EF4-FFF2-40B4-BE49-F238E27FC236}">
                <a16:creationId xmlns:a16="http://schemas.microsoft.com/office/drawing/2014/main" id="{282486DC-F9B0-4CC6-B28C-EA4BE37C8244}"/>
              </a:ext>
            </a:extLst>
          </p:cNvPr>
          <p:cNvSpPr txBox="1"/>
          <p:nvPr userDrawn="1"/>
        </p:nvSpPr>
        <p:spPr>
          <a:xfrm>
            <a:off x="2323307" y="1505358"/>
            <a:ext cx="1059656" cy="368333"/>
          </a:xfrm>
          <a:prstGeom prst="rect">
            <a:avLst/>
          </a:prstGeom>
          <a:noFill/>
        </p:spPr>
        <p:txBody>
          <a:bodyPr wrap="square" rtlCol="0">
            <a:noAutofit/>
          </a:bodyPr>
          <a:lstStyle/>
          <a:p>
            <a:pPr algn="l">
              <a:lnSpc>
                <a:spcPct val="90000"/>
              </a:lnSpc>
              <a:spcAft>
                <a:spcPts val="600"/>
              </a:spcAft>
            </a:pPr>
            <a:r>
              <a:rPr lang="en-GB" dirty="0">
                <a:solidFill>
                  <a:schemeClr val="bg1"/>
                </a:solidFill>
              </a:rPr>
              <a:t>Schools</a:t>
            </a:r>
          </a:p>
        </p:txBody>
      </p:sp>
      <p:sp>
        <p:nvSpPr>
          <p:cNvPr id="11" name="Title 1">
            <a:extLst>
              <a:ext uri="{FF2B5EF4-FFF2-40B4-BE49-F238E27FC236}">
                <a16:creationId xmlns:a16="http://schemas.microsoft.com/office/drawing/2014/main" id="{6C395E2D-3D5B-4F6B-94B7-FEE9DD1083DA}"/>
              </a:ext>
            </a:extLst>
          </p:cNvPr>
          <p:cNvSpPr>
            <a:spLocks noGrp="1"/>
          </p:cNvSpPr>
          <p:nvPr>
            <p:ph type="title" hasCustomPrompt="1"/>
          </p:nvPr>
        </p:nvSpPr>
        <p:spPr>
          <a:xfrm>
            <a:off x="216218" y="2110048"/>
            <a:ext cx="9638982" cy="774295"/>
          </a:xfrm>
        </p:spPr>
        <p:txBody>
          <a:bodyPr anchor="t"/>
          <a:lstStyle>
            <a:lvl1pPr>
              <a:lnSpc>
                <a:spcPct val="90000"/>
              </a:lnSpc>
              <a:defRPr sz="4800">
                <a:solidFill>
                  <a:schemeClr val="bg1"/>
                </a:solidFill>
              </a:defRPr>
            </a:lvl1pPr>
          </a:lstStyle>
          <a:p>
            <a:r>
              <a:rPr lang="en-GB" dirty="0"/>
              <a:t>Enter Chapter Title</a:t>
            </a:r>
          </a:p>
        </p:txBody>
      </p:sp>
    </p:spTree>
    <p:extLst>
      <p:ext uri="{BB962C8B-B14F-4D97-AF65-F5344CB8AC3E}">
        <p14:creationId xmlns:p14="http://schemas.microsoft.com/office/powerpoint/2010/main" val="2404799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urple Chapter w/Image">
    <p:bg>
      <p:bgPr>
        <a:solidFill>
          <a:srgbClr val="8031A7"/>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952E401-C57A-44CB-931B-5582DE0256BC}"/>
              </a:ext>
            </a:extLst>
          </p:cNvPr>
          <p:cNvSpPr>
            <a:spLocks noGrp="1"/>
          </p:cNvSpPr>
          <p:nvPr>
            <p:ph type="body" sz="quarter" idx="21" hasCustomPrompt="1"/>
          </p:nvPr>
        </p:nvSpPr>
        <p:spPr>
          <a:xfrm>
            <a:off x="6267450" y="685800"/>
            <a:ext cx="5924550" cy="6172200"/>
          </a:xfrm>
          <a:blipFill>
            <a:blip r:embed="rId2" cstate="print">
              <a:extLst>
                <a:ext uri="{28A0092B-C50C-407E-A947-70E740481C1C}">
                  <a14:useLocalDpi xmlns:a14="http://schemas.microsoft.com/office/drawing/2010/main"/>
                </a:ext>
              </a:extLst>
            </a:blip>
            <a:stretch>
              <a:fillRect l="10" r="10"/>
            </a:stretch>
          </a:blipFill>
        </p:spPr>
        <p:txBody>
          <a:bodyPr/>
          <a:lstStyle>
            <a:lvl1pPr>
              <a:defRPr/>
            </a:lvl1pPr>
          </a:lstStyle>
          <a:p>
            <a:pPr lvl="0"/>
            <a:r>
              <a:rPr lang="en-US" dirty="0"/>
              <a:t>      </a:t>
            </a:r>
            <a:endParaRPr lang="en-GB" dirty="0"/>
          </a:p>
        </p:txBody>
      </p:sp>
      <p:sp>
        <p:nvSpPr>
          <p:cNvPr id="7" name="Picture Placeholder 2">
            <a:extLst>
              <a:ext uri="{FF2B5EF4-FFF2-40B4-BE49-F238E27FC236}">
                <a16:creationId xmlns:a16="http://schemas.microsoft.com/office/drawing/2014/main" id="{3B1C8D81-9CE0-4199-B0BB-212D97B495E8}"/>
              </a:ext>
            </a:extLst>
          </p:cNvPr>
          <p:cNvSpPr>
            <a:spLocks noGrp="1"/>
          </p:cNvSpPr>
          <p:nvPr>
            <p:ph type="pic" sz="quarter" idx="20" hasCustomPrompt="1"/>
          </p:nvPr>
        </p:nvSpPr>
        <p:spPr>
          <a:xfrm>
            <a:off x="6267449" y="685800"/>
            <a:ext cx="5924551" cy="6172200"/>
          </a:xfrm>
        </p:spPr>
        <p:txBody>
          <a:bodyPr anchor="ctr"/>
          <a:lstStyle>
            <a:lvl1pPr algn="ctr">
              <a:defRPr sz="1200">
                <a:solidFill>
                  <a:schemeClr val="bg1"/>
                </a:solidFill>
              </a:defRPr>
            </a:lvl1pPr>
          </a:lstStyle>
          <a:p>
            <a:r>
              <a:rPr lang="en-GB" dirty="0"/>
              <a:t>Click icon to insert image &gt; Right click &gt; Send to back</a:t>
            </a:r>
          </a:p>
        </p:txBody>
      </p:sp>
      <p:sp>
        <p:nvSpPr>
          <p:cNvPr id="26" name="Title 1">
            <a:extLst>
              <a:ext uri="{FF2B5EF4-FFF2-40B4-BE49-F238E27FC236}">
                <a16:creationId xmlns:a16="http://schemas.microsoft.com/office/drawing/2014/main" id="{2D0CBADB-84C3-43D8-94D6-8ADA4995D6EF}"/>
              </a:ext>
            </a:extLst>
          </p:cNvPr>
          <p:cNvSpPr>
            <a:spLocks noGrp="1"/>
          </p:cNvSpPr>
          <p:nvPr>
            <p:ph type="title" hasCustomPrompt="1"/>
          </p:nvPr>
        </p:nvSpPr>
        <p:spPr>
          <a:xfrm>
            <a:off x="216218" y="2110048"/>
            <a:ext cx="5955982" cy="774295"/>
          </a:xfrm>
        </p:spPr>
        <p:txBody>
          <a:bodyPr anchor="t"/>
          <a:lstStyle>
            <a:lvl1pPr>
              <a:lnSpc>
                <a:spcPct val="90000"/>
              </a:lnSpc>
              <a:defRPr sz="4800">
                <a:solidFill>
                  <a:schemeClr val="bg1"/>
                </a:solidFill>
              </a:defRPr>
            </a:lvl1pPr>
          </a:lstStyle>
          <a:p>
            <a:r>
              <a:rPr lang="en-GB" dirty="0"/>
              <a:t>Enter Chapter Title</a:t>
            </a:r>
          </a:p>
        </p:txBody>
      </p:sp>
      <p:pic>
        <p:nvPicPr>
          <p:cNvPr id="27" name="Picture 26">
            <a:extLst>
              <a:ext uri="{FF2B5EF4-FFF2-40B4-BE49-F238E27FC236}">
                <a16:creationId xmlns:a16="http://schemas.microsoft.com/office/drawing/2014/main" id="{4C68F609-D6E2-48C4-AFCA-D1A84B9EBDA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5181" y="1113541"/>
            <a:ext cx="5212020" cy="463732"/>
          </a:xfrm>
          <a:prstGeom prst="rect">
            <a:avLst/>
          </a:prstGeom>
        </p:spPr>
      </p:pic>
      <p:sp>
        <p:nvSpPr>
          <p:cNvPr id="28" name="TextBox 27">
            <a:extLst>
              <a:ext uri="{FF2B5EF4-FFF2-40B4-BE49-F238E27FC236}">
                <a16:creationId xmlns:a16="http://schemas.microsoft.com/office/drawing/2014/main" id="{7AA3A456-A5CD-466B-9399-A45485915840}"/>
              </a:ext>
            </a:extLst>
          </p:cNvPr>
          <p:cNvSpPr txBox="1"/>
          <p:nvPr userDrawn="1"/>
        </p:nvSpPr>
        <p:spPr>
          <a:xfrm>
            <a:off x="2323307" y="1505358"/>
            <a:ext cx="1059656" cy="368333"/>
          </a:xfrm>
          <a:prstGeom prst="rect">
            <a:avLst/>
          </a:prstGeom>
          <a:noFill/>
        </p:spPr>
        <p:txBody>
          <a:bodyPr wrap="square" rtlCol="0">
            <a:noAutofit/>
          </a:bodyPr>
          <a:lstStyle/>
          <a:p>
            <a:pPr algn="l">
              <a:lnSpc>
                <a:spcPct val="90000"/>
              </a:lnSpc>
              <a:spcAft>
                <a:spcPts val="600"/>
              </a:spcAft>
            </a:pPr>
            <a:r>
              <a:rPr lang="en-GB" dirty="0">
                <a:solidFill>
                  <a:schemeClr val="bg1"/>
                </a:solidFill>
              </a:rPr>
              <a:t>Schools</a:t>
            </a:r>
          </a:p>
        </p:txBody>
      </p:sp>
    </p:spTree>
    <p:extLst>
      <p:ext uri="{BB962C8B-B14F-4D97-AF65-F5344CB8AC3E}">
        <p14:creationId xmlns:p14="http://schemas.microsoft.com/office/powerpoint/2010/main" val="272158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x6">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9F499-6ED4-4C36-99CC-DFA3E2CB03C7}"/>
              </a:ext>
            </a:extLst>
          </p:cNvPr>
          <p:cNvSpPr>
            <a:spLocks noGrp="1"/>
          </p:cNvSpPr>
          <p:nvPr>
            <p:ph type="title" hasCustomPrompt="1"/>
          </p:nvPr>
        </p:nvSpPr>
        <p:spPr>
          <a:xfrm>
            <a:off x="216218" y="1089501"/>
            <a:ext cx="2109539" cy="486887"/>
          </a:xfrm>
        </p:spPr>
        <p:txBody>
          <a:bodyPr/>
          <a:lstStyle>
            <a:lvl1pPr>
              <a:defRPr>
                <a:solidFill>
                  <a:schemeClr val="bg1"/>
                </a:solidFill>
              </a:defRPr>
            </a:lvl1pPr>
          </a:lstStyle>
          <a:p>
            <a:r>
              <a:rPr lang="en-US" dirty="0"/>
              <a:t>Agenda</a:t>
            </a:r>
            <a:endParaRPr lang="en-GB" dirty="0"/>
          </a:p>
        </p:txBody>
      </p:sp>
      <p:sp>
        <p:nvSpPr>
          <p:cNvPr id="9" name="Text Placeholder 8">
            <a:extLst>
              <a:ext uri="{FF2B5EF4-FFF2-40B4-BE49-F238E27FC236}">
                <a16:creationId xmlns:a16="http://schemas.microsoft.com/office/drawing/2014/main" id="{ADCE2486-FACF-4F2C-843C-29199D85D947}"/>
              </a:ext>
            </a:extLst>
          </p:cNvPr>
          <p:cNvSpPr>
            <a:spLocks noGrp="1"/>
          </p:cNvSpPr>
          <p:nvPr>
            <p:ph type="body" sz="quarter" idx="13" hasCustomPrompt="1"/>
          </p:nvPr>
        </p:nvSpPr>
        <p:spPr>
          <a:xfrm>
            <a:off x="202409" y="2367757"/>
            <a:ext cx="1128712" cy="606425"/>
          </a:xfrm>
        </p:spPr>
        <p:txBody>
          <a:bodyPr anchor="ctr"/>
          <a:lstStyle>
            <a:lvl1pPr>
              <a:defRPr sz="6000" b="1">
                <a:solidFill>
                  <a:schemeClr val="bg1"/>
                </a:solidFill>
              </a:defRPr>
            </a:lvl1pPr>
          </a:lstStyle>
          <a:p>
            <a:pPr lvl="0"/>
            <a:r>
              <a:rPr lang="en-US" dirty="0"/>
              <a:t>01</a:t>
            </a:r>
            <a:endParaRPr lang="en-GB" dirty="0"/>
          </a:p>
        </p:txBody>
      </p:sp>
      <p:sp>
        <p:nvSpPr>
          <p:cNvPr id="10" name="Text Placeholder 8">
            <a:extLst>
              <a:ext uri="{FF2B5EF4-FFF2-40B4-BE49-F238E27FC236}">
                <a16:creationId xmlns:a16="http://schemas.microsoft.com/office/drawing/2014/main" id="{01E8069B-BE0F-4471-8FE0-EDA0F2783A63}"/>
              </a:ext>
            </a:extLst>
          </p:cNvPr>
          <p:cNvSpPr>
            <a:spLocks noGrp="1"/>
          </p:cNvSpPr>
          <p:nvPr>
            <p:ph type="body" sz="quarter" idx="18" hasCustomPrompt="1"/>
          </p:nvPr>
        </p:nvSpPr>
        <p:spPr>
          <a:xfrm>
            <a:off x="327025" y="996950"/>
            <a:ext cx="1404000" cy="36000"/>
          </a:xfrm>
          <a:solidFill>
            <a:schemeClr val="accent5"/>
          </a:solidFill>
        </p:spPr>
        <p:txBody>
          <a:bodyPr/>
          <a:lstStyle>
            <a:lvl1pPr>
              <a:defRPr/>
            </a:lvl1pPr>
          </a:lstStyle>
          <a:p>
            <a:pPr lvl="0"/>
            <a:r>
              <a:rPr lang="en-US" dirty="0"/>
              <a:t>    </a:t>
            </a:r>
            <a:endParaRPr lang="en-GB" dirty="0"/>
          </a:p>
        </p:txBody>
      </p:sp>
      <p:sp>
        <p:nvSpPr>
          <p:cNvPr id="11" name="Text Placeholder 8">
            <a:extLst>
              <a:ext uri="{FF2B5EF4-FFF2-40B4-BE49-F238E27FC236}">
                <a16:creationId xmlns:a16="http://schemas.microsoft.com/office/drawing/2014/main" id="{EB302052-149E-464D-9866-72E9E148B145}"/>
              </a:ext>
            </a:extLst>
          </p:cNvPr>
          <p:cNvSpPr>
            <a:spLocks noGrp="1"/>
          </p:cNvSpPr>
          <p:nvPr>
            <p:ph type="body" sz="quarter" idx="19" hasCustomPrompt="1"/>
          </p:nvPr>
        </p:nvSpPr>
        <p:spPr>
          <a:xfrm>
            <a:off x="315120" y="3016469"/>
            <a:ext cx="2484000" cy="7200"/>
          </a:xfrm>
          <a:solidFill>
            <a:schemeClr val="bg1"/>
          </a:solidFill>
        </p:spPr>
        <p:txBody>
          <a:bodyPr/>
          <a:lstStyle>
            <a:lvl1pPr>
              <a:defRPr/>
            </a:lvl1pPr>
          </a:lstStyle>
          <a:p>
            <a:pPr lvl="0"/>
            <a:r>
              <a:rPr lang="en-US" dirty="0"/>
              <a:t>    </a:t>
            </a:r>
            <a:endParaRPr lang="en-GB" dirty="0"/>
          </a:p>
        </p:txBody>
      </p:sp>
      <p:sp>
        <p:nvSpPr>
          <p:cNvPr id="13" name="Text Placeholder 12">
            <a:extLst>
              <a:ext uri="{FF2B5EF4-FFF2-40B4-BE49-F238E27FC236}">
                <a16:creationId xmlns:a16="http://schemas.microsoft.com/office/drawing/2014/main" id="{9602EED9-05C6-48A8-96C2-59A49F655312}"/>
              </a:ext>
            </a:extLst>
          </p:cNvPr>
          <p:cNvSpPr>
            <a:spLocks noGrp="1"/>
          </p:cNvSpPr>
          <p:nvPr>
            <p:ph type="body" sz="quarter" idx="20"/>
          </p:nvPr>
        </p:nvSpPr>
        <p:spPr>
          <a:xfrm>
            <a:off x="216694" y="3265488"/>
            <a:ext cx="2594331" cy="579268"/>
          </a:xfrm>
        </p:spPr>
        <p:txBody>
          <a:bodyPr/>
          <a:lstStyle>
            <a:lvl1pPr>
              <a:defRPr sz="1800">
                <a:solidFill>
                  <a:schemeClr val="bg1"/>
                </a:solidFill>
              </a:defRPr>
            </a:lvl1pPr>
            <a:lvl2pP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14" name="Text Placeholder 8">
            <a:extLst>
              <a:ext uri="{FF2B5EF4-FFF2-40B4-BE49-F238E27FC236}">
                <a16:creationId xmlns:a16="http://schemas.microsoft.com/office/drawing/2014/main" id="{A4C18A22-A28A-484C-AA34-FC17328059E8}"/>
              </a:ext>
            </a:extLst>
          </p:cNvPr>
          <p:cNvSpPr>
            <a:spLocks noGrp="1"/>
          </p:cNvSpPr>
          <p:nvPr>
            <p:ph type="body" sz="quarter" idx="21" hasCustomPrompt="1"/>
          </p:nvPr>
        </p:nvSpPr>
        <p:spPr>
          <a:xfrm>
            <a:off x="202409" y="4612878"/>
            <a:ext cx="1128712" cy="606425"/>
          </a:xfrm>
        </p:spPr>
        <p:txBody>
          <a:bodyPr anchor="ctr"/>
          <a:lstStyle>
            <a:lvl1pPr>
              <a:defRPr sz="6000" b="1">
                <a:solidFill>
                  <a:schemeClr val="bg1"/>
                </a:solidFill>
              </a:defRPr>
            </a:lvl1pPr>
          </a:lstStyle>
          <a:p>
            <a:pPr lvl="0"/>
            <a:r>
              <a:rPr lang="en-US" dirty="0"/>
              <a:t>04</a:t>
            </a:r>
            <a:endParaRPr lang="en-GB" dirty="0"/>
          </a:p>
        </p:txBody>
      </p:sp>
      <p:sp>
        <p:nvSpPr>
          <p:cNvPr id="15" name="Text Placeholder 8">
            <a:extLst>
              <a:ext uri="{FF2B5EF4-FFF2-40B4-BE49-F238E27FC236}">
                <a16:creationId xmlns:a16="http://schemas.microsoft.com/office/drawing/2014/main" id="{6EFADECD-30FF-427F-9BD6-172CEB27D99D}"/>
              </a:ext>
            </a:extLst>
          </p:cNvPr>
          <p:cNvSpPr>
            <a:spLocks noGrp="1"/>
          </p:cNvSpPr>
          <p:nvPr>
            <p:ph type="body" sz="quarter" idx="22" hasCustomPrompt="1"/>
          </p:nvPr>
        </p:nvSpPr>
        <p:spPr>
          <a:xfrm>
            <a:off x="315120" y="5261590"/>
            <a:ext cx="2484000" cy="7200"/>
          </a:xfrm>
          <a:solidFill>
            <a:schemeClr val="bg1"/>
          </a:solidFill>
        </p:spPr>
        <p:txBody>
          <a:bodyPr/>
          <a:lstStyle>
            <a:lvl1pPr>
              <a:defRPr/>
            </a:lvl1pPr>
          </a:lstStyle>
          <a:p>
            <a:pPr lvl="0"/>
            <a:r>
              <a:rPr lang="en-US" dirty="0"/>
              <a:t>    </a:t>
            </a:r>
            <a:endParaRPr lang="en-GB" dirty="0"/>
          </a:p>
        </p:txBody>
      </p:sp>
      <p:sp>
        <p:nvSpPr>
          <p:cNvPr id="16" name="Text Placeholder 12">
            <a:extLst>
              <a:ext uri="{FF2B5EF4-FFF2-40B4-BE49-F238E27FC236}">
                <a16:creationId xmlns:a16="http://schemas.microsoft.com/office/drawing/2014/main" id="{C3962EBD-7D86-48AD-86DD-9F4E3898622E}"/>
              </a:ext>
            </a:extLst>
          </p:cNvPr>
          <p:cNvSpPr>
            <a:spLocks noGrp="1"/>
          </p:cNvSpPr>
          <p:nvPr>
            <p:ph type="body" sz="quarter" idx="23"/>
          </p:nvPr>
        </p:nvSpPr>
        <p:spPr>
          <a:xfrm>
            <a:off x="216694" y="5510609"/>
            <a:ext cx="2594331" cy="579268"/>
          </a:xfrm>
        </p:spPr>
        <p:txBody>
          <a:bodyPr/>
          <a:lstStyle>
            <a:lvl1pPr>
              <a:defRPr sz="1800">
                <a:solidFill>
                  <a:schemeClr val="bg1"/>
                </a:solidFill>
              </a:defRPr>
            </a:lvl1pPr>
            <a:lvl2pP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20" name="Text Placeholder 8">
            <a:extLst>
              <a:ext uri="{FF2B5EF4-FFF2-40B4-BE49-F238E27FC236}">
                <a16:creationId xmlns:a16="http://schemas.microsoft.com/office/drawing/2014/main" id="{C5CFEFBA-BC34-4795-AEE8-CDD2603AD9AD}"/>
              </a:ext>
            </a:extLst>
          </p:cNvPr>
          <p:cNvSpPr>
            <a:spLocks noGrp="1"/>
          </p:cNvSpPr>
          <p:nvPr>
            <p:ph type="body" sz="quarter" idx="27" hasCustomPrompt="1"/>
          </p:nvPr>
        </p:nvSpPr>
        <p:spPr>
          <a:xfrm>
            <a:off x="4247635" y="2367757"/>
            <a:ext cx="1128712" cy="606425"/>
          </a:xfrm>
        </p:spPr>
        <p:txBody>
          <a:bodyPr anchor="ctr"/>
          <a:lstStyle>
            <a:lvl1pPr>
              <a:defRPr sz="6000" b="1">
                <a:solidFill>
                  <a:schemeClr val="bg1"/>
                </a:solidFill>
              </a:defRPr>
            </a:lvl1pPr>
          </a:lstStyle>
          <a:p>
            <a:pPr lvl="0"/>
            <a:r>
              <a:rPr lang="en-US" dirty="0"/>
              <a:t>02</a:t>
            </a:r>
            <a:endParaRPr lang="en-GB" dirty="0"/>
          </a:p>
        </p:txBody>
      </p:sp>
      <p:sp>
        <p:nvSpPr>
          <p:cNvPr id="21" name="Text Placeholder 8">
            <a:extLst>
              <a:ext uri="{FF2B5EF4-FFF2-40B4-BE49-F238E27FC236}">
                <a16:creationId xmlns:a16="http://schemas.microsoft.com/office/drawing/2014/main" id="{E2A37766-5801-44E4-BC06-3564D7984E00}"/>
              </a:ext>
            </a:extLst>
          </p:cNvPr>
          <p:cNvSpPr>
            <a:spLocks noGrp="1"/>
          </p:cNvSpPr>
          <p:nvPr>
            <p:ph type="body" sz="quarter" idx="28" hasCustomPrompt="1"/>
          </p:nvPr>
        </p:nvSpPr>
        <p:spPr>
          <a:xfrm>
            <a:off x="4360346" y="3016469"/>
            <a:ext cx="2484000" cy="7200"/>
          </a:xfrm>
          <a:solidFill>
            <a:schemeClr val="bg1"/>
          </a:solidFill>
        </p:spPr>
        <p:txBody>
          <a:bodyPr/>
          <a:lstStyle>
            <a:lvl1pPr>
              <a:defRPr/>
            </a:lvl1pPr>
          </a:lstStyle>
          <a:p>
            <a:pPr lvl="0"/>
            <a:r>
              <a:rPr lang="en-US" dirty="0"/>
              <a:t>    </a:t>
            </a:r>
            <a:endParaRPr lang="en-GB" dirty="0"/>
          </a:p>
        </p:txBody>
      </p:sp>
      <p:sp>
        <p:nvSpPr>
          <p:cNvPr id="22" name="Text Placeholder 12">
            <a:extLst>
              <a:ext uri="{FF2B5EF4-FFF2-40B4-BE49-F238E27FC236}">
                <a16:creationId xmlns:a16="http://schemas.microsoft.com/office/drawing/2014/main" id="{6ADC1027-50A4-4D2B-9A5B-310E15A0D552}"/>
              </a:ext>
            </a:extLst>
          </p:cNvPr>
          <p:cNvSpPr>
            <a:spLocks noGrp="1"/>
          </p:cNvSpPr>
          <p:nvPr>
            <p:ph type="body" sz="quarter" idx="29"/>
          </p:nvPr>
        </p:nvSpPr>
        <p:spPr>
          <a:xfrm>
            <a:off x="4261920" y="3265488"/>
            <a:ext cx="2594331" cy="579268"/>
          </a:xfrm>
        </p:spPr>
        <p:txBody>
          <a:bodyPr/>
          <a:lstStyle>
            <a:lvl1pPr>
              <a:defRPr sz="1800">
                <a:solidFill>
                  <a:schemeClr val="bg1"/>
                </a:solidFill>
              </a:defRPr>
            </a:lvl1pPr>
            <a:lvl2pP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23" name="Text Placeholder 8">
            <a:extLst>
              <a:ext uri="{FF2B5EF4-FFF2-40B4-BE49-F238E27FC236}">
                <a16:creationId xmlns:a16="http://schemas.microsoft.com/office/drawing/2014/main" id="{74C1D6FE-899E-46B1-A18F-9C10FB3945E6}"/>
              </a:ext>
            </a:extLst>
          </p:cNvPr>
          <p:cNvSpPr>
            <a:spLocks noGrp="1"/>
          </p:cNvSpPr>
          <p:nvPr>
            <p:ph type="body" sz="quarter" idx="30" hasCustomPrompt="1"/>
          </p:nvPr>
        </p:nvSpPr>
        <p:spPr>
          <a:xfrm>
            <a:off x="4247635" y="4612878"/>
            <a:ext cx="1128712" cy="606425"/>
          </a:xfrm>
        </p:spPr>
        <p:txBody>
          <a:bodyPr anchor="ctr"/>
          <a:lstStyle>
            <a:lvl1pPr>
              <a:defRPr sz="6000" b="1">
                <a:solidFill>
                  <a:schemeClr val="bg1"/>
                </a:solidFill>
              </a:defRPr>
            </a:lvl1pPr>
          </a:lstStyle>
          <a:p>
            <a:pPr lvl="0"/>
            <a:r>
              <a:rPr lang="en-US" dirty="0"/>
              <a:t>05</a:t>
            </a:r>
            <a:endParaRPr lang="en-GB" dirty="0"/>
          </a:p>
        </p:txBody>
      </p:sp>
      <p:sp>
        <p:nvSpPr>
          <p:cNvPr id="24" name="Text Placeholder 8">
            <a:extLst>
              <a:ext uri="{FF2B5EF4-FFF2-40B4-BE49-F238E27FC236}">
                <a16:creationId xmlns:a16="http://schemas.microsoft.com/office/drawing/2014/main" id="{FA1063AA-CD68-494F-95A2-E82160B4CFF6}"/>
              </a:ext>
            </a:extLst>
          </p:cNvPr>
          <p:cNvSpPr>
            <a:spLocks noGrp="1"/>
          </p:cNvSpPr>
          <p:nvPr>
            <p:ph type="body" sz="quarter" idx="31" hasCustomPrompt="1"/>
          </p:nvPr>
        </p:nvSpPr>
        <p:spPr>
          <a:xfrm>
            <a:off x="4360346" y="5261590"/>
            <a:ext cx="2484000" cy="7200"/>
          </a:xfrm>
          <a:solidFill>
            <a:schemeClr val="bg1"/>
          </a:solidFill>
        </p:spPr>
        <p:txBody>
          <a:bodyPr/>
          <a:lstStyle>
            <a:lvl1pPr>
              <a:defRPr/>
            </a:lvl1pPr>
          </a:lstStyle>
          <a:p>
            <a:pPr lvl="0"/>
            <a:r>
              <a:rPr lang="en-US" dirty="0"/>
              <a:t>    </a:t>
            </a:r>
            <a:endParaRPr lang="en-GB" dirty="0"/>
          </a:p>
        </p:txBody>
      </p:sp>
      <p:sp>
        <p:nvSpPr>
          <p:cNvPr id="25" name="Text Placeholder 12">
            <a:extLst>
              <a:ext uri="{FF2B5EF4-FFF2-40B4-BE49-F238E27FC236}">
                <a16:creationId xmlns:a16="http://schemas.microsoft.com/office/drawing/2014/main" id="{7C62C1F7-11C0-4A1B-B49A-1900C6EB2A01}"/>
              </a:ext>
            </a:extLst>
          </p:cNvPr>
          <p:cNvSpPr>
            <a:spLocks noGrp="1"/>
          </p:cNvSpPr>
          <p:nvPr>
            <p:ph type="body" sz="quarter" idx="32"/>
          </p:nvPr>
        </p:nvSpPr>
        <p:spPr>
          <a:xfrm>
            <a:off x="4261920" y="5510609"/>
            <a:ext cx="2594331" cy="579268"/>
          </a:xfrm>
        </p:spPr>
        <p:txBody>
          <a:bodyPr/>
          <a:lstStyle>
            <a:lvl1pPr>
              <a:defRPr sz="1800">
                <a:solidFill>
                  <a:schemeClr val="bg1"/>
                </a:solidFill>
              </a:defRPr>
            </a:lvl1pPr>
            <a:lvl2pP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29" name="Text Placeholder 8">
            <a:extLst>
              <a:ext uri="{FF2B5EF4-FFF2-40B4-BE49-F238E27FC236}">
                <a16:creationId xmlns:a16="http://schemas.microsoft.com/office/drawing/2014/main" id="{FF0342B4-FE5F-407E-A82B-6FDD5386F873}"/>
              </a:ext>
            </a:extLst>
          </p:cNvPr>
          <p:cNvSpPr>
            <a:spLocks noGrp="1"/>
          </p:cNvSpPr>
          <p:nvPr>
            <p:ph type="body" sz="quarter" idx="36" hasCustomPrompt="1"/>
          </p:nvPr>
        </p:nvSpPr>
        <p:spPr>
          <a:xfrm>
            <a:off x="8403192" y="2367757"/>
            <a:ext cx="1128712" cy="606425"/>
          </a:xfrm>
        </p:spPr>
        <p:txBody>
          <a:bodyPr anchor="ctr"/>
          <a:lstStyle>
            <a:lvl1pPr>
              <a:defRPr sz="6000" b="1">
                <a:solidFill>
                  <a:schemeClr val="bg1"/>
                </a:solidFill>
              </a:defRPr>
            </a:lvl1pPr>
          </a:lstStyle>
          <a:p>
            <a:pPr lvl="0"/>
            <a:r>
              <a:rPr lang="en-US" dirty="0"/>
              <a:t>03</a:t>
            </a:r>
            <a:endParaRPr lang="en-GB" dirty="0"/>
          </a:p>
        </p:txBody>
      </p:sp>
      <p:sp>
        <p:nvSpPr>
          <p:cNvPr id="30" name="Text Placeholder 8">
            <a:extLst>
              <a:ext uri="{FF2B5EF4-FFF2-40B4-BE49-F238E27FC236}">
                <a16:creationId xmlns:a16="http://schemas.microsoft.com/office/drawing/2014/main" id="{C6272669-BC14-44DD-8068-2466D0B470E9}"/>
              </a:ext>
            </a:extLst>
          </p:cNvPr>
          <p:cNvSpPr>
            <a:spLocks noGrp="1"/>
          </p:cNvSpPr>
          <p:nvPr>
            <p:ph type="body" sz="quarter" idx="37" hasCustomPrompt="1"/>
          </p:nvPr>
        </p:nvSpPr>
        <p:spPr>
          <a:xfrm>
            <a:off x="8515903" y="3016469"/>
            <a:ext cx="2484000" cy="7200"/>
          </a:xfrm>
          <a:solidFill>
            <a:schemeClr val="bg1"/>
          </a:solidFill>
        </p:spPr>
        <p:txBody>
          <a:bodyPr/>
          <a:lstStyle>
            <a:lvl1pPr>
              <a:defRPr/>
            </a:lvl1pPr>
          </a:lstStyle>
          <a:p>
            <a:pPr lvl="0"/>
            <a:r>
              <a:rPr lang="en-US" dirty="0"/>
              <a:t>    </a:t>
            </a:r>
            <a:endParaRPr lang="en-GB" dirty="0"/>
          </a:p>
        </p:txBody>
      </p:sp>
      <p:sp>
        <p:nvSpPr>
          <p:cNvPr id="31" name="Text Placeholder 12">
            <a:extLst>
              <a:ext uri="{FF2B5EF4-FFF2-40B4-BE49-F238E27FC236}">
                <a16:creationId xmlns:a16="http://schemas.microsoft.com/office/drawing/2014/main" id="{0A11FD2E-4882-4DBE-841C-8B19FE775B90}"/>
              </a:ext>
            </a:extLst>
          </p:cNvPr>
          <p:cNvSpPr>
            <a:spLocks noGrp="1"/>
          </p:cNvSpPr>
          <p:nvPr>
            <p:ph type="body" sz="quarter" idx="38"/>
          </p:nvPr>
        </p:nvSpPr>
        <p:spPr>
          <a:xfrm>
            <a:off x="8417477" y="3265488"/>
            <a:ext cx="2594331" cy="579268"/>
          </a:xfrm>
        </p:spPr>
        <p:txBody>
          <a:bodyPr/>
          <a:lstStyle>
            <a:lvl1pPr>
              <a:defRPr sz="1800">
                <a:solidFill>
                  <a:schemeClr val="bg1"/>
                </a:solidFill>
              </a:defRPr>
            </a:lvl1pPr>
            <a:lvl2pP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32" name="Text Placeholder 8">
            <a:extLst>
              <a:ext uri="{FF2B5EF4-FFF2-40B4-BE49-F238E27FC236}">
                <a16:creationId xmlns:a16="http://schemas.microsoft.com/office/drawing/2014/main" id="{C53202B2-2FFA-4D8F-BFF1-7096520D28AE}"/>
              </a:ext>
            </a:extLst>
          </p:cNvPr>
          <p:cNvSpPr>
            <a:spLocks noGrp="1"/>
          </p:cNvSpPr>
          <p:nvPr>
            <p:ph type="body" sz="quarter" idx="39" hasCustomPrompt="1"/>
          </p:nvPr>
        </p:nvSpPr>
        <p:spPr>
          <a:xfrm>
            <a:off x="8403192" y="4612878"/>
            <a:ext cx="1128712" cy="606425"/>
          </a:xfrm>
        </p:spPr>
        <p:txBody>
          <a:bodyPr anchor="ctr"/>
          <a:lstStyle>
            <a:lvl1pPr>
              <a:defRPr sz="6000" b="1">
                <a:solidFill>
                  <a:schemeClr val="bg1"/>
                </a:solidFill>
              </a:defRPr>
            </a:lvl1pPr>
          </a:lstStyle>
          <a:p>
            <a:pPr lvl="0"/>
            <a:r>
              <a:rPr lang="en-US" dirty="0"/>
              <a:t>06</a:t>
            </a:r>
            <a:endParaRPr lang="en-GB" dirty="0"/>
          </a:p>
        </p:txBody>
      </p:sp>
      <p:sp>
        <p:nvSpPr>
          <p:cNvPr id="33" name="Text Placeholder 8">
            <a:extLst>
              <a:ext uri="{FF2B5EF4-FFF2-40B4-BE49-F238E27FC236}">
                <a16:creationId xmlns:a16="http://schemas.microsoft.com/office/drawing/2014/main" id="{AB4A600C-89E0-494D-807F-B8F3D96D10EE}"/>
              </a:ext>
            </a:extLst>
          </p:cNvPr>
          <p:cNvSpPr>
            <a:spLocks noGrp="1"/>
          </p:cNvSpPr>
          <p:nvPr>
            <p:ph type="body" sz="quarter" idx="40" hasCustomPrompt="1"/>
          </p:nvPr>
        </p:nvSpPr>
        <p:spPr>
          <a:xfrm>
            <a:off x="8515903" y="5261590"/>
            <a:ext cx="2484000" cy="7200"/>
          </a:xfrm>
          <a:solidFill>
            <a:schemeClr val="bg1"/>
          </a:solidFill>
        </p:spPr>
        <p:txBody>
          <a:bodyPr/>
          <a:lstStyle>
            <a:lvl1pPr>
              <a:defRPr/>
            </a:lvl1pPr>
          </a:lstStyle>
          <a:p>
            <a:pPr lvl="0"/>
            <a:r>
              <a:rPr lang="en-US" dirty="0"/>
              <a:t>    </a:t>
            </a:r>
            <a:endParaRPr lang="en-GB" dirty="0"/>
          </a:p>
        </p:txBody>
      </p:sp>
      <p:sp>
        <p:nvSpPr>
          <p:cNvPr id="34" name="Text Placeholder 12">
            <a:extLst>
              <a:ext uri="{FF2B5EF4-FFF2-40B4-BE49-F238E27FC236}">
                <a16:creationId xmlns:a16="http://schemas.microsoft.com/office/drawing/2014/main" id="{0D88DB1C-A3D5-4E51-B8B5-BCFD17E5CCCC}"/>
              </a:ext>
            </a:extLst>
          </p:cNvPr>
          <p:cNvSpPr>
            <a:spLocks noGrp="1"/>
          </p:cNvSpPr>
          <p:nvPr>
            <p:ph type="body" sz="quarter" idx="41"/>
          </p:nvPr>
        </p:nvSpPr>
        <p:spPr>
          <a:xfrm>
            <a:off x="8417477" y="5510609"/>
            <a:ext cx="2594331" cy="579268"/>
          </a:xfrm>
        </p:spPr>
        <p:txBody>
          <a:bodyPr/>
          <a:lstStyle>
            <a:lvl1pPr>
              <a:defRPr sz="1800">
                <a:solidFill>
                  <a:schemeClr val="bg1"/>
                </a:solidFill>
              </a:defRPr>
            </a:lvl1pPr>
            <a:lvl2pP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089698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urple w/Illustration">
    <p:bg>
      <p:bgPr>
        <a:solidFill>
          <a:srgbClr val="8031A7"/>
        </a:solidFill>
        <a:effectLst/>
      </p:bgPr>
    </p:bg>
    <p:spTree>
      <p:nvGrpSpPr>
        <p:cNvPr id="1" name=""/>
        <p:cNvGrpSpPr/>
        <p:nvPr/>
      </p:nvGrpSpPr>
      <p:grpSpPr>
        <a:xfrm>
          <a:off x="0" y="0"/>
          <a:ext cx="0" cy="0"/>
          <a:chOff x="0" y="0"/>
          <a:chExt cx="0" cy="0"/>
        </a:xfrm>
      </p:grpSpPr>
      <p:pic>
        <p:nvPicPr>
          <p:cNvPr id="6" name="Picture 5" descr="A picture containing object&#10;&#10;Description generated with high confidence">
            <a:extLst>
              <a:ext uri="{FF2B5EF4-FFF2-40B4-BE49-F238E27FC236}">
                <a16:creationId xmlns:a16="http://schemas.microsoft.com/office/drawing/2014/main" id="{E033FA70-2AE4-4FC6-A2A7-25007B5BED7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8026" r="481" b="442"/>
          <a:stretch/>
        </p:blipFill>
        <p:spPr>
          <a:xfrm>
            <a:off x="6267447" y="685799"/>
            <a:ext cx="5924553" cy="6172201"/>
          </a:xfrm>
          <a:prstGeom prst="rect">
            <a:avLst/>
          </a:prstGeom>
        </p:spPr>
      </p:pic>
      <p:sp>
        <p:nvSpPr>
          <p:cNvPr id="13" name="Title 1">
            <a:extLst>
              <a:ext uri="{FF2B5EF4-FFF2-40B4-BE49-F238E27FC236}">
                <a16:creationId xmlns:a16="http://schemas.microsoft.com/office/drawing/2014/main" id="{B32535B8-96EB-477B-9197-9103F1F183DE}"/>
              </a:ext>
            </a:extLst>
          </p:cNvPr>
          <p:cNvSpPr>
            <a:spLocks noGrp="1"/>
          </p:cNvSpPr>
          <p:nvPr>
            <p:ph type="title" hasCustomPrompt="1"/>
          </p:nvPr>
        </p:nvSpPr>
        <p:spPr>
          <a:xfrm>
            <a:off x="216218" y="2110048"/>
            <a:ext cx="5955982" cy="774295"/>
          </a:xfrm>
        </p:spPr>
        <p:txBody>
          <a:bodyPr anchor="t"/>
          <a:lstStyle>
            <a:lvl1pPr>
              <a:lnSpc>
                <a:spcPct val="90000"/>
              </a:lnSpc>
              <a:defRPr sz="4800">
                <a:solidFill>
                  <a:schemeClr val="bg1"/>
                </a:solidFill>
              </a:defRPr>
            </a:lvl1pPr>
          </a:lstStyle>
          <a:p>
            <a:r>
              <a:rPr lang="en-GB" dirty="0"/>
              <a:t>Enter Chapter Title</a:t>
            </a:r>
          </a:p>
        </p:txBody>
      </p:sp>
      <p:pic>
        <p:nvPicPr>
          <p:cNvPr id="14" name="Picture 13">
            <a:extLst>
              <a:ext uri="{FF2B5EF4-FFF2-40B4-BE49-F238E27FC236}">
                <a16:creationId xmlns:a16="http://schemas.microsoft.com/office/drawing/2014/main" id="{E6BA8054-CBED-4CE2-A7F4-BD26F18989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5181" y="1113541"/>
            <a:ext cx="5212020" cy="463732"/>
          </a:xfrm>
          <a:prstGeom prst="rect">
            <a:avLst/>
          </a:prstGeom>
        </p:spPr>
      </p:pic>
      <p:sp>
        <p:nvSpPr>
          <p:cNvPr id="15" name="TextBox 14">
            <a:extLst>
              <a:ext uri="{FF2B5EF4-FFF2-40B4-BE49-F238E27FC236}">
                <a16:creationId xmlns:a16="http://schemas.microsoft.com/office/drawing/2014/main" id="{CBBDE0C8-AD4A-4505-A739-08BDDA21A04F}"/>
              </a:ext>
            </a:extLst>
          </p:cNvPr>
          <p:cNvSpPr txBox="1"/>
          <p:nvPr userDrawn="1"/>
        </p:nvSpPr>
        <p:spPr>
          <a:xfrm>
            <a:off x="2323307" y="1505358"/>
            <a:ext cx="1059656" cy="368333"/>
          </a:xfrm>
          <a:prstGeom prst="rect">
            <a:avLst/>
          </a:prstGeom>
          <a:noFill/>
        </p:spPr>
        <p:txBody>
          <a:bodyPr wrap="square" rtlCol="0">
            <a:noAutofit/>
          </a:bodyPr>
          <a:lstStyle/>
          <a:p>
            <a:pPr algn="l">
              <a:lnSpc>
                <a:spcPct val="90000"/>
              </a:lnSpc>
              <a:spcAft>
                <a:spcPts val="600"/>
              </a:spcAft>
            </a:pPr>
            <a:r>
              <a:rPr lang="en-GB" dirty="0">
                <a:solidFill>
                  <a:schemeClr val="bg1"/>
                </a:solidFill>
              </a:rPr>
              <a:t>Schools</a:t>
            </a:r>
          </a:p>
        </p:txBody>
      </p:sp>
    </p:spTree>
    <p:extLst>
      <p:ext uri="{BB962C8B-B14F-4D97-AF65-F5344CB8AC3E}">
        <p14:creationId xmlns:p14="http://schemas.microsoft.com/office/powerpoint/2010/main" val="4195018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ull Illustration">
    <p:bg>
      <p:bgPr>
        <a:blipFill dpi="0" rotWithShape="1">
          <a:blip r:embed="rId2" cstate="screen">
            <a:lum/>
            <a:extLst>
              <a:ext uri="{28A0092B-C50C-407E-A947-70E740481C1C}">
                <a14:useLocalDpi xmlns:a14="http://schemas.microsoft.com/office/drawing/2010/main"/>
              </a:ext>
            </a:extLst>
          </a:blip>
          <a:srcRect/>
          <a:stretch>
            <a:fillRect r="-500"/>
          </a:stretch>
        </a:blipFill>
        <a:effectLst/>
      </p:bgPr>
    </p:bg>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72D3F18A-B098-41AC-AC67-CD475735CC1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5181" y="1112656"/>
            <a:ext cx="5212020" cy="463732"/>
          </a:xfrm>
          <a:prstGeom prst="rect">
            <a:avLst/>
          </a:prstGeom>
        </p:spPr>
      </p:pic>
      <p:pic>
        <p:nvPicPr>
          <p:cNvPr id="9" name="Picture 8" descr="A black sign with white text&#10;&#10;Description generated with high confidence">
            <a:extLst>
              <a:ext uri="{FF2B5EF4-FFF2-40B4-BE49-F238E27FC236}">
                <a16:creationId xmlns:a16="http://schemas.microsoft.com/office/drawing/2014/main" id="{661A87FF-E986-4892-AB4D-BE1678FC352E}"/>
              </a:ext>
            </a:extLst>
          </p:cNvPr>
          <p:cNvPicPr>
            <a:picLocks/>
          </p:cNvPicPr>
          <p:nvPr userDrawn="1"/>
        </p:nvPicPr>
        <p:blipFill>
          <a:blip r:embed="rId4" cstate="screen">
            <a:extLst>
              <a:ext uri="{28A0092B-C50C-407E-A947-70E740481C1C}">
                <a14:useLocalDpi xmlns:a14="http://schemas.microsoft.com/office/drawing/2010/main"/>
              </a:ext>
            </a:extLst>
          </a:blip>
          <a:stretch>
            <a:fillRect/>
          </a:stretch>
        </p:blipFill>
        <p:spPr>
          <a:xfrm>
            <a:off x="325181" y="1112656"/>
            <a:ext cx="5212020" cy="463732"/>
          </a:xfrm>
          <a:prstGeom prst="rect">
            <a:avLst/>
          </a:prstGeom>
        </p:spPr>
      </p:pic>
      <p:sp>
        <p:nvSpPr>
          <p:cNvPr id="7" name="TextBox 6">
            <a:extLst>
              <a:ext uri="{FF2B5EF4-FFF2-40B4-BE49-F238E27FC236}">
                <a16:creationId xmlns:a16="http://schemas.microsoft.com/office/drawing/2014/main" id="{3656512F-DA60-44CA-95FC-D8780EA09C0B}"/>
              </a:ext>
            </a:extLst>
          </p:cNvPr>
          <p:cNvSpPr txBox="1"/>
          <p:nvPr userDrawn="1"/>
        </p:nvSpPr>
        <p:spPr>
          <a:xfrm>
            <a:off x="2323307" y="1505267"/>
            <a:ext cx="1059656" cy="368333"/>
          </a:xfrm>
          <a:prstGeom prst="rect">
            <a:avLst/>
          </a:prstGeom>
          <a:noFill/>
        </p:spPr>
        <p:txBody>
          <a:bodyPr wrap="square" rtlCol="0">
            <a:noAutofit/>
          </a:bodyPr>
          <a:lstStyle/>
          <a:p>
            <a:pPr algn="l">
              <a:lnSpc>
                <a:spcPct val="90000"/>
              </a:lnSpc>
              <a:spcAft>
                <a:spcPts val="600"/>
              </a:spcAft>
            </a:pPr>
            <a:r>
              <a:rPr lang="en-GB" dirty="0">
                <a:solidFill>
                  <a:sysClr val="windowText" lastClr="000000"/>
                </a:solidFill>
              </a:rPr>
              <a:t>Schools</a:t>
            </a:r>
          </a:p>
        </p:txBody>
      </p:sp>
      <p:sp>
        <p:nvSpPr>
          <p:cNvPr id="13" name="Title 1">
            <a:extLst>
              <a:ext uri="{FF2B5EF4-FFF2-40B4-BE49-F238E27FC236}">
                <a16:creationId xmlns:a16="http://schemas.microsoft.com/office/drawing/2014/main" id="{1EB137B3-DBC8-4E78-B9AF-80A958E018BB}"/>
              </a:ext>
            </a:extLst>
          </p:cNvPr>
          <p:cNvSpPr>
            <a:spLocks noGrp="1"/>
          </p:cNvSpPr>
          <p:nvPr>
            <p:ph type="title" hasCustomPrompt="1"/>
          </p:nvPr>
        </p:nvSpPr>
        <p:spPr>
          <a:xfrm>
            <a:off x="216218" y="2110048"/>
            <a:ext cx="9638982" cy="774295"/>
          </a:xfrm>
        </p:spPr>
        <p:txBody>
          <a:bodyPr anchor="t"/>
          <a:lstStyle>
            <a:lvl1pPr>
              <a:lnSpc>
                <a:spcPct val="90000"/>
              </a:lnSpc>
              <a:defRPr sz="4800">
                <a:solidFill>
                  <a:schemeClr val="tx1"/>
                </a:solidFill>
              </a:defRPr>
            </a:lvl1pPr>
          </a:lstStyle>
          <a:p>
            <a:r>
              <a:rPr lang="en-GB" dirty="0"/>
              <a:t>Enter Chapter Title</a:t>
            </a:r>
          </a:p>
        </p:txBody>
      </p:sp>
    </p:spTree>
    <p:extLst>
      <p:ext uri="{BB962C8B-B14F-4D97-AF65-F5344CB8AC3E}">
        <p14:creationId xmlns:p14="http://schemas.microsoft.com/office/powerpoint/2010/main" val="3603469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ue Chapter">
    <p:bg>
      <p:bgPr>
        <a:solidFill>
          <a:schemeClr val="accent3"/>
        </a:solidFill>
        <a:effectLst/>
      </p:bgPr>
    </p:bg>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2EF15AF0-B4E8-4FBB-815F-CC9671D135F9}"/>
              </a:ext>
            </a:extLst>
          </p:cNvPr>
          <p:cNvSpPr>
            <a:spLocks noGrp="1"/>
          </p:cNvSpPr>
          <p:nvPr userDrawn="1">
            <p:ph type="body" sz="quarter" idx="13" hasCustomPrompt="1"/>
          </p:nvPr>
        </p:nvSpPr>
        <p:spPr>
          <a:xfrm>
            <a:off x="9921242" y="2785459"/>
            <a:ext cx="2270759" cy="3400235"/>
          </a:xfrm>
          <a:custGeom>
            <a:avLst/>
            <a:gdLst>
              <a:gd name="connsiteX0" fmla="*/ 566706 w 2270759"/>
              <a:gd name="connsiteY0" fmla="*/ 2266823 h 3400235"/>
              <a:gd name="connsiteX1" fmla="*/ 1135773 w 2270759"/>
              <a:gd name="connsiteY1" fmla="*/ 2834316 h 3400235"/>
              <a:gd name="connsiteX2" fmla="*/ 569067 w 2270759"/>
              <a:gd name="connsiteY2" fmla="*/ 3400235 h 3400235"/>
              <a:gd name="connsiteX3" fmla="*/ 0 w 2270759"/>
              <a:gd name="connsiteY3" fmla="*/ 2831955 h 3400235"/>
              <a:gd name="connsiteX4" fmla="*/ 1701692 w 2270759"/>
              <a:gd name="connsiteY4" fmla="*/ 1133412 h 3400235"/>
              <a:gd name="connsiteX5" fmla="*/ 2270759 w 2270759"/>
              <a:gd name="connsiteY5" fmla="*/ 1701692 h 3400235"/>
              <a:gd name="connsiteX6" fmla="*/ 1704054 w 2270759"/>
              <a:gd name="connsiteY6" fmla="*/ 2266823 h 3400235"/>
              <a:gd name="connsiteX7" fmla="*/ 2270759 w 2270759"/>
              <a:gd name="connsiteY7" fmla="*/ 2266823 h 3400235"/>
              <a:gd name="connsiteX8" fmla="*/ 2270759 w 2270759"/>
              <a:gd name="connsiteY8" fmla="*/ 3400235 h 3400235"/>
              <a:gd name="connsiteX9" fmla="*/ 1135773 w 2270759"/>
              <a:gd name="connsiteY9" fmla="*/ 3400235 h 3400235"/>
              <a:gd name="connsiteX10" fmla="*/ 1135773 w 2270759"/>
              <a:gd name="connsiteY10" fmla="*/ 2834316 h 3400235"/>
              <a:gd name="connsiteX11" fmla="*/ 1135773 w 2270759"/>
              <a:gd name="connsiteY11" fmla="*/ 2266823 h 3400235"/>
              <a:gd name="connsiteX12" fmla="*/ 1704052 w 2270759"/>
              <a:gd name="connsiteY12" fmla="*/ 2266823 h 3400235"/>
              <a:gd name="connsiteX13" fmla="*/ 1135773 w 2270759"/>
              <a:gd name="connsiteY13" fmla="*/ 1698544 h 3400235"/>
              <a:gd name="connsiteX14" fmla="*/ 567887 w 2270759"/>
              <a:gd name="connsiteY14" fmla="*/ 1133412 h 3400235"/>
              <a:gd name="connsiteX15" fmla="*/ 1135774 w 2270759"/>
              <a:gd name="connsiteY15" fmla="*/ 1700118 h 3400235"/>
              <a:gd name="connsiteX16" fmla="*/ 567887 w 2270759"/>
              <a:gd name="connsiteY16" fmla="*/ 2266824 h 3400235"/>
              <a:gd name="connsiteX17" fmla="*/ 0 w 2270759"/>
              <a:gd name="connsiteY17" fmla="*/ 1700118 h 3400235"/>
              <a:gd name="connsiteX18" fmla="*/ 567887 w 2270759"/>
              <a:gd name="connsiteY18" fmla="*/ 1133412 h 3400235"/>
              <a:gd name="connsiteX19" fmla="*/ 1701692 w 2270759"/>
              <a:gd name="connsiteY19" fmla="*/ 0 h 3400235"/>
              <a:gd name="connsiteX20" fmla="*/ 2270759 w 2270759"/>
              <a:gd name="connsiteY20" fmla="*/ 568280 h 3400235"/>
              <a:gd name="connsiteX21" fmla="*/ 1704053 w 2270759"/>
              <a:gd name="connsiteY21" fmla="*/ 1133412 h 3400235"/>
              <a:gd name="connsiteX22" fmla="*/ 1135773 w 2270759"/>
              <a:gd name="connsiteY22" fmla="*/ 565919 h 340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70759" h="3400235">
                <a:moveTo>
                  <a:pt x="566706" y="2266823"/>
                </a:moveTo>
                <a:lnTo>
                  <a:pt x="1135773" y="2834316"/>
                </a:lnTo>
                <a:lnTo>
                  <a:pt x="569067" y="3400235"/>
                </a:lnTo>
                <a:lnTo>
                  <a:pt x="0" y="2831955"/>
                </a:lnTo>
                <a:close/>
                <a:moveTo>
                  <a:pt x="1701692" y="1133412"/>
                </a:moveTo>
                <a:lnTo>
                  <a:pt x="2270759" y="1701692"/>
                </a:lnTo>
                <a:lnTo>
                  <a:pt x="1704054" y="2266823"/>
                </a:lnTo>
                <a:lnTo>
                  <a:pt x="2270759" y="2266823"/>
                </a:lnTo>
                <a:lnTo>
                  <a:pt x="2270759" y="3400235"/>
                </a:lnTo>
                <a:lnTo>
                  <a:pt x="1135773" y="3400235"/>
                </a:lnTo>
                <a:lnTo>
                  <a:pt x="1135773" y="2834316"/>
                </a:lnTo>
                <a:lnTo>
                  <a:pt x="1135773" y="2266823"/>
                </a:lnTo>
                <a:lnTo>
                  <a:pt x="1704052" y="2266823"/>
                </a:lnTo>
                <a:lnTo>
                  <a:pt x="1135773" y="1698544"/>
                </a:lnTo>
                <a:close/>
                <a:moveTo>
                  <a:pt x="567887" y="1133412"/>
                </a:moveTo>
                <a:cubicBezTo>
                  <a:pt x="881522" y="1133412"/>
                  <a:pt x="1135774" y="1387135"/>
                  <a:pt x="1135774" y="1700118"/>
                </a:cubicBezTo>
                <a:cubicBezTo>
                  <a:pt x="1135774" y="2013101"/>
                  <a:pt x="881522" y="2266824"/>
                  <a:pt x="567887" y="2266824"/>
                </a:cubicBezTo>
                <a:cubicBezTo>
                  <a:pt x="254252" y="2266824"/>
                  <a:pt x="0" y="2013101"/>
                  <a:pt x="0" y="1700118"/>
                </a:cubicBezTo>
                <a:cubicBezTo>
                  <a:pt x="0" y="1387135"/>
                  <a:pt x="254252" y="1133412"/>
                  <a:pt x="567887" y="1133412"/>
                </a:cubicBezTo>
                <a:close/>
                <a:moveTo>
                  <a:pt x="1701692" y="0"/>
                </a:moveTo>
                <a:lnTo>
                  <a:pt x="2270759" y="568280"/>
                </a:lnTo>
                <a:lnTo>
                  <a:pt x="1704053" y="1133412"/>
                </a:lnTo>
                <a:lnTo>
                  <a:pt x="1135773" y="565919"/>
                </a:lnTo>
                <a:close/>
              </a:path>
            </a:pathLst>
          </a:custGeom>
          <a:solidFill>
            <a:schemeClr val="accent5"/>
          </a:solidFill>
        </p:spPr>
        <p:txBody>
          <a:bodyPr wrap="square">
            <a:noAutofit/>
          </a:bodyPr>
          <a:lstStyle>
            <a:lvl1pPr>
              <a:defRPr/>
            </a:lvl1pPr>
          </a:lstStyle>
          <a:p>
            <a:pPr lvl="0"/>
            <a:r>
              <a:rPr lang="en-US" dirty="0"/>
              <a:t>     </a:t>
            </a:r>
            <a:endParaRPr lang="en-GB" dirty="0"/>
          </a:p>
        </p:txBody>
      </p:sp>
      <p:sp>
        <p:nvSpPr>
          <p:cNvPr id="24" name="Text Placeholder 23">
            <a:extLst>
              <a:ext uri="{FF2B5EF4-FFF2-40B4-BE49-F238E27FC236}">
                <a16:creationId xmlns:a16="http://schemas.microsoft.com/office/drawing/2014/main" id="{A1AECF56-35DF-476F-ACC3-C039C30EBBDD}"/>
              </a:ext>
            </a:extLst>
          </p:cNvPr>
          <p:cNvSpPr>
            <a:spLocks noGrp="1"/>
          </p:cNvSpPr>
          <p:nvPr>
            <p:ph type="body" sz="quarter" idx="14" hasCustomPrompt="1"/>
          </p:nvPr>
        </p:nvSpPr>
        <p:spPr>
          <a:xfrm>
            <a:off x="2323306" y="1504473"/>
            <a:ext cx="7531893" cy="355600"/>
          </a:xfrm>
        </p:spPr>
        <p:txBody>
          <a:bodyPr/>
          <a:lstStyle>
            <a:lvl1pPr>
              <a:defRPr sz="1800" b="0">
                <a:solidFill>
                  <a:schemeClr val="bg1"/>
                </a:solidFill>
              </a:defRPr>
            </a:lvl1pPr>
            <a:lvl2pPr>
              <a:defRPr sz="1800"/>
            </a:lvl2pPr>
            <a:lvl3pPr>
              <a:defRPr sz="1400"/>
            </a:lvl3pPr>
            <a:lvl4pPr>
              <a:defRPr sz="900"/>
            </a:lvl4pPr>
            <a:lvl5pPr>
              <a:defRPr sz="900"/>
            </a:lvl5pPr>
          </a:lstStyle>
          <a:p>
            <a:pPr lvl="0"/>
            <a:r>
              <a:rPr lang="en-US" dirty="0"/>
              <a:t>Click to enter subtitle</a:t>
            </a:r>
            <a:endParaRPr lang="en-GB" dirty="0"/>
          </a:p>
        </p:txBody>
      </p:sp>
      <p:pic>
        <p:nvPicPr>
          <p:cNvPr id="12" name="Picture 11">
            <a:extLst>
              <a:ext uri="{FF2B5EF4-FFF2-40B4-BE49-F238E27FC236}">
                <a16:creationId xmlns:a16="http://schemas.microsoft.com/office/drawing/2014/main" id="{25814653-B5F5-4B2B-AB21-010E4EB5EC6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181" y="1112656"/>
            <a:ext cx="5212020" cy="463732"/>
          </a:xfrm>
          <a:prstGeom prst="rect">
            <a:avLst/>
          </a:prstGeom>
        </p:spPr>
      </p:pic>
      <p:sp>
        <p:nvSpPr>
          <p:cNvPr id="14" name="Title 1">
            <a:extLst>
              <a:ext uri="{FF2B5EF4-FFF2-40B4-BE49-F238E27FC236}">
                <a16:creationId xmlns:a16="http://schemas.microsoft.com/office/drawing/2014/main" id="{0A783806-527B-4503-A73F-A628CD942A6F}"/>
              </a:ext>
            </a:extLst>
          </p:cNvPr>
          <p:cNvSpPr>
            <a:spLocks noGrp="1"/>
          </p:cNvSpPr>
          <p:nvPr>
            <p:ph type="title" hasCustomPrompt="1"/>
          </p:nvPr>
        </p:nvSpPr>
        <p:spPr>
          <a:xfrm>
            <a:off x="216218" y="2110048"/>
            <a:ext cx="9638982" cy="774295"/>
          </a:xfrm>
        </p:spPr>
        <p:txBody>
          <a:bodyPr anchor="t"/>
          <a:lstStyle>
            <a:lvl1pPr>
              <a:lnSpc>
                <a:spcPct val="90000"/>
              </a:lnSpc>
              <a:defRPr sz="4800">
                <a:solidFill>
                  <a:schemeClr val="bg1"/>
                </a:solidFill>
              </a:defRPr>
            </a:lvl1pPr>
          </a:lstStyle>
          <a:p>
            <a:r>
              <a:rPr lang="en-GB" dirty="0"/>
              <a:t>Enter Chapter Title</a:t>
            </a:r>
          </a:p>
        </p:txBody>
      </p:sp>
    </p:spTree>
    <p:extLst>
      <p:ext uri="{BB962C8B-B14F-4D97-AF65-F5344CB8AC3E}">
        <p14:creationId xmlns:p14="http://schemas.microsoft.com/office/powerpoint/2010/main" val="1513095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ue Chapter w/Image">
    <p:bg>
      <p:bgPr>
        <a:solidFill>
          <a:schemeClr val="accent3"/>
        </a:solidFill>
        <a:effectLst/>
      </p:bgPr>
    </p:bg>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3B1C8D81-9CE0-4199-B0BB-212D97B495E8}"/>
              </a:ext>
            </a:extLst>
          </p:cNvPr>
          <p:cNvSpPr>
            <a:spLocks noGrp="1"/>
          </p:cNvSpPr>
          <p:nvPr>
            <p:ph type="pic" sz="quarter" idx="20" hasCustomPrompt="1"/>
          </p:nvPr>
        </p:nvSpPr>
        <p:spPr>
          <a:xfrm>
            <a:off x="6267449" y="685800"/>
            <a:ext cx="5924551" cy="6172200"/>
          </a:xfrm>
        </p:spPr>
        <p:txBody>
          <a:bodyPr anchor="ctr"/>
          <a:lstStyle>
            <a:lvl1pPr algn="ctr">
              <a:defRPr sz="1200">
                <a:solidFill>
                  <a:schemeClr val="bg1"/>
                </a:solidFill>
              </a:defRPr>
            </a:lvl1pPr>
          </a:lstStyle>
          <a:p>
            <a:r>
              <a:rPr lang="en-GB" dirty="0"/>
              <a:t>Click icon to insert image</a:t>
            </a:r>
          </a:p>
        </p:txBody>
      </p:sp>
      <p:sp>
        <p:nvSpPr>
          <p:cNvPr id="20" name="Text Placeholder 19">
            <a:extLst>
              <a:ext uri="{FF2B5EF4-FFF2-40B4-BE49-F238E27FC236}">
                <a16:creationId xmlns:a16="http://schemas.microsoft.com/office/drawing/2014/main" id="{2EF15AF0-B4E8-4FBB-815F-CC9671D135F9}"/>
              </a:ext>
            </a:extLst>
          </p:cNvPr>
          <p:cNvSpPr>
            <a:spLocks noGrp="1"/>
          </p:cNvSpPr>
          <p:nvPr userDrawn="1">
            <p:ph type="body" sz="quarter" idx="13" hasCustomPrompt="1"/>
          </p:nvPr>
        </p:nvSpPr>
        <p:spPr>
          <a:xfrm>
            <a:off x="9921242" y="2785459"/>
            <a:ext cx="2270759" cy="3400235"/>
          </a:xfrm>
          <a:custGeom>
            <a:avLst/>
            <a:gdLst>
              <a:gd name="connsiteX0" fmla="*/ 566706 w 2270759"/>
              <a:gd name="connsiteY0" fmla="*/ 2266823 h 3400235"/>
              <a:gd name="connsiteX1" fmla="*/ 1135773 w 2270759"/>
              <a:gd name="connsiteY1" fmla="*/ 2834316 h 3400235"/>
              <a:gd name="connsiteX2" fmla="*/ 569067 w 2270759"/>
              <a:gd name="connsiteY2" fmla="*/ 3400235 h 3400235"/>
              <a:gd name="connsiteX3" fmla="*/ 0 w 2270759"/>
              <a:gd name="connsiteY3" fmla="*/ 2831955 h 3400235"/>
              <a:gd name="connsiteX4" fmla="*/ 1701692 w 2270759"/>
              <a:gd name="connsiteY4" fmla="*/ 1133412 h 3400235"/>
              <a:gd name="connsiteX5" fmla="*/ 2270759 w 2270759"/>
              <a:gd name="connsiteY5" fmla="*/ 1701692 h 3400235"/>
              <a:gd name="connsiteX6" fmla="*/ 1704054 w 2270759"/>
              <a:gd name="connsiteY6" fmla="*/ 2266823 h 3400235"/>
              <a:gd name="connsiteX7" fmla="*/ 2270759 w 2270759"/>
              <a:gd name="connsiteY7" fmla="*/ 2266823 h 3400235"/>
              <a:gd name="connsiteX8" fmla="*/ 2270759 w 2270759"/>
              <a:gd name="connsiteY8" fmla="*/ 3400235 h 3400235"/>
              <a:gd name="connsiteX9" fmla="*/ 1135773 w 2270759"/>
              <a:gd name="connsiteY9" fmla="*/ 3400235 h 3400235"/>
              <a:gd name="connsiteX10" fmla="*/ 1135773 w 2270759"/>
              <a:gd name="connsiteY10" fmla="*/ 2834316 h 3400235"/>
              <a:gd name="connsiteX11" fmla="*/ 1135773 w 2270759"/>
              <a:gd name="connsiteY11" fmla="*/ 2266823 h 3400235"/>
              <a:gd name="connsiteX12" fmla="*/ 1704052 w 2270759"/>
              <a:gd name="connsiteY12" fmla="*/ 2266823 h 3400235"/>
              <a:gd name="connsiteX13" fmla="*/ 1135773 w 2270759"/>
              <a:gd name="connsiteY13" fmla="*/ 1698544 h 3400235"/>
              <a:gd name="connsiteX14" fmla="*/ 567887 w 2270759"/>
              <a:gd name="connsiteY14" fmla="*/ 1133412 h 3400235"/>
              <a:gd name="connsiteX15" fmla="*/ 1135774 w 2270759"/>
              <a:gd name="connsiteY15" fmla="*/ 1700118 h 3400235"/>
              <a:gd name="connsiteX16" fmla="*/ 567887 w 2270759"/>
              <a:gd name="connsiteY16" fmla="*/ 2266824 h 3400235"/>
              <a:gd name="connsiteX17" fmla="*/ 0 w 2270759"/>
              <a:gd name="connsiteY17" fmla="*/ 1700118 h 3400235"/>
              <a:gd name="connsiteX18" fmla="*/ 567887 w 2270759"/>
              <a:gd name="connsiteY18" fmla="*/ 1133412 h 3400235"/>
              <a:gd name="connsiteX19" fmla="*/ 1701692 w 2270759"/>
              <a:gd name="connsiteY19" fmla="*/ 0 h 3400235"/>
              <a:gd name="connsiteX20" fmla="*/ 2270759 w 2270759"/>
              <a:gd name="connsiteY20" fmla="*/ 568280 h 3400235"/>
              <a:gd name="connsiteX21" fmla="*/ 1704053 w 2270759"/>
              <a:gd name="connsiteY21" fmla="*/ 1133412 h 3400235"/>
              <a:gd name="connsiteX22" fmla="*/ 1135773 w 2270759"/>
              <a:gd name="connsiteY22" fmla="*/ 565919 h 340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70759" h="3400235">
                <a:moveTo>
                  <a:pt x="566706" y="2266823"/>
                </a:moveTo>
                <a:lnTo>
                  <a:pt x="1135773" y="2834316"/>
                </a:lnTo>
                <a:lnTo>
                  <a:pt x="569067" y="3400235"/>
                </a:lnTo>
                <a:lnTo>
                  <a:pt x="0" y="2831955"/>
                </a:lnTo>
                <a:close/>
                <a:moveTo>
                  <a:pt x="1701692" y="1133412"/>
                </a:moveTo>
                <a:lnTo>
                  <a:pt x="2270759" y="1701692"/>
                </a:lnTo>
                <a:lnTo>
                  <a:pt x="1704054" y="2266823"/>
                </a:lnTo>
                <a:lnTo>
                  <a:pt x="2270759" y="2266823"/>
                </a:lnTo>
                <a:lnTo>
                  <a:pt x="2270759" y="3400235"/>
                </a:lnTo>
                <a:lnTo>
                  <a:pt x="1135773" y="3400235"/>
                </a:lnTo>
                <a:lnTo>
                  <a:pt x="1135773" y="2834316"/>
                </a:lnTo>
                <a:lnTo>
                  <a:pt x="1135773" y="2266823"/>
                </a:lnTo>
                <a:lnTo>
                  <a:pt x="1704052" y="2266823"/>
                </a:lnTo>
                <a:lnTo>
                  <a:pt x="1135773" y="1698544"/>
                </a:lnTo>
                <a:close/>
                <a:moveTo>
                  <a:pt x="567887" y="1133412"/>
                </a:moveTo>
                <a:cubicBezTo>
                  <a:pt x="881522" y="1133412"/>
                  <a:pt x="1135774" y="1387135"/>
                  <a:pt x="1135774" y="1700118"/>
                </a:cubicBezTo>
                <a:cubicBezTo>
                  <a:pt x="1135774" y="2013101"/>
                  <a:pt x="881522" y="2266824"/>
                  <a:pt x="567887" y="2266824"/>
                </a:cubicBezTo>
                <a:cubicBezTo>
                  <a:pt x="254252" y="2266824"/>
                  <a:pt x="0" y="2013101"/>
                  <a:pt x="0" y="1700118"/>
                </a:cubicBezTo>
                <a:cubicBezTo>
                  <a:pt x="0" y="1387135"/>
                  <a:pt x="254252" y="1133412"/>
                  <a:pt x="567887" y="1133412"/>
                </a:cubicBezTo>
                <a:close/>
                <a:moveTo>
                  <a:pt x="1701692" y="0"/>
                </a:moveTo>
                <a:lnTo>
                  <a:pt x="2270759" y="568280"/>
                </a:lnTo>
                <a:lnTo>
                  <a:pt x="1704053" y="1133412"/>
                </a:lnTo>
                <a:lnTo>
                  <a:pt x="1135773" y="565919"/>
                </a:lnTo>
                <a:close/>
              </a:path>
            </a:pathLst>
          </a:custGeom>
          <a:solidFill>
            <a:schemeClr val="accent5"/>
          </a:solidFill>
        </p:spPr>
        <p:txBody>
          <a:bodyPr wrap="square">
            <a:noAutofit/>
          </a:bodyPr>
          <a:lstStyle>
            <a:lvl1pPr>
              <a:defRPr/>
            </a:lvl1pPr>
          </a:lstStyle>
          <a:p>
            <a:pPr lvl="0"/>
            <a:r>
              <a:rPr lang="en-US" dirty="0"/>
              <a:t>     </a:t>
            </a:r>
            <a:endParaRPr lang="en-GB" dirty="0"/>
          </a:p>
        </p:txBody>
      </p:sp>
      <p:sp>
        <p:nvSpPr>
          <p:cNvPr id="12" name="Text Placeholder 23">
            <a:extLst>
              <a:ext uri="{FF2B5EF4-FFF2-40B4-BE49-F238E27FC236}">
                <a16:creationId xmlns:a16="http://schemas.microsoft.com/office/drawing/2014/main" id="{516FE52B-840B-4690-B305-BEA0467D01EC}"/>
              </a:ext>
            </a:extLst>
          </p:cNvPr>
          <p:cNvSpPr>
            <a:spLocks noGrp="1"/>
          </p:cNvSpPr>
          <p:nvPr>
            <p:ph type="body" sz="quarter" idx="55" hasCustomPrompt="1"/>
          </p:nvPr>
        </p:nvSpPr>
        <p:spPr>
          <a:xfrm>
            <a:off x="2323307" y="1504473"/>
            <a:ext cx="3848894" cy="355600"/>
          </a:xfrm>
        </p:spPr>
        <p:txBody>
          <a:bodyPr/>
          <a:lstStyle>
            <a:lvl1pPr>
              <a:defRPr sz="1800" b="0">
                <a:solidFill>
                  <a:schemeClr val="bg1"/>
                </a:solidFill>
              </a:defRPr>
            </a:lvl1pPr>
            <a:lvl2pPr>
              <a:defRPr sz="1800"/>
            </a:lvl2pPr>
            <a:lvl3pPr>
              <a:defRPr sz="1400"/>
            </a:lvl3pPr>
            <a:lvl4pPr>
              <a:defRPr sz="900"/>
            </a:lvl4pPr>
            <a:lvl5pPr>
              <a:defRPr sz="900"/>
            </a:lvl5pPr>
          </a:lstStyle>
          <a:p>
            <a:pPr lvl="0"/>
            <a:r>
              <a:rPr lang="en-US" dirty="0"/>
              <a:t>Click to enter subtitle</a:t>
            </a:r>
            <a:endParaRPr lang="en-GB" dirty="0"/>
          </a:p>
        </p:txBody>
      </p:sp>
      <p:pic>
        <p:nvPicPr>
          <p:cNvPr id="13" name="Picture 12">
            <a:extLst>
              <a:ext uri="{FF2B5EF4-FFF2-40B4-BE49-F238E27FC236}">
                <a16:creationId xmlns:a16="http://schemas.microsoft.com/office/drawing/2014/main" id="{1DAC304F-A296-4D44-B02F-B4C3B850894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181" y="1112656"/>
            <a:ext cx="5212020" cy="463732"/>
          </a:xfrm>
          <a:prstGeom prst="rect">
            <a:avLst/>
          </a:prstGeom>
        </p:spPr>
      </p:pic>
      <p:sp>
        <p:nvSpPr>
          <p:cNvPr id="14" name="Title 1">
            <a:extLst>
              <a:ext uri="{FF2B5EF4-FFF2-40B4-BE49-F238E27FC236}">
                <a16:creationId xmlns:a16="http://schemas.microsoft.com/office/drawing/2014/main" id="{370865C9-31D9-4E47-AD66-72E7D9AB5543}"/>
              </a:ext>
            </a:extLst>
          </p:cNvPr>
          <p:cNvSpPr>
            <a:spLocks noGrp="1"/>
          </p:cNvSpPr>
          <p:nvPr>
            <p:ph type="title" hasCustomPrompt="1"/>
          </p:nvPr>
        </p:nvSpPr>
        <p:spPr>
          <a:xfrm>
            <a:off x="216218" y="2110048"/>
            <a:ext cx="5955982" cy="774295"/>
          </a:xfrm>
        </p:spPr>
        <p:txBody>
          <a:bodyPr anchor="t"/>
          <a:lstStyle>
            <a:lvl1pPr>
              <a:lnSpc>
                <a:spcPct val="90000"/>
              </a:lnSpc>
              <a:defRPr sz="4800">
                <a:solidFill>
                  <a:schemeClr val="bg1"/>
                </a:solidFill>
              </a:defRPr>
            </a:lvl1pPr>
          </a:lstStyle>
          <a:p>
            <a:r>
              <a:rPr lang="en-GB" dirty="0"/>
              <a:t>Enter Chapter Title</a:t>
            </a:r>
          </a:p>
        </p:txBody>
      </p:sp>
    </p:spTree>
    <p:extLst>
      <p:ext uri="{BB962C8B-B14F-4D97-AF65-F5344CB8AC3E}">
        <p14:creationId xmlns:p14="http://schemas.microsoft.com/office/powerpoint/2010/main" val="3905954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urquoise Chapter">
    <p:bg>
      <p:bgPr>
        <a:solidFill>
          <a:schemeClr val="accent6"/>
        </a:solidFill>
        <a:effectLst/>
      </p:bgPr>
    </p:bg>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2EF15AF0-B4E8-4FBB-815F-CC9671D135F9}"/>
              </a:ext>
            </a:extLst>
          </p:cNvPr>
          <p:cNvSpPr>
            <a:spLocks noGrp="1"/>
          </p:cNvSpPr>
          <p:nvPr userDrawn="1">
            <p:ph type="body" sz="quarter" idx="13" hasCustomPrompt="1"/>
          </p:nvPr>
        </p:nvSpPr>
        <p:spPr>
          <a:xfrm>
            <a:off x="9921242" y="2785459"/>
            <a:ext cx="2270759" cy="3400235"/>
          </a:xfrm>
          <a:custGeom>
            <a:avLst/>
            <a:gdLst>
              <a:gd name="connsiteX0" fmla="*/ 566706 w 2270759"/>
              <a:gd name="connsiteY0" fmla="*/ 2266823 h 3400235"/>
              <a:gd name="connsiteX1" fmla="*/ 1135773 w 2270759"/>
              <a:gd name="connsiteY1" fmla="*/ 2834316 h 3400235"/>
              <a:gd name="connsiteX2" fmla="*/ 569067 w 2270759"/>
              <a:gd name="connsiteY2" fmla="*/ 3400235 h 3400235"/>
              <a:gd name="connsiteX3" fmla="*/ 0 w 2270759"/>
              <a:gd name="connsiteY3" fmla="*/ 2831955 h 3400235"/>
              <a:gd name="connsiteX4" fmla="*/ 1701692 w 2270759"/>
              <a:gd name="connsiteY4" fmla="*/ 1133412 h 3400235"/>
              <a:gd name="connsiteX5" fmla="*/ 2270759 w 2270759"/>
              <a:gd name="connsiteY5" fmla="*/ 1701692 h 3400235"/>
              <a:gd name="connsiteX6" fmla="*/ 1704054 w 2270759"/>
              <a:gd name="connsiteY6" fmla="*/ 2266823 h 3400235"/>
              <a:gd name="connsiteX7" fmla="*/ 2270759 w 2270759"/>
              <a:gd name="connsiteY7" fmla="*/ 2266823 h 3400235"/>
              <a:gd name="connsiteX8" fmla="*/ 2270759 w 2270759"/>
              <a:gd name="connsiteY8" fmla="*/ 3400235 h 3400235"/>
              <a:gd name="connsiteX9" fmla="*/ 1135773 w 2270759"/>
              <a:gd name="connsiteY9" fmla="*/ 3400235 h 3400235"/>
              <a:gd name="connsiteX10" fmla="*/ 1135773 w 2270759"/>
              <a:gd name="connsiteY10" fmla="*/ 2834316 h 3400235"/>
              <a:gd name="connsiteX11" fmla="*/ 1135773 w 2270759"/>
              <a:gd name="connsiteY11" fmla="*/ 2266823 h 3400235"/>
              <a:gd name="connsiteX12" fmla="*/ 1704052 w 2270759"/>
              <a:gd name="connsiteY12" fmla="*/ 2266823 h 3400235"/>
              <a:gd name="connsiteX13" fmla="*/ 1135773 w 2270759"/>
              <a:gd name="connsiteY13" fmla="*/ 1698544 h 3400235"/>
              <a:gd name="connsiteX14" fmla="*/ 567887 w 2270759"/>
              <a:gd name="connsiteY14" fmla="*/ 1133412 h 3400235"/>
              <a:gd name="connsiteX15" fmla="*/ 1135774 w 2270759"/>
              <a:gd name="connsiteY15" fmla="*/ 1700118 h 3400235"/>
              <a:gd name="connsiteX16" fmla="*/ 567887 w 2270759"/>
              <a:gd name="connsiteY16" fmla="*/ 2266824 h 3400235"/>
              <a:gd name="connsiteX17" fmla="*/ 0 w 2270759"/>
              <a:gd name="connsiteY17" fmla="*/ 1700118 h 3400235"/>
              <a:gd name="connsiteX18" fmla="*/ 567887 w 2270759"/>
              <a:gd name="connsiteY18" fmla="*/ 1133412 h 3400235"/>
              <a:gd name="connsiteX19" fmla="*/ 1701692 w 2270759"/>
              <a:gd name="connsiteY19" fmla="*/ 0 h 3400235"/>
              <a:gd name="connsiteX20" fmla="*/ 2270759 w 2270759"/>
              <a:gd name="connsiteY20" fmla="*/ 568280 h 3400235"/>
              <a:gd name="connsiteX21" fmla="*/ 1704053 w 2270759"/>
              <a:gd name="connsiteY21" fmla="*/ 1133412 h 3400235"/>
              <a:gd name="connsiteX22" fmla="*/ 1135773 w 2270759"/>
              <a:gd name="connsiteY22" fmla="*/ 565919 h 340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70759" h="3400235">
                <a:moveTo>
                  <a:pt x="566706" y="2266823"/>
                </a:moveTo>
                <a:lnTo>
                  <a:pt x="1135773" y="2834316"/>
                </a:lnTo>
                <a:lnTo>
                  <a:pt x="569067" y="3400235"/>
                </a:lnTo>
                <a:lnTo>
                  <a:pt x="0" y="2831955"/>
                </a:lnTo>
                <a:close/>
                <a:moveTo>
                  <a:pt x="1701692" y="1133412"/>
                </a:moveTo>
                <a:lnTo>
                  <a:pt x="2270759" y="1701692"/>
                </a:lnTo>
                <a:lnTo>
                  <a:pt x="1704054" y="2266823"/>
                </a:lnTo>
                <a:lnTo>
                  <a:pt x="2270759" y="2266823"/>
                </a:lnTo>
                <a:lnTo>
                  <a:pt x="2270759" y="3400235"/>
                </a:lnTo>
                <a:lnTo>
                  <a:pt x="1135773" y="3400235"/>
                </a:lnTo>
                <a:lnTo>
                  <a:pt x="1135773" y="2834316"/>
                </a:lnTo>
                <a:lnTo>
                  <a:pt x="1135773" y="2266823"/>
                </a:lnTo>
                <a:lnTo>
                  <a:pt x="1704052" y="2266823"/>
                </a:lnTo>
                <a:lnTo>
                  <a:pt x="1135773" y="1698544"/>
                </a:lnTo>
                <a:close/>
                <a:moveTo>
                  <a:pt x="567887" y="1133412"/>
                </a:moveTo>
                <a:cubicBezTo>
                  <a:pt x="881522" y="1133412"/>
                  <a:pt x="1135774" y="1387135"/>
                  <a:pt x="1135774" y="1700118"/>
                </a:cubicBezTo>
                <a:cubicBezTo>
                  <a:pt x="1135774" y="2013101"/>
                  <a:pt x="881522" y="2266824"/>
                  <a:pt x="567887" y="2266824"/>
                </a:cubicBezTo>
                <a:cubicBezTo>
                  <a:pt x="254252" y="2266824"/>
                  <a:pt x="0" y="2013101"/>
                  <a:pt x="0" y="1700118"/>
                </a:cubicBezTo>
                <a:cubicBezTo>
                  <a:pt x="0" y="1387135"/>
                  <a:pt x="254252" y="1133412"/>
                  <a:pt x="567887" y="1133412"/>
                </a:cubicBezTo>
                <a:close/>
                <a:moveTo>
                  <a:pt x="1701692" y="0"/>
                </a:moveTo>
                <a:lnTo>
                  <a:pt x="2270759" y="568280"/>
                </a:lnTo>
                <a:lnTo>
                  <a:pt x="1704053" y="1133412"/>
                </a:lnTo>
                <a:lnTo>
                  <a:pt x="1135773" y="565919"/>
                </a:lnTo>
                <a:close/>
              </a:path>
            </a:pathLst>
          </a:custGeom>
          <a:solidFill>
            <a:schemeClr val="accent5"/>
          </a:solidFill>
        </p:spPr>
        <p:txBody>
          <a:bodyPr wrap="square">
            <a:noAutofit/>
          </a:bodyPr>
          <a:lstStyle>
            <a:lvl1pPr>
              <a:defRPr/>
            </a:lvl1pPr>
          </a:lstStyle>
          <a:p>
            <a:pPr lvl="0"/>
            <a:r>
              <a:rPr lang="en-US" dirty="0"/>
              <a:t>     </a:t>
            </a:r>
            <a:endParaRPr lang="en-GB" dirty="0"/>
          </a:p>
        </p:txBody>
      </p:sp>
      <p:pic>
        <p:nvPicPr>
          <p:cNvPr id="13" name="Picture 12">
            <a:extLst>
              <a:ext uri="{FF2B5EF4-FFF2-40B4-BE49-F238E27FC236}">
                <a16:creationId xmlns:a16="http://schemas.microsoft.com/office/drawing/2014/main" id="{EB786A01-FEED-417D-B51D-BD6ACC34B3D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180" y="1112656"/>
            <a:ext cx="4484945" cy="463732"/>
          </a:xfrm>
          <a:prstGeom prst="rect">
            <a:avLst/>
          </a:prstGeom>
        </p:spPr>
      </p:pic>
      <p:sp>
        <p:nvSpPr>
          <p:cNvPr id="12" name="Text Placeholder 23">
            <a:extLst>
              <a:ext uri="{FF2B5EF4-FFF2-40B4-BE49-F238E27FC236}">
                <a16:creationId xmlns:a16="http://schemas.microsoft.com/office/drawing/2014/main" id="{6C03D8D3-C0C9-443B-A4E0-57B428A4E331}"/>
              </a:ext>
            </a:extLst>
          </p:cNvPr>
          <p:cNvSpPr>
            <a:spLocks noGrp="1"/>
          </p:cNvSpPr>
          <p:nvPr>
            <p:ph type="body" sz="quarter" idx="14" hasCustomPrompt="1"/>
          </p:nvPr>
        </p:nvSpPr>
        <p:spPr>
          <a:xfrm>
            <a:off x="2323306" y="1504473"/>
            <a:ext cx="7531893" cy="355600"/>
          </a:xfrm>
        </p:spPr>
        <p:txBody>
          <a:bodyPr/>
          <a:lstStyle>
            <a:lvl1pPr>
              <a:defRPr sz="1800" b="0">
                <a:solidFill>
                  <a:schemeClr val="bg1"/>
                </a:solidFill>
              </a:defRPr>
            </a:lvl1pPr>
            <a:lvl2pPr>
              <a:defRPr sz="1800"/>
            </a:lvl2pPr>
            <a:lvl3pPr>
              <a:defRPr sz="1400"/>
            </a:lvl3pPr>
            <a:lvl4pPr>
              <a:defRPr sz="900"/>
            </a:lvl4pPr>
            <a:lvl5pPr>
              <a:defRPr sz="900"/>
            </a:lvl5pPr>
          </a:lstStyle>
          <a:p>
            <a:pPr lvl="0"/>
            <a:r>
              <a:rPr lang="en-US" dirty="0"/>
              <a:t>Click to enter subtitle</a:t>
            </a:r>
            <a:endParaRPr lang="en-GB" dirty="0"/>
          </a:p>
        </p:txBody>
      </p:sp>
      <p:sp>
        <p:nvSpPr>
          <p:cNvPr id="15" name="Title 1">
            <a:extLst>
              <a:ext uri="{FF2B5EF4-FFF2-40B4-BE49-F238E27FC236}">
                <a16:creationId xmlns:a16="http://schemas.microsoft.com/office/drawing/2014/main" id="{8CA31C46-EAB0-42DF-A729-E189E3F655E9}"/>
              </a:ext>
            </a:extLst>
          </p:cNvPr>
          <p:cNvSpPr>
            <a:spLocks noGrp="1"/>
          </p:cNvSpPr>
          <p:nvPr>
            <p:ph type="title" hasCustomPrompt="1"/>
          </p:nvPr>
        </p:nvSpPr>
        <p:spPr>
          <a:xfrm>
            <a:off x="216218" y="2110048"/>
            <a:ext cx="9638982" cy="774295"/>
          </a:xfrm>
        </p:spPr>
        <p:txBody>
          <a:bodyPr anchor="t"/>
          <a:lstStyle>
            <a:lvl1pPr>
              <a:lnSpc>
                <a:spcPct val="90000"/>
              </a:lnSpc>
              <a:defRPr sz="4800">
                <a:solidFill>
                  <a:schemeClr val="bg1"/>
                </a:solidFill>
              </a:defRPr>
            </a:lvl1pPr>
          </a:lstStyle>
          <a:p>
            <a:r>
              <a:rPr lang="en-GB" dirty="0"/>
              <a:t>Enter Chapter Title</a:t>
            </a:r>
          </a:p>
        </p:txBody>
      </p:sp>
    </p:spTree>
    <p:extLst>
      <p:ext uri="{BB962C8B-B14F-4D97-AF65-F5344CB8AC3E}">
        <p14:creationId xmlns:p14="http://schemas.microsoft.com/office/powerpoint/2010/main" val="3675334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urquoise Chapter w/Image">
    <p:bg>
      <p:bgPr>
        <a:solidFill>
          <a:schemeClr val="accent6"/>
        </a:solidFill>
        <a:effectLst/>
      </p:bgPr>
    </p:bg>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3B1C8D81-9CE0-4199-B0BB-212D97B495E8}"/>
              </a:ext>
            </a:extLst>
          </p:cNvPr>
          <p:cNvSpPr>
            <a:spLocks noGrp="1"/>
          </p:cNvSpPr>
          <p:nvPr>
            <p:ph type="pic" sz="quarter" idx="20" hasCustomPrompt="1"/>
          </p:nvPr>
        </p:nvSpPr>
        <p:spPr>
          <a:xfrm>
            <a:off x="6267449" y="685800"/>
            <a:ext cx="5924551" cy="6172200"/>
          </a:xfrm>
        </p:spPr>
        <p:txBody>
          <a:bodyPr anchor="ctr"/>
          <a:lstStyle>
            <a:lvl1pPr algn="ctr">
              <a:defRPr sz="1200">
                <a:solidFill>
                  <a:schemeClr val="bg1"/>
                </a:solidFill>
              </a:defRPr>
            </a:lvl1pPr>
          </a:lstStyle>
          <a:p>
            <a:r>
              <a:rPr lang="en-GB" dirty="0"/>
              <a:t>Click icon to insert image</a:t>
            </a:r>
          </a:p>
        </p:txBody>
      </p:sp>
      <p:sp>
        <p:nvSpPr>
          <p:cNvPr id="20" name="Text Placeholder 19">
            <a:extLst>
              <a:ext uri="{FF2B5EF4-FFF2-40B4-BE49-F238E27FC236}">
                <a16:creationId xmlns:a16="http://schemas.microsoft.com/office/drawing/2014/main" id="{2EF15AF0-B4E8-4FBB-815F-CC9671D135F9}"/>
              </a:ext>
            </a:extLst>
          </p:cNvPr>
          <p:cNvSpPr>
            <a:spLocks noGrp="1"/>
          </p:cNvSpPr>
          <p:nvPr userDrawn="1">
            <p:ph type="body" sz="quarter" idx="13" hasCustomPrompt="1"/>
          </p:nvPr>
        </p:nvSpPr>
        <p:spPr>
          <a:xfrm>
            <a:off x="9921242" y="2785459"/>
            <a:ext cx="2270759" cy="3400235"/>
          </a:xfrm>
          <a:custGeom>
            <a:avLst/>
            <a:gdLst>
              <a:gd name="connsiteX0" fmla="*/ 566706 w 2270759"/>
              <a:gd name="connsiteY0" fmla="*/ 2266823 h 3400235"/>
              <a:gd name="connsiteX1" fmla="*/ 1135773 w 2270759"/>
              <a:gd name="connsiteY1" fmla="*/ 2834316 h 3400235"/>
              <a:gd name="connsiteX2" fmla="*/ 569067 w 2270759"/>
              <a:gd name="connsiteY2" fmla="*/ 3400235 h 3400235"/>
              <a:gd name="connsiteX3" fmla="*/ 0 w 2270759"/>
              <a:gd name="connsiteY3" fmla="*/ 2831955 h 3400235"/>
              <a:gd name="connsiteX4" fmla="*/ 1701692 w 2270759"/>
              <a:gd name="connsiteY4" fmla="*/ 1133412 h 3400235"/>
              <a:gd name="connsiteX5" fmla="*/ 2270759 w 2270759"/>
              <a:gd name="connsiteY5" fmla="*/ 1701692 h 3400235"/>
              <a:gd name="connsiteX6" fmla="*/ 1704054 w 2270759"/>
              <a:gd name="connsiteY6" fmla="*/ 2266823 h 3400235"/>
              <a:gd name="connsiteX7" fmla="*/ 2270759 w 2270759"/>
              <a:gd name="connsiteY7" fmla="*/ 2266823 h 3400235"/>
              <a:gd name="connsiteX8" fmla="*/ 2270759 w 2270759"/>
              <a:gd name="connsiteY8" fmla="*/ 3400235 h 3400235"/>
              <a:gd name="connsiteX9" fmla="*/ 1135773 w 2270759"/>
              <a:gd name="connsiteY9" fmla="*/ 3400235 h 3400235"/>
              <a:gd name="connsiteX10" fmla="*/ 1135773 w 2270759"/>
              <a:gd name="connsiteY10" fmla="*/ 2834316 h 3400235"/>
              <a:gd name="connsiteX11" fmla="*/ 1135773 w 2270759"/>
              <a:gd name="connsiteY11" fmla="*/ 2266823 h 3400235"/>
              <a:gd name="connsiteX12" fmla="*/ 1704052 w 2270759"/>
              <a:gd name="connsiteY12" fmla="*/ 2266823 h 3400235"/>
              <a:gd name="connsiteX13" fmla="*/ 1135773 w 2270759"/>
              <a:gd name="connsiteY13" fmla="*/ 1698544 h 3400235"/>
              <a:gd name="connsiteX14" fmla="*/ 567887 w 2270759"/>
              <a:gd name="connsiteY14" fmla="*/ 1133412 h 3400235"/>
              <a:gd name="connsiteX15" fmla="*/ 1135774 w 2270759"/>
              <a:gd name="connsiteY15" fmla="*/ 1700118 h 3400235"/>
              <a:gd name="connsiteX16" fmla="*/ 567887 w 2270759"/>
              <a:gd name="connsiteY16" fmla="*/ 2266824 h 3400235"/>
              <a:gd name="connsiteX17" fmla="*/ 0 w 2270759"/>
              <a:gd name="connsiteY17" fmla="*/ 1700118 h 3400235"/>
              <a:gd name="connsiteX18" fmla="*/ 567887 w 2270759"/>
              <a:gd name="connsiteY18" fmla="*/ 1133412 h 3400235"/>
              <a:gd name="connsiteX19" fmla="*/ 1701692 w 2270759"/>
              <a:gd name="connsiteY19" fmla="*/ 0 h 3400235"/>
              <a:gd name="connsiteX20" fmla="*/ 2270759 w 2270759"/>
              <a:gd name="connsiteY20" fmla="*/ 568280 h 3400235"/>
              <a:gd name="connsiteX21" fmla="*/ 1704053 w 2270759"/>
              <a:gd name="connsiteY21" fmla="*/ 1133412 h 3400235"/>
              <a:gd name="connsiteX22" fmla="*/ 1135773 w 2270759"/>
              <a:gd name="connsiteY22" fmla="*/ 565919 h 340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70759" h="3400235">
                <a:moveTo>
                  <a:pt x="566706" y="2266823"/>
                </a:moveTo>
                <a:lnTo>
                  <a:pt x="1135773" y="2834316"/>
                </a:lnTo>
                <a:lnTo>
                  <a:pt x="569067" y="3400235"/>
                </a:lnTo>
                <a:lnTo>
                  <a:pt x="0" y="2831955"/>
                </a:lnTo>
                <a:close/>
                <a:moveTo>
                  <a:pt x="1701692" y="1133412"/>
                </a:moveTo>
                <a:lnTo>
                  <a:pt x="2270759" y="1701692"/>
                </a:lnTo>
                <a:lnTo>
                  <a:pt x="1704054" y="2266823"/>
                </a:lnTo>
                <a:lnTo>
                  <a:pt x="2270759" y="2266823"/>
                </a:lnTo>
                <a:lnTo>
                  <a:pt x="2270759" y="3400235"/>
                </a:lnTo>
                <a:lnTo>
                  <a:pt x="1135773" y="3400235"/>
                </a:lnTo>
                <a:lnTo>
                  <a:pt x="1135773" y="2834316"/>
                </a:lnTo>
                <a:lnTo>
                  <a:pt x="1135773" y="2266823"/>
                </a:lnTo>
                <a:lnTo>
                  <a:pt x="1704052" y="2266823"/>
                </a:lnTo>
                <a:lnTo>
                  <a:pt x="1135773" y="1698544"/>
                </a:lnTo>
                <a:close/>
                <a:moveTo>
                  <a:pt x="567887" y="1133412"/>
                </a:moveTo>
                <a:cubicBezTo>
                  <a:pt x="881522" y="1133412"/>
                  <a:pt x="1135774" y="1387135"/>
                  <a:pt x="1135774" y="1700118"/>
                </a:cubicBezTo>
                <a:cubicBezTo>
                  <a:pt x="1135774" y="2013101"/>
                  <a:pt x="881522" y="2266824"/>
                  <a:pt x="567887" y="2266824"/>
                </a:cubicBezTo>
                <a:cubicBezTo>
                  <a:pt x="254252" y="2266824"/>
                  <a:pt x="0" y="2013101"/>
                  <a:pt x="0" y="1700118"/>
                </a:cubicBezTo>
                <a:cubicBezTo>
                  <a:pt x="0" y="1387135"/>
                  <a:pt x="254252" y="1133412"/>
                  <a:pt x="567887" y="1133412"/>
                </a:cubicBezTo>
                <a:close/>
                <a:moveTo>
                  <a:pt x="1701692" y="0"/>
                </a:moveTo>
                <a:lnTo>
                  <a:pt x="2270759" y="568280"/>
                </a:lnTo>
                <a:lnTo>
                  <a:pt x="1704053" y="1133412"/>
                </a:lnTo>
                <a:lnTo>
                  <a:pt x="1135773" y="565919"/>
                </a:lnTo>
                <a:close/>
              </a:path>
            </a:pathLst>
          </a:custGeom>
          <a:solidFill>
            <a:schemeClr val="accent5"/>
          </a:solidFill>
        </p:spPr>
        <p:txBody>
          <a:bodyPr wrap="square">
            <a:noAutofit/>
          </a:bodyPr>
          <a:lstStyle>
            <a:lvl1pPr>
              <a:defRPr/>
            </a:lvl1pPr>
          </a:lstStyle>
          <a:p>
            <a:pPr lvl="0"/>
            <a:r>
              <a:rPr lang="en-US" dirty="0"/>
              <a:t>     </a:t>
            </a:r>
            <a:endParaRPr lang="en-GB" dirty="0"/>
          </a:p>
        </p:txBody>
      </p:sp>
      <p:pic>
        <p:nvPicPr>
          <p:cNvPr id="13" name="Picture 12">
            <a:extLst>
              <a:ext uri="{FF2B5EF4-FFF2-40B4-BE49-F238E27FC236}">
                <a16:creationId xmlns:a16="http://schemas.microsoft.com/office/drawing/2014/main" id="{2B887691-3749-4D4C-944E-91AD7C8B9DE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180" y="1112656"/>
            <a:ext cx="4484945" cy="463732"/>
          </a:xfrm>
          <a:prstGeom prst="rect">
            <a:avLst/>
          </a:prstGeom>
        </p:spPr>
      </p:pic>
      <p:sp>
        <p:nvSpPr>
          <p:cNvPr id="14" name="Text Placeholder 23">
            <a:extLst>
              <a:ext uri="{FF2B5EF4-FFF2-40B4-BE49-F238E27FC236}">
                <a16:creationId xmlns:a16="http://schemas.microsoft.com/office/drawing/2014/main" id="{C2E201E9-6AD0-4DBD-9008-BFC2A5F9D9C9}"/>
              </a:ext>
            </a:extLst>
          </p:cNvPr>
          <p:cNvSpPr>
            <a:spLocks noGrp="1"/>
          </p:cNvSpPr>
          <p:nvPr>
            <p:ph type="body" sz="quarter" idx="55" hasCustomPrompt="1"/>
          </p:nvPr>
        </p:nvSpPr>
        <p:spPr>
          <a:xfrm>
            <a:off x="2323307" y="1504473"/>
            <a:ext cx="3848894" cy="355600"/>
          </a:xfrm>
        </p:spPr>
        <p:txBody>
          <a:bodyPr/>
          <a:lstStyle>
            <a:lvl1pPr>
              <a:defRPr sz="1800" b="0">
                <a:solidFill>
                  <a:schemeClr val="bg1"/>
                </a:solidFill>
              </a:defRPr>
            </a:lvl1pPr>
            <a:lvl2pPr>
              <a:defRPr sz="1800"/>
            </a:lvl2pPr>
            <a:lvl3pPr>
              <a:defRPr sz="1400"/>
            </a:lvl3pPr>
            <a:lvl4pPr>
              <a:defRPr sz="900"/>
            </a:lvl4pPr>
            <a:lvl5pPr>
              <a:defRPr sz="900"/>
            </a:lvl5pPr>
          </a:lstStyle>
          <a:p>
            <a:pPr lvl="0"/>
            <a:r>
              <a:rPr lang="en-US" dirty="0"/>
              <a:t>Click to enter subtitle</a:t>
            </a:r>
            <a:endParaRPr lang="en-GB" dirty="0"/>
          </a:p>
        </p:txBody>
      </p:sp>
      <p:sp>
        <p:nvSpPr>
          <p:cNvPr id="15" name="Title 1">
            <a:extLst>
              <a:ext uri="{FF2B5EF4-FFF2-40B4-BE49-F238E27FC236}">
                <a16:creationId xmlns:a16="http://schemas.microsoft.com/office/drawing/2014/main" id="{55D3DCB8-C6E8-4F3C-9674-57EBE4743A2A}"/>
              </a:ext>
            </a:extLst>
          </p:cNvPr>
          <p:cNvSpPr>
            <a:spLocks noGrp="1"/>
          </p:cNvSpPr>
          <p:nvPr>
            <p:ph type="title" hasCustomPrompt="1"/>
          </p:nvPr>
        </p:nvSpPr>
        <p:spPr>
          <a:xfrm>
            <a:off x="216218" y="2110048"/>
            <a:ext cx="5955982" cy="774295"/>
          </a:xfrm>
        </p:spPr>
        <p:txBody>
          <a:bodyPr anchor="t"/>
          <a:lstStyle>
            <a:lvl1pPr>
              <a:lnSpc>
                <a:spcPct val="90000"/>
              </a:lnSpc>
              <a:defRPr sz="4800">
                <a:solidFill>
                  <a:schemeClr val="bg1"/>
                </a:solidFill>
              </a:defRPr>
            </a:lvl1pPr>
          </a:lstStyle>
          <a:p>
            <a:r>
              <a:rPr lang="en-GB" dirty="0"/>
              <a:t>Enter Chapter Title</a:t>
            </a:r>
          </a:p>
        </p:txBody>
      </p:sp>
    </p:spTree>
    <p:extLst>
      <p:ext uri="{BB962C8B-B14F-4D97-AF65-F5344CB8AC3E}">
        <p14:creationId xmlns:p14="http://schemas.microsoft.com/office/powerpoint/2010/main" val="2996153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Yellow Chapter">
    <p:bg>
      <p:bgPr>
        <a:solidFill>
          <a:schemeClr val="accent5"/>
        </a:solidFill>
        <a:effectLst/>
      </p:bgPr>
    </p:bg>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2EF15AF0-B4E8-4FBB-815F-CC9671D135F9}"/>
              </a:ext>
            </a:extLst>
          </p:cNvPr>
          <p:cNvSpPr>
            <a:spLocks noGrp="1"/>
          </p:cNvSpPr>
          <p:nvPr userDrawn="1">
            <p:ph type="body" sz="quarter" idx="13" hasCustomPrompt="1"/>
          </p:nvPr>
        </p:nvSpPr>
        <p:spPr>
          <a:xfrm>
            <a:off x="9921242" y="2785459"/>
            <a:ext cx="2270759" cy="3400235"/>
          </a:xfrm>
          <a:custGeom>
            <a:avLst/>
            <a:gdLst>
              <a:gd name="connsiteX0" fmla="*/ 566706 w 2270759"/>
              <a:gd name="connsiteY0" fmla="*/ 2266823 h 3400235"/>
              <a:gd name="connsiteX1" fmla="*/ 1135773 w 2270759"/>
              <a:gd name="connsiteY1" fmla="*/ 2834316 h 3400235"/>
              <a:gd name="connsiteX2" fmla="*/ 569067 w 2270759"/>
              <a:gd name="connsiteY2" fmla="*/ 3400235 h 3400235"/>
              <a:gd name="connsiteX3" fmla="*/ 0 w 2270759"/>
              <a:gd name="connsiteY3" fmla="*/ 2831955 h 3400235"/>
              <a:gd name="connsiteX4" fmla="*/ 1701692 w 2270759"/>
              <a:gd name="connsiteY4" fmla="*/ 1133412 h 3400235"/>
              <a:gd name="connsiteX5" fmla="*/ 2270759 w 2270759"/>
              <a:gd name="connsiteY5" fmla="*/ 1701692 h 3400235"/>
              <a:gd name="connsiteX6" fmla="*/ 1704054 w 2270759"/>
              <a:gd name="connsiteY6" fmla="*/ 2266823 h 3400235"/>
              <a:gd name="connsiteX7" fmla="*/ 2270759 w 2270759"/>
              <a:gd name="connsiteY7" fmla="*/ 2266823 h 3400235"/>
              <a:gd name="connsiteX8" fmla="*/ 2270759 w 2270759"/>
              <a:gd name="connsiteY8" fmla="*/ 3400235 h 3400235"/>
              <a:gd name="connsiteX9" fmla="*/ 1135773 w 2270759"/>
              <a:gd name="connsiteY9" fmla="*/ 3400235 h 3400235"/>
              <a:gd name="connsiteX10" fmla="*/ 1135773 w 2270759"/>
              <a:gd name="connsiteY10" fmla="*/ 2834316 h 3400235"/>
              <a:gd name="connsiteX11" fmla="*/ 1135773 w 2270759"/>
              <a:gd name="connsiteY11" fmla="*/ 2266823 h 3400235"/>
              <a:gd name="connsiteX12" fmla="*/ 1704052 w 2270759"/>
              <a:gd name="connsiteY12" fmla="*/ 2266823 h 3400235"/>
              <a:gd name="connsiteX13" fmla="*/ 1135773 w 2270759"/>
              <a:gd name="connsiteY13" fmla="*/ 1698544 h 3400235"/>
              <a:gd name="connsiteX14" fmla="*/ 567887 w 2270759"/>
              <a:gd name="connsiteY14" fmla="*/ 1133412 h 3400235"/>
              <a:gd name="connsiteX15" fmla="*/ 1135774 w 2270759"/>
              <a:gd name="connsiteY15" fmla="*/ 1700118 h 3400235"/>
              <a:gd name="connsiteX16" fmla="*/ 567887 w 2270759"/>
              <a:gd name="connsiteY16" fmla="*/ 2266824 h 3400235"/>
              <a:gd name="connsiteX17" fmla="*/ 0 w 2270759"/>
              <a:gd name="connsiteY17" fmla="*/ 1700118 h 3400235"/>
              <a:gd name="connsiteX18" fmla="*/ 567887 w 2270759"/>
              <a:gd name="connsiteY18" fmla="*/ 1133412 h 3400235"/>
              <a:gd name="connsiteX19" fmla="*/ 1701692 w 2270759"/>
              <a:gd name="connsiteY19" fmla="*/ 0 h 3400235"/>
              <a:gd name="connsiteX20" fmla="*/ 2270759 w 2270759"/>
              <a:gd name="connsiteY20" fmla="*/ 568280 h 3400235"/>
              <a:gd name="connsiteX21" fmla="*/ 1704053 w 2270759"/>
              <a:gd name="connsiteY21" fmla="*/ 1133412 h 3400235"/>
              <a:gd name="connsiteX22" fmla="*/ 1135773 w 2270759"/>
              <a:gd name="connsiteY22" fmla="*/ 565919 h 340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70759" h="3400235">
                <a:moveTo>
                  <a:pt x="566706" y="2266823"/>
                </a:moveTo>
                <a:lnTo>
                  <a:pt x="1135773" y="2834316"/>
                </a:lnTo>
                <a:lnTo>
                  <a:pt x="569067" y="3400235"/>
                </a:lnTo>
                <a:lnTo>
                  <a:pt x="0" y="2831955"/>
                </a:lnTo>
                <a:close/>
                <a:moveTo>
                  <a:pt x="1701692" y="1133412"/>
                </a:moveTo>
                <a:lnTo>
                  <a:pt x="2270759" y="1701692"/>
                </a:lnTo>
                <a:lnTo>
                  <a:pt x="1704054" y="2266823"/>
                </a:lnTo>
                <a:lnTo>
                  <a:pt x="2270759" y="2266823"/>
                </a:lnTo>
                <a:lnTo>
                  <a:pt x="2270759" y="3400235"/>
                </a:lnTo>
                <a:lnTo>
                  <a:pt x="1135773" y="3400235"/>
                </a:lnTo>
                <a:lnTo>
                  <a:pt x="1135773" y="2834316"/>
                </a:lnTo>
                <a:lnTo>
                  <a:pt x="1135773" y="2266823"/>
                </a:lnTo>
                <a:lnTo>
                  <a:pt x="1704052" y="2266823"/>
                </a:lnTo>
                <a:lnTo>
                  <a:pt x="1135773" y="1698544"/>
                </a:lnTo>
                <a:close/>
                <a:moveTo>
                  <a:pt x="567887" y="1133412"/>
                </a:moveTo>
                <a:cubicBezTo>
                  <a:pt x="881522" y="1133412"/>
                  <a:pt x="1135774" y="1387135"/>
                  <a:pt x="1135774" y="1700118"/>
                </a:cubicBezTo>
                <a:cubicBezTo>
                  <a:pt x="1135774" y="2013101"/>
                  <a:pt x="881522" y="2266824"/>
                  <a:pt x="567887" y="2266824"/>
                </a:cubicBezTo>
                <a:cubicBezTo>
                  <a:pt x="254252" y="2266824"/>
                  <a:pt x="0" y="2013101"/>
                  <a:pt x="0" y="1700118"/>
                </a:cubicBezTo>
                <a:cubicBezTo>
                  <a:pt x="0" y="1387135"/>
                  <a:pt x="254252" y="1133412"/>
                  <a:pt x="567887" y="1133412"/>
                </a:cubicBezTo>
                <a:close/>
                <a:moveTo>
                  <a:pt x="1701692" y="0"/>
                </a:moveTo>
                <a:lnTo>
                  <a:pt x="2270759" y="568280"/>
                </a:lnTo>
                <a:lnTo>
                  <a:pt x="1704053" y="1133412"/>
                </a:lnTo>
                <a:lnTo>
                  <a:pt x="1135773" y="565919"/>
                </a:lnTo>
                <a:close/>
              </a:path>
            </a:pathLst>
          </a:custGeom>
          <a:solidFill>
            <a:srgbClr val="75787B"/>
          </a:solidFill>
        </p:spPr>
        <p:txBody>
          <a:bodyPr wrap="square">
            <a:noAutofit/>
          </a:bodyPr>
          <a:lstStyle>
            <a:lvl1pPr>
              <a:defRPr/>
            </a:lvl1pPr>
          </a:lstStyle>
          <a:p>
            <a:pPr lvl="0"/>
            <a:r>
              <a:rPr lang="en-US" dirty="0"/>
              <a:t>     </a:t>
            </a:r>
            <a:endParaRPr lang="en-GB" dirty="0"/>
          </a:p>
        </p:txBody>
      </p:sp>
      <p:sp>
        <p:nvSpPr>
          <p:cNvPr id="11" name="Title 1">
            <a:extLst>
              <a:ext uri="{FF2B5EF4-FFF2-40B4-BE49-F238E27FC236}">
                <a16:creationId xmlns:a16="http://schemas.microsoft.com/office/drawing/2014/main" id="{13DF7B3A-E5DF-4A70-A01E-94FBBD33A195}"/>
              </a:ext>
            </a:extLst>
          </p:cNvPr>
          <p:cNvSpPr>
            <a:spLocks noGrp="1"/>
          </p:cNvSpPr>
          <p:nvPr>
            <p:ph type="title" hasCustomPrompt="1"/>
          </p:nvPr>
        </p:nvSpPr>
        <p:spPr>
          <a:xfrm>
            <a:off x="216218" y="2110048"/>
            <a:ext cx="9638982" cy="774295"/>
          </a:xfrm>
        </p:spPr>
        <p:txBody>
          <a:bodyPr anchor="t"/>
          <a:lstStyle>
            <a:lvl1pPr>
              <a:lnSpc>
                <a:spcPct val="90000"/>
              </a:lnSpc>
              <a:defRPr sz="4800">
                <a:solidFill>
                  <a:schemeClr val="bg1"/>
                </a:solidFill>
              </a:defRPr>
            </a:lvl1pPr>
          </a:lstStyle>
          <a:p>
            <a:r>
              <a:rPr lang="en-GB" dirty="0"/>
              <a:t>Enter Chapter Title</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25180" y="1286538"/>
            <a:ext cx="2348446" cy="389380"/>
          </a:xfrm>
          <a:prstGeom prst="rect">
            <a:avLst/>
          </a:prstGeom>
        </p:spPr>
      </p:pic>
      <p:cxnSp>
        <p:nvCxnSpPr>
          <p:cNvPr id="8" name="Straight Connector 7"/>
          <p:cNvCxnSpPr/>
          <p:nvPr userDrawn="1"/>
        </p:nvCxnSpPr>
        <p:spPr>
          <a:xfrm>
            <a:off x="290456" y="3067291"/>
            <a:ext cx="490657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 Placeholder 3"/>
          <p:cNvSpPr>
            <a:spLocks noGrp="1"/>
          </p:cNvSpPr>
          <p:nvPr>
            <p:ph type="body" sz="quarter" idx="14" hasCustomPrompt="1"/>
          </p:nvPr>
        </p:nvSpPr>
        <p:spPr>
          <a:xfrm>
            <a:off x="214313" y="3287236"/>
            <a:ext cx="8350250" cy="496888"/>
          </a:xfrm>
        </p:spPr>
        <p:txBody>
          <a:bodyPr/>
          <a:lstStyle>
            <a:lvl1pPr>
              <a:defRPr sz="2400" baseline="0">
                <a:solidFill>
                  <a:schemeClr val="bg1"/>
                </a:solidFill>
                <a:latin typeface="+mj-lt"/>
              </a:defRPr>
            </a:lvl1pPr>
            <a:lvl2pPr>
              <a:defRPr sz="2800">
                <a:solidFill>
                  <a:schemeClr val="bg1"/>
                </a:solidFill>
                <a:latin typeface="+mj-lt"/>
              </a:defRPr>
            </a:lvl2pPr>
            <a:lvl3pPr>
              <a:defRPr sz="2800">
                <a:solidFill>
                  <a:schemeClr val="bg1"/>
                </a:solidFill>
                <a:latin typeface="+mj-lt"/>
              </a:defRPr>
            </a:lvl3pPr>
            <a:lvl4pPr>
              <a:defRPr sz="2800">
                <a:solidFill>
                  <a:schemeClr val="bg1"/>
                </a:solidFill>
                <a:latin typeface="+mj-lt"/>
              </a:defRPr>
            </a:lvl4pPr>
            <a:lvl5pPr>
              <a:defRPr sz="2800">
                <a:solidFill>
                  <a:schemeClr val="bg1"/>
                </a:solidFill>
                <a:latin typeface="+mj-lt"/>
              </a:defRPr>
            </a:lvl5pPr>
          </a:lstStyle>
          <a:p>
            <a:pPr lvl="0"/>
            <a:r>
              <a:rPr lang="en-US" dirty="0"/>
              <a:t>Click to add sub heading</a:t>
            </a:r>
            <a:endParaRPr lang="en-GB" dirty="0"/>
          </a:p>
        </p:txBody>
      </p:sp>
    </p:spTree>
    <p:extLst>
      <p:ext uri="{BB962C8B-B14F-4D97-AF65-F5344CB8AC3E}">
        <p14:creationId xmlns:p14="http://schemas.microsoft.com/office/powerpoint/2010/main" val="3066628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Yellow Chapter w/Image">
    <p:bg>
      <p:bgPr>
        <a:solidFill>
          <a:schemeClr val="accent5"/>
        </a:solidFill>
        <a:effectLst/>
      </p:bgPr>
    </p:bg>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3B1C8D81-9CE0-4199-B0BB-212D97B495E8}"/>
              </a:ext>
            </a:extLst>
          </p:cNvPr>
          <p:cNvSpPr>
            <a:spLocks noGrp="1"/>
          </p:cNvSpPr>
          <p:nvPr>
            <p:ph type="pic" sz="quarter" idx="20" hasCustomPrompt="1"/>
          </p:nvPr>
        </p:nvSpPr>
        <p:spPr>
          <a:xfrm>
            <a:off x="6267449" y="685800"/>
            <a:ext cx="5924551" cy="6172200"/>
          </a:xfrm>
        </p:spPr>
        <p:txBody>
          <a:bodyPr anchor="ctr"/>
          <a:lstStyle>
            <a:lvl1pPr algn="ctr">
              <a:defRPr sz="1200">
                <a:solidFill>
                  <a:schemeClr val="bg1"/>
                </a:solidFill>
              </a:defRPr>
            </a:lvl1pPr>
          </a:lstStyle>
          <a:p>
            <a:r>
              <a:rPr lang="en-GB" dirty="0"/>
              <a:t>Click icon to insert image</a:t>
            </a:r>
          </a:p>
        </p:txBody>
      </p:sp>
      <p:sp>
        <p:nvSpPr>
          <p:cNvPr id="20" name="Text Placeholder 19">
            <a:extLst>
              <a:ext uri="{FF2B5EF4-FFF2-40B4-BE49-F238E27FC236}">
                <a16:creationId xmlns:a16="http://schemas.microsoft.com/office/drawing/2014/main" id="{2EF15AF0-B4E8-4FBB-815F-CC9671D135F9}"/>
              </a:ext>
            </a:extLst>
          </p:cNvPr>
          <p:cNvSpPr>
            <a:spLocks noGrp="1"/>
          </p:cNvSpPr>
          <p:nvPr userDrawn="1">
            <p:ph type="body" sz="quarter" idx="13" hasCustomPrompt="1"/>
          </p:nvPr>
        </p:nvSpPr>
        <p:spPr>
          <a:xfrm>
            <a:off x="9921242" y="2785459"/>
            <a:ext cx="2270759" cy="3400235"/>
          </a:xfrm>
          <a:custGeom>
            <a:avLst/>
            <a:gdLst>
              <a:gd name="connsiteX0" fmla="*/ 566706 w 2270759"/>
              <a:gd name="connsiteY0" fmla="*/ 2266823 h 3400235"/>
              <a:gd name="connsiteX1" fmla="*/ 1135773 w 2270759"/>
              <a:gd name="connsiteY1" fmla="*/ 2834316 h 3400235"/>
              <a:gd name="connsiteX2" fmla="*/ 569067 w 2270759"/>
              <a:gd name="connsiteY2" fmla="*/ 3400235 h 3400235"/>
              <a:gd name="connsiteX3" fmla="*/ 0 w 2270759"/>
              <a:gd name="connsiteY3" fmla="*/ 2831955 h 3400235"/>
              <a:gd name="connsiteX4" fmla="*/ 1701692 w 2270759"/>
              <a:gd name="connsiteY4" fmla="*/ 1133412 h 3400235"/>
              <a:gd name="connsiteX5" fmla="*/ 2270759 w 2270759"/>
              <a:gd name="connsiteY5" fmla="*/ 1701692 h 3400235"/>
              <a:gd name="connsiteX6" fmla="*/ 1704054 w 2270759"/>
              <a:gd name="connsiteY6" fmla="*/ 2266823 h 3400235"/>
              <a:gd name="connsiteX7" fmla="*/ 2270759 w 2270759"/>
              <a:gd name="connsiteY7" fmla="*/ 2266823 h 3400235"/>
              <a:gd name="connsiteX8" fmla="*/ 2270759 w 2270759"/>
              <a:gd name="connsiteY8" fmla="*/ 3400235 h 3400235"/>
              <a:gd name="connsiteX9" fmla="*/ 1135773 w 2270759"/>
              <a:gd name="connsiteY9" fmla="*/ 3400235 h 3400235"/>
              <a:gd name="connsiteX10" fmla="*/ 1135773 w 2270759"/>
              <a:gd name="connsiteY10" fmla="*/ 2834316 h 3400235"/>
              <a:gd name="connsiteX11" fmla="*/ 1135773 w 2270759"/>
              <a:gd name="connsiteY11" fmla="*/ 2266823 h 3400235"/>
              <a:gd name="connsiteX12" fmla="*/ 1704052 w 2270759"/>
              <a:gd name="connsiteY12" fmla="*/ 2266823 h 3400235"/>
              <a:gd name="connsiteX13" fmla="*/ 1135773 w 2270759"/>
              <a:gd name="connsiteY13" fmla="*/ 1698544 h 3400235"/>
              <a:gd name="connsiteX14" fmla="*/ 567887 w 2270759"/>
              <a:gd name="connsiteY14" fmla="*/ 1133412 h 3400235"/>
              <a:gd name="connsiteX15" fmla="*/ 1135774 w 2270759"/>
              <a:gd name="connsiteY15" fmla="*/ 1700118 h 3400235"/>
              <a:gd name="connsiteX16" fmla="*/ 567887 w 2270759"/>
              <a:gd name="connsiteY16" fmla="*/ 2266824 h 3400235"/>
              <a:gd name="connsiteX17" fmla="*/ 0 w 2270759"/>
              <a:gd name="connsiteY17" fmla="*/ 1700118 h 3400235"/>
              <a:gd name="connsiteX18" fmla="*/ 567887 w 2270759"/>
              <a:gd name="connsiteY18" fmla="*/ 1133412 h 3400235"/>
              <a:gd name="connsiteX19" fmla="*/ 1701692 w 2270759"/>
              <a:gd name="connsiteY19" fmla="*/ 0 h 3400235"/>
              <a:gd name="connsiteX20" fmla="*/ 2270759 w 2270759"/>
              <a:gd name="connsiteY20" fmla="*/ 568280 h 3400235"/>
              <a:gd name="connsiteX21" fmla="*/ 1704053 w 2270759"/>
              <a:gd name="connsiteY21" fmla="*/ 1133412 h 3400235"/>
              <a:gd name="connsiteX22" fmla="*/ 1135773 w 2270759"/>
              <a:gd name="connsiteY22" fmla="*/ 565919 h 340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70759" h="3400235">
                <a:moveTo>
                  <a:pt x="566706" y="2266823"/>
                </a:moveTo>
                <a:lnTo>
                  <a:pt x="1135773" y="2834316"/>
                </a:lnTo>
                <a:lnTo>
                  <a:pt x="569067" y="3400235"/>
                </a:lnTo>
                <a:lnTo>
                  <a:pt x="0" y="2831955"/>
                </a:lnTo>
                <a:close/>
                <a:moveTo>
                  <a:pt x="1701692" y="1133412"/>
                </a:moveTo>
                <a:lnTo>
                  <a:pt x="2270759" y="1701692"/>
                </a:lnTo>
                <a:lnTo>
                  <a:pt x="1704054" y="2266823"/>
                </a:lnTo>
                <a:lnTo>
                  <a:pt x="2270759" y="2266823"/>
                </a:lnTo>
                <a:lnTo>
                  <a:pt x="2270759" y="3400235"/>
                </a:lnTo>
                <a:lnTo>
                  <a:pt x="1135773" y="3400235"/>
                </a:lnTo>
                <a:lnTo>
                  <a:pt x="1135773" y="2834316"/>
                </a:lnTo>
                <a:lnTo>
                  <a:pt x="1135773" y="2266823"/>
                </a:lnTo>
                <a:lnTo>
                  <a:pt x="1704052" y="2266823"/>
                </a:lnTo>
                <a:lnTo>
                  <a:pt x="1135773" y="1698544"/>
                </a:lnTo>
                <a:close/>
                <a:moveTo>
                  <a:pt x="567887" y="1133412"/>
                </a:moveTo>
                <a:cubicBezTo>
                  <a:pt x="881522" y="1133412"/>
                  <a:pt x="1135774" y="1387135"/>
                  <a:pt x="1135774" y="1700118"/>
                </a:cubicBezTo>
                <a:cubicBezTo>
                  <a:pt x="1135774" y="2013101"/>
                  <a:pt x="881522" y="2266824"/>
                  <a:pt x="567887" y="2266824"/>
                </a:cubicBezTo>
                <a:cubicBezTo>
                  <a:pt x="254252" y="2266824"/>
                  <a:pt x="0" y="2013101"/>
                  <a:pt x="0" y="1700118"/>
                </a:cubicBezTo>
                <a:cubicBezTo>
                  <a:pt x="0" y="1387135"/>
                  <a:pt x="254252" y="1133412"/>
                  <a:pt x="567887" y="1133412"/>
                </a:cubicBezTo>
                <a:close/>
                <a:moveTo>
                  <a:pt x="1701692" y="0"/>
                </a:moveTo>
                <a:lnTo>
                  <a:pt x="2270759" y="568280"/>
                </a:lnTo>
                <a:lnTo>
                  <a:pt x="1704053" y="1133412"/>
                </a:lnTo>
                <a:lnTo>
                  <a:pt x="1135773" y="565919"/>
                </a:lnTo>
                <a:close/>
              </a:path>
            </a:pathLst>
          </a:custGeom>
          <a:solidFill>
            <a:srgbClr val="75787B"/>
          </a:solidFill>
        </p:spPr>
        <p:txBody>
          <a:bodyPr wrap="square">
            <a:noAutofit/>
          </a:bodyPr>
          <a:lstStyle>
            <a:lvl1pPr>
              <a:defRPr/>
            </a:lvl1pPr>
          </a:lstStyle>
          <a:p>
            <a:pPr lvl="0"/>
            <a:r>
              <a:rPr lang="en-US" dirty="0"/>
              <a:t>     </a:t>
            </a:r>
            <a:endParaRPr lang="en-GB" dirty="0"/>
          </a:p>
        </p:txBody>
      </p:sp>
      <p:sp>
        <p:nvSpPr>
          <p:cNvPr id="13" name="Title 1">
            <a:extLst>
              <a:ext uri="{FF2B5EF4-FFF2-40B4-BE49-F238E27FC236}">
                <a16:creationId xmlns:a16="http://schemas.microsoft.com/office/drawing/2014/main" id="{96E4A07C-03C8-4AF3-8D96-CEC65962CD53}"/>
              </a:ext>
            </a:extLst>
          </p:cNvPr>
          <p:cNvSpPr>
            <a:spLocks noGrp="1"/>
          </p:cNvSpPr>
          <p:nvPr>
            <p:ph type="title" hasCustomPrompt="1"/>
          </p:nvPr>
        </p:nvSpPr>
        <p:spPr>
          <a:xfrm>
            <a:off x="216218" y="2110048"/>
            <a:ext cx="5955982" cy="774295"/>
          </a:xfrm>
        </p:spPr>
        <p:txBody>
          <a:bodyPr anchor="t"/>
          <a:lstStyle>
            <a:lvl1pPr>
              <a:lnSpc>
                <a:spcPct val="90000"/>
              </a:lnSpc>
              <a:defRPr sz="4800">
                <a:solidFill>
                  <a:schemeClr val="bg1"/>
                </a:solidFill>
              </a:defRPr>
            </a:lvl1pPr>
          </a:lstStyle>
          <a:p>
            <a:r>
              <a:rPr lang="en-GB" dirty="0"/>
              <a:t>Enter Chapter Title</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25180" y="1286538"/>
            <a:ext cx="2348446" cy="389380"/>
          </a:xfrm>
          <a:prstGeom prst="rect">
            <a:avLst/>
          </a:prstGeom>
        </p:spPr>
      </p:pic>
      <p:cxnSp>
        <p:nvCxnSpPr>
          <p:cNvPr id="8" name="Straight Connector 7"/>
          <p:cNvCxnSpPr/>
          <p:nvPr userDrawn="1"/>
        </p:nvCxnSpPr>
        <p:spPr>
          <a:xfrm>
            <a:off x="290456" y="3067291"/>
            <a:ext cx="490657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 Placeholder 3"/>
          <p:cNvSpPr>
            <a:spLocks noGrp="1"/>
          </p:cNvSpPr>
          <p:nvPr>
            <p:ph type="body" sz="quarter" idx="14" hasCustomPrompt="1"/>
          </p:nvPr>
        </p:nvSpPr>
        <p:spPr>
          <a:xfrm>
            <a:off x="214313" y="3287236"/>
            <a:ext cx="8350250" cy="496888"/>
          </a:xfrm>
        </p:spPr>
        <p:txBody>
          <a:bodyPr/>
          <a:lstStyle>
            <a:lvl1pPr>
              <a:defRPr sz="2400" baseline="0">
                <a:solidFill>
                  <a:schemeClr val="bg1"/>
                </a:solidFill>
                <a:latin typeface="+mj-lt"/>
              </a:defRPr>
            </a:lvl1pPr>
            <a:lvl2pPr>
              <a:defRPr sz="2800">
                <a:solidFill>
                  <a:schemeClr val="bg1"/>
                </a:solidFill>
                <a:latin typeface="+mj-lt"/>
              </a:defRPr>
            </a:lvl2pPr>
            <a:lvl3pPr>
              <a:defRPr sz="2800">
                <a:solidFill>
                  <a:schemeClr val="bg1"/>
                </a:solidFill>
                <a:latin typeface="+mj-lt"/>
              </a:defRPr>
            </a:lvl3pPr>
            <a:lvl4pPr>
              <a:defRPr sz="2800">
                <a:solidFill>
                  <a:schemeClr val="bg1"/>
                </a:solidFill>
                <a:latin typeface="+mj-lt"/>
              </a:defRPr>
            </a:lvl4pPr>
            <a:lvl5pPr>
              <a:defRPr sz="2800">
                <a:solidFill>
                  <a:schemeClr val="bg1"/>
                </a:solidFill>
                <a:latin typeface="+mj-lt"/>
              </a:defRPr>
            </a:lvl5pPr>
          </a:lstStyle>
          <a:p>
            <a:pPr lvl="0"/>
            <a:r>
              <a:rPr lang="en-US" dirty="0"/>
              <a:t>Click to add sub heading</a:t>
            </a:r>
            <a:endParaRPr lang="en-GB" dirty="0"/>
          </a:p>
        </p:txBody>
      </p:sp>
    </p:spTree>
    <p:extLst>
      <p:ext uri="{BB962C8B-B14F-4D97-AF65-F5344CB8AC3E}">
        <p14:creationId xmlns:p14="http://schemas.microsoft.com/office/powerpoint/2010/main" val="316799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Yellow Chapter">
    <p:bg>
      <p:bgPr>
        <a:solidFill>
          <a:srgbClr val="F2F1F0"/>
        </a:solidFill>
        <a:effectLst/>
      </p:bgPr>
    </p:bg>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2EF15AF0-B4E8-4FBB-815F-CC9671D135F9}"/>
              </a:ext>
            </a:extLst>
          </p:cNvPr>
          <p:cNvSpPr>
            <a:spLocks noGrp="1"/>
          </p:cNvSpPr>
          <p:nvPr userDrawn="1">
            <p:ph type="body" sz="quarter" idx="13" hasCustomPrompt="1"/>
          </p:nvPr>
        </p:nvSpPr>
        <p:spPr>
          <a:xfrm>
            <a:off x="9921242" y="2785459"/>
            <a:ext cx="2270759" cy="3400235"/>
          </a:xfrm>
          <a:custGeom>
            <a:avLst/>
            <a:gdLst>
              <a:gd name="connsiteX0" fmla="*/ 566706 w 2270759"/>
              <a:gd name="connsiteY0" fmla="*/ 2266823 h 3400235"/>
              <a:gd name="connsiteX1" fmla="*/ 1135773 w 2270759"/>
              <a:gd name="connsiteY1" fmla="*/ 2834316 h 3400235"/>
              <a:gd name="connsiteX2" fmla="*/ 569067 w 2270759"/>
              <a:gd name="connsiteY2" fmla="*/ 3400235 h 3400235"/>
              <a:gd name="connsiteX3" fmla="*/ 0 w 2270759"/>
              <a:gd name="connsiteY3" fmla="*/ 2831955 h 3400235"/>
              <a:gd name="connsiteX4" fmla="*/ 1701692 w 2270759"/>
              <a:gd name="connsiteY4" fmla="*/ 1133412 h 3400235"/>
              <a:gd name="connsiteX5" fmla="*/ 2270759 w 2270759"/>
              <a:gd name="connsiteY5" fmla="*/ 1701692 h 3400235"/>
              <a:gd name="connsiteX6" fmla="*/ 1704054 w 2270759"/>
              <a:gd name="connsiteY6" fmla="*/ 2266823 h 3400235"/>
              <a:gd name="connsiteX7" fmla="*/ 2270759 w 2270759"/>
              <a:gd name="connsiteY7" fmla="*/ 2266823 h 3400235"/>
              <a:gd name="connsiteX8" fmla="*/ 2270759 w 2270759"/>
              <a:gd name="connsiteY8" fmla="*/ 3400235 h 3400235"/>
              <a:gd name="connsiteX9" fmla="*/ 1135773 w 2270759"/>
              <a:gd name="connsiteY9" fmla="*/ 3400235 h 3400235"/>
              <a:gd name="connsiteX10" fmla="*/ 1135773 w 2270759"/>
              <a:gd name="connsiteY10" fmla="*/ 2834316 h 3400235"/>
              <a:gd name="connsiteX11" fmla="*/ 1135773 w 2270759"/>
              <a:gd name="connsiteY11" fmla="*/ 2266823 h 3400235"/>
              <a:gd name="connsiteX12" fmla="*/ 1704052 w 2270759"/>
              <a:gd name="connsiteY12" fmla="*/ 2266823 h 3400235"/>
              <a:gd name="connsiteX13" fmla="*/ 1135773 w 2270759"/>
              <a:gd name="connsiteY13" fmla="*/ 1698544 h 3400235"/>
              <a:gd name="connsiteX14" fmla="*/ 567887 w 2270759"/>
              <a:gd name="connsiteY14" fmla="*/ 1133412 h 3400235"/>
              <a:gd name="connsiteX15" fmla="*/ 1135774 w 2270759"/>
              <a:gd name="connsiteY15" fmla="*/ 1700118 h 3400235"/>
              <a:gd name="connsiteX16" fmla="*/ 567887 w 2270759"/>
              <a:gd name="connsiteY16" fmla="*/ 2266824 h 3400235"/>
              <a:gd name="connsiteX17" fmla="*/ 0 w 2270759"/>
              <a:gd name="connsiteY17" fmla="*/ 1700118 h 3400235"/>
              <a:gd name="connsiteX18" fmla="*/ 567887 w 2270759"/>
              <a:gd name="connsiteY18" fmla="*/ 1133412 h 3400235"/>
              <a:gd name="connsiteX19" fmla="*/ 1701692 w 2270759"/>
              <a:gd name="connsiteY19" fmla="*/ 0 h 3400235"/>
              <a:gd name="connsiteX20" fmla="*/ 2270759 w 2270759"/>
              <a:gd name="connsiteY20" fmla="*/ 568280 h 3400235"/>
              <a:gd name="connsiteX21" fmla="*/ 1704053 w 2270759"/>
              <a:gd name="connsiteY21" fmla="*/ 1133412 h 3400235"/>
              <a:gd name="connsiteX22" fmla="*/ 1135773 w 2270759"/>
              <a:gd name="connsiteY22" fmla="*/ 565919 h 340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70759" h="3400235">
                <a:moveTo>
                  <a:pt x="566706" y="2266823"/>
                </a:moveTo>
                <a:lnTo>
                  <a:pt x="1135773" y="2834316"/>
                </a:lnTo>
                <a:lnTo>
                  <a:pt x="569067" y="3400235"/>
                </a:lnTo>
                <a:lnTo>
                  <a:pt x="0" y="2831955"/>
                </a:lnTo>
                <a:close/>
                <a:moveTo>
                  <a:pt x="1701692" y="1133412"/>
                </a:moveTo>
                <a:lnTo>
                  <a:pt x="2270759" y="1701692"/>
                </a:lnTo>
                <a:lnTo>
                  <a:pt x="1704054" y="2266823"/>
                </a:lnTo>
                <a:lnTo>
                  <a:pt x="2270759" y="2266823"/>
                </a:lnTo>
                <a:lnTo>
                  <a:pt x="2270759" y="3400235"/>
                </a:lnTo>
                <a:lnTo>
                  <a:pt x="1135773" y="3400235"/>
                </a:lnTo>
                <a:lnTo>
                  <a:pt x="1135773" y="2834316"/>
                </a:lnTo>
                <a:lnTo>
                  <a:pt x="1135773" y="2266823"/>
                </a:lnTo>
                <a:lnTo>
                  <a:pt x="1704052" y="2266823"/>
                </a:lnTo>
                <a:lnTo>
                  <a:pt x="1135773" y="1698544"/>
                </a:lnTo>
                <a:close/>
                <a:moveTo>
                  <a:pt x="567887" y="1133412"/>
                </a:moveTo>
                <a:cubicBezTo>
                  <a:pt x="881522" y="1133412"/>
                  <a:pt x="1135774" y="1387135"/>
                  <a:pt x="1135774" y="1700118"/>
                </a:cubicBezTo>
                <a:cubicBezTo>
                  <a:pt x="1135774" y="2013101"/>
                  <a:pt x="881522" y="2266824"/>
                  <a:pt x="567887" y="2266824"/>
                </a:cubicBezTo>
                <a:cubicBezTo>
                  <a:pt x="254252" y="2266824"/>
                  <a:pt x="0" y="2013101"/>
                  <a:pt x="0" y="1700118"/>
                </a:cubicBezTo>
                <a:cubicBezTo>
                  <a:pt x="0" y="1387135"/>
                  <a:pt x="254252" y="1133412"/>
                  <a:pt x="567887" y="1133412"/>
                </a:cubicBezTo>
                <a:close/>
                <a:moveTo>
                  <a:pt x="1701692" y="0"/>
                </a:moveTo>
                <a:lnTo>
                  <a:pt x="2270759" y="568280"/>
                </a:lnTo>
                <a:lnTo>
                  <a:pt x="1704053" y="1133412"/>
                </a:lnTo>
                <a:lnTo>
                  <a:pt x="1135773" y="565919"/>
                </a:lnTo>
                <a:close/>
              </a:path>
            </a:pathLst>
          </a:custGeom>
          <a:solidFill>
            <a:schemeClr val="accent5"/>
          </a:solidFill>
        </p:spPr>
        <p:txBody>
          <a:bodyPr wrap="square">
            <a:noAutofit/>
          </a:bodyPr>
          <a:lstStyle>
            <a:lvl1pPr>
              <a:defRPr/>
            </a:lvl1pPr>
          </a:lstStyle>
          <a:p>
            <a:pPr lvl="0"/>
            <a:r>
              <a:rPr lang="en-US" dirty="0"/>
              <a:t>     </a:t>
            </a:r>
            <a:endParaRPr lang="en-GB" dirty="0"/>
          </a:p>
        </p:txBody>
      </p:sp>
      <p:sp>
        <p:nvSpPr>
          <p:cNvPr id="8" name="Title 1">
            <a:extLst>
              <a:ext uri="{FF2B5EF4-FFF2-40B4-BE49-F238E27FC236}">
                <a16:creationId xmlns:a16="http://schemas.microsoft.com/office/drawing/2014/main" id="{A15F565C-1E2E-480D-BB84-D0091AED9769}"/>
              </a:ext>
            </a:extLst>
          </p:cNvPr>
          <p:cNvSpPr>
            <a:spLocks noGrp="1"/>
          </p:cNvSpPr>
          <p:nvPr>
            <p:ph type="title"/>
          </p:nvPr>
        </p:nvSpPr>
        <p:spPr>
          <a:xfrm>
            <a:off x="216219" y="2550197"/>
            <a:ext cx="5536400" cy="488384"/>
          </a:xfrm>
        </p:spPr>
        <p:txBody>
          <a:bodyPr anchor="t"/>
          <a:lstStyle>
            <a:lvl1pPr>
              <a:lnSpc>
                <a:spcPct val="90000"/>
              </a:lnSpc>
              <a:defRPr sz="2800" b="0">
                <a:solidFill>
                  <a:schemeClr val="tx1"/>
                </a:solidFill>
              </a:defRPr>
            </a:lvl1pPr>
          </a:lstStyle>
          <a:p>
            <a:endParaRPr lang="en-GB" dirty="0"/>
          </a:p>
        </p:txBody>
      </p:sp>
      <p:sp>
        <p:nvSpPr>
          <p:cNvPr id="13" name="Text Placeholder 3"/>
          <p:cNvSpPr>
            <a:spLocks noGrp="1"/>
          </p:cNvSpPr>
          <p:nvPr>
            <p:ph type="body" sz="quarter" idx="14" hasCustomPrompt="1"/>
          </p:nvPr>
        </p:nvSpPr>
        <p:spPr>
          <a:xfrm>
            <a:off x="214313" y="3287236"/>
            <a:ext cx="8350250" cy="496888"/>
          </a:xfrm>
        </p:spPr>
        <p:txBody>
          <a:bodyPr/>
          <a:lstStyle>
            <a:lvl1pPr>
              <a:defRPr sz="2400" baseline="0">
                <a:solidFill>
                  <a:schemeClr val="tx1"/>
                </a:solidFill>
                <a:latin typeface="+mj-lt"/>
              </a:defRPr>
            </a:lvl1pPr>
            <a:lvl2pPr>
              <a:defRPr sz="2800">
                <a:solidFill>
                  <a:schemeClr val="bg1"/>
                </a:solidFill>
                <a:latin typeface="+mj-lt"/>
              </a:defRPr>
            </a:lvl2pPr>
            <a:lvl3pPr>
              <a:defRPr sz="2800">
                <a:solidFill>
                  <a:schemeClr val="bg1"/>
                </a:solidFill>
                <a:latin typeface="+mj-lt"/>
              </a:defRPr>
            </a:lvl3pPr>
            <a:lvl4pPr>
              <a:defRPr sz="2800">
                <a:solidFill>
                  <a:schemeClr val="bg1"/>
                </a:solidFill>
                <a:latin typeface="+mj-lt"/>
              </a:defRPr>
            </a:lvl4pPr>
            <a:lvl5pPr>
              <a:defRPr sz="2800">
                <a:solidFill>
                  <a:schemeClr val="bg1"/>
                </a:solidFill>
                <a:latin typeface="+mj-lt"/>
              </a:defRPr>
            </a:lvl5pPr>
          </a:lstStyle>
          <a:p>
            <a:pPr lvl="0"/>
            <a:r>
              <a:rPr lang="en-US" dirty="0"/>
              <a:t>Click to add sub heading</a:t>
            </a:r>
            <a:endParaRPr lang="en-GB" dirty="0"/>
          </a:p>
        </p:txBody>
      </p:sp>
      <p:cxnSp>
        <p:nvCxnSpPr>
          <p:cNvPr id="14" name="Straight Connector 13"/>
          <p:cNvCxnSpPr/>
          <p:nvPr userDrawn="1"/>
        </p:nvCxnSpPr>
        <p:spPr>
          <a:xfrm>
            <a:off x="290456" y="3067291"/>
            <a:ext cx="4906576"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180" y="1197628"/>
            <a:ext cx="2423246" cy="477857"/>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Yellow Chapter w/Image">
    <p:bg>
      <p:bgPr>
        <a:solidFill>
          <a:srgbClr val="F2F1F0"/>
        </a:solidFill>
        <a:effectLst/>
      </p:bgPr>
    </p:bg>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3B1C8D81-9CE0-4199-B0BB-212D97B495E8}"/>
              </a:ext>
            </a:extLst>
          </p:cNvPr>
          <p:cNvSpPr>
            <a:spLocks noGrp="1"/>
          </p:cNvSpPr>
          <p:nvPr>
            <p:ph type="pic" sz="quarter" idx="20" hasCustomPrompt="1"/>
          </p:nvPr>
        </p:nvSpPr>
        <p:spPr>
          <a:xfrm>
            <a:off x="6267449" y="800100"/>
            <a:ext cx="5924551" cy="6057900"/>
          </a:xfrm>
        </p:spPr>
        <p:txBody>
          <a:bodyPr anchor="ctr"/>
          <a:lstStyle>
            <a:lvl1pPr algn="ctr">
              <a:defRPr sz="1200">
                <a:solidFill>
                  <a:schemeClr val="bg1"/>
                </a:solidFill>
              </a:defRPr>
            </a:lvl1pPr>
          </a:lstStyle>
          <a:p>
            <a:r>
              <a:rPr lang="en-GB" dirty="0"/>
              <a:t>Click icon to insert image</a:t>
            </a:r>
          </a:p>
        </p:txBody>
      </p:sp>
      <p:sp>
        <p:nvSpPr>
          <p:cNvPr id="20" name="Text Placeholder 19">
            <a:extLst>
              <a:ext uri="{FF2B5EF4-FFF2-40B4-BE49-F238E27FC236}">
                <a16:creationId xmlns:a16="http://schemas.microsoft.com/office/drawing/2014/main" id="{2EF15AF0-B4E8-4FBB-815F-CC9671D135F9}"/>
              </a:ext>
            </a:extLst>
          </p:cNvPr>
          <p:cNvSpPr>
            <a:spLocks noGrp="1"/>
          </p:cNvSpPr>
          <p:nvPr userDrawn="1">
            <p:ph type="body" sz="quarter" idx="13" hasCustomPrompt="1"/>
          </p:nvPr>
        </p:nvSpPr>
        <p:spPr>
          <a:xfrm>
            <a:off x="9921242" y="2785459"/>
            <a:ext cx="2270759" cy="3400235"/>
          </a:xfrm>
          <a:custGeom>
            <a:avLst/>
            <a:gdLst>
              <a:gd name="connsiteX0" fmla="*/ 566706 w 2270759"/>
              <a:gd name="connsiteY0" fmla="*/ 2266823 h 3400235"/>
              <a:gd name="connsiteX1" fmla="*/ 1135773 w 2270759"/>
              <a:gd name="connsiteY1" fmla="*/ 2834316 h 3400235"/>
              <a:gd name="connsiteX2" fmla="*/ 569067 w 2270759"/>
              <a:gd name="connsiteY2" fmla="*/ 3400235 h 3400235"/>
              <a:gd name="connsiteX3" fmla="*/ 0 w 2270759"/>
              <a:gd name="connsiteY3" fmla="*/ 2831955 h 3400235"/>
              <a:gd name="connsiteX4" fmla="*/ 1701692 w 2270759"/>
              <a:gd name="connsiteY4" fmla="*/ 1133412 h 3400235"/>
              <a:gd name="connsiteX5" fmla="*/ 2270759 w 2270759"/>
              <a:gd name="connsiteY5" fmla="*/ 1701692 h 3400235"/>
              <a:gd name="connsiteX6" fmla="*/ 1704054 w 2270759"/>
              <a:gd name="connsiteY6" fmla="*/ 2266823 h 3400235"/>
              <a:gd name="connsiteX7" fmla="*/ 2270759 w 2270759"/>
              <a:gd name="connsiteY7" fmla="*/ 2266823 h 3400235"/>
              <a:gd name="connsiteX8" fmla="*/ 2270759 w 2270759"/>
              <a:gd name="connsiteY8" fmla="*/ 3400235 h 3400235"/>
              <a:gd name="connsiteX9" fmla="*/ 1135773 w 2270759"/>
              <a:gd name="connsiteY9" fmla="*/ 3400235 h 3400235"/>
              <a:gd name="connsiteX10" fmla="*/ 1135773 w 2270759"/>
              <a:gd name="connsiteY10" fmla="*/ 2834316 h 3400235"/>
              <a:gd name="connsiteX11" fmla="*/ 1135773 w 2270759"/>
              <a:gd name="connsiteY11" fmla="*/ 2266823 h 3400235"/>
              <a:gd name="connsiteX12" fmla="*/ 1704052 w 2270759"/>
              <a:gd name="connsiteY12" fmla="*/ 2266823 h 3400235"/>
              <a:gd name="connsiteX13" fmla="*/ 1135773 w 2270759"/>
              <a:gd name="connsiteY13" fmla="*/ 1698544 h 3400235"/>
              <a:gd name="connsiteX14" fmla="*/ 567887 w 2270759"/>
              <a:gd name="connsiteY14" fmla="*/ 1133412 h 3400235"/>
              <a:gd name="connsiteX15" fmla="*/ 1135774 w 2270759"/>
              <a:gd name="connsiteY15" fmla="*/ 1700118 h 3400235"/>
              <a:gd name="connsiteX16" fmla="*/ 567887 w 2270759"/>
              <a:gd name="connsiteY16" fmla="*/ 2266824 h 3400235"/>
              <a:gd name="connsiteX17" fmla="*/ 0 w 2270759"/>
              <a:gd name="connsiteY17" fmla="*/ 1700118 h 3400235"/>
              <a:gd name="connsiteX18" fmla="*/ 567887 w 2270759"/>
              <a:gd name="connsiteY18" fmla="*/ 1133412 h 3400235"/>
              <a:gd name="connsiteX19" fmla="*/ 1701692 w 2270759"/>
              <a:gd name="connsiteY19" fmla="*/ 0 h 3400235"/>
              <a:gd name="connsiteX20" fmla="*/ 2270759 w 2270759"/>
              <a:gd name="connsiteY20" fmla="*/ 568280 h 3400235"/>
              <a:gd name="connsiteX21" fmla="*/ 1704053 w 2270759"/>
              <a:gd name="connsiteY21" fmla="*/ 1133412 h 3400235"/>
              <a:gd name="connsiteX22" fmla="*/ 1135773 w 2270759"/>
              <a:gd name="connsiteY22" fmla="*/ 565919 h 340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70759" h="3400235">
                <a:moveTo>
                  <a:pt x="566706" y="2266823"/>
                </a:moveTo>
                <a:lnTo>
                  <a:pt x="1135773" y="2834316"/>
                </a:lnTo>
                <a:lnTo>
                  <a:pt x="569067" y="3400235"/>
                </a:lnTo>
                <a:lnTo>
                  <a:pt x="0" y="2831955"/>
                </a:lnTo>
                <a:close/>
                <a:moveTo>
                  <a:pt x="1701692" y="1133412"/>
                </a:moveTo>
                <a:lnTo>
                  <a:pt x="2270759" y="1701692"/>
                </a:lnTo>
                <a:lnTo>
                  <a:pt x="1704054" y="2266823"/>
                </a:lnTo>
                <a:lnTo>
                  <a:pt x="2270759" y="2266823"/>
                </a:lnTo>
                <a:lnTo>
                  <a:pt x="2270759" y="3400235"/>
                </a:lnTo>
                <a:lnTo>
                  <a:pt x="1135773" y="3400235"/>
                </a:lnTo>
                <a:lnTo>
                  <a:pt x="1135773" y="2834316"/>
                </a:lnTo>
                <a:lnTo>
                  <a:pt x="1135773" y="2266823"/>
                </a:lnTo>
                <a:lnTo>
                  <a:pt x="1704052" y="2266823"/>
                </a:lnTo>
                <a:lnTo>
                  <a:pt x="1135773" y="1698544"/>
                </a:lnTo>
                <a:close/>
                <a:moveTo>
                  <a:pt x="567887" y="1133412"/>
                </a:moveTo>
                <a:cubicBezTo>
                  <a:pt x="881522" y="1133412"/>
                  <a:pt x="1135774" y="1387135"/>
                  <a:pt x="1135774" y="1700118"/>
                </a:cubicBezTo>
                <a:cubicBezTo>
                  <a:pt x="1135774" y="2013101"/>
                  <a:pt x="881522" y="2266824"/>
                  <a:pt x="567887" y="2266824"/>
                </a:cubicBezTo>
                <a:cubicBezTo>
                  <a:pt x="254252" y="2266824"/>
                  <a:pt x="0" y="2013101"/>
                  <a:pt x="0" y="1700118"/>
                </a:cubicBezTo>
                <a:cubicBezTo>
                  <a:pt x="0" y="1387135"/>
                  <a:pt x="254252" y="1133412"/>
                  <a:pt x="567887" y="1133412"/>
                </a:cubicBezTo>
                <a:close/>
                <a:moveTo>
                  <a:pt x="1701692" y="0"/>
                </a:moveTo>
                <a:lnTo>
                  <a:pt x="2270759" y="568280"/>
                </a:lnTo>
                <a:lnTo>
                  <a:pt x="1704053" y="1133412"/>
                </a:lnTo>
                <a:lnTo>
                  <a:pt x="1135773" y="565919"/>
                </a:lnTo>
                <a:close/>
              </a:path>
            </a:pathLst>
          </a:custGeom>
          <a:solidFill>
            <a:schemeClr val="accent5"/>
          </a:solidFill>
        </p:spPr>
        <p:txBody>
          <a:bodyPr wrap="square">
            <a:noAutofit/>
          </a:bodyPr>
          <a:lstStyle>
            <a:lvl1pPr>
              <a:defRPr/>
            </a:lvl1pPr>
          </a:lstStyle>
          <a:p>
            <a:pPr lvl="0"/>
            <a:r>
              <a:rPr lang="en-US" dirty="0"/>
              <a:t>     </a:t>
            </a:r>
            <a:endParaRPr lang="en-GB" dirty="0"/>
          </a:p>
        </p:txBody>
      </p:sp>
      <p:sp>
        <p:nvSpPr>
          <p:cNvPr id="10" name="Title 1">
            <a:extLst>
              <a:ext uri="{FF2B5EF4-FFF2-40B4-BE49-F238E27FC236}">
                <a16:creationId xmlns:a16="http://schemas.microsoft.com/office/drawing/2014/main" id="{A15F565C-1E2E-480D-BB84-D0091AED9769}"/>
              </a:ext>
            </a:extLst>
          </p:cNvPr>
          <p:cNvSpPr>
            <a:spLocks noGrp="1"/>
          </p:cNvSpPr>
          <p:nvPr>
            <p:ph type="title"/>
          </p:nvPr>
        </p:nvSpPr>
        <p:spPr>
          <a:xfrm>
            <a:off x="216219" y="2550197"/>
            <a:ext cx="5536400" cy="488384"/>
          </a:xfrm>
        </p:spPr>
        <p:txBody>
          <a:bodyPr anchor="t"/>
          <a:lstStyle>
            <a:lvl1pPr>
              <a:lnSpc>
                <a:spcPct val="90000"/>
              </a:lnSpc>
              <a:defRPr sz="2800" b="0">
                <a:solidFill>
                  <a:schemeClr val="tx1"/>
                </a:solidFill>
              </a:defRPr>
            </a:lvl1pPr>
          </a:lstStyle>
          <a:p>
            <a:endParaRPr lang="en-GB" dirty="0"/>
          </a:p>
        </p:txBody>
      </p:sp>
      <p:sp>
        <p:nvSpPr>
          <p:cNvPr id="11" name="Text Placeholder 3"/>
          <p:cNvSpPr>
            <a:spLocks noGrp="1"/>
          </p:cNvSpPr>
          <p:nvPr>
            <p:ph type="body" sz="quarter" idx="14" hasCustomPrompt="1"/>
          </p:nvPr>
        </p:nvSpPr>
        <p:spPr>
          <a:xfrm>
            <a:off x="214313" y="3287236"/>
            <a:ext cx="5580559" cy="496888"/>
          </a:xfrm>
        </p:spPr>
        <p:txBody>
          <a:bodyPr/>
          <a:lstStyle>
            <a:lvl1pPr>
              <a:defRPr sz="2400" baseline="0">
                <a:solidFill>
                  <a:schemeClr val="tx1"/>
                </a:solidFill>
                <a:latin typeface="+mj-lt"/>
              </a:defRPr>
            </a:lvl1pPr>
            <a:lvl2pPr>
              <a:defRPr sz="2800">
                <a:solidFill>
                  <a:schemeClr val="bg1"/>
                </a:solidFill>
                <a:latin typeface="+mj-lt"/>
              </a:defRPr>
            </a:lvl2pPr>
            <a:lvl3pPr>
              <a:defRPr sz="2800">
                <a:solidFill>
                  <a:schemeClr val="bg1"/>
                </a:solidFill>
                <a:latin typeface="+mj-lt"/>
              </a:defRPr>
            </a:lvl3pPr>
            <a:lvl4pPr>
              <a:defRPr sz="2800">
                <a:solidFill>
                  <a:schemeClr val="bg1"/>
                </a:solidFill>
                <a:latin typeface="+mj-lt"/>
              </a:defRPr>
            </a:lvl4pPr>
            <a:lvl5pPr>
              <a:defRPr sz="2800">
                <a:solidFill>
                  <a:schemeClr val="bg1"/>
                </a:solidFill>
                <a:latin typeface="+mj-lt"/>
              </a:defRPr>
            </a:lvl5pPr>
          </a:lstStyle>
          <a:p>
            <a:pPr lvl="0"/>
            <a:r>
              <a:rPr lang="en-US" dirty="0"/>
              <a:t>Click to add sub heading</a:t>
            </a:r>
            <a:endParaRPr lang="en-GB" dirty="0"/>
          </a:p>
        </p:txBody>
      </p:sp>
      <p:cxnSp>
        <p:nvCxnSpPr>
          <p:cNvPr id="13" name="Straight Connector 12"/>
          <p:cNvCxnSpPr/>
          <p:nvPr userDrawn="1"/>
        </p:nvCxnSpPr>
        <p:spPr>
          <a:xfrm>
            <a:off x="290456" y="3067291"/>
            <a:ext cx="4906576"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180" y="1197628"/>
            <a:ext cx="2423246" cy="477857"/>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ey Chapter">
    <p:bg>
      <p:bgPr>
        <a:solidFill>
          <a:srgbClr val="F2F1F0"/>
        </a:solidFill>
        <a:effectLst/>
      </p:bgPr>
    </p:bg>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2EF15AF0-B4E8-4FBB-815F-CC9671D135F9}"/>
              </a:ext>
            </a:extLst>
          </p:cNvPr>
          <p:cNvSpPr>
            <a:spLocks noGrp="1"/>
          </p:cNvSpPr>
          <p:nvPr userDrawn="1">
            <p:ph type="body" sz="quarter" idx="13" hasCustomPrompt="1"/>
          </p:nvPr>
        </p:nvSpPr>
        <p:spPr>
          <a:xfrm>
            <a:off x="9921242" y="2785459"/>
            <a:ext cx="2270759" cy="3400235"/>
          </a:xfrm>
          <a:custGeom>
            <a:avLst/>
            <a:gdLst>
              <a:gd name="connsiteX0" fmla="*/ 566706 w 2270759"/>
              <a:gd name="connsiteY0" fmla="*/ 2266823 h 3400235"/>
              <a:gd name="connsiteX1" fmla="*/ 1135773 w 2270759"/>
              <a:gd name="connsiteY1" fmla="*/ 2834316 h 3400235"/>
              <a:gd name="connsiteX2" fmla="*/ 569067 w 2270759"/>
              <a:gd name="connsiteY2" fmla="*/ 3400235 h 3400235"/>
              <a:gd name="connsiteX3" fmla="*/ 0 w 2270759"/>
              <a:gd name="connsiteY3" fmla="*/ 2831955 h 3400235"/>
              <a:gd name="connsiteX4" fmla="*/ 1701692 w 2270759"/>
              <a:gd name="connsiteY4" fmla="*/ 1133412 h 3400235"/>
              <a:gd name="connsiteX5" fmla="*/ 2270759 w 2270759"/>
              <a:gd name="connsiteY5" fmla="*/ 1701692 h 3400235"/>
              <a:gd name="connsiteX6" fmla="*/ 1704054 w 2270759"/>
              <a:gd name="connsiteY6" fmla="*/ 2266823 h 3400235"/>
              <a:gd name="connsiteX7" fmla="*/ 2270759 w 2270759"/>
              <a:gd name="connsiteY7" fmla="*/ 2266823 h 3400235"/>
              <a:gd name="connsiteX8" fmla="*/ 2270759 w 2270759"/>
              <a:gd name="connsiteY8" fmla="*/ 3400235 h 3400235"/>
              <a:gd name="connsiteX9" fmla="*/ 1135773 w 2270759"/>
              <a:gd name="connsiteY9" fmla="*/ 3400235 h 3400235"/>
              <a:gd name="connsiteX10" fmla="*/ 1135773 w 2270759"/>
              <a:gd name="connsiteY10" fmla="*/ 2834316 h 3400235"/>
              <a:gd name="connsiteX11" fmla="*/ 1135773 w 2270759"/>
              <a:gd name="connsiteY11" fmla="*/ 2266823 h 3400235"/>
              <a:gd name="connsiteX12" fmla="*/ 1704052 w 2270759"/>
              <a:gd name="connsiteY12" fmla="*/ 2266823 h 3400235"/>
              <a:gd name="connsiteX13" fmla="*/ 1135773 w 2270759"/>
              <a:gd name="connsiteY13" fmla="*/ 1698544 h 3400235"/>
              <a:gd name="connsiteX14" fmla="*/ 567887 w 2270759"/>
              <a:gd name="connsiteY14" fmla="*/ 1133412 h 3400235"/>
              <a:gd name="connsiteX15" fmla="*/ 1135774 w 2270759"/>
              <a:gd name="connsiteY15" fmla="*/ 1700118 h 3400235"/>
              <a:gd name="connsiteX16" fmla="*/ 567887 w 2270759"/>
              <a:gd name="connsiteY16" fmla="*/ 2266824 h 3400235"/>
              <a:gd name="connsiteX17" fmla="*/ 0 w 2270759"/>
              <a:gd name="connsiteY17" fmla="*/ 1700118 h 3400235"/>
              <a:gd name="connsiteX18" fmla="*/ 567887 w 2270759"/>
              <a:gd name="connsiteY18" fmla="*/ 1133412 h 3400235"/>
              <a:gd name="connsiteX19" fmla="*/ 1701692 w 2270759"/>
              <a:gd name="connsiteY19" fmla="*/ 0 h 3400235"/>
              <a:gd name="connsiteX20" fmla="*/ 2270759 w 2270759"/>
              <a:gd name="connsiteY20" fmla="*/ 568280 h 3400235"/>
              <a:gd name="connsiteX21" fmla="*/ 1704053 w 2270759"/>
              <a:gd name="connsiteY21" fmla="*/ 1133412 h 3400235"/>
              <a:gd name="connsiteX22" fmla="*/ 1135773 w 2270759"/>
              <a:gd name="connsiteY22" fmla="*/ 565919 h 340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70759" h="3400235">
                <a:moveTo>
                  <a:pt x="566706" y="2266823"/>
                </a:moveTo>
                <a:lnTo>
                  <a:pt x="1135773" y="2834316"/>
                </a:lnTo>
                <a:lnTo>
                  <a:pt x="569067" y="3400235"/>
                </a:lnTo>
                <a:lnTo>
                  <a:pt x="0" y="2831955"/>
                </a:lnTo>
                <a:close/>
                <a:moveTo>
                  <a:pt x="1701692" y="1133412"/>
                </a:moveTo>
                <a:lnTo>
                  <a:pt x="2270759" y="1701692"/>
                </a:lnTo>
                <a:lnTo>
                  <a:pt x="1704054" y="2266823"/>
                </a:lnTo>
                <a:lnTo>
                  <a:pt x="2270759" y="2266823"/>
                </a:lnTo>
                <a:lnTo>
                  <a:pt x="2270759" y="3400235"/>
                </a:lnTo>
                <a:lnTo>
                  <a:pt x="1135773" y="3400235"/>
                </a:lnTo>
                <a:lnTo>
                  <a:pt x="1135773" y="2834316"/>
                </a:lnTo>
                <a:lnTo>
                  <a:pt x="1135773" y="2266823"/>
                </a:lnTo>
                <a:lnTo>
                  <a:pt x="1704052" y="2266823"/>
                </a:lnTo>
                <a:lnTo>
                  <a:pt x="1135773" y="1698544"/>
                </a:lnTo>
                <a:close/>
                <a:moveTo>
                  <a:pt x="567887" y="1133412"/>
                </a:moveTo>
                <a:cubicBezTo>
                  <a:pt x="881522" y="1133412"/>
                  <a:pt x="1135774" y="1387135"/>
                  <a:pt x="1135774" y="1700118"/>
                </a:cubicBezTo>
                <a:cubicBezTo>
                  <a:pt x="1135774" y="2013101"/>
                  <a:pt x="881522" y="2266824"/>
                  <a:pt x="567887" y="2266824"/>
                </a:cubicBezTo>
                <a:cubicBezTo>
                  <a:pt x="254252" y="2266824"/>
                  <a:pt x="0" y="2013101"/>
                  <a:pt x="0" y="1700118"/>
                </a:cubicBezTo>
                <a:cubicBezTo>
                  <a:pt x="0" y="1387135"/>
                  <a:pt x="254252" y="1133412"/>
                  <a:pt x="567887" y="1133412"/>
                </a:cubicBezTo>
                <a:close/>
                <a:moveTo>
                  <a:pt x="1701692" y="0"/>
                </a:moveTo>
                <a:lnTo>
                  <a:pt x="2270759" y="568280"/>
                </a:lnTo>
                <a:lnTo>
                  <a:pt x="1704053" y="1133412"/>
                </a:lnTo>
                <a:lnTo>
                  <a:pt x="1135773" y="565919"/>
                </a:lnTo>
                <a:close/>
              </a:path>
            </a:pathLst>
          </a:custGeom>
          <a:solidFill>
            <a:schemeClr val="accent5"/>
          </a:solidFill>
        </p:spPr>
        <p:txBody>
          <a:bodyPr wrap="square">
            <a:noAutofit/>
          </a:bodyPr>
          <a:lstStyle>
            <a:lvl1pPr>
              <a:defRPr/>
            </a:lvl1pPr>
          </a:lstStyle>
          <a:p>
            <a:pPr lvl="0"/>
            <a:r>
              <a:rPr lang="en-US" dirty="0"/>
              <a:t>     </a:t>
            </a:r>
            <a:endParaRPr lang="en-GB" dirty="0"/>
          </a:p>
        </p:txBody>
      </p:sp>
      <p:sp>
        <p:nvSpPr>
          <p:cNvPr id="11" name="Title 1">
            <a:extLst>
              <a:ext uri="{FF2B5EF4-FFF2-40B4-BE49-F238E27FC236}">
                <a16:creationId xmlns:a16="http://schemas.microsoft.com/office/drawing/2014/main" id="{19E330F6-CEAD-4878-9872-0A93BCE2E357}"/>
              </a:ext>
            </a:extLst>
          </p:cNvPr>
          <p:cNvSpPr>
            <a:spLocks noGrp="1"/>
          </p:cNvSpPr>
          <p:nvPr>
            <p:ph type="title" hasCustomPrompt="1"/>
          </p:nvPr>
        </p:nvSpPr>
        <p:spPr>
          <a:xfrm>
            <a:off x="216218" y="5603874"/>
            <a:ext cx="9638982" cy="774295"/>
          </a:xfrm>
        </p:spPr>
        <p:txBody>
          <a:bodyPr anchor="t"/>
          <a:lstStyle>
            <a:lvl1pPr>
              <a:lnSpc>
                <a:spcPct val="80000"/>
              </a:lnSpc>
              <a:defRPr sz="4800">
                <a:solidFill>
                  <a:schemeClr val="tx1"/>
                </a:solidFill>
              </a:defRPr>
            </a:lvl1pPr>
          </a:lstStyle>
          <a:p>
            <a:r>
              <a:rPr lang="en-GB" dirty="0"/>
              <a:t>Enter Chapter Title</a:t>
            </a:r>
          </a:p>
        </p:txBody>
      </p:sp>
    </p:spTree>
    <p:extLst>
      <p:ext uri="{BB962C8B-B14F-4D97-AF65-F5344CB8AC3E}">
        <p14:creationId xmlns:p14="http://schemas.microsoft.com/office/powerpoint/2010/main" val="3252478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Yellow Chapter">
    <p:bg>
      <p:bgPr>
        <a:solidFill>
          <a:srgbClr val="003399"/>
        </a:solidFill>
        <a:effectLst/>
      </p:bgPr>
    </p:bg>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2EF15AF0-B4E8-4FBB-815F-CC9671D135F9}"/>
              </a:ext>
            </a:extLst>
          </p:cNvPr>
          <p:cNvSpPr>
            <a:spLocks noGrp="1"/>
          </p:cNvSpPr>
          <p:nvPr userDrawn="1">
            <p:ph type="body" sz="quarter" idx="13" hasCustomPrompt="1"/>
          </p:nvPr>
        </p:nvSpPr>
        <p:spPr>
          <a:xfrm>
            <a:off x="9921242" y="2785459"/>
            <a:ext cx="2270759" cy="3400235"/>
          </a:xfrm>
          <a:custGeom>
            <a:avLst/>
            <a:gdLst>
              <a:gd name="connsiteX0" fmla="*/ 566706 w 2270759"/>
              <a:gd name="connsiteY0" fmla="*/ 2266823 h 3400235"/>
              <a:gd name="connsiteX1" fmla="*/ 1135773 w 2270759"/>
              <a:gd name="connsiteY1" fmla="*/ 2834316 h 3400235"/>
              <a:gd name="connsiteX2" fmla="*/ 569067 w 2270759"/>
              <a:gd name="connsiteY2" fmla="*/ 3400235 h 3400235"/>
              <a:gd name="connsiteX3" fmla="*/ 0 w 2270759"/>
              <a:gd name="connsiteY3" fmla="*/ 2831955 h 3400235"/>
              <a:gd name="connsiteX4" fmla="*/ 1701692 w 2270759"/>
              <a:gd name="connsiteY4" fmla="*/ 1133412 h 3400235"/>
              <a:gd name="connsiteX5" fmla="*/ 2270759 w 2270759"/>
              <a:gd name="connsiteY5" fmla="*/ 1701692 h 3400235"/>
              <a:gd name="connsiteX6" fmla="*/ 1704054 w 2270759"/>
              <a:gd name="connsiteY6" fmla="*/ 2266823 h 3400235"/>
              <a:gd name="connsiteX7" fmla="*/ 2270759 w 2270759"/>
              <a:gd name="connsiteY7" fmla="*/ 2266823 h 3400235"/>
              <a:gd name="connsiteX8" fmla="*/ 2270759 w 2270759"/>
              <a:gd name="connsiteY8" fmla="*/ 3400235 h 3400235"/>
              <a:gd name="connsiteX9" fmla="*/ 1135773 w 2270759"/>
              <a:gd name="connsiteY9" fmla="*/ 3400235 h 3400235"/>
              <a:gd name="connsiteX10" fmla="*/ 1135773 w 2270759"/>
              <a:gd name="connsiteY10" fmla="*/ 2834316 h 3400235"/>
              <a:gd name="connsiteX11" fmla="*/ 1135773 w 2270759"/>
              <a:gd name="connsiteY11" fmla="*/ 2266823 h 3400235"/>
              <a:gd name="connsiteX12" fmla="*/ 1704052 w 2270759"/>
              <a:gd name="connsiteY12" fmla="*/ 2266823 h 3400235"/>
              <a:gd name="connsiteX13" fmla="*/ 1135773 w 2270759"/>
              <a:gd name="connsiteY13" fmla="*/ 1698544 h 3400235"/>
              <a:gd name="connsiteX14" fmla="*/ 567887 w 2270759"/>
              <a:gd name="connsiteY14" fmla="*/ 1133412 h 3400235"/>
              <a:gd name="connsiteX15" fmla="*/ 1135774 w 2270759"/>
              <a:gd name="connsiteY15" fmla="*/ 1700118 h 3400235"/>
              <a:gd name="connsiteX16" fmla="*/ 567887 w 2270759"/>
              <a:gd name="connsiteY16" fmla="*/ 2266824 h 3400235"/>
              <a:gd name="connsiteX17" fmla="*/ 0 w 2270759"/>
              <a:gd name="connsiteY17" fmla="*/ 1700118 h 3400235"/>
              <a:gd name="connsiteX18" fmla="*/ 567887 w 2270759"/>
              <a:gd name="connsiteY18" fmla="*/ 1133412 h 3400235"/>
              <a:gd name="connsiteX19" fmla="*/ 1701692 w 2270759"/>
              <a:gd name="connsiteY19" fmla="*/ 0 h 3400235"/>
              <a:gd name="connsiteX20" fmla="*/ 2270759 w 2270759"/>
              <a:gd name="connsiteY20" fmla="*/ 568280 h 3400235"/>
              <a:gd name="connsiteX21" fmla="*/ 1704053 w 2270759"/>
              <a:gd name="connsiteY21" fmla="*/ 1133412 h 3400235"/>
              <a:gd name="connsiteX22" fmla="*/ 1135773 w 2270759"/>
              <a:gd name="connsiteY22" fmla="*/ 565919 h 340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70759" h="3400235">
                <a:moveTo>
                  <a:pt x="566706" y="2266823"/>
                </a:moveTo>
                <a:lnTo>
                  <a:pt x="1135773" y="2834316"/>
                </a:lnTo>
                <a:lnTo>
                  <a:pt x="569067" y="3400235"/>
                </a:lnTo>
                <a:lnTo>
                  <a:pt x="0" y="2831955"/>
                </a:lnTo>
                <a:close/>
                <a:moveTo>
                  <a:pt x="1701692" y="1133412"/>
                </a:moveTo>
                <a:lnTo>
                  <a:pt x="2270759" y="1701692"/>
                </a:lnTo>
                <a:lnTo>
                  <a:pt x="1704054" y="2266823"/>
                </a:lnTo>
                <a:lnTo>
                  <a:pt x="2270759" y="2266823"/>
                </a:lnTo>
                <a:lnTo>
                  <a:pt x="2270759" y="3400235"/>
                </a:lnTo>
                <a:lnTo>
                  <a:pt x="1135773" y="3400235"/>
                </a:lnTo>
                <a:lnTo>
                  <a:pt x="1135773" y="2834316"/>
                </a:lnTo>
                <a:lnTo>
                  <a:pt x="1135773" y="2266823"/>
                </a:lnTo>
                <a:lnTo>
                  <a:pt x="1704052" y="2266823"/>
                </a:lnTo>
                <a:lnTo>
                  <a:pt x="1135773" y="1698544"/>
                </a:lnTo>
                <a:close/>
                <a:moveTo>
                  <a:pt x="567887" y="1133412"/>
                </a:moveTo>
                <a:cubicBezTo>
                  <a:pt x="881522" y="1133412"/>
                  <a:pt x="1135774" y="1387135"/>
                  <a:pt x="1135774" y="1700118"/>
                </a:cubicBezTo>
                <a:cubicBezTo>
                  <a:pt x="1135774" y="2013101"/>
                  <a:pt x="881522" y="2266824"/>
                  <a:pt x="567887" y="2266824"/>
                </a:cubicBezTo>
                <a:cubicBezTo>
                  <a:pt x="254252" y="2266824"/>
                  <a:pt x="0" y="2013101"/>
                  <a:pt x="0" y="1700118"/>
                </a:cubicBezTo>
                <a:cubicBezTo>
                  <a:pt x="0" y="1387135"/>
                  <a:pt x="254252" y="1133412"/>
                  <a:pt x="567887" y="1133412"/>
                </a:cubicBezTo>
                <a:close/>
                <a:moveTo>
                  <a:pt x="1701692" y="0"/>
                </a:moveTo>
                <a:lnTo>
                  <a:pt x="2270759" y="568280"/>
                </a:lnTo>
                <a:lnTo>
                  <a:pt x="1704053" y="1133412"/>
                </a:lnTo>
                <a:lnTo>
                  <a:pt x="1135773" y="565919"/>
                </a:lnTo>
                <a:close/>
              </a:path>
            </a:pathLst>
          </a:custGeom>
          <a:solidFill>
            <a:schemeClr val="bg1"/>
          </a:solidFill>
        </p:spPr>
        <p:txBody>
          <a:bodyPr wrap="square">
            <a:noAutofit/>
          </a:bodyPr>
          <a:lstStyle>
            <a:lvl1pPr>
              <a:defRPr/>
            </a:lvl1pPr>
          </a:lstStyle>
          <a:p>
            <a:pPr lvl="0"/>
            <a:r>
              <a:rPr lang="en-US" dirty="0"/>
              <a:t>     </a:t>
            </a:r>
            <a:endParaRPr lang="en-GB" dirty="0"/>
          </a:p>
        </p:txBody>
      </p:sp>
      <p:sp>
        <p:nvSpPr>
          <p:cNvPr id="10" name="Title 1">
            <a:extLst>
              <a:ext uri="{FF2B5EF4-FFF2-40B4-BE49-F238E27FC236}">
                <a16:creationId xmlns:a16="http://schemas.microsoft.com/office/drawing/2014/main" id="{A15F565C-1E2E-480D-BB84-D0091AED9769}"/>
              </a:ext>
            </a:extLst>
          </p:cNvPr>
          <p:cNvSpPr>
            <a:spLocks noGrp="1"/>
          </p:cNvSpPr>
          <p:nvPr>
            <p:ph type="title"/>
          </p:nvPr>
        </p:nvSpPr>
        <p:spPr>
          <a:xfrm>
            <a:off x="216219" y="2550197"/>
            <a:ext cx="5536400" cy="488384"/>
          </a:xfrm>
        </p:spPr>
        <p:txBody>
          <a:bodyPr anchor="t"/>
          <a:lstStyle>
            <a:lvl1pPr>
              <a:lnSpc>
                <a:spcPct val="90000"/>
              </a:lnSpc>
              <a:defRPr sz="2800" b="0">
                <a:solidFill>
                  <a:schemeClr val="bg1"/>
                </a:solidFill>
              </a:defRPr>
            </a:lvl1pPr>
          </a:lstStyle>
          <a:p>
            <a:endParaRPr lang="en-GB" dirty="0"/>
          </a:p>
        </p:txBody>
      </p:sp>
      <p:cxnSp>
        <p:nvCxnSpPr>
          <p:cNvPr id="12" name="Straight Connector 11"/>
          <p:cNvCxnSpPr/>
          <p:nvPr userDrawn="1"/>
        </p:nvCxnSpPr>
        <p:spPr>
          <a:xfrm>
            <a:off x="290456" y="3067291"/>
            <a:ext cx="490657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 Placeholder 3"/>
          <p:cNvSpPr>
            <a:spLocks noGrp="1"/>
          </p:cNvSpPr>
          <p:nvPr>
            <p:ph type="body" sz="quarter" idx="14" hasCustomPrompt="1"/>
          </p:nvPr>
        </p:nvSpPr>
        <p:spPr>
          <a:xfrm>
            <a:off x="214313" y="3287236"/>
            <a:ext cx="8350250" cy="496888"/>
          </a:xfrm>
        </p:spPr>
        <p:txBody>
          <a:bodyPr/>
          <a:lstStyle>
            <a:lvl1pPr>
              <a:defRPr sz="2400" baseline="0">
                <a:solidFill>
                  <a:schemeClr val="bg1"/>
                </a:solidFill>
                <a:latin typeface="+mj-lt"/>
              </a:defRPr>
            </a:lvl1pPr>
            <a:lvl2pPr>
              <a:defRPr sz="2800">
                <a:solidFill>
                  <a:schemeClr val="bg1"/>
                </a:solidFill>
                <a:latin typeface="+mj-lt"/>
              </a:defRPr>
            </a:lvl2pPr>
            <a:lvl3pPr>
              <a:defRPr sz="2800">
                <a:solidFill>
                  <a:schemeClr val="bg1"/>
                </a:solidFill>
                <a:latin typeface="+mj-lt"/>
              </a:defRPr>
            </a:lvl3pPr>
            <a:lvl4pPr>
              <a:defRPr sz="2800">
                <a:solidFill>
                  <a:schemeClr val="bg1"/>
                </a:solidFill>
                <a:latin typeface="+mj-lt"/>
              </a:defRPr>
            </a:lvl4pPr>
            <a:lvl5pPr>
              <a:defRPr sz="2800">
                <a:solidFill>
                  <a:schemeClr val="bg1"/>
                </a:solidFill>
                <a:latin typeface="+mj-lt"/>
              </a:defRPr>
            </a:lvl5pPr>
          </a:lstStyle>
          <a:p>
            <a:pPr lvl="0"/>
            <a:r>
              <a:rPr lang="en-US" dirty="0"/>
              <a:t>Click to add sub heading</a:t>
            </a:r>
            <a:endParaRPr lang="en-GB" dirty="0"/>
          </a:p>
        </p:txBody>
      </p:sp>
      <p:sp>
        <p:nvSpPr>
          <p:cNvPr id="2" name="TextBox 1"/>
          <p:cNvSpPr txBox="1"/>
          <p:nvPr userDrawn="1"/>
        </p:nvSpPr>
        <p:spPr>
          <a:xfrm>
            <a:off x="4028860" y="5410773"/>
            <a:ext cx="914400" cy="914400"/>
          </a:xfrm>
          <a:prstGeom prst="rect">
            <a:avLst/>
          </a:prstGeom>
          <a:noFill/>
        </p:spPr>
        <p:txBody>
          <a:bodyPr wrap="none" rtlCol="0">
            <a:noAutofit/>
          </a:bodyPr>
          <a:lstStyle/>
          <a:p>
            <a:pPr algn="l">
              <a:lnSpc>
                <a:spcPct val="90000"/>
              </a:lnSpc>
              <a:spcAft>
                <a:spcPts val="600"/>
              </a:spcAft>
            </a:pPr>
            <a:endParaRPr lang="en-US" dirty="0"/>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180" y="1240835"/>
            <a:ext cx="1578435" cy="480885"/>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Yellow Chapter w/Image">
    <p:bg>
      <p:bgPr>
        <a:solidFill>
          <a:srgbClr val="003399"/>
        </a:solidFill>
        <a:effectLst/>
      </p:bgPr>
    </p:bg>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3B1C8D81-9CE0-4199-B0BB-212D97B495E8}"/>
              </a:ext>
            </a:extLst>
          </p:cNvPr>
          <p:cNvSpPr>
            <a:spLocks noGrp="1"/>
          </p:cNvSpPr>
          <p:nvPr>
            <p:ph type="pic" sz="quarter" idx="20" hasCustomPrompt="1"/>
          </p:nvPr>
        </p:nvSpPr>
        <p:spPr>
          <a:xfrm>
            <a:off x="6267449" y="800100"/>
            <a:ext cx="5924551" cy="6057900"/>
          </a:xfrm>
        </p:spPr>
        <p:txBody>
          <a:bodyPr anchor="ctr"/>
          <a:lstStyle>
            <a:lvl1pPr algn="ctr">
              <a:defRPr sz="1200">
                <a:solidFill>
                  <a:schemeClr val="bg1"/>
                </a:solidFill>
              </a:defRPr>
            </a:lvl1pPr>
          </a:lstStyle>
          <a:p>
            <a:r>
              <a:rPr lang="en-GB" dirty="0"/>
              <a:t>Click icon to insert image</a:t>
            </a:r>
          </a:p>
        </p:txBody>
      </p:sp>
      <p:sp>
        <p:nvSpPr>
          <p:cNvPr id="20" name="Text Placeholder 19">
            <a:extLst>
              <a:ext uri="{FF2B5EF4-FFF2-40B4-BE49-F238E27FC236}">
                <a16:creationId xmlns:a16="http://schemas.microsoft.com/office/drawing/2014/main" id="{2EF15AF0-B4E8-4FBB-815F-CC9671D135F9}"/>
              </a:ext>
            </a:extLst>
          </p:cNvPr>
          <p:cNvSpPr>
            <a:spLocks noGrp="1"/>
          </p:cNvSpPr>
          <p:nvPr userDrawn="1">
            <p:ph type="body" sz="quarter" idx="13" hasCustomPrompt="1"/>
          </p:nvPr>
        </p:nvSpPr>
        <p:spPr>
          <a:xfrm>
            <a:off x="9921242" y="2785459"/>
            <a:ext cx="2270759" cy="3400235"/>
          </a:xfrm>
          <a:custGeom>
            <a:avLst/>
            <a:gdLst>
              <a:gd name="connsiteX0" fmla="*/ 566706 w 2270759"/>
              <a:gd name="connsiteY0" fmla="*/ 2266823 h 3400235"/>
              <a:gd name="connsiteX1" fmla="*/ 1135773 w 2270759"/>
              <a:gd name="connsiteY1" fmla="*/ 2834316 h 3400235"/>
              <a:gd name="connsiteX2" fmla="*/ 569067 w 2270759"/>
              <a:gd name="connsiteY2" fmla="*/ 3400235 h 3400235"/>
              <a:gd name="connsiteX3" fmla="*/ 0 w 2270759"/>
              <a:gd name="connsiteY3" fmla="*/ 2831955 h 3400235"/>
              <a:gd name="connsiteX4" fmla="*/ 1701692 w 2270759"/>
              <a:gd name="connsiteY4" fmla="*/ 1133412 h 3400235"/>
              <a:gd name="connsiteX5" fmla="*/ 2270759 w 2270759"/>
              <a:gd name="connsiteY5" fmla="*/ 1701692 h 3400235"/>
              <a:gd name="connsiteX6" fmla="*/ 1704054 w 2270759"/>
              <a:gd name="connsiteY6" fmla="*/ 2266823 h 3400235"/>
              <a:gd name="connsiteX7" fmla="*/ 2270759 w 2270759"/>
              <a:gd name="connsiteY7" fmla="*/ 2266823 h 3400235"/>
              <a:gd name="connsiteX8" fmla="*/ 2270759 w 2270759"/>
              <a:gd name="connsiteY8" fmla="*/ 3400235 h 3400235"/>
              <a:gd name="connsiteX9" fmla="*/ 1135773 w 2270759"/>
              <a:gd name="connsiteY9" fmla="*/ 3400235 h 3400235"/>
              <a:gd name="connsiteX10" fmla="*/ 1135773 w 2270759"/>
              <a:gd name="connsiteY10" fmla="*/ 2834316 h 3400235"/>
              <a:gd name="connsiteX11" fmla="*/ 1135773 w 2270759"/>
              <a:gd name="connsiteY11" fmla="*/ 2266823 h 3400235"/>
              <a:gd name="connsiteX12" fmla="*/ 1704052 w 2270759"/>
              <a:gd name="connsiteY12" fmla="*/ 2266823 h 3400235"/>
              <a:gd name="connsiteX13" fmla="*/ 1135773 w 2270759"/>
              <a:gd name="connsiteY13" fmla="*/ 1698544 h 3400235"/>
              <a:gd name="connsiteX14" fmla="*/ 567887 w 2270759"/>
              <a:gd name="connsiteY14" fmla="*/ 1133412 h 3400235"/>
              <a:gd name="connsiteX15" fmla="*/ 1135774 w 2270759"/>
              <a:gd name="connsiteY15" fmla="*/ 1700118 h 3400235"/>
              <a:gd name="connsiteX16" fmla="*/ 567887 w 2270759"/>
              <a:gd name="connsiteY16" fmla="*/ 2266824 h 3400235"/>
              <a:gd name="connsiteX17" fmla="*/ 0 w 2270759"/>
              <a:gd name="connsiteY17" fmla="*/ 1700118 h 3400235"/>
              <a:gd name="connsiteX18" fmla="*/ 567887 w 2270759"/>
              <a:gd name="connsiteY18" fmla="*/ 1133412 h 3400235"/>
              <a:gd name="connsiteX19" fmla="*/ 1701692 w 2270759"/>
              <a:gd name="connsiteY19" fmla="*/ 0 h 3400235"/>
              <a:gd name="connsiteX20" fmla="*/ 2270759 w 2270759"/>
              <a:gd name="connsiteY20" fmla="*/ 568280 h 3400235"/>
              <a:gd name="connsiteX21" fmla="*/ 1704053 w 2270759"/>
              <a:gd name="connsiteY21" fmla="*/ 1133412 h 3400235"/>
              <a:gd name="connsiteX22" fmla="*/ 1135773 w 2270759"/>
              <a:gd name="connsiteY22" fmla="*/ 565919 h 340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70759" h="3400235">
                <a:moveTo>
                  <a:pt x="566706" y="2266823"/>
                </a:moveTo>
                <a:lnTo>
                  <a:pt x="1135773" y="2834316"/>
                </a:lnTo>
                <a:lnTo>
                  <a:pt x="569067" y="3400235"/>
                </a:lnTo>
                <a:lnTo>
                  <a:pt x="0" y="2831955"/>
                </a:lnTo>
                <a:close/>
                <a:moveTo>
                  <a:pt x="1701692" y="1133412"/>
                </a:moveTo>
                <a:lnTo>
                  <a:pt x="2270759" y="1701692"/>
                </a:lnTo>
                <a:lnTo>
                  <a:pt x="1704054" y="2266823"/>
                </a:lnTo>
                <a:lnTo>
                  <a:pt x="2270759" y="2266823"/>
                </a:lnTo>
                <a:lnTo>
                  <a:pt x="2270759" y="3400235"/>
                </a:lnTo>
                <a:lnTo>
                  <a:pt x="1135773" y="3400235"/>
                </a:lnTo>
                <a:lnTo>
                  <a:pt x="1135773" y="2834316"/>
                </a:lnTo>
                <a:lnTo>
                  <a:pt x="1135773" y="2266823"/>
                </a:lnTo>
                <a:lnTo>
                  <a:pt x="1704052" y="2266823"/>
                </a:lnTo>
                <a:lnTo>
                  <a:pt x="1135773" y="1698544"/>
                </a:lnTo>
                <a:close/>
                <a:moveTo>
                  <a:pt x="567887" y="1133412"/>
                </a:moveTo>
                <a:cubicBezTo>
                  <a:pt x="881522" y="1133412"/>
                  <a:pt x="1135774" y="1387135"/>
                  <a:pt x="1135774" y="1700118"/>
                </a:cubicBezTo>
                <a:cubicBezTo>
                  <a:pt x="1135774" y="2013101"/>
                  <a:pt x="881522" y="2266824"/>
                  <a:pt x="567887" y="2266824"/>
                </a:cubicBezTo>
                <a:cubicBezTo>
                  <a:pt x="254252" y="2266824"/>
                  <a:pt x="0" y="2013101"/>
                  <a:pt x="0" y="1700118"/>
                </a:cubicBezTo>
                <a:cubicBezTo>
                  <a:pt x="0" y="1387135"/>
                  <a:pt x="254252" y="1133412"/>
                  <a:pt x="567887" y="1133412"/>
                </a:cubicBezTo>
                <a:close/>
                <a:moveTo>
                  <a:pt x="1701692" y="0"/>
                </a:moveTo>
                <a:lnTo>
                  <a:pt x="2270759" y="568280"/>
                </a:lnTo>
                <a:lnTo>
                  <a:pt x="1704053" y="1133412"/>
                </a:lnTo>
                <a:lnTo>
                  <a:pt x="1135773" y="565919"/>
                </a:lnTo>
                <a:close/>
              </a:path>
            </a:pathLst>
          </a:custGeom>
          <a:solidFill>
            <a:schemeClr val="bg1"/>
          </a:solidFill>
        </p:spPr>
        <p:txBody>
          <a:bodyPr wrap="square">
            <a:noAutofit/>
          </a:bodyPr>
          <a:lstStyle>
            <a:lvl1pPr>
              <a:defRPr/>
            </a:lvl1pPr>
          </a:lstStyle>
          <a:p>
            <a:pPr lvl="0"/>
            <a:r>
              <a:rPr lang="en-US" dirty="0"/>
              <a:t>     </a:t>
            </a:r>
            <a:endParaRPr lang="en-GB" dirty="0"/>
          </a:p>
        </p:txBody>
      </p:sp>
      <p:sp>
        <p:nvSpPr>
          <p:cNvPr id="8" name="Title 1">
            <a:extLst>
              <a:ext uri="{FF2B5EF4-FFF2-40B4-BE49-F238E27FC236}">
                <a16:creationId xmlns:a16="http://schemas.microsoft.com/office/drawing/2014/main" id="{A15F565C-1E2E-480D-BB84-D0091AED9769}"/>
              </a:ext>
            </a:extLst>
          </p:cNvPr>
          <p:cNvSpPr>
            <a:spLocks noGrp="1"/>
          </p:cNvSpPr>
          <p:nvPr>
            <p:ph type="title"/>
          </p:nvPr>
        </p:nvSpPr>
        <p:spPr>
          <a:xfrm>
            <a:off x="216219" y="2550197"/>
            <a:ext cx="5536400" cy="488384"/>
          </a:xfrm>
        </p:spPr>
        <p:txBody>
          <a:bodyPr anchor="t"/>
          <a:lstStyle>
            <a:lvl1pPr>
              <a:lnSpc>
                <a:spcPct val="90000"/>
              </a:lnSpc>
              <a:defRPr sz="2800" b="0">
                <a:solidFill>
                  <a:schemeClr val="bg1"/>
                </a:solidFill>
              </a:defRPr>
            </a:lvl1pPr>
          </a:lstStyle>
          <a:p>
            <a:endParaRPr lang="en-GB" dirty="0"/>
          </a:p>
        </p:txBody>
      </p:sp>
      <p:cxnSp>
        <p:nvCxnSpPr>
          <p:cNvPr id="9" name="Straight Connector 8"/>
          <p:cNvCxnSpPr/>
          <p:nvPr userDrawn="1"/>
        </p:nvCxnSpPr>
        <p:spPr>
          <a:xfrm>
            <a:off x="290456" y="3067291"/>
            <a:ext cx="490657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3"/>
          <p:cNvSpPr>
            <a:spLocks noGrp="1"/>
          </p:cNvSpPr>
          <p:nvPr>
            <p:ph type="body" sz="quarter" idx="14" hasCustomPrompt="1"/>
          </p:nvPr>
        </p:nvSpPr>
        <p:spPr>
          <a:xfrm>
            <a:off x="214313" y="3287236"/>
            <a:ext cx="8350250" cy="496888"/>
          </a:xfrm>
        </p:spPr>
        <p:txBody>
          <a:bodyPr/>
          <a:lstStyle>
            <a:lvl1pPr>
              <a:defRPr sz="2400" baseline="0">
                <a:solidFill>
                  <a:schemeClr val="bg1"/>
                </a:solidFill>
                <a:latin typeface="+mj-lt"/>
              </a:defRPr>
            </a:lvl1pPr>
            <a:lvl2pPr>
              <a:defRPr sz="2800">
                <a:solidFill>
                  <a:schemeClr val="bg1"/>
                </a:solidFill>
                <a:latin typeface="+mj-lt"/>
              </a:defRPr>
            </a:lvl2pPr>
            <a:lvl3pPr>
              <a:defRPr sz="2800">
                <a:solidFill>
                  <a:schemeClr val="bg1"/>
                </a:solidFill>
                <a:latin typeface="+mj-lt"/>
              </a:defRPr>
            </a:lvl3pPr>
            <a:lvl4pPr>
              <a:defRPr sz="2800">
                <a:solidFill>
                  <a:schemeClr val="bg1"/>
                </a:solidFill>
                <a:latin typeface="+mj-lt"/>
              </a:defRPr>
            </a:lvl4pPr>
            <a:lvl5pPr>
              <a:defRPr sz="2800">
                <a:solidFill>
                  <a:schemeClr val="bg1"/>
                </a:solidFill>
                <a:latin typeface="+mj-lt"/>
              </a:defRPr>
            </a:lvl5pPr>
          </a:lstStyle>
          <a:p>
            <a:pPr lvl="0"/>
            <a:r>
              <a:rPr lang="en-US" dirty="0"/>
              <a:t>Click to add sub heading</a:t>
            </a:r>
            <a:endParaRPr lang="en-GB" dirty="0"/>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180" y="1240835"/>
            <a:ext cx="1578435" cy="480885"/>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Yellow Chapter">
    <p:bg>
      <p:bgPr>
        <a:solidFill>
          <a:srgbClr val="F2F1F0"/>
        </a:solidFill>
        <a:effectLst/>
      </p:bgPr>
    </p:bg>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2EF15AF0-B4E8-4FBB-815F-CC9671D135F9}"/>
              </a:ext>
            </a:extLst>
          </p:cNvPr>
          <p:cNvSpPr>
            <a:spLocks noGrp="1"/>
          </p:cNvSpPr>
          <p:nvPr userDrawn="1">
            <p:ph type="body" sz="quarter" idx="13" hasCustomPrompt="1"/>
          </p:nvPr>
        </p:nvSpPr>
        <p:spPr>
          <a:xfrm>
            <a:off x="9921242" y="2785459"/>
            <a:ext cx="2270759" cy="3400235"/>
          </a:xfrm>
          <a:custGeom>
            <a:avLst/>
            <a:gdLst>
              <a:gd name="connsiteX0" fmla="*/ 566706 w 2270759"/>
              <a:gd name="connsiteY0" fmla="*/ 2266823 h 3400235"/>
              <a:gd name="connsiteX1" fmla="*/ 1135773 w 2270759"/>
              <a:gd name="connsiteY1" fmla="*/ 2834316 h 3400235"/>
              <a:gd name="connsiteX2" fmla="*/ 569067 w 2270759"/>
              <a:gd name="connsiteY2" fmla="*/ 3400235 h 3400235"/>
              <a:gd name="connsiteX3" fmla="*/ 0 w 2270759"/>
              <a:gd name="connsiteY3" fmla="*/ 2831955 h 3400235"/>
              <a:gd name="connsiteX4" fmla="*/ 1701692 w 2270759"/>
              <a:gd name="connsiteY4" fmla="*/ 1133412 h 3400235"/>
              <a:gd name="connsiteX5" fmla="*/ 2270759 w 2270759"/>
              <a:gd name="connsiteY5" fmla="*/ 1701692 h 3400235"/>
              <a:gd name="connsiteX6" fmla="*/ 1704054 w 2270759"/>
              <a:gd name="connsiteY6" fmla="*/ 2266823 h 3400235"/>
              <a:gd name="connsiteX7" fmla="*/ 2270759 w 2270759"/>
              <a:gd name="connsiteY7" fmla="*/ 2266823 h 3400235"/>
              <a:gd name="connsiteX8" fmla="*/ 2270759 w 2270759"/>
              <a:gd name="connsiteY8" fmla="*/ 3400235 h 3400235"/>
              <a:gd name="connsiteX9" fmla="*/ 1135773 w 2270759"/>
              <a:gd name="connsiteY9" fmla="*/ 3400235 h 3400235"/>
              <a:gd name="connsiteX10" fmla="*/ 1135773 w 2270759"/>
              <a:gd name="connsiteY10" fmla="*/ 2834316 h 3400235"/>
              <a:gd name="connsiteX11" fmla="*/ 1135773 w 2270759"/>
              <a:gd name="connsiteY11" fmla="*/ 2266823 h 3400235"/>
              <a:gd name="connsiteX12" fmla="*/ 1704052 w 2270759"/>
              <a:gd name="connsiteY12" fmla="*/ 2266823 h 3400235"/>
              <a:gd name="connsiteX13" fmla="*/ 1135773 w 2270759"/>
              <a:gd name="connsiteY13" fmla="*/ 1698544 h 3400235"/>
              <a:gd name="connsiteX14" fmla="*/ 567887 w 2270759"/>
              <a:gd name="connsiteY14" fmla="*/ 1133412 h 3400235"/>
              <a:gd name="connsiteX15" fmla="*/ 1135774 w 2270759"/>
              <a:gd name="connsiteY15" fmla="*/ 1700118 h 3400235"/>
              <a:gd name="connsiteX16" fmla="*/ 567887 w 2270759"/>
              <a:gd name="connsiteY16" fmla="*/ 2266824 h 3400235"/>
              <a:gd name="connsiteX17" fmla="*/ 0 w 2270759"/>
              <a:gd name="connsiteY17" fmla="*/ 1700118 h 3400235"/>
              <a:gd name="connsiteX18" fmla="*/ 567887 w 2270759"/>
              <a:gd name="connsiteY18" fmla="*/ 1133412 h 3400235"/>
              <a:gd name="connsiteX19" fmla="*/ 1701692 w 2270759"/>
              <a:gd name="connsiteY19" fmla="*/ 0 h 3400235"/>
              <a:gd name="connsiteX20" fmla="*/ 2270759 w 2270759"/>
              <a:gd name="connsiteY20" fmla="*/ 568280 h 3400235"/>
              <a:gd name="connsiteX21" fmla="*/ 1704053 w 2270759"/>
              <a:gd name="connsiteY21" fmla="*/ 1133412 h 3400235"/>
              <a:gd name="connsiteX22" fmla="*/ 1135773 w 2270759"/>
              <a:gd name="connsiteY22" fmla="*/ 565919 h 340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70759" h="3400235">
                <a:moveTo>
                  <a:pt x="566706" y="2266823"/>
                </a:moveTo>
                <a:lnTo>
                  <a:pt x="1135773" y="2834316"/>
                </a:lnTo>
                <a:lnTo>
                  <a:pt x="569067" y="3400235"/>
                </a:lnTo>
                <a:lnTo>
                  <a:pt x="0" y="2831955"/>
                </a:lnTo>
                <a:close/>
                <a:moveTo>
                  <a:pt x="1701692" y="1133412"/>
                </a:moveTo>
                <a:lnTo>
                  <a:pt x="2270759" y="1701692"/>
                </a:lnTo>
                <a:lnTo>
                  <a:pt x="1704054" y="2266823"/>
                </a:lnTo>
                <a:lnTo>
                  <a:pt x="2270759" y="2266823"/>
                </a:lnTo>
                <a:lnTo>
                  <a:pt x="2270759" y="3400235"/>
                </a:lnTo>
                <a:lnTo>
                  <a:pt x="1135773" y="3400235"/>
                </a:lnTo>
                <a:lnTo>
                  <a:pt x="1135773" y="2834316"/>
                </a:lnTo>
                <a:lnTo>
                  <a:pt x="1135773" y="2266823"/>
                </a:lnTo>
                <a:lnTo>
                  <a:pt x="1704052" y="2266823"/>
                </a:lnTo>
                <a:lnTo>
                  <a:pt x="1135773" y="1698544"/>
                </a:lnTo>
                <a:close/>
                <a:moveTo>
                  <a:pt x="567887" y="1133412"/>
                </a:moveTo>
                <a:cubicBezTo>
                  <a:pt x="881522" y="1133412"/>
                  <a:pt x="1135774" y="1387135"/>
                  <a:pt x="1135774" y="1700118"/>
                </a:cubicBezTo>
                <a:cubicBezTo>
                  <a:pt x="1135774" y="2013101"/>
                  <a:pt x="881522" y="2266824"/>
                  <a:pt x="567887" y="2266824"/>
                </a:cubicBezTo>
                <a:cubicBezTo>
                  <a:pt x="254252" y="2266824"/>
                  <a:pt x="0" y="2013101"/>
                  <a:pt x="0" y="1700118"/>
                </a:cubicBezTo>
                <a:cubicBezTo>
                  <a:pt x="0" y="1387135"/>
                  <a:pt x="254252" y="1133412"/>
                  <a:pt x="567887" y="1133412"/>
                </a:cubicBezTo>
                <a:close/>
                <a:moveTo>
                  <a:pt x="1701692" y="0"/>
                </a:moveTo>
                <a:lnTo>
                  <a:pt x="2270759" y="568280"/>
                </a:lnTo>
                <a:lnTo>
                  <a:pt x="1704053" y="1133412"/>
                </a:lnTo>
                <a:lnTo>
                  <a:pt x="1135773" y="565919"/>
                </a:lnTo>
                <a:close/>
              </a:path>
            </a:pathLst>
          </a:custGeom>
          <a:solidFill>
            <a:srgbClr val="003399"/>
          </a:solidFill>
        </p:spPr>
        <p:txBody>
          <a:bodyPr wrap="square">
            <a:noAutofit/>
          </a:bodyPr>
          <a:lstStyle>
            <a:lvl1pPr>
              <a:defRPr/>
            </a:lvl1pPr>
          </a:lstStyle>
          <a:p>
            <a:pPr lvl="0"/>
            <a:r>
              <a:rPr lang="en-US" dirty="0"/>
              <a:t>     </a:t>
            </a:r>
            <a:endParaRPr lang="en-GB" dirty="0"/>
          </a:p>
        </p:txBody>
      </p:sp>
      <p:sp>
        <p:nvSpPr>
          <p:cNvPr id="8" name="Title 1">
            <a:extLst>
              <a:ext uri="{FF2B5EF4-FFF2-40B4-BE49-F238E27FC236}">
                <a16:creationId xmlns:a16="http://schemas.microsoft.com/office/drawing/2014/main" id="{A15F565C-1E2E-480D-BB84-D0091AED9769}"/>
              </a:ext>
            </a:extLst>
          </p:cNvPr>
          <p:cNvSpPr>
            <a:spLocks noGrp="1"/>
          </p:cNvSpPr>
          <p:nvPr>
            <p:ph type="title"/>
          </p:nvPr>
        </p:nvSpPr>
        <p:spPr>
          <a:xfrm>
            <a:off x="216219" y="2550197"/>
            <a:ext cx="5536400" cy="488384"/>
          </a:xfrm>
        </p:spPr>
        <p:txBody>
          <a:bodyPr anchor="t"/>
          <a:lstStyle>
            <a:lvl1pPr>
              <a:lnSpc>
                <a:spcPct val="90000"/>
              </a:lnSpc>
              <a:defRPr sz="2800" b="0">
                <a:solidFill>
                  <a:schemeClr val="tx1"/>
                </a:solidFill>
              </a:defRPr>
            </a:lvl1pPr>
          </a:lstStyle>
          <a:p>
            <a:endParaRPr lang="en-GB" dirty="0"/>
          </a:p>
        </p:txBody>
      </p:sp>
      <p:sp>
        <p:nvSpPr>
          <p:cNvPr id="13" name="Text Placeholder 3"/>
          <p:cNvSpPr>
            <a:spLocks noGrp="1"/>
          </p:cNvSpPr>
          <p:nvPr>
            <p:ph type="body" sz="quarter" idx="14" hasCustomPrompt="1"/>
          </p:nvPr>
        </p:nvSpPr>
        <p:spPr>
          <a:xfrm>
            <a:off x="214313" y="3287236"/>
            <a:ext cx="8350250" cy="496888"/>
          </a:xfrm>
        </p:spPr>
        <p:txBody>
          <a:bodyPr/>
          <a:lstStyle>
            <a:lvl1pPr>
              <a:defRPr sz="2400" baseline="0">
                <a:solidFill>
                  <a:schemeClr val="tx1"/>
                </a:solidFill>
                <a:latin typeface="+mj-lt"/>
              </a:defRPr>
            </a:lvl1pPr>
            <a:lvl2pPr>
              <a:defRPr sz="2800">
                <a:solidFill>
                  <a:schemeClr val="bg1"/>
                </a:solidFill>
                <a:latin typeface="+mj-lt"/>
              </a:defRPr>
            </a:lvl2pPr>
            <a:lvl3pPr>
              <a:defRPr sz="2800">
                <a:solidFill>
                  <a:schemeClr val="bg1"/>
                </a:solidFill>
                <a:latin typeface="+mj-lt"/>
              </a:defRPr>
            </a:lvl3pPr>
            <a:lvl4pPr>
              <a:defRPr sz="2800">
                <a:solidFill>
                  <a:schemeClr val="bg1"/>
                </a:solidFill>
                <a:latin typeface="+mj-lt"/>
              </a:defRPr>
            </a:lvl4pPr>
            <a:lvl5pPr>
              <a:defRPr sz="2800">
                <a:solidFill>
                  <a:schemeClr val="bg1"/>
                </a:solidFill>
                <a:latin typeface="+mj-lt"/>
              </a:defRPr>
            </a:lvl5pPr>
          </a:lstStyle>
          <a:p>
            <a:pPr lvl="0"/>
            <a:r>
              <a:rPr lang="en-US" dirty="0"/>
              <a:t>Click to add sub heading</a:t>
            </a:r>
            <a:endParaRPr lang="en-GB" dirty="0"/>
          </a:p>
        </p:txBody>
      </p:sp>
      <p:cxnSp>
        <p:nvCxnSpPr>
          <p:cNvPr id="14" name="Straight Connector 13"/>
          <p:cNvCxnSpPr/>
          <p:nvPr userDrawn="1"/>
        </p:nvCxnSpPr>
        <p:spPr>
          <a:xfrm>
            <a:off x="290456" y="3067291"/>
            <a:ext cx="4906576" cy="0"/>
          </a:xfrm>
          <a:prstGeom prst="line">
            <a:avLst/>
          </a:prstGeom>
          <a:ln w="38100">
            <a:solidFill>
              <a:srgbClr val="003399"/>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180" y="1240835"/>
            <a:ext cx="1578435" cy="480886"/>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Yellow Chapter w/Image">
    <p:bg>
      <p:bgPr>
        <a:solidFill>
          <a:srgbClr val="F2F1F0"/>
        </a:solidFill>
        <a:effectLst/>
      </p:bgPr>
    </p:bg>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3B1C8D81-9CE0-4199-B0BB-212D97B495E8}"/>
              </a:ext>
            </a:extLst>
          </p:cNvPr>
          <p:cNvSpPr>
            <a:spLocks noGrp="1"/>
          </p:cNvSpPr>
          <p:nvPr>
            <p:ph type="pic" sz="quarter" idx="20" hasCustomPrompt="1"/>
          </p:nvPr>
        </p:nvSpPr>
        <p:spPr>
          <a:xfrm>
            <a:off x="6267449" y="800100"/>
            <a:ext cx="5924551" cy="6057900"/>
          </a:xfrm>
        </p:spPr>
        <p:txBody>
          <a:bodyPr anchor="ctr"/>
          <a:lstStyle>
            <a:lvl1pPr algn="ctr">
              <a:defRPr sz="1200">
                <a:solidFill>
                  <a:schemeClr val="bg1"/>
                </a:solidFill>
              </a:defRPr>
            </a:lvl1pPr>
          </a:lstStyle>
          <a:p>
            <a:r>
              <a:rPr lang="en-GB" dirty="0"/>
              <a:t>Click icon to insert image</a:t>
            </a:r>
          </a:p>
        </p:txBody>
      </p:sp>
      <p:sp>
        <p:nvSpPr>
          <p:cNvPr id="20" name="Text Placeholder 19">
            <a:extLst>
              <a:ext uri="{FF2B5EF4-FFF2-40B4-BE49-F238E27FC236}">
                <a16:creationId xmlns:a16="http://schemas.microsoft.com/office/drawing/2014/main" id="{2EF15AF0-B4E8-4FBB-815F-CC9671D135F9}"/>
              </a:ext>
            </a:extLst>
          </p:cNvPr>
          <p:cNvSpPr>
            <a:spLocks noGrp="1"/>
          </p:cNvSpPr>
          <p:nvPr userDrawn="1">
            <p:ph type="body" sz="quarter" idx="13" hasCustomPrompt="1"/>
          </p:nvPr>
        </p:nvSpPr>
        <p:spPr>
          <a:xfrm>
            <a:off x="9921242" y="2785459"/>
            <a:ext cx="2270759" cy="3400235"/>
          </a:xfrm>
          <a:custGeom>
            <a:avLst/>
            <a:gdLst>
              <a:gd name="connsiteX0" fmla="*/ 566706 w 2270759"/>
              <a:gd name="connsiteY0" fmla="*/ 2266823 h 3400235"/>
              <a:gd name="connsiteX1" fmla="*/ 1135773 w 2270759"/>
              <a:gd name="connsiteY1" fmla="*/ 2834316 h 3400235"/>
              <a:gd name="connsiteX2" fmla="*/ 569067 w 2270759"/>
              <a:gd name="connsiteY2" fmla="*/ 3400235 h 3400235"/>
              <a:gd name="connsiteX3" fmla="*/ 0 w 2270759"/>
              <a:gd name="connsiteY3" fmla="*/ 2831955 h 3400235"/>
              <a:gd name="connsiteX4" fmla="*/ 1701692 w 2270759"/>
              <a:gd name="connsiteY4" fmla="*/ 1133412 h 3400235"/>
              <a:gd name="connsiteX5" fmla="*/ 2270759 w 2270759"/>
              <a:gd name="connsiteY5" fmla="*/ 1701692 h 3400235"/>
              <a:gd name="connsiteX6" fmla="*/ 1704054 w 2270759"/>
              <a:gd name="connsiteY6" fmla="*/ 2266823 h 3400235"/>
              <a:gd name="connsiteX7" fmla="*/ 2270759 w 2270759"/>
              <a:gd name="connsiteY7" fmla="*/ 2266823 h 3400235"/>
              <a:gd name="connsiteX8" fmla="*/ 2270759 w 2270759"/>
              <a:gd name="connsiteY8" fmla="*/ 3400235 h 3400235"/>
              <a:gd name="connsiteX9" fmla="*/ 1135773 w 2270759"/>
              <a:gd name="connsiteY9" fmla="*/ 3400235 h 3400235"/>
              <a:gd name="connsiteX10" fmla="*/ 1135773 w 2270759"/>
              <a:gd name="connsiteY10" fmla="*/ 2834316 h 3400235"/>
              <a:gd name="connsiteX11" fmla="*/ 1135773 w 2270759"/>
              <a:gd name="connsiteY11" fmla="*/ 2266823 h 3400235"/>
              <a:gd name="connsiteX12" fmla="*/ 1704052 w 2270759"/>
              <a:gd name="connsiteY12" fmla="*/ 2266823 h 3400235"/>
              <a:gd name="connsiteX13" fmla="*/ 1135773 w 2270759"/>
              <a:gd name="connsiteY13" fmla="*/ 1698544 h 3400235"/>
              <a:gd name="connsiteX14" fmla="*/ 567887 w 2270759"/>
              <a:gd name="connsiteY14" fmla="*/ 1133412 h 3400235"/>
              <a:gd name="connsiteX15" fmla="*/ 1135774 w 2270759"/>
              <a:gd name="connsiteY15" fmla="*/ 1700118 h 3400235"/>
              <a:gd name="connsiteX16" fmla="*/ 567887 w 2270759"/>
              <a:gd name="connsiteY16" fmla="*/ 2266824 h 3400235"/>
              <a:gd name="connsiteX17" fmla="*/ 0 w 2270759"/>
              <a:gd name="connsiteY17" fmla="*/ 1700118 h 3400235"/>
              <a:gd name="connsiteX18" fmla="*/ 567887 w 2270759"/>
              <a:gd name="connsiteY18" fmla="*/ 1133412 h 3400235"/>
              <a:gd name="connsiteX19" fmla="*/ 1701692 w 2270759"/>
              <a:gd name="connsiteY19" fmla="*/ 0 h 3400235"/>
              <a:gd name="connsiteX20" fmla="*/ 2270759 w 2270759"/>
              <a:gd name="connsiteY20" fmla="*/ 568280 h 3400235"/>
              <a:gd name="connsiteX21" fmla="*/ 1704053 w 2270759"/>
              <a:gd name="connsiteY21" fmla="*/ 1133412 h 3400235"/>
              <a:gd name="connsiteX22" fmla="*/ 1135773 w 2270759"/>
              <a:gd name="connsiteY22" fmla="*/ 565919 h 340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70759" h="3400235">
                <a:moveTo>
                  <a:pt x="566706" y="2266823"/>
                </a:moveTo>
                <a:lnTo>
                  <a:pt x="1135773" y="2834316"/>
                </a:lnTo>
                <a:lnTo>
                  <a:pt x="569067" y="3400235"/>
                </a:lnTo>
                <a:lnTo>
                  <a:pt x="0" y="2831955"/>
                </a:lnTo>
                <a:close/>
                <a:moveTo>
                  <a:pt x="1701692" y="1133412"/>
                </a:moveTo>
                <a:lnTo>
                  <a:pt x="2270759" y="1701692"/>
                </a:lnTo>
                <a:lnTo>
                  <a:pt x="1704054" y="2266823"/>
                </a:lnTo>
                <a:lnTo>
                  <a:pt x="2270759" y="2266823"/>
                </a:lnTo>
                <a:lnTo>
                  <a:pt x="2270759" y="3400235"/>
                </a:lnTo>
                <a:lnTo>
                  <a:pt x="1135773" y="3400235"/>
                </a:lnTo>
                <a:lnTo>
                  <a:pt x="1135773" y="2834316"/>
                </a:lnTo>
                <a:lnTo>
                  <a:pt x="1135773" y="2266823"/>
                </a:lnTo>
                <a:lnTo>
                  <a:pt x="1704052" y="2266823"/>
                </a:lnTo>
                <a:lnTo>
                  <a:pt x="1135773" y="1698544"/>
                </a:lnTo>
                <a:close/>
                <a:moveTo>
                  <a:pt x="567887" y="1133412"/>
                </a:moveTo>
                <a:cubicBezTo>
                  <a:pt x="881522" y="1133412"/>
                  <a:pt x="1135774" y="1387135"/>
                  <a:pt x="1135774" y="1700118"/>
                </a:cubicBezTo>
                <a:cubicBezTo>
                  <a:pt x="1135774" y="2013101"/>
                  <a:pt x="881522" y="2266824"/>
                  <a:pt x="567887" y="2266824"/>
                </a:cubicBezTo>
                <a:cubicBezTo>
                  <a:pt x="254252" y="2266824"/>
                  <a:pt x="0" y="2013101"/>
                  <a:pt x="0" y="1700118"/>
                </a:cubicBezTo>
                <a:cubicBezTo>
                  <a:pt x="0" y="1387135"/>
                  <a:pt x="254252" y="1133412"/>
                  <a:pt x="567887" y="1133412"/>
                </a:cubicBezTo>
                <a:close/>
                <a:moveTo>
                  <a:pt x="1701692" y="0"/>
                </a:moveTo>
                <a:lnTo>
                  <a:pt x="2270759" y="568280"/>
                </a:lnTo>
                <a:lnTo>
                  <a:pt x="1704053" y="1133412"/>
                </a:lnTo>
                <a:lnTo>
                  <a:pt x="1135773" y="565919"/>
                </a:lnTo>
                <a:close/>
              </a:path>
            </a:pathLst>
          </a:custGeom>
          <a:solidFill>
            <a:srgbClr val="003399"/>
          </a:solidFill>
        </p:spPr>
        <p:txBody>
          <a:bodyPr wrap="square">
            <a:noAutofit/>
          </a:bodyPr>
          <a:lstStyle>
            <a:lvl1pPr>
              <a:defRPr/>
            </a:lvl1pPr>
          </a:lstStyle>
          <a:p>
            <a:pPr lvl="0"/>
            <a:r>
              <a:rPr lang="en-US" dirty="0"/>
              <a:t>     </a:t>
            </a:r>
            <a:endParaRPr lang="en-GB" dirty="0"/>
          </a:p>
        </p:txBody>
      </p:sp>
      <p:sp>
        <p:nvSpPr>
          <p:cNvPr id="10" name="Title 1">
            <a:extLst>
              <a:ext uri="{FF2B5EF4-FFF2-40B4-BE49-F238E27FC236}">
                <a16:creationId xmlns:a16="http://schemas.microsoft.com/office/drawing/2014/main" id="{A15F565C-1E2E-480D-BB84-D0091AED9769}"/>
              </a:ext>
            </a:extLst>
          </p:cNvPr>
          <p:cNvSpPr>
            <a:spLocks noGrp="1"/>
          </p:cNvSpPr>
          <p:nvPr>
            <p:ph type="title"/>
          </p:nvPr>
        </p:nvSpPr>
        <p:spPr>
          <a:xfrm>
            <a:off x="216219" y="2550197"/>
            <a:ext cx="5536400" cy="488384"/>
          </a:xfrm>
        </p:spPr>
        <p:txBody>
          <a:bodyPr anchor="t"/>
          <a:lstStyle>
            <a:lvl1pPr>
              <a:lnSpc>
                <a:spcPct val="90000"/>
              </a:lnSpc>
              <a:defRPr sz="2800" b="0">
                <a:solidFill>
                  <a:schemeClr val="tx1"/>
                </a:solidFill>
              </a:defRPr>
            </a:lvl1pPr>
          </a:lstStyle>
          <a:p>
            <a:endParaRPr lang="en-GB" dirty="0"/>
          </a:p>
        </p:txBody>
      </p:sp>
      <p:sp>
        <p:nvSpPr>
          <p:cNvPr id="11" name="Text Placeholder 3"/>
          <p:cNvSpPr>
            <a:spLocks noGrp="1"/>
          </p:cNvSpPr>
          <p:nvPr>
            <p:ph type="body" sz="quarter" idx="14" hasCustomPrompt="1"/>
          </p:nvPr>
        </p:nvSpPr>
        <p:spPr>
          <a:xfrm>
            <a:off x="214313" y="3287236"/>
            <a:ext cx="5580559" cy="496888"/>
          </a:xfrm>
        </p:spPr>
        <p:txBody>
          <a:bodyPr/>
          <a:lstStyle>
            <a:lvl1pPr>
              <a:defRPr sz="2400" baseline="0">
                <a:solidFill>
                  <a:schemeClr val="tx1"/>
                </a:solidFill>
                <a:latin typeface="+mj-lt"/>
              </a:defRPr>
            </a:lvl1pPr>
            <a:lvl2pPr>
              <a:defRPr sz="2800">
                <a:solidFill>
                  <a:schemeClr val="bg1"/>
                </a:solidFill>
                <a:latin typeface="+mj-lt"/>
              </a:defRPr>
            </a:lvl2pPr>
            <a:lvl3pPr>
              <a:defRPr sz="2800">
                <a:solidFill>
                  <a:schemeClr val="bg1"/>
                </a:solidFill>
                <a:latin typeface="+mj-lt"/>
              </a:defRPr>
            </a:lvl3pPr>
            <a:lvl4pPr>
              <a:defRPr sz="2800">
                <a:solidFill>
                  <a:schemeClr val="bg1"/>
                </a:solidFill>
                <a:latin typeface="+mj-lt"/>
              </a:defRPr>
            </a:lvl4pPr>
            <a:lvl5pPr>
              <a:defRPr sz="2800">
                <a:solidFill>
                  <a:schemeClr val="bg1"/>
                </a:solidFill>
                <a:latin typeface="+mj-lt"/>
              </a:defRPr>
            </a:lvl5pPr>
          </a:lstStyle>
          <a:p>
            <a:pPr lvl="0"/>
            <a:r>
              <a:rPr lang="en-US" dirty="0"/>
              <a:t>Click to add sub heading</a:t>
            </a:r>
            <a:endParaRPr lang="en-GB" dirty="0"/>
          </a:p>
        </p:txBody>
      </p:sp>
      <p:cxnSp>
        <p:nvCxnSpPr>
          <p:cNvPr id="13" name="Straight Connector 12"/>
          <p:cNvCxnSpPr/>
          <p:nvPr userDrawn="1"/>
        </p:nvCxnSpPr>
        <p:spPr>
          <a:xfrm>
            <a:off x="290456" y="3067291"/>
            <a:ext cx="4906576" cy="0"/>
          </a:xfrm>
          <a:prstGeom prst="line">
            <a:avLst/>
          </a:prstGeom>
          <a:ln w="38100">
            <a:solidFill>
              <a:srgbClr val="003399"/>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5180" y="1240835"/>
            <a:ext cx="1578435" cy="480886"/>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ey Chapter Image">
    <p:bg>
      <p:bgPr>
        <a:solidFill>
          <a:srgbClr val="F2F1F0"/>
        </a:solidFill>
        <a:effectLst/>
      </p:bgPr>
    </p:bg>
    <p:spTree>
      <p:nvGrpSpPr>
        <p:cNvPr id="1" name=""/>
        <p:cNvGrpSpPr/>
        <p:nvPr/>
      </p:nvGrpSpPr>
      <p:grpSpPr>
        <a:xfrm>
          <a:off x="0" y="0"/>
          <a:ext cx="0" cy="0"/>
          <a:chOff x="0" y="0"/>
          <a:chExt cx="0" cy="0"/>
        </a:xfrm>
      </p:grpSpPr>
      <p:sp>
        <p:nvSpPr>
          <p:cNvPr id="7" name="Text Placeholder 20">
            <a:extLst>
              <a:ext uri="{FF2B5EF4-FFF2-40B4-BE49-F238E27FC236}">
                <a16:creationId xmlns:a16="http://schemas.microsoft.com/office/drawing/2014/main" id="{0B8BE04F-C4B8-4645-ABC8-FEAA34EE99DB}"/>
              </a:ext>
            </a:extLst>
          </p:cNvPr>
          <p:cNvSpPr>
            <a:spLocks noGrp="1"/>
          </p:cNvSpPr>
          <p:nvPr>
            <p:ph type="body" sz="quarter" idx="20" hasCustomPrompt="1"/>
          </p:nvPr>
        </p:nvSpPr>
        <p:spPr>
          <a:xfrm>
            <a:off x="0" y="685800"/>
            <a:ext cx="12192000" cy="6172201"/>
          </a:xfrm>
          <a:gradFill flip="none" rotWithShape="1">
            <a:gsLst>
              <a:gs pos="0">
                <a:schemeClr val="tx1">
                  <a:alpha val="0"/>
                </a:schemeClr>
              </a:gs>
              <a:gs pos="100000">
                <a:schemeClr val="tx1">
                  <a:alpha val="44000"/>
                </a:schemeClr>
              </a:gs>
            </a:gsLst>
            <a:lin ang="8100000" scaled="1"/>
            <a:tileRect/>
          </a:gradFill>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    </a:t>
            </a:r>
            <a:endParaRPr lang="en-GB" dirty="0"/>
          </a:p>
        </p:txBody>
      </p:sp>
      <p:sp>
        <p:nvSpPr>
          <p:cNvPr id="8" name="Picture Placeholder 5">
            <a:extLst>
              <a:ext uri="{FF2B5EF4-FFF2-40B4-BE49-F238E27FC236}">
                <a16:creationId xmlns:a16="http://schemas.microsoft.com/office/drawing/2014/main" id="{94D9ECDF-C1ED-4E45-9D91-C8672E27955A}"/>
              </a:ext>
            </a:extLst>
          </p:cNvPr>
          <p:cNvSpPr>
            <a:spLocks noGrp="1"/>
          </p:cNvSpPr>
          <p:nvPr>
            <p:ph type="pic" sz="quarter" idx="16" hasCustomPrompt="1"/>
          </p:nvPr>
        </p:nvSpPr>
        <p:spPr>
          <a:xfrm>
            <a:off x="0" y="685800"/>
            <a:ext cx="12192000" cy="6172201"/>
          </a:xfrm>
        </p:spPr>
        <p:txBody>
          <a:bodyPr anchor="ctr"/>
          <a:lstStyle>
            <a:lvl1pPr algn="ctr">
              <a:defRPr sz="1200"/>
            </a:lvl1pPr>
          </a:lstStyle>
          <a:p>
            <a:r>
              <a:rPr lang="en-GB" dirty="0"/>
              <a:t>Click to insert image &gt; Right click &gt; Send to back</a:t>
            </a:r>
          </a:p>
        </p:txBody>
      </p:sp>
      <p:sp>
        <p:nvSpPr>
          <p:cNvPr id="20" name="Text Placeholder 19">
            <a:extLst>
              <a:ext uri="{FF2B5EF4-FFF2-40B4-BE49-F238E27FC236}">
                <a16:creationId xmlns:a16="http://schemas.microsoft.com/office/drawing/2014/main" id="{2EF15AF0-B4E8-4FBB-815F-CC9671D135F9}"/>
              </a:ext>
            </a:extLst>
          </p:cNvPr>
          <p:cNvSpPr>
            <a:spLocks noGrp="1"/>
          </p:cNvSpPr>
          <p:nvPr userDrawn="1">
            <p:ph type="body" sz="quarter" idx="13" hasCustomPrompt="1"/>
          </p:nvPr>
        </p:nvSpPr>
        <p:spPr>
          <a:xfrm>
            <a:off x="9921242" y="2785459"/>
            <a:ext cx="2270759" cy="3400235"/>
          </a:xfrm>
          <a:custGeom>
            <a:avLst/>
            <a:gdLst>
              <a:gd name="connsiteX0" fmla="*/ 566706 w 2270759"/>
              <a:gd name="connsiteY0" fmla="*/ 2266823 h 3400235"/>
              <a:gd name="connsiteX1" fmla="*/ 1135773 w 2270759"/>
              <a:gd name="connsiteY1" fmla="*/ 2834316 h 3400235"/>
              <a:gd name="connsiteX2" fmla="*/ 569067 w 2270759"/>
              <a:gd name="connsiteY2" fmla="*/ 3400235 h 3400235"/>
              <a:gd name="connsiteX3" fmla="*/ 0 w 2270759"/>
              <a:gd name="connsiteY3" fmla="*/ 2831955 h 3400235"/>
              <a:gd name="connsiteX4" fmla="*/ 1701692 w 2270759"/>
              <a:gd name="connsiteY4" fmla="*/ 1133412 h 3400235"/>
              <a:gd name="connsiteX5" fmla="*/ 2270759 w 2270759"/>
              <a:gd name="connsiteY5" fmla="*/ 1701692 h 3400235"/>
              <a:gd name="connsiteX6" fmla="*/ 1704054 w 2270759"/>
              <a:gd name="connsiteY6" fmla="*/ 2266823 h 3400235"/>
              <a:gd name="connsiteX7" fmla="*/ 2270759 w 2270759"/>
              <a:gd name="connsiteY7" fmla="*/ 2266823 h 3400235"/>
              <a:gd name="connsiteX8" fmla="*/ 2270759 w 2270759"/>
              <a:gd name="connsiteY8" fmla="*/ 3400235 h 3400235"/>
              <a:gd name="connsiteX9" fmla="*/ 1135773 w 2270759"/>
              <a:gd name="connsiteY9" fmla="*/ 3400235 h 3400235"/>
              <a:gd name="connsiteX10" fmla="*/ 1135773 w 2270759"/>
              <a:gd name="connsiteY10" fmla="*/ 2834316 h 3400235"/>
              <a:gd name="connsiteX11" fmla="*/ 1135773 w 2270759"/>
              <a:gd name="connsiteY11" fmla="*/ 2266823 h 3400235"/>
              <a:gd name="connsiteX12" fmla="*/ 1704052 w 2270759"/>
              <a:gd name="connsiteY12" fmla="*/ 2266823 h 3400235"/>
              <a:gd name="connsiteX13" fmla="*/ 1135773 w 2270759"/>
              <a:gd name="connsiteY13" fmla="*/ 1698544 h 3400235"/>
              <a:gd name="connsiteX14" fmla="*/ 567887 w 2270759"/>
              <a:gd name="connsiteY14" fmla="*/ 1133412 h 3400235"/>
              <a:gd name="connsiteX15" fmla="*/ 1135774 w 2270759"/>
              <a:gd name="connsiteY15" fmla="*/ 1700118 h 3400235"/>
              <a:gd name="connsiteX16" fmla="*/ 567887 w 2270759"/>
              <a:gd name="connsiteY16" fmla="*/ 2266824 h 3400235"/>
              <a:gd name="connsiteX17" fmla="*/ 0 w 2270759"/>
              <a:gd name="connsiteY17" fmla="*/ 1700118 h 3400235"/>
              <a:gd name="connsiteX18" fmla="*/ 567887 w 2270759"/>
              <a:gd name="connsiteY18" fmla="*/ 1133412 h 3400235"/>
              <a:gd name="connsiteX19" fmla="*/ 1701692 w 2270759"/>
              <a:gd name="connsiteY19" fmla="*/ 0 h 3400235"/>
              <a:gd name="connsiteX20" fmla="*/ 2270759 w 2270759"/>
              <a:gd name="connsiteY20" fmla="*/ 568280 h 3400235"/>
              <a:gd name="connsiteX21" fmla="*/ 1704053 w 2270759"/>
              <a:gd name="connsiteY21" fmla="*/ 1133412 h 3400235"/>
              <a:gd name="connsiteX22" fmla="*/ 1135773 w 2270759"/>
              <a:gd name="connsiteY22" fmla="*/ 565919 h 340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70759" h="3400235">
                <a:moveTo>
                  <a:pt x="566706" y="2266823"/>
                </a:moveTo>
                <a:lnTo>
                  <a:pt x="1135773" y="2834316"/>
                </a:lnTo>
                <a:lnTo>
                  <a:pt x="569067" y="3400235"/>
                </a:lnTo>
                <a:lnTo>
                  <a:pt x="0" y="2831955"/>
                </a:lnTo>
                <a:close/>
                <a:moveTo>
                  <a:pt x="1701692" y="1133412"/>
                </a:moveTo>
                <a:lnTo>
                  <a:pt x="2270759" y="1701692"/>
                </a:lnTo>
                <a:lnTo>
                  <a:pt x="1704054" y="2266823"/>
                </a:lnTo>
                <a:lnTo>
                  <a:pt x="2270759" y="2266823"/>
                </a:lnTo>
                <a:lnTo>
                  <a:pt x="2270759" y="3400235"/>
                </a:lnTo>
                <a:lnTo>
                  <a:pt x="1135773" y="3400235"/>
                </a:lnTo>
                <a:lnTo>
                  <a:pt x="1135773" y="2834316"/>
                </a:lnTo>
                <a:lnTo>
                  <a:pt x="1135773" y="2266823"/>
                </a:lnTo>
                <a:lnTo>
                  <a:pt x="1704052" y="2266823"/>
                </a:lnTo>
                <a:lnTo>
                  <a:pt x="1135773" y="1698544"/>
                </a:lnTo>
                <a:close/>
                <a:moveTo>
                  <a:pt x="567887" y="1133412"/>
                </a:moveTo>
                <a:cubicBezTo>
                  <a:pt x="881522" y="1133412"/>
                  <a:pt x="1135774" y="1387135"/>
                  <a:pt x="1135774" y="1700118"/>
                </a:cubicBezTo>
                <a:cubicBezTo>
                  <a:pt x="1135774" y="2013101"/>
                  <a:pt x="881522" y="2266824"/>
                  <a:pt x="567887" y="2266824"/>
                </a:cubicBezTo>
                <a:cubicBezTo>
                  <a:pt x="254252" y="2266824"/>
                  <a:pt x="0" y="2013101"/>
                  <a:pt x="0" y="1700118"/>
                </a:cubicBezTo>
                <a:cubicBezTo>
                  <a:pt x="0" y="1387135"/>
                  <a:pt x="254252" y="1133412"/>
                  <a:pt x="567887" y="1133412"/>
                </a:cubicBezTo>
                <a:close/>
                <a:moveTo>
                  <a:pt x="1701692" y="0"/>
                </a:moveTo>
                <a:lnTo>
                  <a:pt x="2270759" y="568280"/>
                </a:lnTo>
                <a:lnTo>
                  <a:pt x="1704053" y="1133412"/>
                </a:lnTo>
                <a:lnTo>
                  <a:pt x="1135773" y="565919"/>
                </a:lnTo>
                <a:close/>
              </a:path>
            </a:pathLst>
          </a:custGeom>
          <a:solidFill>
            <a:schemeClr val="accent5"/>
          </a:solidFill>
        </p:spPr>
        <p:txBody>
          <a:bodyPr wrap="square">
            <a:noAutofit/>
          </a:bodyPr>
          <a:lstStyle>
            <a:lvl1pPr>
              <a:defRPr/>
            </a:lvl1pPr>
          </a:lstStyle>
          <a:p>
            <a:pPr lvl="0"/>
            <a:r>
              <a:rPr lang="en-US" dirty="0"/>
              <a:t>     </a:t>
            </a:r>
            <a:endParaRPr lang="en-GB" dirty="0"/>
          </a:p>
        </p:txBody>
      </p:sp>
      <p:sp>
        <p:nvSpPr>
          <p:cNvPr id="11" name="Title 1">
            <a:extLst>
              <a:ext uri="{FF2B5EF4-FFF2-40B4-BE49-F238E27FC236}">
                <a16:creationId xmlns:a16="http://schemas.microsoft.com/office/drawing/2014/main" id="{19E330F6-CEAD-4878-9872-0A93BCE2E357}"/>
              </a:ext>
            </a:extLst>
          </p:cNvPr>
          <p:cNvSpPr>
            <a:spLocks noGrp="1"/>
          </p:cNvSpPr>
          <p:nvPr>
            <p:ph type="title" hasCustomPrompt="1"/>
          </p:nvPr>
        </p:nvSpPr>
        <p:spPr>
          <a:xfrm>
            <a:off x="216218" y="5603874"/>
            <a:ext cx="9638982" cy="774295"/>
          </a:xfrm>
        </p:spPr>
        <p:txBody>
          <a:bodyPr anchor="t"/>
          <a:lstStyle>
            <a:lvl1pPr>
              <a:lnSpc>
                <a:spcPct val="80000"/>
              </a:lnSpc>
              <a:defRPr sz="4800">
                <a:solidFill>
                  <a:schemeClr val="bg1"/>
                </a:solidFill>
              </a:defRPr>
            </a:lvl1pPr>
          </a:lstStyle>
          <a:p>
            <a:r>
              <a:rPr lang="en-GB" dirty="0"/>
              <a:t>Enter Chapter Title</a:t>
            </a:r>
          </a:p>
        </p:txBody>
      </p:sp>
    </p:spTree>
    <p:extLst>
      <p:ext uri="{BB962C8B-B14F-4D97-AF65-F5344CB8AC3E}">
        <p14:creationId xmlns:p14="http://schemas.microsoft.com/office/powerpoint/2010/main" val="2349678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w/Text">
    <p:bg>
      <p:bgPr>
        <a:solidFill>
          <a:srgbClr val="F2F1F0"/>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0FA872C7-CCE1-4693-BF94-DC6D8F2FA678}"/>
              </a:ext>
            </a:extLst>
          </p:cNvPr>
          <p:cNvSpPr/>
          <p:nvPr userDrawn="1"/>
        </p:nvSpPr>
        <p:spPr>
          <a:xfrm>
            <a:off x="0" y="684848"/>
            <a:ext cx="12192001" cy="1755140"/>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1" name="Text Placeholder 20">
            <a:extLst>
              <a:ext uri="{FF2B5EF4-FFF2-40B4-BE49-F238E27FC236}">
                <a16:creationId xmlns:a16="http://schemas.microsoft.com/office/drawing/2014/main" id="{9072725B-A091-48BE-A96D-1E0DFFCDF366}"/>
              </a:ext>
            </a:extLst>
          </p:cNvPr>
          <p:cNvSpPr>
            <a:spLocks noGrp="1"/>
          </p:cNvSpPr>
          <p:nvPr>
            <p:ph type="body" sz="quarter" idx="20" hasCustomPrompt="1"/>
          </p:nvPr>
        </p:nvSpPr>
        <p:spPr>
          <a:xfrm>
            <a:off x="0" y="2439989"/>
            <a:ext cx="12192000" cy="4418012"/>
          </a:xfrm>
          <a:gradFill flip="none" rotWithShape="1">
            <a:gsLst>
              <a:gs pos="0">
                <a:schemeClr val="tx1">
                  <a:alpha val="0"/>
                </a:schemeClr>
              </a:gs>
              <a:gs pos="100000">
                <a:schemeClr val="tx1">
                  <a:alpha val="44000"/>
                </a:schemeClr>
              </a:gs>
            </a:gsLst>
            <a:lin ang="8100000" scaled="1"/>
            <a:tileRect/>
          </a:gradFill>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    </a:t>
            </a:r>
            <a:endParaRPr lang="en-GB" dirty="0"/>
          </a:p>
        </p:txBody>
      </p:sp>
      <p:sp>
        <p:nvSpPr>
          <p:cNvPr id="14" name="Title 4">
            <a:extLst>
              <a:ext uri="{FF2B5EF4-FFF2-40B4-BE49-F238E27FC236}">
                <a16:creationId xmlns:a16="http://schemas.microsoft.com/office/drawing/2014/main" id="{CDBAB1DF-32F4-463B-B2DB-91311523433F}"/>
              </a:ext>
            </a:extLst>
          </p:cNvPr>
          <p:cNvSpPr>
            <a:spLocks noGrp="1"/>
          </p:cNvSpPr>
          <p:nvPr>
            <p:ph type="title" hasCustomPrompt="1"/>
          </p:nvPr>
        </p:nvSpPr>
        <p:spPr>
          <a:xfrm>
            <a:off x="216217" y="1089501"/>
            <a:ext cx="11737657" cy="486887"/>
          </a:xfrm>
        </p:spPr>
        <p:txBody>
          <a:bodyPr/>
          <a:lstStyle>
            <a:lvl1pPr>
              <a:defRPr/>
            </a:lvl1pPr>
          </a:lstStyle>
          <a:p>
            <a:r>
              <a:rPr lang="en-US" dirty="0"/>
              <a:t>Click to here to insert title</a:t>
            </a:r>
            <a:endParaRPr lang="en-GB" dirty="0"/>
          </a:p>
        </p:txBody>
      </p:sp>
      <p:sp>
        <p:nvSpPr>
          <p:cNvPr id="15" name="Sub Title Placeholder">
            <a:extLst>
              <a:ext uri="{FF2B5EF4-FFF2-40B4-BE49-F238E27FC236}">
                <a16:creationId xmlns:a16="http://schemas.microsoft.com/office/drawing/2014/main" id="{58DAE67F-7FDD-4EFE-82B1-DF3ECD2FDED5}"/>
              </a:ext>
            </a:extLst>
          </p:cNvPr>
          <p:cNvSpPr>
            <a:spLocks noGrp="1"/>
          </p:cNvSpPr>
          <p:nvPr>
            <p:ph type="subTitle" sz="quarter" idx="17" hasCustomPrompt="1"/>
          </p:nvPr>
        </p:nvSpPr>
        <p:spPr>
          <a:xfrm>
            <a:off x="216217" y="1590293"/>
            <a:ext cx="11737657" cy="692468"/>
          </a:xfrm>
          <a:prstGeom prst="rect">
            <a:avLst/>
          </a:prstGeom>
        </p:spPr>
        <p:txBody>
          <a:bodyPr vert="horz" lIns="91440" tIns="45720" rIns="91440" bIns="45720" rtlCol="0" anchor="t">
            <a:noAutofit/>
          </a:bodyPr>
          <a:lstStyle>
            <a:lvl1pPr>
              <a:defRPr lang="en-GB" sz="2400" b="0">
                <a:latin typeface="+mj-lt"/>
                <a:ea typeface="+mj-ea"/>
                <a:cs typeface="+mj-cs"/>
              </a:defRPr>
            </a:lvl1pPr>
          </a:lstStyle>
          <a:p>
            <a:pPr lvl="0"/>
            <a:r>
              <a:rPr lang="en-US" dirty="0"/>
              <a:t>Click to enter subtitle</a:t>
            </a:r>
            <a:endParaRPr lang="en-GB" dirty="0"/>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21" name="Text Placeholder 20">
            <a:extLst>
              <a:ext uri="{FF2B5EF4-FFF2-40B4-BE49-F238E27FC236}">
                <a16:creationId xmlns:a16="http://schemas.microsoft.com/office/drawing/2014/main" id="{F085ED93-889F-43C0-9426-3AF41B56E68D}"/>
              </a:ext>
            </a:extLst>
          </p:cNvPr>
          <p:cNvSpPr>
            <a:spLocks noGrp="1"/>
          </p:cNvSpPr>
          <p:nvPr>
            <p:ph type="body" sz="quarter" idx="19"/>
          </p:nvPr>
        </p:nvSpPr>
        <p:spPr>
          <a:xfrm>
            <a:off x="215900" y="2675731"/>
            <a:ext cx="6019800" cy="395366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Picture Placeholder 5">
            <a:extLst>
              <a:ext uri="{FF2B5EF4-FFF2-40B4-BE49-F238E27FC236}">
                <a16:creationId xmlns:a16="http://schemas.microsoft.com/office/drawing/2014/main" id="{ECE977D1-AF9F-4AA8-8C03-908A973CD8F0}"/>
              </a:ext>
            </a:extLst>
          </p:cNvPr>
          <p:cNvSpPr>
            <a:spLocks noGrp="1"/>
          </p:cNvSpPr>
          <p:nvPr>
            <p:ph type="pic" sz="quarter" idx="16" hasCustomPrompt="1"/>
          </p:nvPr>
        </p:nvSpPr>
        <p:spPr>
          <a:xfrm>
            <a:off x="0" y="2439989"/>
            <a:ext cx="12192000" cy="4418012"/>
          </a:xfrm>
        </p:spPr>
        <p:txBody>
          <a:bodyPr anchor="ctr"/>
          <a:lstStyle>
            <a:lvl1pPr algn="ctr">
              <a:defRPr sz="1200"/>
            </a:lvl1pPr>
          </a:lstStyle>
          <a:p>
            <a:r>
              <a:rPr lang="en-GB" dirty="0"/>
              <a:t>Click to insert image &gt; Right click &gt; Send to back</a:t>
            </a:r>
          </a:p>
        </p:txBody>
      </p:sp>
      <p:sp>
        <p:nvSpPr>
          <p:cNvPr id="8" name="Date Placeholder 7">
            <a:extLst>
              <a:ext uri="{FF2B5EF4-FFF2-40B4-BE49-F238E27FC236}">
                <a16:creationId xmlns:a16="http://schemas.microsoft.com/office/drawing/2014/main" id="{C2C90090-FE6E-4B82-8B71-6F19F16F5686}"/>
              </a:ext>
            </a:extLst>
          </p:cNvPr>
          <p:cNvSpPr>
            <a:spLocks noGrp="1"/>
          </p:cNvSpPr>
          <p:nvPr>
            <p:ph type="dt" sz="half" idx="55"/>
          </p:nvPr>
        </p:nvSpPr>
        <p:spPr/>
        <p:txBody>
          <a:bodyPr/>
          <a:lstStyle/>
          <a:p>
            <a:endParaRPr lang="en-GB" dirty="0"/>
          </a:p>
        </p:txBody>
      </p:sp>
      <p:sp>
        <p:nvSpPr>
          <p:cNvPr id="9" name="Footer Placeholder 8">
            <a:extLst>
              <a:ext uri="{FF2B5EF4-FFF2-40B4-BE49-F238E27FC236}">
                <a16:creationId xmlns:a16="http://schemas.microsoft.com/office/drawing/2014/main" id="{4E23A5A2-D281-420D-9B46-FE370DA1B066}"/>
              </a:ext>
            </a:extLst>
          </p:cNvPr>
          <p:cNvSpPr>
            <a:spLocks noGrp="1"/>
          </p:cNvSpPr>
          <p:nvPr>
            <p:ph type="ftr" sz="quarter" idx="56"/>
          </p:nvPr>
        </p:nvSpPr>
        <p:spPr/>
        <p:txBody>
          <a:bodyPr/>
          <a:lstStyle/>
          <a:p>
            <a:endParaRPr lang="en-GB" dirty="0"/>
          </a:p>
        </p:txBody>
      </p:sp>
    </p:spTree>
    <p:extLst>
      <p:ext uri="{BB962C8B-B14F-4D97-AF65-F5344CB8AC3E}">
        <p14:creationId xmlns:p14="http://schemas.microsoft.com/office/powerpoint/2010/main" val="2215004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ull Image w/Caption">
    <p:bg>
      <p:bgPr>
        <a:solidFill>
          <a:srgbClr val="F2F1F0"/>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6E2152A-53AA-4071-8CF2-41969272878E}"/>
              </a:ext>
            </a:extLst>
          </p:cNvPr>
          <p:cNvSpPr/>
          <p:nvPr userDrawn="1"/>
        </p:nvSpPr>
        <p:spPr>
          <a:xfrm>
            <a:off x="0" y="684848"/>
            <a:ext cx="12192001" cy="1755140"/>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6" name="Text Placeholder 20">
            <a:extLst>
              <a:ext uri="{FF2B5EF4-FFF2-40B4-BE49-F238E27FC236}">
                <a16:creationId xmlns:a16="http://schemas.microsoft.com/office/drawing/2014/main" id="{89CCE479-1117-4549-A46E-D8D7C68E7BAE}"/>
              </a:ext>
            </a:extLst>
          </p:cNvPr>
          <p:cNvSpPr>
            <a:spLocks noGrp="1"/>
          </p:cNvSpPr>
          <p:nvPr>
            <p:ph type="body" sz="quarter" idx="20" hasCustomPrompt="1"/>
          </p:nvPr>
        </p:nvSpPr>
        <p:spPr>
          <a:xfrm>
            <a:off x="0" y="2439988"/>
            <a:ext cx="12192000" cy="4418012"/>
          </a:xfrm>
          <a:gradFill flip="none" rotWithShape="1">
            <a:gsLst>
              <a:gs pos="0">
                <a:schemeClr val="tx1">
                  <a:alpha val="0"/>
                </a:schemeClr>
              </a:gs>
              <a:gs pos="100000">
                <a:schemeClr val="tx1">
                  <a:alpha val="44000"/>
                </a:schemeClr>
              </a:gs>
            </a:gsLst>
            <a:lin ang="8100000" scaled="1"/>
            <a:tileRect/>
          </a:gradFill>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    </a:t>
            </a:r>
            <a:endParaRPr lang="en-GB" dirty="0"/>
          </a:p>
        </p:txBody>
      </p:sp>
      <p:sp>
        <p:nvSpPr>
          <p:cNvPr id="14" name="Title 4">
            <a:extLst>
              <a:ext uri="{FF2B5EF4-FFF2-40B4-BE49-F238E27FC236}">
                <a16:creationId xmlns:a16="http://schemas.microsoft.com/office/drawing/2014/main" id="{CDBAB1DF-32F4-463B-B2DB-91311523433F}"/>
              </a:ext>
            </a:extLst>
          </p:cNvPr>
          <p:cNvSpPr>
            <a:spLocks noGrp="1"/>
          </p:cNvSpPr>
          <p:nvPr>
            <p:ph type="title" hasCustomPrompt="1"/>
          </p:nvPr>
        </p:nvSpPr>
        <p:spPr>
          <a:xfrm>
            <a:off x="216217" y="1089501"/>
            <a:ext cx="11737657" cy="486887"/>
          </a:xfrm>
        </p:spPr>
        <p:txBody>
          <a:bodyPr/>
          <a:lstStyle>
            <a:lvl1pPr>
              <a:defRPr/>
            </a:lvl1pPr>
          </a:lstStyle>
          <a:p>
            <a:r>
              <a:rPr lang="en-US" dirty="0"/>
              <a:t>Click to here to insert title</a:t>
            </a:r>
            <a:endParaRPr lang="en-GB" dirty="0"/>
          </a:p>
        </p:txBody>
      </p:sp>
      <p:sp>
        <p:nvSpPr>
          <p:cNvPr id="15" name="Sub Title Placeholder">
            <a:extLst>
              <a:ext uri="{FF2B5EF4-FFF2-40B4-BE49-F238E27FC236}">
                <a16:creationId xmlns:a16="http://schemas.microsoft.com/office/drawing/2014/main" id="{58DAE67F-7FDD-4EFE-82B1-DF3ECD2FDED5}"/>
              </a:ext>
            </a:extLst>
          </p:cNvPr>
          <p:cNvSpPr>
            <a:spLocks noGrp="1"/>
          </p:cNvSpPr>
          <p:nvPr>
            <p:ph type="subTitle" sz="quarter" idx="17" hasCustomPrompt="1"/>
          </p:nvPr>
        </p:nvSpPr>
        <p:spPr>
          <a:xfrm>
            <a:off x="216217" y="1590293"/>
            <a:ext cx="11737657" cy="692468"/>
          </a:xfrm>
          <a:prstGeom prst="rect">
            <a:avLst/>
          </a:prstGeom>
        </p:spPr>
        <p:txBody>
          <a:bodyPr vert="horz" lIns="91440" tIns="45720" rIns="91440" bIns="45720" rtlCol="0" anchor="t">
            <a:noAutofit/>
          </a:bodyPr>
          <a:lstStyle>
            <a:lvl1pPr>
              <a:defRPr lang="en-GB" sz="2400" b="0">
                <a:latin typeface="+mj-lt"/>
                <a:ea typeface="+mj-ea"/>
                <a:cs typeface="+mj-cs"/>
              </a:defRPr>
            </a:lvl1pPr>
          </a:lstStyle>
          <a:p>
            <a:pPr lvl="0"/>
            <a:r>
              <a:rPr lang="en-US" dirty="0"/>
              <a:t>Click to enter subtitle</a:t>
            </a:r>
            <a:endParaRPr lang="en-GB" dirty="0"/>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21" name="Text Placeholder 20">
            <a:extLst>
              <a:ext uri="{FF2B5EF4-FFF2-40B4-BE49-F238E27FC236}">
                <a16:creationId xmlns:a16="http://schemas.microsoft.com/office/drawing/2014/main" id="{F085ED93-889F-43C0-9426-3AF41B56E68D}"/>
              </a:ext>
            </a:extLst>
          </p:cNvPr>
          <p:cNvSpPr>
            <a:spLocks noGrp="1"/>
          </p:cNvSpPr>
          <p:nvPr>
            <p:ph type="body" sz="quarter" idx="19" hasCustomPrompt="1"/>
          </p:nvPr>
        </p:nvSpPr>
        <p:spPr>
          <a:xfrm>
            <a:off x="215900" y="4445000"/>
            <a:ext cx="6019800" cy="1473200"/>
          </a:xfrm>
        </p:spPr>
        <p:txBody>
          <a:bodyPr anchor="b"/>
          <a:lstStyle>
            <a:lvl1pPr>
              <a:defRPr sz="3000" b="1">
                <a:solidFill>
                  <a:schemeClr val="bg1"/>
                </a:solidFill>
              </a:defRPr>
            </a:lvl1pPr>
            <a:lvl2pPr>
              <a:defRPr sz="3000" b="1">
                <a:solidFill>
                  <a:schemeClr val="bg1"/>
                </a:solidFill>
              </a:defRPr>
            </a:lvl2pPr>
            <a:lvl3pPr>
              <a:defRPr sz="3000" b="1">
                <a:solidFill>
                  <a:schemeClr val="bg1"/>
                </a:solidFill>
              </a:defRPr>
            </a:lvl3pPr>
            <a:lvl4pPr>
              <a:defRPr sz="3000" b="1">
                <a:solidFill>
                  <a:schemeClr val="bg1"/>
                </a:solidFill>
              </a:defRPr>
            </a:lvl4pPr>
            <a:lvl5pPr>
              <a:defRPr sz="3000" b="1">
                <a:solidFill>
                  <a:schemeClr val="bg1"/>
                </a:solidFill>
              </a:defRPr>
            </a:lvl5pPr>
          </a:lstStyle>
          <a:p>
            <a:pPr lvl="0"/>
            <a:r>
              <a:rPr lang="en-US" dirty="0"/>
              <a:t>Insert Key</a:t>
            </a:r>
            <a:br>
              <a:rPr lang="en-US" dirty="0"/>
            </a:br>
            <a:r>
              <a:rPr lang="en-US" dirty="0"/>
              <a:t>Statement Here</a:t>
            </a:r>
            <a:endParaRPr lang="en-GB" dirty="0"/>
          </a:p>
        </p:txBody>
      </p:sp>
      <p:sp>
        <p:nvSpPr>
          <p:cNvPr id="13" name="Picture Placeholder 5">
            <a:extLst>
              <a:ext uri="{FF2B5EF4-FFF2-40B4-BE49-F238E27FC236}">
                <a16:creationId xmlns:a16="http://schemas.microsoft.com/office/drawing/2014/main" id="{ECE977D1-AF9F-4AA8-8C03-908A973CD8F0}"/>
              </a:ext>
            </a:extLst>
          </p:cNvPr>
          <p:cNvSpPr>
            <a:spLocks noGrp="1"/>
          </p:cNvSpPr>
          <p:nvPr>
            <p:ph type="pic" sz="quarter" idx="16" hasCustomPrompt="1"/>
          </p:nvPr>
        </p:nvSpPr>
        <p:spPr>
          <a:xfrm>
            <a:off x="0" y="2439989"/>
            <a:ext cx="12192000" cy="4418012"/>
          </a:xfrm>
        </p:spPr>
        <p:txBody>
          <a:bodyPr anchor="ctr"/>
          <a:lstStyle>
            <a:lvl1pPr algn="ctr">
              <a:defRPr sz="1200"/>
            </a:lvl1pPr>
          </a:lstStyle>
          <a:p>
            <a:r>
              <a:rPr lang="en-GB" dirty="0"/>
              <a:t>Click to insert image &gt; Right click &gt; Send to back</a:t>
            </a:r>
          </a:p>
        </p:txBody>
      </p:sp>
      <p:sp>
        <p:nvSpPr>
          <p:cNvPr id="4" name="Date Placeholder 3">
            <a:extLst>
              <a:ext uri="{FF2B5EF4-FFF2-40B4-BE49-F238E27FC236}">
                <a16:creationId xmlns:a16="http://schemas.microsoft.com/office/drawing/2014/main" id="{39FC7FEC-D5D1-4503-8642-2D9289755EB5}"/>
              </a:ext>
            </a:extLst>
          </p:cNvPr>
          <p:cNvSpPr>
            <a:spLocks noGrp="1"/>
          </p:cNvSpPr>
          <p:nvPr>
            <p:ph type="dt" sz="half" idx="55"/>
          </p:nvPr>
        </p:nvSpPr>
        <p:spPr/>
        <p:txBody>
          <a:bodyPr/>
          <a:lstStyle/>
          <a:p>
            <a:endParaRPr lang="en-GB" dirty="0"/>
          </a:p>
        </p:txBody>
      </p:sp>
      <p:sp>
        <p:nvSpPr>
          <p:cNvPr id="6" name="Footer Placeholder 5">
            <a:extLst>
              <a:ext uri="{FF2B5EF4-FFF2-40B4-BE49-F238E27FC236}">
                <a16:creationId xmlns:a16="http://schemas.microsoft.com/office/drawing/2014/main" id="{91A4A82A-18D6-49A2-AA8D-E7952D1A558E}"/>
              </a:ext>
            </a:extLst>
          </p:cNvPr>
          <p:cNvSpPr>
            <a:spLocks noGrp="1"/>
          </p:cNvSpPr>
          <p:nvPr>
            <p:ph type="ftr" sz="quarter" idx="56"/>
          </p:nvPr>
        </p:nvSpPr>
        <p:spPr/>
        <p:txBody>
          <a:bodyPr/>
          <a:lstStyle/>
          <a:p>
            <a:endParaRPr lang="en-GB" dirty="0"/>
          </a:p>
        </p:txBody>
      </p:sp>
    </p:spTree>
    <p:extLst>
      <p:ext uri="{BB962C8B-B14F-4D97-AF65-F5344CB8AC3E}">
        <p14:creationId xmlns:p14="http://schemas.microsoft.com/office/powerpoint/2010/main" val="988823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D5A179F-DC66-483A-8B09-CEDD9CCBCA00}"/>
              </a:ext>
            </a:extLst>
          </p:cNvPr>
          <p:cNvSpPr/>
          <p:nvPr userDrawn="1"/>
        </p:nvSpPr>
        <p:spPr>
          <a:xfrm>
            <a:off x="0" y="684848"/>
            <a:ext cx="12192001" cy="1755140"/>
          </a:xfrm>
          <a:prstGeom prst="rect">
            <a:avLst/>
          </a:prstGeom>
          <a:solidFill>
            <a:srgbClr val="F2F1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sp>
        <p:nvSpPr>
          <p:cNvPr id="17" name="Text Placeholder 8">
            <a:extLst>
              <a:ext uri="{FF2B5EF4-FFF2-40B4-BE49-F238E27FC236}">
                <a16:creationId xmlns:a16="http://schemas.microsoft.com/office/drawing/2014/main" id="{A0C7575D-A4B1-45EA-9D40-614E60E0F7B5}"/>
              </a:ext>
            </a:extLst>
          </p:cNvPr>
          <p:cNvSpPr>
            <a:spLocks noGrp="1"/>
          </p:cNvSpPr>
          <p:nvPr>
            <p:ph type="body" sz="quarter" idx="18" hasCustomPrompt="1"/>
          </p:nvPr>
        </p:nvSpPr>
        <p:spPr>
          <a:xfrm>
            <a:off x="327025" y="996950"/>
            <a:ext cx="3400425" cy="36000"/>
          </a:xfrm>
          <a:solidFill>
            <a:schemeClr val="accent2"/>
          </a:solidFill>
        </p:spPr>
        <p:txBody>
          <a:bodyPr/>
          <a:lstStyle>
            <a:lvl1pPr>
              <a:defRPr/>
            </a:lvl1pPr>
          </a:lstStyle>
          <a:p>
            <a:pPr lvl="0"/>
            <a:r>
              <a:rPr lang="en-US" dirty="0"/>
              <a:t>    </a:t>
            </a:r>
            <a:endParaRPr lang="en-GB" dirty="0"/>
          </a:p>
        </p:txBody>
      </p:sp>
      <p:sp>
        <p:nvSpPr>
          <p:cNvPr id="21" name="Text Placeholder 20">
            <a:extLst>
              <a:ext uri="{FF2B5EF4-FFF2-40B4-BE49-F238E27FC236}">
                <a16:creationId xmlns:a16="http://schemas.microsoft.com/office/drawing/2014/main" id="{F085ED93-889F-43C0-9426-3AF41B56E68D}"/>
              </a:ext>
            </a:extLst>
          </p:cNvPr>
          <p:cNvSpPr>
            <a:spLocks noGrp="1"/>
          </p:cNvSpPr>
          <p:nvPr>
            <p:ph type="body" sz="quarter" idx="19"/>
          </p:nvPr>
        </p:nvSpPr>
        <p:spPr>
          <a:xfrm>
            <a:off x="215899" y="2675731"/>
            <a:ext cx="11737975" cy="3953669"/>
          </a:xfrm>
        </p:spPr>
        <p:txBody>
          <a:bodyPr numCol="1" spcCol="360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6" name="Picture 5">
            <a:extLst>
              <a:ext uri="{FF2B5EF4-FFF2-40B4-BE49-F238E27FC236}">
                <a16:creationId xmlns:a16="http://schemas.microsoft.com/office/drawing/2014/main" id="{4B269EF4-3C33-4E22-AA62-A90CBAB4DF9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709025" y="1031674"/>
            <a:ext cx="2793999" cy="1408314"/>
          </a:xfrm>
          <a:prstGeom prst="rect">
            <a:avLst/>
          </a:prstGeom>
        </p:spPr>
      </p:pic>
      <p:sp>
        <p:nvSpPr>
          <p:cNvPr id="11" name="Title 4">
            <a:extLst>
              <a:ext uri="{FF2B5EF4-FFF2-40B4-BE49-F238E27FC236}">
                <a16:creationId xmlns:a16="http://schemas.microsoft.com/office/drawing/2014/main" id="{7D7E97B4-4105-4F45-B006-AA663DFA8D0C}"/>
              </a:ext>
            </a:extLst>
          </p:cNvPr>
          <p:cNvSpPr>
            <a:spLocks noGrp="1"/>
          </p:cNvSpPr>
          <p:nvPr>
            <p:ph type="title" hasCustomPrompt="1"/>
          </p:nvPr>
        </p:nvSpPr>
        <p:spPr>
          <a:xfrm>
            <a:off x="216218" y="1089501"/>
            <a:ext cx="7803830" cy="486887"/>
          </a:xfrm>
        </p:spPr>
        <p:txBody>
          <a:bodyPr/>
          <a:lstStyle>
            <a:lvl1pPr>
              <a:defRPr/>
            </a:lvl1pPr>
          </a:lstStyle>
          <a:p>
            <a:r>
              <a:rPr lang="en-US" dirty="0"/>
              <a:t>Click to here to insert title</a:t>
            </a:r>
            <a:endParaRPr lang="en-GB" dirty="0"/>
          </a:p>
        </p:txBody>
      </p:sp>
      <p:sp>
        <p:nvSpPr>
          <p:cNvPr id="12" name="Sub Title Placeholder">
            <a:extLst>
              <a:ext uri="{FF2B5EF4-FFF2-40B4-BE49-F238E27FC236}">
                <a16:creationId xmlns:a16="http://schemas.microsoft.com/office/drawing/2014/main" id="{EB74D199-447D-4E7A-801F-6146CE92B79F}"/>
              </a:ext>
            </a:extLst>
          </p:cNvPr>
          <p:cNvSpPr>
            <a:spLocks noGrp="1"/>
          </p:cNvSpPr>
          <p:nvPr>
            <p:ph type="subTitle" sz="quarter" idx="17" hasCustomPrompt="1"/>
          </p:nvPr>
        </p:nvSpPr>
        <p:spPr>
          <a:xfrm>
            <a:off x="216218" y="1590293"/>
            <a:ext cx="7803830" cy="692468"/>
          </a:xfrm>
          <a:prstGeom prst="rect">
            <a:avLst/>
          </a:prstGeom>
        </p:spPr>
        <p:txBody>
          <a:bodyPr vert="horz" lIns="91440" tIns="45720" rIns="91440" bIns="45720" rtlCol="0" anchor="t">
            <a:noAutofit/>
          </a:bodyPr>
          <a:lstStyle>
            <a:lvl1pPr>
              <a:defRPr lang="en-GB" sz="2400" b="0">
                <a:latin typeface="+mj-lt"/>
                <a:ea typeface="+mj-ea"/>
                <a:cs typeface="+mj-cs"/>
              </a:defRPr>
            </a:lvl1pPr>
          </a:lstStyle>
          <a:p>
            <a:pPr lvl="0"/>
            <a:r>
              <a:rPr lang="en-US" dirty="0"/>
              <a:t>Click to enter subtitle</a:t>
            </a:r>
            <a:endParaRPr lang="en-GB" dirty="0"/>
          </a:p>
        </p:txBody>
      </p:sp>
      <p:sp>
        <p:nvSpPr>
          <p:cNvPr id="10" name="Date Placeholder 9">
            <a:extLst>
              <a:ext uri="{FF2B5EF4-FFF2-40B4-BE49-F238E27FC236}">
                <a16:creationId xmlns:a16="http://schemas.microsoft.com/office/drawing/2014/main" id="{0375B68E-FEF2-4073-ACCB-9CC8A6F0A473}"/>
              </a:ext>
            </a:extLst>
          </p:cNvPr>
          <p:cNvSpPr>
            <a:spLocks noGrp="1"/>
          </p:cNvSpPr>
          <p:nvPr>
            <p:ph type="dt" sz="half" idx="55"/>
          </p:nvPr>
        </p:nvSpPr>
        <p:spPr/>
        <p:txBody>
          <a:bodyPr/>
          <a:lstStyle/>
          <a:p>
            <a:endParaRPr lang="en-GB" dirty="0"/>
          </a:p>
        </p:txBody>
      </p:sp>
      <p:sp>
        <p:nvSpPr>
          <p:cNvPr id="14" name="Footer Placeholder 13">
            <a:extLst>
              <a:ext uri="{FF2B5EF4-FFF2-40B4-BE49-F238E27FC236}">
                <a16:creationId xmlns:a16="http://schemas.microsoft.com/office/drawing/2014/main" id="{73975B18-F118-43FD-B83E-922670266771}"/>
              </a:ext>
            </a:extLst>
          </p:cNvPr>
          <p:cNvSpPr>
            <a:spLocks noGrp="1"/>
          </p:cNvSpPr>
          <p:nvPr>
            <p:ph type="ftr" sz="quarter" idx="56"/>
          </p:nvPr>
        </p:nvSpPr>
        <p:spPr/>
        <p:txBody>
          <a:bodyPr/>
          <a:lstStyle/>
          <a:p>
            <a:endParaRPr lang="en-GB" dirty="0"/>
          </a:p>
        </p:txBody>
      </p:sp>
    </p:spTree>
    <p:extLst>
      <p:ext uri="{BB962C8B-B14F-4D97-AF65-F5344CB8AC3E}">
        <p14:creationId xmlns:p14="http://schemas.microsoft.com/office/powerpoint/2010/main" val="1192575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7.xml"/><Relationship Id="rId1"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5" Type="http://schemas.openxmlformats.org/officeDocument/2006/relationships/theme" Target="../theme/theme3.xml"/><Relationship Id="rId4"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45.xml"/><Relationship Id="rId1" Type="http://schemas.openxmlformats.org/officeDocument/2006/relationships/slideLayout" Target="../slideLayouts/slideLayout44.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slideLayout" Target="../slideLayouts/slideLayout47.xml"/><Relationship Id="rId1" Type="http://schemas.openxmlformats.org/officeDocument/2006/relationships/slideLayout" Target="../slideLayouts/slideLayout46.xml"/><Relationship Id="rId5" Type="http://schemas.openxmlformats.org/officeDocument/2006/relationships/theme" Target="../theme/theme6.xml"/><Relationship Id="rId4" Type="http://schemas.openxmlformats.org/officeDocument/2006/relationships/slideLayout" Target="../slideLayouts/slideLayout49.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slideLayout" Target="../slideLayouts/slideLayout51.xml"/><Relationship Id="rId1" Type="http://schemas.openxmlformats.org/officeDocument/2006/relationships/slideLayout" Target="../slideLayouts/slideLayout50.xml"/><Relationship Id="rId5" Type="http://schemas.openxmlformats.org/officeDocument/2006/relationships/theme" Target="../theme/theme7.xml"/><Relationship Id="rId4"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431D72-9204-4172-9926-43DAE937D9F1}"/>
              </a:ext>
            </a:extLst>
          </p:cNvPr>
          <p:cNvSpPr>
            <a:spLocks noGrp="1"/>
          </p:cNvSpPr>
          <p:nvPr>
            <p:ph type="title"/>
          </p:nvPr>
        </p:nvSpPr>
        <p:spPr>
          <a:xfrm>
            <a:off x="216218" y="1089501"/>
            <a:ext cx="11747182" cy="1157994"/>
          </a:xfrm>
          <a:prstGeom prst="rect">
            <a:avLst/>
          </a:prstGeom>
        </p:spPr>
        <p:txBody>
          <a:bodyPr vert="horz" lIns="91440" tIns="45720" rIns="91440" bIns="4572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84B6D5BA-A683-48E5-B5B3-9955B4A1AEC0}"/>
              </a:ext>
            </a:extLst>
          </p:cNvPr>
          <p:cNvSpPr>
            <a:spLocks noGrp="1"/>
          </p:cNvSpPr>
          <p:nvPr>
            <p:ph type="body" idx="1"/>
          </p:nvPr>
        </p:nvSpPr>
        <p:spPr>
          <a:xfrm>
            <a:off x="216218" y="2675729"/>
            <a:ext cx="11747182" cy="3801271"/>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5839CF70-8687-41F4-A016-68F378509776}"/>
              </a:ext>
            </a:extLst>
          </p:cNvPr>
          <p:cNvSpPr>
            <a:spLocks noGrp="1"/>
          </p:cNvSpPr>
          <p:nvPr>
            <p:ph type="dt" sz="half" idx="2"/>
          </p:nvPr>
        </p:nvSpPr>
        <p:spPr>
          <a:xfrm>
            <a:off x="9210675" y="6484937"/>
            <a:ext cx="2743200" cy="365125"/>
          </a:xfrm>
          <a:prstGeom prst="rect">
            <a:avLst/>
          </a:prstGeom>
        </p:spPr>
        <p:txBody>
          <a:bodyPr vert="horz" lIns="91440" tIns="45720" rIns="91440" bIns="45720" rtlCol="0" anchor="b">
            <a:noAutofit/>
          </a:bodyPr>
          <a:lstStyle>
            <a:lvl1pPr algn="r">
              <a:defRPr sz="1000">
                <a:solidFill>
                  <a:schemeClr val="tx1"/>
                </a:solidFill>
              </a:defRPr>
            </a:lvl1pPr>
          </a:lstStyle>
          <a:p>
            <a:endParaRPr lang="en-GB" dirty="0"/>
          </a:p>
        </p:txBody>
      </p:sp>
      <p:sp>
        <p:nvSpPr>
          <p:cNvPr id="5" name="Footer Placeholder 4">
            <a:extLst>
              <a:ext uri="{FF2B5EF4-FFF2-40B4-BE49-F238E27FC236}">
                <a16:creationId xmlns:a16="http://schemas.microsoft.com/office/drawing/2014/main" id="{8C75FDEB-DFC1-4DB8-BE5F-BEC3D9273C48}"/>
              </a:ext>
            </a:extLst>
          </p:cNvPr>
          <p:cNvSpPr>
            <a:spLocks noGrp="1"/>
          </p:cNvSpPr>
          <p:nvPr>
            <p:ph type="ftr" sz="quarter" idx="3"/>
          </p:nvPr>
        </p:nvSpPr>
        <p:spPr>
          <a:xfrm>
            <a:off x="214312" y="6484937"/>
            <a:ext cx="6167437" cy="365125"/>
          </a:xfrm>
          <a:prstGeom prst="rect">
            <a:avLst/>
          </a:prstGeom>
        </p:spPr>
        <p:txBody>
          <a:bodyPr vert="horz" lIns="91440" tIns="45720" rIns="91440" bIns="45720" rtlCol="0" anchor="b">
            <a:noAutofit/>
          </a:bodyPr>
          <a:lstStyle>
            <a:lvl1pPr algn="l">
              <a:defRPr sz="1000">
                <a:solidFill>
                  <a:schemeClr val="tx1"/>
                </a:solidFill>
              </a:defRPr>
            </a:lvl1pPr>
          </a:lstStyle>
          <a:p>
            <a:endParaRPr lang="en-GB" dirty="0"/>
          </a:p>
        </p:txBody>
      </p:sp>
      <p:sp>
        <p:nvSpPr>
          <p:cNvPr id="17" name="Rectangle 16">
            <a:extLst>
              <a:ext uri="{FF2B5EF4-FFF2-40B4-BE49-F238E27FC236}">
                <a16:creationId xmlns:a16="http://schemas.microsoft.com/office/drawing/2014/main" id="{31268000-7ADB-4398-AAFF-DC240E515540}"/>
              </a:ext>
            </a:extLst>
          </p:cNvPr>
          <p:cNvSpPr/>
          <p:nvPr userDrawn="1"/>
        </p:nvSpPr>
        <p:spPr>
          <a:xfrm>
            <a:off x="0" y="0"/>
            <a:ext cx="121920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grpSp>
        <p:nvGrpSpPr>
          <p:cNvPr id="22" name="Group 4">
            <a:extLst>
              <a:ext uri="{FF2B5EF4-FFF2-40B4-BE49-F238E27FC236}">
                <a16:creationId xmlns:a16="http://schemas.microsoft.com/office/drawing/2014/main" id="{1DD86458-1638-4E31-93B8-4CB7ACC11877}"/>
              </a:ext>
            </a:extLst>
          </p:cNvPr>
          <p:cNvGrpSpPr>
            <a:grpSpLocks noChangeAspect="1"/>
          </p:cNvGrpSpPr>
          <p:nvPr userDrawn="1"/>
        </p:nvGrpSpPr>
        <p:grpSpPr bwMode="auto">
          <a:xfrm>
            <a:off x="316705" y="146050"/>
            <a:ext cx="2271502" cy="394494"/>
            <a:chOff x="203" y="97"/>
            <a:chExt cx="1618" cy="281"/>
          </a:xfrm>
        </p:grpSpPr>
        <p:sp>
          <p:nvSpPr>
            <p:cNvPr id="24" name="Freeform 5">
              <a:extLst>
                <a:ext uri="{FF2B5EF4-FFF2-40B4-BE49-F238E27FC236}">
                  <a16:creationId xmlns:a16="http://schemas.microsoft.com/office/drawing/2014/main" id="{E14D73E0-497D-4DF4-BF11-CC1B2FA7E5F1}"/>
                </a:ext>
              </a:extLst>
            </p:cNvPr>
            <p:cNvSpPr>
              <a:spLocks noEditPoints="1"/>
            </p:cNvSpPr>
            <p:nvPr userDrawn="1"/>
          </p:nvSpPr>
          <p:spPr bwMode="auto">
            <a:xfrm>
              <a:off x="1132" y="105"/>
              <a:ext cx="89" cy="98"/>
            </a:xfrm>
            <a:custGeom>
              <a:avLst/>
              <a:gdLst>
                <a:gd name="T0" fmla="*/ 16 w 43"/>
                <a:gd name="T1" fmla="*/ 27 h 46"/>
                <a:gd name="T2" fmla="*/ 19 w 43"/>
                <a:gd name="T3" fmla="*/ 18 h 46"/>
                <a:gd name="T4" fmla="*/ 21 w 43"/>
                <a:gd name="T5" fmla="*/ 11 h 46"/>
                <a:gd name="T6" fmla="*/ 21 w 43"/>
                <a:gd name="T7" fmla="*/ 11 h 46"/>
                <a:gd name="T8" fmla="*/ 24 w 43"/>
                <a:gd name="T9" fmla="*/ 18 h 46"/>
                <a:gd name="T10" fmla="*/ 27 w 43"/>
                <a:gd name="T11" fmla="*/ 27 h 46"/>
                <a:gd name="T12" fmla="*/ 16 w 43"/>
                <a:gd name="T13" fmla="*/ 27 h 46"/>
                <a:gd name="T14" fmla="*/ 25 w 43"/>
                <a:gd name="T15" fmla="*/ 0 h 46"/>
                <a:gd name="T16" fmla="*/ 18 w 43"/>
                <a:gd name="T17" fmla="*/ 0 h 46"/>
                <a:gd name="T18" fmla="*/ 0 w 43"/>
                <a:gd name="T19" fmla="*/ 46 h 46"/>
                <a:gd name="T20" fmla="*/ 9 w 43"/>
                <a:gd name="T21" fmla="*/ 46 h 46"/>
                <a:gd name="T22" fmla="*/ 13 w 43"/>
                <a:gd name="T23" fmla="*/ 34 h 46"/>
                <a:gd name="T24" fmla="*/ 30 w 43"/>
                <a:gd name="T25" fmla="*/ 34 h 46"/>
                <a:gd name="T26" fmla="*/ 34 w 43"/>
                <a:gd name="T27" fmla="*/ 46 h 46"/>
                <a:gd name="T28" fmla="*/ 43 w 43"/>
                <a:gd name="T29" fmla="*/ 46 h 46"/>
                <a:gd name="T30" fmla="*/ 25 w 43"/>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46">
                  <a:moveTo>
                    <a:pt x="16" y="27"/>
                  </a:moveTo>
                  <a:cubicBezTo>
                    <a:pt x="19" y="18"/>
                    <a:pt x="19" y="18"/>
                    <a:pt x="19" y="18"/>
                  </a:cubicBezTo>
                  <a:cubicBezTo>
                    <a:pt x="20" y="15"/>
                    <a:pt x="21" y="13"/>
                    <a:pt x="21" y="11"/>
                  </a:cubicBezTo>
                  <a:cubicBezTo>
                    <a:pt x="21" y="11"/>
                    <a:pt x="21" y="11"/>
                    <a:pt x="21" y="11"/>
                  </a:cubicBezTo>
                  <a:cubicBezTo>
                    <a:pt x="22" y="13"/>
                    <a:pt x="23" y="15"/>
                    <a:pt x="24" y="18"/>
                  </a:cubicBezTo>
                  <a:cubicBezTo>
                    <a:pt x="27" y="27"/>
                    <a:pt x="27" y="27"/>
                    <a:pt x="27" y="27"/>
                  </a:cubicBezTo>
                  <a:lnTo>
                    <a:pt x="16" y="27"/>
                  </a:lnTo>
                  <a:close/>
                  <a:moveTo>
                    <a:pt x="25" y="0"/>
                  </a:moveTo>
                  <a:cubicBezTo>
                    <a:pt x="18" y="0"/>
                    <a:pt x="18" y="0"/>
                    <a:pt x="18" y="0"/>
                  </a:cubicBezTo>
                  <a:cubicBezTo>
                    <a:pt x="0" y="46"/>
                    <a:pt x="0" y="46"/>
                    <a:pt x="0" y="46"/>
                  </a:cubicBezTo>
                  <a:cubicBezTo>
                    <a:pt x="9" y="46"/>
                    <a:pt x="9" y="46"/>
                    <a:pt x="9" y="46"/>
                  </a:cubicBezTo>
                  <a:cubicBezTo>
                    <a:pt x="13" y="34"/>
                    <a:pt x="13" y="34"/>
                    <a:pt x="13" y="34"/>
                  </a:cubicBezTo>
                  <a:cubicBezTo>
                    <a:pt x="30" y="34"/>
                    <a:pt x="30" y="34"/>
                    <a:pt x="30" y="34"/>
                  </a:cubicBezTo>
                  <a:cubicBezTo>
                    <a:pt x="34" y="46"/>
                    <a:pt x="34" y="46"/>
                    <a:pt x="34" y="46"/>
                  </a:cubicBezTo>
                  <a:cubicBezTo>
                    <a:pt x="43" y="46"/>
                    <a:pt x="43" y="46"/>
                    <a:pt x="43" y="46"/>
                  </a:cubicBezTo>
                  <a:lnTo>
                    <a:pt x="25"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6">
              <a:extLst>
                <a:ext uri="{FF2B5EF4-FFF2-40B4-BE49-F238E27FC236}">
                  <a16:creationId xmlns:a16="http://schemas.microsoft.com/office/drawing/2014/main" id="{233E06AA-EBCC-45B8-8E92-6B1BEFC07F79}"/>
                </a:ext>
              </a:extLst>
            </p:cNvPr>
            <p:cNvSpPr>
              <a:spLocks noEditPoints="1"/>
            </p:cNvSpPr>
            <p:nvPr userDrawn="1"/>
          </p:nvSpPr>
          <p:spPr bwMode="auto">
            <a:xfrm>
              <a:off x="1336" y="131"/>
              <a:ext cx="60" cy="72"/>
            </a:xfrm>
            <a:custGeom>
              <a:avLst/>
              <a:gdLst>
                <a:gd name="T0" fmla="*/ 8 w 29"/>
                <a:gd name="T1" fmla="*/ 14 h 34"/>
                <a:gd name="T2" fmla="*/ 14 w 29"/>
                <a:gd name="T3" fmla="*/ 6 h 34"/>
                <a:gd name="T4" fmla="*/ 20 w 29"/>
                <a:gd name="T5" fmla="*/ 14 h 34"/>
                <a:gd name="T6" fmla="*/ 8 w 29"/>
                <a:gd name="T7" fmla="*/ 14 h 34"/>
                <a:gd name="T8" fmla="*/ 14 w 29"/>
                <a:gd name="T9" fmla="*/ 0 h 34"/>
                <a:gd name="T10" fmla="*/ 0 w 29"/>
                <a:gd name="T11" fmla="*/ 17 h 34"/>
                <a:gd name="T12" fmla="*/ 16 w 29"/>
                <a:gd name="T13" fmla="*/ 34 h 34"/>
                <a:gd name="T14" fmla="*/ 28 w 29"/>
                <a:gd name="T15" fmla="*/ 31 h 34"/>
                <a:gd name="T16" fmla="*/ 25 w 29"/>
                <a:gd name="T17" fmla="*/ 26 h 34"/>
                <a:gd name="T18" fmla="*/ 17 w 29"/>
                <a:gd name="T19" fmla="*/ 28 h 34"/>
                <a:gd name="T20" fmla="*/ 8 w 29"/>
                <a:gd name="T21" fmla="*/ 20 h 34"/>
                <a:gd name="T22" fmla="*/ 29 w 29"/>
                <a:gd name="T23" fmla="*/ 20 h 34"/>
                <a:gd name="T24" fmla="*/ 29 w 29"/>
                <a:gd name="T25" fmla="*/ 18 h 34"/>
                <a:gd name="T26" fmla="*/ 14 w 29"/>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4">
                  <a:moveTo>
                    <a:pt x="8" y="14"/>
                  </a:moveTo>
                  <a:cubicBezTo>
                    <a:pt x="8" y="10"/>
                    <a:pt x="10" y="6"/>
                    <a:pt x="14" y="6"/>
                  </a:cubicBezTo>
                  <a:cubicBezTo>
                    <a:pt x="19" y="6"/>
                    <a:pt x="20" y="10"/>
                    <a:pt x="20" y="14"/>
                  </a:cubicBezTo>
                  <a:lnTo>
                    <a:pt x="8" y="14"/>
                  </a:lnTo>
                  <a:close/>
                  <a:moveTo>
                    <a:pt x="14" y="0"/>
                  </a:moveTo>
                  <a:cubicBezTo>
                    <a:pt x="5" y="0"/>
                    <a:pt x="0" y="8"/>
                    <a:pt x="0" y="17"/>
                  </a:cubicBezTo>
                  <a:cubicBezTo>
                    <a:pt x="0" y="26"/>
                    <a:pt x="4" y="34"/>
                    <a:pt x="16" y="34"/>
                  </a:cubicBezTo>
                  <a:cubicBezTo>
                    <a:pt x="20" y="34"/>
                    <a:pt x="24" y="33"/>
                    <a:pt x="28" y="31"/>
                  </a:cubicBezTo>
                  <a:cubicBezTo>
                    <a:pt x="25" y="26"/>
                    <a:pt x="25" y="26"/>
                    <a:pt x="25" y="26"/>
                  </a:cubicBezTo>
                  <a:cubicBezTo>
                    <a:pt x="23" y="27"/>
                    <a:pt x="20" y="28"/>
                    <a:pt x="17" y="28"/>
                  </a:cubicBezTo>
                  <a:cubicBezTo>
                    <a:pt x="12" y="28"/>
                    <a:pt x="8" y="25"/>
                    <a:pt x="8" y="20"/>
                  </a:cubicBezTo>
                  <a:cubicBezTo>
                    <a:pt x="29" y="20"/>
                    <a:pt x="29" y="20"/>
                    <a:pt x="29" y="20"/>
                  </a:cubicBezTo>
                  <a:cubicBezTo>
                    <a:pt x="29" y="18"/>
                    <a:pt x="29" y="18"/>
                    <a:pt x="29" y="18"/>
                  </a:cubicBezTo>
                  <a:cubicBezTo>
                    <a:pt x="29" y="7"/>
                    <a:pt x="23" y="0"/>
                    <a:pt x="1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7">
              <a:extLst>
                <a:ext uri="{FF2B5EF4-FFF2-40B4-BE49-F238E27FC236}">
                  <a16:creationId xmlns:a16="http://schemas.microsoft.com/office/drawing/2014/main" id="{58CDF65A-B74D-4964-AEE1-EEAEBB095E4B}"/>
                </a:ext>
              </a:extLst>
            </p:cNvPr>
            <p:cNvSpPr>
              <a:spLocks noEditPoints="1"/>
            </p:cNvSpPr>
            <p:nvPr userDrawn="1"/>
          </p:nvSpPr>
          <p:spPr bwMode="auto">
            <a:xfrm>
              <a:off x="1631" y="131"/>
              <a:ext cx="61" cy="72"/>
            </a:xfrm>
            <a:custGeom>
              <a:avLst/>
              <a:gdLst>
                <a:gd name="T0" fmla="*/ 8 w 29"/>
                <a:gd name="T1" fmla="*/ 14 h 34"/>
                <a:gd name="T2" fmla="*/ 15 w 29"/>
                <a:gd name="T3" fmla="*/ 6 h 34"/>
                <a:gd name="T4" fmla="*/ 21 w 29"/>
                <a:gd name="T5" fmla="*/ 14 h 34"/>
                <a:gd name="T6" fmla="*/ 8 w 29"/>
                <a:gd name="T7" fmla="*/ 14 h 34"/>
                <a:gd name="T8" fmla="*/ 15 w 29"/>
                <a:gd name="T9" fmla="*/ 0 h 34"/>
                <a:gd name="T10" fmla="*/ 0 w 29"/>
                <a:gd name="T11" fmla="*/ 17 h 34"/>
                <a:gd name="T12" fmla="*/ 17 w 29"/>
                <a:gd name="T13" fmla="*/ 34 h 34"/>
                <a:gd name="T14" fmla="*/ 28 w 29"/>
                <a:gd name="T15" fmla="*/ 31 h 34"/>
                <a:gd name="T16" fmla="*/ 26 w 29"/>
                <a:gd name="T17" fmla="*/ 26 h 34"/>
                <a:gd name="T18" fmla="*/ 18 w 29"/>
                <a:gd name="T19" fmla="*/ 28 h 34"/>
                <a:gd name="T20" fmla="*/ 9 w 29"/>
                <a:gd name="T21" fmla="*/ 20 h 34"/>
                <a:gd name="T22" fmla="*/ 29 w 29"/>
                <a:gd name="T23" fmla="*/ 20 h 34"/>
                <a:gd name="T24" fmla="*/ 29 w 29"/>
                <a:gd name="T25" fmla="*/ 18 h 34"/>
                <a:gd name="T26" fmla="*/ 15 w 29"/>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4">
                  <a:moveTo>
                    <a:pt x="8" y="14"/>
                  </a:moveTo>
                  <a:cubicBezTo>
                    <a:pt x="9" y="10"/>
                    <a:pt x="11" y="6"/>
                    <a:pt x="15" y="6"/>
                  </a:cubicBezTo>
                  <a:cubicBezTo>
                    <a:pt x="19" y="6"/>
                    <a:pt x="21" y="10"/>
                    <a:pt x="21" y="14"/>
                  </a:cubicBezTo>
                  <a:lnTo>
                    <a:pt x="8" y="14"/>
                  </a:lnTo>
                  <a:close/>
                  <a:moveTo>
                    <a:pt x="15" y="0"/>
                  </a:moveTo>
                  <a:cubicBezTo>
                    <a:pt x="6" y="0"/>
                    <a:pt x="0" y="8"/>
                    <a:pt x="0" y="17"/>
                  </a:cubicBezTo>
                  <a:cubicBezTo>
                    <a:pt x="0" y="26"/>
                    <a:pt x="5" y="34"/>
                    <a:pt x="17" y="34"/>
                  </a:cubicBezTo>
                  <a:cubicBezTo>
                    <a:pt x="21" y="34"/>
                    <a:pt x="25" y="33"/>
                    <a:pt x="28" y="31"/>
                  </a:cubicBezTo>
                  <a:cubicBezTo>
                    <a:pt x="26" y="26"/>
                    <a:pt x="26" y="26"/>
                    <a:pt x="26" y="26"/>
                  </a:cubicBezTo>
                  <a:cubicBezTo>
                    <a:pt x="24" y="27"/>
                    <a:pt x="21" y="28"/>
                    <a:pt x="18" y="28"/>
                  </a:cubicBezTo>
                  <a:cubicBezTo>
                    <a:pt x="12" y="28"/>
                    <a:pt x="9" y="25"/>
                    <a:pt x="9" y="20"/>
                  </a:cubicBezTo>
                  <a:cubicBezTo>
                    <a:pt x="29" y="20"/>
                    <a:pt x="29" y="20"/>
                    <a:pt x="29" y="20"/>
                  </a:cubicBezTo>
                  <a:cubicBezTo>
                    <a:pt x="29" y="18"/>
                    <a:pt x="29" y="18"/>
                    <a:pt x="29" y="18"/>
                  </a:cubicBezTo>
                  <a:cubicBezTo>
                    <a:pt x="29" y="7"/>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8">
              <a:extLst>
                <a:ext uri="{FF2B5EF4-FFF2-40B4-BE49-F238E27FC236}">
                  <a16:creationId xmlns:a16="http://schemas.microsoft.com/office/drawing/2014/main" id="{C8BE295A-28A9-49AC-A4BD-B24FA44A9726}"/>
                </a:ext>
              </a:extLst>
            </p:cNvPr>
            <p:cNvSpPr>
              <a:spLocks/>
            </p:cNvSpPr>
            <p:nvPr userDrawn="1"/>
          </p:nvSpPr>
          <p:spPr bwMode="auto">
            <a:xfrm>
              <a:off x="1771" y="112"/>
              <a:ext cx="50" cy="91"/>
            </a:xfrm>
            <a:custGeom>
              <a:avLst/>
              <a:gdLst>
                <a:gd name="T0" fmla="*/ 14 w 24"/>
                <a:gd name="T1" fmla="*/ 0 h 43"/>
                <a:gd name="T2" fmla="*/ 6 w 24"/>
                <a:gd name="T3" fmla="*/ 2 h 43"/>
                <a:gd name="T4" fmla="*/ 6 w 24"/>
                <a:gd name="T5" fmla="*/ 10 h 43"/>
                <a:gd name="T6" fmla="*/ 0 w 24"/>
                <a:gd name="T7" fmla="*/ 10 h 43"/>
                <a:gd name="T8" fmla="*/ 0 w 24"/>
                <a:gd name="T9" fmla="*/ 16 h 43"/>
                <a:gd name="T10" fmla="*/ 6 w 24"/>
                <a:gd name="T11" fmla="*/ 16 h 43"/>
                <a:gd name="T12" fmla="*/ 6 w 24"/>
                <a:gd name="T13" fmla="*/ 35 h 43"/>
                <a:gd name="T14" fmla="*/ 15 w 24"/>
                <a:gd name="T15" fmla="*/ 43 h 43"/>
                <a:gd name="T16" fmla="*/ 24 w 24"/>
                <a:gd name="T17" fmla="*/ 41 h 43"/>
                <a:gd name="T18" fmla="*/ 22 w 24"/>
                <a:gd name="T19" fmla="*/ 35 h 43"/>
                <a:gd name="T20" fmla="*/ 17 w 24"/>
                <a:gd name="T21" fmla="*/ 37 h 43"/>
                <a:gd name="T22" fmla="*/ 14 w 24"/>
                <a:gd name="T23" fmla="*/ 33 h 43"/>
                <a:gd name="T24" fmla="*/ 14 w 24"/>
                <a:gd name="T25" fmla="*/ 16 h 43"/>
                <a:gd name="T26" fmla="*/ 14 w 24"/>
                <a:gd name="T27" fmla="*/ 16 h 43"/>
                <a:gd name="T28" fmla="*/ 14 w 24"/>
                <a:gd name="T29" fmla="*/ 16 h 43"/>
                <a:gd name="T30" fmla="*/ 17 w 24"/>
                <a:gd name="T31" fmla="*/ 16 h 43"/>
                <a:gd name="T32" fmla="*/ 22 w 24"/>
                <a:gd name="T33" fmla="*/ 13 h 43"/>
                <a:gd name="T34" fmla="*/ 24 w 24"/>
                <a:gd name="T35" fmla="*/ 10 h 43"/>
                <a:gd name="T36" fmla="*/ 24 w 24"/>
                <a:gd name="T37" fmla="*/ 10 h 43"/>
                <a:gd name="T38" fmla="*/ 24 w 24"/>
                <a:gd name="T39" fmla="*/ 10 h 43"/>
                <a:gd name="T40" fmla="*/ 14 w 24"/>
                <a:gd name="T41" fmla="*/ 10 h 43"/>
                <a:gd name="T42" fmla="*/ 14 w 24"/>
                <a:gd name="T43" fmla="*/ 10 h 43"/>
                <a:gd name="T44" fmla="*/ 14 w 24"/>
                <a:gd name="T45" fmla="*/ 10 h 43"/>
                <a:gd name="T46" fmla="*/ 14 w 24"/>
                <a:gd name="T4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 h="43">
                  <a:moveTo>
                    <a:pt x="14" y="0"/>
                  </a:moveTo>
                  <a:cubicBezTo>
                    <a:pt x="6" y="2"/>
                    <a:pt x="6" y="2"/>
                    <a:pt x="6" y="2"/>
                  </a:cubicBezTo>
                  <a:cubicBezTo>
                    <a:pt x="6" y="10"/>
                    <a:pt x="6" y="10"/>
                    <a:pt x="6" y="10"/>
                  </a:cubicBezTo>
                  <a:cubicBezTo>
                    <a:pt x="0" y="10"/>
                    <a:pt x="0" y="10"/>
                    <a:pt x="0" y="10"/>
                  </a:cubicBezTo>
                  <a:cubicBezTo>
                    <a:pt x="0" y="16"/>
                    <a:pt x="0" y="16"/>
                    <a:pt x="0" y="16"/>
                  </a:cubicBezTo>
                  <a:cubicBezTo>
                    <a:pt x="6" y="16"/>
                    <a:pt x="6" y="16"/>
                    <a:pt x="6" y="16"/>
                  </a:cubicBezTo>
                  <a:cubicBezTo>
                    <a:pt x="6" y="35"/>
                    <a:pt x="6" y="35"/>
                    <a:pt x="6" y="35"/>
                  </a:cubicBezTo>
                  <a:cubicBezTo>
                    <a:pt x="6" y="40"/>
                    <a:pt x="9" y="43"/>
                    <a:pt x="15" y="43"/>
                  </a:cubicBezTo>
                  <a:cubicBezTo>
                    <a:pt x="18" y="43"/>
                    <a:pt x="22" y="42"/>
                    <a:pt x="24" y="41"/>
                  </a:cubicBezTo>
                  <a:cubicBezTo>
                    <a:pt x="22" y="35"/>
                    <a:pt x="22" y="35"/>
                    <a:pt x="22" y="35"/>
                  </a:cubicBezTo>
                  <a:cubicBezTo>
                    <a:pt x="21" y="36"/>
                    <a:pt x="19" y="37"/>
                    <a:pt x="17" y="37"/>
                  </a:cubicBezTo>
                  <a:cubicBezTo>
                    <a:pt x="15" y="37"/>
                    <a:pt x="14" y="36"/>
                    <a:pt x="14" y="33"/>
                  </a:cubicBezTo>
                  <a:cubicBezTo>
                    <a:pt x="14" y="16"/>
                    <a:pt x="14" y="16"/>
                    <a:pt x="14" y="16"/>
                  </a:cubicBezTo>
                  <a:cubicBezTo>
                    <a:pt x="14" y="16"/>
                    <a:pt x="14" y="16"/>
                    <a:pt x="14" y="16"/>
                  </a:cubicBezTo>
                  <a:cubicBezTo>
                    <a:pt x="14" y="16"/>
                    <a:pt x="14" y="16"/>
                    <a:pt x="14" y="16"/>
                  </a:cubicBezTo>
                  <a:cubicBezTo>
                    <a:pt x="17" y="16"/>
                    <a:pt x="17" y="16"/>
                    <a:pt x="17" y="16"/>
                  </a:cubicBezTo>
                  <a:cubicBezTo>
                    <a:pt x="20" y="16"/>
                    <a:pt x="22" y="14"/>
                    <a:pt x="22" y="13"/>
                  </a:cubicBezTo>
                  <a:cubicBezTo>
                    <a:pt x="24" y="10"/>
                    <a:pt x="24" y="10"/>
                    <a:pt x="24" y="10"/>
                  </a:cubicBezTo>
                  <a:cubicBezTo>
                    <a:pt x="24" y="10"/>
                    <a:pt x="24" y="10"/>
                    <a:pt x="24" y="10"/>
                  </a:cubicBezTo>
                  <a:cubicBezTo>
                    <a:pt x="24" y="10"/>
                    <a:pt x="24" y="10"/>
                    <a:pt x="24" y="10"/>
                  </a:cubicBezTo>
                  <a:cubicBezTo>
                    <a:pt x="14" y="10"/>
                    <a:pt x="14" y="10"/>
                    <a:pt x="14" y="10"/>
                  </a:cubicBezTo>
                  <a:cubicBezTo>
                    <a:pt x="14" y="10"/>
                    <a:pt x="14" y="10"/>
                    <a:pt x="14" y="10"/>
                  </a:cubicBezTo>
                  <a:cubicBezTo>
                    <a:pt x="14" y="10"/>
                    <a:pt x="14" y="10"/>
                    <a:pt x="14" y="10"/>
                  </a:cubicBezTo>
                  <a:lnTo>
                    <a:pt x="14"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9">
              <a:extLst>
                <a:ext uri="{FF2B5EF4-FFF2-40B4-BE49-F238E27FC236}">
                  <a16:creationId xmlns:a16="http://schemas.microsoft.com/office/drawing/2014/main" id="{3165C417-6357-4F29-B0B0-81EC50DB58E0}"/>
                </a:ext>
              </a:extLst>
            </p:cNvPr>
            <p:cNvSpPr>
              <a:spLocks/>
            </p:cNvSpPr>
            <p:nvPr userDrawn="1"/>
          </p:nvSpPr>
          <p:spPr bwMode="auto">
            <a:xfrm>
              <a:off x="1275" y="131"/>
              <a:ext cx="52" cy="72"/>
            </a:xfrm>
            <a:custGeom>
              <a:avLst/>
              <a:gdLst>
                <a:gd name="T0" fmla="*/ 14 w 25"/>
                <a:gd name="T1" fmla="*/ 0 h 34"/>
                <a:gd name="T2" fmla="*/ 2 w 25"/>
                <a:gd name="T3" fmla="*/ 10 h 34"/>
                <a:gd name="T4" fmla="*/ 17 w 25"/>
                <a:gd name="T5" fmla="*/ 24 h 34"/>
                <a:gd name="T6" fmla="*/ 11 w 25"/>
                <a:gd name="T7" fmla="*/ 28 h 34"/>
                <a:gd name="T8" fmla="*/ 2 w 25"/>
                <a:gd name="T9" fmla="*/ 25 h 34"/>
                <a:gd name="T10" fmla="*/ 2 w 25"/>
                <a:gd name="T11" fmla="*/ 26 h 34"/>
                <a:gd name="T12" fmla="*/ 0 w 25"/>
                <a:gd name="T13" fmla="*/ 32 h 34"/>
                <a:gd name="T14" fmla="*/ 12 w 25"/>
                <a:gd name="T15" fmla="*/ 34 h 34"/>
                <a:gd name="T16" fmla="*/ 25 w 25"/>
                <a:gd name="T17" fmla="*/ 24 h 34"/>
                <a:gd name="T18" fmla="*/ 10 w 25"/>
                <a:gd name="T19" fmla="*/ 10 h 34"/>
                <a:gd name="T20" fmla="*/ 14 w 25"/>
                <a:gd name="T21" fmla="*/ 7 h 34"/>
                <a:gd name="T22" fmla="*/ 22 w 25"/>
                <a:gd name="T23" fmla="*/ 8 h 34"/>
                <a:gd name="T24" fmla="*/ 24 w 25"/>
                <a:gd name="T25" fmla="*/ 2 h 34"/>
                <a:gd name="T26" fmla="*/ 24 w 25"/>
                <a:gd name="T27" fmla="*/ 2 h 34"/>
                <a:gd name="T28" fmla="*/ 14 w 25"/>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34">
                  <a:moveTo>
                    <a:pt x="14" y="0"/>
                  </a:moveTo>
                  <a:cubicBezTo>
                    <a:pt x="6" y="0"/>
                    <a:pt x="2" y="4"/>
                    <a:pt x="2" y="10"/>
                  </a:cubicBezTo>
                  <a:cubicBezTo>
                    <a:pt x="2" y="21"/>
                    <a:pt x="17" y="19"/>
                    <a:pt x="17" y="24"/>
                  </a:cubicBezTo>
                  <a:cubicBezTo>
                    <a:pt x="17" y="27"/>
                    <a:pt x="15" y="28"/>
                    <a:pt x="11" y="28"/>
                  </a:cubicBezTo>
                  <a:cubicBezTo>
                    <a:pt x="8" y="28"/>
                    <a:pt x="5" y="27"/>
                    <a:pt x="2" y="25"/>
                  </a:cubicBezTo>
                  <a:cubicBezTo>
                    <a:pt x="2" y="26"/>
                    <a:pt x="2" y="26"/>
                    <a:pt x="2" y="26"/>
                  </a:cubicBezTo>
                  <a:cubicBezTo>
                    <a:pt x="0" y="32"/>
                    <a:pt x="0" y="32"/>
                    <a:pt x="0" y="32"/>
                  </a:cubicBezTo>
                  <a:cubicBezTo>
                    <a:pt x="3" y="33"/>
                    <a:pt x="7" y="34"/>
                    <a:pt x="12" y="34"/>
                  </a:cubicBezTo>
                  <a:cubicBezTo>
                    <a:pt x="19" y="34"/>
                    <a:pt x="25" y="31"/>
                    <a:pt x="25" y="24"/>
                  </a:cubicBezTo>
                  <a:cubicBezTo>
                    <a:pt x="25" y="13"/>
                    <a:pt x="10" y="15"/>
                    <a:pt x="10" y="10"/>
                  </a:cubicBezTo>
                  <a:cubicBezTo>
                    <a:pt x="10" y="7"/>
                    <a:pt x="12" y="7"/>
                    <a:pt x="14" y="7"/>
                  </a:cubicBezTo>
                  <a:cubicBezTo>
                    <a:pt x="17" y="7"/>
                    <a:pt x="20" y="7"/>
                    <a:pt x="22" y="8"/>
                  </a:cubicBezTo>
                  <a:cubicBezTo>
                    <a:pt x="24" y="2"/>
                    <a:pt x="24" y="2"/>
                    <a:pt x="24" y="2"/>
                  </a:cubicBezTo>
                  <a:cubicBezTo>
                    <a:pt x="24" y="2"/>
                    <a:pt x="24" y="2"/>
                    <a:pt x="24" y="2"/>
                  </a:cubicBezTo>
                  <a:cubicBezTo>
                    <a:pt x="21" y="1"/>
                    <a:pt x="18" y="0"/>
                    <a:pt x="1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0">
              <a:extLst>
                <a:ext uri="{FF2B5EF4-FFF2-40B4-BE49-F238E27FC236}">
                  <a16:creationId xmlns:a16="http://schemas.microsoft.com/office/drawing/2014/main" id="{FB9CFCDE-C003-40D5-A110-61A2EF1BBF3A}"/>
                </a:ext>
              </a:extLst>
            </p:cNvPr>
            <p:cNvSpPr>
              <a:spLocks/>
            </p:cNvSpPr>
            <p:nvPr userDrawn="1"/>
          </p:nvSpPr>
          <p:spPr bwMode="auto">
            <a:xfrm>
              <a:off x="1402" y="131"/>
              <a:ext cx="50" cy="72"/>
            </a:xfrm>
            <a:custGeom>
              <a:avLst/>
              <a:gdLst>
                <a:gd name="T0" fmla="*/ 13 w 24"/>
                <a:gd name="T1" fmla="*/ 0 h 34"/>
                <a:gd name="T2" fmla="*/ 1 w 24"/>
                <a:gd name="T3" fmla="*/ 10 h 34"/>
                <a:gd name="T4" fmla="*/ 16 w 24"/>
                <a:gd name="T5" fmla="*/ 24 h 34"/>
                <a:gd name="T6" fmla="*/ 10 w 24"/>
                <a:gd name="T7" fmla="*/ 28 h 34"/>
                <a:gd name="T8" fmla="*/ 2 w 24"/>
                <a:gd name="T9" fmla="*/ 25 h 34"/>
                <a:gd name="T10" fmla="*/ 0 w 24"/>
                <a:gd name="T11" fmla="*/ 32 h 34"/>
                <a:gd name="T12" fmla="*/ 11 w 24"/>
                <a:gd name="T13" fmla="*/ 34 h 34"/>
                <a:gd name="T14" fmla="*/ 24 w 24"/>
                <a:gd name="T15" fmla="*/ 24 h 34"/>
                <a:gd name="T16" fmla="*/ 9 w 24"/>
                <a:gd name="T17" fmla="*/ 10 h 34"/>
                <a:gd name="T18" fmla="*/ 13 w 24"/>
                <a:gd name="T19" fmla="*/ 7 h 34"/>
                <a:gd name="T20" fmla="*/ 21 w 24"/>
                <a:gd name="T21" fmla="*/ 8 h 34"/>
                <a:gd name="T22" fmla="*/ 23 w 24"/>
                <a:gd name="T23" fmla="*/ 2 h 34"/>
                <a:gd name="T24" fmla="*/ 23 w 24"/>
                <a:gd name="T25" fmla="*/ 2 h 34"/>
                <a:gd name="T26" fmla="*/ 13 w 2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4">
                  <a:moveTo>
                    <a:pt x="13" y="0"/>
                  </a:moveTo>
                  <a:cubicBezTo>
                    <a:pt x="5" y="0"/>
                    <a:pt x="1" y="4"/>
                    <a:pt x="1" y="10"/>
                  </a:cubicBezTo>
                  <a:cubicBezTo>
                    <a:pt x="1" y="21"/>
                    <a:pt x="16" y="19"/>
                    <a:pt x="16" y="24"/>
                  </a:cubicBezTo>
                  <a:cubicBezTo>
                    <a:pt x="16" y="27"/>
                    <a:pt x="14" y="28"/>
                    <a:pt x="10" y="28"/>
                  </a:cubicBezTo>
                  <a:cubicBezTo>
                    <a:pt x="7" y="28"/>
                    <a:pt x="4" y="27"/>
                    <a:pt x="2" y="25"/>
                  </a:cubicBezTo>
                  <a:cubicBezTo>
                    <a:pt x="0" y="32"/>
                    <a:pt x="0" y="32"/>
                    <a:pt x="0" y="32"/>
                  </a:cubicBezTo>
                  <a:cubicBezTo>
                    <a:pt x="3" y="33"/>
                    <a:pt x="6" y="34"/>
                    <a:pt x="11" y="34"/>
                  </a:cubicBezTo>
                  <a:cubicBezTo>
                    <a:pt x="18" y="34"/>
                    <a:pt x="24" y="31"/>
                    <a:pt x="24" y="24"/>
                  </a:cubicBezTo>
                  <a:cubicBezTo>
                    <a:pt x="24" y="13"/>
                    <a:pt x="9" y="15"/>
                    <a:pt x="9" y="10"/>
                  </a:cubicBezTo>
                  <a:cubicBezTo>
                    <a:pt x="9" y="7"/>
                    <a:pt x="11" y="7"/>
                    <a:pt x="13" y="7"/>
                  </a:cubicBezTo>
                  <a:cubicBezTo>
                    <a:pt x="16" y="7"/>
                    <a:pt x="19" y="7"/>
                    <a:pt x="21" y="8"/>
                  </a:cubicBezTo>
                  <a:cubicBezTo>
                    <a:pt x="23" y="2"/>
                    <a:pt x="23" y="2"/>
                    <a:pt x="23" y="2"/>
                  </a:cubicBezTo>
                  <a:cubicBezTo>
                    <a:pt x="23" y="2"/>
                    <a:pt x="23" y="2"/>
                    <a:pt x="23" y="2"/>
                  </a:cubicBezTo>
                  <a:cubicBezTo>
                    <a:pt x="20" y="1"/>
                    <a:pt x="17"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1">
              <a:extLst>
                <a:ext uri="{FF2B5EF4-FFF2-40B4-BE49-F238E27FC236}">
                  <a16:creationId xmlns:a16="http://schemas.microsoft.com/office/drawing/2014/main" id="{F699172E-08D7-46C6-97F4-0B96FCC1F425}"/>
                </a:ext>
              </a:extLst>
            </p:cNvPr>
            <p:cNvSpPr>
              <a:spLocks/>
            </p:cNvSpPr>
            <p:nvPr userDrawn="1"/>
          </p:nvSpPr>
          <p:spPr bwMode="auto">
            <a:xfrm>
              <a:off x="1459" y="131"/>
              <a:ext cx="50" cy="72"/>
            </a:xfrm>
            <a:custGeom>
              <a:avLst/>
              <a:gdLst>
                <a:gd name="T0" fmla="*/ 13 w 24"/>
                <a:gd name="T1" fmla="*/ 0 h 34"/>
                <a:gd name="T2" fmla="*/ 1 w 24"/>
                <a:gd name="T3" fmla="*/ 10 h 34"/>
                <a:gd name="T4" fmla="*/ 16 w 24"/>
                <a:gd name="T5" fmla="*/ 24 h 34"/>
                <a:gd name="T6" fmla="*/ 11 w 24"/>
                <a:gd name="T7" fmla="*/ 28 h 34"/>
                <a:gd name="T8" fmla="*/ 2 w 24"/>
                <a:gd name="T9" fmla="*/ 25 h 34"/>
                <a:gd name="T10" fmla="*/ 0 w 24"/>
                <a:gd name="T11" fmla="*/ 32 h 34"/>
                <a:gd name="T12" fmla="*/ 11 w 24"/>
                <a:gd name="T13" fmla="*/ 34 h 34"/>
                <a:gd name="T14" fmla="*/ 24 w 24"/>
                <a:gd name="T15" fmla="*/ 24 h 34"/>
                <a:gd name="T16" fmla="*/ 9 w 24"/>
                <a:gd name="T17" fmla="*/ 10 h 34"/>
                <a:gd name="T18" fmla="*/ 14 w 24"/>
                <a:gd name="T19" fmla="*/ 7 h 34"/>
                <a:gd name="T20" fmla="*/ 21 w 24"/>
                <a:gd name="T21" fmla="*/ 8 h 34"/>
                <a:gd name="T22" fmla="*/ 23 w 24"/>
                <a:gd name="T23" fmla="*/ 2 h 34"/>
                <a:gd name="T24" fmla="*/ 23 w 24"/>
                <a:gd name="T25" fmla="*/ 2 h 34"/>
                <a:gd name="T26" fmla="*/ 13 w 2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4">
                  <a:moveTo>
                    <a:pt x="13" y="0"/>
                  </a:moveTo>
                  <a:cubicBezTo>
                    <a:pt x="6" y="0"/>
                    <a:pt x="1" y="4"/>
                    <a:pt x="1" y="10"/>
                  </a:cubicBezTo>
                  <a:cubicBezTo>
                    <a:pt x="1" y="21"/>
                    <a:pt x="16" y="19"/>
                    <a:pt x="16" y="24"/>
                  </a:cubicBezTo>
                  <a:cubicBezTo>
                    <a:pt x="16" y="27"/>
                    <a:pt x="14" y="28"/>
                    <a:pt x="11" y="28"/>
                  </a:cubicBezTo>
                  <a:cubicBezTo>
                    <a:pt x="7" y="28"/>
                    <a:pt x="4" y="27"/>
                    <a:pt x="2" y="25"/>
                  </a:cubicBezTo>
                  <a:cubicBezTo>
                    <a:pt x="0" y="32"/>
                    <a:pt x="0" y="32"/>
                    <a:pt x="0" y="32"/>
                  </a:cubicBezTo>
                  <a:cubicBezTo>
                    <a:pt x="3" y="33"/>
                    <a:pt x="7" y="34"/>
                    <a:pt x="11" y="34"/>
                  </a:cubicBezTo>
                  <a:cubicBezTo>
                    <a:pt x="18" y="34"/>
                    <a:pt x="24" y="31"/>
                    <a:pt x="24" y="24"/>
                  </a:cubicBezTo>
                  <a:cubicBezTo>
                    <a:pt x="24" y="13"/>
                    <a:pt x="9" y="15"/>
                    <a:pt x="9" y="10"/>
                  </a:cubicBezTo>
                  <a:cubicBezTo>
                    <a:pt x="9" y="7"/>
                    <a:pt x="11" y="7"/>
                    <a:pt x="14" y="7"/>
                  </a:cubicBezTo>
                  <a:cubicBezTo>
                    <a:pt x="17" y="7"/>
                    <a:pt x="19" y="7"/>
                    <a:pt x="21" y="8"/>
                  </a:cubicBezTo>
                  <a:cubicBezTo>
                    <a:pt x="23" y="2"/>
                    <a:pt x="23" y="2"/>
                    <a:pt x="23" y="2"/>
                  </a:cubicBezTo>
                  <a:cubicBezTo>
                    <a:pt x="23" y="2"/>
                    <a:pt x="23" y="2"/>
                    <a:pt x="23" y="2"/>
                  </a:cubicBezTo>
                  <a:cubicBezTo>
                    <a:pt x="20" y="1"/>
                    <a:pt x="17"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2">
              <a:extLst>
                <a:ext uri="{FF2B5EF4-FFF2-40B4-BE49-F238E27FC236}">
                  <a16:creationId xmlns:a16="http://schemas.microsoft.com/office/drawing/2014/main" id="{EB8C754C-F5A3-4704-A15B-57978541F08A}"/>
                </a:ext>
              </a:extLst>
            </p:cNvPr>
            <p:cNvSpPr>
              <a:spLocks/>
            </p:cNvSpPr>
            <p:nvPr userDrawn="1"/>
          </p:nvSpPr>
          <p:spPr bwMode="auto">
            <a:xfrm>
              <a:off x="1221" y="131"/>
              <a:ext cx="50" cy="72"/>
            </a:xfrm>
            <a:custGeom>
              <a:avLst/>
              <a:gdLst>
                <a:gd name="T0" fmla="*/ 13 w 24"/>
                <a:gd name="T1" fmla="*/ 0 h 34"/>
                <a:gd name="T2" fmla="*/ 0 w 24"/>
                <a:gd name="T3" fmla="*/ 10 h 34"/>
                <a:gd name="T4" fmla="*/ 16 w 24"/>
                <a:gd name="T5" fmla="*/ 24 h 34"/>
                <a:gd name="T6" fmla="*/ 10 w 24"/>
                <a:gd name="T7" fmla="*/ 28 h 34"/>
                <a:gd name="T8" fmla="*/ 1 w 24"/>
                <a:gd name="T9" fmla="*/ 25 h 34"/>
                <a:gd name="T10" fmla="*/ 1 w 24"/>
                <a:gd name="T11" fmla="*/ 25 h 34"/>
                <a:gd name="T12" fmla="*/ 4 w 24"/>
                <a:gd name="T13" fmla="*/ 34 h 34"/>
                <a:gd name="T14" fmla="*/ 11 w 24"/>
                <a:gd name="T15" fmla="*/ 34 h 34"/>
                <a:gd name="T16" fmla="*/ 24 w 24"/>
                <a:gd name="T17" fmla="*/ 24 h 34"/>
                <a:gd name="T18" fmla="*/ 9 w 24"/>
                <a:gd name="T19" fmla="*/ 10 h 34"/>
                <a:gd name="T20" fmla="*/ 13 w 24"/>
                <a:gd name="T21" fmla="*/ 7 h 34"/>
                <a:gd name="T22" fmla="*/ 21 w 24"/>
                <a:gd name="T23" fmla="*/ 8 h 34"/>
                <a:gd name="T24" fmla="*/ 22 w 24"/>
                <a:gd name="T25" fmla="*/ 2 h 34"/>
                <a:gd name="T26" fmla="*/ 22 w 24"/>
                <a:gd name="T27" fmla="*/ 2 h 34"/>
                <a:gd name="T28" fmla="*/ 13 w 24"/>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34">
                  <a:moveTo>
                    <a:pt x="13" y="0"/>
                  </a:moveTo>
                  <a:cubicBezTo>
                    <a:pt x="5" y="0"/>
                    <a:pt x="0" y="4"/>
                    <a:pt x="0" y="10"/>
                  </a:cubicBezTo>
                  <a:cubicBezTo>
                    <a:pt x="0" y="21"/>
                    <a:pt x="16" y="19"/>
                    <a:pt x="16" y="24"/>
                  </a:cubicBezTo>
                  <a:cubicBezTo>
                    <a:pt x="16" y="27"/>
                    <a:pt x="13" y="28"/>
                    <a:pt x="10" y="28"/>
                  </a:cubicBezTo>
                  <a:cubicBezTo>
                    <a:pt x="7" y="28"/>
                    <a:pt x="4" y="27"/>
                    <a:pt x="1" y="25"/>
                  </a:cubicBezTo>
                  <a:cubicBezTo>
                    <a:pt x="1" y="25"/>
                    <a:pt x="1" y="25"/>
                    <a:pt x="1" y="25"/>
                  </a:cubicBezTo>
                  <a:cubicBezTo>
                    <a:pt x="4" y="34"/>
                    <a:pt x="4" y="34"/>
                    <a:pt x="4" y="34"/>
                  </a:cubicBezTo>
                  <a:cubicBezTo>
                    <a:pt x="6" y="34"/>
                    <a:pt x="8" y="34"/>
                    <a:pt x="11" y="34"/>
                  </a:cubicBezTo>
                  <a:cubicBezTo>
                    <a:pt x="18" y="34"/>
                    <a:pt x="24" y="31"/>
                    <a:pt x="24" y="24"/>
                  </a:cubicBezTo>
                  <a:cubicBezTo>
                    <a:pt x="24" y="13"/>
                    <a:pt x="9" y="15"/>
                    <a:pt x="9" y="10"/>
                  </a:cubicBezTo>
                  <a:cubicBezTo>
                    <a:pt x="9" y="7"/>
                    <a:pt x="10" y="7"/>
                    <a:pt x="13" y="7"/>
                  </a:cubicBezTo>
                  <a:cubicBezTo>
                    <a:pt x="16" y="7"/>
                    <a:pt x="18" y="7"/>
                    <a:pt x="21" y="8"/>
                  </a:cubicBezTo>
                  <a:cubicBezTo>
                    <a:pt x="22" y="2"/>
                    <a:pt x="22" y="2"/>
                    <a:pt x="22" y="2"/>
                  </a:cubicBezTo>
                  <a:cubicBezTo>
                    <a:pt x="22" y="2"/>
                    <a:pt x="22" y="2"/>
                    <a:pt x="22" y="2"/>
                  </a:cubicBezTo>
                  <a:cubicBezTo>
                    <a:pt x="20" y="1"/>
                    <a:pt x="16"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3">
              <a:extLst>
                <a:ext uri="{FF2B5EF4-FFF2-40B4-BE49-F238E27FC236}">
                  <a16:creationId xmlns:a16="http://schemas.microsoft.com/office/drawing/2014/main" id="{87584780-228F-4331-A549-DB8EE5821A4C}"/>
                </a:ext>
              </a:extLst>
            </p:cNvPr>
            <p:cNvSpPr>
              <a:spLocks/>
            </p:cNvSpPr>
            <p:nvPr userDrawn="1"/>
          </p:nvSpPr>
          <p:spPr bwMode="auto">
            <a:xfrm>
              <a:off x="1519" y="131"/>
              <a:ext cx="104" cy="72"/>
            </a:xfrm>
            <a:custGeom>
              <a:avLst/>
              <a:gdLst>
                <a:gd name="T0" fmla="*/ 0 w 50"/>
                <a:gd name="T1" fmla="*/ 0 h 34"/>
                <a:gd name="T2" fmla="*/ 0 w 50"/>
                <a:gd name="T3" fmla="*/ 0 h 34"/>
                <a:gd name="T4" fmla="*/ 0 w 50"/>
                <a:gd name="T5" fmla="*/ 18 h 34"/>
                <a:gd name="T6" fmla="*/ 0 w 50"/>
                <a:gd name="T7" fmla="*/ 34 h 34"/>
                <a:gd name="T8" fmla="*/ 8 w 50"/>
                <a:gd name="T9" fmla="*/ 34 h 34"/>
                <a:gd name="T10" fmla="*/ 8 w 50"/>
                <a:gd name="T11" fmla="*/ 11 h 34"/>
                <a:gd name="T12" fmla="*/ 16 w 50"/>
                <a:gd name="T13" fmla="*/ 7 h 34"/>
                <a:gd name="T14" fmla="*/ 21 w 50"/>
                <a:gd name="T15" fmla="*/ 14 h 34"/>
                <a:gd name="T16" fmla="*/ 21 w 50"/>
                <a:gd name="T17" fmla="*/ 34 h 34"/>
                <a:gd name="T18" fmla="*/ 29 w 50"/>
                <a:gd name="T19" fmla="*/ 34 h 34"/>
                <a:gd name="T20" fmla="*/ 29 w 50"/>
                <a:gd name="T21" fmla="*/ 12 h 34"/>
                <a:gd name="T22" fmla="*/ 29 w 50"/>
                <a:gd name="T23" fmla="*/ 11 h 34"/>
                <a:gd name="T24" fmla="*/ 37 w 50"/>
                <a:gd name="T25" fmla="*/ 7 h 34"/>
                <a:gd name="T26" fmla="*/ 42 w 50"/>
                <a:gd name="T27" fmla="*/ 14 h 34"/>
                <a:gd name="T28" fmla="*/ 42 w 50"/>
                <a:gd name="T29" fmla="*/ 34 h 34"/>
                <a:gd name="T30" fmla="*/ 50 w 50"/>
                <a:gd name="T31" fmla="*/ 34 h 34"/>
                <a:gd name="T32" fmla="*/ 50 w 50"/>
                <a:gd name="T33" fmla="*/ 12 h 34"/>
                <a:gd name="T34" fmla="*/ 39 w 50"/>
                <a:gd name="T35" fmla="*/ 0 h 34"/>
                <a:gd name="T36" fmla="*/ 27 w 50"/>
                <a:gd name="T37" fmla="*/ 5 h 34"/>
                <a:gd name="T38" fmla="*/ 18 w 50"/>
                <a:gd name="T39" fmla="*/ 0 h 34"/>
                <a:gd name="T40" fmla="*/ 7 w 50"/>
                <a:gd name="T41" fmla="*/ 5 h 34"/>
                <a:gd name="T42" fmla="*/ 7 w 50"/>
                <a:gd name="T43" fmla="*/ 5 h 34"/>
                <a:gd name="T44" fmla="*/ 4 w 50"/>
                <a:gd name="T45" fmla="*/ 2 h 34"/>
                <a:gd name="T46" fmla="*/ 0 w 50"/>
                <a:gd name="T4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34">
                  <a:moveTo>
                    <a:pt x="0" y="0"/>
                  </a:moveTo>
                  <a:cubicBezTo>
                    <a:pt x="0" y="0"/>
                    <a:pt x="0" y="0"/>
                    <a:pt x="0" y="0"/>
                  </a:cubicBezTo>
                  <a:cubicBezTo>
                    <a:pt x="0" y="18"/>
                    <a:pt x="0" y="18"/>
                    <a:pt x="0" y="18"/>
                  </a:cubicBezTo>
                  <a:cubicBezTo>
                    <a:pt x="0" y="34"/>
                    <a:pt x="0" y="34"/>
                    <a:pt x="0" y="34"/>
                  </a:cubicBezTo>
                  <a:cubicBezTo>
                    <a:pt x="8" y="34"/>
                    <a:pt x="8" y="34"/>
                    <a:pt x="8" y="34"/>
                  </a:cubicBezTo>
                  <a:cubicBezTo>
                    <a:pt x="8" y="11"/>
                    <a:pt x="8" y="11"/>
                    <a:pt x="8" y="11"/>
                  </a:cubicBezTo>
                  <a:cubicBezTo>
                    <a:pt x="10" y="9"/>
                    <a:pt x="13" y="7"/>
                    <a:pt x="16" y="7"/>
                  </a:cubicBezTo>
                  <a:cubicBezTo>
                    <a:pt x="20" y="7"/>
                    <a:pt x="21" y="10"/>
                    <a:pt x="21" y="14"/>
                  </a:cubicBezTo>
                  <a:cubicBezTo>
                    <a:pt x="21" y="34"/>
                    <a:pt x="21" y="34"/>
                    <a:pt x="21" y="34"/>
                  </a:cubicBezTo>
                  <a:cubicBezTo>
                    <a:pt x="29" y="34"/>
                    <a:pt x="29" y="34"/>
                    <a:pt x="29" y="34"/>
                  </a:cubicBezTo>
                  <a:cubicBezTo>
                    <a:pt x="29" y="12"/>
                    <a:pt x="29" y="12"/>
                    <a:pt x="29" y="12"/>
                  </a:cubicBezTo>
                  <a:cubicBezTo>
                    <a:pt x="29" y="11"/>
                    <a:pt x="29" y="11"/>
                    <a:pt x="29" y="11"/>
                  </a:cubicBezTo>
                  <a:cubicBezTo>
                    <a:pt x="31" y="9"/>
                    <a:pt x="34" y="7"/>
                    <a:pt x="37" y="7"/>
                  </a:cubicBezTo>
                  <a:cubicBezTo>
                    <a:pt x="41" y="7"/>
                    <a:pt x="42" y="10"/>
                    <a:pt x="42" y="14"/>
                  </a:cubicBezTo>
                  <a:cubicBezTo>
                    <a:pt x="42" y="34"/>
                    <a:pt x="42" y="34"/>
                    <a:pt x="42" y="34"/>
                  </a:cubicBezTo>
                  <a:cubicBezTo>
                    <a:pt x="50" y="34"/>
                    <a:pt x="50" y="34"/>
                    <a:pt x="50" y="34"/>
                  </a:cubicBezTo>
                  <a:cubicBezTo>
                    <a:pt x="50" y="12"/>
                    <a:pt x="50" y="12"/>
                    <a:pt x="50" y="12"/>
                  </a:cubicBezTo>
                  <a:cubicBezTo>
                    <a:pt x="50" y="3"/>
                    <a:pt x="45" y="0"/>
                    <a:pt x="39" y="0"/>
                  </a:cubicBezTo>
                  <a:cubicBezTo>
                    <a:pt x="35" y="0"/>
                    <a:pt x="31" y="2"/>
                    <a:pt x="27" y="5"/>
                  </a:cubicBezTo>
                  <a:cubicBezTo>
                    <a:pt x="26" y="2"/>
                    <a:pt x="22" y="0"/>
                    <a:pt x="18" y="0"/>
                  </a:cubicBezTo>
                  <a:cubicBezTo>
                    <a:pt x="14" y="0"/>
                    <a:pt x="11" y="2"/>
                    <a:pt x="7" y="5"/>
                  </a:cubicBezTo>
                  <a:cubicBezTo>
                    <a:pt x="7" y="5"/>
                    <a:pt x="7" y="5"/>
                    <a:pt x="7" y="5"/>
                  </a:cubicBezTo>
                  <a:cubicBezTo>
                    <a:pt x="6" y="3"/>
                    <a:pt x="5" y="2"/>
                    <a:pt x="4"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4">
              <a:extLst>
                <a:ext uri="{FF2B5EF4-FFF2-40B4-BE49-F238E27FC236}">
                  <a16:creationId xmlns:a16="http://schemas.microsoft.com/office/drawing/2014/main" id="{5A22E929-770F-404E-BFBA-19140523F262}"/>
                </a:ext>
              </a:extLst>
            </p:cNvPr>
            <p:cNvSpPr>
              <a:spLocks/>
            </p:cNvSpPr>
            <p:nvPr userDrawn="1"/>
          </p:nvSpPr>
          <p:spPr bwMode="auto">
            <a:xfrm>
              <a:off x="1702" y="131"/>
              <a:ext cx="63" cy="72"/>
            </a:xfrm>
            <a:custGeom>
              <a:avLst/>
              <a:gdLst>
                <a:gd name="T0" fmla="*/ 0 w 30"/>
                <a:gd name="T1" fmla="*/ 0 h 34"/>
                <a:gd name="T2" fmla="*/ 0 w 30"/>
                <a:gd name="T3" fmla="*/ 0 h 34"/>
                <a:gd name="T4" fmla="*/ 0 w 30"/>
                <a:gd name="T5" fmla="*/ 18 h 34"/>
                <a:gd name="T6" fmla="*/ 0 w 30"/>
                <a:gd name="T7" fmla="*/ 34 h 34"/>
                <a:gd name="T8" fmla="*/ 8 w 30"/>
                <a:gd name="T9" fmla="*/ 34 h 34"/>
                <a:gd name="T10" fmla="*/ 8 w 30"/>
                <a:gd name="T11" fmla="*/ 11 h 34"/>
                <a:gd name="T12" fmla="*/ 16 w 30"/>
                <a:gd name="T13" fmla="*/ 7 h 34"/>
                <a:gd name="T14" fmla="*/ 21 w 30"/>
                <a:gd name="T15" fmla="*/ 15 h 34"/>
                <a:gd name="T16" fmla="*/ 21 w 30"/>
                <a:gd name="T17" fmla="*/ 34 h 34"/>
                <a:gd name="T18" fmla="*/ 30 w 30"/>
                <a:gd name="T19" fmla="*/ 34 h 34"/>
                <a:gd name="T20" fmla="*/ 30 w 30"/>
                <a:gd name="T21" fmla="*/ 12 h 34"/>
                <a:gd name="T22" fmla="*/ 19 w 30"/>
                <a:gd name="T23" fmla="*/ 0 h 34"/>
                <a:gd name="T24" fmla="*/ 8 w 30"/>
                <a:gd name="T25" fmla="*/ 5 h 34"/>
                <a:gd name="T26" fmla="*/ 7 w 30"/>
                <a:gd name="T27" fmla="*/ 5 h 34"/>
                <a:gd name="T28" fmla="*/ 4 w 30"/>
                <a:gd name="T29" fmla="*/ 2 h 34"/>
                <a:gd name="T30" fmla="*/ 0 w 30"/>
                <a:gd name="T3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4">
                  <a:moveTo>
                    <a:pt x="0" y="0"/>
                  </a:moveTo>
                  <a:cubicBezTo>
                    <a:pt x="0" y="0"/>
                    <a:pt x="0" y="0"/>
                    <a:pt x="0" y="0"/>
                  </a:cubicBezTo>
                  <a:cubicBezTo>
                    <a:pt x="0" y="18"/>
                    <a:pt x="0" y="18"/>
                    <a:pt x="0" y="18"/>
                  </a:cubicBezTo>
                  <a:cubicBezTo>
                    <a:pt x="0" y="34"/>
                    <a:pt x="0" y="34"/>
                    <a:pt x="0" y="34"/>
                  </a:cubicBezTo>
                  <a:cubicBezTo>
                    <a:pt x="8" y="34"/>
                    <a:pt x="8" y="34"/>
                    <a:pt x="8" y="34"/>
                  </a:cubicBezTo>
                  <a:cubicBezTo>
                    <a:pt x="8" y="11"/>
                    <a:pt x="8" y="11"/>
                    <a:pt x="8" y="11"/>
                  </a:cubicBezTo>
                  <a:cubicBezTo>
                    <a:pt x="11" y="9"/>
                    <a:pt x="14" y="7"/>
                    <a:pt x="16" y="7"/>
                  </a:cubicBezTo>
                  <a:cubicBezTo>
                    <a:pt x="20" y="7"/>
                    <a:pt x="21" y="11"/>
                    <a:pt x="21" y="15"/>
                  </a:cubicBezTo>
                  <a:cubicBezTo>
                    <a:pt x="21" y="34"/>
                    <a:pt x="21" y="34"/>
                    <a:pt x="21" y="34"/>
                  </a:cubicBezTo>
                  <a:cubicBezTo>
                    <a:pt x="30" y="34"/>
                    <a:pt x="30" y="34"/>
                    <a:pt x="30" y="34"/>
                  </a:cubicBezTo>
                  <a:cubicBezTo>
                    <a:pt x="30" y="12"/>
                    <a:pt x="30" y="12"/>
                    <a:pt x="30" y="12"/>
                  </a:cubicBezTo>
                  <a:cubicBezTo>
                    <a:pt x="30" y="3"/>
                    <a:pt x="24" y="0"/>
                    <a:pt x="19" y="0"/>
                  </a:cubicBezTo>
                  <a:cubicBezTo>
                    <a:pt x="15" y="0"/>
                    <a:pt x="11" y="2"/>
                    <a:pt x="8" y="5"/>
                  </a:cubicBezTo>
                  <a:cubicBezTo>
                    <a:pt x="7" y="5"/>
                    <a:pt x="7" y="5"/>
                    <a:pt x="7" y="5"/>
                  </a:cubicBezTo>
                  <a:cubicBezTo>
                    <a:pt x="7" y="3"/>
                    <a:pt x="5" y="2"/>
                    <a:pt x="4"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
              <a:extLst>
                <a:ext uri="{FF2B5EF4-FFF2-40B4-BE49-F238E27FC236}">
                  <a16:creationId xmlns:a16="http://schemas.microsoft.com/office/drawing/2014/main" id="{E7327BD7-0466-47AC-9E98-076A5B7F5B92}"/>
                </a:ext>
              </a:extLst>
            </p:cNvPr>
            <p:cNvSpPr>
              <a:spLocks/>
            </p:cNvSpPr>
            <p:nvPr userDrawn="1"/>
          </p:nvSpPr>
          <p:spPr bwMode="auto">
            <a:xfrm>
              <a:off x="469" y="103"/>
              <a:ext cx="78" cy="100"/>
            </a:xfrm>
            <a:custGeom>
              <a:avLst/>
              <a:gdLst>
                <a:gd name="T0" fmla="*/ 24 w 37"/>
                <a:gd name="T1" fmla="*/ 0 h 47"/>
                <a:gd name="T2" fmla="*/ 0 w 37"/>
                <a:gd name="T3" fmla="*/ 24 h 47"/>
                <a:gd name="T4" fmla="*/ 23 w 37"/>
                <a:gd name="T5" fmla="*/ 47 h 47"/>
                <a:gd name="T6" fmla="*/ 37 w 37"/>
                <a:gd name="T7" fmla="*/ 44 h 47"/>
                <a:gd name="T8" fmla="*/ 35 w 37"/>
                <a:gd name="T9" fmla="*/ 37 h 47"/>
                <a:gd name="T10" fmla="*/ 24 w 37"/>
                <a:gd name="T11" fmla="*/ 40 h 47"/>
                <a:gd name="T12" fmla="*/ 9 w 37"/>
                <a:gd name="T13" fmla="*/ 24 h 47"/>
                <a:gd name="T14" fmla="*/ 24 w 37"/>
                <a:gd name="T15" fmla="*/ 7 h 47"/>
                <a:gd name="T16" fmla="*/ 36 w 37"/>
                <a:gd name="T17" fmla="*/ 10 h 47"/>
                <a:gd name="T18" fmla="*/ 36 w 37"/>
                <a:gd name="T19" fmla="*/ 3 h 47"/>
                <a:gd name="T20" fmla="*/ 24 w 37"/>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47">
                  <a:moveTo>
                    <a:pt x="24" y="0"/>
                  </a:moveTo>
                  <a:cubicBezTo>
                    <a:pt x="9" y="0"/>
                    <a:pt x="0" y="11"/>
                    <a:pt x="0" y="24"/>
                  </a:cubicBezTo>
                  <a:cubicBezTo>
                    <a:pt x="0" y="37"/>
                    <a:pt x="8" y="47"/>
                    <a:pt x="23" y="47"/>
                  </a:cubicBezTo>
                  <a:cubicBezTo>
                    <a:pt x="27" y="47"/>
                    <a:pt x="32" y="46"/>
                    <a:pt x="37" y="44"/>
                  </a:cubicBezTo>
                  <a:cubicBezTo>
                    <a:pt x="36" y="42"/>
                    <a:pt x="35" y="39"/>
                    <a:pt x="35" y="37"/>
                  </a:cubicBezTo>
                  <a:cubicBezTo>
                    <a:pt x="32" y="39"/>
                    <a:pt x="28" y="40"/>
                    <a:pt x="24" y="40"/>
                  </a:cubicBezTo>
                  <a:cubicBezTo>
                    <a:pt x="15" y="40"/>
                    <a:pt x="9" y="33"/>
                    <a:pt x="9" y="24"/>
                  </a:cubicBezTo>
                  <a:cubicBezTo>
                    <a:pt x="9" y="15"/>
                    <a:pt x="14" y="7"/>
                    <a:pt x="24" y="7"/>
                  </a:cubicBezTo>
                  <a:cubicBezTo>
                    <a:pt x="29" y="7"/>
                    <a:pt x="32" y="8"/>
                    <a:pt x="36" y="10"/>
                  </a:cubicBezTo>
                  <a:cubicBezTo>
                    <a:pt x="36" y="3"/>
                    <a:pt x="36" y="3"/>
                    <a:pt x="36" y="3"/>
                  </a:cubicBezTo>
                  <a:cubicBezTo>
                    <a:pt x="33" y="1"/>
                    <a:pt x="29" y="0"/>
                    <a:pt x="2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
              <a:extLst>
                <a:ext uri="{FF2B5EF4-FFF2-40B4-BE49-F238E27FC236}">
                  <a16:creationId xmlns:a16="http://schemas.microsoft.com/office/drawing/2014/main" id="{81AFC736-4CAE-4D4A-B5AE-56E01C0DA8D2}"/>
                </a:ext>
              </a:extLst>
            </p:cNvPr>
            <p:cNvSpPr>
              <a:spLocks noEditPoints="1"/>
            </p:cNvSpPr>
            <p:nvPr userDrawn="1"/>
          </p:nvSpPr>
          <p:spPr bwMode="auto">
            <a:xfrm>
              <a:off x="736" y="97"/>
              <a:ext cx="62" cy="106"/>
            </a:xfrm>
            <a:custGeom>
              <a:avLst/>
              <a:gdLst>
                <a:gd name="T0" fmla="*/ 12 w 30"/>
                <a:gd name="T1" fmla="*/ 43 h 50"/>
                <a:gd name="T2" fmla="*/ 8 w 30"/>
                <a:gd name="T3" fmla="*/ 42 h 50"/>
                <a:gd name="T4" fmla="*/ 8 w 30"/>
                <a:gd name="T5" fmla="*/ 23 h 50"/>
                <a:gd name="T6" fmla="*/ 13 w 30"/>
                <a:gd name="T7" fmla="*/ 22 h 50"/>
                <a:gd name="T8" fmla="*/ 22 w 30"/>
                <a:gd name="T9" fmla="*/ 32 h 50"/>
                <a:gd name="T10" fmla="*/ 12 w 30"/>
                <a:gd name="T11" fmla="*/ 43 h 50"/>
                <a:gd name="T12" fmla="*/ 8 w 30"/>
                <a:gd name="T13" fmla="*/ 0 h 50"/>
                <a:gd name="T14" fmla="*/ 0 w 30"/>
                <a:gd name="T15" fmla="*/ 0 h 50"/>
                <a:gd name="T16" fmla="*/ 0 w 30"/>
                <a:gd name="T17" fmla="*/ 47 h 50"/>
                <a:gd name="T18" fmla="*/ 11 w 30"/>
                <a:gd name="T19" fmla="*/ 50 h 50"/>
                <a:gd name="T20" fmla="*/ 30 w 30"/>
                <a:gd name="T21" fmla="*/ 32 h 50"/>
                <a:gd name="T22" fmla="*/ 15 w 30"/>
                <a:gd name="T23" fmla="*/ 15 h 50"/>
                <a:gd name="T24" fmla="*/ 8 w 30"/>
                <a:gd name="T25" fmla="*/ 16 h 50"/>
                <a:gd name="T26" fmla="*/ 8 w 30"/>
                <a:gd name="T2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50">
                  <a:moveTo>
                    <a:pt x="12" y="43"/>
                  </a:moveTo>
                  <a:cubicBezTo>
                    <a:pt x="11" y="43"/>
                    <a:pt x="10" y="43"/>
                    <a:pt x="8" y="42"/>
                  </a:cubicBezTo>
                  <a:cubicBezTo>
                    <a:pt x="8" y="23"/>
                    <a:pt x="8" y="23"/>
                    <a:pt x="8" y="23"/>
                  </a:cubicBezTo>
                  <a:cubicBezTo>
                    <a:pt x="9" y="23"/>
                    <a:pt x="11" y="22"/>
                    <a:pt x="13" y="22"/>
                  </a:cubicBezTo>
                  <a:cubicBezTo>
                    <a:pt x="19" y="22"/>
                    <a:pt x="22" y="26"/>
                    <a:pt x="22" y="32"/>
                  </a:cubicBezTo>
                  <a:cubicBezTo>
                    <a:pt x="22" y="38"/>
                    <a:pt x="18" y="43"/>
                    <a:pt x="12" y="43"/>
                  </a:cubicBezTo>
                  <a:moveTo>
                    <a:pt x="8" y="0"/>
                  </a:moveTo>
                  <a:cubicBezTo>
                    <a:pt x="0" y="0"/>
                    <a:pt x="0" y="0"/>
                    <a:pt x="0" y="0"/>
                  </a:cubicBezTo>
                  <a:cubicBezTo>
                    <a:pt x="0" y="47"/>
                    <a:pt x="0" y="47"/>
                    <a:pt x="0" y="47"/>
                  </a:cubicBezTo>
                  <a:cubicBezTo>
                    <a:pt x="3" y="49"/>
                    <a:pt x="7" y="50"/>
                    <a:pt x="11" y="50"/>
                  </a:cubicBezTo>
                  <a:cubicBezTo>
                    <a:pt x="22" y="50"/>
                    <a:pt x="30" y="43"/>
                    <a:pt x="30" y="32"/>
                  </a:cubicBezTo>
                  <a:cubicBezTo>
                    <a:pt x="30" y="21"/>
                    <a:pt x="23" y="15"/>
                    <a:pt x="15" y="15"/>
                  </a:cubicBezTo>
                  <a:cubicBezTo>
                    <a:pt x="12" y="15"/>
                    <a:pt x="10" y="16"/>
                    <a:pt x="8" y="16"/>
                  </a:cubicBezTo>
                  <a:lnTo>
                    <a:pt x="8"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7">
              <a:extLst>
                <a:ext uri="{FF2B5EF4-FFF2-40B4-BE49-F238E27FC236}">
                  <a16:creationId xmlns:a16="http://schemas.microsoft.com/office/drawing/2014/main" id="{4DC55DAF-6248-4AB6-8945-9CA5AADE5026}"/>
                </a:ext>
              </a:extLst>
            </p:cNvPr>
            <p:cNvSpPr>
              <a:spLocks noEditPoints="1"/>
            </p:cNvSpPr>
            <p:nvPr userDrawn="1"/>
          </p:nvSpPr>
          <p:spPr bwMode="auto">
            <a:xfrm>
              <a:off x="890" y="97"/>
              <a:ext cx="65" cy="106"/>
            </a:xfrm>
            <a:custGeom>
              <a:avLst/>
              <a:gdLst>
                <a:gd name="T0" fmla="*/ 18 w 31"/>
                <a:gd name="T1" fmla="*/ 43 h 50"/>
                <a:gd name="T2" fmla="*/ 8 w 31"/>
                <a:gd name="T3" fmla="*/ 33 h 50"/>
                <a:gd name="T4" fmla="*/ 18 w 31"/>
                <a:gd name="T5" fmla="*/ 23 h 50"/>
                <a:gd name="T6" fmla="*/ 22 w 31"/>
                <a:gd name="T7" fmla="*/ 23 h 50"/>
                <a:gd name="T8" fmla="*/ 22 w 31"/>
                <a:gd name="T9" fmla="*/ 43 h 50"/>
                <a:gd name="T10" fmla="*/ 18 w 31"/>
                <a:gd name="T11" fmla="*/ 43 h 50"/>
                <a:gd name="T12" fmla="*/ 31 w 31"/>
                <a:gd name="T13" fmla="*/ 0 h 50"/>
                <a:gd name="T14" fmla="*/ 22 w 31"/>
                <a:gd name="T15" fmla="*/ 0 h 50"/>
                <a:gd name="T16" fmla="*/ 22 w 31"/>
                <a:gd name="T17" fmla="*/ 16 h 50"/>
                <a:gd name="T18" fmla="*/ 18 w 31"/>
                <a:gd name="T19" fmla="*/ 16 h 50"/>
                <a:gd name="T20" fmla="*/ 0 w 31"/>
                <a:gd name="T21" fmla="*/ 33 h 50"/>
                <a:gd name="T22" fmla="*/ 19 w 31"/>
                <a:gd name="T23" fmla="*/ 50 h 50"/>
                <a:gd name="T24" fmla="*/ 31 w 31"/>
                <a:gd name="T25" fmla="*/ 48 h 50"/>
                <a:gd name="T26" fmla="*/ 31 w 31"/>
                <a:gd name="T2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50">
                  <a:moveTo>
                    <a:pt x="18" y="43"/>
                  </a:moveTo>
                  <a:cubicBezTo>
                    <a:pt x="13" y="43"/>
                    <a:pt x="8" y="40"/>
                    <a:pt x="8" y="33"/>
                  </a:cubicBezTo>
                  <a:cubicBezTo>
                    <a:pt x="8" y="26"/>
                    <a:pt x="13" y="23"/>
                    <a:pt x="18" y="23"/>
                  </a:cubicBezTo>
                  <a:cubicBezTo>
                    <a:pt x="20" y="23"/>
                    <a:pt x="21" y="23"/>
                    <a:pt x="22" y="23"/>
                  </a:cubicBezTo>
                  <a:cubicBezTo>
                    <a:pt x="22" y="43"/>
                    <a:pt x="22" y="43"/>
                    <a:pt x="22" y="43"/>
                  </a:cubicBezTo>
                  <a:cubicBezTo>
                    <a:pt x="21" y="43"/>
                    <a:pt x="20" y="43"/>
                    <a:pt x="18" y="43"/>
                  </a:cubicBezTo>
                  <a:moveTo>
                    <a:pt x="31" y="0"/>
                  </a:moveTo>
                  <a:cubicBezTo>
                    <a:pt x="22" y="0"/>
                    <a:pt x="22" y="0"/>
                    <a:pt x="22" y="0"/>
                  </a:cubicBezTo>
                  <a:cubicBezTo>
                    <a:pt x="22" y="16"/>
                    <a:pt x="22" y="16"/>
                    <a:pt x="22" y="16"/>
                  </a:cubicBezTo>
                  <a:cubicBezTo>
                    <a:pt x="21" y="16"/>
                    <a:pt x="19" y="16"/>
                    <a:pt x="18" y="16"/>
                  </a:cubicBezTo>
                  <a:cubicBezTo>
                    <a:pt x="8" y="16"/>
                    <a:pt x="0" y="23"/>
                    <a:pt x="0" y="33"/>
                  </a:cubicBezTo>
                  <a:cubicBezTo>
                    <a:pt x="0" y="44"/>
                    <a:pt x="8" y="50"/>
                    <a:pt x="19" y="50"/>
                  </a:cubicBezTo>
                  <a:cubicBezTo>
                    <a:pt x="23" y="50"/>
                    <a:pt x="27" y="49"/>
                    <a:pt x="31" y="48"/>
                  </a:cubicBezTo>
                  <a:lnTo>
                    <a:pt x="31"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8">
              <a:extLst>
                <a:ext uri="{FF2B5EF4-FFF2-40B4-BE49-F238E27FC236}">
                  <a16:creationId xmlns:a16="http://schemas.microsoft.com/office/drawing/2014/main" id="{9DBEF689-4F97-42E5-8EFC-DB17B6610A23}"/>
                </a:ext>
              </a:extLst>
            </p:cNvPr>
            <p:cNvSpPr>
              <a:spLocks noEditPoints="1"/>
            </p:cNvSpPr>
            <p:nvPr userDrawn="1"/>
          </p:nvSpPr>
          <p:spPr bwMode="auto">
            <a:xfrm>
              <a:off x="1030" y="131"/>
              <a:ext cx="62" cy="72"/>
            </a:xfrm>
            <a:custGeom>
              <a:avLst/>
              <a:gdLst>
                <a:gd name="T0" fmla="*/ 9 w 30"/>
                <a:gd name="T1" fmla="*/ 13 h 34"/>
                <a:gd name="T2" fmla="*/ 15 w 30"/>
                <a:gd name="T3" fmla="*/ 6 h 34"/>
                <a:gd name="T4" fmla="*/ 21 w 30"/>
                <a:gd name="T5" fmla="*/ 13 h 34"/>
                <a:gd name="T6" fmla="*/ 9 w 30"/>
                <a:gd name="T7" fmla="*/ 13 h 34"/>
                <a:gd name="T8" fmla="*/ 15 w 30"/>
                <a:gd name="T9" fmla="*/ 0 h 34"/>
                <a:gd name="T10" fmla="*/ 0 w 30"/>
                <a:gd name="T11" fmla="*/ 17 h 34"/>
                <a:gd name="T12" fmla="*/ 17 w 30"/>
                <a:gd name="T13" fmla="*/ 34 h 34"/>
                <a:gd name="T14" fmla="*/ 29 w 30"/>
                <a:gd name="T15" fmla="*/ 31 h 34"/>
                <a:gd name="T16" fmla="*/ 26 w 30"/>
                <a:gd name="T17" fmla="*/ 25 h 34"/>
                <a:gd name="T18" fmla="*/ 18 w 30"/>
                <a:gd name="T19" fmla="*/ 28 h 34"/>
                <a:gd name="T20" fmla="*/ 9 w 30"/>
                <a:gd name="T21" fmla="*/ 19 h 34"/>
                <a:gd name="T22" fmla="*/ 30 w 30"/>
                <a:gd name="T23" fmla="*/ 19 h 34"/>
                <a:gd name="T24" fmla="*/ 30 w 30"/>
                <a:gd name="T25" fmla="*/ 17 h 34"/>
                <a:gd name="T26" fmla="*/ 15 w 30"/>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4">
                  <a:moveTo>
                    <a:pt x="9" y="13"/>
                  </a:moveTo>
                  <a:cubicBezTo>
                    <a:pt x="9" y="10"/>
                    <a:pt x="11" y="6"/>
                    <a:pt x="15" y="6"/>
                  </a:cubicBezTo>
                  <a:cubicBezTo>
                    <a:pt x="19" y="6"/>
                    <a:pt x="21" y="10"/>
                    <a:pt x="21" y="13"/>
                  </a:cubicBezTo>
                  <a:lnTo>
                    <a:pt x="9" y="13"/>
                  </a:lnTo>
                  <a:close/>
                  <a:moveTo>
                    <a:pt x="15" y="0"/>
                  </a:moveTo>
                  <a:cubicBezTo>
                    <a:pt x="6" y="0"/>
                    <a:pt x="0" y="7"/>
                    <a:pt x="0" y="17"/>
                  </a:cubicBezTo>
                  <a:cubicBezTo>
                    <a:pt x="0" y="26"/>
                    <a:pt x="5" y="34"/>
                    <a:pt x="17" y="34"/>
                  </a:cubicBezTo>
                  <a:cubicBezTo>
                    <a:pt x="21" y="34"/>
                    <a:pt x="25" y="33"/>
                    <a:pt x="29" y="31"/>
                  </a:cubicBezTo>
                  <a:cubicBezTo>
                    <a:pt x="26" y="25"/>
                    <a:pt x="26" y="25"/>
                    <a:pt x="26" y="25"/>
                  </a:cubicBezTo>
                  <a:cubicBezTo>
                    <a:pt x="24" y="27"/>
                    <a:pt x="21" y="28"/>
                    <a:pt x="18" y="28"/>
                  </a:cubicBezTo>
                  <a:cubicBezTo>
                    <a:pt x="13" y="28"/>
                    <a:pt x="9" y="24"/>
                    <a:pt x="9" y="19"/>
                  </a:cubicBezTo>
                  <a:cubicBezTo>
                    <a:pt x="30" y="19"/>
                    <a:pt x="30" y="19"/>
                    <a:pt x="30" y="19"/>
                  </a:cubicBezTo>
                  <a:cubicBezTo>
                    <a:pt x="30" y="17"/>
                    <a:pt x="30" y="17"/>
                    <a:pt x="30" y="17"/>
                  </a:cubicBezTo>
                  <a:cubicBezTo>
                    <a:pt x="30" y="6"/>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9">
              <a:extLst>
                <a:ext uri="{FF2B5EF4-FFF2-40B4-BE49-F238E27FC236}">
                  <a16:creationId xmlns:a16="http://schemas.microsoft.com/office/drawing/2014/main" id="{E91BA4F3-2E65-4A6F-BB2F-FD77364946CF}"/>
                </a:ext>
              </a:extLst>
            </p:cNvPr>
            <p:cNvSpPr>
              <a:spLocks noEditPoints="1"/>
            </p:cNvSpPr>
            <p:nvPr userDrawn="1"/>
          </p:nvSpPr>
          <p:spPr bwMode="auto">
            <a:xfrm>
              <a:off x="549" y="131"/>
              <a:ext cx="58" cy="72"/>
            </a:xfrm>
            <a:custGeom>
              <a:avLst/>
              <a:gdLst>
                <a:gd name="T0" fmla="*/ 13 w 28"/>
                <a:gd name="T1" fmla="*/ 28 h 34"/>
                <a:gd name="T2" fmla="*/ 9 w 28"/>
                <a:gd name="T3" fmla="*/ 23 h 34"/>
                <a:gd name="T4" fmla="*/ 11 w 28"/>
                <a:gd name="T5" fmla="*/ 19 h 34"/>
                <a:gd name="T6" fmla="*/ 15 w 28"/>
                <a:gd name="T7" fmla="*/ 18 h 34"/>
                <a:gd name="T8" fmla="*/ 20 w 28"/>
                <a:gd name="T9" fmla="*/ 18 h 34"/>
                <a:gd name="T10" fmla="*/ 20 w 28"/>
                <a:gd name="T11" fmla="*/ 25 h 34"/>
                <a:gd name="T12" fmla="*/ 20 w 28"/>
                <a:gd name="T13" fmla="*/ 25 h 34"/>
                <a:gd name="T14" fmla="*/ 13 w 28"/>
                <a:gd name="T15" fmla="*/ 28 h 34"/>
                <a:gd name="T16" fmla="*/ 15 w 28"/>
                <a:gd name="T17" fmla="*/ 0 h 34"/>
                <a:gd name="T18" fmla="*/ 2 w 28"/>
                <a:gd name="T19" fmla="*/ 3 h 34"/>
                <a:gd name="T20" fmla="*/ 5 w 28"/>
                <a:gd name="T21" fmla="*/ 8 h 34"/>
                <a:gd name="T22" fmla="*/ 14 w 28"/>
                <a:gd name="T23" fmla="*/ 6 h 34"/>
                <a:gd name="T24" fmla="*/ 20 w 28"/>
                <a:gd name="T25" fmla="*/ 12 h 34"/>
                <a:gd name="T26" fmla="*/ 20 w 28"/>
                <a:gd name="T27" fmla="*/ 13 h 34"/>
                <a:gd name="T28" fmla="*/ 14 w 28"/>
                <a:gd name="T29" fmla="*/ 13 h 34"/>
                <a:gd name="T30" fmla="*/ 6 w 28"/>
                <a:gd name="T31" fmla="*/ 15 h 34"/>
                <a:gd name="T32" fmla="*/ 0 w 28"/>
                <a:gd name="T33" fmla="*/ 24 h 34"/>
                <a:gd name="T34" fmla="*/ 11 w 28"/>
                <a:gd name="T35" fmla="*/ 34 h 34"/>
                <a:gd name="T36" fmla="*/ 21 w 28"/>
                <a:gd name="T37" fmla="*/ 30 h 34"/>
                <a:gd name="T38" fmla="*/ 21 w 28"/>
                <a:gd name="T39" fmla="*/ 30 h 34"/>
                <a:gd name="T40" fmla="*/ 23 w 28"/>
                <a:gd name="T41" fmla="*/ 32 h 34"/>
                <a:gd name="T42" fmla="*/ 28 w 28"/>
                <a:gd name="T43" fmla="*/ 34 h 34"/>
                <a:gd name="T44" fmla="*/ 28 w 28"/>
                <a:gd name="T45" fmla="*/ 34 h 34"/>
                <a:gd name="T46" fmla="*/ 28 w 28"/>
                <a:gd name="T47" fmla="*/ 34 h 34"/>
                <a:gd name="T48" fmla="*/ 28 w 28"/>
                <a:gd name="T49" fmla="*/ 15 h 34"/>
                <a:gd name="T50" fmla="*/ 28 w 28"/>
                <a:gd name="T51" fmla="*/ 15 h 34"/>
                <a:gd name="T52" fmla="*/ 28 w 28"/>
                <a:gd name="T53" fmla="*/ 12 h 34"/>
                <a:gd name="T54" fmla="*/ 15 w 28"/>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 h="34">
                  <a:moveTo>
                    <a:pt x="13" y="28"/>
                  </a:moveTo>
                  <a:cubicBezTo>
                    <a:pt x="10" y="28"/>
                    <a:pt x="9" y="26"/>
                    <a:pt x="9" y="23"/>
                  </a:cubicBezTo>
                  <a:cubicBezTo>
                    <a:pt x="9" y="21"/>
                    <a:pt x="9" y="20"/>
                    <a:pt x="11" y="19"/>
                  </a:cubicBezTo>
                  <a:cubicBezTo>
                    <a:pt x="12" y="19"/>
                    <a:pt x="13" y="18"/>
                    <a:pt x="15" y="18"/>
                  </a:cubicBezTo>
                  <a:cubicBezTo>
                    <a:pt x="20" y="18"/>
                    <a:pt x="20" y="18"/>
                    <a:pt x="20" y="18"/>
                  </a:cubicBezTo>
                  <a:cubicBezTo>
                    <a:pt x="20" y="25"/>
                    <a:pt x="20" y="25"/>
                    <a:pt x="20" y="25"/>
                  </a:cubicBezTo>
                  <a:cubicBezTo>
                    <a:pt x="20" y="25"/>
                    <a:pt x="20" y="25"/>
                    <a:pt x="20" y="25"/>
                  </a:cubicBezTo>
                  <a:cubicBezTo>
                    <a:pt x="18" y="26"/>
                    <a:pt x="16" y="28"/>
                    <a:pt x="13" y="28"/>
                  </a:cubicBezTo>
                  <a:moveTo>
                    <a:pt x="15" y="0"/>
                  </a:moveTo>
                  <a:cubicBezTo>
                    <a:pt x="10" y="0"/>
                    <a:pt x="6" y="1"/>
                    <a:pt x="2" y="3"/>
                  </a:cubicBezTo>
                  <a:cubicBezTo>
                    <a:pt x="5" y="8"/>
                    <a:pt x="5" y="8"/>
                    <a:pt x="5" y="8"/>
                  </a:cubicBezTo>
                  <a:cubicBezTo>
                    <a:pt x="7" y="7"/>
                    <a:pt x="10" y="6"/>
                    <a:pt x="14" y="6"/>
                  </a:cubicBezTo>
                  <a:cubicBezTo>
                    <a:pt x="17" y="6"/>
                    <a:pt x="20" y="8"/>
                    <a:pt x="20" y="12"/>
                  </a:cubicBezTo>
                  <a:cubicBezTo>
                    <a:pt x="20" y="13"/>
                    <a:pt x="20" y="13"/>
                    <a:pt x="20" y="13"/>
                  </a:cubicBezTo>
                  <a:cubicBezTo>
                    <a:pt x="14" y="13"/>
                    <a:pt x="14" y="13"/>
                    <a:pt x="14" y="13"/>
                  </a:cubicBezTo>
                  <a:cubicBezTo>
                    <a:pt x="11" y="13"/>
                    <a:pt x="8" y="13"/>
                    <a:pt x="6" y="15"/>
                  </a:cubicBezTo>
                  <a:cubicBezTo>
                    <a:pt x="2" y="16"/>
                    <a:pt x="0" y="19"/>
                    <a:pt x="0" y="24"/>
                  </a:cubicBezTo>
                  <a:cubicBezTo>
                    <a:pt x="0" y="30"/>
                    <a:pt x="5" y="34"/>
                    <a:pt x="11" y="34"/>
                  </a:cubicBezTo>
                  <a:cubicBezTo>
                    <a:pt x="15" y="34"/>
                    <a:pt x="18" y="32"/>
                    <a:pt x="21" y="30"/>
                  </a:cubicBezTo>
                  <a:cubicBezTo>
                    <a:pt x="21" y="30"/>
                    <a:pt x="21" y="30"/>
                    <a:pt x="21" y="30"/>
                  </a:cubicBezTo>
                  <a:cubicBezTo>
                    <a:pt x="22" y="31"/>
                    <a:pt x="23" y="32"/>
                    <a:pt x="23" y="32"/>
                  </a:cubicBezTo>
                  <a:cubicBezTo>
                    <a:pt x="28" y="34"/>
                    <a:pt x="28" y="34"/>
                    <a:pt x="28" y="34"/>
                  </a:cubicBezTo>
                  <a:cubicBezTo>
                    <a:pt x="28" y="34"/>
                    <a:pt x="28" y="34"/>
                    <a:pt x="28" y="34"/>
                  </a:cubicBezTo>
                  <a:cubicBezTo>
                    <a:pt x="28" y="34"/>
                    <a:pt x="28" y="34"/>
                    <a:pt x="28" y="34"/>
                  </a:cubicBezTo>
                  <a:cubicBezTo>
                    <a:pt x="28" y="15"/>
                    <a:pt x="28" y="15"/>
                    <a:pt x="28" y="15"/>
                  </a:cubicBezTo>
                  <a:cubicBezTo>
                    <a:pt x="28" y="15"/>
                    <a:pt x="28" y="15"/>
                    <a:pt x="28" y="15"/>
                  </a:cubicBezTo>
                  <a:cubicBezTo>
                    <a:pt x="28" y="12"/>
                    <a:pt x="28" y="12"/>
                    <a:pt x="28" y="12"/>
                  </a:cubicBezTo>
                  <a:cubicBezTo>
                    <a:pt x="28" y="4"/>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20">
              <a:extLst>
                <a:ext uri="{FF2B5EF4-FFF2-40B4-BE49-F238E27FC236}">
                  <a16:creationId xmlns:a16="http://schemas.microsoft.com/office/drawing/2014/main" id="{FDA9F99D-28D9-4473-ABAE-6B521216FD34}"/>
                </a:ext>
              </a:extLst>
            </p:cNvPr>
            <p:cNvSpPr>
              <a:spLocks/>
            </p:cNvSpPr>
            <p:nvPr userDrawn="1"/>
          </p:nvSpPr>
          <p:spPr bwMode="auto">
            <a:xfrm>
              <a:off x="619" y="129"/>
              <a:ext cx="105" cy="72"/>
            </a:xfrm>
            <a:custGeom>
              <a:avLst/>
              <a:gdLst>
                <a:gd name="T0" fmla="*/ 0 w 50"/>
                <a:gd name="T1" fmla="*/ 0 h 34"/>
                <a:gd name="T2" fmla="*/ 0 w 50"/>
                <a:gd name="T3" fmla="*/ 0 h 34"/>
                <a:gd name="T4" fmla="*/ 0 w 50"/>
                <a:gd name="T5" fmla="*/ 5 h 34"/>
                <a:gd name="T6" fmla="*/ 0 w 50"/>
                <a:gd name="T7" fmla="*/ 34 h 34"/>
                <a:gd name="T8" fmla="*/ 8 w 50"/>
                <a:gd name="T9" fmla="*/ 34 h 34"/>
                <a:gd name="T10" fmla="*/ 8 w 50"/>
                <a:gd name="T11" fmla="*/ 19 h 34"/>
                <a:gd name="T12" fmla="*/ 8 w 50"/>
                <a:gd name="T13" fmla="*/ 11 h 34"/>
                <a:gd name="T14" fmla="*/ 16 w 50"/>
                <a:gd name="T15" fmla="*/ 8 h 34"/>
                <a:gd name="T16" fmla="*/ 21 w 50"/>
                <a:gd name="T17" fmla="*/ 15 h 34"/>
                <a:gd name="T18" fmla="*/ 21 w 50"/>
                <a:gd name="T19" fmla="*/ 34 h 34"/>
                <a:gd name="T20" fmla="*/ 29 w 50"/>
                <a:gd name="T21" fmla="*/ 34 h 34"/>
                <a:gd name="T22" fmla="*/ 29 w 50"/>
                <a:gd name="T23" fmla="*/ 12 h 34"/>
                <a:gd name="T24" fmla="*/ 29 w 50"/>
                <a:gd name="T25" fmla="*/ 11 h 34"/>
                <a:gd name="T26" fmla="*/ 37 w 50"/>
                <a:gd name="T27" fmla="*/ 8 h 34"/>
                <a:gd name="T28" fmla="*/ 42 w 50"/>
                <a:gd name="T29" fmla="*/ 15 h 34"/>
                <a:gd name="T30" fmla="*/ 42 w 50"/>
                <a:gd name="T31" fmla="*/ 34 h 34"/>
                <a:gd name="T32" fmla="*/ 50 w 50"/>
                <a:gd name="T33" fmla="*/ 34 h 34"/>
                <a:gd name="T34" fmla="*/ 50 w 50"/>
                <a:gd name="T35" fmla="*/ 12 h 34"/>
                <a:gd name="T36" fmla="*/ 39 w 50"/>
                <a:gd name="T37" fmla="*/ 1 h 34"/>
                <a:gd name="T38" fmla="*/ 28 w 50"/>
                <a:gd name="T39" fmla="*/ 6 h 34"/>
                <a:gd name="T40" fmla="*/ 19 w 50"/>
                <a:gd name="T41" fmla="*/ 1 h 34"/>
                <a:gd name="T42" fmla="*/ 8 w 50"/>
                <a:gd name="T43" fmla="*/ 5 h 34"/>
                <a:gd name="T44" fmla="*/ 8 w 50"/>
                <a:gd name="T45" fmla="*/ 5 h 34"/>
                <a:gd name="T46" fmla="*/ 5 w 50"/>
                <a:gd name="T47" fmla="*/ 2 h 34"/>
                <a:gd name="T48" fmla="*/ 0 w 50"/>
                <a:gd name="T4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34">
                  <a:moveTo>
                    <a:pt x="0" y="0"/>
                  </a:moveTo>
                  <a:cubicBezTo>
                    <a:pt x="0" y="0"/>
                    <a:pt x="0" y="0"/>
                    <a:pt x="0" y="0"/>
                  </a:cubicBezTo>
                  <a:cubicBezTo>
                    <a:pt x="0" y="5"/>
                    <a:pt x="0" y="5"/>
                    <a:pt x="0" y="5"/>
                  </a:cubicBezTo>
                  <a:cubicBezTo>
                    <a:pt x="0" y="34"/>
                    <a:pt x="0" y="34"/>
                    <a:pt x="0" y="34"/>
                  </a:cubicBezTo>
                  <a:cubicBezTo>
                    <a:pt x="8" y="34"/>
                    <a:pt x="8" y="34"/>
                    <a:pt x="8" y="34"/>
                  </a:cubicBezTo>
                  <a:cubicBezTo>
                    <a:pt x="8" y="19"/>
                    <a:pt x="8" y="19"/>
                    <a:pt x="8" y="19"/>
                  </a:cubicBezTo>
                  <a:cubicBezTo>
                    <a:pt x="8" y="11"/>
                    <a:pt x="8" y="11"/>
                    <a:pt x="8" y="11"/>
                  </a:cubicBezTo>
                  <a:cubicBezTo>
                    <a:pt x="11" y="9"/>
                    <a:pt x="14" y="8"/>
                    <a:pt x="16" y="8"/>
                  </a:cubicBezTo>
                  <a:cubicBezTo>
                    <a:pt x="20" y="8"/>
                    <a:pt x="21" y="11"/>
                    <a:pt x="21" y="15"/>
                  </a:cubicBezTo>
                  <a:cubicBezTo>
                    <a:pt x="21" y="34"/>
                    <a:pt x="21" y="34"/>
                    <a:pt x="21" y="34"/>
                  </a:cubicBezTo>
                  <a:cubicBezTo>
                    <a:pt x="29" y="34"/>
                    <a:pt x="29" y="34"/>
                    <a:pt x="29" y="34"/>
                  </a:cubicBezTo>
                  <a:cubicBezTo>
                    <a:pt x="29" y="12"/>
                    <a:pt x="29" y="12"/>
                    <a:pt x="29" y="12"/>
                  </a:cubicBezTo>
                  <a:cubicBezTo>
                    <a:pt x="29" y="11"/>
                    <a:pt x="29" y="11"/>
                    <a:pt x="29" y="11"/>
                  </a:cubicBezTo>
                  <a:cubicBezTo>
                    <a:pt x="32" y="9"/>
                    <a:pt x="34" y="8"/>
                    <a:pt x="37" y="8"/>
                  </a:cubicBezTo>
                  <a:cubicBezTo>
                    <a:pt x="41" y="8"/>
                    <a:pt x="42" y="11"/>
                    <a:pt x="42" y="15"/>
                  </a:cubicBezTo>
                  <a:cubicBezTo>
                    <a:pt x="42" y="34"/>
                    <a:pt x="42" y="34"/>
                    <a:pt x="42" y="34"/>
                  </a:cubicBezTo>
                  <a:cubicBezTo>
                    <a:pt x="50" y="34"/>
                    <a:pt x="50" y="34"/>
                    <a:pt x="50" y="34"/>
                  </a:cubicBezTo>
                  <a:cubicBezTo>
                    <a:pt x="50" y="12"/>
                    <a:pt x="50" y="12"/>
                    <a:pt x="50" y="12"/>
                  </a:cubicBezTo>
                  <a:cubicBezTo>
                    <a:pt x="50" y="4"/>
                    <a:pt x="45" y="1"/>
                    <a:pt x="39" y="1"/>
                  </a:cubicBezTo>
                  <a:cubicBezTo>
                    <a:pt x="36" y="1"/>
                    <a:pt x="31" y="2"/>
                    <a:pt x="28" y="6"/>
                  </a:cubicBezTo>
                  <a:cubicBezTo>
                    <a:pt x="26" y="2"/>
                    <a:pt x="23" y="1"/>
                    <a:pt x="19" y="1"/>
                  </a:cubicBezTo>
                  <a:cubicBezTo>
                    <a:pt x="15" y="1"/>
                    <a:pt x="11" y="3"/>
                    <a:pt x="8" y="5"/>
                  </a:cubicBezTo>
                  <a:cubicBezTo>
                    <a:pt x="8" y="5"/>
                    <a:pt x="8" y="5"/>
                    <a:pt x="8" y="5"/>
                  </a:cubicBezTo>
                  <a:cubicBezTo>
                    <a:pt x="7" y="3"/>
                    <a:pt x="5" y="3"/>
                    <a:pt x="5"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21">
              <a:extLst>
                <a:ext uri="{FF2B5EF4-FFF2-40B4-BE49-F238E27FC236}">
                  <a16:creationId xmlns:a16="http://schemas.microsoft.com/office/drawing/2014/main" id="{3E4BB18F-D60F-4E54-B597-FBF8870A2456}"/>
                </a:ext>
              </a:extLst>
            </p:cNvPr>
            <p:cNvSpPr>
              <a:spLocks/>
            </p:cNvSpPr>
            <p:nvPr userDrawn="1"/>
          </p:nvSpPr>
          <p:spPr bwMode="auto">
            <a:xfrm>
              <a:off x="809" y="131"/>
              <a:ext cx="44" cy="70"/>
            </a:xfrm>
            <a:custGeom>
              <a:avLst/>
              <a:gdLst>
                <a:gd name="T0" fmla="*/ 17 w 21"/>
                <a:gd name="T1" fmla="*/ 0 h 33"/>
                <a:gd name="T2" fmla="*/ 8 w 21"/>
                <a:gd name="T3" fmla="*/ 4 h 33"/>
                <a:gd name="T4" fmla="*/ 7 w 21"/>
                <a:gd name="T5" fmla="*/ 1 h 33"/>
                <a:gd name="T6" fmla="*/ 0 w 21"/>
                <a:gd name="T7" fmla="*/ 1 h 33"/>
                <a:gd name="T8" fmla="*/ 0 w 21"/>
                <a:gd name="T9" fmla="*/ 33 h 33"/>
                <a:gd name="T10" fmla="*/ 8 w 21"/>
                <a:gd name="T11" fmla="*/ 33 h 33"/>
                <a:gd name="T12" fmla="*/ 8 w 21"/>
                <a:gd name="T13" fmla="*/ 10 h 33"/>
                <a:gd name="T14" fmla="*/ 15 w 21"/>
                <a:gd name="T15" fmla="*/ 6 h 33"/>
                <a:gd name="T16" fmla="*/ 21 w 21"/>
                <a:gd name="T17" fmla="*/ 8 h 33"/>
                <a:gd name="T18" fmla="*/ 21 w 21"/>
                <a:gd name="T19" fmla="*/ 1 h 33"/>
                <a:gd name="T20" fmla="*/ 17 w 21"/>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33">
                  <a:moveTo>
                    <a:pt x="17" y="0"/>
                  </a:moveTo>
                  <a:cubicBezTo>
                    <a:pt x="13" y="0"/>
                    <a:pt x="10" y="2"/>
                    <a:pt x="8" y="4"/>
                  </a:cubicBezTo>
                  <a:cubicBezTo>
                    <a:pt x="7" y="1"/>
                    <a:pt x="7" y="1"/>
                    <a:pt x="7" y="1"/>
                  </a:cubicBezTo>
                  <a:cubicBezTo>
                    <a:pt x="0" y="1"/>
                    <a:pt x="0" y="1"/>
                    <a:pt x="0" y="1"/>
                  </a:cubicBezTo>
                  <a:cubicBezTo>
                    <a:pt x="0" y="33"/>
                    <a:pt x="0" y="33"/>
                    <a:pt x="0" y="33"/>
                  </a:cubicBezTo>
                  <a:cubicBezTo>
                    <a:pt x="8" y="33"/>
                    <a:pt x="8" y="33"/>
                    <a:pt x="8" y="33"/>
                  </a:cubicBezTo>
                  <a:cubicBezTo>
                    <a:pt x="8" y="10"/>
                    <a:pt x="8" y="10"/>
                    <a:pt x="8" y="10"/>
                  </a:cubicBezTo>
                  <a:cubicBezTo>
                    <a:pt x="11" y="7"/>
                    <a:pt x="13" y="6"/>
                    <a:pt x="15" y="6"/>
                  </a:cubicBezTo>
                  <a:cubicBezTo>
                    <a:pt x="18" y="6"/>
                    <a:pt x="21" y="8"/>
                    <a:pt x="21" y="8"/>
                  </a:cubicBezTo>
                  <a:cubicBezTo>
                    <a:pt x="21" y="1"/>
                    <a:pt x="21" y="1"/>
                    <a:pt x="21" y="1"/>
                  </a:cubicBezTo>
                  <a:cubicBezTo>
                    <a:pt x="19" y="0"/>
                    <a:pt x="18" y="0"/>
                    <a:pt x="17"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22">
              <a:extLst>
                <a:ext uri="{FF2B5EF4-FFF2-40B4-BE49-F238E27FC236}">
                  <a16:creationId xmlns:a16="http://schemas.microsoft.com/office/drawing/2014/main" id="{1C262D55-5ACD-40EB-9985-8B64BAEB676E}"/>
                </a:ext>
              </a:extLst>
            </p:cNvPr>
            <p:cNvSpPr>
              <a:spLocks noEditPoints="1"/>
            </p:cNvSpPr>
            <p:nvPr userDrawn="1"/>
          </p:nvSpPr>
          <p:spPr bwMode="auto">
            <a:xfrm>
              <a:off x="861" y="99"/>
              <a:ext cx="21" cy="102"/>
            </a:xfrm>
            <a:custGeom>
              <a:avLst/>
              <a:gdLst>
                <a:gd name="T0" fmla="*/ 9 w 10"/>
                <a:gd name="T1" fmla="*/ 16 h 48"/>
                <a:gd name="T2" fmla="*/ 0 w 10"/>
                <a:gd name="T3" fmla="*/ 16 h 48"/>
                <a:gd name="T4" fmla="*/ 0 w 10"/>
                <a:gd name="T5" fmla="*/ 48 h 48"/>
                <a:gd name="T6" fmla="*/ 9 w 10"/>
                <a:gd name="T7" fmla="*/ 48 h 48"/>
                <a:gd name="T8" fmla="*/ 9 w 10"/>
                <a:gd name="T9" fmla="*/ 16 h 48"/>
                <a:gd name="T10" fmla="*/ 5 w 10"/>
                <a:gd name="T11" fmla="*/ 0 h 48"/>
                <a:gd name="T12" fmla="*/ 0 w 10"/>
                <a:gd name="T13" fmla="*/ 5 h 48"/>
                <a:gd name="T14" fmla="*/ 5 w 10"/>
                <a:gd name="T15" fmla="*/ 10 h 48"/>
                <a:gd name="T16" fmla="*/ 10 w 10"/>
                <a:gd name="T17" fmla="*/ 5 h 48"/>
                <a:gd name="T18" fmla="*/ 5 w 10"/>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48">
                  <a:moveTo>
                    <a:pt x="9" y="16"/>
                  </a:moveTo>
                  <a:cubicBezTo>
                    <a:pt x="0" y="16"/>
                    <a:pt x="0" y="16"/>
                    <a:pt x="0" y="16"/>
                  </a:cubicBezTo>
                  <a:cubicBezTo>
                    <a:pt x="0" y="48"/>
                    <a:pt x="0" y="48"/>
                    <a:pt x="0" y="48"/>
                  </a:cubicBezTo>
                  <a:cubicBezTo>
                    <a:pt x="9" y="48"/>
                    <a:pt x="9" y="48"/>
                    <a:pt x="9" y="48"/>
                  </a:cubicBezTo>
                  <a:lnTo>
                    <a:pt x="9" y="16"/>
                  </a:lnTo>
                  <a:close/>
                  <a:moveTo>
                    <a:pt x="5" y="0"/>
                  </a:moveTo>
                  <a:cubicBezTo>
                    <a:pt x="2" y="0"/>
                    <a:pt x="0" y="3"/>
                    <a:pt x="0" y="5"/>
                  </a:cubicBezTo>
                  <a:cubicBezTo>
                    <a:pt x="0" y="8"/>
                    <a:pt x="2" y="10"/>
                    <a:pt x="5" y="10"/>
                  </a:cubicBezTo>
                  <a:cubicBezTo>
                    <a:pt x="7" y="10"/>
                    <a:pt x="10" y="8"/>
                    <a:pt x="10" y="5"/>
                  </a:cubicBezTo>
                  <a:cubicBezTo>
                    <a:pt x="10" y="3"/>
                    <a:pt x="7" y="0"/>
                    <a:pt x="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23">
              <a:extLst>
                <a:ext uri="{FF2B5EF4-FFF2-40B4-BE49-F238E27FC236}">
                  <a16:creationId xmlns:a16="http://schemas.microsoft.com/office/drawing/2014/main" id="{222A495C-A4EB-4350-A834-4F3A6C31FE87}"/>
                </a:ext>
              </a:extLst>
            </p:cNvPr>
            <p:cNvSpPr>
              <a:spLocks noEditPoints="1"/>
            </p:cNvSpPr>
            <p:nvPr userDrawn="1"/>
          </p:nvSpPr>
          <p:spPr bwMode="auto">
            <a:xfrm>
              <a:off x="961" y="129"/>
              <a:ext cx="69" cy="103"/>
            </a:xfrm>
            <a:custGeom>
              <a:avLst/>
              <a:gdLst>
                <a:gd name="T0" fmla="*/ 16 w 33"/>
                <a:gd name="T1" fmla="*/ 44 h 49"/>
                <a:gd name="T2" fmla="*/ 7 w 33"/>
                <a:gd name="T3" fmla="*/ 38 h 49"/>
                <a:gd name="T4" fmla="*/ 10 w 33"/>
                <a:gd name="T5" fmla="*/ 34 h 49"/>
                <a:gd name="T6" fmla="*/ 24 w 33"/>
                <a:gd name="T7" fmla="*/ 40 h 49"/>
                <a:gd name="T8" fmla="*/ 16 w 33"/>
                <a:gd name="T9" fmla="*/ 44 h 49"/>
                <a:gd name="T10" fmla="*/ 16 w 33"/>
                <a:gd name="T11" fmla="*/ 18 h 49"/>
                <a:gd name="T12" fmla="*/ 10 w 33"/>
                <a:gd name="T13" fmla="*/ 12 h 49"/>
                <a:gd name="T14" fmla="*/ 16 w 33"/>
                <a:gd name="T15" fmla="*/ 6 h 49"/>
                <a:gd name="T16" fmla="*/ 21 w 33"/>
                <a:gd name="T17" fmla="*/ 12 h 49"/>
                <a:gd name="T18" fmla="*/ 16 w 33"/>
                <a:gd name="T19" fmla="*/ 18 h 49"/>
                <a:gd name="T20" fmla="*/ 33 w 33"/>
                <a:gd name="T21" fmla="*/ 0 h 49"/>
                <a:gd name="T22" fmla="*/ 27 w 33"/>
                <a:gd name="T23" fmla="*/ 0 h 49"/>
                <a:gd name="T24" fmla="*/ 21 w 33"/>
                <a:gd name="T25" fmla="*/ 0 h 49"/>
                <a:gd name="T26" fmla="*/ 20 w 33"/>
                <a:gd name="T27" fmla="*/ 0 h 49"/>
                <a:gd name="T28" fmla="*/ 20 w 33"/>
                <a:gd name="T29" fmla="*/ 0 h 49"/>
                <a:gd name="T30" fmla="*/ 15 w 33"/>
                <a:gd name="T31" fmla="*/ 0 h 49"/>
                <a:gd name="T32" fmla="*/ 2 w 33"/>
                <a:gd name="T33" fmla="*/ 12 h 49"/>
                <a:gd name="T34" fmla="*/ 7 w 33"/>
                <a:gd name="T35" fmla="*/ 22 h 49"/>
                <a:gd name="T36" fmla="*/ 4 w 33"/>
                <a:gd name="T37" fmla="*/ 28 h 49"/>
                <a:gd name="T38" fmla="*/ 6 w 33"/>
                <a:gd name="T39" fmla="*/ 32 h 49"/>
                <a:gd name="T40" fmla="*/ 0 w 33"/>
                <a:gd name="T41" fmla="*/ 40 h 49"/>
                <a:gd name="T42" fmla="*/ 15 w 33"/>
                <a:gd name="T43" fmla="*/ 49 h 49"/>
                <a:gd name="T44" fmla="*/ 32 w 33"/>
                <a:gd name="T45" fmla="*/ 39 h 49"/>
                <a:gd name="T46" fmla="*/ 11 w 33"/>
                <a:gd name="T47" fmla="*/ 26 h 49"/>
                <a:gd name="T48" fmla="*/ 12 w 33"/>
                <a:gd name="T49" fmla="*/ 24 h 49"/>
                <a:gd name="T50" fmla="*/ 16 w 33"/>
                <a:gd name="T51" fmla="*/ 24 h 49"/>
                <a:gd name="T52" fmla="*/ 29 w 33"/>
                <a:gd name="T53" fmla="*/ 12 h 49"/>
                <a:gd name="T54" fmla="*/ 27 w 33"/>
                <a:gd name="T55" fmla="*/ 5 h 49"/>
                <a:gd name="T56" fmla="*/ 27 w 33"/>
                <a:gd name="T57" fmla="*/ 5 h 49"/>
                <a:gd name="T58" fmla="*/ 28 w 33"/>
                <a:gd name="T59" fmla="*/ 5 h 49"/>
                <a:gd name="T60" fmla="*/ 28 w 33"/>
                <a:gd name="T61" fmla="*/ 5 h 49"/>
                <a:gd name="T62" fmla="*/ 32 w 33"/>
                <a:gd name="T63" fmla="*/ 3 h 49"/>
                <a:gd name="T64" fmla="*/ 33 w 33"/>
                <a:gd name="T65" fmla="*/ 0 h 49"/>
                <a:gd name="T66" fmla="*/ 33 w 33"/>
                <a:gd name="T6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49">
                  <a:moveTo>
                    <a:pt x="16" y="44"/>
                  </a:moveTo>
                  <a:cubicBezTo>
                    <a:pt x="11" y="44"/>
                    <a:pt x="7" y="42"/>
                    <a:pt x="7" y="38"/>
                  </a:cubicBezTo>
                  <a:cubicBezTo>
                    <a:pt x="7" y="36"/>
                    <a:pt x="9" y="35"/>
                    <a:pt x="10" y="34"/>
                  </a:cubicBezTo>
                  <a:cubicBezTo>
                    <a:pt x="14" y="36"/>
                    <a:pt x="24" y="35"/>
                    <a:pt x="24" y="40"/>
                  </a:cubicBezTo>
                  <a:cubicBezTo>
                    <a:pt x="24" y="42"/>
                    <a:pt x="21" y="44"/>
                    <a:pt x="16" y="44"/>
                  </a:cubicBezTo>
                  <a:moveTo>
                    <a:pt x="16" y="18"/>
                  </a:moveTo>
                  <a:cubicBezTo>
                    <a:pt x="12" y="18"/>
                    <a:pt x="10" y="15"/>
                    <a:pt x="10" y="12"/>
                  </a:cubicBezTo>
                  <a:cubicBezTo>
                    <a:pt x="10" y="8"/>
                    <a:pt x="12" y="6"/>
                    <a:pt x="16" y="6"/>
                  </a:cubicBezTo>
                  <a:cubicBezTo>
                    <a:pt x="19" y="6"/>
                    <a:pt x="21" y="9"/>
                    <a:pt x="21" y="12"/>
                  </a:cubicBezTo>
                  <a:cubicBezTo>
                    <a:pt x="21" y="16"/>
                    <a:pt x="19" y="18"/>
                    <a:pt x="16" y="18"/>
                  </a:cubicBezTo>
                  <a:moveTo>
                    <a:pt x="33" y="0"/>
                  </a:moveTo>
                  <a:cubicBezTo>
                    <a:pt x="27" y="0"/>
                    <a:pt x="27" y="0"/>
                    <a:pt x="27" y="0"/>
                  </a:cubicBezTo>
                  <a:cubicBezTo>
                    <a:pt x="21" y="0"/>
                    <a:pt x="21" y="0"/>
                    <a:pt x="21" y="0"/>
                  </a:cubicBezTo>
                  <a:cubicBezTo>
                    <a:pt x="20" y="0"/>
                    <a:pt x="20" y="0"/>
                    <a:pt x="20" y="0"/>
                  </a:cubicBezTo>
                  <a:cubicBezTo>
                    <a:pt x="20" y="0"/>
                    <a:pt x="20" y="0"/>
                    <a:pt x="20" y="0"/>
                  </a:cubicBezTo>
                  <a:cubicBezTo>
                    <a:pt x="15" y="0"/>
                    <a:pt x="15" y="0"/>
                    <a:pt x="15" y="0"/>
                  </a:cubicBezTo>
                  <a:cubicBezTo>
                    <a:pt x="6" y="0"/>
                    <a:pt x="2" y="6"/>
                    <a:pt x="2" y="12"/>
                  </a:cubicBezTo>
                  <a:cubicBezTo>
                    <a:pt x="2" y="16"/>
                    <a:pt x="4" y="20"/>
                    <a:pt x="7" y="22"/>
                  </a:cubicBezTo>
                  <a:cubicBezTo>
                    <a:pt x="5" y="24"/>
                    <a:pt x="4" y="26"/>
                    <a:pt x="4" y="28"/>
                  </a:cubicBezTo>
                  <a:cubicBezTo>
                    <a:pt x="4" y="30"/>
                    <a:pt x="4" y="31"/>
                    <a:pt x="6" y="32"/>
                  </a:cubicBezTo>
                  <a:cubicBezTo>
                    <a:pt x="2" y="33"/>
                    <a:pt x="0" y="36"/>
                    <a:pt x="0" y="40"/>
                  </a:cubicBezTo>
                  <a:cubicBezTo>
                    <a:pt x="0" y="46"/>
                    <a:pt x="5" y="49"/>
                    <a:pt x="15" y="49"/>
                  </a:cubicBezTo>
                  <a:cubicBezTo>
                    <a:pt x="26" y="49"/>
                    <a:pt x="32" y="45"/>
                    <a:pt x="32" y="39"/>
                  </a:cubicBezTo>
                  <a:cubicBezTo>
                    <a:pt x="32" y="26"/>
                    <a:pt x="11" y="32"/>
                    <a:pt x="11" y="26"/>
                  </a:cubicBezTo>
                  <a:cubicBezTo>
                    <a:pt x="11" y="25"/>
                    <a:pt x="11" y="25"/>
                    <a:pt x="12" y="24"/>
                  </a:cubicBezTo>
                  <a:cubicBezTo>
                    <a:pt x="13" y="24"/>
                    <a:pt x="14" y="24"/>
                    <a:pt x="16" y="24"/>
                  </a:cubicBezTo>
                  <a:cubicBezTo>
                    <a:pt x="24" y="24"/>
                    <a:pt x="29" y="19"/>
                    <a:pt x="29" y="12"/>
                  </a:cubicBezTo>
                  <a:cubicBezTo>
                    <a:pt x="29" y="10"/>
                    <a:pt x="28" y="7"/>
                    <a:pt x="27" y="5"/>
                  </a:cubicBezTo>
                  <a:cubicBezTo>
                    <a:pt x="27" y="5"/>
                    <a:pt x="27" y="5"/>
                    <a:pt x="27" y="5"/>
                  </a:cubicBezTo>
                  <a:cubicBezTo>
                    <a:pt x="28" y="5"/>
                    <a:pt x="28" y="5"/>
                    <a:pt x="28" y="5"/>
                  </a:cubicBezTo>
                  <a:cubicBezTo>
                    <a:pt x="28" y="5"/>
                    <a:pt x="28" y="5"/>
                    <a:pt x="28" y="5"/>
                  </a:cubicBezTo>
                  <a:cubicBezTo>
                    <a:pt x="31" y="5"/>
                    <a:pt x="31" y="3"/>
                    <a:pt x="32" y="3"/>
                  </a:cubicBezTo>
                  <a:cubicBezTo>
                    <a:pt x="33" y="0"/>
                    <a:pt x="33" y="0"/>
                    <a:pt x="33" y="0"/>
                  </a:cubicBezTo>
                  <a:cubicBezTo>
                    <a:pt x="33" y="0"/>
                    <a:pt x="33" y="0"/>
                    <a:pt x="33"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24">
              <a:extLst>
                <a:ext uri="{FF2B5EF4-FFF2-40B4-BE49-F238E27FC236}">
                  <a16:creationId xmlns:a16="http://schemas.microsoft.com/office/drawing/2014/main" id="{95E6A9F1-7E3F-48DF-BCB1-8BAEB06EFF4E}"/>
                </a:ext>
              </a:extLst>
            </p:cNvPr>
            <p:cNvSpPr>
              <a:spLocks/>
            </p:cNvSpPr>
            <p:nvPr userDrawn="1"/>
          </p:nvSpPr>
          <p:spPr bwMode="auto">
            <a:xfrm>
              <a:off x="474" y="247"/>
              <a:ext cx="48" cy="97"/>
            </a:xfrm>
            <a:custGeom>
              <a:avLst/>
              <a:gdLst>
                <a:gd name="T0" fmla="*/ 0 w 48"/>
                <a:gd name="T1" fmla="*/ 0 h 97"/>
                <a:gd name="T2" fmla="*/ 48 w 48"/>
                <a:gd name="T3" fmla="*/ 0 h 97"/>
                <a:gd name="T4" fmla="*/ 43 w 48"/>
                <a:gd name="T5" fmla="*/ 13 h 97"/>
                <a:gd name="T6" fmla="*/ 12 w 48"/>
                <a:gd name="T7" fmla="*/ 13 h 97"/>
                <a:gd name="T8" fmla="*/ 12 w 48"/>
                <a:gd name="T9" fmla="*/ 42 h 97"/>
                <a:gd name="T10" fmla="*/ 43 w 48"/>
                <a:gd name="T11" fmla="*/ 42 h 97"/>
                <a:gd name="T12" fmla="*/ 43 w 48"/>
                <a:gd name="T13" fmla="*/ 53 h 97"/>
                <a:gd name="T14" fmla="*/ 12 w 48"/>
                <a:gd name="T15" fmla="*/ 53 h 97"/>
                <a:gd name="T16" fmla="*/ 12 w 48"/>
                <a:gd name="T17" fmla="*/ 87 h 97"/>
                <a:gd name="T18" fmla="*/ 48 w 48"/>
                <a:gd name="T19" fmla="*/ 87 h 97"/>
                <a:gd name="T20" fmla="*/ 48 w 48"/>
                <a:gd name="T21" fmla="*/ 97 h 97"/>
                <a:gd name="T22" fmla="*/ 0 w 48"/>
                <a:gd name="T23" fmla="*/ 97 h 97"/>
                <a:gd name="T24" fmla="*/ 0 w 48"/>
                <a:gd name="T25"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7">
                  <a:moveTo>
                    <a:pt x="0" y="0"/>
                  </a:moveTo>
                  <a:lnTo>
                    <a:pt x="48" y="0"/>
                  </a:lnTo>
                  <a:lnTo>
                    <a:pt x="43" y="13"/>
                  </a:lnTo>
                  <a:lnTo>
                    <a:pt x="12" y="13"/>
                  </a:lnTo>
                  <a:lnTo>
                    <a:pt x="12" y="42"/>
                  </a:lnTo>
                  <a:lnTo>
                    <a:pt x="43" y="42"/>
                  </a:lnTo>
                  <a:lnTo>
                    <a:pt x="43" y="53"/>
                  </a:lnTo>
                  <a:lnTo>
                    <a:pt x="12" y="53"/>
                  </a:lnTo>
                  <a:lnTo>
                    <a:pt x="12" y="87"/>
                  </a:lnTo>
                  <a:lnTo>
                    <a:pt x="48" y="87"/>
                  </a:lnTo>
                  <a:lnTo>
                    <a:pt x="48" y="97"/>
                  </a:lnTo>
                  <a:lnTo>
                    <a:pt x="0" y="97"/>
                  </a:ln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25">
              <a:extLst>
                <a:ext uri="{FF2B5EF4-FFF2-40B4-BE49-F238E27FC236}">
                  <a16:creationId xmlns:a16="http://schemas.microsoft.com/office/drawing/2014/main" id="{A90268F3-7C6F-4750-ADAB-CEF5841818CB}"/>
                </a:ext>
              </a:extLst>
            </p:cNvPr>
            <p:cNvSpPr>
              <a:spLocks/>
            </p:cNvSpPr>
            <p:nvPr userDrawn="1"/>
          </p:nvSpPr>
          <p:spPr bwMode="auto">
            <a:xfrm>
              <a:off x="536" y="272"/>
              <a:ext cx="56" cy="72"/>
            </a:xfrm>
            <a:custGeom>
              <a:avLst/>
              <a:gdLst>
                <a:gd name="T0" fmla="*/ 0 w 27"/>
                <a:gd name="T1" fmla="*/ 1 h 34"/>
                <a:gd name="T2" fmla="*/ 5 w 27"/>
                <a:gd name="T3" fmla="*/ 1 h 34"/>
                <a:gd name="T4" fmla="*/ 6 w 27"/>
                <a:gd name="T5" fmla="*/ 5 h 34"/>
                <a:gd name="T6" fmla="*/ 17 w 27"/>
                <a:gd name="T7" fmla="*/ 0 h 34"/>
                <a:gd name="T8" fmla="*/ 27 w 27"/>
                <a:gd name="T9" fmla="*/ 12 h 34"/>
                <a:gd name="T10" fmla="*/ 27 w 27"/>
                <a:gd name="T11" fmla="*/ 34 h 34"/>
                <a:gd name="T12" fmla="*/ 21 w 27"/>
                <a:gd name="T13" fmla="*/ 34 h 34"/>
                <a:gd name="T14" fmla="*/ 21 w 27"/>
                <a:gd name="T15" fmla="*/ 14 h 34"/>
                <a:gd name="T16" fmla="*/ 16 w 27"/>
                <a:gd name="T17" fmla="*/ 6 h 34"/>
                <a:gd name="T18" fmla="*/ 6 w 27"/>
                <a:gd name="T19" fmla="*/ 10 h 34"/>
                <a:gd name="T20" fmla="*/ 6 w 27"/>
                <a:gd name="T21" fmla="*/ 34 h 34"/>
                <a:gd name="T22" fmla="*/ 0 w 27"/>
                <a:gd name="T23" fmla="*/ 34 h 34"/>
                <a:gd name="T24" fmla="*/ 0 w 27"/>
                <a:gd name="T25"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34">
                  <a:moveTo>
                    <a:pt x="0" y="1"/>
                  </a:moveTo>
                  <a:cubicBezTo>
                    <a:pt x="5" y="1"/>
                    <a:pt x="5" y="1"/>
                    <a:pt x="5" y="1"/>
                  </a:cubicBezTo>
                  <a:cubicBezTo>
                    <a:pt x="6" y="5"/>
                    <a:pt x="6" y="5"/>
                    <a:pt x="6" y="5"/>
                  </a:cubicBezTo>
                  <a:cubicBezTo>
                    <a:pt x="9" y="2"/>
                    <a:pt x="13" y="0"/>
                    <a:pt x="17" y="0"/>
                  </a:cubicBezTo>
                  <a:cubicBezTo>
                    <a:pt x="22" y="0"/>
                    <a:pt x="27" y="4"/>
                    <a:pt x="27" y="12"/>
                  </a:cubicBezTo>
                  <a:cubicBezTo>
                    <a:pt x="27" y="34"/>
                    <a:pt x="27" y="34"/>
                    <a:pt x="27" y="34"/>
                  </a:cubicBezTo>
                  <a:cubicBezTo>
                    <a:pt x="21" y="34"/>
                    <a:pt x="21" y="34"/>
                    <a:pt x="21" y="34"/>
                  </a:cubicBezTo>
                  <a:cubicBezTo>
                    <a:pt x="21" y="14"/>
                    <a:pt x="21" y="14"/>
                    <a:pt x="21" y="14"/>
                  </a:cubicBezTo>
                  <a:cubicBezTo>
                    <a:pt x="21" y="9"/>
                    <a:pt x="20" y="6"/>
                    <a:pt x="16" y="6"/>
                  </a:cubicBezTo>
                  <a:cubicBezTo>
                    <a:pt x="12" y="6"/>
                    <a:pt x="9" y="8"/>
                    <a:pt x="6" y="10"/>
                  </a:cubicBezTo>
                  <a:cubicBezTo>
                    <a:pt x="6" y="34"/>
                    <a:pt x="6" y="34"/>
                    <a:pt x="6" y="34"/>
                  </a:cubicBezTo>
                  <a:cubicBezTo>
                    <a:pt x="0" y="34"/>
                    <a:pt x="0" y="34"/>
                    <a:pt x="0" y="34"/>
                  </a:cubicBezTo>
                  <a:lnTo>
                    <a:pt x="0" y="1"/>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26">
              <a:extLst>
                <a:ext uri="{FF2B5EF4-FFF2-40B4-BE49-F238E27FC236}">
                  <a16:creationId xmlns:a16="http://schemas.microsoft.com/office/drawing/2014/main" id="{657D9A0B-B435-41FC-B8BD-D2781EB5CBBE}"/>
                </a:ext>
              </a:extLst>
            </p:cNvPr>
            <p:cNvSpPr>
              <a:spLocks noEditPoints="1"/>
            </p:cNvSpPr>
            <p:nvPr userDrawn="1"/>
          </p:nvSpPr>
          <p:spPr bwMode="auto">
            <a:xfrm>
              <a:off x="601" y="270"/>
              <a:ext cx="64" cy="108"/>
            </a:xfrm>
            <a:custGeom>
              <a:avLst/>
              <a:gdLst>
                <a:gd name="T0" fmla="*/ 22 w 31"/>
                <a:gd name="T1" fmla="*/ 13 h 51"/>
                <a:gd name="T2" fmla="*/ 15 w 31"/>
                <a:gd name="T3" fmla="*/ 6 h 51"/>
                <a:gd name="T4" fmla="*/ 8 w 31"/>
                <a:gd name="T5" fmla="*/ 13 h 51"/>
                <a:gd name="T6" fmla="*/ 15 w 31"/>
                <a:gd name="T7" fmla="*/ 21 h 51"/>
                <a:gd name="T8" fmla="*/ 22 w 31"/>
                <a:gd name="T9" fmla="*/ 13 h 51"/>
                <a:gd name="T10" fmla="*/ 25 w 31"/>
                <a:gd name="T11" fmla="*/ 41 h 51"/>
                <a:gd name="T12" fmla="*/ 10 w 31"/>
                <a:gd name="T13" fmla="*/ 35 h 51"/>
                <a:gd name="T14" fmla="*/ 6 w 31"/>
                <a:gd name="T15" fmla="*/ 41 h 51"/>
                <a:gd name="T16" fmla="*/ 15 w 31"/>
                <a:gd name="T17" fmla="*/ 47 h 51"/>
                <a:gd name="T18" fmla="*/ 25 w 31"/>
                <a:gd name="T19" fmla="*/ 41 h 51"/>
                <a:gd name="T20" fmla="*/ 0 w 31"/>
                <a:gd name="T21" fmla="*/ 42 h 51"/>
                <a:gd name="T22" fmla="*/ 6 w 31"/>
                <a:gd name="T23" fmla="*/ 34 h 51"/>
                <a:gd name="T24" fmla="*/ 4 w 31"/>
                <a:gd name="T25" fmla="*/ 30 h 51"/>
                <a:gd name="T26" fmla="*/ 8 w 31"/>
                <a:gd name="T27" fmla="*/ 23 h 51"/>
                <a:gd name="T28" fmla="*/ 2 w 31"/>
                <a:gd name="T29" fmla="*/ 13 h 51"/>
                <a:gd name="T30" fmla="*/ 15 w 31"/>
                <a:gd name="T31" fmla="*/ 2 h 51"/>
                <a:gd name="T32" fmla="*/ 21 w 31"/>
                <a:gd name="T33" fmla="*/ 3 h 51"/>
                <a:gd name="T34" fmla="*/ 22 w 31"/>
                <a:gd name="T35" fmla="*/ 3 h 51"/>
                <a:gd name="T36" fmla="*/ 29 w 31"/>
                <a:gd name="T37" fmla="*/ 0 h 51"/>
                <a:gd name="T38" fmla="*/ 31 w 31"/>
                <a:gd name="T39" fmla="*/ 0 h 51"/>
                <a:gd name="T40" fmla="*/ 30 w 31"/>
                <a:gd name="T41" fmla="*/ 5 h 51"/>
                <a:gd name="T42" fmla="*/ 28 w 31"/>
                <a:gd name="T43" fmla="*/ 5 h 51"/>
                <a:gd name="T44" fmla="*/ 25 w 31"/>
                <a:gd name="T45" fmla="*/ 5 h 51"/>
                <a:gd name="T46" fmla="*/ 28 w 31"/>
                <a:gd name="T47" fmla="*/ 14 h 51"/>
                <a:gd name="T48" fmla="*/ 15 w 31"/>
                <a:gd name="T49" fmla="*/ 25 h 51"/>
                <a:gd name="T50" fmla="*/ 11 w 31"/>
                <a:gd name="T51" fmla="*/ 25 h 51"/>
                <a:gd name="T52" fmla="*/ 10 w 31"/>
                <a:gd name="T53" fmla="*/ 28 h 51"/>
                <a:gd name="T54" fmla="*/ 31 w 31"/>
                <a:gd name="T55" fmla="*/ 41 h 51"/>
                <a:gd name="T56" fmla="*/ 15 w 31"/>
                <a:gd name="T57" fmla="*/ 51 h 51"/>
                <a:gd name="T58" fmla="*/ 0 w 31"/>
                <a:gd name="T5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51">
                  <a:moveTo>
                    <a:pt x="22" y="13"/>
                  </a:moveTo>
                  <a:cubicBezTo>
                    <a:pt x="22" y="9"/>
                    <a:pt x="19" y="6"/>
                    <a:pt x="15" y="6"/>
                  </a:cubicBezTo>
                  <a:cubicBezTo>
                    <a:pt x="11" y="6"/>
                    <a:pt x="8" y="9"/>
                    <a:pt x="8" y="13"/>
                  </a:cubicBezTo>
                  <a:cubicBezTo>
                    <a:pt x="8" y="17"/>
                    <a:pt x="11" y="21"/>
                    <a:pt x="15" y="21"/>
                  </a:cubicBezTo>
                  <a:cubicBezTo>
                    <a:pt x="19" y="21"/>
                    <a:pt x="22" y="18"/>
                    <a:pt x="22" y="13"/>
                  </a:cubicBezTo>
                  <a:moveTo>
                    <a:pt x="25" y="41"/>
                  </a:moveTo>
                  <a:cubicBezTo>
                    <a:pt x="25" y="36"/>
                    <a:pt x="15" y="37"/>
                    <a:pt x="10" y="35"/>
                  </a:cubicBezTo>
                  <a:cubicBezTo>
                    <a:pt x="8" y="36"/>
                    <a:pt x="6" y="38"/>
                    <a:pt x="6" y="41"/>
                  </a:cubicBezTo>
                  <a:cubicBezTo>
                    <a:pt x="6" y="44"/>
                    <a:pt x="10" y="47"/>
                    <a:pt x="15" y="47"/>
                  </a:cubicBezTo>
                  <a:cubicBezTo>
                    <a:pt x="22" y="47"/>
                    <a:pt x="25" y="44"/>
                    <a:pt x="25" y="41"/>
                  </a:cubicBezTo>
                  <a:moveTo>
                    <a:pt x="0" y="42"/>
                  </a:moveTo>
                  <a:cubicBezTo>
                    <a:pt x="0" y="38"/>
                    <a:pt x="2" y="35"/>
                    <a:pt x="6" y="34"/>
                  </a:cubicBezTo>
                  <a:cubicBezTo>
                    <a:pt x="5" y="33"/>
                    <a:pt x="4" y="31"/>
                    <a:pt x="4" y="30"/>
                  </a:cubicBezTo>
                  <a:cubicBezTo>
                    <a:pt x="4" y="28"/>
                    <a:pt x="5" y="26"/>
                    <a:pt x="8" y="23"/>
                  </a:cubicBezTo>
                  <a:cubicBezTo>
                    <a:pt x="4" y="21"/>
                    <a:pt x="2" y="18"/>
                    <a:pt x="2" y="13"/>
                  </a:cubicBezTo>
                  <a:cubicBezTo>
                    <a:pt x="2" y="7"/>
                    <a:pt x="7" y="2"/>
                    <a:pt x="15" y="2"/>
                  </a:cubicBezTo>
                  <a:cubicBezTo>
                    <a:pt x="18" y="2"/>
                    <a:pt x="20" y="2"/>
                    <a:pt x="21" y="3"/>
                  </a:cubicBezTo>
                  <a:cubicBezTo>
                    <a:pt x="21" y="3"/>
                    <a:pt x="22" y="3"/>
                    <a:pt x="22" y="3"/>
                  </a:cubicBezTo>
                  <a:cubicBezTo>
                    <a:pt x="23" y="1"/>
                    <a:pt x="26" y="0"/>
                    <a:pt x="29" y="0"/>
                  </a:cubicBezTo>
                  <a:cubicBezTo>
                    <a:pt x="30" y="0"/>
                    <a:pt x="31" y="0"/>
                    <a:pt x="31" y="0"/>
                  </a:cubicBezTo>
                  <a:cubicBezTo>
                    <a:pt x="30" y="5"/>
                    <a:pt x="30" y="5"/>
                    <a:pt x="30" y="5"/>
                  </a:cubicBezTo>
                  <a:cubicBezTo>
                    <a:pt x="29" y="5"/>
                    <a:pt x="28" y="5"/>
                    <a:pt x="28" y="5"/>
                  </a:cubicBezTo>
                  <a:cubicBezTo>
                    <a:pt x="27" y="5"/>
                    <a:pt x="26" y="5"/>
                    <a:pt x="25" y="5"/>
                  </a:cubicBezTo>
                  <a:cubicBezTo>
                    <a:pt x="27" y="8"/>
                    <a:pt x="28" y="10"/>
                    <a:pt x="28" y="14"/>
                  </a:cubicBezTo>
                  <a:cubicBezTo>
                    <a:pt x="28" y="21"/>
                    <a:pt x="23" y="25"/>
                    <a:pt x="15" y="25"/>
                  </a:cubicBezTo>
                  <a:cubicBezTo>
                    <a:pt x="14" y="25"/>
                    <a:pt x="12" y="25"/>
                    <a:pt x="11" y="25"/>
                  </a:cubicBezTo>
                  <a:cubicBezTo>
                    <a:pt x="10" y="26"/>
                    <a:pt x="10" y="27"/>
                    <a:pt x="10" y="28"/>
                  </a:cubicBezTo>
                  <a:cubicBezTo>
                    <a:pt x="10" y="34"/>
                    <a:pt x="31" y="29"/>
                    <a:pt x="31" y="41"/>
                  </a:cubicBezTo>
                  <a:cubicBezTo>
                    <a:pt x="31" y="47"/>
                    <a:pt x="25" y="51"/>
                    <a:pt x="15" y="51"/>
                  </a:cubicBezTo>
                  <a:cubicBezTo>
                    <a:pt x="6" y="51"/>
                    <a:pt x="0" y="48"/>
                    <a:pt x="0" y="42"/>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27">
              <a:extLst>
                <a:ext uri="{FF2B5EF4-FFF2-40B4-BE49-F238E27FC236}">
                  <a16:creationId xmlns:a16="http://schemas.microsoft.com/office/drawing/2014/main" id="{DBFB8416-5D9F-4CC1-BF7E-E3EE4A343A4A}"/>
                </a:ext>
              </a:extLst>
            </p:cNvPr>
            <p:cNvSpPr>
              <a:spLocks/>
            </p:cNvSpPr>
            <p:nvPr userDrawn="1"/>
          </p:nvSpPr>
          <p:spPr bwMode="auto">
            <a:xfrm>
              <a:off x="676" y="241"/>
              <a:ext cx="23" cy="103"/>
            </a:xfrm>
            <a:custGeom>
              <a:avLst/>
              <a:gdLst>
                <a:gd name="T0" fmla="*/ 0 w 11"/>
                <a:gd name="T1" fmla="*/ 0 h 49"/>
                <a:gd name="T2" fmla="*/ 6 w 11"/>
                <a:gd name="T3" fmla="*/ 0 h 49"/>
                <a:gd name="T4" fmla="*/ 6 w 11"/>
                <a:gd name="T5" fmla="*/ 41 h 49"/>
                <a:gd name="T6" fmla="*/ 8 w 11"/>
                <a:gd name="T7" fmla="*/ 44 h 49"/>
                <a:gd name="T8" fmla="*/ 10 w 11"/>
                <a:gd name="T9" fmla="*/ 44 h 49"/>
                <a:gd name="T10" fmla="*/ 11 w 11"/>
                <a:gd name="T11" fmla="*/ 48 h 49"/>
                <a:gd name="T12" fmla="*/ 6 w 11"/>
                <a:gd name="T13" fmla="*/ 49 h 49"/>
                <a:gd name="T14" fmla="*/ 0 w 11"/>
                <a:gd name="T15" fmla="*/ 42 h 49"/>
                <a:gd name="T16" fmla="*/ 0 w 11"/>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9">
                  <a:moveTo>
                    <a:pt x="0" y="0"/>
                  </a:moveTo>
                  <a:cubicBezTo>
                    <a:pt x="6" y="0"/>
                    <a:pt x="6" y="0"/>
                    <a:pt x="6" y="0"/>
                  </a:cubicBezTo>
                  <a:cubicBezTo>
                    <a:pt x="6" y="41"/>
                    <a:pt x="6" y="41"/>
                    <a:pt x="6" y="41"/>
                  </a:cubicBezTo>
                  <a:cubicBezTo>
                    <a:pt x="6" y="43"/>
                    <a:pt x="6" y="44"/>
                    <a:pt x="8" y="44"/>
                  </a:cubicBezTo>
                  <a:cubicBezTo>
                    <a:pt x="9" y="44"/>
                    <a:pt x="10" y="44"/>
                    <a:pt x="10" y="44"/>
                  </a:cubicBezTo>
                  <a:cubicBezTo>
                    <a:pt x="11" y="48"/>
                    <a:pt x="11" y="48"/>
                    <a:pt x="11" y="48"/>
                  </a:cubicBezTo>
                  <a:cubicBezTo>
                    <a:pt x="10" y="49"/>
                    <a:pt x="8" y="49"/>
                    <a:pt x="6" y="49"/>
                  </a:cubicBezTo>
                  <a:cubicBezTo>
                    <a:pt x="2" y="49"/>
                    <a:pt x="0" y="47"/>
                    <a:pt x="0" y="42"/>
                  </a:cubicBez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28">
              <a:extLst>
                <a:ext uri="{FF2B5EF4-FFF2-40B4-BE49-F238E27FC236}">
                  <a16:creationId xmlns:a16="http://schemas.microsoft.com/office/drawing/2014/main" id="{B43AF915-112D-4BC0-848F-AB0FEB9BE4BA}"/>
                </a:ext>
              </a:extLst>
            </p:cNvPr>
            <p:cNvSpPr>
              <a:spLocks noEditPoints="1"/>
            </p:cNvSpPr>
            <p:nvPr userDrawn="1"/>
          </p:nvSpPr>
          <p:spPr bwMode="auto">
            <a:xfrm>
              <a:off x="707" y="245"/>
              <a:ext cx="17" cy="99"/>
            </a:xfrm>
            <a:custGeom>
              <a:avLst/>
              <a:gdLst>
                <a:gd name="T0" fmla="*/ 1 w 8"/>
                <a:gd name="T1" fmla="*/ 14 h 47"/>
                <a:gd name="T2" fmla="*/ 7 w 8"/>
                <a:gd name="T3" fmla="*/ 14 h 47"/>
                <a:gd name="T4" fmla="*/ 7 w 8"/>
                <a:gd name="T5" fmla="*/ 47 h 47"/>
                <a:gd name="T6" fmla="*/ 1 w 8"/>
                <a:gd name="T7" fmla="*/ 47 h 47"/>
                <a:gd name="T8" fmla="*/ 1 w 8"/>
                <a:gd name="T9" fmla="*/ 14 h 47"/>
                <a:gd name="T10" fmla="*/ 0 w 8"/>
                <a:gd name="T11" fmla="*/ 4 h 47"/>
                <a:gd name="T12" fmla="*/ 4 w 8"/>
                <a:gd name="T13" fmla="*/ 0 h 47"/>
                <a:gd name="T14" fmla="*/ 8 w 8"/>
                <a:gd name="T15" fmla="*/ 4 h 47"/>
                <a:gd name="T16" fmla="*/ 4 w 8"/>
                <a:gd name="T17" fmla="*/ 8 h 47"/>
                <a:gd name="T18" fmla="*/ 0 w 8"/>
                <a:gd name="T19" fmla="*/ 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47">
                  <a:moveTo>
                    <a:pt x="1" y="14"/>
                  </a:moveTo>
                  <a:cubicBezTo>
                    <a:pt x="7" y="14"/>
                    <a:pt x="7" y="14"/>
                    <a:pt x="7" y="14"/>
                  </a:cubicBezTo>
                  <a:cubicBezTo>
                    <a:pt x="7" y="47"/>
                    <a:pt x="7" y="47"/>
                    <a:pt x="7" y="47"/>
                  </a:cubicBezTo>
                  <a:cubicBezTo>
                    <a:pt x="1" y="47"/>
                    <a:pt x="1" y="47"/>
                    <a:pt x="1" y="47"/>
                  </a:cubicBezTo>
                  <a:lnTo>
                    <a:pt x="1" y="14"/>
                  </a:lnTo>
                  <a:close/>
                  <a:moveTo>
                    <a:pt x="0" y="4"/>
                  </a:moveTo>
                  <a:cubicBezTo>
                    <a:pt x="0" y="2"/>
                    <a:pt x="2" y="0"/>
                    <a:pt x="4" y="0"/>
                  </a:cubicBezTo>
                  <a:cubicBezTo>
                    <a:pt x="6" y="0"/>
                    <a:pt x="8" y="1"/>
                    <a:pt x="8" y="4"/>
                  </a:cubicBezTo>
                  <a:cubicBezTo>
                    <a:pt x="8" y="6"/>
                    <a:pt x="6" y="8"/>
                    <a:pt x="4" y="8"/>
                  </a:cubicBezTo>
                  <a:cubicBezTo>
                    <a:pt x="2" y="8"/>
                    <a:pt x="0" y="6"/>
                    <a:pt x="0" y="4"/>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29">
              <a:extLst>
                <a:ext uri="{FF2B5EF4-FFF2-40B4-BE49-F238E27FC236}">
                  <a16:creationId xmlns:a16="http://schemas.microsoft.com/office/drawing/2014/main" id="{A13722F5-A3E4-444B-8D18-201AF13DAA8D}"/>
                </a:ext>
              </a:extLst>
            </p:cNvPr>
            <p:cNvSpPr>
              <a:spLocks/>
            </p:cNvSpPr>
            <p:nvPr userDrawn="1"/>
          </p:nvSpPr>
          <p:spPr bwMode="auto">
            <a:xfrm>
              <a:off x="732" y="272"/>
              <a:ext cx="48" cy="74"/>
            </a:xfrm>
            <a:custGeom>
              <a:avLst/>
              <a:gdLst>
                <a:gd name="T0" fmla="*/ 2 w 23"/>
                <a:gd name="T1" fmla="*/ 27 h 35"/>
                <a:gd name="T2" fmla="*/ 11 w 23"/>
                <a:gd name="T3" fmla="*/ 30 h 35"/>
                <a:gd name="T4" fmla="*/ 17 w 23"/>
                <a:gd name="T5" fmla="*/ 25 h 35"/>
                <a:gd name="T6" fmla="*/ 2 w 23"/>
                <a:gd name="T7" fmla="*/ 10 h 35"/>
                <a:gd name="T8" fmla="*/ 13 w 23"/>
                <a:gd name="T9" fmla="*/ 0 h 35"/>
                <a:gd name="T10" fmla="*/ 22 w 23"/>
                <a:gd name="T11" fmla="*/ 2 h 35"/>
                <a:gd name="T12" fmla="*/ 22 w 23"/>
                <a:gd name="T13" fmla="*/ 7 h 35"/>
                <a:gd name="T14" fmla="*/ 14 w 23"/>
                <a:gd name="T15" fmla="*/ 5 h 35"/>
                <a:gd name="T16" fmla="*/ 8 w 23"/>
                <a:gd name="T17" fmla="*/ 9 h 35"/>
                <a:gd name="T18" fmla="*/ 23 w 23"/>
                <a:gd name="T19" fmla="*/ 25 h 35"/>
                <a:gd name="T20" fmla="*/ 11 w 23"/>
                <a:gd name="T21" fmla="*/ 35 h 35"/>
                <a:gd name="T22" fmla="*/ 0 w 23"/>
                <a:gd name="T23" fmla="*/ 32 h 35"/>
                <a:gd name="T24" fmla="*/ 2 w 23"/>
                <a:gd name="T2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35">
                  <a:moveTo>
                    <a:pt x="2" y="27"/>
                  </a:moveTo>
                  <a:cubicBezTo>
                    <a:pt x="4" y="28"/>
                    <a:pt x="7" y="30"/>
                    <a:pt x="11" y="30"/>
                  </a:cubicBezTo>
                  <a:cubicBezTo>
                    <a:pt x="14" y="30"/>
                    <a:pt x="17" y="28"/>
                    <a:pt x="17" y="25"/>
                  </a:cubicBezTo>
                  <a:cubicBezTo>
                    <a:pt x="17" y="18"/>
                    <a:pt x="2" y="21"/>
                    <a:pt x="2" y="10"/>
                  </a:cubicBezTo>
                  <a:cubicBezTo>
                    <a:pt x="2" y="5"/>
                    <a:pt x="6" y="0"/>
                    <a:pt x="13" y="0"/>
                  </a:cubicBezTo>
                  <a:cubicBezTo>
                    <a:pt x="17" y="0"/>
                    <a:pt x="20" y="1"/>
                    <a:pt x="22" y="2"/>
                  </a:cubicBezTo>
                  <a:cubicBezTo>
                    <a:pt x="22" y="7"/>
                    <a:pt x="22" y="7"/>
                    <a:pt x="22" y="7"/>
                  </a:cubicBezTo>
                  <a:cubicBezTo>
                    <a:pt x="20" y="6"/>
                    <a:pt x="17" y="5"/>
                    <a:pt x="14" y="5"/>
                  </a:cubicBezTo>
                  <a:cubicBezTo>
                    <a:pt x="11" y="5"/>
                    <a:pt x="8" y="6"/>
                    <a:pt x="8" y="9"/>
                  </a:cubicBezTo>
                  <a:cubicBezTo>
                    <a:pt x="8" y="16"/>
                    <a:pt x="23" y="14"/>
                    <a:pt x="23" y="25"/>
                  </a:cubicBezTo>
                  <a:cubicBezTo>
                    <a:pt x="23" y="32"/>
                    <a:pt x="18" y="35"/>
                    <a:pt x="11" y="35"/>
                  </a:cubicBezTo>
                  <a:cubicBezTo>
                    <a:pt x="6" y="35"/>
                    <a:pt x="3" y="33"/>
                    <a:pt x="0" y="32"/>
                  </a:cubicBezTo>
                  <a:lnTo>
                    <a:pt x="2" y="27"/>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30">
              <a:extLst>
                <a:ext uri="{FF2B5EF4-FFF2-40B4-BE49-F238E27FC236}">
                  <a16:creationId xmlns:a16="http://schemas.microsoft.com/office/drawing/2014/main" id="{F2A68FC6-B86B-4209-8392-4A36178E9774}"/>
                </a:ext>
              </a:extLst>
            </p:cNvPr>
            <p:cNvSpPr>
              <a:spLocks/>
            </p:cNvSpPr>
            <p:nvPr userDrawn="1"/>
          </p:nvSpPr>
          <p:spPr bwMode="auto">
            <a:xfrm>
              <a:off x="792" y="241"/>
              <a:ext cx="56" cy="103"/>
            </a:xfrm>
            <a:custGeom>
              <a:avLst/>
              <a:gdLst>
                <a:gd name="T0" fmla="*/ 0 w 27"/>
                <a:gd name="T1" fmla="*/ 0 h 49"/>
                <a:gd name="T2" fmla="*/ 6 w 27"/>
                <a:gd name="T3" fmla="*/ 0 h 49"/>
                <a:gd name="T4" fmla="*/ 6 w 27"/>
                <a:gd name="T5" fmla="*/ 20 h 49"/>
                <a:gd name="T6" fmla="*/ 17 w 27"/>
                <a:gd name="T7" fmla="*/ 15 h 49"/>
                <a:gd name="T8" fmla="*/ 27 w 27"/>
                <a:gd name="T9" fmla="*/ 27 h 49"/>
                <a:gd name="T10" fmla="*/ 27 w 27"/>
                <a:gd name="T11" fmla="*/ 49 h 49"/>
                <a:gd name="T12" fmla="*/ 21 w 27"/>
                <a:gd name="T13" fmla="*/ 49 h 49"/>
                <a:gd name="T14" fmla="*/ 21 w 27"/>
                <a:gd name="T15" fmla="*/ 29 h 49"/>
                <a:gd name="T16" fmla="*/ 15 w 27"/>
                <a:gd name="T17" fmla="*/ 21 h 49"/>
                <a:gd name="T18" fmla="*/ 6 w 27"/>
                <a:gd name="T19" fmla="*/ 25 h 49"/>
                <a:gd name="T20" fmla="*/ 6 w 27"/>
                <a:gd name="T21" fmla="*/ 49 h 49"/>
                <a:gd name="T22" fmla="*/ 0 w 27"/>
                <a:gd name="T23" fmla="*/ 49 h 49"/>
                <a:gd name="T24" fmla="*/ 0 w 27"/>
                <a:gd name="T2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49">
                  <a:moveTo>
                    <a:pt x="0" y="0"/>
                  </a:moveTo>
                  <a:cubicBezTo>
                    <a:pt x="6" y="0"/>
                    <a:pt x="6" y="0"/>
                    <a:pt x="6" y="0"/>
                  </a:cubicBezTo>
                  <a:cubicBezTo>
                    <a:pt x="6" y="20"/>
                    <a:pt x="6" y="20"/>
                    <a:pt x="6" y="20"/>
                  </a:cubicBezTo>
                  <a:cubicBezTo>
                    <a:pt x="9" y="17"/>
                    <a:pt x="13" y="15"/>
                    <a:pt x="17" y="15"/>
                  </a:cubicBezTo>
                  <a:cubicBezTo>
                    <a:pt x="22" y="15"/>
                    <a:pt x="27" y="19"/>
                    <a:pt x="27" y="27"/>
                  </a:cubicBezTo>
                  <a:cubicBezTo>
                    <a:pt x="27" y="49"/>
                    <a:pt x="27" y="49"/>
                    <a:pt x="27" y="49"/>
                  </a:cubicBezTo>
                  <a:cubicBezTo>
                    <a:pt x="21" y="49"/>
                    <a:pt x="21" y="49"/>
                    <a:pt x="21" y="49"/>
                  </a:cubicBezTo>
                  <a:cubicBezTo>
                    <a:pt x="21" y="29"/>
                    <a:pt x="21" y="29"/>
                    <a:pt x="21" y="29"/>
                  </a:cubicBezTo>
                  <a:cubicBezTo>
                    <a:pt x="21" y="24"/>
                    <a:pt x="20" y="21"/>
                    <a:pt x="15" y="21"/>
                  </a:cubicBezTo>
                  <a:cubicBezTo>
                    <a:pt x="12" y="21"/>
                    <a:pt x="9" y="23"/>
                    <a:pt x="6" y="25"/>
                  </a:cubicBezTo>
                  <a:cubicBezTo>
                    <a:pt x="6" y="49"/>
                    <a:pt x="6" y="49"/>
                    <a:pt x="6" y="49"/>
                  </a:cubicBezTo>
                  <a:cubicBezTo>
                    <a:pt x="0" y="49"/>
                    <a:pt x="0" y="49"/>
                    <a:pt x="0" y="49"/>
                  </a:cubicBez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31">
              <a:extLst>
                <a:ext uri="{FF2B5EF4-FFF2-40B4-BE49-F238E27FC236}">
                  <a16:creationId xmlns:a16="http://schemas.microsoft.com/office/drawing/2014/main" id="{F7FC3C74-97AD-4F6A-A259-91BE2AFCF76F}"/>
                </a:ext>
              </a:extLst>
            </p:cNvPr>
            <p:cNvSpPr>
              <a:spLocks noEditPoints="1"/>
            </p:cNvSpPr>
            <p:nvPr userDrawn="1"/>
          </p:nvSpPr>
          <p:spPr bwMode="auto">
            <a:xfrm>
              <a:off x="215" y="243"/>
              <a:ext cx="200" cy="91"/>
            </a:xfrm>
            <a:custGeom>
              <a:avLst/>
              <a:gdLst>
                <a:gd name="T0" fmla="*/ 35 w 96"/>
                <a:gd name="T1" fmla="*/ 0 h 43"/>
                <a:gd name="T2" fmla="*/ 35 w 96"/>
                <a:gd name="T3" fmla="*/ 43 h 43"/>
                <a:gd name="T4" fmla="*/ 22 w 96"/>
                <a:gd name="T5" fmla="*/ 36 h 43"/>
                <a:gd name="T6" fmla="*/ 8 w 96"/>
                <a:gd name="T7" fmla="*/ 25 h 43"/>
                <a:gd name="T8" fmla="*/ 2 w 96"/>
                <a:gd name="T9" fmla="*/ 14 h 43"/>
                <a:gd name="T10" fmla="*/ 0 w 96"/>
                <a:gd name="T11" fmla="*/ 0 h 43"/>
                <a:gd name="T12" fmla="*/ 35 w 96"/>
                <a:gd name="T13" fmla="*/ 0 h 43"/>
                <a:gd name="T14" fmla="*/ 96 w 96"/>
                <a:gd name="T15" fmla="*/ 0 h 43"/>
                <a:gd name="T16" fmla="*/ 94 w 96"/>
                <a:gd name="T17" fmla="*/ 14 h 43"/>
                <a:gd name="T18" fmla="*/ 88 w 96"/>
                <a:gd name="T19" fmla="*/ 25 h 43"/>
                <a:gd name="T20" fmla="*/ 74 w 96"/>
                <a:gd name="T21" fmla="*/ 36 h 43"/>
                <a:gd name="T22" fmla="*/ 61 w 96"/>
                <a:gd name="T23" fmla="*/ 43 h 43"/>
                <a:gd name="T24" fmla="*/ 61 w 96"/>
                <a:gd name="T25" fmla="*/ 0 h 43"/>
                <a:gd name="T26" fmla="*/ 96 w 96"/>
                <a:gd name="T2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43">
                  <a:moveTo>
                    <a:pt x="35" y="0"/>
                  </a:moveTo>
                  <a:cubicBezTo>
                    <a:pt x="35" y="43"/>
                    <a:pt x="35" y="43"/>
                    <a:pt x="35" y="43"/>
                  </a:cubicBezTo>
                  <a:cubicBezTo>
                    <a:pt x="24" y="38"/>
                    <a:pt x="22" y="37"/>
                    <a:pt x="22" y="36"/>
                  </a:cubicBezTo>
                  <a:cubicBezTo>
                    <a:pt x="18" y="34"/>
                    <a:pt x="12" y="31"/>
                    <a:pt x="8" y="25"/>
                  </a:cubicBezTo>
                  <a:cubicBezTo>
                    <a:pt x="5" y="22"/>
                    <a:pt x="3" y="19"/>
                    <a:pt x="2" y="14"/>
                  </a:cubicBezTo>
                  <a:cubicBezTo>
                    <a:pt x="1" y="10"/>
                    <a:pt x="0" y="5"/>
                    <a:pt x="0" y="0"/>
                  </a:cubicBezTo>
                  <a:lnTo>
                    <a:pt x="35" y="0"/>
                  </a:lnTo>
                  <a:close/>
                  <a:moveTo>
                    <a:pt x="96" y="0"/>
                  </a:moveTo>
                  <a:cubicBezTo>
                    <a:pt x="96" y="5"/>
                    <a:pt x="95" y="10"/>
                    <a:pt x="94" y="14"/>
                  </a:cubicBezTo>
                  <a:cubicBezTo>
                    <a:pt x="93" y="19"/>
                    <a:pt x="91" y="22"/>
                    <a:pt x="88" y="25"/>
                  </a:cubicBezTo>
                  <a:cubicBezTo>
                    <a:pt x="84" y="31"/>
                    <a:pt x="78" y="34"/>
                    <a:pt x="74" y="36"/>
                  </a:cubicBezTo>
                  <a:cubicBezTo>
                    <a:pt x="74" y="37"/>
                    <a:pt x="72" y="38"/>
                    <a:pt x="61" y="43"/>
                  </a:cubicBezTo>
                  <a:cubicBezTo>
                    <a:pt x="61" y="0"/>
                    <a:pt x="61" y="0"/>
                    <a:pt x="61" y="0"/>
                  </a:cubicBezTo>
                  <a:lnTo>
                    <a:pt x="96" y="0"/>
                  </a:lnTo>
                  <a:close/>
                </a:path>
              </a:pathLst>
            </a:custGeom>
            <a:noFill/>
            <a:ln w="3175" cap="flat">
              <a:solidFill>
                <a:srgbClr val="FFDD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1" name="Freeform 32">
              <a:extLst>
                <a:ext uri="{FF2B5EF4-FFF2-40B4-BE49-F238E27FC236}">
                  <a16:creationId xmlns:a16="http://schemas.microsoft.com/office/drawing/2014/main" id="{76CF05B4-702E-4974-B0E3-FAD1A8C5CBD0}"/>
                </a:ext>
              </a:extLst>
            </p:cNvPr>
            <p:cNvSpPr>
              <a:spLocks noEditPoints="1"/>
            </p:cNvSpPr>
            <p:nvPr userDrawn="1"/>
          </p:nvSpPr>
          <p:spPr bwMode="auto">
            <a:xfrm>
              <a:off x="215" y="108"/>
              <a:ext cx="200" cy="76"/>
            </a:xfrm>
            <a:custGeom>
              <a:avLst/>
              <a:gdLst>
                <a:gd name="T0" fmla="*/ 73 w 200"/>
                <a:gd name="T1" fmla="*/ 0 h 76"/>
                <a:gd name="T2" fmla="*/ 0 w 200"/>
                <a:gd name="T3" fmla="*/ 0 h 76"/>
                <a:gd name="T4" fmla="*/ 0 w 200"/>
                <a:gd name="T5" fmla="*/ 76 h 76"/>
                <a:gd name="T6" fmla="*/ 73 w 200"/>
                <a:gd name="T7" fmla="*/ 76 h 76"/>
                <a:gd name="T8" fmla="*/ 73 w 200"/>
                <a:gd name="T9" fmla="*/ 0 h 76"/>
                <a:gd name="T10" fmla="*/ 200 w 200"/>
                <a:gd name="T11" fmla="*/ 0 h 76"/>
                <a:gd name="T12" fmla="*/ 127 w 200"/>
                <a:gd name="T13" fmla="*/ 0 h 76"/>
                <a:gd name="T14" fmla="*/ 127 w 200"/>
                <a:gd name="T15" fmla="*/ 76 h 76"/>
                <a:gd name="T16" fmla="*/ 200 w 200"/>
                <a:gd name="T17" fmla="*/ 76 h 76"/>
                <a:gd name="T18" fmla="*/ 200 w 200"/>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76">
                  <a:moveTo>
                    <a:pt x="73" y="0"/>
                  </a:moveTo>
                  <a:lnTo>
                    <a:pt x="0" y="0"/>
                  </a:lnTo>
                  <a:lnTo>
                    <a:pt x="0" y="76"/>
                  </a:lnTo>
                  <a:lnTo>
                    <a:pt x="73" y="76"/>
                  </a:lnTo>
                  <a:lnTo>
                    <a:pt x="73" y="0"/>
                  </a:lnTo>
                  <a:close/>
                  <a:moveTo>
                    <a:pt x="200" y="0"/>
                  </a:moveTo>
                  <a:lnTo>
                    <a:pt x="127" y="0"/>
                  </a:lnTo>
                  <a:lnTo>
                    <a:pt x="127" y="76"/>
                  </a:lnTo>
                  <a:lnTo>
                    <a:pt x="200" y="76"/>
                  </a:lnTo>
                  <a:lnTo>
                    <a:pt x="200" y="0"/>
                  </a:lnTo>
                  <a:close/>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2" name="Freeform 33">
              <a:extLst>
                <a:ext uri="{FF2B5EF4-FFF2-40B4-BE49-F238E27FC236}">
                  <a16:creationId xmlns:a16="http://schemas.microsoft.com/office/drawing/2014/main" id="{D32280CA-964B-4044-9AE3-55FF31094FA1}"/>
                </a:ext>
              </a:extLst>
            </p:cNvPr>
            <p:cNvSpPr>
              <a:spLocks/>
            </p:cNvSpPr>
            <p:nvPr userDrawn="1"/>
          </p:nvSpPr>
          <p:spPr bwMode="auto">
            <a:xfrm>
              <a:off x="203" y="97"/>
              <a:ext cx="225" cy="264"/>
            </a:xfrm>
            <a:custGeom>
              <a:avLst/>
              <a:gdLst>
                <a:gd name="T0" fmla="*/ 54 w 108"/>
                <a:gd name="T1" fmla="*/ 125 h 125"/>
                <a:gd name="T2" fmla="*/ 53 w 108"/>
                <a:gd name="T3" fmla="*/ 124 h 125"/>
                <a:gd name="T4" fmla="*/ 25 w 108"/>
                <a:gd name="T5" fmla="*/ 110 h 125"/>
                <a:gd name="T6" fmla="*/ 0 w 108"/>
                <a:gd name="T7" fmla="*/ 65 h 125"/>
                <a:gd name="T8" fmla="*/ 0 w 108"/>
                <a:gd name="T9" fmla="*/ 0 h 125"/>
                <a:gd name="T10" fmla="*/ 108 w 108"/>
                <a:gd name="T11" fmla="*/ 0 h 125"/>
                <a:gd name="T12" fmla="*/ 108 w 108"/>
                <a:gd name="T13" fmla="*/ 65 h 125"/>
                <a:gd name="T14" fmla="*/ 83 w 108"/>
                <a:gd name="T15" fmla="*/ 110 h 125"/>
                <a:gd name="T16" fmla="*/ 55 w 108"/>
                <a:gd name="T17" fmla="*/ 124 h 125"/>
                <a:gd name="T18" fmla="*/ 54 w 108"/>
                <a:gd name="T19"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25">
                  <a:moveTo>
                    <a:pt x="54" y="125"/>
                  </a:moveTo>
                  <a:cubicBezTo>
                    <a:pt x="53" y="124"/>
                    <a:pt x="53" y="124"/>
                    <a:pt x="53" y="124"/>
                  </a:cubicBezTo>
                  <a:cubicBezTo>
                    <a:pt x="51" y="123"/>
                    <a:pt x="27" y="111"/>
                    <a:pt x="25" y="110"/>
                  </a:cubicBezTo>
                  <a:cubicBezTo>
                    <a:pt x="17" y="106"/>
                    <a:pt x="0" y="97"/>
                    <a:pt x="0" y="65"/>
                  </a:cubicBezTo>
                  <a:cubicBezTo>
                    <a:pt x="0" y="0"/>
                    <a:pt x="0" y="0"/>
                    <a:pt x="0" y="0"/>
                  </a:cubicBezTo>
                  <a:cubicBezTo>
                    <a:pt x="108" y="0"/>
                    <a:pt x="108" y="0"/>
                    <a:pt x="108" y="0"/>
                  </a:cubicBezTo>
                  <a:cubicBezTo>
                    <a:pt x="108" y="65"/>
                    <a:pt x="108" y="65"/>
                    <a:pt x="108" y="65"/>
                  </a:cubicBezTo>
                  <a:cubicBezTo>
                    <a:pt x="108" y="97"/>
                    <a:pt x="91" y="106"/>
                    <a:pt x="83" y="110"/>
                  </a:cubicBezTo>
                  <a:cubicBezTo>
                    <a:pt x="81" y="111"/>
                    <a:pt x="56" y="123"/>
                    <a:pt x="55" y="124"/>
                  </a:cubicBezTo>
                  <a:lnTo>
                    <a:pt x="54" y="125"/>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34">
              <a:extLst>
                <a:ext uri="{FF2B5EF4-FFF2-40B4-BE49-F238E27FC236}">
                  <a16:creationId xmlns:a16="http://schemas.microsoft.com/office/drawing/2014/main" id="{18F6AF13-FFD0-4C2E-9045-90495D8AD099}"/>
                </a:ext>
              </a:extLst>
            </p:cNvPr>
            <p:cNvSpPr>
              <a:spLocks/>
            </p:cNvSpPr>
            <p:nvPr userDrawn="1"/>
          </p:nvSpPr>
          <p:spPr bwMode="auto">
            <a:xfrm>
              <a:off x="209" y="101"/>
              <a:ext cx="213" cy="254"/>
            </a:xfrm>
            <a:custGeom>
              <a:avLst/>
              <a:gdLst>
                <a:gd name="T0" fmla="*/ 62 w 102"/>
                <a:gd name="T1" fmla="*/ 42 h 120"/>
                <a:gd name="T2" fmla="*/ 62 w 102"/>
                <a:gd name="T3" fmla="*/ 0 h 120"/>
                <a:gd name="T4" fmla="*/ 40 w 102"/>
                <a:gd name="T5" fmla="*/ 0 h 120"/>
                <a:gd name="T6" fmla="*/ 40 w 102"/>
                <a:gd name="T7" fmla="*/ 42 h 120"/>
                <a:gd name="T8" fmla="*/ 0 w 102"/>
                <a:gd name="T9" fmla="*/ 42 h 120"/>
                <a:gd name="T10" fmla="*/ 0 w 102"/>
                <a:gd name="T11" fmla="*/ 63 h 120"/>
                <a:gd name="T12" fmla="*/ 0 w 102"/>
                <a:gd name="T13" fmla="*/ 64 h 120"/>
                <a:gd name="T14" fmla="*/ 40 w 102"/>
                <a:gd name="T15" fmla="*/ 64 h 120"/>
                <a:gd name="T16" fmla="*/ 40 w 102"/>
                <a:gd name="T17" fmla="*/ 115 h 120"/>
                <a:gd name="T18" fmla="*/ 51 w 102"/>
                <a:gd name="T19" fmla="*/ 120 h 120"/>
                <a:gd name="T20" fmla="*/ 51 w 102"/>
                <a:gd name="T21" fmla="*/ 120 h 120"/>
                <a:gd name="T22" fmla="*/ 51 w 102"/>
                <a:gd name="T23" fmla="*/ 120 h 120"/>
                <a:gd name="T24" fmla="*/ 62 w 102"/>
                <a:gd name="T25" fmla="*/ 115 h 120"/>
                <a:gd name="T26" fmla="*/ 62 w 102"/>
                <a:gd name="T27" fmla="*/ 64 h 120"/>
                <a:gd name="T28" fmla="*/ 102 w 102"/>
                <a:gd name="T29" fmla="*/ 64 h 120"/>
                <a:gd name="T30" fmla="*/ 102 w 102"/>
                <a:gd name="T31" fmla="*/ 63 h 120"/>
                <a:gd name="T32" fmla="*/ 102 w 102"/>
                <a:gd name="T33" fmla="*/ 42 h 120"/>
                <a:gd name="T34" fmla="*/ 62 w 102"/>
                <a:gd name="T35" fmla="*/ 4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20">
                  <a:moveTo>
                    <a:pt x="62" y="42"/>
                  </a:moveTo>
                  <a:cubicBezTo>
                    <a:pt x="62" y="0"/>
                    <a:pt x="62" y="0"/>
                    <a:pt x="62" y="0"/>
                  </a:cubicBezTo>
                  <a:cubicBezTo>
                    <a:pt x="40" y="0"/>
                    <a:pt x="40" y="0"/>
                    <a:pt x="40" y="0"/>
                  </a:cubicBezTo>
                  <a:cubicBezTo>
                    <a:pt x="40" y="42"/>
                    <a:pt x="40" y="42"/>
                    <a:pt x="40" y="42"/>
                  </a:cubicBezTo>
                  <a:cubicBezTo>
                    <a:pt x="0" y="42"/>
                    <a:pt x="0" y="42"/>
                    <a:pt x="0" y="42"/>
                  </a:cubicBezTo>
                  <a:cubicBezTo>
                    <a:pt x="0" y="63"/>
                    <a:pt x="0" y="63"/>
                    <a:pt x="0" y="63"/>
                  </a:cubicBezTo>
                  <a:cubicBezTo>
                    <a:pt x="0" y="63"/>
                    <a:pt x="0" y="63"/>
                    <a:pt x="0" y="64"/>
                  </a:cubicBezTo>
                  <a:cubicBezTo>
                    <a:pt x="40" y="64"/>
                    <a:pt x="40" y="64"/>
                    <a:pt x="40" y="64"/>
                  </a:cubicBezTo>
                  <a:cubicBezTo>
                    <a:pt x="40" y="115"/>
                    <a:pt x="40" y="115"/>
                    <a:pt x="40" y="115"/>
                  </a:cubicBezTo>
                  <a:cubicBezTo>
                    <a:pt x="46" y="117"/>
                    <a:pt x="51" y="120"/>
                    <a:pt x="51" y="120"/>
                  </a:cubicBezTo>
                  <a:cubicBezTo>
                    <a:pt x="51" y="120"/>
                    <a:pt x="51" y="120"/>
                    <a:pt x="51" y="120"/>
                  </a:cubicBezTo>
                  <a:cubicBezTo>
                    <a:pt x="51" y="120"/>
                    <a:pt x="51" y="120"/>
                    <a:pt x="51" y="120"/>
                  </a:cubicBezTo>
                  <a:cubicBezTo>
                    <a:pt x="51" y="120"/>
                    <a:pt x="56" y="117"/>
                    <a:pt x="62" y="115"/>
                  </a:cubicBezTo>
                  <a:cubicBezTo>
                    <a:pt x="62" y="64"/>
                    <a:pt x="62" y="64"/>
                    <a:pt x="62" y="64"/>
                  </a:cubicBezTo>
                  <a:cubicBezTo>
                    <a:pt x="102" y="64"/>
                    <a:pt x="102" y="64"/>
                    <a:pt x="102" y="64"/>
                  </a:cubicBezTo>
                  <a:cubicBezTo>
                    <a:pt x="102" y="63"/>
                    <a:pt x="102" y="63"/>
                    <a:pt x="102" y="63"/>
                  </a:cubicBezTo>
                  <a:cubicBezTo>
                    <a:pt x="102" y="42"/>
                    <a:pt x="102" y="42"/>
                    <a:pt x="102" y="42"/>
                  </a:cubicBezTo>
                  <a:lnTo>
                    <a:pt x="62"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Rectangle 35">
              <a:extLst>
                <a:ext uri="{FF2B5EF4-FFF2-40B4-BE49-F238E27FC236}">
                  <a16:creationId xmlns:a16="http://schemas.microsoft.com/office/drawing/2014/main" id="{777CBFE5-3F7C-44BA-A514-AEFFEDCD51FB}"/>
                </a:ext>
              </a:extLst>
            </p:cNvPr>
            <p:cNvSpPr>
              <a:spLocks noChangeArrowheads="1"/>
            </p:cNvSpPr>
            <p:nvPr userDrawn="1"/>
          </p:nvSpPr>
          <p:spPr bwMode="auto">
            <a:xfrm>
              <a:off x="209" y="101"/>
              <a:ext cx="83" cy="89"/>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Rectangle 36">
              <a:extLst>
                <a:ext uri="{FF2B5EF4-FFF2-40B4-BE49-F238E27FC236}">
                  <a16:creationId xmlns:a16="http://schemas.microsoft.com/office/drawing/2014/main" id="{79053AE1-00EB-49D2-B965-F04C00FCB0EF}"/>
                </a:ext>
              </a:extLst>
            </p:cNvPr>
            <p:cNvSpPr>
              <a:spLocks noChangeArrowheads="1"/>
            </p:cNvSpPr>
            <p:nvPr userDrawn="1"/>
          </p:nvSpPr>
          <p:spPr bwMode="auto">
            <a:xfrm>
              <a:off x="338" y="101"/>
              <a:ext cx="84" cy="89"/>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37">
              <a:extLst>
                <a:ext uri="{FF2B5EF4-FFF2-40B4-BE49-F238E27FC236}">
                  <a16:creationId xmlns:a16="http://schemas.microsoft.com/office/drawing/2014/main" id="{BFBAFA70-9F82-463E-B900-856CFE196A37}"/>
                </a:ext>
              </a:extLst>
            </p:cNvPr>
            <p:cNvSpPr>
              <a:spLocks/>
            </p:cNvSpPr>
            <p:nvPr userDrawn="1"/>
          </p:nvSpPr>
          <p:spPr bwMode="auto">
            <a:xfrm>
              <a:off x="209" y="237"/>
              <a:ext cx="83" cy="107"/>
            </a:xfrm>
            <a:custGeom>
              <a:avLst/>
              <a:gdLst>
                <a:gd name="T0" fmla="*/ 40 w 40"/>
                <a:gd name="T1" fmla="*/ 0 h 51"/>
                <a:gd name="T2" fmla="*/ 0 w 40"/>
                <a:gd name="T3" fmla="*/ 0 h 51"/>
                <a:gd name="T4" fmla="*/ 23 w 40"/>
                <a:gd name="T5" fmla="*/ 42 h 51"/>
                <a:gd name="T6" fmla="*/ 40 w 40"/>
                <a:gd name="T7" fmla="*/ 51 h 51"/>
                <a:gd name="T8" fmla="*/ 40 w 40"/>
                <a:gd name="T9" fmla="*/ 0 h 51"/>
              </a:gdLst>
              <a:ahLst/>
              <a:cxnLst>
                <a:cxn ang="0">
                  <a:pos x="T0" y="T1"/>
                </a:cxn>
                <a:cxn ang="0">
                  <a:pos x="T2" y="T3"/>
                </a:cxn>
                <a:cxn ang="0">
                  <a:pos x="T4" y="T5"/>
                </a:cxn>
                <a:cxn ang="0">
                  <a:pos x="T6" y="T7"/>
                </a:cxn>
                <a:cxn ang="0">
                  <a:pos x="T8" y="T9"/>
                </a:cxn>
              </a:cxnLst>
              <a:rect l="0" t="0" r="r" b="b"/>
              <a:pathLst>
                <a:path w="40" h="51">
                  <a:moveTo>
                    <a:pt x="40" y="0"/>
                  </a:moveTo>
                  <a:cubicBezTo>
                    <a:pt x="0" y="0"/>
                    <a:pt x="0" y="0"/>
                    <a:pt x="0" y="0"/>
                  </a:cubicBezTo>
                  <a:cubicBezTo>
                    <a:pt x="0" y="29"/>
                    <a:pt x="15" y="38"/>
                    <a:pt x="23" y="42"/>
                  </a:cubicBezTo>
                  <a:cubicBezTo>
                    <a:pt x="24" y="43"/>
                    <a:pt x="33" y="47"/>
                    <a:pt x="40" y="51"/>
                  </a:cubicBezTo>
                  <a:lnTo>
                    <a:pt x="40" y="0"/>
                  </a:lnTo>
                  <a:close/>
                </a:path>
              </a:pathLst>
            </a:custGeom>
            <a:solidFill>
              <a:srgbClr val="E63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38">
              <a:extLst>
                <a:ext uri="{FF2B5EF4-FFF2-40B4-BE49-F238E27FC236}">
                  <a16:creationId xmlns:a16="http://schemas.microsoft.com/office/drawing/2014/main" id="{C9BB7948-3689-4425-8D60-D17C2362CB2E}"/>
                </a:ext>
              </a:extLst>
            </p:cNvPr>
            <p:cNvSpPr>
              <a:spLocks/>
            </p:cNvSpPr>
            <p:nvPr userDrawn="1"/>
          </p:nvSpPr>
          <p:spPr bwMode="auto">
            <a:xfrm>
              <a:off x="338" y="237"/>
              <a:ext cx="84" cy="107"/>
            </a:xfrm>
            <a:custGeom>
              <a:avLst/>
              <a:gdLst>
                <a:gd name="T0" fmla="*/ 0 w 40"/>
                <a:gd name="T1" fmla="*/ 0 h 51"/>
                <a:gd name="T2" fmla="*/ 0 w 40"/>
                <a:gd name="T3" fmla="*/ 51 h 51"/>
                <a:gd name="T4" fmla="*/ 17 w 40"/>
                <a:gd name="T5" fmla="*/ 42 h 51"/>
                <a:gd name="T6" fmla="*/ 40 w 40"/>
                <a:gd name="T7" fmla="*/ 0 h 51"/>
                <a:gd name="T8" fmla="*/ 0 w 40"/>
                <a:gd name="T9" fmla="*/ 0 h 51"/>
              </a:gdLst>
              <a:ahLst/>
              <a:cxnLst>
                <a:cxn ang="0">
                  <a:pos x="T0" y="T1"/>
                </a:cxn>
                <a:cxn ang="0">
                  <a:pos x="T2" y="T3"/>
                </a:cxn>
                <a:cxn ang="0">
                  <a:pos x="T4" y="T5"/>
                </a:cxn>
                <a:cxn ang="0">
                  <a:pos x="T6" y="T7"/>
                </a:cxn>
                <a:cxn ang="0">
                  <a:pos x="T8" y="T9"/>
                </a:cxn>
              </a:cxnLst>
              <a:rect l="0" t="0" r="r" b="b"/>
              <a:pathLst>
                <a:path w="40" h="51">
                  <a:moveTo>
                    <a:pt x="0" y="0"/>
                  </a:moveTo>
                  <a:cubicBezTo>
                    <a:pt x="0" y="51"/>
                    <a:pt x="0" y="51"/>
                    <a:pt x="0" y="51"/>
                  </a:cubicBezTo>
                  <a:cubicBezTo>
                    <a:pt x="7" y="47"/>
                    <a:pt x="16" y="43"/>
                    <a:pt x="17" y="42"/>
                  </a:cubicBezTo>
                  <a:cubicBezTo>
                    <a:pt x="25" y="38"/>
                    <a:pt x="40" y="29"/>
                    <a:pt x="40" y="0"/>
                  </a:cubicBezTo>
                  <a:lnTo>
                    <a:pt x="0" y="0"/>
                  </a:lnTo>
                  <a:close/>
                </a:path>
              </a:pathLst>
            </a:custGeom>
            <a:solidFill>
              <a:srgbClr val="E63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39">
              <a:extLst>
                <a:ext uri="{FF2B5EF4-FFF2-40B4-BE49-F238E27FC236}">
                  <a16:creationId xmlns:a16="http://schemas.microsoft.com/office/drawing/2014/main" id="{A620AC47-232A-4C75-9660-9343796B2607}"/>
                </a:ext>
              </a:extLst>
            </p:cNvPr>
            <p:cNvSpPr>
              <a:spLocks/>
            </p:cNvSpPr>
            <p:nvPr userDrawn="1"/>
          </p:nvSpPr>
          <p:spPr bwMode="auto">
            <a:xfrm>
              <a:off x="361" y="209"/>
              <a:ext cx="11" cy="23"/>
            </a:xfrm>
            <a:custGeom>
              <a:avLst/>
              <a:gdLst>
                <a:gd name="T0" fmla="*/ 3 w 5"/>
                <a:gd name="T1" fmla="*/ 2 h 11"/>
                <a:gd name="T2" fmla="*/ 4 w 5"/>
                <a:gd name="T3" fmla="*/ 1 h 11"/>
                <a:gd name="T4" fmla="*/ 3 w 5"/>
                <a:gd name="T5" fmla="*/ 0 h 11"/>
                <a:gd name="T6" fmla="*/ 2 w 5"/>
                <a:gd name="T7" fmla="*/ 1 h 11"/>
                <a:gd name="T8" fmla="*/ 2 w 5"/>
                <a:gd name="T9" fmla="*/ 2 h 11"/>
                <a:gd name="T10" fmla="*/ 0 w 5"/>
                <a:gd name="T11" fmla="*/ 8 h 11"/>
                <a:gd name="T12" fmla="*/ 2 w 5"/>
                <a:gd name="T13" fmla="*/ 8 h 11"/>
                <a:gd name="T14" fmla="*/ 3 w 5"/>
                <a:gd name="T15" fmla="*/ 11 h 11"/>
                <a:gd name="T16" fmla="*/ 3 w 5"/>
                <a:gd name="T17" fmla="*/ 8 h 11"/>
                <a:gd name="T18" fmla="*/ 5 w 5"/>
                <a:gd name="T19" fmla="*/ 8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4" y="1"/>
                    <a:pt x="4" y="1"/>
                    <a:pt x="4" y="1"/>
                  </a:cubicBezTo>
                  <a:cubicBezTo>
                    <a:pt x="3" y="0"/>
                    <a:pt x="3" y="0"/>
                    <a:pt x="3" y="0"/>
                  </a:cubicBezTo>
                  <a:cubicBezTo>
                    <a:pt x="2" y="1"/>
                    <a:pt x="2" y="1"/>
                    <a:pt x="2" y="1"/>
                  </a:cubicBezTo>
                  <a:cubicBezTo>
                    <a:pt x="2" y="2"/>
                    <a:pt x="2" y="2"/>
                    <a:pt x="2" y="2"/>
                  </a:cubicBezTo>
                  <a:cubicBezTo>
                    <a:pt x="2" y="2"/>
                    <a:pt x="2" y="7"/>
                    <a:pt x="0" y="8"/>
                  </a:cubicBezTo>
                  <a:cubicBezTo>
                    <a:pt x="0" y="8"/>
                    <a:pt x="1" y="9"/>
                    <a:pt x="2" y="8"/>
                  </a:cubicBezTo>
                  <a:cubicBezTo>
                    <a:pt x="2" y="8"/>
                    <a:pt x="2" y="9"/>
                    <a:pt x="3" y="11"/>
                  </a:cubicBezTo>
                  <a:cubicBezTo>
                    <a:pt x="3" y="9"/>
                    <a:pt x="3" y="8"/>
                    <a:pt x="3" y="8"/>
                  </a:cubicBezTo>
                  <a:cubicBezTo>
                    <a:pt x="4" y="9"/>
                    <a:pt x="5" y="8"/>
                    <a:pt x="5"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40">
              <a:extLst>
                <a:ext uri="{FF2B5EF4-FFF2-40B4-BE49-F238E27FC236}">
                  <a16:creationId xmlns:a16="http://schemas.microsoft.com/office/drawing/2014/main" id="{3B2170E1-9E48-48B6-A735-72F1B63EB83C}"/>
                </a:ext>
              </a:extLst>
            </p:cNvPr>
            <p:cNvSpPr>
              <a:spLocks/>
            </p:cNvSpPr>
            <p:nvPr userDrawn="1"/>
          </p:nvSpPr>
          <p:spPr bwMode="auto">
            <a:xfrm>
              <a:off x="374"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41">
              <a:extLst>
                <a:ext uri="{FF2B5EF4-FFF2-40B4-BE49-F238E27FC236}">
                  <a16:creationId xmlns:a16="http://schemas.microsoft.com/office/drawing/2014/main" id="{1994905A-06D6-4B36-B86D-B9BF395707C6}"/>
                </a:ext>
              </a:extLst>
            </p:cNvPr>
            <p:cNvSpPr>
              <a:spLocks/>
            </p:cNvSpPr>
            <p:nvPr userDrawn="1"/>
          </p:nvSpPr>
          <p:spPr bwMode="auto">
            <a:xfrm>
              <a:off x="388" y="209"/>
              <a:ext cx="13"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2" y="9"/>
                    <a:pt x="3" y="11"/>
                  </a:cubicBezTo>
                  <a:cubicBezTo>
                    <a:pt x="3"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42">
              <a:extLst>
                <a:ext uri="{FF2B5EF4-FFF2-40B4-BE49-F238E27FC236}">
                  <a16:creationId xmlns:a16="http://schemas.microsoft.com/office/drawing/2014/main" id="{D5DD2238-B7D3-41E8-8078-0429B9A197D0}"/>
                </a:ext>
              </a:extLst>
            </p:cNvPr>
            <p:cNvSpPr>
              <a:spLocks/>
            </p:cNvSpPr>
            <p:nvPr userDrawn="1"/>
          </p:nvSpPr>
          <p:spPr bwMode="auto">
            <a:xfrm>
              <a:off x="403" y="192"/>
              <a:ext cx="10" cy="23"/>
            </a:xfrm>
            <a:custGeom>
              <a:avLst/>
              <a:gdLst>
                <a:gd name="T0" fmla="*/ 3 w 5"/>
                <a:gd name="T1" fmla="*/ 2 h 11"/>
                <a:gd name="T2" fmla="*/ 3 w 5"/>
                <a:gd name="T3" fmla="*/ 1 h 11"/>
                <a:gd name="T4" fmla="*/ 2 w 5"/>
                <a:gd name="T5" fmla="*/ 0 h 11"/>
                <a:gd name="T6" fmla="*/ 1 w 5"/>
                <a:gd name="T7" fmla="*/ 1 h 11"/>
                <a:gd name="T8" fmla="*/ 2 w 5"/>
                <a:gd name="T9" fmla="*/ 2 h 11"/>
                <a:gd name="T10" fmla="*/ 0 w 5"/>
                <a:gd name="T11" fmla="*/ 9 h 11"/>
                <a:gd name="T12" fmla="*/ 2 w 5"/>
                <a:gd name="T13" fmla="*/ 9 h 11"/>
                <a:gd name="T14" fmla="*/ 2 w 5"/>
                <a:gd name="T15" fmla="*/ 11 h 11"/>
                <a:gd name="T16" fmla="*/ 3 w 5"/>
                <a:gd name="T17" fmla="*/ 9 h 11"/>
                <a:gd name="T18" fmla="*/ 5 w 5"/>
                <a:gd name="T19" fmla="*/ 9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3" y="1"/>
                    <a:pt x="3" y="1"/>
                    <a:pt x="3" y="1"/>
                  </a:cubicBezTo>
                  <a:cubicBezTo>
                    <a:pt x="2" y="0"/>
                    <a:pt x="2" y="0"/>
                    <a:pt x="2" y="0"/>
                  </a:cubicBezTo>
                  <a:cubicBezTo>
                    <a:pt x="1" y="1"/>
                    <a:pt x="1" y="1"/>
                    <a:pt x="1" y="1"/>
                  </a:cubicBezTo>
                  <a:cubicBezTo>
                    <a:pt x="2" y="2"/>
                    <a:pt x="2" y="2"/>
                    <a:pt x="2" y="2"/>
                  </a:cubicBezTo>
                  <a:cubicBezTo>
                    <a:pt x="2" y="3"/>
                    <a:pt x="2" y="7"/>
                    <a:pt x="0" y="9"/>
                  </a:cubicBezTo>
                  <a:cubicBezTo>
                    <a:pt x="0" y="9"/>
                    <a:pt x="0" y="9"/>
                    <a:pt x="2" y="9"/>
                  </a:cubicBezTo>
                  <a:cubicBezTo>
                    <a:pt x="2" y="9"/>
                    <a:pt x="2" y="10"/>
                    <a:pt x="2" y="11"/>
                  </a:cubicBezTo>
                  <a:cubicBezTo>
                    <a:pt x="3" y="10"/>
                    <a:pt x="3" y="9"/>
                    <a:pt x="3" y="9"/>
                  </a:cubicBezTo>
                  <a:cubicBezTo>
                    <a:pt x="4" y="9"/>
                    <a:pt x="5" y="9"/>
                    <a:pt x="5"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43">
              <a:extLst>
                <a:ext uri="{FF2B5EF4-FFF2-40B4-BE49-F238E27FC236}">
                  <a16:creationId xmlns:a16="http://schemas.microsoft.com/office/drawing/2014/main" id="{F29E0BCA-D619-448A-A4DA-C5E357CBC616}"/>
                </a:ext>
              </a:extLst>
            </p:cNvPr>
            <p:cNvSpPr>
              <a:spLocks/>
            </p:cNvSpPr>
            <p:nvPr userDrawn="1"/>
          </p:nvSpPr>
          <p:spPr bwMode="auto">
            <a:xfrm>
              <a:off x="347"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44">
              <a:extLst>
                <a:ext uri="{FF2B5EF4-FFF2-40B4-BE49-F238E27FC236}">
                  <a16:creationId xmlns:a16="http://schemas.microsoft.com/office/drawing/2014/main" id="{37A7E205-2687-4D5A-9389-71A27D7867A0}"/>
                </a:ext>
              </a:extLst>
            </p:cNvPr>
            <p:cNvSpPr>
              <a:spLocks/>
            </p:cNvSpPr>
            <p:nvPr userDrawn="1"/>
          </p:nvSpPr>
          <p:spPr bwMode="auto">
            <a:xfrm>
              <a:off x="230" y="209"/>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3" y="9"/>
                    <a:pt x="3" y="11"/>
                  </a:cubicBezTo>
                  <a:cubicBezTo>
                    <a:pt x="4"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45">
              <a:extLst>
                <a:ext uri="{FF2B5EF4-FFF2-40B4-BE49-F238E27FC236}">
                  <a16:creationId xmlns:a16="http://schemas.microsoft.com/office/drawing/2014/main" id="{BB804879-17EB-41B1-B285-C86EF7ABEF60}"/>
                </a:ext>
              </a:extLst>
            </p:cNvPr>
            <p:cNvSpPr>
              <a:spLocks/>
            </p:cNvSpPr>
            <p:nvPr userDrawn="1"/>
          </p:nvSpPr>
          <p:spPr bwMode="auto">
            <a:xfrm>
              <a:off x="245"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46">
              <a:extLst>
                <a:ext uri="{FF2B5EF4-FFF2-40B4-BE49-F238E27FC236}">
                  <a16:creationId xmlns:a16="http://schemas.microsoft.com/office/drawing/2014/main" id="{1C28758D-2377-41A3-A2F4-65DEE0301BD9}"/>
                </a:ext>
              </a:extLst>
            </p:cNvPr>
            <p:cNvSpPr>
              <a:spLocks/>
            </p:cNvSpPr>
            <p:nvPr userDrawn="1"/>
          </p:nvSpPr>
          <p:spPr bwMode="auto">
            <a:xfrm>
              <a:off x="259" y="209"/>
              <a:ext cx="11" cy="23"/>
            </a:xfrm>
            <a:custGeom>
              <a:avLst/>
              <a:gdLst>
                <a:gd name="T0" fmla="*/ 3 w 5"/>
                <a:gd name="T1" fmla="*/ 2 h 11"/>
                <a:gd name="T2" fmla="*/ 3 w 5"/>
                <a:gd name="T3" fmla="*/ 1 h 11"/>
                <a:gd name="T4" fmla="*/ 2 w 5"/>
                <a:gd name="T5" fmla="*/ 0 h 11"/>
                <a:gd name="T6" fmla="*/ 1 w 5"/>
                <a:gd name="T7" fmla="*/ 1 h 11"/>
                <a:gd name="T8" fmla="*/ 2 w 5"/>
                <a:gd name="T9" fmla="*/ 2 h 11"/>
                <a:gd name="T10" fmla="*/ 0 w 5"/>
                <a:gd name="T11" fmla="*/ 8 h 11"/>
                <a:gd name="T12" fmla="*/ 2 w 5"/>
                <a:gd name="T13" fmla="*/ 8 h 11"/>
                <a:gd name="T14" fmla="*/ 2 w 5"/>
                <a:gd name="T15" fmla="*/ 11 h 11"/>
                <a:gd name="T16" fmla="*/ 3 w 5"/>
                <a:gd name="T17" fmla="*/ 8 h 11"/>
                <a:gd name="T18" fmla="*/ 5 w 5"/>
                <a:gd name="T19" fmla="*/ 8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3" y="1"/>
                    <a:pt x="3" y="1"/>
                    <a:pt x="3" y="1"/>
                  </a:cubicBezTo>
                  <a:cubicBezTo>
                    <a:pt x="2" y="0"/>
                    <a:pt x="2" y="0"/>
                    <a:pt x="2" y="0"/>
                  </a:cubicBezTo>
                  <a:cubicBezTo>
                    <a:pt x="1" y="1"/>
                    <a:pt x="1" y="1"/>
                    <a:pt x="1" y="1"/>
                  </a:cubicBezTo>
                  <a:cubicBezTo>
                    <a:pt x="2" y="2"/>
                    <a:pt x="2" y="2"/>
                    <a:pt x="2" y="2"/>
                  </a:cubicBezTo>
                  <a:cubicBezTo>
                    <a:pt x="2" y="2"/>
                    <a:pt x="2" y="7"/>
                    <a:pt x="0" y="8"/>
                  </a:cubicBezTo>
                  <a:cubicBezTo>
                    <a:pt x="0" y="8"/>
                    <a:pt x="0" y="9"/>
                    <a:pt x="2" y="8"/>
                  </a:cubicBezTo>
                  <a:cubicBezTo>
                    <a:pt x="2" y="8"/>
                    <a:pt x="2" y="9"/>
                    <a:pt x="2" y="11"/>
                  </a:cubicBezTo>
                  <a:cubicBezTo>
                    <a:pt x="3" y="9"/>
                    <a:pt x="3" y="8"/>
                    <a:pt x="3" y="8"/>
                  </a:cubicBezTo>
                  <a:cubicBezTo>
                    <a:pt x="4" y="9"/>
                    <a:pt x="5" y="8"/>
                    <a:pt x="5"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47">
              <a:extLst>
                <a:ext uri="{FF2B5EF4-FFF2-40B4-BE49-F238E27FC236}">
                  <a16:creationId xmlns:a16="http://schemas.microsoft.com/office/drawing/2014/main" id="{A972A2B5-6D18-4287-959B-78B6A4E89122}"/>
                </a:ext>
              </a:extLst>
            </p:cNvPr>
            <p:cNvSpPr>
              <a:spLocks/>
            </p:cNvSpPr>
            <p:nvPr userDrawn="1"/>
          </p:nvSpPr>
          <p:spPr bwMode="auto">
            <a:xfrm>
              <a:off x="272"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48">
              <a:extLst>
                <a:ext uri="{FF2B5EF4-FFF2-40B4-BE49-F238E27FC236}">
                  <a16:creationId xmlns:a16="http://schemas.microsoft.com/office/drawing/2014/main" id="{88CEF147-EA93-4F20-9A90-F3A9C7D34043}"/>
                </a:ext>
              </a:extLst>
            </p:cNvPr>
            <p:cNvSpPr>
              <a:spLocks/>
            </p:cNvSpPr>
            <p:nvPr userDrawn="1"/>
          </p:nvSpPr>
          <p:spPr bwMode="auto">
            <a:xfrm>
              <a:off x="218" y="192"/>
              <a:ext cx="10" cy="23"/>
            </a:xfrm>
            <a:custGeom>
              <a:avLst/>
              <a:gdLst>
                <a:gd name="T0" fmla="*/ 3 w 5"/>
                <a:gd name="T1" fmla="*/ 2 h 11"/>
                <a:gd name="T2" fmla="*/ 4 w 5"/>
                <a:gd name="T3" fmla="*/ 1 h 11"/>
                <a:gd name="T4" fmla="*/ 3 w 5"/>
                <a:gd name="T5" fmla="*/ 0 h 11"/>
                <a:gd name="T6" fmla="*/ 2 w 5"/>
                <a:gd name="T7" fmla="*/ 1 h 11"/>
                <a:gd name="T8" fmla="*/ 2 w 5"/>
                <a:gd name="T9" fmla="*/ 2 h 11"/>
                <a:gd name="T10" fmla="*/ 0 w 5"/>
                <a:gd name="T11" fmla="*/ 9 h 11"/>
                <a:gd name="T12" fmla="*/ 2 w 5"/>
                <a:gd name="T13" fmla="*/ 9 h 11"/>
                <a:gd name="T14" fmla="*/ 3 w 5"/>
                <a:gd name="T15" fmla="*/ 11 h 11"/>
                <a:gd name="T16" fmla="*/ 3 w 5"/>
                <a:gd name="T17" fmla="*/ 9 h 11"/>
                <a:gd name="T18" fmla="*/ 5 w 5"/>
                <a:gd name="T19" fmla="*/ 9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4" y="1"/>
                    <a:pt x="4" y="1"/>
                    <a:pt x="4" y="1"/>
                  </a:cubicBezTo>
                  <a:cubicBezTo>
                    <a:pt x="3" y="0"/>
                    <a:pt x="3" y="0"/>
                    <a:pt x="3" y="0"/>
                  </a:cubicBezTo>
                  <a:cubicBezTo>
                    <a:pt x="2" y="1"/>
                    <a:pt x="2" y="1"/>
                    <a:pt x="2" y="1"/>
                  </a:cubicBezTo>
                  <a:cubicBezTo>
                    <a:pt x="2" y="2"/>
                    <a:pt x="2" y="2"/>
                    <a:pt x="2" y="2"/>
                  </a:cubicBezTo>
                  <a:cubicBezTo>
                    <a:pt x="2" y="3"/>
                    <a:pt x="2" y="7"/>
                    <a:pt x="0" y="9"/>
                  </a:cubicBezTo>
                  <a:cubicBezTo>
                    <a:pt x="0" y="9"/>
                    <a:pt x="1" y="9"/>
                    <a:pt x="2" y="9"/>
                  </a:cubicBezTo>
                  <a:cubicBezTo>
                    <a:pt x="2" y="9"/>
                    <a:pt x="2" y="10"/>
                    <a:pt x="3" y="11"/>
                  </a:cubicBezTo>
                  <a:cubicBezTo>
                    <a:pt x="3" y="10"/>
                    <a:pt x="3" y="9"/>
                    <a:pt x="3" y="9"/>
                  </a:cubicBezTo>
                  <a:cubicBezTo>
                    <a:pt x="5" y="9"/>
                    <a:pt x="5" y="9"/>
                    <a:pt x="5"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49">
              <a:extLst>
                <a:ext uri="{FF2B5EF4-FFF2-40B4-BE49-F238E27FC236}">
                  <a16:creationId xmlns:a16="http://schemas.microsoft.com/office/drawing/2014/main" id="{435EEA40-2BAF-4257-9F1C-C5809F327297}"/>
                </a:ext>
              </a:extLst>
            </p:cNvPr>
            <p:cNvSpPr>
              <a:spLocks/>
            </p:cNvSpPr>
            <p:nvPr userDrawn="1"/>
          </p:nvSpPr>
          <p:spPr bwMode="auto">
            <a:xfrm>
              <a:off x="309" y="243"/>
              <a:ext cx="13" cy="25"/>
            </a:xfrm>
            <a:custGeom>
              <a:avLst/>
              <a:gdLst>
                <a:gd name="T0" fmla="*/ 3 w 6"/>
                <a:gd name="T1" fmla="*/ 3 h 12"/>
                <a:gd name="T2" fmla="*/ 4 w 6"/>
                <a:gd name="T3" fmla="*/ 2 h 12"/>
                <a:gd name="T4" fmla="*/ 3 w 6"/>
                <a:gd name="T5" fmla="*/ 0 h 12"/>
                <a:gd name="T6" fmla="*/ 2 w 6"/>
                <a:gd name="T7" fmla="*/ 2 h 12"/>
                <a:gd name="T8" fmla="*/ 3 w 6"/>
                <a:gd name="T9" fmla="*/ 3 h 12"/>
                <a:gd name="T10" fmla="*/ 0 w 6"/>
                <a:gd name="T11" fmla="*/ 9 h 12"/>
                <a:gd name="T12" fmla="*/ 2 w 6"/>
                <a:gd name="T13" fmla="*/ 9 h 12"/>
                <a:gd name="T14" fmla="*/ 3 w 6"/>
                <a:gd name="T15" fmla="*/ 12 h 12"/>
                <a:gd name="T16" fmla="*/ 4 w 6"/>
                <a:gd name="T17" fmla="*/ 9 h 12"/>
                <a:gd name="T18" fmla="*/ 6 w 6"/>
                <a:gd name="T19" fmla="*/ 9 h 12"/>
                <a:gd name="T20" fmla="*/ 3 w 6"/>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2">
                  <a:moveTo>
                    <a:pt x="3" y="3"/>
                  </a:moveTo>
                  <a:cubicBezTo>
                    <a:pt x="4" y="2"/>
                    <a:pt x="4" y="2"/>
                    <a:pt x="4" y="2"/>
                  </a:cubicBezTo>
                  <a:cubicBezTo>
                    <a:pt x="3" y="0"/>
                    <a:pt x="3" y="0"/>
                    <a:pt x="3" y="0"/>
                  </a:cubicBezTo>
                  <a:cubicBezTo>
                    <a:pt x="2" y="2"/>
                    <a:pt x="2" y="2"/>
                    <a:pt x="2" y="2"/>
                  </a:cubicBezTo>
                  <a:cubicBezTo>
                    <a:pt x="3" y="3"/>
                    <a:pt x="3" y="3"/>
                    <a:pt x="3" y="3"/>
                  </a:cubicBezTo>
                  <a:cubicBezTo>
                    <a:pt x="3" y="3"/>
                    <a:pt x="3" y="8"/>
                    <a:pt x="0" y="9"/>
                  </a:cubicBezTo>
                  <a:cubicBezTo>
                    <a:pt x="0" y="9"/>
                    <a:pt x="1" y="9"/>
                    <a:pt x="2" y="9"/>
                  </a:cubicBezTo>
                  <a:cubicBezTo>
                    <a:pt x="2" y="9"/>
                    <a:pt x="2" y="10"/>
                    <a:pt x="3" y="12"/>
                  </a:cubicBezTo>
                  <a:cubicBezTo>
                    <a:pt x="4" y="10"/>
                    <a:pt x="4" y="9"/>
                    <a:pt x="4" y="9"/>
                  </a:cubicBezTo>
                  <a:cubicBezTo>
                    <a:pt x="5" y="9"/>
                    <a:pt x="6" y="9"/>
                    <a:pt x="6" y="9"/>
                  </a:cubicBezTo>
                  <a:cubicBezTo>
                    <a:pt x="3" y="8"/>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50">
              <a:extLst>
                <a:ext uri="{FF2B5EF4-FFF2-40B4-BE49-F238E27FC236}">
                  <a16:creationId xmlns:a16="http://schemas.microsoft.com/office/drawing/2014/main" id="{73470AD0-7CDD-4F7A-8DA1-ECF35E2A7149}"/>
                </a:ext>
              </a:extLst>
            </p:cNvPr>
            <p:cNvSpPr>
              <a:spLocks/>
            </p:cNvSpPr>
            <p:nvPr userDrawn="1"/>
          </p:nvSpPr>
          <p:spPr bwMode="auto">
            <a:xfrm>
              <a:off x="309" y="291"/>
              <a:ext cx="13"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8 h 11"/>
                <a:gd name="T14" fmla="*/ 3 w 6"/>
                <a:gd name="T15" fmla="*/ 11 h 11"/>
                <a:gd name="T16" fmla="*/ 4 w 6"/>
                <a:gd name="T17" fmla="*/ 8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8"/>
                  </a:cubicBezTo>
                  <a:cubicBezTo>
                    <a:pt x="2" y="8"/>
                    <a:pt x="2" y="10"/>
                    <a:pt x="3" y="11"/>
                  </a:cubicBezTo>
                  <a:cubicBezTo>
                    <a:pt x="4" y="10"/>
                    <a:pt x="4" y="8"/>
                    <a:pt x="4" y="8"/>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51">
              <a:extLst>
                <a:ext uri="{FF2B5EF4-FFF2-40B4-BE49-F238E27FC236}">
                  <a16:creationId xmlns:a16="http://schemas.microsoft.com/office/drawing/2014/main" id="{CDFA6BE3-1F68-49C1-BCBA-107B91601091}"/>
                </a:ext>
              </a:extLst>
            </p:cNvPr>
            <p:cNvSpPr>
              <a:spLocks/>
            </p:cNvSpPr>
            <p:nvPr userDrawn="1"/>
          </p:nvSpPr>
          <p:spPr bwMode="auto">
            <a:xfrm>
              <a:off x="322" y="268"/>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8"/>
                    <a:pt x="2" y="8"/>
                  </a:cubicBezTo>
                  <a:cubicBezTo>
                    <a:pt x="2" y="8"/>
                    <a:pt x="3" y="9"/>
                    <a:pt x="3" y="11"/>
                  </a:cubicBezTo>
                  <a:cubicBezTo>
                    <a:pt x="4" y="9"/>
                    <a:pt x="4" y="8"/>
                    <a:pt x="4" y="8"/>
                  </a:cubicBezTo>
                  <a:cubicBezTo>
                    <a:pt x="5" y="8"/>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52">
              <a:extLst>
                <a:ext uri="{FF2B5EF4-FFF2-40B4-BE49-F238E27FC236}">
                  <a16:creationId xmlns:a16="http://schemas.microsoft.com/office/drawing/2014/main" id="{AB9DFD63-5B04-46F7-8CED-5894D9499DD0}"/>
                </a:ext>
              </a:extLst>
            </p:cNvPr>
            <p:cNvSpPr>
              <a:spLocks/>
            </p:cNvSpPr>
            <p:nvPr userDrawn="1"/>
          </p:nvSpPr>
          <p:spPr bwMode="auto">
            <a:xfrm>
              <a:off x="297" y="268"/>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8"/>
                    <a:pt x="2" y="8"/>
                  </a:cubicBezTo>
                  <a:cubicBezTo>
                    <a:pt x="2" y="8"/>
                    <a:pt x="2" y="9"/>
                    <a:pt x="3" y="11"/>
                  </a:cubicBezTo>
                  <a:cubicBezTo>
                    <a:pt x="3" y="9"/>
                    <a:pt x="4" y="8"/>
                    <a:pt x="4" y="8"/>
                  </a:cubicBezTo>
                  <a:cubicBezTo>
                    <a:pt x="5" y="8"/>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53">
              <a:extLst>
                <a:ext uri="{FF2B5EF4-FFF2-40B4-BE49-F238E27FC236}">
                  <a16:creationId xmlns:a16="http://schemas.microsoft.com/office/drawing/2014/main" id="{C5243EA2-3D35-42F3-ABEC-CC81E378AC04}"/>
                </a:ext>
              </a:extLst>
            </p:cNvPr>
            <p:cNvSpPr>
              <a:spLocks/>
            </p:cNvSpPr>
            <p:nvPr userDrawn="1"/>
          </p:nvSpPr>
          <p:spPr bwMode="auto">
            <a:xfrm>
              <a:off x="322" y="315"/>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54">
              <a:extLst>
                <a:ext uri="{FF2B5EF4-FFF2-40B4-BE49-F238E27FC236}">
                  <a16:creationId xmlns:a16="http://schemas.microsoft.com/office/drawing/2014/main" id="{74BAA26D-AB7D-45DE-A898-5746D65925B6}"/>
                </a:ext>
              </a:extLst>
            </p:cNvPr>
            <p:cNvSpPr>
              <a:spLocks/>
            </p:cNvSpPr>
            <p:nvPr userDrawn="1"/>
          </p:nvSpPr>
          <p:spPr bwMode="auto">
            <a:xfrm>
              <a:off x="297" y="315"/>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55">
              <a:extLst>
                <a:ext uri="{FF2B5EF4-FFF2-40B4-BE49-F238E27FC236}">
                  <a16:creationId xmlns:a16="http://schemas.microsoft.com/office/drawing/2014/main" id="{A33B69B4-5F9D-4B51-A0F7-CE134D4ADD42}"/>
                </a:ext>
              </a:extLst>
            </p:cNvPr>
            <p:cNvSpPr>
              <a:spLocks/>
            </p:cNvSpPr>
            <p:nvPr userDrawn="1"/>
          </p:nvSpPr>
          <p:spPr bwMode="auto">
            <a:xfrm>
              <a:off x="309" y="135"/>
              <a:ext cx="13" cy="25"/>
            </a:xfrm>
            <a:custGeom>
              <a:avLst/>
              <a:gdLst>
                <a:gd name="T0" fmla="*/ 3 w 6"/>
                <a:gd name="T1" fmla="*/ 3 h 12"/>
                <a:gd name="T2" fmla="*/ 4 w 6"/>
                <a:gd name="T3" fmla="*/ 2 h 12"/>
                <a:gd name="T4" fmla="*/ 3 w 6"/>
                <a:gd name="T5" fmla="*/ 0 h 12"/>
                <a:gd name="T6" fmla="*/ 2 w 6"/>
                <a:gd name="T7" fmla="*/ 2 h 12"/>
                <a:gd name="T8" fmla="*/ 3 w 6"/>
                <a:gd name="T9" fmla="*/ 3 h 12"/>
                <a:gd name="T10" fmla="*/ 0 w 6"/>
                <a:gd name="T11" fmla="*/ 9 h 12"/>
                <a:gd name="T12" fmla="*/ 2 w 6"/>
                <a:gd name="T13" fmla="*/ 9 h 12"/>
                <a:gd name="T14" fmla="*/ 3 w 6"/>
                <a:gd name="T15" fmla="*/ 12 h 12"/>
                <a:gd name="T16" fmla="*/ 4 w 6"/>
                <a:gd name="T17" fmla="*/ 9 h 12"/>
                <a:gd name="T18" fmla="*/ 6 w 6"/>
                <a:gd name="T19" fmla="*/ 9 h 12"/>
                <a:gd name="T20" fmla="*/ 3 w 6"/>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2">
                  <a:moveTo>
                    <a:pt x="3" y="3"/>
                  </a:moveTo>
                  <a:cubicBezTo>
                    <a:pt x="4" y="2"/>
                    <a:pt x="4" y="2"/>
                    <a:pt x="4" y="2"/>
                  </a:cubicBezTo>
                  <a:cubicBezTo>
                    <a:pt x="3" y="0"/>
                    <a:pt x="3" y="0"/>
                    <a:pt x="3" y="0"/>
                  </a:cubicBezTo>
                  <a:cubicBezTo>
                    <a:pt x="2" y="2"/>
                    <a:pt x="2" y="2"/>
                    <a:pt x="2" y="2"/>
                  </a:cubicBezTo>
                  <a:cubicBezTo>
                    <a:pt x="3" y="3"/>
                    <a:pt x="3" y="3"/>
                    <a:pt x="3" y="3"/>
                  </a:cubicBezTo>
                  <a:cubicBezTo>
                    <a:pt x="3" y="3"/>
                    <a:pt x="3" y="8"/>
                    <a:pt x="0" y="9"/>
                  </a:cubicBezTo>
                  <a:cubicBezTo>
                    <a:pt x="0" y="9"/>
                    <a:pt x="1" y="9"/>
                    <a:pt x="2" y="9"/>
                  </a:cubicBezTo>
                  <a:cubicBezTo>
                    <a:pt x="2" y="9"/>
                    <a:pt x="2" y="10"/>
                    <a:pt x="3" y="12"/>
                  </a:cubicBezTo>
                  <a:cubicBezTo>
                    <a:pt x="4" y="10"/>
                    <a:pt x="4" y="9"/>
                    <a:pt x="4" y="9"/>
                  </a:cubicBezTo>
                  <a:cubicBezTo>
                    <a:pt x="5" y="9"/>
                    <a:pt x="6" y="9"/>
                    <a:pt x="6" y="9"/>
                  </a:cubicBezTo>
                  <a:cubicBezTo>
                    <a:pt x="3" y="8"/>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56">
              <a:extLst>
                <a:ext uri="{FF2B5EF4-FFF2-40B4-BE49-F238E27FC236}">
                  <a16:creationId xmlns:a16="http://schemas.microsoft.com/office/drawing/2014/main" id="{1C3E0368-EBFC-406E-86C5-90E22DAF78A6}"/>
                </a:ext>
              </a:extLst>
            </p:cNvPr>
            <p:cNvSpPr>
              <a:spLocks/>
            </p:cNvSpPr>
            <p:nvPr userDrawn="1"/>
          </p:nvSpPr>
          <p:spPr bwMode="auto">
            <a:xfrm>
              <a:off x="322" y="112"/>
              <a:ext cx="12" cy="23"/>
            </a:xfrm>
            <a:custGeom>
              <a:avLst/>
              <a:gdLst>
                <a:gd name="T0" fmla="*/ 3 w 6"/>
                <a:gd name="T1" fmla="*/ 3 h 11"/>
                <a:gd name="T2" fmla="*/ 4 w 6"/>
                <a:gd name="T3" fmla="*/ 2 h 11"/>
                <a:gd name="T4" fmla="*/ 3 w 6"/>
                <a:gd name="T5" fmla="*/ 0 h 11"/>
                <a:gd name="T6" fmla="*/ 2 w 6"/>
                <a:gd name="T7" fmla="*/ 2 h 11"/>
                <a:gd name="T8" fmla="*/ 3 w 6"/>
                <a:gd name="T9" fmla="*/ 3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3"/>
                  </a:moveTo>
                  <a:cubicBezTo>
                    <a:pt x="4" y="2"/>
                    <a:pt x="4" y="2"/>
                    <a:pt x="4" y="2"/>
                  </a:cubicBezTo>
                  <a:cubicBezTo>
                    <a:pt x="3" y="0"/>
                    <a:pt x="3" y="0"/>
                    <a:pt x="3" y="0"/>
                  </a:cubicBezTo>
                  <a:cubicBezTo>
                    <a:pt x="2" y="2"/>
                    <a:pt x="2" y="2"/>
                    <a:pt x="2" y="2"/>
                  </a:cubicBezTo>
                  <a:cubicBezTo>
                    <a:pt x="3" y="3"/>
                    <a:pt x="3" y="3"/>
                    <a:pt x="3" y="3"/>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57">
              <a:extLst>
                <a:ext uri="{FF2B5EF4-FFF2-40B4-BE49-F238E27FC236}">
                  <a16:creationId xmlns:a16="http://schemas.microsoft.com/office/drawing/2014/main" id="{E77786A2-F9D9-47D6-8ADD-750E653E13F2}"/>
                </a:ext>
              </a:extLst>
            </p:cNvPr>
            <p:cNvSpPr>
              <a:spLocks/>
            </p:cNvSpPr>
            <p:nvPr userDrawn="1"/>
          </p:nvSpPr>
          <p:spPr bwMode="auto">
            <a:xfrm>
              <a:off x="297" y="112"/>
              <a:ext cx="12" cy="23"/>
            </a:xfrm>
            <a:custGeom>
              <a:avLst/>
              <a:gdLst>
                <a:gd name="T0" fmla="*/ 3 w 6"/>
                <a:gd name="T1" fmla="*/ 3 h 11"/>
                <a:gd name="T2" fmla="*/ 4 w 6"/>
                <a:gd name="T3" fmla="*/ 2 h 11"/>
                <a:gd name="T4" fmla="*/ 3 w 6"/>
                <a:gd name="T5" fmla="*/ 0 h 11"/>
                <a:gd name="T6" fmla="*/ 2 w 6"/>
                <a:gd name="T7" fmla="*/ 2 h 11"/>
                <a:gd name="T8" fmla="*/ 3 w 6"/>
                <a:gd name="T9" fmla="*/ 3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3"/>
                  </a:moveTo>
                  <a:cubicBezTo>
                    <a:pt x="4" y="2"/>
                    <a:pt x="4" y="2"/>
                    <a:pt x="4" y="2"/>
                  </a:cubicBezTo>
                  <a:cubicBezTo>
                    <a:pt x="3" y="0"/>
                    <a:pt x="3" y="0"/>
                    <a:pt x="3" y="0"/>
                  </a:cubicBezTo>
                  <a:cubicBezTo>
                    <a:pt x="2" y="2"/>
                    <a:pt x="2" y="2"/>
                    <a:pt x="2" y="2"/>
                  </a:cubicBezTo>
                  <a:cubicBezTo>
                    <a:pt x="3" y="3"/>
                    <a:pt x="3" y="3"/>
                    <a:pt x="3" y="3"/>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58">
              <a:extLst>
                <a:ext uri="{FF2B5EF4-FFF2-40B4-BE49-F238E27FC236}">
                  <a16:creationId xmlns:a16="http://schemas.microsoft.com/office/drawing/2014/main" id="{3260309A-81B4-4457-BACA-1AF1899CA8E1}"/>
                </a:ext>
              </a:extLst>
            </p:cNvPr>
            <p:cNvSpPr>
              <a:spLocks/>
            </p:cNvSpPr>
            <p:nvPr userDrawn="1"/>
          </p:nvSpPr>
          <p:spPr bwMode="auto">
            <a:xfrm>
              <a:off x="322" y="160"/>
              <a:ext cx="12"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3" y="9"/>
                    <a:pt x="3" y="11"/>
                  </a:cubicBezTo>
                  <a:cubicBezTo>
                    <a:pt x="4"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59">
              <a:extLst>
                <a:ext uri="{FF2B5EF4-FFF2-40B4-BE49-F238E27FC236}">
                  <a16:creationId xmlns:a16="http://schemas.microsoft.com/office/drawing/2014/main" id="{DCCE8012-3DCB-4AD4-8E38-EB94123BEDF4}"/>
                </a:ext>
              </a:extLst>
            </p:cNvPr>
            <p:cNvSpPr>
              <a:spLocks/>
            </p:cNvSpPr>
            <p:nvPr userDrawn="1"/>
          </p:nvSpPr>
          <p:spPr bwMode="auto">
            <a:xfrm>
              <a:off x="297" y="160"/>
              <a:ext cx="12"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2" y="9"/>
                    <a:pt x="3" y="11"/>
                  </a:cubicBezTo>
                  <a:cubicBezTo>
                    <a:pt x="3"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60">
              <a:extLst>
                <a:ext uri="{FF2B5EF4-FFF2-40B4-BE49-F238E27FC236}">
                  <a16:creationId xmlns:a16="http://schemas.microsoft.com/office/drawing/2014/main" id="{1594C071-B293-4C89-9C60-C458290572CA}"/>
                </a:ext>
              </a:extLst>
            </p:cNvPr>
            <p:cNvSpPr>
              <a:spLocks/>
            </p:cNvSpPr>
            <p:nvPr userDrawn="1"/>
          </p:nvSpPr>
          <p:spPr bwMode="auto">
            <a:xfrm>
              <a:off x="211" y="105"/>
              <a:ext cx="75" cy="77"/>
            </a:xfrm>
            <a:custGeom>
              <a:avLst/>
              <a:gdLst>
                <a:gd name="T0" fmla="*/ 32 w 36"/>
                <a:gd name="T1" fmla="*/ 23 h 36"/>
                <a:gd name="T2" fmla="*/ 35 w 36"/>
                <a:gd name="T3" fmla="*/ 22 h 36"/>
                <a:gd name="T4" fmla="*/ 35 w 36"/>
                <a:gd name="T5" fmla="*/ 29 h 36"/>
                <a:gd name="T6" fmla="*/ 35 w 36"/>
                <a:gd name="T7" fmla="*/ 34 h 36"/>
                <a:gd name="T8" fmla="*/ 34 w 36"/>
                <a:gd name="T9" fmla="*/ 35 h 36"/>
                <a:gd name="T10" fmla="*/ 29 w 36"/>
                <a:gd name="T11" fmla="*/ 36 h 36"/>
                <a:gd name="T12" fmla="*/ 27 w 36"/>
                <a:gd name="T13" fmla="*/ 32 h 36"/>
                <a:gd name="T14" fmla="*/ 27 w 36"/>
                <a:gd name="T15" fmla="*/ 31 h 36"/>
                <a:gd name="T16" fmla="*/ 30 w 36"/>
                <a:gd name="T17" fmla="*/ 29 h 36"/>
                <a:gd name="T18" fmla="*/ 27 w 36"/>
                <a:gd name="T19" fmla="*/ 25 h 36"/>
                <a:gd name="T20" fmla="*/ 27 w 36"/>
                <a:gd name="T21" fmla="*/ 26 h 36"/>
                <a:gd name="T22" fmla="*/ 27 w 36"/>
                <a:gd name="T23" fmla="*/ 27 h 36"/>
                <a:gd name="T24" fmla="*/ 24 w 36"/>
                <a:gd name="T25" fmla="*/ 33 h 36"/>
                <a:gd name="T26" fmla="*/ 21 w 36"/>
                <a:gd name="T27" fmla="*/ 35 h 36"/>
                <a:gd name="T28" fmla="*/ 19 w 36"/>
                <a:gd name="T29" fmla="*/ 35 h 36"/>
                <a:gd name="T30" fmla="*/ 15 w 36"/>
                <a:gd name="T31" fmla="*/ 35 h 36"/>
                <a:gd name="T32" fmla="*/ 15 w 36"/>
                <a:gd name="T33" fmla="*/ 32 h 36"/>
                <a:gd name="T34" fmla="*/ 15 w 36"/>
                <a:gd name="T35" fmla="*/ 30 h 36"/>
                <a:gd name="T36" fmla="*/ 21 w 36"/>
                <a:gd name="T37" fmla="*/ 30 h 36"/>
                <a:gd name="T38" fmla="*/ 20 w 36"/>
                <a:gd name="T39" fmla="*/ 22 h 36"/>
                <a:gd name="T40" fmla="*/ 18 w 36"/>
                <a:gd name="T41" fmla="*/ 22 h 36"/>
                <a:gd name="T42" fmla="*/ 18 w 36"/>
                <a:gd name="T43" fmla="*/ 23 h 36"/>
                <a:gd name="T44" fmla="*/ 15 w 36"/>
                <a:gd name="T45" fmla="*/ 26 h 36"/>
                <a:gd name="T46" fmla="*/ 13 w 36"/>
                <a:gd name="T47" fmla="*/ 29 h 36"/>
                <a:gd name="T48" fmla="*/ 9 w 36"/>
                <a:gd name="T49" fmla="*/ 34 h 36"/>
                <a:gd name="T50" fmla="*/ 7 w 36"/>
                <a:gd name="T51" fmla="*/ 34 h 36"/>
                <a:gd name="T52" fmla="*/ 2 w 36"/>
                <a:gd name="T53" fmla="*/ 36 h 36"/>
                <a:gd name="T54" fmla="*/ 3 w 36"/>
                <a:gd name="T55" fmla="*/ 32 h 36"/>
                <a:gd name="T56" fmla="*/ 2 w 36"/>
                <a:gd name="T57" fmla="*/ 29 h 36"/>
                <a:gd name="T58" fmla="*/ 7 w 36"/>
                <a:gd name="T59" fmla="*/ 28 h 36"/>
                <a:gd name="T60" fmla="*/ 9 w 36"/>
                <a:gd name="T61" fmla="*/ 22 h 36"/>
                <a:gd name="T62" fmla="*/ 7 w 36"/>
                <a:gd name="T63" fmla="*/ 25 h 36"/>
                <a:gd name="T64" fmla="*/ 2 w 36"/>
                <a:gd name="T65" fmla="*/ 17 h 36"/>
                <a:gd name="T66" fmla="*/ 1 w 36"/>
                <a:gd name="T67" fmla="*/ 11 h 36"/>
                <a:gd name="T68" fmla="*/ 1 w 36"/>
                <a:gd name="T69" fmla="*/ 8 h 36"/>
                <a:gd name="T70" fmla="*/ 2 w 36"/>
                <a:gd name="T71" fmla="*/ 4 h 36"/>
                <a:gd name="T72" fmla="*/ 1 w 36"/>
                <a:gd name="T73" fmla="*/ 1 h 36"/>
                <a:gd name="T74" fmla="*/ 8 w 36"/>
                <a:gd name="T75" fmla="*/ 10 h 36"/>
                <a:gd name="T76" fmla="*/ 7 w 36"/>
                <a:gd name="T77" fmla="*/ 17 h 36"/>
                <a:gd name="T78" fmla="*/ 10 w 36"/>
                <a:gd name="T79" fmla="*/ 14 h 36"/>
                <a:gd name="T80" fmla="*/ 10 w 36"/>
                <a:gd name="T81" fmla="*/ 10 h 36"/>
                <a:gd name="T82" fmla="*/ 9 w 36"/>
                <a:gd name="T83" fmla="*/ 4 h 36"/>
                <a:gd name="T84" fmla="*/ 11 w 36"/>
                <a:gd name="T85" fmla="*/ 1 h 36"/>
                <a:gd name="T86" fmla="*/ 13 w 36"/>
                <a:gd name="T87" fmla="*/ 1 h 36"/>
                <a:gd name="T88" fmla="*/ 14 w 36"/>
                <a:gd name="T89" fmla="*/ 0 h 36"/>
                <a:gd name="T90" fmla="*/ 16 w 36"/>
                <a:gd name="T91" fmla="*/ 2 h 36"/>
                <a:gd name="T92" fmla="*/ 17 w 36"/>
                <a:gd name="T93" fmla="*/ 1 h 36"/>
                <a:gd name="T94" fmla="*/ 18 w 36"/>
                <a:gd name="T95" fmla="*/ 4 h 36"/>
                <a:gd name="T96" fmla="*/ 18 w 36"/>
                <a:gd name="T97" fmla="*/ 10 h 36"/>
                <a:gd name="T98" fmla="*/ 31 w 36"/>
                <a:gd name="T99" fmla="*/ 16 h 36"/>
                <a:gd name="T100" fmla="*/ 20 w 36"/>
                <a:gd name="T101" fmla="*/ 6 h 36"/>
                <a:gd name="T102" fmla="*/ 31 w 36"/>
                <a:gd name="T103" fmla="*/ 2 h 36"/>
                <a:gd name="T104" fmla="*/ 35 w 36"/>
                <a:gd name="T105" fmla="*/ 4 h 36"/>
                <a:gd name="T106" fmla="*/ 24 w 36"/>
                <a:gd name="T107" fmla="*/ 5 h 36"/>
                <a:gd name="T108" fmla="*/ 31 w 36"/>
                <a:gd name="T109"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 h="36">
                  <a:moveTo>
                    <a:pt x="30" y="19"/>
                  </a:moveTo>
                  <a:cubicBezTo>
                    <a:pt x="30" y="19"/>
                    <a:pt x="30" y="19"/>
                    <a:pt x="30" y="19"/>
                  </a:cubicBezTo>
                  <a:cubicBezTo>
                    <a:pt x="31" y="20"/>
                    <a:pt x="31" y="20"/>
                    <a:pt x="31" y="20"/>
                  </a:cubicBezTo>
                  <a:cubicBezTo>
                    <a:pt x="31" y="22"/>
                    <a:pt x="32" y="23"/>
                    <a:pt x="32" y="23"/>
                  </a:cubicBezTo>
                  <a:cubicBezTo>
                    <a:pt x="33" y="23"/>
                    <a:pt x="33" y="23"/>
                    <a:pt x="34" y="22"/>
                  </a:cubicBezTo>
                  <a:cubicBezTo>
                    <a:pt x="34" y="21"/>
                    <a:pt x="34" y="21"/>
                    <a:pt x="34" y="21"/>
                  </a:cubicBezTo>
                  <a:cubicBezTo>
                    <a:pt x="34" y="21"/>
                    <a:pt x="34" y="21"/>
                    <a:pt x="34" y="21"/>
                  </a:cubicBezTo>
                  <a:cubicBezTo>
                    <a:pt x="35" y="21"/>
                    <a:pt x="35" y="22"/>
                    <a:pt x="35" y="22"/>
                  </a:cubicBezTo>
                  <a:cubicBezTo>
                    <a:pt x="35" y="23"/>
                    <a:pt x="35" y="23"/>
                    <a:pt x="35" y="24"/>
                  </a:cubicBezTo>
                  <a:cubicBezTo>
                    <a:pt x="35" y="25"/>
                    <a:pt x="35" y="25"/>
                    <a:pt x="35" y="26"/>
                  </a:cubicBezTo>
                  <a:cubicBezTo>
                    <a:pt x="35" y="26"/>
                    <a:pt x="35" y="26"/>
                    <a:pt x="35" y="27"/>
                  </a:cubicBezTo>
                  <a:cubicBezTo>
                    <a:pt x="35" y="27"/>
                    <a:pt x="35" y="28"/>
                    <a:pt x="35" y="29"/>
                  </a:cubicBezTo>
                  <a:cubicBezTo>
                    <a:pt x="35" y="30"/>
                    <a:pt x="35" y="30"/>
                    <a:pt x="35" y="31"/>
                  </a:cubicBezTo>
                  <a:cubicBezTo>
                    <a:pt x="35" y="31"/>
                    <a:pt x="35" y="32"/>
                    <a:pt x="35" y="32"/>
                  </a:cubicBezTo>
                  <a:cubicBezTo>
                    <a:pt x="35" y="32"/>
                    <a:pt x="35" y="33"/>
                    <a:pt x="35" y="33"/>
                  </a:cubicBezTo>
                  <a:cubicBezTo>
                    <a:pt x="35" y="34"/>
                    <a:pt x="35" y="34"/>
                    <a:pt x="35" y="34"/>
                  </a:cubicBezTo>
                  <a:cubicBezTo>
                    <a:pt x="35" y="35"/>
                    <a:pt x="35" y="35"/>
                    <a:pt x="35" y="35"/>
                  </a:cubicBezTo>
                  <a:cubicBezTo>
                    <a:pt x="35" y="35"/>
                    <a:pt x="35" y="35"/>
                    <a:pt x="35" y="35"/>
                  </a:cubicBezTo>
                  <a:cubicBezTo>
                    <a:pt x="35" y="35"/>
                    <a:pt x="35" y="35"/>
                    <a:pt x="35" y="35"/>
                  </a:cubicBezTo>
                  <a:cubicBezTo>
                    <a:pt x="34" y="35"/>
                    <a:pt x="34" y="35"/>
                    <a:pt x="34" y="35"/>
                  </a:cubicBezTo>
                  <a:cubicBezTo>
                    <a:pt x="33" y="35"/>
                    <a:pt x="33" y="35"/>
                    <a:pt x="33" y="35"/>
                  </a:cubicBezTo>
                  <a:cubicBezTo>
                    <a:pt x="33" y="35"/>
                    <a:pt x="33" y="35"/>
                    <a:pt x="32" y="34"/>
                  </a:cubicBezTo>
                  <a:cubicBezTo>
                    <a:pt x="32" y="35"/>
                    <a:pt x="32" y="35"/>
                    <a:pt x="30" y="35"/>
                  </a:cubicBezTo>
                  <a:cubicBezTo>
                    <a:pt x="29" y="35"/>
                    <a:pt x="29" y="36"/>
                    <a:pt x="29" y="36"/>
                  </a:cubicBezTo>
                  <a:cubicBezTo>
                    <a:pt x="29" y="36"/>
                    <a:pt x="29" y="36"/>
                    <a:pt x="29" y="36"/>
                  </a:cubicBezTo>
                  <a:cubicBezTo>
                    <a:pt x="28" y="36"/>
                    <a:pt x="28" y="35"/>
                    <a:pt x="28" y="34"/>
                  </a:cubicBezTo>
                  <a:cubicBezTo>
                    <a:pt x="28" y="34"/>
                    <a:pt x="28" y="33"/>
                    <a:pt x="28" y="33"/>
                  </a:cubicBezTo>
                  <a:cubicBezTo>
                    <a:pt x="28" y="32"/>
                    <a:pt x="27" y="32"/>
                    <a:pt x="27" y="32"/>
                  </a:cubicBezTo>
                  <a:cubicBezTo>
                    <a:pt x="27" y="32"/>
                    <a:pt x="27" y="32"/>
                    <a:pt x="27" y="32"/>
                  </a:cubicBezTo>
                  <a:cubicBezTo>
                    <a:pt x="26" y="32"/>
                    <a:pt x="26" y="32"/>
                    <a:pt x="26" y="32"/>
                  </a:cubicBezTo>
                  <a:cubicBezTo>
                    <a:pt x="26" y="32"/>
                    <a:pt x="26" y="32"/>
                    <a:pt x="26" y="32"/>
                  </a:cubicBezTo>
                  <a:cubicBezTo>
                    <a:pt x="26" y="32"/>
                    <a:pt x="26" y="31"/>
                    <a:pt x="27" y="31"/>
                  </a:cubicBezTo>
                  <a:cubicBezTo>
                    <a:pt x="27" y="30"/>
                    <a:pt x="27" y="30"/>
                    <a:pt x="27" y="30"/>
                  </a:cubicBezTo>
                  <a:cubicBezTo>
                    <a:pt x="27" y="30"/>
                    <a:pt x="27" y="30"/>
                    <a:pt x="28" y="29"/>
                  </a:cubicBezTo>
                  <a:cubicBezTo>
                    <a:pt x="28" y="29"/>
                    <a:pt x="28" y="29"/>
                    <a:pt x="29" y="29"/>
                  </a:cubicBezTo>
                  <a:cubicBezTo>
                    <a:pt x="30" y="29"/>
                    <a:pt x="30" y="29"/>
                    <a:pt x="30" y="29"/>
                  </a:cubicBezTo>
                  <a:cubicBezTo>
                    <a:pt x="31" y="28"/>
                    <a:pt x="31" y="28"/>
                    <a:pt x="31" y="28"/>
                  </a:cubicBezTo>
                  <a:cubicBezTo>
                    <a:pt x="31" y="27"/>
                    <a:pt x="31" y="27"/>
                    <a:pt x="30" y="27"/>
                  </a:cubicBezTo>
                  <a:cubicBezTo>
                    <a:pt x="28" y="26"/>
                    <a:pt x="28" y="26"/>
                    <a:pt x="28" y="26"/>
                  </a:cubicBezTo>
                  <a:cubicBezTo>
                    <a:pt x="28" y="26"/>
                    <a:pt x="28" y="26"/>
                    <a:pt x="27" y="25"/>
                  </a:cubicBezTo>
                  <a:cubicBezTo>
                    <a:pt x="26" y="25"/>
                    <a:pt x="26" y="25"/>
                    <a:pt x="26" y="25"/>
                  </a:cubicBezTo>
                  <a:cubicBezTo>
                    <a:pt x="26" y="25"/>
                    <a:pt x="25" y="25"/>
                    <a:pt x="25" y="25"/>
                  </a:cubicBezTo>
                  <a:cubicBezTo>
                    <a:pt x="25" y="26"/>
                    <a:pt x="26" y="26"/>
                    <a:pt x="26" y="26"/>
                  </a:cubicBezTo>
                  <a:cubicBezTo>
                    <a:pt x="27" y="26"/>
                    <a:pt x="27" y="26"/>
                    <a:pt x="27" y="26"/>
                  </a:cubicBezTo>
                  <a:cubicBezTo>
                    <a:pt x="27" y="26"/>
                    <a:pt x="27" y="26"/>
                    <a:pt x="27" y="26"/>
                  </a:cubicBezTo>
                  <a:cubicBezTo>
                    <a:pt x="27" y="26"/>
                    <a:pt x="27" y="26"/>
                    <a:pt x="27" y="27"/>
                  </a:cubicBezTo>
                  <a:cubicBezTo>
                    <a:pt x="27" y="27"/>
                    <a:pt x="27" y="27"/>
                    <a:pt x="27" y="27"/>
                  </a:cubicBezTo>
                  <a:cubicBezTo>
                    <a:pt x="27" y="27"/>
                    <a:pt x="27" y="27"/>
                    <a:pt x="27" y="27"/>
                  </a:cubicBezTo>
                  <a:cubicBezTo>
                    <a:pt x="27" y="28"/>
                    <a:pt x="27" y="28"/>
                    <a:pt x="26" y="29"/>
                  </a:cubicBezTo>
                  <a:cubicBezTo>
                    <a:pt x="26" y="30"/>
                    <a:pt x="26" y="30"/>
                    <a:pt x="26" y="30"/>
                  </a:cubicBezTo>
                  <a:cubicBezTo>
                    <a:pt x="26" y="31"/>
                    <a:pt x="25" y="32"/>
                    <a:pt x="24" y="32"/>
                  </a:cubicBezTo>
                  <a:cubicBezTo>
                    <a:pt x="24" y="33"/>
                    <a:pt x="24" y="33"/>
                    <a:pt x="24" y="33"/>
                  </a:cubicBezTo>
                  <a:cubicBezTo>
                    <a:pt x="24" y="33"/>
                    <a:pt x="24" y="33"/>
                    <a:pt x="23" y="33"/>
                  </a:cubicBezTo>
                  <a:cubicBezTo>
                    <a:pt x="23" y="33"/>
                    <a:pt x="23" y="34"/>
                    <a:pt x="23" y="34"/>
                  </a:cubicBezTo>
                  <a:cubicBezTo>
                    <a:pt x="22" y="34"/>
                    <a:pt x="22" y="35"/>
                    <a:pt x="22" y="35"/>
                  </a:cubicBezTo>
                  <a:cubicBezTo>
                    <a:pt x="21" y="35"/>
                    <a:pt x="21" y="35"/>
                    <a:pt x="21" y="35"/>
                  </a:cubicBezTo>
                  <a:cubicBezTo>
                    <a:pt x="21" y="36"/>
                    <a:pt x="21" y="36"/>
                    <a:pt x="21" y="36"/>
                  </a:cubicBezTo>
                  <a:cubicBezTo>
                    <a:pt x="21" y="36"/>
                    <a:pt x="21" y="36"/>
                    <a:pt x="21" y="36"/>
                  </a:cubicBezTo>
                  <a:cubicBezTo>
                    <a:pt x="20" y="36"/>
                    <a:pt x="20" y="36"/>
                    <a:pt x="20" y="35"/>
                  </a:cubicBezTo>
                  <a:cubicBezTo>
                    <a:pt x="20" y="35"/>
                    <a:pt x="20" y="35"/>
                    <a:pt x="19" y="35"/>
                  </a:cubicBezTo>
                  <a:cubicBezTo>
                    <a:pt x="19" y="35"/>
                    <a:pt x="19" y="35"/>
                    <a:pt x="19" y="35"/>
                  </a:cubicBezTo>
                  <a:cubicBezTo>
                    <a:pt x="18" y="35"/>
                    <a:pt x="18" y="35"/>
                    <a:pt x="18" y="35"/>
                  </a:cubicBezTo>
                  <a:cubicBezTo>
                    <a:pt x="17" y="35"/>
                    <a:pt x="17" y="35"/>
                    <a:pt x="17" y="35"/>
                  </a:cubicBezTo>
                  <a:cubicBezTo>
                    <a:pt x="16" y="35"/>
                    <a:pt x="15" y="35"/>
                    <a:pt x="15" y="35"/>
                  </a:cubicBezTo>
                  <a:cubicBezTo>
                    <a:pt x="15" y="35"/>
                    <a:pt x="15" y="35"/>
                    <a:pt x="15" y="35"/>
                  </a:cubicBezTo>
                  <a:cubicBezTo>
                    <a:pt x="15" y="35"/>
                    <a:pt x="15" y="35"/>
                    <a:pt x="15" y="35"/>
                  </a:cubicBezTo>
                  <a:cubicBezTo>
                    <a:pt x="14" y="35"/>
                    <a:pt x="14" y="35"/>
                    <a:pt x="14" y="35"/>
                  </a:cubicBezTo>
                  <a:cubicBezTo>
                    <a:pt x="14" y="34"/>
                    <a:pt x="15" y="33"/>
                    <a:pt x="15" y="32"/>
                  </a:cubicBezTo>
                  <a:cubicBezTo>
                    <a:pt x="16" y="32"/>
                    <a:pt x="16" y="31"/>
                    <a:pt x="16" y="31"/>
                  </a:cubicBezTo>
                  <a:cubicBezTo>
                    <a:pt x="16" y="31"/>
                    <a:pt x="16" y="30"/>
                    <a:pt x="15" y="30"/>
                  </a:cubicBezTo>
                  <a:cubicBezTo>
                    <a:pt x="15" y="30"/>
                    <a:pt x="15" y="30"/>
                    <a:pt x="15" y="30"/>
                  </a:cubicBezTo>
                  <a:cubicBezTo>
                    <a:pt x="15" y="30"/>
                    <a:pt x="15" y="30"/>
                    <a:pt x="15" y="30"/>
                  </a:cubicBezTo>
                  <a:cubicBezTo>
                    <a:pt x="15" y="29"/>
                    <a:pt x="15" y="29"/>
                    <a:pt x="16" y="29"/>
                  </a:cubicBezTo>
                  <a:cubicBezTo>
                    <a:pt x="16" y="29"/>
                    <a:pt x="17" y="28"/>
                    <a:pt x="17" y="28"/>
                  </a:cubicBezTo>
                  <a:cubicBezTo>
                    <a:pt x="18" y="28"/>
                    <a:pt x="19" y="29"/>
                    <a:pt x="19" y="29"/>
                  </a:cubicBezTo>
                  <a:cubicBezTo>
                    <a:pt x="20" y="30"/>
                    <a:pt x="20" y="30"/>
                    <a:pt x="21" y="30"/>
                  </a:cubicBezTo>
                  <a:cubicBezTo>
                    <a:pt x="22" y="30"/>
                    <a:pt x="22" y="29"/>
                    <a:pt x="22" y="29"/>
                  </a:cubicBezTo>
                  <a:cubicBezTo>
                    <a:pt x="22" y="28"/>
                    <a:pt x="22" y="28"/>
                    <a:pt x="21" y="27"/>
                  </a:cubicBezTo>
                  <a:cubicBezTo>
                    <a:pt x="20" y="26"/>
                    <a:pt x="20" y="25"/>
                    <a:pt x="20" y="24"/>
                  </a:cubicBezTo>
                  <a:cubicBezTo>
                    <a:pt x="20" y="23"/>
                    <a:pt x="20" y="23"/>
                    <a:pt x="20" y="22"/>
                  </a:cubicBezTo>
                  <a:cubicBezTo>
                    <a:pt x="21" y="22"/>
                    <a:pt x="21" y="22"/>
                    <a:pt x="21" y="22"/>
                  </a:cubicBezTo>
                  <a:cubicBezTo>
                    <a:pt x="21" y="22"/>
                    <a:pt x="21" y="22"/>
                    <a:pt x="21" y="22"/>
                  </a:cubicBezTo>
                  <a:cubicBezTo>
                    <a:pt x="21" y="21"/>
                    <a:pt x="21" y="21"/>
                    <a:pt x="20" y="21"/>
                  </a:cubicBezTo>
                  <a:cubicBezTo>
                    <a:pt x="20" y="21"/>
                    <a:pt x="19" y="22"/>
                    <a:pt x="18" y="22"/>
                  </a:cubicBezTo>
                  <a:cubicBezTo>
                    <a:pt x="17" y="22"/>
                    <a:pt x="17" y="23"/>
                    <a:pt x="17" y="23"/>
                  </a:cubicBezTo>
                  <a:cubicBezTo>
                    <a:pt x="17" y="23"/>
                    <a:pt x="17" y="23"/>
                    <a:pt x="17" y="23"/>
                  </a:cubicBezTo>
                  <a:cubicBezTo>
                    <a:pt x="18" y="23"/>
                    <a:pt x="18" y="23"/>
                    <a:pt x="18" y="23"/>
                  </a:cubicBezTo>
                  <a:cubicBezTo>
                    <a:pt x="18" y="23"/>
                    <a:pt x="18" y="23"/>
                    <a:pt x="18" y="23"/>
                  </a:cubicBezTo>
                  <a:cubicBezTo>
                    <a:pt x="18" y="23"/>
                    <a:pt x="18" y="24"/>
                    <a:pt x="18" y="24"/>
                  </a:cubicBezTo>
                  <a:cubicBezTo>
                    <a:pt x="17" y="25"/>
                    <a:pt x="17" y="25"/>
                    <a:pt x="17" y="25"/>
                  </a:cubicBezTo>
                  <a:cubicBezTo>
                    <a:pt x="17" y="25"/>
                    <a:pt x="16" y="26"/>
                    <a:pt x="16" y="26"/>
                  </a:cubicBezTo>
                  <a:cubicBezTo>
                    <a:pt x="15" y="26"/>
                    <a:pt x="15" y="26"/>
                    <a:pt x="15" y="26"/>
                  </a:cubicBezTo>
                  <a:cubicBezTo>
                    <a:pt x="15" y="26"/>
                    <a:pt x="15" y="27"/>
                    <a:pt x="15" y="27"/>
                  </a:cubicBezTo>
                  <a:cubicBezTo>
                    <a:pt x="15" y="27"/>
                    <a:pt x="14" y="28"/>
                    <a:pt x="13" y="28"/>
                  </a:cubicBezTo>
                  <a:cubicBezTo>
                    <a:pt x="13" y="29"/>
                    <a:pt x="13" y="29"/>
                    <a:pt x="13" y="29"/>
                  </a:cubicBezTo>
                  <a:cubicBezTo>
                    <a:pt x="13" y="29"/>
                    <a:pt x="13" y="29"/>
                    <a:pt x="13" y="29"/>
                  </a:cubicBezTo>
                  <a:cubicBezTo>
                    <a:pt x="13" y="29"/>
                    <a:pt x="12" y="30"/>
                    <a:pt x="12" y="30"/>
                  </a:cubicBezTo>
                  <a:cubicBezTo>
                    <a:pt x="12" y="31"/>
                    <a:pt x="12" y="31"/>
                    <a:pt x="11" y="31"/>
                  </a:cubicBezTo>
                  <a:cubicBezTo>
                    <a:pt x="10" y="32"/>
                    <a:pt x="10" y="32"/>
                    <a:pt x="10" y="32"/>
                  </a:cubicBezTo>
                  <a:cubicBezTo>
                    <a:pt x="10" y="32"/>
                    <a:pt x="10" y="33"/>
                    <a:pt x="9" y="34"/>
                  </a:cubicBezTo>
                  <a:cubicBezTo>
                    <a:pt x="9" y="35"/>
                    <a:pt x="9" y="35"/>
                    <a:pt x="9" y="35"/>
                  </a:cubicBezTo>
                  <a:cubicBezTo>
                    <a:pt x="9" y="35"/>
                    <a:pt x="9" y="35"/>
                    <a:pt x="9" y="35"/>
                  </a:cubicBezTo>
                  <a:cubicBezTo>
                    <a:pt x="8" y="34"/>
                    <a:pt x="7" y="34"/>
                    <a:pt x="7" y="34"/>
                  </a:cubicBezTo>
                  <a:cubicBezTo>
                    <a:pt x="7" y="34"/>
                    <a:pt x="7" y="34"/>
                    <a:pt x="7" y="34"/>
                  </a:cubicBezTo>
                  <a:cubicBezTo>
                    <a:pt x="6" y="34"/>
                    <a:pt x="6" y="34"/>
                    <a:pt x="6" y="34"/>
                  </a:cubicBezTo>
                  <a:cubicBezTo>
                    <a:pt x="4" y="35"/>
                    <a:pt x="4" y="35"/>
                    <a:pt x="4" y="35"/>
                  </a:cubicBezTo>
                  <a:cubicBezTo>
                    <a:pt x="3" y="35"/>
                    <a:pt x="3" y="35"/>
                    <a:pt x="3" y="36"/>
                  </a:cubicBezTo>
                  <a:cubicBezTo>
                    <a:pt x="2" y="36"/>
                    <a:pt x="2" y="36"/>
                    <a:pt x="2" y="36"/>
                  </a:cubicBezTo>
                  <a:cubicBezTo>
                    <a:pt x="2" y="36"/>
                    <a:pt x="2" y="36"/>
                    <a:pt x="2" y="36"/>
                  </a:cubicBezTo>
                  <a:cubicBezTo>
                    <a:pt x="2" y="35"/>
                    <a:pt x="2" y="35"/>
                    <a:pt x="2" y="35"/>
                  </a:cubicBezTo>
                  <a:cubicBezTo>
                    <a:pt x="2" y="34"/>
                    <a:pt x="2" y="34"/>
                    <a:pt x="2" y="34"/>
                  </a:cubicBezTo>
                  <a:cubicBezTo>
                    <a:pt x="2" y="33"/>
                    <a:pt x="3" y="33"/>
                    <a:pt x="3" y="32"/>
                  </a:cubicBezTo>
                  <a:cubicBezTo>
                    <a:pt x="4" y="31"/>
                    <a:pt x="4" y="31"/>
                    <a:pt x="4" y="31"/>
                  </a:cubicBezTo>
                  <a:cubicBezTo>
                    <a:pt x="4" y="31"/>
                    <a:pt x="4" y="31"/>
                    <a:pt x="4" y="30"/>
                  </a:cubicBezTo>
                  <a:cubicBezTo>
                    <a:pt x="4" y="30"/>
                    <a:pt x="3" y="29"/>
                    <a:pt x="2" y="29"/>
                  </a:cubicBezTo>
                  <a:cubicBezTo>
                    <a:pt x="2" y="29"/>
                    <a:pt x="2" y="29"/>
                    <a:pt x="2" y="29"/>
                  </a:cubicBezTo>
                  <a:cubicBezTo>
                    <a:pt x="2" y="28"/>
                    <a:pt x="2" y="28"/>
                    <a:pt x="2" y="28"/>
                  </a:cubicBezTo>
                  <a:cubicBezTo>
                    <a:pt x="3" y="27"/>
                    <a:pt x="4" y="27"/>
                    <a:pt x="4" y="27"/>
                  </a:cubicBezTo>
                  <a:cubicBezTo>
                    <a:pt x="5" y="27"/>
                    <a:pt x="5" y="27"/>
                    <a:pt x="6" y="27"/>
                  </a:cubicBezTo>
                  <a:cubicBezTo>
                    <a:pt x="7" y="28"/>
                    <a:pt x="7" y="28"/>
                    <a:pt x="7" y="28"/>
                  </a:cubicBezTo>
                  <a:cubicBezTo>
                    <a:pt x="7" y="28"/>
                    <a:pt x="7" y="28"/>
                    <a:pt x="7" y="28"/>
                  </a:cubicBezTo>
                  <a:cubicBezTo>
                    <a:pt x="8" y="28"/>
                    <a:pt x="9" y="27"/>
                    <a:pt x="10" y="25"/>
                  </a:cubicBezTo>
                  <a:cubicBezTo>
                    <a:pt x="10" y="25"/>
                    <a:pt x="11" y="24"/>
                    <a:pt x="11" y="24"/>
                  </a:cubicBezTo>
                  <a:cubicBezTo>
                    <a:pt x="11" y="23"/>
                    <a:pt x="10" y="22"/>
                    <a:pt x="9" y="22"/>
                  </a:cubicBezTo>
                  <a:cubicBezTo>
                    <a:pt x="9" y="22"/>
                    <a:pt x="8" y="23"/>
                    <a:pt x="8" y="23"/>
                  </a:cubicBezTo>
                  <a:cubicBezTo>
                    <a:pt x="8" y="23"/>
                    <a:pt x="7" y="24"/>
                    <a:pt x="7" y="24"/>
                  </a:cubicBezTo>
                  <a:cubicBezTo>
                    <a:pt x="7" y="24"/>
                    <a:pt x="7" y="24"/>
                    <a:pt x="7" y="24"/>
                  </a:cubicBezTo>
                  <a:cubicBezTo>
                    <a:pt x="7" y="25"/>
                    <a:pt x="7" y="25"/>
                    <a:pt x="7" y="25"/>
                  </a:cubicBezTo>
                  <a:cubicBezTo>
                    <a:pt x="7" y="25"/>
                    <a:pt x="7" y="25"/>
                    <a:pt x="7" y="25"/>
                  </a:cubicBezTo>
                  <a:cubicBezTo>
                    <a:pt x="7" y="25"/>
                    <a:pt x="6" y="25"/>
                    <a:pt x="5" y="23"/>
                  </a:cubicBezTo>
                  <a:cubicBezTo>
                    <a:pt x="4" y="22"/>
                    <a:pt x="4" y="21"/>
                    <a:pt x="4" y="20"/>
                  </a:cubicBezTo>
                  <a:cubicBezTo>
                    <a:pt x="3" y="18"/>
                    <a:pt x="2" y="18"/>
                    <a:pt x="2" y="17"/>
                  </a:cubicBezTo>
                  <a:cubicBezTo>
                    <a:pt x="2" y="16"/>
                    <a:pt x="2" y="16"/>
                    <a:pt x="2" y="16"/>
                  </a:cubicBezTo>
                  <a:cubicBezTo>
                    <a:pt x="2" y="15"/>
                    <a:pt x="1" y="15"/>
                    <a:pt x="1" y="14"/>
                  </a:cubicBezTo>
                  <a:cubicBezTo>
                    <a:pt x="1" y="13"/>
                    <a:pt x="1" y="13"/>
                    <a:pt x="2" y="13"/>
                  </a:cubicBezTo>
                  <a:cubicBezTo>
                    <a:pt x="1" y="12"/>
                    <a:pt x="1" y="12"/>
                    <a:pt x="1" y="11"/>
                  </a:cubicBezTo>
                  <a:cubicBezTo>
                    <a:pt x="1" y="11"/>
                    <a:pt x="1" y="11"/>
                    <a:pt x="1" y="11"/>
                  </a:cubicBezTo>
                  <a:cubicBezTo>
                    <a:pt x="1" y="10"/>
                    <a:pt x="0" y="10"/>
                    <a:pt x="0" y="9"/>
                  </a:cubicBezTo>
                  <a:cubicBezTo>
                    <a:pt x="0" y="9"/>
                    <a:pt x="0" y="9"/>
                    <a:pt x="0" y="9"/>
                  </a:cubicBezTo>
                  <a:cubicBezTo>
                    <a:pt x="0" y="8"/>
                    <a:pt x="0" y="8"/>
                    <a:pt x="1" y="8"/>
                  </a:cubicBezTo>
                  <a:cubicBezTo>
                    <a:pt x="1" y="8"/>
                    <a:pt x="1" y="7"/>
                    <a:pt x="1" y="7"/>
                  </a:cubicBezTo>
                  <a:cubicBezTo>
                    <a:pt x="1" y="7"/>
                    <a:pt x="1" y="7"/>
                    <a:pt x="1" y="6"/>
                  </a:cubicBezTo>
                  <a:cubicBezTo>
                    <a:pt x="2" y="5"/>
                    <a:pt x="2" y="5"/>
                    <a:pt x="2" y="5"/>
                  </a:cubicBezTo>
                  <a:cubicBezTo>
                    <a:pt x="2" y="5"/>
                    <a:pt x="2" y="4"/>
                    <a:pt x="2" y="4"/>
                  </a:cubicBezTo>
                  <a:cubicBezTo>
                    <a:pt x="2" y="4"/>
                    <a:pt x="2" y="4"/>
                    <a:pt x="2" y="3"/>
                  </a:cubicBezTo>
                  <a:cubicBezTo>
                    <a:pt x="1" y="3"/>
                    <a:pt x="1" y="2"/>
                    <a:pt x="1" y="2"/>
                  </a:cubicBezTo>
                  <a:cubicBezTo>
                    <a:pt x="1" y="2"/>
                    <a:pt x="1" y="2"/>
                    <a:pt x="1" y="2"/>
                  </a:cubicBezTo>
                  <a:cubicBezTo>
                    <a:pt x="1" y="2"/>
                    <a:pt x="1" y="1"/>
                    <a:pt x="1" y="1"/>
                  </a:cubicBezTo>
                  <a:cubicBezTo>
                    <a:pt x="2" y="1"/>
                    <a:pt x="2" y="2"/>
                    <a:pt x="3" y="3"/>
                  </a:cubicBezTo>
                  <a:cubicBezTo>
                    <a:pt x="5" y="4"/>
                    <a:pt x="6" y="5"/>
                    <a:pt x="6" y="7"/>
                  </a:cubicBezTo>
                  <a:cubicBezTo>
                    <a:pt x="6" y="7"/>
                    <a:pt x="6" y="7"/>
                    <a:pt x="6" y="8"/>
                  </a:cubicBezTo>
                  <a:cubicBezTo>
                    <a:pt x="7" y="8"/>
                    <a:pt x="8" y="9"/>
                    <a:pt x="8" y="10"/>
                  </a:cubicBezTo>
                  <a:cubicBezTo>
                    <a:pt x="8" y="11"/>
                    <a:pt x="7" y="12"/>
                    <a:pt x="7" y="12"/>
                  </a:cubicBezTo>
                  <a:cubicBezTo>
                    <a:pt x="6" y="13"/>
                    <a:pt x="6" y="13"/>
                    <a:pt x="6" y="13"/>
                  </a:cubicBezTo>
                  <a:cubicBezTo>
                    <a:pt x="6" y="14"/>
                    <a:pt x="6" y="14"/>
                    <a:pt x="6" y="15"/>
                  </a:cubicBezTo>
                  <a:cubicBezTo>
                    <a:pt x="6" y="15"/>
                    <a:pt x="6" y="16"/>
                    <a:pt x="7" y="17"/>
                  </a:cubicBezTo>
                  <a:cubicBezTo>
                    <a:pt x="7" y="18"/>
                    <a:pt x="8" y="18"/>
                    <a:pt x="8" y="18"/>
                  </a:cubicBezTo>
                  <a:cubicBezTo>
                    <a:pt x="9" y="18"/>
                    <a:pt x="10" y="16"/>
                    <a:pt x="10" y="15"/>
                  </a:cubicBezTo>
                  <a:cubicBezTo>
                    <a:pt x="10" y="14"/>
                    <a:pt x="10" y="14"/>
                    <a:pt x="10" y="14"/>
                  </a:cubicBezTo>
                  <a:cubicBezTo>
                    <a:pt x="10" y="14"/>
                    <a:pt x="10" y="14"/>
                    <a:pt x="10" y="14"/>
                  </a:cubicBezTo>
                  <a:cubicBezTo>
                    <a:pt x="10" y="13"/>
                    <a:pt x="10" y="13"/>
                    <a:pt x="10" y="13"/>
                  </a:cubicBezTo>
                  <a:cubicBezTo>
                    <a:pt x="10" y="12"/>
                    <a:pt x="10" y="12"/>
                    <a:pt x="10" y="12"/>
                  </a:cubicBezTo>
                  <a:cubicBezTo>
                    <a:pt x="10" y="11"/>
                    <a:pt x="10" y="11"/>
                    <a:pt x="10" y="11"/>
                  </a:cubicBezTo>
                  <a:cubicBezTo>
                    <a:pt x="10" y="10"/>
                    <a:pt x="10" y="10"/>
                    <a:pt x="10" y="10"/>
                  </a:cubicBezTo>
                  <a:cubicBezTo>
                    <a:pt x="10" y="10"/>
                    <a:pt x="10" y="10"/>
                    <a:pt x="10" y="10"/>
                  </a:cubicBezTo>
                  <a:cubicBezTo>
                    <a:pt x="9" y="9"/>
                    <a:pt x="9" y="9"/>
                    <a:pt x="9" y="9"/>
                  </a:cubicBezTo>
                  <a:cubicBezTo>
                    <a:pt x="8" y="8"/>
                    <a:pt x="7" y="6"/>
                    <a:pt x="7" y="6"/>
                  </a:cubicBezTo>
                  <a:cubicBezTo>
                    <a:pt x="7" y="5"/>
                    <a:pt x="8" y="4"/>
                    <a:pt x="9" y="4"/>
                  </a:cubicBezTo>
                  <a:cubicBezTo>
                    <a:pt x="9" y="4"/>
                    <a:pt x="9" y="4"/>
                    <a:pt x="10" y="4"/>
                  </a:cubicBezTo>
                  <a:cubicBezTo>
                    <a:pt x="10" y="4"/>
                    <a:pt x="10" y="4"/>
                    <a:pt x="10" y="4"/>
                  </a:cubicBezTo>
                  <a:cubicBezTo>
                    <a:pt x="10" y="2"/>
                    <a:pt x="10" y="1"/>
                    <a:pt x="10" y="1"/>
                  </a:cubicBezTo>
                  <a:cubicBezTo>
                    <a:pt x="11" y="1"/>
                    <a:pt x="11" y="1"/>
                    <a:pt x="11" y="1"/>
                  </a:cubicBezTo>
                  <a:cubicBezTo>
                    <a:pt x="11" y="2"/>
                    <a:pt x="11" y="2"/>
                    <a:pt x="11" y="2"/>
                  </a:cubicBezTo>
                  <a:cubicBezTo>
                    <a:pt x="12" y="2"/>
                    <a:pt x="12" y="2"/>
                    <a:pt x="12" y="2"/>
                  </a:cubicBezTo>
                  <a:cubicBezTo>
                    <a:pt x="12" y="2"/>
                    <a:pt x="12" y="2"/>
                    <a:pt x="12" y="2"/>
                  </a:cubicBezTo>
                  <a:cubicBezTo>
                    <a:pt x="12" y="2"/>
                    <a:pt x="12" y="2"/>
                    <a:pt x="13" y="1"/>
                  </a:cubicBezTo>
                  <a:cubicBezTo>
                    <a:pt x="13" y="1"/>
                    <a:pt x="13" y="1"/>
                    <a:pt x="13" y="1"/>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5" y="1"/>
                  </a:cubicBezTo>
                  <a:cubicBezTo>
                    <a:pt x="15" y="1"/>
                    <a:pt x="15" y="1"/>
                    <a:pt x="15" y="1"/>
                  </a:cubicBezTo>
                  <a:cubicBezTo>
                    <a:pt x="15" y="1"/>
                    <a:pt x="15" y="2"/>
                    <a:pt x="16" y="2"/>
                  </a:cubicBezTo>
                  <a:cubicBezTo>
                    <a:pt x="16" y="2"/>
                    <a:pt x="16" y="2"/>
                    <a:pt x="16" y="2"/>
                  </a:cubicBezTo>
                  <a:cubicBezTo>
                    <a:pt x="16" y="2"/>
                    <a:pt x="16" y="2"/>
                    <a:pt x="16" y="2"/>
                  </a:cubicBezTo>
                  <a:cubicBezTo>
                    <a:pt x="17" y="1"/>
                    <a:pt x="17" y="1"/>
                    <a:pt x="17" y="1"/>
                  </a:cubicBezTo>
                  <a:cubicBezTo>
                    <a:pt x="17" y="1"/>
                    <a:pt x="17" y="1"/>
                    <a:pt x="17" y="1"/>
                  </a:cubicBezTo>
                  <a:cubicBezTo>
                    <a:pt x="17" y="1"/>
                    <a:pt x="17" y="1"/>
                    <a:pt x="17" y="1"/>
                  </a:cubicBezTo>
                  <a:cubicBezTo>
                    <a:pt x="17" y="2"/>
                    <a:pt x="18" y="2"/>
                    <a:pt x="18" y="2"/>
                  </a:cubicBezTo>
                  <a:cubicBezTo>
                    <a:pt x="18" y="3"/>
                    <a:pt x="18" y="3"/>
                    <a:pt x="18" y="3"/>
                  </a:cubicBezTo>
                  <a:cubicBezTo>
                    <a:pt x="18" y="4"/>
                    <a:pt x="18" y="4"/>
                    <a:pt x="18" y="4"/>
                  </a:cubicBezTo>
                  <a:cubicBezTo>
                    <a:pt x="18" y="4"/>
                    <a:pt x="18" y="4"/>
                    <a:pt x="18" y="4"/>
                  </a:cubicBezTo>
                  <a:cubicBezTo>
                    <a:pt x="19" y="4"/>
                    <a:pt x="20" y="5"/>
                    <a:pt x="20" y="6"/>
                  </a:cubicBezTo>
                  <a:cubicBezTo>
                    <a:pt x="20" y="7"/>
                    <a:pt x="19" y="8"/>
                    <a:pt x="18" y="9"/>
                  </a:cubicBezTo>
                  <a:cubicBezTo>
                    <a:pt x="18" y="10"/>
                    <a:pt x="18" y="10"/>
                    <a:pt x="18" y="10"/>
                  </a:cubicBezTo>
                  <a:cubicBezTo>
                    <a:pt x="18" y="13"/>
                    <a:pt x="19" y="14"/>
                    <a:pt x="23" y="14"/>
                  </a:cubicBezTo>
                  <a:cubicBezTo>
                    <a:pt x="25" y="14"/>
                    <a:pt x="25" y="14"/>
                    <a:pt x="25" y="14"/>
                  </a:cubicBezTo>
                  <a:cubicBezTo>
                    <a:pt x="26" y="14"/>
                    <a:pt x="27" y="15"/>
                    <a:pt x="29" y="15"/>
                  </a:cubicBezTo>
                  <a:cubicBezTo>
                    <a:pt x="30" y="16"/>
                    <a:pt x="31" y="16"/>
                    <a:pt x="31" y="16"/>
                  </a:cubicBezTo>
                  <a:cubicBezTo>
                    <a:pt x="31" y="16"/>
                    <a:pt x="32" y="16"/>
                    <a:pt x="32" y="16"/>
                  </a:cubicBezTo>
                  <a:cubicBezTo>
                    <a:pt x="32" y="15"/>
                    <a:pt x="32" y="15"/>
                    <a:pt x="32" y="15"/>
                  </a:cubicBezTo>
                  <a:cubicBezTo>
                    <a:pt x="32" y="15"/>
                    <a:pt x="31" y="14"/>
                    <a:pt x="28" y="14"/>
                  </a:cubicBezTo>
                  <a:cubicBezTo>
                    <a:pt x="23" y="12"/>
                    <a:pt x="20" y="10"/>
                    <a:pt x="20" y="6"/>
                  </a:cubicBezTo>
                  <a:cubicBezTo>
                    <a:pt x="20" y="3"/>
                    <a:pt x="23" y="1"/>
                    <a:pt x="26" y="1"/>
                  </a:cubicBezTo>
                  <a:cubicBezTo>
                    <a:pt x="27" y="1"/>
                    <a:pt x="28" y="1"/>
                    <a:pt x="29" y="1"/>
                  </a:cubicBezTo>
                  <a:cubicBezTo>
                    <a:pt x="31" y="2"/>
                    <a:pt x="31" y="2"/>
                    <a:pt x="31" y="2"/>
                  </a:cubicBezTo>
                  <a:cubicBezTo>
                    <a:pt x="31" y="2"/>
                    <a:pt x="31" y="2"/>
                    <a:pt x="31" y="2"/>
                  </a:cubicBezTo>
                  <a:cubicBezTo>
                    <a:pt x="32" y="2"/>
                    <a:pt x="32" y="2"/>
                    <a:pt x="32" y="1"/>
                  </a:cubicBezTo>
                  <a:cubicBezTo>
                    <a:pt x="32" y="0"/>
                    <a:pt x="32" y="0"/>
                    <a:pt x="32" y="0"/>
                  </a:cubicBezTo>
                  <a:cubicBezTo>
                    <a:pt x="33" y="0"/>
                    <a:pt x="33" y="1"/>
                    <a:pt x="34" y="2"/>
                  </a:cubicBezTo>
                  <a:cubicBezTo>
                    <a:pt x="35" y="2"/>
                    <a:pt x="35" y="3"/>
                    <a:pt x="35" y="4"/>
                  </a:cubicBezTo>
                  <a:cubicBezTo>
                    <a:pt x="35" y="5"/>
                    <a:pt x="35" y="5"/>
                    <a:pt x="34" y="6"/>
                  </a:cubicBezTo>
                  <a:cubicBezTo>
                    <a:pt x="33" y="7"/>
                    <a:pt x="32" y="7"/>
                    <a:pt x="31" y="7"/>
                  </a:cubicBezTo>
                  <a:cubicBezTo>
                    <a:pt x="30" y="7"/>
                    <a:pt x="28" y="7"/>
                    <a:pt x="26" y="5"/>
                  </a:cubicBezTo>
                  <a:cubicBezTo>
                    <a:pt x="25" y="5"/>
                    <a:pt x="25" y="5"/>
                    <a:pt x="24" y="5"/>
                  </a:cubicBezTo>
                  <a:cubicBezTo>
                    <a:pt x="24" y="5"/>
                    <a:pt x="23" y="5"/>
                    <a:pt x="23" y="6"/>
                  </a:cubicBezTo>
                  <a:cubicBezTo>
                    <a:pt x="23" y="6"/>
                    <a:pt x="24" y="7"/>
                    <a:pt x="25" y="7"/>
                  </a:cubicBezTo>
                  <a:cubicBezTo>
                    <a:pt x="26" y="7"/>
                    <a:pt x="27" y="8"/>
                    <a:pt x="27" y="8"/>
                  </a:cubicBezTo>
                  <a:cubicBezTo>
                    <a:pt x="29" y="9"/>
                    <a:pt x="30" y="9"/>
                    <a:pt x="31" y="10"/>
                  </a:cubicBezTo>
                  <a:cubicBezTo>
                    <a:pt x="34" y="11"/>
                    <a:pt x="36" y="13"/>
                    <a:pt x="36" y="15"/>
                  </a:cubicBezTo>
                  <a:cubicBezTo>
                    <a:pt x="36" y="17"/>
                    <a:pt x="34" y="19"/>
                    <a:pt x="32" y="19"/>
                  </a:cubicBezTo>
                  <a:cubicBezTo>
                    <a:pt x="31" y="19"/>
                    <a:pt x="31" y="19"/>
                    <a:pt x="30"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61">
              <a:extLst>
                <a:ext uri="{FF2B5EF4-FFF2-40B4-BE49-F238E27FC236}">
                  <a16:creationId xmlns:a16="http://schemas.microsoft.com/office/drawing/2014/main" id="{A2716004-E17C-4E26-9AA5-E6952794C2E7}"/>
                </a:ext>
              </a:extLst>
            </p:cNvPr>
            <p:cNvSpPr>
              <a:spLocks/>
            </p:cNvSpPr>
            <p:nvPr userDrawn="1"/>
          </p:nvSpPr>
          <p:spPr bwMode="auto">
            <a:xfrm>
              <a:off x="218" y="108"/>
              <a:ext cx="64" cy="69"/>
            </a:xfrm>
            <a:custGeom>
              <a:avLst/>
              <a:gdLst>
                <a:gd name="T0" fmla="*/ 31 w 31"/>
                <a:gd name="T1" fmla="*/ 31 h 33"/>
                <a:gd name="T2" fmla="*/ 30 w 31"/>
                <a:gd name="T3" fmla="*/ 28 h 33"/>
                <a:gd name="T4" fmla="*/ 30 w 31"/>
                <a:gd name="T5" fmla="*/ 26 h 33"/>
                <a:gd name="T6" fmla="*/ 31 w 31"/>
                <a:gd name="T7" fmla="*/ 25 h 33"/>
                <a:gd name="T8" fmla="*/ 30 w 31"/>
                <a:gd name="T9" fmla="*/ 23 h 33"/>
                <a:gd name="T10" fmla="*/ 26 w 31"/>
                <a:gd name="T11" fmla="*/ 18 h 33"/>
                <a:gd name="T12" fmla="*/ 23 w 31"/>
                <a:gd name="T13" fmla="*/ 16 h 33"/>
                <a:gd name="T14" fmla="*/ 30 w 31"/>
                <a:gd name="T15" fmla="*/ 11 h 33"/>
                <a:gd name="T16" fmla="*/ 28 w 31"/>
                <a:gd name="T17" fmla="*/ 11 h 33"/>
                <a:gd name="T18" fmla="*/ 25 w 31"/>
                <a:gd name="T19" fmla="*/ 10 h 33"/>
                <a:gd name="T20" fmla="*/ 24 w 31"/>
                <a:gd name="T21" fmla="*/ 9 h 33"/>
                <a:gd name="T22" fmla="*/ 21 w 31"/>
                <a:gd name="T23" fmla="*/ 7 h 33"/>
                <a:gd name="T24" fmla="*/ 22 w 31"/>
                <a:gd name="T25" fmla="*/ 3 h 33"/>
                <a:gd name="T26" fmla="*/ 29 w 31"/>
                <a:gd name="T27" fmla="*/ 5 h 33"/>
                <a:gd name="T28" fmla="*/ 27 w 31"/>
                <a:gd name="T29" fmla="*/ 4 h 33"/>
                <a:gd name="T30" fmla="*/ 25 w 31"/>
                <a:gd name="T31" fmla="*/ 2 h 33"/>
                <a:gd name="T32" fmla="*/ 30 w 31"/>
                <a:gd name="T33" fmla="*/ 1 h 33"/>
                <a:gd name="T34" fmla="*/ 29 w 31"/>
                <a:gd name="T35" fmla="*/ 2 h 33"/>
                <a:gd name="T36" fmla="*/ 25 w 31"/>
                <a:gd name="T37" fmla="*/ 11 h 33"/>
                <a:gd name="T38" fmla="*/ 21 w 31"/>
                <a:gd name="T39" fmla="*/ 14 h 33"/>
                <a:gd name="T40" fmla="*/ 12 w 31"/>
                <a:gd name="T41" fmla="*/ 17 h 33"/>
                <a:gd name="T42" fmla="*/ 9 w 31"/>
                <a:gd name="T43" fmla="*/ 17 h 33"/>
                <a:gd name="T44" fmla="*/ 9 w 31"/>
                <a:gd name="T45" fmla="*/ 14 h 33"/>
                <a:gd name="T46" fmla="*/ 11 w 31"/>
                <a:gd name="T47" fmla="*/ 15 h 33"/>
                <a:gd name="T48" fmla="*/ 13 w 31"/>
                <a:gd name="T49" fmla="*/ 16 h 33"/>
                <a:gd name="T50" fmla="*/ 13 w 31"/>
                <a:gd name="T51" fmla="*/ 14 h 33"/>
                <a:gd name="T52" fmla="*/ 15 w 31"/>
                <a:gd name="T53" fmla="*/ 14 h 33"/>
                <a:gd name="T54" fmla="*/ 13 w 31"/>
                <a:gd name="T55" fmla="*/ 12 h 33"/>
                <a:gd name="T56" fmla="*/ 14 w 31"/>
                <a:gd name="T57" fmla="*/ 5 h 33"/>
                <a:gd name="T58" fmla="*/ 16 w 31"/>
                <a:gd name="T59" fmla="*/ 6 h 33"/>
                <a:gd name="T60" fmla="*/ 14 w 31"/>
                <a:gd name="T61" fmla="*/ 3 h 33"/>
                <a:gd name="T62" fmla="*/ 14 w 31"/>
                <a:gd name="T63" fmla="*/ 1 h 33"/>
                <a:gd name="T64" fmla="*/ 12 w 31"/>
                <a:gd name="T65" fmla="*/ 2 h 33"/>
                <a:gd name="T66" fmla="*/ 10 w 31"/>
                <a:gd name="T67" fmla="*/ 2 h 33"/>
                <a:gd name="T68" fmla="*/ 9 w 31"/>
                <a:gd name="T69" fmla="*/ 3 h 33"/>
                <a:gd name="T70" fmla="*/ 8 w 31"/>
                <a:gd name="T71" fmla="*/ 2 h 33"/>
                <a:gd name="T72" fmla="*/ 7 w 31"/>
                <a:gd name="T73" fmla="*/ 4 h 33"/>
                <a:gd name="T74" fmla="*/ 6 w 31"/>
                <a:gd name="T75" fmla="*/ 7 h 33"/>
                <a:gd name="T76" fmla="*/ 7 w 31"/>
                <a:gd name="T77" fmla="*/ 5 h 33"/>
                <a:gd name="T78" fmla="*/ 9 w 31"/>
                <a:gd name="T79" fmla="*/ 11 h 33"/>
                <a:gd name="T80" fmla="*/ 8 w 31"/>
                <a:gd name="T81" fmla="*/ 12 h 33"/>
                <a:gd name="T82" fmla="*/ 2 w 31"/>
                <a:gd name="T83" fmla="*/ 30 h 33"/>
                <a:gd name="T84" fmla="*/ 3 w 31"/>
                <a:gd name="T85" fmla="*/ 31 h 33"/>
                <a:gd name="T86" fmla="*/ 5 w 31"/>
                <a:gd name="T87" fmla="*/ 30 h 33"/>
                <a:gd name="T88" fmla="*/ 7 w 31"/>
                <a:gd name="T89" fmla="*/ 31 h 33"/>
                <a:gd name="T90" fmla="*/ 7 w 31"/>
                <a:gd name="T91" fmla="*/ 28 h 33"/>
                <a:gd name="T92" fmla="*/ 9 w 31"/>
                <a:gd name="T93" fmla="*/ 26 h 33"/>
                <a:gd name="T94" fmla="*/ 10 w 31"/>
                <a:gd name="T95" fmla="*/ 26 h 33"/>
                <a:gd name="T96" fmla="*/ 12 w 31"/>
                <a:gd name="T97" fmla="*/ 23 h 33"/>
                <a:gd name="T98" fmla="*/ 13 w 31"/>
                <a:gd name="T99" fmla="*/ 22 h 33"/>
                <a:gd name="T100" fmla="*/ 14 w 31"/>
                <a:gd name="T101" fmla="*/ 19 h 33"/>
                <a:gd name="T102" fmla="*/ 16 w 31"/>
                <a:gd name="T103" fmla="*/ 19 h 33"/>
                <a:gd name="T104" fmla="*/ 20 w 31"/>
                <a:gd name="T105" fmla="*/ 18 h 33"/>
                <a:gd name="T106" fmla="*/ 20 w 31"/>
                <a:gd name="T107" fmla="*/ 18 h 33"/>
                <a:gd name="T108" fmla="*/ 26 w 31"/>
                <a:gd name="T109" fmla="*/ 33 h 33"/>
                <a:gd name="T110" fmla="*/ 28 w 31"/>
                <a:gd name="T111" fmla="*/ 32 h 33"/>
                <a:gd name="T112" fmla="*/ 29 w 31"/>
                <a:gd name="T113"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33">
                  <a:moveTo>
                    <a:pt x="31" y="33"/>
                  </a:moveTo>
                  <a:cubicBezTo>
                    <a:pt x="31" y="32"/>
                    <a:pt x="31" y="32"/>
                    <a:pt x="31" y="32"/>
                  </a:cubicBezTo>
                  <a:cubicBezTo>
                    <a:pt x="31" y="32"/>
                    <a:pt x="31" y="32"/>
                    <a:pt x="31" y="32"/>
                  </a:cubicBezTo>
                  <a:cubicBezTo>
                    <a:pt x="31" y="31"/>
                    <a:pt x="31" y="31"/>
                    <a:pt x="31" y="31"/>
                  </a:cubicBezTo>
                  <a:cubicBezTo>
                    <a:pt x="31" y="31"/>
                    <a:pt x="31" y="31"/>
                    <a:pt x="31" y="31"/>
                  </a:cubicBezTo>
                  <a:cubicBezTo>
                    <a:pt x="31" y="30"/>
                    <a:pt x="31" y="30"/>
                    <a:pt x="31" y="30"/>
                  </a:cubicBezTo>
                  <a:cubicBezTo>
                    <a:pt x="30" y="29"/>
                    <a:pt x="30" y="29"/>
                    <a:pt x="30" y="29"/>
                  </a:cubicBezTo>
                  <a:cubicBezTo>
                    <a:pt x="30" y="29"/>
                    <a:pt x="30" y="29"/>
                    <a:pt x="30" y="28"/>
                  </a:cubicBezTo>
                  <a:cubicBezTo>
                    <a:pt x="30" y="28"/>
                    <a:pt x="30" y="28"/>
                    <a:pt x="30" y="28"/>
                  </a:cubicBezTo>
                  <a:cubicBezTo>
                    <a:pt x="30" y="28"/>
                    <a:pt x="30" y="28"/>
                    <a:pt x="30" y="28"/>
                  </a:cubicBezTo>
                  <a:cubicBezTo>
                    <a:pt x="30" y="28"/>
                    <a:pt x="30" y="28"/>
                    <a:pt x="30" y="28"/>
                  </a:cubicBezTo>
                  <a:cubicBezTo>
                    <a:pt x="31" y="28"/>
                    <a:pt x="31" y="28"/>
                    <a:pt x="31" y="28"/>
                  </a:cubicBezTo>
                  <a:cubicBezTo>
                    <a:pt x="31" y="28"/>
                    <a:pt x="31" y="28"/>
                    <a:pt x="31" y="27"/>
                  </a:cubicBezTo>
                  <a:cubicBezTo>
                    <a:pt x="31" y="27"/>
                    <a:pt x="31" y="26"/>
                    <a:pt x="31" y="26"/>
                  </a:cubicBezTo>
                  <a:cubicBezTo>
                    <a:pt x="30" y="26"/>
                    <a:pt x="30" y="26"/>
                    <a:pt x="30" y="26"/>
                  </a:cubicBezTo>
                  <a:cubicBezTo>
                    <a:pt x="30" y="25"/>
                    <a:pt x="30" y="25"/>
                    <a:pt x="30" y="25"/>
                  </a:cubicBezTo>
                  <a:cubicBezTo>
                    <a:pt x="30" y="25"/>
                    <a:pt x="30" y="25"/>
                    <a:pt x="30" y="25"/>
                  </a:cubicBezTo>
                  <a:cubicBezTo>
                    <a:pt x="30" y="25"/>
                    <a:pt x="30" y="25"/>
                    <a:pt x="30" y="25"/>
                  </a:cubicBezTo>
                  <a:cubicBezTo>
                    <a:pt x="30" y="25"/>
                    <a:pt x="30" y="25"/>
                    <a:pt x="31" y="25"/>
                  </a:cubicBezTo>
                  <a:cubicBezTo>
                    <a:pt x="31" y="25"/>
                    <a:pt x="31" y="25"/>
                    <a:pt x="31" y="25"/>
                  </a:cubicBezTo>
                  <a:cubicBezTo>
                    <a:pt x="31" y="25"/>
                    <a:pt x="31" y="25"/>
                    <a:pt x="31" y="25"/>
                  </a:cubicBezTo>
                  <a:cubicBezTo>
                    <a:pt x="31" y="24"/>
                    <a:pt x="31" y="24"/>
                    <a:pt x="31" y="24"/>
                  </a:cubicBezTo>
                  <a:cubicBezTo>
                    <a:pt x="31" y="24"/>
                    <a:pt x="31" y="24"/>
                    <a:pt x="31" y="24"/>
                  </a:cubicBezTo>
                  <a:cubicBezTo>
                    <a:pt x="31" y="23"/>
                    <a:pt x="31" y="23"/>
                    <a:pt x="31" y="23"/>
                  </a:cubicBezTo>
                  <a:cubicBezTo>
                    <a:pt x="31" y="23"/>
                    <a:pt x="31" y="23"/>
                    <a:pt x="30" y="23"/>
                  </a:cubicBezTo>
                  <a:cubicBezTo>
                    <a:pt x="30" y="23"/>
                    <a:pt x="30" y="23"/>
                    <a:pt x="30" y="23"/>
                  </a:cubicBezTo>
                  <a:cubicBezTo>
                    <a:pt x="30" y="23"/>
                    <a:pt x="30" y="23"/>
                    <a:pt x="30" y="23"/>
                  </a:cubicBezTo>
                  <a:cubicBezTo>
                    <a:pt x="29" y="23"/>
                    <a:pt x="29" y="23"/>
                    <a:pt x="29" y="23"/>
                  </a:cubicBezTo>
                  <a:cubicBezTo>
                    <a:pt x="28" y="23"/>
                    <a:pt x="27" y="22"/>
                    <a:pt x="27" y="21"/>
                  </a:cubicBezTo>
                  <a:cubicBezTo>
                    <a:pt x="26" y="18"/>
                    <a:pt x="26" y="18"/>
                    <a:pt x="26" y="18"/>
                  </a:cubicBezTo>
                  <a:cubicBezTo>
                    <a:pt x="26" y="18"/>
                    <a:pt x="25" y="17"/>
                    <a:pt x="24" y="16"/>
                  </a:cubicBezTo>
                  <a:cubicBezTo>
                    <a:pt x="24" y="16"/>
                    <a:pt x="24" y="16"/>
                    <a:pt x="24" y="16"/>
                  </a:cubicBezTo>
                  <a:cubicBezTo>
                    <a:pt x="23" y="16"/>
                    <a:pt x="23" y="16"/>
                    <a:pt x="23" y="16"/>
                  </a:cubicBezTo>
                  <a:cubicBezTo>
                    <a:pt x="23" y="16"/>
                    <a:pt x="23" y="16"/>
                    <a:pt x="23" y="16"/>
                  </a:cubicBezTo>
                  <a:cubicBezTo>
                    <a:pt x="23" y="16"/>
                    <a:pt x="23" y="16"/>
                    <a:pt x="23" y="16"/>
                  </a:cubicBezTo>
                  <a:cubicBezTo>
                    <a:pt x="24" y="16"/>
                    <a:pt x="24" y="16"/>
                    <a:pt x="24" y="16"/>
                  </a:cubicBezTo>
                  <a:cubicBezTo>
                    <a:pt x="25" y="16"/>
                    <a:pt x="26" y="16"/>
                    <a:pt x="26" y="16"/>
                  </a:cubicBezTo>
                  <a:cubicBezTo>
                    <a:pt x="27" y="17"/>
                    <a:pt x="28" y="17"/>
                    <a:pt x="29" y="17"/>
                  </a:cubicBezTo>
                  <a:cubicBezTo>
                    <a:pt x="30" y="17"/>
                    <a:pt x="31" y="16"/>
                    <a:pt x="31" y="14"/>
                  </a:cubicBezTo>
                  <a:cubicBezTo>
                    <a:pt x="31" y="13"/>
                    <a:pt x="31" y="12"/>
                    <a:pt x="30" y="11"/>
                  </a:cubicBezTo>
                  <a:cubicBezTo>
                    <a:pt x="29" y="11"/>
                    <a:pt x="29" y="10"/>
                    <a:pt x="29" y="10"/>
                  </a:cubicBezTo>
                  <a:cubicBezTo>
                    <a:pt x="29" y="10"/>
                    <a:pt x="29" y="10"/>
                    <a:pt x="29" y="11"/>
                  </a:cubicBezTo>
                  <a:cubicBezTo>
                    <a:pt x="29" y="11"/>
                    <a:pt x="29" y="11"/>
                    <a:pt x="29" y="11"/>
                  </a:cubicBezTo>
                  <a:cubicBezTo>
                    <a:pt x="29" y="11"/>
                    <a:pt x="29" y="11"/>
                    <a:pt x="29" y="11"/>
                  </a:cubicBezTo>
                  <a:cubicBezTo>
                    <a:pt x="29" y="11"/>
                    <a:pt x="29" y="11"/>
                    <a:pt x="28" y="11"/>
                  </a:cubicBezTo>
                  <a:cubicBezTo>
                    <a:pt x="28" y="11"/>
                    <a:pt x="28" y="11"/>
                    <a:pt x="28" y="11"/>
                  </a:cubicBezTo>
                  <a:cubicBezTo>
                    <a:pt x="27" y="9"/>
                    <a:pt x="26" y="9"/>
                    <a:pt x="25" y="9"/>
                  </a:cubicBezTo>
                  <a:cubicBezTo>
                    <a:pt x="25" y="9"/>
                    <a:pt x="25" y="9"/>
                    <a:pt x="25" y="9"/>
                  </a:cubicBezTo>
                  <a:cubicBezTo>
                    <a:pt x="25" y="9"/>
                    <a:pt x="25" y="9"/>
                    <a:pt x="25" y="9"/>
                  </a:cubicBezTo>
                  <a:cubicBezTo>
                    <a:pt x="25" y="10"/>
                    <a:pt x="25" y="10"/>
                    <a:pt x="25" y="10"/>
                  </a:cubicBezTo>
                  <a:cubicBezTo>
                    <a:pt x="25" y="10"/>
                    <a:pt x="25" y="10"/>
                    <a:pt x="25" y="10"/>
                  </a:cubicBezTo>
                  <a:cubicBezTo>
                    <a:pt x="25" y="10"/>
                    <a:pt x="25" y="10"/>
                    <a:pt x="25" y="10"/>
                  </a:cubicBezTo>
                  <a:cubicBezTo>
                    <a:pt x="25" y="10"/>
                    <a:pt x="25" y="10"/>
                    <a:pt x="25" y="10"/>
                  </a:cubicBezTo>
                  <a:cubicBezTo>
                    <a:pt x="24" y="9"/>
                    <a:pt x="24" y="9"/>
                    <a:pt x="24" y="9"/>
                  </a:cubicBezTo>
                  <a:cubicBezTo>
                    <a:pt x="24" y="9"/>
                    <a:pt x="24" y="9"/>
                    <a:pt x="24" y="9"/>
                  </a:cubicBezTo>
                  <a:cubicBezTo>
                    <a:pt x="23" y="8"/>
                    <a:pt x="23" y="8"/>
                    <a:pt x="22" y="7"/>
                  </a:cubicBezTo>
                  <a:cubicBezTo>
                    <a:pt x="22" y="7"/>
                    <a:pt x="22" y="7"/>
                    <a:pt x="21" y="7"/>
                  </a:cubicBezTo>
                  <a:cubicBezTo>
                    <a:pt x="21" y="7"/>
                    <a:pt x="21" y="7"/>
                    <a:pt x="21" y="7"/>
                  </a:cubicBezTo>
                  <a:cubicBezTo>
                    <a:pt x="21" y="7"/>
                    <a:pt x="21" y="7"/>
                    <a:pt x="21" y="7"/>
                  </a:cubicBezTo>
                  <a:cubicBezTo>
                    <a:pt x="21" y="7"/>
                    <a:pt x="21" y="7"/>
                    <a:pt x="21" y="7"/>
                  </a:cubicBezTo>
                  <a:cubicBezTo>
                    <a:pt x="21" y="8"/>
                    <a:pt x="21" y="8"/>
                    <a:pt x="21" y="8"/>
                  </a:cubicBezTo>
                  <a:cubicBezTo>
                    <a:pt x="21" y="8"/>
                    <a:pt x="21" y="8"/>
                    <a:pt x="21" y="8"/>
                  </a:cubicBezTo>
                  <a:cubicBezTo>
                    <a:pt x="21" y="8"/>
                    <a:pt x="20" y="8"/>
                    <a:pt x="20" y="7"/>
                  </a:cubicBezTo>
                  <a:cubicBezTo>
                    <a:pt x="19" y="6"/>
                    <a:pt x="19" y="6"/>
                    <a:pt x="19" y="5"/>
                  </a:cubicBezTo>
                  <a:cubicBezTo>
                    <a:pt x="19" y="4"/>
                    <a:pt x="20" y="3"/>
                    <a:pt x="22" y="3"/>
                  </a:cubicBezTo>
                  <a:cubicBezTo>
                    <a:pt x="23" y="3"/>
                    <a:pt x="23" y="3"/>
                    <a:pt x="24" y="3"/>
                  </a:cubicBezTo>
                  <a:cubicBezTo>
                    <a:pt x="26" y="4"/>
                    <a:pt x="26" y="4"/>
                    <a:pt x="26" y="4"/>
                  </a:cubicBezTo>
                  <a:cubicBezTo>
                    <a:pt x="27" y="5"/>
                    <a:pt x="27" y="5"/>
                    <a:pt x="28" y="5"/>
                  </a:cubicBezTo>
                  <a:cubicBezTo>
                    <a:pt x="28" y="5"/>
                    <a:pt x="28" y="5"/>
                    <a:pt x="29" y="5"/>
                  </a:cubicBezTo>
                  <a:cubicBezTo>
                    <a:pt x="29" y="5"/>
                    <a:pt x="29" y="5"/>
                    <a:pt x="29" y="5"/>
                  </a:cubicBezTo>
                  <a:cubicBezTo>
                    <a:pt x="29" y="5"/>
                    <a:pt x="29" y="5"/>
                    <a:pt x="29" y="4"/>
                  </a:cubicBezTo>
                  <a:cubicBezTo>
                    <a:pt x="29" y="4"/>
                    <a:pt x="29" y="4"/>
                    <a:pt x="29" y="4"/>
                  </a:cubicBezTo>
                  <a:cubicBezTo>
                    <a:pt x="29" y="4"/>
                    <a:pt x="29" y="4"/>
                    <a:pt x="29" y="4"/>
                  </a:cubicBezTo>
                  <a:cubicBezTo>
                    <a:pt x="28" y="4"/>
                    <a:pt x="28" y="4"/>
                    <a:pt x="28" y="4"/>
                  </a:cubicBezTo>
                  <a:cubicBezTo>
                    <a:pt x="28" y="4"/>
                    <a:pt x="28" y="4"/>
                    <a:pt x="27" y="4"/>
                  </a:cubicBezTo>
                  <a:cubicBezTo>
                    <a:pt x="27" y="3"/>
                    <a:pt x="26" y="3"/>
                    <a:pt x="26" y="3"/>
                  </a:cubicBezTo>
                  <a:cubicBezTo>
                    <a:pt x="25" y="3"/>
                    <a:pt x="25" y="2"/>
                    <a:pt x="25" y="2"/>
                  </a:cubicBezTo>
                  <a:cubicBezTo>
                    <a:pt x="24" y="2"/>
                    <a:pt x="24" y="2"/>
                    <a:pt x="24" y="2"/>
                  </a:cubicBezTo>
                  <a:cubicBezTo>
                    <a:pt x="24" y="2"/>
                    <a:pt x="24" y="2"/>
                    <a:pt x="24" y="2"/>
                  </a:cubicBezTo>
                  <a:cubicBezTo>
                    <a:pt x="24" y="2"/>
                    <a:pt x="25" y="2"/>
                    <a:pt x="25" y="2"/>
                  </a:cubicBezTo>
                  <a:cubicBezTo>
                    <a:pt x="25" y="2"/>
                    <a:pt x="26" y="2"/>
                    <a:pt x="26" y="2"/>
                  </a:cubicBezTo>
                  <a:cubicBezTo>
                    <a:pt x="27" y="3"/>
                    <a:pt x="27" y="3"/>
                    <a:pt x="27" y="3"/>
                  </a:cubicBezTo>
                  <a:cubicBezTo>
                    <a:pt x="28" y="3"/>
                    <a:pt x="29" y="3"/>
                    <a:pt x="30" y="3"/>
                  </a:cubicBezTo>
                  <a:cubicBezTo>
                    <a:pt x="30" y="3"/>
                    <a:pt x="31" y="3"/>
                    <a:pt x="31" y="2"/>
                  </a:cubicBezTo>
                  <a:cubicBezTo>
                    <a:pt x="31" y="2"/>
                    <a:pt x="31" y="1"/>
                    <a:pt x="30" y="1"/>
                  </a:cubicBezTo>
                  <a:cubicBezTo>
                    <a:pt x="30" y="1"/>
                    <a:pt x="30" y="1"/>
                    <a:pt x="30" y="1"/>
                  </a:cubicBezTo>
                  <a:cubicBezTo>
                    <a:pt x="30" y="1"/>
                    <a:pt x="30" y="1"/>
                    <a:pt x="30" y="1"/>
                  </a:cubicBezTo>
                  <a:cubicBezTo>
                    <a:pt x="30" y="1"/>
                    <a:pt x="30" y="1"/>
                    <a:pt x="30" y="1"/>
                  </a:cubicBezTo>
                  <a:cubicBezTo>
                    <a:pt x="30" y="2"/>
                    <a:pt x="30" y="2"/>
                    <a:pt x="30" y="2"/>
                  </a:cubicBezTo>
                  <a:cubicBezTo>
                    <a:pt x="30" y="2"/>
                    <a:pt x="30" y="2"/>
                    <a:pt x="29" y="2"/>
                  </a:cubicBezTo>
                  <a:cubicBezTo>
                    <a:pt x="29" y="2"/>
                    <a:pt x="29" y="2"/>
                    <a:pt x="29" y="2"/>
                  </a:cubicBezTo>
                  <a:cubicBezTo>
                    <a:pt x="26" y="2"/>
                    <a:pt x="26" y="2"/>
                    <a:pt x="26" y="2"/>
                  </a:cubicBezTo>
                  <a:cubicBezTo>
                    <a:pt x="25" y="1"/>
                    <a:pt x="24" y="1"/>
                    <a:pt x="23" y="1"/>
                  </a:cubicBezTo>
                  <a:cubicBezTo>
                    <a:pt x="20" y="1"/>
                    <a:pt x="18" y="3"/>
                    <a:pt x="18" y="5"/>
                  </a:cubicBezTo>
                  <a:cubicBezTo>
                    <a:pt x="18" y="8"/>
                    <a:pt x="20" y="9"/>
                    <a:pt x="25" y="11"/>
                  </a:cubicBezTo>
                  <a:cubicBezTo>
                    <a:pt x="29" y="13"/>
                    <a:pt x="30" y="13"/>
                    <a:pt x="30" y="14"/>
                  </a:cubicBezTo>
                  <a:cubicBezTo>
                    <a:pt x="30" y="15"/>
                    <a:pt x="29" y="16"/>
                    <a:pt x="29" y="16"/>
                  </a:cubicBezTo>
                  <a:cubicBezTo>
                    <a:pt x="28" y="16"/>
                    <a:pt x="28" y="16"/>
                    <a:pt x="28" y="15"/>
                  </a:cubicBezTo>
                  <a:cubicBezTo>
                    <a:pt x="28" y="15"/>
                    <a:pt x="27" y="15"/>
                    <a:pt x="25" y="15"/>
                  </a:cubicBezTo>
                  <a:cubicBezTo>
                    <a:pt x="24" y="15"/>
                    <a:pt x="23" y="14"/>
                    <a:pt x="21" y="14"/>
                  </a:cubicBezTo>
                  <a:cubicBezTo>
                    <a:pt x="18" y="14"/>
                    <a:pt x="16" y="15"/>
                    <a:pt x="14" y="17"/>
                  </a:cubicBezTo>
                  <a:cubicBezTo>
                    <a:pt x="14" y="17"/>
                    <a:pt x="14" y="17"/>
                    <a:pt x="13" y="17"/>
                  </a:cubicBezTo>
                  <a:cubicBezTo>
                    <a:pt x="13" y="17"/>
                    <a:pt x="13" y="17"/>
                    <a:pt x="13" y="17"/>
                  </a:cubicBezTo>
                  <a:cubicBezTo>
                    <a:pt x="13" y="17"/>
                    <a:pt x="13" y="17"/>
                    <a:pt x="13" y="17"/>
                  </a:cubicBezTo>
                  <a:cubicBezTo>
                    <a:pt x="12" y="17"/>
                    <a:pt x="12" y="17"/>
                    <a:pt x="12" y="17"/>
                  </a:cubicBezTo>
                  <a:cubicBezTo>
                    <a:pt x="12" y="17"/>
                    <a:pt x="12" y="17"/>
                    <a:pt x="12" y="18"/>
                  </a:cubicBezTo>
                  <a:cubicBezTo>
                    <a:pt x="11" y="18"/>
                    <a:pt x="11" y="19"/>
                    <a:pt x="11" y="19"/>
                  </a:cubicBezTo>
                  <a:cubicBezTo>
                    <a:pt x="11" y="19"/>
                    <a:pt x="11" y="19"/>
                    <a:pt x="11" y="19"/>
                  </a:cubicBezTo>
                  <a:cubicBezTo>
                    <a:pt x="10" y="19"/>
                    <a:pt x="10" y="19"/>
                    <a:pt x="10" y="18"/>
                  </a:cubicBezTo>
                  <a:cubicBezTo>
                    <a:pt x="10" y="17"/>
                    <a:pt x="9" y="17"/>
                    <a:pt x="9" y="17"/>
                  </a:cubicBezTo>
                  <a:cubicBezTo>
                    <a:pt x="8" y="16"/>
                    <a:pt x="8" y="16"/>
                    <a:pt x="8" y="16"/>
                  </a:cubicBezTo>
                  <a:cubicBezTo>
                    <a:pt x="8" y="16"/>
                    <a:pt x="8" y="16"/>
                    <a:pt x="8" y="16"/>
                  </a:cubicBezTo>
                  <a:cubicBezTo>
                    <a:pt x="8" y="16"/>
                    <a:pt x="8" y="16"/>
                    <a:pt x="8" y="15"/>
                  </a:cubicBezTo>
                  <a:cubicBezTo>
                    <a:pt x="9" y="15"/>
                    <a:pt x="9" y="15"/>
                    <a:pt x="9" y="15"/>
                  </a:cubicBezTo>
                  <a:cubicBezTo>
                    <a:pt x="9" y="14"/>
                    <a:pt x="9" y="14"/>
                    <a:pt x="9" y="14"/>
                  </a:cubicBezTo>
                  <a:cubicBezTo>
                    <a:pt x="9" y="14"/>
                    <a:pt x="9" y="14"/>
                    <a:pt x="9" y="15"/>
                  </a:cubicBezTo>
                  <a:cubicBezTo>
                    <a:pt x="9" y="15"/>
                    <a:pt x="9" y="16"/>
                    <a:pt x="10" y="16"/>
                  </a:cubicBezTo>
                  <a:cubicBezTo>
                    <a:pt x="10" y="17"/>
                    <a:pt x="10" y="17"/>
                    <a:pt x="10" y="17"/>
                  </a:cubicBezTo>
                  <a:cubicBezTo>
                    <a:pt x="10" y="17"/>
                    <a:pt x="10" y="17"/>
                    <a:pt x="10" y="17"/>
                  </a:cubicBezTo>
                  <a:cubicBezTo>
                    <a:pt x="11" y="17"/>
                    <a:pt x="11" y="16"/>
                    <a:pt x="11" y="15"/>
                  </a:cubicBezTo>
                  <a:cubicBezTo>
                    <a:pt x="11" y="15"/>
                    <a:pt x="11" y="14"/>
                    <a:pt x="12" y="14"/>
                  </a:cubicBezTo>
                  <a:cubicBezTo>
                    <a:pt x="12" y="14"/>
                    <a:pt x="12" y="14"/>
                    <a:pt x="12" y="14"/>
                  </a:cubicBezTo>
                  <a:cubicBezTo>
                    <a:pt x="12" y="14"/>
                    <a:pt x="12" y="15"/>
                    <a:pt x="12" y="15"/>
                  </a:cubicBezTo>
                  <a:cubicBezTo>
                    <a:pt x="12" y="15"/>
                    <a:pt x="12" y="15"/>
                    <a:pt x="12" y="16"/>
                  </a:cubicBezTo>
                  <a:cubicBezTo>
                    <a:pt x="13" y="16"/>
                    <a:pt x="13" y="16"/>
                    <a:pt x="13" y="16"/>
                  </a:cubicBezTo>
                  <a:cubicBezTo>
                    <a:pt x="13" y="16"/>
                    <a:pt x="13" y="16"/>
                    <a:pt x="13" y="16"/>
                  </a:cubicBezTo>
                  <a:cubicBezTo>
                    <a:pt x="13" y="16"/>
                    <a:pt x="13" y="16"/>
                    <a:pt x="13" y="15"/>
                  </a:cubicBezTo>
                  <a:cubicBezTo>
                    <a:pt x="13" y="15"/>
                    <a:pt x="13" y="15"/>
                    <a:pt x="13" y="15"/>
                  </a:cubicBezTo>
                  <a:cubicBezTo>
                    <a:pt x="13" y="14"/>
                    <a:pt x="13" y="14"/>
                    <a:pt x="13" y="14"/>
                  </a:cubicBezTo>
                  <a:cubicBezTo>
                    <a:pt x="13" y="14"/>
                    <a:pt x="13" y="14"/>
                    <a:pt x="13" y="14"/>
                  </a:cubicBezTo>
                  <a:cubicBezTo>
                    <a:pt x="13" y="14"/>
                    <a:pt x="13" y="13"/>
                    <a:pt x="13" y="13"/>
                  </a:cubicBezTo>
                  <a:cubicBezTo>
                    <a:pt x="14" y="13"/>
                    <a:pt x="14" y="14"/>
                    <a:pt x="14" y="14"/>
                  </a:cubicBezTo>
                  <a:cubicBezTo>
                    <a:pt x="14" y="14"/>
                    <a:pt x="14" y="14"/>
                    <a:pt x="14" y="14"/>
                  </a:cubicBezTo>
                  <a:cubicBezTo>
                    <a:pt x="14" y="14"/>
                    <a:pt x="15" y="14"/>
                    <a:pt x="15" y="14"/>
                  </a:cubicBezTo>
                  <a:cubicBezTo>
                    <a:pt x="15" y="14"/>
                    <a:pt x="15" y="14"/>
                    <a:pt x="15" y="14"/>
                  </a:cubicBezTo>
                  <a:cubicBezTo>
                    <a:pt x="15" y="14"/>
                    <a:pt x="15" y="14"/>
                    <a:pt x="15" y="13"/>
                  </a:cubicBezTo>
                  <a:cubicBezTo>
                    <a:pt x="15" y="13"/>
                    <a:pt x="15" y="13"/>
                    <a:pt x="15" y="13"/>
                  </a:cubicBezTo>
                  <a:cubicBezTo>
                    <a:pt x="14" y="12"/>
                    <a:pt x="14" y="12"/>
                    <a:pt x="14" y="12"/>
                  </a:cubicBezTo>
                  <a:cubicBezTo>
                    <a:pt x="14" y="12"/>
                    <a:pt x="14" y="12"/>
                    <a:pt x="14" y="12"/>
                  </a:cubicBezTo>
                  <a:cubicBezTo>
                    <a:pt x="13" y="12"/>
                    <a:pt x="13" y="12"/>
                    <a:pt x="13" y="12"/>
                  </a:cubicBezTo>
                  <a:cubicBezTo>
                    <a:pt x="13" y="12"/>
                    <a:pt x="13" y="12"/>
                    <a:pt x="13" y="12"/>
                  </a:cubicBezTo>
                  <a:cubicBezTo>
                    <a:pt x="13" y="12"/>
                    <a:pt x="13" y="12"/>
                    <a:pt x="13" y="12"/>
                  </a:cubicBezTo>
                  <a:cubicBezTo>
                    <a:pt x="13" y="12"/>
                    <a:pt x="13" y="11"/>
                    <a:pt x="13" y="11"/>
                  </a:cubicBezTo>
                  <a:cubicBezTo>
                    <a:pt x="14" y="10"/>
                    <a:pt x="14" y="9"/>
                    <a:pt x="14" y="8"/>
                  </a:cubicBezTo>
                  <a:cubicBezTo>
                    <a:pt x="14" y="6"/>
                    <a:pt x="14" y="5"/>
                    <a:pt x="14" y="5"/>
                  </a:cubicBezTo>
                  <a:cubicBezTo>
                    <a:pt x="15" y="5"/>
                    <a:pt x="15" y="5"/>
                    <a:pt x="15" y="6"/>
                  </a:cubicBezTo>
                  <a:cubicBezTo>
                    <a:pt x="15" y="6"/>
                    <a:pt x="15" y="6"/>
                    <a:pt x="15" y="6"/>
                  </a:cubicBezTo>
                  <a:cubicBezTo>
                    <a:pt x="15" y="6"/>
                    <a:pt x="15" y="6"/>
                    <a:pt x="15" y="6"/>
                  </a:cubicBezTo>
                  <a:cubicBezTo>
                    <a:pt x="15" y="7"/>
                    <a:pt x="15" y="7"/>
                    <a:pt x="15" y="7"/>
                  </a:cubicBezTo>
                  <a:cubicBezTo>
                    <a:pt x="15" y="7"/>
                    <a:pt x="15" y="7"/>
                    <a:pt x="16" y="6"/>
                  </a:cubicBezTo>
                  <a:cubicBezTo>
                    <a:pt x="16" y="6"/>
                    <a:pt x="16" y="5"/>
                    <a:pt x="16" y="5"/>
                  </a:cubicBezTo>
                  <a:cubicBezTo>
                    <a:pt x="16" y="5"/>
                    <a:pt x="16" y="5"/>
                    <a:pt x="16" y="5"/>
                  </a:cubicBezTo>
                  <a:cubicBezTo>
                    <a:pt x="15" y="4"/>
                    <a:pt x="15" y="4"/>
                    <a:pt x="15" y="4"/>
                  </a:cubicBezTo>
                  <a:cubicBezTo>
                    <a:pt x="15" y="4"/>
                    <a:pt x="15" y="4"/>
                    <a:pt x="15" y="4"/>
                  </a:cubicBezTo>
                  <a:cubicBezTo>
                    <a:pt x="14" y="4"/>
                    <a:pt x="14" y="3"/>
                    <a:pt x="14" y="3"/>
                  </a:cubicBezTo>
                  <a:cubicBezTo>
                    <a:pt x="14" y="3"/>
                    <a:pt x="14" y="3"/>
                    <a:pt x="14" y="3"/>
                  </a:cubicBezTo>
                  <a:cubicBezTo>
                    <a:pt x="14" y="3"/>
                    <a:pt x="14" y="3"/>
                    <a:pt x="14" y="3"/>
                  </a:cubicBezTo>
                  <a:cubicBezTo>
                    <a:pt x="14" y="2"/>
                    <a:pt x="14" y="2"/>
                    <a:pt x="14" y="2"/>
                  </a:cubicBezTo>
                  <a:cubicBezTo>
                    <a:pt x="14" y="2"/>
                    <a:pt x="14" y="2"/>
                    <a:pt x="14" y="2"/>
                  </a:cubicBezTo>
                  <a:cubicBezTo>
                    <a:pt x="14" y="1"/>
                    <a:pt x="14" y="1"/>
                    <a:pt x="14" y="1"/>
                  </a:cubicBezTo>
                  <a:cubicBezTo>
                    <a:pt x="13" y="2"/>
                    <a:pt x="13" y="2"/>
                    <a:pt x="13" y="2"/>
                  </a:cubicBezTo>
                  <a:cubicBezTo>
                    <a:pt x="12" y="3"/>
                    <a:pt x="12" y="3"/>
                    <a:pt x="12" y="3"/>
                  </a:cubicBezTo>
                  <a:cubicBezTo>
                    <a:pt x="12" y="3"/>
                    <a:pt x="12" y="3"/>
                    <a:pt x="12" y="3"/>
                  </a:cubicBezTo>
                  <a:cubicBezTo>
                    <a:pt x="12" y="3"/>
                    <a:pt x="12" y="3"/>
                    <a:pt x="12" y="2"/>
                  </a:cubicBezTo>
                  <a:cubicBezTo>
                    <a:pt x="12" y="2"/>
                    <a:pt x="12" y="2"/>
                    <a:pt x="12" y="2"/>
                  </a:cubicBezTo>
                  <a:cubicBezTo>
                    <a:pt x="12" y="1"/>
                    <a:pt x="11" y="1"/>
                    <a:pt x="11" y="0"/>
                  </a:cubicBezTo>
                  <a:cubicBezTo>
                    <a:pt x="11" y="0"/>
                    <a:pt x="11" y="0"/>
                    <a:pt x="11" y="0"/>
                  </a:cubicBezTo>
                  <a:cubicBezTo>
                    <a:pt x="10" y="1"/>
                    <a:pt x="10" y="1"/>
                    <a:pt x="10" y="1"/>
                  </a:cubicBezTo>
                  <a:cubicBezTo>
                    <a:pt x="10" y="1"/>
                    <a:pt x="10" y="1"/>
                    <a:pt x="10" y="1"/>
                  </a:cubicBezTo>
                  <a:cubicBezTo>
                    <a:pt x="10" y="1"/>
                    <a:pt x="10" y="2"/>
                    <a:pt x="10" y="2"/>
                  </a:cubicBezTo>
                  <a:cubicBezTo>
                    <a:pt x="10" y="2"/>
                    <a:pt x="9" y="2"/>
                    <a:pt x="9" y="2"/>
                  </a:cubicBezTo>
                  <a:cubicBezTo>
                    <a:pt x="9" y="2"/>
                    <a:pt x="9" y="2"/>
                    <a:pt x="9" y="2"/>
                  </a:cubicBezTo>
                  <a:cubicBezTo>
                    <a:pt x="9" y="2"/>
                    <a:pt x="9" y="2"/>
                    <a:pt x="9" y="2"/>
                  </a:cubicBezTo>
                  <a:cubicBezTo>
                    <a:pt x="9" y="3"/>
                    <a:pt x="9" y="3"/>
                    <a:pt x="9" y="3"/>
                  </a:cubicBezTo>
                  <a:cubicBezTo>
                    <a:pt x="9" y="3"/>
                    <a:pt x="9" y="3"/>
                    <a:pt x="9" y="3"/>
                  </a:cubicBezTo>
                  <a:cubicBezTo>
                    <a:pt x="9" y="2"/>
                    <a:pt x="9" y="2"/>
                    <a:pt x="9" y="2"/>
                  </a:cubicBezTo>
                  <a:cubicBezTo>
                    <a:pt x="9" y="2"/>
                    <a:pt x="9" y="2"/>
                    <a:pt x="9" y="2"/>
                  </a:cubicBezTo>
                  <a:cubicBezTo>
                    <a:pt x="8" y="2"/>
                    <a:pt x="8" y="2"/>
                    <a:pt x="8" y="2"/>
                  </a:cubicBezTo>
                  <a:cubicBezTo>
                    <a:pt x="8" y="1"/>
                    <a:pt x="8" y="1"/>
                    <a:pt x="8" y="1"/>
                  </a:cubicBezTo>
                  <a:cubicBezTo>
                    <a:pt x="8" y="2"/>
                    <a:pt x="8" y="2"/>
                    <a:pt x="8" y="2"/>
                  </a:cubicBezTo>
                  <a:cubicBezTo>
                    <a:pt x="7" y="2"/>
                    <a:pt x="7" y="2"/>
                    <a:pt x="7" y="2"/>
                  </a:cubicBezTo>
                  <a:cubicBezTo>
                    <a:pt x="7" y="3"/>
                    <a:pt x="7" y="3"/>
                    <a:pt x="7" y="3"/>
                  </a:cubicBezTo>
                  <a:cubicBezTo>
                    <a:pt x="7" y="3"/>
                    <a:pt x="7" y="3"/>
                    <a:pt x="7" y="3"/>
                  </a:cubicBezTo>
                  <a:cubicBezTo>
                    <a:pt x="7" y="3"/>
                    <a:pt x="7" y="3"/>
                    <a:pt x="7" y="3"/>
                  </a:cubicBezTo>
                  <a:cubicBezTo>
                    <a:pt x="7" y="4"/>
                    <a:pt x="7" y="4"/>
                    <a:pt x="7" y="4"/>
                  </a:cubicBezTo>
                  <a:cubicBezTo>
                    <a:pt x="7" y="4"/>
                    <a:pt x="7" y="4"/>
                    <a:pt x="7" y="4"/>
                  </a:cubicBezTo>
                  <a:cubicBezTo>
                    <a:pt x="7" y="4"/>
                    <a:pt x="6" y="4"/>
                    <a:pt x="6" y="4"/>
                  </a:cubicBezTo>
                  <a:cubicBezTo>
                    <a:pt x="6" y="4"/>
                    <a:pt x="5" y="4"/>
                    <a:pt x="5" y="5"/>
                  </a:cubicBezTo>
                  <a:cubicBezTo>
                    <a:pt x="5" y="5"/>
                    <a:pt x="6" y="6"/>
                    <a:pt x="6" y="6"/>
                  </a:cubicBezTo>
                  <a:cubicBezTo>
                    <a:pt x="6" y="7"/>
                    <a:pt x="6" y="7"/>
                    <a:pt x="6" y="7"/>
                  </a:cubicBezTo>
                  <a:cubicBezTo>
                    <a:pt x="6" y="7"/>
                    <a:pt x="7" y="7"/>
                    <a:pt x="7" y="7"/>
                  </a:cubicBezTo>
                  <a:cubicBezTo>
                    <a:pt x="7" y="6"/>
                    <a:pt x="7" y="6"/>
                    <a:pt x="7" y="6"/>
                  </a:cubicBezTo>
                  <a:cubicBezTo>
                    <a:pt x="7" y="6"/>
                    <a:pt x="7" y="6"/>
                    <a:pt x="7" y="6"/>
                  </a:cubicBezTo>
                  <a:cubicBezTo>
                    <a:pt x="7" y="6"/>
                    <a:pt x="7" y="6"/>
                    <a:pt x="7" y="6"/>
                  </a:cubicBezTo>
                  <a:cubicBezTo>
                    <a:pt x="7" y="5"/>
                    <a:pt x="7" y="5"/>
                    <a:pt x="7" y="5"/>
                  </a:cubicBezTo>
                  <a:cubicBezTo>
                    <a:pt x="7" y="5"/>
                    <a:pt x="7" y="5"/>
                    <a:pt x="7" y="6"/>
                  </a:cubicBezTo>
                  <a:cubicBezTo>
                    <a:pt x="8" y="7"/>
                    <a:pt x="8" y="7"/>
                    <a:pt x="8" y="7"/>
                  </a:cubicBezTo>
                  <a:cubicBezTo>
                    <a:pt x="8" y="9"/>
                    <a:pt x="8" y="9"/>
                    <a:pt x="8" y="9"/>
                  </a:cubicBezTo>
                  <a:cubicBezTo>
                    <a:pt x="8" y="9"/>
                    <a:pt x="8" y="10"/>
                    <a:pt x="8" y="10"/>
                  </a:cubicBezTo>
                  <a:cubicBezTo>
                    <a:pt x="9" y="11"/>
                    <a:pt x="9" y="11"/>
                    <a:pt x="9" y="11"/>
                  </a:cubicBezTo>
                  <a:cubicBezTo>
                    <a:pt x="9" y="12"/>
                    <a:pt x="9" y="12"/>
                    <a:pt x="9" y="12"/>
                  </a:cubicBezTo>
                  <a:cubicBezTo>
                    <a:pt x="9" y="12"/>
                    <a:pt x="9" y="12"/>
                    <a:pt x="9" y="12"/>
                  </a:cubicBezTo>
                  <a:cubicBezTo>
                    <a:pt x="9" y="12"/>
                    <a:pt x="9" y="12"/>
                    <a:pt x="9" y="12"/>
                  </a:cubicBezTo>
                  <a:cubicBezTo>
                    <a:pt x="9" y="12"/>
                    <a:pt x="9" y="12"/>
                    <a:pt x="8" y="12"/>
                  </a:cubicBezTo>
                  <a:cubicBezTo>
                    <a:pt x="8" y="12"/>
                    <a:pt x="8" y="12"/>
                    <a:pt x="8" y="12"/>
                  </a:cubicBezTo>
                  <a:cubicBezTo>
                    <a:pt x="8" y="12"/>
                    <a:pt x="7" y="12"/>
                    <a:pt x="7" y="15"/>
                  </a:cubicBezTo>
                  <a:cubicBezTo>
                    <a:pt x="7" y="16"/>
                    <a:pt x="8" y="18"/>
                    <a:pt x="8" y="19"/>
                  </a:cubicBezTo>
                  <a:cubicBezTo>
                    <a:pt x="9" y="21"/>
                    <a:pt x="9" y="21"/>
                    <a:pt x="9" y="21"/>
                  </a:cubicBezTo>
                  <a:cubicBezTo>
                    <a:pt x="9" y="21"/>
                    <a:pt x="9" y="21"/>
                    <a:pt x="9" y="22"/>
                  </a:cubicBezTo>
                  <a:cubicBezTo>
                    <a:pt x="9" y="24"/>
                    <a:pt x="6" y="28"/>
                    <a:pt x="2" y="30"/>
                  </a:cubicBezTo>
                  <a:cubicBezTo>
                    <a:pt x="1" y="31"/>
                    <a:pt x="0" y="31"/>
                    <a:pt x="0" y="33"/>
                  </a:cubicBezTo>
                  <a:cubicBezTo>
                    <a:pt x="0" y="33"/>
                    <a:pt x="0" y="33"/>
                    <a:pt x="0" y="33"/>
                  </a:cubicBezTo>
                  <a:cubicBezTo>
                    <a:pt x="1" y="33"/>
                    <a:pt x="1" y="33"/>
                    <a:pt x="1" y="33"/>
                  </a:cubicBezTo>
                  <a:cubicBezTo>
                    <a:pt x="2" y="32"/>
                    <a:pt x="3" y="32"/>
                    <a:pt x="3" y="32"/>
                  </a:cubicBezTo>
                  <a:cubicBezTo>
                    <a:pt x="3" y="31"/>
                    <a:pt x="3" y="31"/>
                    <a:pt x="3" y="31"/>
                  </a:cubicBezTo>
                  <a:cubicBezTo>
                    <a:pt x="3" y="31"/>
                    <a:pt x="3" y="31"/>
                    <a:pt x="4" y="31"/>
                  </a:cubicBezTo>
                  <a:cubicBezTo>
                    <a:pt x="4" y="31"/>
                    <a:pt x="4" y="30"/>
                    <a:pt x="4" y="30"/>
                  </a:cubicBezTo>
                  <a:cubicBezTo>
                    <a:pt x="4" y="30"/>
                    <a:pt x="5" y="30"/>
                    <a:pt x="5" y="30"/>
                  </a:cubicBezTo>
                  <a:cubicBezTo>
                    <a:pt x="5" y="30"/>
                    <a:pt x="5" y="30"/>
                    <a:pt x="5" y="30"/>
                  </a:cubicBezTo>
                  <a:cubicBezTo>
                    <a:pt x="5" y="30"/>
                    <a:pt x="5" y="30"/>
                    <a:pt x="5" y="30"/>
                  </a:cubicBezTo>
                  <a:cubicBezTo>
                    <a:pt x="4" y="31"/>
                    <a:pt x="4" y="31"/>
                    <a:pt x="4" y="31"/>
                  </a:cubicBezTo>
                  <a:cubicBezTo>
                    <a:pt x="4" y="31"/>
                    <a:pt x="4" y="31"/>
                    <a:pt x="4" y="31"/>
                  </a:cubicBezTo>
                  <a:cubicBezTo>
                    <a:pt x="4" y="32"/>
                    <a:pt x="5" y="33"/>
                    <a:pt x="6" y="33"/>
                  </a:cubicBezTo>
                  <a:cubicBezTo>
                    <a:pt x="6" y="32"/>
                    <a:pt x="6" y="32"/>
                    <a:pt x="6" y="31"/>
                  </a:cubicBezTo>
                  <a:cubicBezTo>
                    <a:pt x="7" y="31"/>
                    <a:pt x="7" y="31"/>
                    <a:pt x="7" y="31"/>
                  </a:cubicBezTo>
                  <a:cubicBezTo>
                    <a:pt x="7" y="30"/>
                    <a:pt x="7" y="30"/>
                    <a:pt x="7" y="29"/>
                  </a:cubicBezTo>
                  <a:cubicBezTo>
                    <a:pt x="7" y="29"/>
                    <a:pt x="7" y="28"/>
                    <a:pt x="7" y="28"/>
                  </a:cubicBezTo>
                  <a:cubicBezTo>
                    <a:pt x="7" y="28"/>
                    <a:pt x="7" y="28"/>
                    <a:pt x="7" y="28"/>
                  </a:cubicBezTo>
                  <a:cubicBezTo>
                    <a:pt x="7" y="28"/>
                    <a:pt x="7" y="27"/>
                    <a:pt x="7" y="27"/>
                  </a:cubicBezTo>
                  <a:cubicBezTo>
                    <a:pt x="7" y="27"/>
                    <a:pt x="7" y="27"/>
                    <a:pt x="7" y="28"/>
                  </a:cubicBezTo>
                  <a:cubicBezTo>
                    <a:pt x="7" y="28"/>
                    <a:pt x="7" y="28"/>
                    <a:pt x="7" y="28"/>
                  </a:cubicBezTo>
                  <a:cubicBezTo>
                    <a:pt x="7" y="28"/>
                    <a:pt x="8" y="28"/>
                    <a:pt x="8" y="28"/>
                  </a:cubicBezTo>
                  <a:cubicBezTo>
                    <a:pt x="8" y="28"/>
                    <a:pt x="9" y="28"/>
                    <a:pt x="9" y="27"/>
                  </a:cubicBezTo>
                  <a:cubicBezTo>
                    <a:pt x="9" y="27"/>
                    <a:pt x="9" y="27"/>
                    <a:pt x="9" y="26"/>
                  </a:cubicBezTo>
                  <a:cubicBezTo>
                    <a:pt x="9" y="26"/>
                    <a:pt x="9" y="26"/>
                    <a:pt x="9" y="26"/>
                  </a:cubicBezTo>
                  <a:cubicBezTo>
                    <a:pt x="9" y="25"/>
                    <a:pt x="9" y="25"/>
                    <a:pt x="9" y="25"/>
                  </a:cubicBezTo>
                  <a:cubicBezTo>
                    <a:pt x="9" y="25"/>
                    <a:pt x="9" y="25"/>
                    <a:pt x="9" y="25"/>
                  </a:cubicBezTo>
                  <a:cubicBezTo>
                    <a:pt x="9" y="25"/>
                    <a:pt x="9" y="25"/>
                    <a:pt x="9" y="25"/>
                  </a:cubicBezTo>
                  <a:cubicBezTo>
                    <a:pt x="9" y="25"/>
                    <a:pt x="10" y="25"/>
                    <a:pt x="10" y="25"/>
                  </a:cubicBezTo>
                  <a:cubicBezTo>
                    <a:pt x="10" y="26"/>
                    <a:pt x="10" y="26"/>
                    <a:pt x="10" y="26"/>
                  </a:cubicBezTo>
                  <a:cubicBezTo>
                    <a:pt x="10" y="26"/>
                    <a:pt x="10" y="26"/>
                    <a:pt x="10" y="26"/>
                  </a:cubicBezTo>
                  <a:cubicBezTo>
                    <a:pt x="10" y="26"/>
                    <a:pt x="11" y="26"/>
                    <a:pt x="11" y="25"/>
                  </a:cubicBezTo>
                  <a:cubicBezTo>
                    <a:pt x="11" y="25"/>
                    <a:pt x="11" y="24"/>
                    <a:pt x="11" y="24"/>
                  </a:cubicBezTo>
                  <a:cubicBezTo>
                    <a:pt x="11" y="23"/>
                    <a:pt x="11" y="23"/>
                    <a:pt x="12" y="23"/>
                  </a:cubicBezTo>
                  <a:cubicBezTo>
                    <a:pt x="12" y="23"/>
                    <a:pt x="12" y="23"/>
                    <a:pt x="12" y="23"/>
                  </a:cubicBezTo>
                  <a:cubicBezTo>
                    <a:pt x="12" y="23"/>
                    <a:pt x="12" y="23"/>
                    <a:pt x="12" y="23"/>
                  </a:cubicBezTo>
                  <a:cubicBezTo>
                    <a:pt x="12" y="24"/>
                    <a:pt x="12" y="24"/>
                    <a:pt x="12" y="24"/>
                  </a:cubicBezTo>
                  <a:cubicBezTo>
                    <a:pt x="12" y="24"/>
                    <a:pt x="13" y="23"/>
                    <a:pt x="13" y="23"/>
                  </a:cubicBezTo>
                  <a:cubicBezTo>
                    <a:pt x="13" y="23"/>
                    <a:pt x="13" y="23"/>
                    <a:pt x="13" y="23"/>
                  </a:cubicBezTo>
                  <a:cubicBezTo>
                    <a:pt x="13" y="22"/>
                    <a:pt x="13" y="22"/>
                    <a:pt x="13" y="22"/>
                  </a:cubicBezTo>
                  <a:cubicBezTo>
                    <a:pt x="12" y="22"/>
                    <a:pt x="12" y="22"/>
                    <a:pt x="12" y="21"/>
                  </a:cubicBezTo>
                  <a:cubicBezTo>
                    <a:pt x="12" y="21"/>
                    <a:pt x="13" y="21"/>
                    <a:pt x="13" y="20"/>
                  </a:cubicBezTo>
                  <a:cubicBezTo>
                    <a:pt x="13" y="20"/>
                    <a:pt x="13" y="20"/>
                    <a:pt x="13" y="19"/>
                  </a:cubicBezTo>
                  <a:cubicBezTo>
                    <a:pt x="14" y="18"/>
                    <a:pt x="14" y="18"/>
                    <a:pt x="14" y="18"/>
                  </a:cubicBezTo>
                  <a:cubicBezTo>
                    <a:pt x="14" y="18"/>
                    <a:pt x="14" y="18"/>
                    <a:pt x="14" y="19"/>
                  </a:cubicBezTo>
                  <a:cubicBezTo>
                    <a:pt x="14" y="19"/>
                    <a:pt x="14" y="19"/>
                    <a:pt x="14" y="19"/>
                  </a:cubicBezTo>
                  <a:cubicBezTo>
                    <a:pt x="14" y="19"/>
                    <a:pt x="14" y="19"/>
                    <a:pt x="14" y="19"/>
                  </a:cubicBezTo>
                  <a:cubicBezTo>
                    <a:pt x="14" y="19"/>
                    <a:pt x="14" y="19"/>
                    <a:pt x="14" y="19"/>
                  </a:cubicBezTo>
                  <a:cubicBezTo>
                    <a:pt x="14" y="19"/>
                    <a:pt x="15" y="19"/>
                    <a:pt x="15" y="19"/>
                  </a:cubicBezTo>
                  <a:cubicBezTo>
                    <a:pt x="15" y="19"/>
                    <a:pt x="15" y="19"/>
                    <a:pt x="16" y="19"/>
                  </a:cubicBezTo>
                  <a:cubicBezTo>
                    <a:pt x="17" y="18"/>
                    <a:pt x="17" y="18"/>
                    <a:pt x="17" y="18"/>
                  </a:cubicBezTo>
                  <a:cubicBezTo>
                    <a:pt x="17" y="18"/>
                    <a:pt x="17" y="18"/>
                    <a:pt x="18" y="18"/>
                  </a:cubicBezTo>
                  <a:cubicBezTo>
                    <a:pt x="18" y="18"/>
                    <a:pt x="18" y="18"/>
                    <a:pt x="18" y="18"/>
                  </a:cubicBezTo>
                  <a:cubicBezTo>
                    <a:pt x="19" y="19"/>
                    <a:pt x="19" y="19"/>
                    <a:pt x="19" y="19"/>
                  </a:cubicBezTo>
                  <a:cubicBezTo>
                    <a:pt x="19" y="19"/>
                    <a:pt x="20" y="18"/>
                    <a:pt x="20" y="18"/>
                  </a:cubicBezTo>
                  <a:cubicBezTo>
                    <a:pt x="20" y="18"/>
                    <a:pt x="19" y="17"/>
                    <a:pt x="19" y="17"/>
                  </a:cubicBezTo>
                  <a:cubicBezTo>
                    <a:pt x="19" y="17"/>
                    <a:pt x="19" y="17"/>
                    <a:pt x="19" y="17"/>
                  </a:cubicBezTo>
                  <a:cubicBezTo>
                    <a:pt x="19" y="17"/>
                    <a:pt x="19" y="17"/>
                    <a:pt x="19" y="17"/>
                  </a:cubicBezTo>
                  <a:cubicBezTo>
                    <a:pt x="19" y="16"/>
                    <a:pt x="19" y="16"/>
                    <a:pt x="19" y="16"/>
                  </a:cubicBezTo>
                  <a:cubicBezTo>
                    <a:pt x="19" y="16"/>
                    <a:pt x="20" y="17"/>
                    <a:pt x="20" y="18"/>
                  </a:cubicBezTo>
                  <a:cubicBezTo>
                    <a:pt x="23" y="22"/>
                    <a:pt x="24" y="24"/>
                    <a:pt x="26" y="24"/>
                  </a:cubicBezTo>
                  <a:cubicBezTo>
                    <a:pt x="28" y="25"/>
                    <a:pt x="29" y="25"/>
                    <a:pt x="29" y="26"/>
                  </a:cubicBezTo>
                  <a:cubicBezTo>
                    <a:pt x="29" y="27"/>
                    <a:pt x="29" y="28"/>
                    <a:pt x="28" y="29"/>
                  </a:cubicBezTo>
                  <a:cubicBezTo>
                    <a:pt x="26" y="31"/>
                    <a:pt x="26" y="32"/>
                    <a:pt x="26" y="33"/>
                  </a:cubicBezTo>
                  <a:cubicBezTo>
                    <a:pt x="26" y="33"/>
                    <a:pt x="26" y="33"/>
                    <a:pt x="26" y="33"/>
                  </a:cubicBezTo>
                  <a:cubicBezTo>
                    <a:pt x="26" y="33"/>
                    <a:pt x="26" y="33"/>
                    <a:pt x="26" y="33"/>
                  </a:cubicBezTo>
                  <a:cubicBezTo>
                    <a:pt x="27" y="33"/>
                    <a:pt x="27" y="33"/>
                    <a:pt x="27" y="33"/>
                  </a:cubicBezTo>
                  <a:cubicBezTo>
                    <a:pt x="28" y="33"/>
                    <a:pt x="28" y="33"/>
                    <a:pt x="28" y="33"/>
                  </a:cubicBezTo>
                  <a:cubicBezTo>
                    <a:pt x="28" y="33"/>
                    <a:pt x="28" y="32"/>
                    <a:pt x="28" y="32"/>
                  </a:cubicBezTo>
                  <a:cubicBezTo>
                    <a:pt x="28" y="32"/>
                    <a:pt x="28" y="32"/>
                    <a:pt x="28" y="32"/>
                  </a:cubicBezTo>
                  <a:cubicBezTo>
                    <a:pt x="28" y="31"/>
                    <a:pt x="28" y="31"/>
                    <a:pt x="28" y="31"/>
                  </a:cubicBezTo>
                  <a:cubicBezTo>
                    <a:pt x="28" y="31"/>
                    <a:pt x="28" y="31"/>
                    <a:pt x="28" y="31"/>
                  </a:cubicBezTo>
                  <a:cubicBezTo>
                    <a:pt x="28" y="31"/>
                    <a:pt x="28" y="31"/>
                    <a:pt x="29" y="30"/>
                  </a:cubicBezTo>
                  <a:cubicBezTo>
                    <a:pt x="29" y="30"/>
                    <a:pt x="29" y="30"/>
                    <a:pt x="29" y="30"/>
                  </a:cubicBezTo>
                  <a:cubicBezTo>
                    <a:pt x="29" y="30"/>
                    <a:pt x="29" y="30"/>
                    <a:pt x="29" y="31"/>
                  </a:cubicBezTo>
                  <a:cubicBezTo>
                    <a:pt x="30" y="32"/>
                    <a:pt x="30" y="32"/>
                    <a:pt x="30" y="32"/>
                  </a:cubicBezTo>
                  <a:cubicBezTo>
                    <a:pt x="30" y="32"/>
                    <a:pt x="30" y="32"/>
                    <a:pt x="31" y="33"/>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62">
              <a:extLst>
                <a:ext uri="{FF2B5EF4-FFF2-40B4-BE49-F238E27FC236}">
                  <a16:creationId xmlns:a16="http://schemas.microsoft.com/office/drawing/2014/main" id="{CCE8EDC9-7524-4A71-AE95-E2014C658DAB}"/>
                </a:ext>
              </a:extLst>
            </p:cNvPr>
            <p:cNvSpPr>
              <a:spLocks/>
            </p:cNvSpPr>
            <p:nvPr userDrawn="1"/>
          </p:nvSpPr>
          <p:spPr bwMode="auto">
            <a:xfrm>
              <a:off x="224" y="125"/>
              <a:ext cx="2" cy="6"/>
            </a:xfrm>
            <a:custGeom>
              <a:avLst/>
              <a:gdLst>
                <a:gd name="T0" fmla="*/ 0 w 1"/>
                <a:gd name="T1" fmla="*/ 0 h 3"/>
                <a:gd name="T2" fmla="*/ 0 w 1"/>
                <a:gd name="T3" fmla="*/ 1 h 3"/>
                <a:gd name="T4" fmla="*/ 0 w 1"/>
                <a:gd name="T5" fmla="*/ 1 h 3"/>
                <a:gd name="T6" fmla="*/ 0 w 1"/>
                <a:gd name="T7" fmla="*/ 2 h 3"/>
                <a:gd name="T8" fmla="*/ 0 w 1"/>
                <a:gd name="T9" fmla="*/ 3 h 3"/>
                <a:gd name="T10" fmla="*/ 1 w 1"/>
                <a:gd name="T11" fmla="*/ 2 h 3"/>
                <a:gd name="T12" fmla="*/ 1 w 1"/>
                <a:gd name="T13" fmla="*/ 1 h 3"/>
                <a:gd name="T14" fmla="*/ 1 w 1"/>
                <a:gd name="T15" fmla="*/ 0 h 3"/>
                <a:gd name="T16" fmla="*/ 0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0"/>
                  </a:moveTo>
                  <a:cubicBezTo>
                    <a:pt x="0" y="0"/>
                    <a:pt x="0" y="0"/>
                    <a:pt x="0" y="1"/>
                  </a:cubicBezTo>
                  <a:cubicBezTo>
                    <a:pt x="0" y="1"/>
                    <a:pt x="0" y="1"/>
                    <a:pt x="0" y="1"/>
                  </a:cubicBezTo>
                  <a:cubicBezTo>
                    <a:pt x="0" y="2"/>
                    <a:pt x="0" y="2"/>
                    <a:pt x="0" y="2"/>
                  </a:cubicBezTo>
                  <a:cubicBezTo>
                    <a:pt x="0" y="3"/>
                    <a:pt x="0" y="3"/>
                    <a:pt x="0" y="3"/>
                  </a:cubicBezTo>
                  <a:cubicBezTo>
                    <a:pt x="0" y="3"/>
                    <a:pt x="0" y="3"/>
                    <a:pt x="1" y="2"/>
                  </a:cubicBezTo>
                  <a:cubicBezTo>
                    <a:pt x="1" y="2"/>
                    <a:pt x="1" y="2"/>
                    <a:pt x="1" y="1"/>
                  </a:cubicBezTo>
                  <a:cubicBezTo>
                    <a:pt x="1" y="1"/>
                    <a:pt x="1" y="1"/>
                    <a:pt x="1" y="0"/>
                  </a:cubicBezTo>
                  <a:cubicBezTo>
                    <a:pt x="0" y="0"/>
                    <a:pt x="0"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63">
              <a:extLst>
                <a:ext uri="{FF2B5EF4-FFF2-40B4-BE49-F238E27FC236}">
                  <a16:creationId xmlns:a16="http://schemas.microsoft.com/office/drawing/2014/main" id="{093B434E-E1F3-450A-A628-2240B9B7B576}"/>
                </a:ext>
              </a:extLst>
            </p:cNvPr>
            <p:cNvSpPr>
              <a:spLocks/>
            </p:cNvSpPr>
            <p:nvPr userDrawn="1"/>
          </p:nvSpPr>
          <p:spPr bwMode="auto">
            <a:xfrm>
              <a:off x="213" y="114"/>
              <a:ext cx="19" cy="40"/>
            </a:xfrm>
            <a:custGeom>
              <a:avLst/>
              <a:gdLst>
                <a:gd name="T0" fmla="*/ 2 w 9"/>
                <a:gd name="T1" fmla="*/ 0 h 19"/>
                <a:gd name="T2" fmla="*/ 3 w 9"/>
                <a:gd name="T3" fmla="*/ 0 h 19"/>
                <a:gd name="T4" fmla="*/ 4 w 9"/>
                <a:gd name="T5" fmla="*/ 4 h 19"/>
                <a:gd name="T6" fmla="*/ 4 w 9"/>
                <a:gd name="T7" fmla="*/ 6 h 19"/>
                <a:gd name="T8" fmla="*/ 4 w 9"/>
                <a:gd name="T9" fmla="*/ 7 h 19"/>
                <a:gd name="T10" fmla="*/ 7 w 9"/>
                <a:gd name="T11" fmla="*/ 15 h 19"/>
                <a:gd name="T12" fmla="*/ 8 w 9"/>
                <a:gd name="T13" fmla="*/ 14 h 19"/>
                <a:gd name="T14" fmla="*/ 9 w 9"/>
                <a:gd name="T15" fmla="*/ 14 h 19"/>
                <a:gd name="T16" fmla="*/ 9 w 9"/>
                <a:gd name="T17" fmla="*/ 14 h 19"/>
                <a:gd name="T18" fmla="*/ 9 w 9"/>
                <a:gd name="T19" fmla="*/ 15 h 19"/>
                <a:gd name="T20" fmla="*/ 9 w 9"/>
                <a:gd name="T21" fmla="*/ 15 h 19"/>
                <a:gd name="T22" fmla="*/ 9 w 9"/>
                <a:gd name="T23" fmla="*/ 16 h 19"/>
                <a:gd name="T24" fmla="*/ 9 w 9"/>
                <a:gd name="T25" fmla="*/ 17 h 19"/>
                <a:gd name="T26" fmla="*/ 9 w 9"/>
                <a:gd name="T27" fmla="*/ 17 h 19"/>
                <a:gd name="T28" fmla="*/ 9 w 9"/>
                <a:gd name="T29" fmla="*/ 17 h 19"/>
                <a:gd name="T30" fmla="*/ 8 w 9"/>
                <a:gd name="T31" fmla="*/ 17 h 19"/>
                <a:gd name="T32" fmla="*/ 7 w 9"/>
                <a:gd name="T33" fmla="*/ 18 h 19"/>
                <a:gd name="T34" fmla="*/ 6 w 9"/>
                <a:gd name="T35" fmla="*/ 18 h 19"/>
                <a:gd name="T36" fmla="*/ 6 w 9"/>
                <a:gd name="T37" fmla="*/ 19 h 19"/>
                <a:gd name="T38" fmla="*/ 6 w 9"/>
                <a:gd name="T39" fmla="*/ 19 h 19"/>
                <a:gd name="T40" fmla="*/ 5 w 9"/>
                <a:gd name="T41" fmla="*/ 18 h 19"/>
                <a:gd name="T42" fmla="*/ 5 w 9"/>
                <a:gd name="T43" fmla="*/ 17 h 19"/>
                <a:gd name="T44" fmla="*/ 5 w 9"/>
                <a:gd name="T45" fmla="*/ 17 h 19"/>
                <a:gd name="T46" fmla="*/ 5 w 9"/>
                <a:gd name="T47" fmla="*/ 17 h 19"/>
                <a:gd name="T48" fmla="*/ 5 w 9"/>
                <a:gd name="T49" fmla="*/ 17 h 19"/>
                <a:gd name="T50" fmla="*/ 6 w 9"/>
                <a:gd name="T51" fmla="*/ 17 h 19"/>
                <a:gd name="T52" fmla="*/ 6 w 9"/>
                <a:gd name="T53" fmla="*/ 17 h 19"/>
                <a:gd name="T54" fmla="*/ 6 w 9"/>
                <a:gd name="T55" fmla="*/ 17 h 19"/>
                <a:gd name="T56" fmla="*/ 6 w 9"/>
                <a:gd name="T57" fmla="*/ 17 h 19"/>
                <a:gd name="T58" fmla="*/ 4 w 9"/>
                <a:gd name="T59" fmla="*/ 16 h 19"/>
                <a:gd name="T60" fmla="*/ 3 w 9"/>
                <a:gd name="T61" fmla="*/ 15 h 19"/>
                <a:gd name="T62" fmla="*/ 3 w 9"/>
                <a:gd name="T63" fmla="*/ 13 h 19"/>
                <a:gd name="T64" fmla="*/ 3 w 9"/>
                <a:gd name="T65" fmla="*/ 13 h 19"/>
                <a:gd name="T66" fmla="*/ 3 w 9"/>
                <a:gd name="T67" fmla="*/ 13 h 19"/>
                <a:gd name="T68" fmla="*/ 4 w 9"/>
                <a:gd name="T69" fmla="*/ 13 h 19"/>
                <a:gd name="T70" fmla="*/ 4 w 9"/>
                <a:gd name="T71" fmla="*/ 13 h 19"/>
                <a:gd name="T72" fmla="*/ 4 w 9"/>
                <a:gd name="T73" fmla="*/ 12 h 19"/>
                <a:gd name="T74" fmla="*/ 2 w 9"/>
                <a:gd name="T75" fmla="*/ 10 h 19"/>
                <a:gd name="T76" fmla="*/ 2 w 9"/>
                <a:gd name="T77" fmla="*/ 9 h 19"/>
                <a:gd name="T78" fmla="*/ 2 w 9"/>
                <a:gd name="T79" fmla="*/ 9 h 19"/>
                <a:gd name="T80" fmla="*/ 2 w 9"/>
                <a:gd name="T81" fmla="*/ 9 h 19"/>
                <a:gd name="T82" fmla="*/ 2 w 9"/>
                <a:gd name="T83" fmla="*/ 9 h 19"/>
                <a:gd name="T84" fmla="*/ 3 w 9"/>
                <a:gd name="T85" fmla="*/ 9 h 19"/>
                <a:gd name="T86" fmla="*/ 2 w 9"/>
                <a:gd name="T87" fmla="*/ 9 h 19"/>
                <a:gd name="T88" fmla="*/ 2 w 9"/>
                <a:gd name="T89" fmla="*/ 8 h 19"/>
                <a:gd name="T90" fmla="*/ 1 w 9"/>
                <a:gd name="T91" fmla="*/ 8 h 19"/>
                <a:gd name="T92" fmla="*/ 1 w 9"/>
                <a:gd name="T93" fmla="*/ 7 h 19"/>
                <a:gd name="T94" fmla="*/ 0 w 9"/>
                <a:gd name="T95" fmla="*/ 6 h 19"/>
                <a:gd name="T96" fmla="*/ 0 w 9"/>
                <a:gd name="T97" fmla="*/ 5 h 19"/>
                <a:gd name="T98" fmla="*/ 0 w 9"/>
                <a:gd name="T99" fmla="*/ 5 h 19"/>
                <a:gd name="T100" fmla="*/ 1 w 9"/>
                <a:gd name="T101" fmla="*/ 5 h 19"/>
                <a:gd name="T102" fmla="*/ 2 w 9"/>
                <a:gd name="T103" fmla="*/ 6 h 19"/>
                <a:gd name="T104" fmla="*/ 3 w 9"/>
                <a:gd name="T105" fmla="*/ 7 h 19"/>
                <a:gd name="T106" fmla="*/ 3 w 9"/>
                <a:gd name="T107" fmla="*/ 6 h 19"/>
                <a:gd name="T108" fmla="*/ 3 w 9"/>
                <a:gd name="T109" fmla="*/ 5 h 19"/>
                <a:gd name="T110" fmla="*/ 2 w 9"/>
                <a:gd name="T111" fmla="*/ 5 h 19"/>
                <a:gd name="T112" fmla="*/ 2 w 9"/>
                <a:gd name="T113" fmla="*/ 4 h 19"/>
                <a:gd name="T114" fmla="*/ 2 w 9"/>
                <a:gd name="T115" fmla="*/ 4 h 19"/>
                <a:gd name="T116" fmla="*/ 2 w 9"/>
                <a:gd name="T117" fmla="*/ 4 h 19"/>
                <a:gd name="T118" fmla="*/ 1 w 9"/>
                <a:gd name="T119" fmla="*/ 3 h 19"/>
                <a:gd name="T120" fmla="*/ 1 w 9"/>
                <a:gd name="T121" fmla="*/ 2 h 19"/>
                <a:gd name="T122" fmla="*/ 2 w 9"/>
                <a:gd name="T123" fmla="*/ 0 h 19"/>
                <a:gd name="T124" fmla="*/ 2 w 9"/>
                <a:gd name="T1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 h="19">
                  <a:moveTo>
                    <a:pt x="2" y="0"/>
                  </a:moveTo>
                  <a:cubicBezTo>
                    <a:pt x="3" y="0"/>
                    <a:pt x="3" y="0"/>
                    <a:pt x="3" y="0"/>
                  </a:cubicBezTo>
                  <a:cubicBezTo>
                    <a:pt x="3" y="1"/>
                    <a:pt x="4" y="2"/>
                    <a:pt x="4" y="4"/>
                  </a:cubicBezTo>
                  <a:cubicBezTo>
                    <a:pt x="4" y="5"/>
                    <a:pt x="4" y="5"/>
                    <a:pt x="4" y="6"/>
                  </a:cubicBezTo>
                  <a:cubicBezTo>
                    <a:pt x="4" y="7"/>
                    <a:pt x="4" y="7"/>
                    <a:pt x="4" y="7"/>
                  </a:cubicBezTo>
                  <a:cubicBezTo>
                    <a:pt x="4" y="12"/>
                    <a:pt x="5" y="15"/>
                    <a:pt x="7" y="15"/>
                  </a:cubicBezTo>
                  <a:cubicBezTo>
                    <a:pt x="7" y="15"/>
                    <a:pt x="8" y="15"/>
                    <a:pt x="8" y="14"/>
                  </a:cubicBezTo>
                  <a:cubicBezTo>
                    <a:pt x="8" y="14"/>
                    <a:pt x="9" y="14"/>
                    <a:pt x="9" y="14"/>
                  </a:cubicBezTo>
                  <a:cubicBezTo>
                    <a:pt x="9" y="14"/>
                    <a:pt x="9" y="14"/>
                    <a:pt x="9" y="14"/>
                  </a:cubicBezTo>
                  <a:cubicBezTo>
                    <a:pt x="9" y="15"/>
                    <a:pt x="9" y="15"/>
                    <a:pt x="9" y="15"/>
                  </a:cubicBezTo>
                  <a:cubicBezTo>
                    <a:pt x="9" y="15"/>
                    <a:pt x="9" y="15"/>
                    <a:pt x="9" y="15"/>
                  </a:cubicBezTo>
                  <a:cubicBezTo>
                    <a:pt x="9" y="16"/>
                    <a:pt x="9" y="16"/>
                    <a:pt x="9" y="16"/>
                  </a:cubicBezTo>
                  <a:cubicBezTo>
                    <a:pt x="9" y="17"/>
                    <a:pt x="9" y="17"/>
                    <a:pt x="9" y="17"/>
                  </a:cubicBezTo>
                  <a:cubicBezTo>
                    <a:pt x="9" y="17"/>
                    <a:pt x="9" y="17"/>
                    <a:pt x="9" y="17"/>
                  </a:cubicBezTo>
                  <a:cubicBezTo>
                    <a:pt x="9" y="17"/>
                    <a:pt x="9" y="17"/>
                    <a:pt x="9" y="17"/>
                  </a:cubicBezTo>
                  <a:cubicBezTo>
                    <a:pt x="8" y="17"/>
                    <a:pt x="8" y="17"/>
                    <a:pt x="8" y="17"/>
                  </a:cubicBezTo>
                  <a:cubicBezTo>
                    <a:pt x="8" y="17"/>
                    <a:pt x="8" y="17"/>
                    <a:pt x="7" y="18"/>
                  </a:cubicBezTo>
                  <a:cubicBezTo>
                    <a:pt x="7" y="18"/>
                    <a:pt x="7" y="18"/>
                    <a:pt x="6" y="18"/>
                  </a:cubicBezTo>
                  <a:cubicBezTo>
                    <a:pt x="6" y="19"/>
                    <a:pt x="6" y="19"/>
                    <a:pt x="6" y="19"/>
                  </a:cubicBezTo>
                  <a:cubicBezTo>
                    <a:pt x="6" y="19"/>
                    <a:pt x="6" y="19"/>
                    <a:pt x="6" y="19"/>
                  </a:cubicBezTo>
                  <a:cubicBezTo>
                    <a:pt x="6" y="19"/>
                    <a:pt x="5" y="19"/>
                    <a:pt x="5" y="18"/>
                  </a:cubicBezTo>
                  <a:cubicBezTo>
                    <a:pt x="5" y="18"/>
                    <a:pt x="5" y="17"/>
                    <a:pt x="5" y="17"/>
                  </a:cubicBezTo>
                  <a:cubicBezTo>
                    <a:pt x="5" y="17"/>
                    <a:pt x="5" y="17"/>
                    <a:pt x="5" y="17"/>
                  </a:cubicBezTo>
                  <a:cubicBezTo>
                    <a:pt x="5" y="17"/>
                    <a:pt x="5" y="17"/>
                    <a:pt x="5" y="17"/>
                  </a:cubicBezTo>
                  <a:cubicBezTo>
                    <a:pt x="5" y="17"/>
                    <a:pt x="5" y="17"/>
                    <a:pt x="5" y="17"/>
                  </a:cubicBezTo>
                  <a:cubicBezTo>
                    <a:pt x="6" y="17"/>
                    <a:pt x="6" y="17"/>
                    <a:pt x="6" y="17"/>
                  </a:cubicBezTo>
                  <a:cubicBezTo>
                    <a:pt x="6" y="17"/>
                    <a:pt x="6" y="17"/>
                    <a:pt x="6" y="17"/>
                  </a:cubicBezTo>
                  <a:cubicBezTo>
                    <a:pt x="6" y="17"/>
                    <a:pt x="6" y="17"/>
                    <a:pt x="6" y="17"/>
                  </a:cubicBezTo>
                  <a:cubicBezTo>
                    <a:pt x="6" y="17"/>
                    <a:pt x="6" y="17"/>
                    <a:pt x="6" y="17"/>
                  </a:cubicBezTo>
                  <a:cubicBezTo>
                    <a:pt x="4" y="16"/>
                    <a:pt x="4" y="16"/>
                    <a:pt x="4" y="16"/>
                  </a:cubicBezTo>
                  <a:cubicBezTo>
                    <a:pt x="4" y="16"/>
                    <a:pt x="4" y="15"/>
                    <a:pt x="3" y="15"/>
                  </a:cubicBezTo>
                  <a:cubicBezTo>
                    <a:pt x="3" y="14"/>
                    <a:pt x="3" y="13"/>
                    <a:pt x="3" y="13"/>
                  </a:cubicBezTo>
                  <a:cubicBezTo>
                    <a:pt x="3" y="13"/>
                    <a:pt x="3" y="13"/>
                    <a:pt x="3" y="13"/>
                  </a:cubicBezTo>
                  <a:cubicBezTo>
                    <a:pt x="3" y="13"/>
                    <a:pt x="3" y="13"/>
                    <a:pt x="3" y="13"/>
                  </a:cubicBezTo>
                  <a:cubicBezTo>
                    <a:pt x="3" y="13"/>
                    <a:pt x="4" y="13"/>
                    <a:pt x="4" y="13"/>
                  </a:cubicBezTo>
                  <a:cubicBezTo>
                    <a:pt x="4" y="13"/>
                    <a:pt x="4" y="13"/>
                    <a:pt x="4" y="13"/>
                  </a:cubicBezTo>
                  <a:cubicBezTo>
                    <a:pt x="4" y="13"/>
                    <a:pt x="4" y="13"/>
                    <a:pt x="4" y="12"/>
                  </a:cubicBezTo>
                  <a:cubicBezTo>
                    <a:pt x="2" y="12"/>
                    <a:pt x="2" y="10"/>
                    <a:pt x="2" y="10"/>
                  </a:cubicBezTo>
                  <a:cubicBezTo>
                    <a:pt x="2" y="9"/>
                    <a:pt x="2" y="9"/>
                    <a:pt x="2" y="9"/>
                  </a:cubicBezTo>
                  <a:cubicBezTo>
                    <a:pt x="2" y="9"/>
                    <a:pt x="2" y="9"/>
                    <a:pt x="2" y="9"/>
                  </a:cubicBezTo>
                  <a:cubicBezTo>
                    <a:pt x="2" y="9"/>
                    <a:pt x="2" y="9"/>
                    <a:pt x="2" y="9"/>
                  </a:cubicBezTo>
                  <a:cubicBezTo>
                    <a:pt x="2" y="9"/>
                    <a:pt x="2" y="9"/>
                    <a:pt x="2" y="9"/>
                  </a:cubicBezTo>
                  <a:cubicBezTo>
                    <a:pt x="3" y="9"/>
                    <a:pt x="3" y="9"/>
                    <a:pt x="3" y="9"/>
                  </a:cubicBezTo>
                  <a:cubicBezTo>
                    <a:pt x="3" y="9"/>
                    <a:pt x="3" y="9"/>
                    <a:pt x="2" y="9"/>
                  </a:cubicBezTo>
                  <a:cubicBezTo>
                    <a:pt x="2" y="8"/>
                    <a:pt x="2" y="8"/>
                    <a:pt x="2" y="8"/>
                  </a:cubicBezTo>
                  <a:cubicBezTo>
                    <a:pt x="2" y="8"/>
                    <a:pt x="2" y="8"/>
                    <a:pt x="1" y="8"/>
                  </a:cubicBezTo>
                  <a:cubicBezTo>
                    <a:pt x="1" y="8"/>
                    <a:pt x="1" y="7"/>
                    <a:pt x="1" y="7"/>
                  </a:cubicBezTo>
                  <a:cubicBezTo>
                    <a:pt x="0" y="6"/>
                    <a:pt x="0" y="6"/>
                    <a:pt x="0" y="6"/>
                  </a:cubicBezTo>
                  <a:cubicBezTo>
                    <a:pt x="0" y="6"/>
                    <a:pt x="0" y="5"/>
                    <a:pt x="0" y="5"/>
                  </a:cubicBezTo>
                  <a:cubicBezTo>
                    <a:pt x="0" y="5"/>
                    <a:pt x="0" y="5"/>
                    <a:pt x="0" y="5"/>
                  </a:cubicBezTo>
                  <a:cubicBezTo>
                    <a:pt x="0" y="5"/>
                    <a:pt x="1" y="5"/>
                    <a:pt x="1" y="5"/>
                  </a:cubicBezTo>
                  <a:cubicBezTo>
                    <a:pt x="1" y="5"/>
                    <a:pt x="2" y="5"/>
                    <a:pt x="2" y="6"/>
                  </a:cubicBezTo>
                  <a:cubicBezTo>
                    <a:pt x="2" y="6"/>
                    <a:pt x="2" y="7"/>
                    <a:pt x="3" y="7"/>
                  </a:cubicBezTo>
                  <a:cubicBezTo>
                    <a:pt x="3" y="7"/>
                    <a:pt x="3" y="7"/>
                    <a:pt x="3" y="6"/>
                  </a:cubicBezTo>
                  <a:cubicBezTo>
                    <a:pt x="3" y="6"/>
                    <a:pt x="3" y="6"/>
                    <a:pt x="3" y="5"/>
                  </a:cubicBezTo>
                  <a:cubicBezTo>
                    <a:pt x="2" y="5"/>
                    <a:pt x="2" y="5"/>
                    <a:pt x="2" y="5"/>
                  </a:cubicBezTo>
                  <a:cubicBezTo>
                    <a:pt x="2" y="4"/>
                    <a:pt x="2" y="4"/>
                    <a:pt x="2" y="4"/>
                  </a:cubicBezTo>
                  <a:cubicBezTo>
                    <a:pt x="2" y="4"/>
                    <a:pt x="2" y="4"/>
                    <a:pt x="2" y="4"/>
                  </a:cubicBezTo>
                  <a:cubicBezTo>
                    <a:pt x="2" y="4"/>
                    <a:pt x="2" y="4"/>
                    <a:pt x="2" y="4"/>
                  </a:cubicBezTo>
                  <a:cubicBezTo>
                    <a:pt x="1" y="3"/>
                    <a:pt x="1" y="3"/>
                    <a:pt x="1" y="3"/>
                  </a:cubicBezTo>
                  <a:cubicBezTo>
                    <a:pt x="1" y="3"/>
                    <a:pt x="1" y="2"/>
                    <a:pt x="1" y="2"/>
                  </a:cubicBezTo>
                  <a:cubicBezTo>
                    <a:pt x="2" y="1"/>
                    <a:pt x="2" y="0"/>
                    <a:pt x="2" y="0"/>
                  </a:cubicBezTo>
                  <a:cubicBezTo>
                    <a:pt x="2" y="0"/>
                    <a:pt x="2" y="0"/>
                    <a:pt x="2"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64">
              <a:extLst>
                <a:ext uri="{FF2B5EF4-FFF2-40B4-BE49-F238E27FC236}">
                  <a16:creationId xmlns:a16="http://schemas.microsoft.com/office/drawing/2014/main" id="{E20DB1EA-10B7-479F-81DB-E781558CDDE2}"/>
                </a:ext>
              </a:extLst>
            </p:cNvPr>
            <p:cNvSpPr>
              <a:spLocks/>
            </p:cNvSpPr>
            <p:nvPr userDrawn="1"/>
          </p:nvSpPr>
          <p:spPr bwMode="auto">
            <a:xfrm>
              <a:off x="218" y="165"/>
              <a:ext cx="8" cy="4"/>
            </a:xfrm>
            <a:custGeom>
              <a:avLst/>
              <a:gdLst>
                <a:gd name="T0" fmla="*/ 4 w 4"/>
                <a:gd name="T1" fmla="*/ 1 h 2"/>
                <a:gd name="T2" fmla="*/ 3 w 4"/>
                <a:gd name="T3" fmla="*/ 0 h 2"/>
                <a:gd name="T4" fmla="*/ 3 w 4"/>
                <a:gd name="T5" fmla="*/ 0 h 2"/>
                <a:gd name="T6" fmla="*/ 1 w 4"/>
                <a:gd name="T7" fmla="*/ 0 h 2"/>
                <a:gd name="T8" fmla="*/ 0 w 4"/>
                <a:gd name="T9" fmla="*/ 0 h 2"/>
                <a:gd name="T10" fmla="*/ 0 w 4"/>
                <a:gd name="T11" fmla="*/ 1 h 2"/>
                <a:gd name="T12" fmla="*/ 1 w 4"/>
                <a:gd name="T13" fmla="*/ 1 h 2"/>
                <a:gd name="T14" fmla="*/ 2 w 4"/>
                <a:gd name="T15" fmla="*/ 2 h 2"/>
                <a:gd name="T16" fmla="*/ 2 w 4"/>
                <a:gd name="T17" fmla="*/ 2 h 2"/>
                <a:gd name="T18" fmla="*/ 4 w 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4" y="1"/>
                  </a:moveTo>
                  <a:cubicBezTo>
                    <a:pt x="4" y="1"/>
                    <a:pt x="4" y="1"/>
                    <a:pt x="3" y="0"/>
                  </a:cubicBezTo>
                  <a:cubicBezTo>
                    <a:pt x="3" y="0"/>
                    <a:pt x="3" y="0"/>
                    <a:pt x="3" y="0"/>
                  </a:cubicBezTo>
                  <a:cubicBezTo>
                    <a:pt x="2" y="0"/>
                    <a:pt x="2" y="0"/>
                    <a:pt x="1" y="0"/>
                  </a:cubicBezTo>
                  <a:cubicBezTo>
                    <a:pt x="1" y="0"/>
                    <a:pt x="0" y="0"/>
                    <a:pt x="0" y="0"/>
                  </a:cubicBezTo>
                  <a:cubicBezTo>
                    <a:pt x="0" y="1"/>
                    <a:pt x="0" y="1"/>
                    <a:pt x="0" y="1"/>
                  </a:cubicBezTo>
                  <a:cubicBezTo>
                    <a:pt x="1" y="1"/>
                    <a:pt x="1" y="1"/>
                    <a:pt x="1" y="1"/>
                  </a:cubicBezTo>
                  <a:cubicBezTo>
                    <a:pt x="2" y="2"/>
                    <a:pt x="2" y="2"/>
                    <a:pt x="2" y="2"/>
                  </a:cubicBezTo>
                  <a:cubicBezTo>
                    <a:pt x="2" y="2"/>
                    <a:pt x="2" y="2"/>
                    <a:pt x="2" y="2"/>
                  </a:cubicBezTo>
                  <a:cubicBezTo>
                    <a:pt x="3" y="2"/>
                    <a:pt x="3" y="1"/>
                    <a:pt x="4"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65">
              <a:extLst>
                <a:ext uri="{FF2B5EF4-FFF2-40B4-BE49-F238E27FC236}">
                  <a16:creationId xmlns:a16="http://schemas.microsoft.com/office/drawing/2014/main" id="{064BE3EF-16D2-4301-A576-DBB928A41631}"/>
                </a:ext>
              </a:extLst>
            </p:cNvPr>
            <p:cNvSpPr>
              <a:spLocks/>
            </p:cNvSpPr>
            <p:nvPr userDrawn="1"/>
          </p:nvSpPr>
          <p:spPr bwMode="auto">
            <a:xfrm>
              <a:off x="245" y="150"/>
              <a:ext cx="20" cy="29"/>
            </a:xfrm>
            <a:custGeom>
              <a:avLst/>
              <a:gdLst>
                <a:gd name="T0" fmla="*/ 5 w 10"/>
                <a:gd name="T1" fmla="*/ 14 h 14"/>
                <a:gd name="T2" fmla="*/ 5 w 10"/>
                <a:gd name="T3" fmla="*/ 13 h 14"/>
                <a:gd name="T4" fmla="*/ 7 w 10"/>
                <a:gd name="T5" fmla="*/ 11 h 14"/>
                <a:gd name="T6" fmla="*/ 7 w 10"/>
                <a:gd name="T7" fmla="*/ 11 h 14"/>
                <a:gd name="T8" fmla="*/ 7 w 10"/>
                <a:gd name="T9" fmla="*/ 10 h 14"/>
                <a:gd name="T10" fmla="*/ 7 w 10"/>
                <a:gd name="T11" fmla="*/ 10 h 14"/>
                <a:gd name="T12" fmla="*/ 7 w 10"/>
                <a:gd name="T13" fmla="*/ 10 h 14"/>
                <a:gd name="T14" fmla="*/ 7 w 10"/>
                <a:gd name="T15" fmla="*/ 10 h 14"/>
                <a:gd name="T16" fmla="*/ 8 w 10"/>
                <a:gd name="T17" fmla="*/ 10 h 14"/>
                <a:gd name="T18" fmla="*/ 8 w 10"/>
                <a:gd name="T19" fmla="*/ 10 h 14"/>
                <a:gd name="T20" fmla="*/ 8 w 10"/>
                <a:gd name="T21" fmla="*/ 10 h 14"/>
                <a:gd name="T22" fmla="*/ 9 w 10"/>
                <a:gd name="T23" fmla="*/ 9 h 14"/>
                <a:gd name="T24" fmla="*/ 9 w 10"/>
                <a:gd name="T25" fmla="*/ 8 h 14"/>
                <a:gd name="T26" fmla="*/ 8 w 10"/>
                <a:gd name="T27" fmla="*/ 8 h 14"/>
                <a:gd name="T28" fmla="*/ 8 w 10"/>
                <a:gd name="T29" fmla="*/ 7 h 14"/>
                <a:gd name="T30" fmla="*/ 9 w 10"/>
                <a:gd name="T31" fmla="*/ 7 h 14"/>
                <a:gd name="T32" fmla="*/ 9 w 10"/>
                <a:gd name="T33" fmla="*/ 7 h 14"/>
                <a:gd name="T34" fmla="*/ 9 w 10"/>
                <a:gd name="T35" fmla="*/ 7 h 14"/>
                <a:gd name="T36" fmla="*/ 9 w 10"/>
                <a:gd name="T37" fmla="*/ 8 h 14"/>
                <a:gd name="T38" fmla="*/ 10 w 10"/>
                <a:gd name="T39" fmla="*/ 7 h 14"/>
                <a:gd name="T40" fmla="*/ 10 w 10"/>
                <a:gd name="T41" fmla="*/ 7 h 14"/>
                <a:gd name="T42" fmla="*/ 10 w 10"/>
                <a:gd name="T43" fmla="*/ 6 h 14"/>
                <a:gd name="T44" fmla="*/ 10 w 10"/>
                <a:gd name="T45" fmla="*/ 6 h 14"/>
                <a:gd name="T46" fmla="*/ 9 w 10"/>
                <a:gd name="T47" fmla="*/ 6 h 14"/>
                <a:gd name="T48" fmla="*/ 8 w 10"/>
                <a:gd name="T49" fmla="*/ 4 h 14"/>
                <a:gd name="T50" fmla="*/ 8 w 10"/>
                <a:gd name="T51" fmla="*/ 3 h 14"/>
                <a:gd name="T52" fmla="*/ 9 w 10"/>
                <a:gd name="T53" fmla="*/ 3 h 14"/>
                <a:gd name="T54" fmla="*/ 9 w 10"/>
                <a:gd name="T55" fmla="*/ 2 h 14"/>
                <a:gd name="T56" fmla="*/ 8 w 10"/>
                <a:gd name="T57" fmla="*/ 1 h 14"/>
                <a:gd name="T58" fmla="*/ 8 w 10"/>
                <a:gd name="T59" fmla="*/ 0 h 14"/>
                <a:gd name="T60" fmla="*/ 7 w 10"/>
                <a:gd name="T61" fmla="*/ 0 h 14"/>
                <a:gd name="T62" fmla="*/ 7 w 10"/>
                <a:gd name="T63" fmla="*/ 0 h 14"/>
                <a:gd name="T64" fmla="*/ 7 w 10"/>
                <a:gd name="T65" fmla="*/ 0 h 14"/>
                <a:gd name="T66" fmla="*/ 7 w 10"/>
                <a:gd name="T67" fmla="*/ 0 h 14"/>
                <a:gd name="T68" fmla="*/ 6 w 10"/>
                <a:gd name="T69" fmla="*/ 1 h 14"/>
                <a:gd name="T70" fmla="*/ 6 w 10"/>
                <a:gd name="T71" fmla="*/ 1 h 14"/>
                <a:gd name="T72" fmla="*/ 5 w 10"/>
                <a:gd name="T73" fmla="*/ 2 h 14"/>
                <a:gd name="T74" fmla="*/ 6 w 10"/>
                <a:gd name="T75" fmla="*/ 5 h 14"/>
                <a:gd name="T76" fmla="*/ 7 w 10"/>
                <a:gd name="T77" fmla="*/ 7 h 14"/>
                <a:gd name="T78" fmla="*/ 3 w 10"/>
                <a:gd name="T79" fmla="*/ 10 h 14"/>
                <a:gd name="T80" fmla="*/ 2 w 10"/>
                <a:gd name="T81" fmla="*/ 11 h 14"/>
                <a:gd name="T82" fmla="*/ 0 w 10"/>
                <a:gd name="T83" fmla="*/ 13 h 14"/>
                <a:gd name="T84" fmla="*/ 1 w 10"/>
                <a:gd name="T85" fmla="*/ 13 h 14"/>
                <a:gd name="T86" fmla="*/ 2 w 10"/>
                <a:gd name="T87" fmla="*/ 13 h 14"/>
                <a:gd name="T88" fmla="*/ 2 w 10"/>
                <a:gd name="T89" fmla="*/ 13 h 14"/>
                <a:gd name="T90" fmla="*/ 3 w 10"/>
                <a:gd name="T91" fmla="*/ 12 h 14"/>
                <a:gd name="T92" fmla="*/ 4 w 10"/>
                <a:gd name="T93" fmla="*/ 11 h 14"/>
                <a:gd name="T94" fmla="*/ 4 w 10"/>
                <a:gd name="T95" fmla="*/ 11 h 14"/>
                <a:gd name="T96" fmla="*/ 5 w 10"/>
                <a:gd name="T97" fmla="*/ 11 h 14"/>
                <a:gd name="T98" fmla="*/ 5 w 10"/>
                <a:gd name="T99" fmla="*/ 11 h 14"/>
                <a:gd name="T100" fmla="*/ 5 w 10"/>
                <a:gd name="T101" fmla="*/ 11 h 14"/>
                <a:gd name="T102" fmla="*/ 5 w 10"/>
                <a:gd name="T103" fmla="*/ 12 h 14"/>
                <a:gd name="T104" fmla="*/ 4 w 10"/>
                <a:gd name="T105" fmla="*/ 13 h 14"/>
                <a:gd name="T106" fmla="*/ 5 w 10"/>
                <a:gd name="T10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 h="14">
                  <a:moveTo>
                    <a:pt x="5" y="14"/>
                  </a:moveTo>
                  <a:cubicBezTo>
                    <a:pt x="5" y="13"/>
                    <a:pt x="5" y="13"/>
                    <a:pt x="5" y="13"/>
                  </a:cubicBezTo>
                  <a:cubicBezTo>
                    <a:pt x="6" y="12"/>
                    <a:pt x="7" y="12"/>
                    <a:pt x="7" y="11"/>
                  </a:cubicBezTo>
                  <a:cubicBezTo>
                    <a:pt x="7" y="11"/>
                    <a:pt x="7" y="11"/>
                    <a:pt x="7" y="11"/>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8" y="10"/>
                  </a:cubicBezTo>
                  <a:cubicBezTo>
                    <a:pt x="8" y="10"/>
                    <a:pt x="8" y="10"/>
                    <a:pt x="8" y="10"/>
                  </a:cubicBezTo>
                  <a:cubicBezTo>
                    <a:pt x="8" y="10"/>
                    <a:pt x="8" y="10"/>
                    <a:pt x="8" y="10"/>
                  </a:cubicBezTo>
                  <a:cubicBezTo>
                    <a:pt x="9" y="9"/>
                    <a:pt x="9" y="9"/>
                    <a:pt x="9" y="9"/>
                  </a:cubicBezTo>
                  <a:cubicBezTo>
                    <a:pt x="9" y="9"/>
                    <a:pt x="9" y="9"/>
                    <a:pt x="9" y="8"/>
                  </a:cubicBezTo>
                  <a:cubicBezTo>
                    <a:pt x="9" y="8"/>
                    <a:pt x="9" y="8"/>
                    <a:pt x="8" y="8"/>
                  </a:cubicBezTo>
                  <a:cubicBezTo>
                    <a:pt x="8" y="8"/>
                    <a:pt x="8" y="8"/>
                    <a:pt x="8" y="7"/>
                  </a:cubicBezTo>
                  <a:cubicBezTo>
                    <a:pt x="8" y="7"/>
                    <a:pt x="8" y="7"/>
                    <a:pt x="9" y="7"/>
                  </a:cubicBezTo>
                  <a:cubicBezTo>
                    <a:pt x="9" y="7"/>
                    <a:pt x="9" y="7"/>
                    <a:pt x="9" y="7"/>
                  </a:cubicBezTo>
                  <a:cubicBezTo>
                    <a:pt x="9" y="7"/>
                    <a:pt x="9" y="7"/>
                    <a:pt x="9" y="7"/>
                  </a:cubicBezTo>
                  <a:cubicBezTo>
                    <a:pt x="9" y="8"/>
                    <a:pt x="9" y="8"/>
                    <a:pt x="9" y="8"/>
                  </a:cubicBezTo>
                  <a:cubicBezTo>
                    <a:pt x="9" y="8"/>
                    <a:pt x="10" y="7"/>
                    <a:pt x="10" y="7"/>
                  </a:cubicBezTo>
                  <a:cubicBezTo>
                    <a:pt x="10" y="7"/>
                    <a:pt x="10" y="7"/>
                    <a:pt x="10" y="7"/>
                  </a:cubicBezTo>
                  <a:cubicBezTo>
                    <a:pt x="10" y="7"/>
                    <a:pt x="10" y="7"/>
                    <a:pt x="10" y="6"/>
                  </a:cubicBezTo>
                  <a:cubicBezTo>
                    <a:pt x="10" y="6"/>
                    <a:pt x="10" y="6"/>
                    <a:pt x="10" y="6"/>
                  </a:cubicBezTo>
                  <a:cubicBezTo>
                    <a:pt x="9" y="6"/>
                    <a:pt x="9" y="6"/>
                    <a:pt x="9" y="6"/>
                  </a:cubicBezTo>
                  <a:cubicBezTo>
                    <a:pt x="9" y="6"/>
                    <a:pt x="8" y="5"/>
                    <a:pt x="8" y="4"/>
                  </a:cubicBezTo>
                  <a:cubicBezTo>
                    <a:pt x="8" y="4"/>
                    <a:pt x="8" y="3"/>
                    <a:pt x="8" y="3"/>
                  </a:cubicBezTo>
                  <a:cubicBezTo>
                    <a:pt x="9" y="3"/>
                    <a:pt x="9" y="3"/>
                    <a:pt x="9" y="3"/>
                  </a:cubicBezTo>
                  <a:cubicBezTo>
                    <a:pt x="9" y="3"/>
                    <a:pt x="9" y="2"/>
                    <a:pt x="9" y="2"/>
                  </a:cubicBezTo>
                  <a:cubicBezTo>
                    <a:pt x="9" y="2"/>
                    <a:pt x="9" y="2"/>
                    <a:pt x="8" y="1"/>
                  </a:cubicBezTo>
                  <a:cubicBezTo>
                    <a:pt x="8" y="1"/>
                    <a:pt x="8" y="0"/>
                    <a:pt x="8" y="0"/>
                  </a:cubicBezTo>
                  <a:cubicBezTo>
                    <a:pt x="8" y="0"/>
                    <a:pt x="8" y="0"/>
                    <a:pt x="7" y="0"/>
                  </a:cubicBezTo>
                  <a:cubicBezTo>
                    <a:pt x="7" y="0"/>
                    <a:pt x="7" y="0"/>
                    <a:pt x="7" y="0"/>
                  </a:cubicBezTo>
                  <a:cubicBezTo>
                    <a:pt x="7" y="0"/>
                    <a:pt x="7" y="0"/>
                    <a:pt x="7" y="0"/>
                  </a:cubicBezTo>
                  <a:cubicBezTo>
                    <a:pt x="7" y="0"/>
                    <a:pt x="7" y="0"/>
                    <a:pt x="7" y="0"/>
                  </a:cubicBezTo>
                  <a:cubicBezTo>
                    <a:pt x="6" y="1"/>
                    <a:pt x="6" y="1"/>
                    <a:pt x="6" y="1"/>
                  </a:cubicBezTo>
                  <a:cubicBezTo>
                    <a:pt x="6" y="1"/>
                    <a:pt x="6" y="1"/>
                    <a:pt x="6" y="1"/>
                  </a:cubicBezTo>
                  <a:cubicBezTo>
                    <a:pt x="5" y="1"/>
                    <a:pt x="5" y="2"/>
                    <a:pt x="5" y="2"/>
                  </a:cubicBezTo>
                  <a:cubicBezTo>
                    <a:pt x="5" y="3"/>
                    <a:pt x="5" y="3"/>
                    <a:pt x="6" y="5"/>
                  </a:cubicBezTo>
                  <a:cubicBezTo>
                    <a:pt x="7" y="6"/>
                    <a:pt x="7" y="7"/>
                    <a:pt x="7" y="7"/>
                  </a:cubicBezTo>
                  <a:cubicBezTo>
                    <a:pt x="7" y="9"/>
                    <a:pt x="6" y="10"/>
                    <a:pt x="3" y="10"/>
                  </a:cubicBezTo>
                  <a:cubicBezTo>
                    <a:pt x="2" y="11"/>
                    <a:pt x="2" y="11"/>
                    <a:pt x="2" y="11"/>
                  </a:cubicBezTo>
                  <a:cubicBezTo>
                    <a:pt x="1" y="11"/>
                    <a:pt x="0" y="12"/>
                    <a:pt x="0" y="13"/>
                  </a:cubicBezTo>
                  <a:cubicBezTo>
                    <a:pt x="0" y="13"/>
                    <a:pt x="0" y="13"/>
                    <a:pt x="1" y="13"/>
                  </a:cubicBezTo>
                  <a:cubicBezTo>
                    <a:pt x="2" y="13"/>
                    <a:pt x="2" y="13"/>
                    <a:pt x="2" y="13"/>
                  </a:cubicBezTo>
                  <a:cubicBezTo>
                    <a:pt x="2" y="13"/>
                    <a:pt x="2" y="13"/>
                    <a:pt x="2" y="13"/>
                  </a:cubicBezTo>
                  <a:cubicBezTo>
                    <a:pt x="2" y="13"/>
                    <a:pt x="2" y="13"/>
                    <a:pt x="3" y="12"/>
                  </a:cubicBezTo>
                  <a:cubicBezTo>
                    <a:pt x="3" y="12"/>
                    <a:pt x="3" y="12"/>
                    <a:pt x="4" y="11"/>
                  </a:cubicBezTo>
                  <a:cubicBezTo>
                    <a:pt x="4" y="11"/>
                    <a:pt x="4" y="11"/>
                    <a:pt x="4" y="11"/>
                  </a:cubicBezTo>
                  <a:cubicBezTo>
                    <a:pt x="5" y="11"/>
                    <a:pt x="5" y="11"/>
                    <a:pt x="5" y="11"/>
                  </a:cubicBezTo>
                  <a:cubicBezTo>
                    <a:pt x="5" y="11"/>
                    <a:pt x="5" y="11"/>
                    <a:pt x="5" y="11"/>
                  </a:cubicBezTo>
                  <a:cubicBezTo>
                    <a:pt x="5" y="11"/>
                    <a:pt x="5" y="11"/>
                    <a:pt x="5" y="11"/>
                  </a:cubicBezTo>
                  <a:cubicBezTo>
                    <a:pt x="5" y="11"/>
                    <a:pt x="5" y="11"/>
                    <a:pt x="5" y="12"/>
                  </a:cubicBezTo>
                  <a:cubicBezTo>
                    <a:pt x="4" y="12"/>
                    <a:pt x="4" y="12"/>
                    <a:pt x="4" y="13"/>
                  </a:cubicBezTo>
                  <a:cubicBezTo>
                    <a:pt x="4" y="13"/>
                    <a:pt x="4" y="14"/>
                    <a:pt x="5"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66">
              <a:extLst>
                <a:ext uri="{FF2B5EF4-FFF2-40B4-BE49-F238E27FC236}">
                  <a16:creationId xmlns:a16="http://schemas.microsoft.com/office/drawing/2014/main" id="{E9F78AF8-4D6C-4750-BF8C-D696E0A474D1}"/>
                </a:ext>
              </a:extLst>
            </p:cNvPr>
            <p:cNvSpPr>
              <a:spLocks/>
            </p:cNvSpPr>
            <p:nvPr userDrawn="1"/>
          </p:nvSpPr>
          <p:spPr bwMode="auto">
            <a:xfrm>
              <a:off x="245" y="167"/>
              <a:ext cx="8" cy="4"/>
            </a:xfrm>
            <a:custGeom>
              <a:avLst/>
              <a:gdLst>
                <a:gd name="T0" fmla="*/ 0 w 4"/>
                <a:gd name="T1" fmla="*/ 1 h 2"/>
                <a:gd name="T2" fmla="*/ 1 w 4"/>
                <a:gd name="T3" fmla="*/ 1 h 2"/>
                <a:gd name="T4" fmla="*/ 2 w 4"/>
                <a:gd name="T5" fmla="*/ 2 h 2"/>
                <a:gd name="T6" fmla="*/ 2 w 4"/>
                <a:gd name="T7" fmla="*/ 2 h 2"/>
                <a:gd name="T8" fmla="*/ 3 w 4"/>
                <a:gd name="T9" fmla="*/ 2 h 2"/>
                <a:gd name="T10" fmla="*/ 4 w 4"/>
                <a:gd name="T11" fmla="*/ 2 h 2"/>
                <a:gd name="T12" fmla="*/ 3 w 4"/>
                <a:gd name="T13" fmla="*/ 1 h 2"/>
                <a:gd name="T14" fmla="*/ 3 w 4"/>
                <a:gd name="T15" fmla="*/ 1 h 2"/>
                <a:gd name="T16" fmla="*/ 3 w 4"/>
                <a:gd name="T17" fmla="*/ 1 h 2"/>
                <a:gd name="T18" fmla="*/ 1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2" y="2"/>
                    <a:pt x="2" y="2"/>
                    <a:pt x="2" y="2"/>
                  </a:cubicBezTo>
                  <a:cubicBezTo>
                    <a:pt x="2" y="2"/>
                    <a:pt x="2" y="2"/>
                    <a:pt x="2" y="2"/>
                  </a:cubicBezTo>
                  <a:cubicBezTo>
                    <a:pt x="3" y="2"/>
                    <a:pt x="3" y="2"/>
                    <a:pt x="3" y="2"/>
                  </a:cubicBezTo>
                  <a:cubicBezTo>
                    <a:pt x="3" y="2"/>
                    <a:pt x="4" y="2"/>
                    <a:pt x="4" y="2"/>
                  </a:cubicBezTo>
                  <a:cubicBezTo>
                    <a:pt x="4" y="1"/>
                    <a:pt x="3" y="1"/>
                    <a:pt x="3" y="1"/>
                  </a:cubicBezTo>
                  <a:cubicBezTo>
                    <a:pt x="3" y="1"/>
                    <a:pt x="3" y="1"/>
                    <a:pt x="3" y="1"/>
                  </a:cubicBezTo>
                  <a:cubicBezTo>
                    <a:pt x="3" y="1"/>
                    <a:pt x="3" y="1"/>
                    <a:pt x="3" y="1"/>
                  </a:cubicBezTo>
                  <a:cubicBezTo>
                    <a:pt x="2" y="0"/>
                    <a:pt x="2" y="0"/>
                    <a:pt x="1"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67">
              <a:extLst>
                <a:ext uri="{FF2B5EF4-FFF2-40B4-BE49-F238E27FC236}">
                  <a16:creationId xmlns:a16="http://schemas.microsoft.com/office/drawing/2014/main" id="{61AAAFC7-E9A5-4FDB-8CE1-6D7D17E52D3A}"/>
                </a:ext>
              </a:extLst>
            </p:cNvPr>
            <p:cNvSpPr>
              <a:spLocks/>
            </p:cNvSpPr>
            <p:nvPr userDrawn="1"/>
          </p:nvSpPr>
          <p:spPr bwMode="auto">
            <a:xfrm>
              <a:off x="267" y="169"/>
              <a:ext cx="7" cy="2"/>
            </a:xfrm>
            <a:custGeom>
              <a:avLst/>
              <a:gdLst>
                <a:gd name="T0" fmla="*/ 0 w 3"/>
                <a:gd name="T1" fmla="*/ 1 h 1"/>
                <a:gd name="T2" fmla="*/ 1 w 3"/>
                <a:gd name="T3" fmla="*/ 1 h 1"/>
                <a:gd name="T4" fmla="*/ 1 w 3"/>
                <a:gd name="T5" fmla="*/ 1 h 1"/>
                <a:gd name="T6" fmla="*/ 1 w 3"/>
                <a:gd name="T7" fmla="*/ 1 h 1"/>
                <a:gd name="T8" fmla="*/ 1 w 3"/>
                <a:gd name="T9" fmla="*/ 1 h 1"/>
                <a:gd name="T10" fmla="*/ 3 w 3"/>
                <a:gd name="T11" fmla="*/ 0 h 1"/>
                <a:gd name="T12" fmla="*/ 2 w 3"/>
                <a:gd name="T13" fmla="*/ 0 h 1"/>
                <a:gd name="T14" fmla="*/ 0 w 3"/>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
                  <a:moveTo>
                    <a:pt x="0" y="1"/>
                  </a:moveTo>
                  <a:cubicBezTo>
                    <a:pt x="1" y="1"/>
                    <a:pt x="1" y="1"/>
                    <a:pt x="1" y="1"/>
                  </a:cubicBezTo>
                  <a:cubicBezTo>
                    <a:pt x="1" y="1"/>
                    <a:pt x="1" y="1"/>
                    <a:pt x="1" y="1"/>
                  </a:cubicBezTo>
                  <a:cubicBezTo>
                    <a:pt x="1" y="1"/>
                    <a:pt x="1" y="1"/>
                    <a:pt x="1" y="1"/>
                  </a:cubicBezTo>
                  <a:cubicBezTo>
                    <a:pt x="1" y="1"/>
                    <a:pt x="1" y="1"/>
                    <a:pt x="1" y="1"/>
                  </a:cubicBezTo>
                  <a:cubicBezTo>
                    <a:pt x="2" y="1"/>
                    <a:pt x="3" y="1"/>
                    <a:pt x="3" y="0"/>
                  </a:cubicBezTo>
                  <a:cubicBezTo>
                    <a:pt x="3" y="0"/>
                    <a:pt x="3"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68">
              <a:extLst>
                <a:ext uri="{FF2B5EF4-FFF2-40B4-BE49-F238E27FC236}">
                  <a16:creationId xmlns:a16="http://schemas.microsoft.com/office/drawing/2014/main" id="{B943A04C-EF2A-46B5-AC93-F0BF29A52F37}"/>
                </a:ext>
              </a:extLst>
            </p:cNvPr>
            <p:cNvSpPr>
              <a:spLocks/>
            </p:cNvSpPr>
            <p:nvPr userDrawn="1"/>
          </p:nvSpPr>
          <p:spPr bwMode="auto">
            <a:xfrm>
              <a:off x="240" y="116"/>
              <a:ext cx="7" cy="6"/>
            </a:xfrm>
            <a:custGeom>
              <a:avLst/>
              <a:gdLst>
                <a:gd name="T0" fmla="*/ 1 w 3"/>
                <a:gd name="T1" fmla="*/ 3 h 3"/>
                <a:gd name="T2" fmla="*/ 1 w 3"/>
                <a:gd name="T3" fmla="*/ 3 h 3"/>
                <a:gd name="T4" fmla="*/ 2 w 3"/>
                <a:gd name="T5" fmla="*/ 2 h 3"/>
                <a:gd name="T6" fmla="*/ 3 w 3"/>
                <a:gd name="T7" fmla="*/ 0 h 3"/>
                <a:gd name="T8" fmla="*/ 2 w 3"/>
                <a:gd name="T9" fmla="*/ 0 h 3"/>
                <a:gd name="T10" fmla="*/ 2 w 3"/>
                <a:gd name="T11" fmla="*/ 0 h 3"/>
                <a:gd name="T12" fmla="*/ 2 w 3"/>
                <a:gd name="T13" fmla="*/ 0 h 3"/>
                <a:gd name="T14" fmla="*/ 1 w 3"/>
                <a:gd name="T15" fmla="*/ 1 h 3"/>
                <a:gd name="T16" fmla="*/ 0 w 3"/>
                <a:gd name="T17" fmla="*/ 2 h 3"/>
                <a:gd name="T18" fmla="*/ 0 w 3"/>
                <a:gd name="T19" fmla="*/ 2 h 3"/>
                <a:gd name="T20" fmla="*/ 0 w 3"/>
                <a:gd name="T21" fmla="*/ 2 h 3"/>
                <a:gd name="T22" fmla="*/ 1 w 3"/>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1" y="3"/>
                  </a:moveTo>
                  <a:cubicBezTo>
                    <a:pt x="1" y="3"/>
                    <a:pt x="1" y="3"/>
                    <a:pt x="1" y="3"/>
                  </a:cubicBezTo>
                  <a:cubicBezTo>
                    <a:pt x="1" y="3"/>
                    <a:pt x="1" y="3"/>
                    <a:pt x="2" y="2"/>
                  </a:cubicBezTo>
                  <a:cubicBezTo>
                    <a:pt x="2" y="1"/>
                    <a:pt x="3" y="1"/>
                    <a:pt x="3" y="0"/>
                  </a:cubicBezTo>
                  <a:cubicBezTo>
                    <a:pt x="3" y="0"/>
                    <a:pt x="2" y="0"/>
                    <a:pt x="2" y="0"/>
                  </a:cubicBezTo>
                  <a:cubicBezTo>
                    <a:pt x="2" y="0"/>
                    <a:pt x="2" y="0"/>
                    <a:pt x="2" y="0"/>
                  </a:cubicBezTo>
                  <a:cubicBezTo>
                    <a:pt x="2" y="0"/>
                    <a:pt x="2" y="0"/>
                    <a:pt x="2" y="0"/>
                  </a:cubicBezTo>
                  <a:cubicBezTo>
                    <a:pt x="2" y="1"/>
                    <a:pt x="1" y="1"/>
                    <a:pt x="1" y="1"/>
                  </a:cubicBezTo>
                  <a:cubicBezTo>
                    <a:pt x="0" y="1"/>
                    <a:pt x="0" y="1"/>
                    <a:pt x="0" y="2"/>
                  </a:cubicBezTo>
                  <a:cubicBezTo>
                    <a:pt x="0" y="2"/>
                    <a:pt x="0" y="2"/>
                    <a:pt x="0" y="2"/>
                  </a:cubicBezTo>
                  <a:cubicBezTo>
                    <a:pt x="0" y="2"/>
                    <a:pt x="0" y="2"/>
                    <a:pt x="0" y="2"/>
                  </a:cubicBezTo>
                  <a:lnTo>
                    <a:pt x="1" y="3"/>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69">
              <a:extLst>
                <a:ext uri="{FF2B5EF4-FFF2-40B4-BE49-F238E27FC236}">
                  <a16:creationId xmlns:a16="http://schemas.microsoft.com/office/drawing/2014/main" id="{43158969-515C-4D16-BC5D-9DA0B6A3A9CF}"/>
                </a:ext>
              </a:extLst>
            </p:cNvPr>
            <p:cNvSpPr>
              <a:spLocks/>
            </p:cNvSpPr>
            <p:nvPr userDrawn="1"/>
          </p:nvSpPr>
          <p:spPr bwMode="auto">
            <a:xfrm>
              <a:off x="234" y="116"/>
              <a:ext cx="4" cy="6"/>
            </a:xfrm>
            <a:custGeom>
              <a:avLst/>
              <a:gdLst>
                <a:gd name="T0" fmla="*/ 1 w 2"/>
                <a:gd name="T1" fmla="*/ 1 h 3"/>
                <a:gd name="T2" fmla="*/ 2 w 2"/>
                <a:gd name="T3" fmla="*/ 1 h 3"/>
                <a:gd name="T4" fmla="*/ 2 w 2"/>
                <a:gd name="T5" fmla="*/ 2 h 3"/>
                <a:gd name="T6" fmla="*/ 2 w 2"/>
                <a:gd name="T7" fmla="*/ 2 h 3"/>
                <a:gd name="T8" fmla="*/ 2 w 2"/>
                <a:gd name="T9" fmla="*/ 3 h 3"/>
                <a:gd name="T10" fmla="*/ 2 w 2"/>
                <a:gd name="T11" fmla="*/ 3 h 3"/>
                <a:gd name="T12" fmla="*/ 1 w 2"/>
                <a:gd name="T13" fmla="*/ 3 h 3"/>
                <a:gd name="T14" fmla="*/ 0 w 2"/>
                <a:gd name="T15" fmla="*/ 2 h 3"/>
                <a:gd name="T16" fmla="*/ 0 w 2"/>
                <a:gd name="T17" fmla="*/ 0 h 3"/>
                <a:gd name="T18" fmla="*/ 0 w 2"/>
                <a:gd name="T19" fmla="*/ 0 h 3"/>
                <a:gd name="T20" fmla="*/ 0 w 2"/>
                <a:gd name="T21" fmla="*/ 0 h 3"/>
                <a:gd name="T22" fmla="*/ 1 w 2"/>
                <a:gd name="T23" fmla="*/ 0 h 3"/>
                <a:gd name="T24" fmla="*/ 1 w 2"/>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1"/>
                  </a:moveTo>
                  <a:cubicBezTo>
                    <a:pt x="2" y="1"/>
                    <a:pt x="2" y="1"/>
                    <a:pt x="2" y="1"/>
                  </a:cubicBezTo>
                  <a:cubicBezTo>
                    <a:pt x="2" y="1"/>
                    <a:pt x="2" y="1"/>
                    <a:pt x="2" y="2"/>
                  </a:cubicBezTo>
                  <a:cubicBezTo>
                    <a:pt x="2" y="2"/>
                    <a:pt x="2" y="2"/>
                    <a:pt x="2" y="2"/>
                  </a:cubicBezTo>
                  <a:cubicBezTo>
                    <a:pt x="2" y="2"/>
                    <a:pt x="2" y="2"/>
                    <a:pt x="2" y="3"/>
                  </a:cubicBezTo>
                  <a:cubicBezTo>
                    <a:pt x="2" y="3"/>
                    <a:pt x="2" y="3"/>
                    <a:pt x="2" y="3"/>
                  </a:cubicBezTo>
                  <a:cubicBezTo>
                    <a:pt x="1" y="3"/>
                    <a:pt x="1" y="3"/>
                    <a:pt x="1" y="3"/>
                  </a:cubicBezTo>
                  <a:cubicBezTo>
                    <a:pt x="0" y="2"/>
                    <a:pt x="0" y="2"/>
                    <a:pt x="0" y="2"/>
                  </a:cubicBezTo>
                  <a:cubicBezTo>
                    <a:pt x="0" y="2"/>
                    <a:pt x="0" y="1"/>
                    <a:pt x="0" y="0"/>
                  </a:cubicBezTo>
                  <a:cubicBezTo>
                    <a:pt x="0" y="0"/>
                    <a:pt x="0" y="0"/>
                    <a:pt x="0" y="0"/>
                  </a:cubicBezTo>
                  <a:cubicBezTo>
                    <a:pt x="0" y="0"/>
                    <a:pt x="0" y="0"/>
                    <a:pt x="0" y="0"/>
                  </a:cubicBezTo>
                  <a:cubicBezTo>
                    <a:pt x="0" y="0"/>
                    <a:pt x="0" y="0"/>
                    <a:pt x="1" y="0"/>
                  </a:cubicBezTo>
                  <a:lnTo>
                    <a:pt x="1"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70">
              <a:extLst>
                <a:ext uri="{FF2B5EF4-FFF2-40B4-BE49-F238E27FC236}">
                  <a16:creationId xmlns:a16="http://schemas.microsoft.com/office/drawing/2014/main" id="{35BECE22-9441-4F9C-8A4D-F01DB6FCE0F1}"/>
                </a:ext>
              </a:extLst>
            </p:cNvPr>
            <p:cNvSpPr>
              <a:spLocks/>
            </p:cNvSpPr>
            <p:nvPr userDrawn="1"/>
          </p:nvSpPr>
          <p:spPr bwMode="auto">
            <a:xfrm>
              <a:off x="236" y="125"/>
              <a:ext cx="9" cy="10"/>
            </a:xfrm>
            <a:custGeom>
              <a:avLst/>
              <a:gdLst>
                <a:gd name="T0" fmla="*/ 2 w 4"/>
                <a:gd name="T1" fmla="*/ 1 h 5"/>
                <a:gd name="T2" fmla="*/ 2 w 4"/>
                <a:gd name="T3" fmla="*/ 1 h 5"/>
                <a:gd name="T4" fmla="*/ 1 w 4"/>
                <a:gd name="T5" fmla="*/ 1 h 5"/>
                <a:gd name="T6" fmla="*/ 1 w 4"/>
                <a:gd name="T7" fmla="*/ 0 h 5"/>
                <a:gd name="T8" fmla="*/ 0 w 4"/>
                <a:gd name="T9" fmla="*/ 0 h 5"/>
                <a:gd name="T10" fmla="*/ 0 w 4"/>
                <a:gd name="T11" fmla="*/ 1 h 5"/>
                <a:gd name="T12" fmla="*/ 0 w 4"/>
                <a:gd name="T13" fmla="*/ 2 h 5"/>
                <a:gd name="T14" fmla="*/ 1 w 4"/>
                <a:gd name="T15" fmla="*/ 3 h 5"/>
                <a:gd name="T16" fmla="*/ 2 w 4"/>
                <a:gd name="T17" fmla="*/ 5 h 5"/>
                <a:gd name="T18" fmla="*/ 3 w 4"/>
                <a:gd name="T19" fmla="*/ 3 h 5"/>
                <a:gd name="T20" fmla="*/ 4 w 4"/>
                <a:gd name="T21" fmla="*/ 1 h 5"/>
                <a:gd name="T22" fmla="*/ 3 w 4"/>
                <a:gd name="T23" fmla="*/ 0 h 5"/>
                <a:gd name="T24" fmla="*/ 3 w 4"/>
                <a:gd name="T25" fmla="*/ 0 h 5"/>
                <a:gd name="T26" fmla="*/ 3 w 4"/>
                <a:gd name="T27" fmla="*/ 1 h 5"/>
                <a:gd name="T28" fmla="*/ 2 w 4"/>
                <a:gd name="T2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5">
                  <a:moveTo>
                    <a:pt x="2" y="1"/>
                  </a:moveTo>
                  <a:cubicBezTo>
                    <a:pt x="2" y="1"/>
                    <a:pt x="2" y="1"/>
                    <a:pt x="2" y="1"/>
                  </a:cubicBezTo>
                  <a:cubicBezTo>
                    <a:pt x="1" y="1"/>
                    <a:pt x="1" y="1"/>
                    <a:pt x="1" y="1"/>
                  </a:cubicBezTo>
                  <a:cubicBezTo>
                    <a:pt x="1" y="1"/>
                    <a:pt x="1" y="0"/>
                    <a:pt x="1" y="0"/>
                  </a:cubicBezTo>
                  <a:cubicBezTo>
                    <a:pt x="1" y="0"/>
                    <a:pt x="0" y="0"/>
                    <a:pt x="0" y="0"/>
                  </a:cubicBezTo>
                  <a:cubicBezTo>
                    <a:pt x="0" y="0"/>
                    <a:pt x="0" y="0"/>
                    <a:pt x="0" y="1"/>
                  </a:cubicBezTo>
                  <a:cubicBezTo>
                    <a:pt x="0" y="1"/>
                    <a:pt x="0" y="1"/>
                    <a:pt x="0" y="2"/>
                  </a:cubicBezTo>
                  <a:cubicBezTo>
                    <a:pt x="1" y="3"/>
                    <a:pt x="1" y="3"/>
                    <a:pt x="1" y="3"/>
                  </a:cubicBezTo>
                  <a:cubicBezTo>
                    <a:pt x="1" y="4"/>
                    <a:pt x="1" y="5"/>
                    <a:pt x="2" y="5"/>
                  </a:cubicBezTo>
                  <a:cubicBezTo>
                    <a:pt x="2" y="5"/>
                    <a:pt x="2" y="4"/>
                    <a:pt x="3" y="3"/>
                  </a:cubicBezTo>
                  <a:cubicBezTo>
                    <a:pt x="3" y="2"/>
                    <a:pt x="4" y="1"/>
                    <a:pt x="4" y="1"/>
                  </a:cubicBezTo>
                  <a:cubicBezTo>
                    <a:pt x="4" y="0"/>
                    <a:pt x="4" y="0"/>
                    <a:pt x="3" y="0"/>
                  </a:cubicBezTo>
                  <a:cubicBezTo>
                    <a:pt x="3" y="0"/>
                    <a:pt x="3" y="0"/>
                    <a:pt x="3" y="0"/>
                  </a:cubicBezTo>
                  <a:cubicBezTo>
                    <a:pt x="3" y="1"/>
                    <a:pt x="3" y="1"/>
                    <a:pt x="3" y="1"/>
                  </a:cubicBezTo>
                  <a:lnTo>
                    <a:pt x="2"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71">
              <a:extLst>
                <a:ext uri="{FF2B5EF4-FFF2-40B4-BE49-F238E27FC236}">
                  <a16:creationId xmlns:a16="http://schemas.microsoft.com/office/drawing/2014/main" id="{EDCB2A0E-0FF3-40EF-9449-C66AFE401FDB}"/>
                </a:ext>
              </a:extLst>
            </p:cNvPr>
            <p:cNvSpPr>
              <a:spLocks/>
            </p:cNvSpPr>
            <p:nvPr userDrawn="1"/>
          </p:nvSpPr>
          <p:spPr bwMode="auto">
            <a:xfrm>
              <a:off x="238" y="127"/>
              <a:ext cx="4" cy="6"/>
            </a:xfrm>
            <a:custGeom>
              <a:avLst/>
              <a:gdLst>
                <a:gd name="T0" fmla="*/ 1 w 2"/>
                <a:gd name="T1" fmla="*/ 0 h 3"/>
                <a:gd name="T2" fmla="*/ 0 w 2"/>
                <a:gd name="T3" fmla="*/ 0 h 3"/>
                <a:gd name="T4" fmla="*/ 0 w 2"/>
                <a:gd name="T5" fmla="*/ 1 h 3"/>
                <a:gd name="T6" fmla="*/ 0 w 2"/>
                <a:gd name="T7" fmla="*/ 1 h 3"/>
                <a:gd name="T8" fmla="*/ 0 w 2"/>
                <a:gd name="T9" fmla="*/ 2 h 3"/>
                <a:gd name="T10" fmla="*/ 0 w 2"/>
                <a:gd name="T11" fmla="*/ 2 h 3"/>
                <a:gd name="T12" fmla="*/ 1 w 2"/>
                <a:gd name="T13" fmla="*/ 3 h 3"/>
                <a:gd name="T14" fmla="*/ 1 w 2"/>
                <a:gd name="T15" fmla="*/ 2 h 3"/>
                <a:gd name="T16" fmla="*/ 2 w 2"/>
                <a:gd name="T17" fmla="*/ 1 h 3"/>
                <a:gd name="T18" fmla="*/ 2 w 2"/>
                <a:gd name="T19" fmla="*/ 1 h 3"/>
                <a:gd name="T20" fmla="*/ 2 w 2"/>
                <a:gd name="T21" fmla="*/ 0 h 3"/>
                <a:gd name="T22" fmla="*/ 1 w 2"/>
                <a:gd name="T23" fmla="*/ 0 h 3"/>
                <a:gd name="T24" fmla="*/ 1 w 2"/>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0"/>
                  </a:moveTo>
                  <a:cubicBezTo>
                    <a:pt x="0" y="0"/>
                    <a:pt x="0" y="0"/>
                    <a:pt x="0" y="0"/>
                  </a:cubicBezTo>
                  <a:cubicBezTo>
                    <a:pt x="0" y="0"/>
                    <a:pt x="0" y="1"/>
                    <a:pt x="0" y="1"/>
                  </a:cubicBezTo>
                  <a:cubicBezTo>
                    <a:pt x="0" y="1"/>
                    <a:pt x="0" y="1"/>
                    <a:pt x="0" y="1"/>
                  </a:cubicBezTo>
                  <a:cubicBezTo>
                    <a:pt x="0" y="2"/>
                    <a:pt x="0" y="2"/>
                    <a:pt x="0" y="2"/>
                  </a:cubicBezTo>
                  <a:cubicBezTo>
                    <a:pt x="0" y="2"/>
                    <a:pt x="0" y="2"/>
                    <a:pt x="0" y="2"/>
                  </a:cubicBezTo>
                  <a:cubicBezTo>
                    <a:pt x="0" y="3"/>
                    <a:pt x="1" y="3"/>
                    <a:pt x="1" y="3"/>
                  </a:cubicBezTo>
                  <a:cubicBezTo>
                    <a:pt x="1" y="3"/>
                    <a:pt x="1" y="3"/>
                    <a:pt x="1" y="2"/>
                  </a:cubicBezTo>
                  <a:cubicBezTo>
                    <a:pt x="2" y="1"/>
                    <a:pt x="2" y="1"/>
                    <a:pt x="2" y="1"/>
                  </a:cubicBezTo>
                  <a:cubicBezTo>
                    <a:pt x="2" y="1"/>
                    <a:pt x="2" y="1"/>
                    <a:pt x="2" y="1"/>
                  </a:cubicBezTo>
                  <a:cubicBezTo>
                    <a:pt x="2" y="1"/>
                    <a:pt x="2" y="1"/>
                    <a:pt x="2" y="0"/>
                  </a:cubicBezTo>
                  <a:cubicBezTo>
                    <a:pt x="1" y="0"/>
                    <a:pt x="1" y="0"/>
                    <a:pt x="1" y="0"/>
                  </a:cubicBezTo>
                  <a:cubicBezTo>
                    <a:pt x="1" y="0"/>
                    <a:pt x="1" y="0"/>
                    <a:pt x="1"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72">
              <a:extLst>
                <a:ext uri="{FF2B5EF4-FFF2-40B4-BE49-F238E27FC236}">
                  <a16:creationId xmlns:a16="http://schemas.microsoft.com/office/drawing/2014/main" id="{BCF0DA28-4A2B-4D63-83DF-4063B625B21B}"/>
                </a:ext>
              </a:extLst>
            </p:cNvPr>
            <p:cNvSpPr>
              <a:spLocks/>
            </p:cNvSpPr>
            <p:nvPr userDrawn="1"/>
          </p:nvSpPr>
          <p:spPr bwMode="auto">
            <a:xfrm>
              <a:off x="345" y="105"/>
              <a:ext cx="74" cy="77"/>
            </a:xfrm>
            <a:custGeom>
              <a:avLst/>
              <a:gdLst>
                <a:gd name="T0" fmla="*/ 32 w 36"/>
                <a:gd name="T1" fmla="*/ 23 h 36"/>
                <a:gd name="T2" fmla="*/ 35 w 36"/>
                <a:gd name="T3" fmla="*/ 22 h 36"/>
                <a:gd name="T4" fmla="*/ 35 w 36"/>
                <a:gd name="T5" fmla="*/ 27 h 36"/>
                <a:gd name="T6" fmla="*/ 35 w 36"/>
                <a:gd name="T7" fmla="*/ 33 h 36"/>
                <a:gd name="T8" fmla="*/ 35 w 36"/>
                <a:gd name="T9" fmla="*/ 35 h 36"/>
                <a:gd name="T10" fmla="*/ 31 w 36"/>
                <a:gd name="T11" fmla="*/ 35 h 36"/>
                <a:gd name="T12" fmla="*/ 28 w 36"/>
                <a:gd name="T13" fmla="*/ 33 h 36"/>
                <a:gd name="T14" fmla="*/ 26 w 36"/>
                <a:gd name="T15" fmla="*/ 32 h 36"/>
                <a:gd name="T16" fmla="*/ 31 w 36"/>
                <a:gd name="T17" fmla="*/ 28 h 36"/>
                <a:gd name="T18" fmla="*/ 26 w 36"/>
                <a:gd name="T19" fmla="*/ 25 h 36"/>
                <a:gd name="T20" fmla="*/ 27 w 36"/>
                <a:gd name="T21" fmla="*/ 26 h 36"/>
                <a:gd name="T22" fmla="*/ 26 w 36"/>
                <a:gd name="T23" fmla="*/ 29 h 36"/>
                <a:gd name="T24" fmla="*/ 23 w 36"/>
                <a:gd name="T25" fmla="*/ 33 h 36"/>
                <a:gd name="T26" fmla="*/ 21 w 36"/>
                <a:gd name="T27" fmla="*/ 36 h 36"/>
                <a:gd name="T28" fmla="*/ 19 w 36"/>
                <a:gd name="T29" fmla="*/ 35 h 36"/>
                <a:gd name="T30" fmla="*/ 15 w 36"/>
                <a:gd name="T31" fmla="*/ 35 h 36"/>
                <a:gd name="T32" fmla="*/ 15 w 36"/>
                <a:gd name="T33" fmla="*/ 30 h 36"/>
                <a:gd name="T34" fmla="*/ 19 w 36"/>
                <a:gd name="T35" fmla="*/ 29 h 36"/>
                <a:gd name="T36" fmla="*/ 20 w 36"/>
                <a:gd name="T37" fmla="*/ 24 h 36"/>
                <a:gd name="T38" fmla="*/ 19 w 36"/>
                <a:gd name="T39" fmla="*/ 22 h 36"/>
                <a:gd name="T40" fmla="*/ 18 w 36"/>
                <a:gd name="T41" fmla="*/ 23 h 36"/>
                <a:gd name="T42" fmla="*/ 15 w 36"/>
                <a:gd name="T43" fmla="*/ 26 h 36"/>
                <a:gd name="T44" fmla="*/ 13 w 36"/>
                <a:gd name="T45" fmla="*/ 29 h 36"/>
                <a:gd name="T46" fmla="*/ 9 w 36"/>
                <a:gd name="T47" fmla="*/ 35 h 36"/>
                <a:gd name="T48" fmla="*/ 6 w 36"/>
                <a:gd name="T49" fmla="*/ 34 h 36"/>
                <a:gd name="T50" fmla="*/ 2 w 36"/>
                <a:gd name="T51" fmla="*/ 36 h 36"/>
                <a:gd name="T52" fmla="*/ 4 w 36"/>
                <a:gd name="T53" fmla="*/ 31 h 36"/>
                <a:gd name="T54" fmla="*/ 2 w 36"/>
                <a:gd name="T55" fmla="*/ 28 h 36"/>
                <a:gd name="T56" fmla="*/ 7 w 36"/>
                <a:gd name="T57" fmla="*/ 28 h 36"/>
                <a:gd name="T58" fmla="*/ 8 w 36"/>
                <a:gd name="T59" fmla="*/ 23 h 36"/>
                <a:gd name="T60" fmla="*/ 7 w 36"/>
                <a:gd name="T61" fmla="*/ 25 h 36"/>
                <a:gd name="T62" fmla="*/ 2 w 36"/>
                <a:gd name="T63" fmla="*/ 17 h 36"/>
                <a:gd name="T64" fmla="*/ 1 w 36"/>
                <a:gd name="T65" fmla="*/ 11 h 36"/>
                <a:gd name="T66" fmla="*/ 1 w 36"/>
                <a:gd name="T67" fmla="*/ 8 h 36"/>
                <a:gd name="T68" fmla="*/ 2 w 36"/>
                <a:gd name="T69" fmla="*/ 5 h 36"/>
                <a:gd name="T70" fmla="*/ 1 w 36"/>
                <a:gd name="T71" fmla="*/ 2 h 36"/>
                <a:gd name="T72" fmla="*/ 6 w 36"/>
                <a:gd name="T73" fmla="*/ 8 h 36"/>
                <a:gd name="T74" fmla="*/ 6 w 36"/>
                <a:gd name="T75" fmla="*/ 15 h 36"/>
                <a:gd name="T76" fmla="*/ 10 w 36"/>
                <a:gd name="T77" fmla="*/ 14 h 36"/>
                <a:gd name="T78" fmla="*/ 10 w 36"/>
                <a:gd name="T79" fmla="*/ 11 h 36"/>
                <a:gd name="T80" fmla="*/ 9 w 36"/>
                <a:gd name="T81" fmla="*/ 4 h 36"/>
                <a:gd name="T82" fmla="*/ 10 w 36"/>
                <a:gd name="T83" fmla="*/ 2 h 36"/>
                <a:gd name="T84" fmla="*/ 12 w 36"/>
                <a:gd name="T85" fmla="*/ 2 h 36"/>
                <a:gd name="T86" fmla="*/ 13 w 36"/>
                <a:gd name="T87" fmla="*/ 0 h 36"/>
                <a:gd name="T88" fmla="*/ 14 w 36"/>
                <a:gd name="T89" fmla="*/ 1 h 36"/>
                <a:gd name="T90" fmla="*/ 17 w 36"/>
                <a:gd name="T91" fmla="*/ 1 h 36"/>
                <a:gd name="T92" fmla="*/ 18 w 36"/>
                <a:gd name="T93" fmla="*/ 3 h 36"/>
                <a:gd name="T94" fmla="*/ 18 w 36"/>
                <a:gd name="T95" fmla="*/ 9 h 36"/>
                <a:gd name="T96" fmla="*/ 29 w 36"/>
                <a:gd name="T97" fmla="*/ 15 h 36"/>
                <a:gd name="T98" fmla="*/ 20 w 36"/>
                <a:gd name="T99" fmla="*/ 6 h 36"/>
                <a:gd name="T100" fmla="*/ 31 w 36"/>
                <a:gd name="T101" fmla="*/ 2 h 36"/>
                <a:gd name="T102" fmla="*/ 35 w 36"/>
                <a:gd name="T103" fmla="*/ 4 h 36"/>
                <a:gd name="T104" fmla="*/ 24 w 36"/>
                <a:gd name="T105" fmla="*/ 5 h 36"/>
                <a:gd name="T106" fmla="*/ 31 w 36"/>
                <a:gd name="T107"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6">
                  <a:moveTo>
                    <a:pt x="30" y="19"/>
                  </a:moveTo>
                  <a:cubicBezTo>
                    <a:pt x="30" y="19"/>
                    <a:pt x="30" y="19"/>
                    <a:pt x="30" y="19"/>
                  </a:cubicBezTo>
                  <a:cubicBezTo>
                    <a:pt x="31" y="20"/>
                    <a:pt x="31" y="20"/>
                    <a:pt x="31" y="20"/>
                  </a:cubicBezTo>
                  <a:cubicBezTo>
                    <a:pt x="31" y="22"/>
                    <a:pt x="32" y="23"/>
                    <a:pt x="32" y="23"/>
                  </a:cubicBezTo>
                  <a:cubicBezTo>
                    <a:pt x="33" y="23"/>
                    <a:pt x="33" y="23"/>
                    <a:pt x="34" y="22"/>
                  </a:cubicBezTo>
                  <a:cubicBezTo>
                    <a:pt x="34" y="21"/>
                    <a:pt x="34" y="21"/>
                    <a:pt x="34" y="21"/>
                  </a:cubicBezTo>
                  <a:cubicBezTo>
                    <a:pt x="34" y="21"/>
                    <a:pt x="34" y="21"/>
                    <a:pt x="34" y="21"/>
                  </a:cubicBezTo>
                  <a:cubicBezTo>
                    <a:pt x="35" y="21"/>
                    <a:pt x="35" y="22"/>
                    <a:pt x="35" y="22"/>
                  </a:cubicBezTo>
                  <a:cubicBezTo>
                    <a:pt x="35" y="23"/>
                    <a:pt x="35" y="23"/>
                    <a:pt x="35" y="24"/>
                  </a:cubicBezTo>
                  <a:cubicBezTo>
                    <a:pt x="35" y="25"/>
                    <a:pt x="35" y="25"/>
                    <a:pt x="35" y="26"/>
                  </a:cubicBezTo>
                  <a:cubicBezTo>
                    <a:pt x="35" y="26"/>
                    <a:pt x="35" y="26"/>
                    <a:pt x="35" y="27"/>
                  </a:cubicBezTo>
                  <a:cubicBezTo>
                    <a:pt x="35" y="27"/>
                    <a:pt x="35" y="27"/>
                    <a:pt x="35" y="27"/>
                  </a:cubicBezTo>
                  <a:cubicBezTo>
                    <a:pt x="35" y="28"/>
                    <a:pt x="35" y="28"/>
                    <a:pt x="35" y="28"/>
                  </a:cubicBezTo>
                  <a:cubicBezTo>
                    <a:pt x="35" y="30"/>
                    <a:pt x="35" y="30"/>
                    <a:pt x="35" y="31"/>
                  </a:cubicBezTo>
                  <a:cubicBezTo>
                    <a:pt x="35" y="31"/>
                    <a:pt x="35" y="32"/>
                    <a:pt x="35" y="32"/>
                  </a:cubicBezTo>
                  <a:cubicBezTo>
                    <a:pt x="35" y="32"/>
                    <a:pt x="35" y="33"/>
                    <a:pt x="35" y="33"/>
                  </a:cubicBezTo>
                  <a:cubicBezTo>
                    <a:pt x="35" y="34"/>
                    <a:pt x="35" y="34"/>
                    <a:pt x="35" y="34"/>
                  </a:cubicBezTo>
                  <a:cubicBezTo>
                    <a:pt x="35" y="35"/>
                    <a:pt x="35" y="35"/>
                    <a:pt x="35" y="35"/>
                  </a:cubicBezTo>
                  <a:cubicBezTo>
                    <a:pt x="35" y="35"/>
                    <a:pt x="35" y="35"/>
                    <a:pt x="35" y="35"/>
                  </a:cubicBezTo>
                  <a:cubicBezTo>
                    <a:pt x="35" y="35"/>
                    <a:pt x="35" y="35"/>
                    <a:pt x="35" y="35"/>
                  </a:cubicBezTo>
                  <a:cubicBezTo>
                    <a:pt x="34" y="35"/>
                    <a:pt x="34" y="35"/>
                    <a:pt x="34" y="35"/>
                  </a:cubicBezTo>
                  <a:cubicBezTo>
                    <a:pt x="33" y="35"/>
                    <a:pt x="33" y="35"/>
                    <a:pt x="33" y="35"/>
                  </a:cubicBezTo>
                  <a:cubicBezTo>
                    <a:pt x="33" y="35"/>
                    <a:pt x="33" y="35"/>
                    <a:pt x="32" y="34"/>
                  </a:cubicBezTo>
                  <a:cubicBezTo>
                    <a:pt x="32" y="35"/>
                    <a:pt x="32" y="35"/>
                    <a:pt x="31" y="35"/>
                  </a:cubicBezTo>
                  <a:cubicBezTo>
                    <a:pt x="30" y="35"/>
                    <a:pt x="29" y="35"/>
                    <a:pt x="29" y="36"/>
                  </a:cubicBezTo>
                  <a:cubicBezTo>
                    <a:pt x="29" y="36"/>
                    <a:pt x="29" y="36"/>
                    <a:pt x="29" y="36"/>
                  </a:cubicBezTo>
                  <a:cubicBezTo>
                    <a:pt x="28" y="36"/>
                    <a:pt x="28" y="35"/>
                    <a:pt x="28" y="35"/>
                  </a:cubicBezTo>
                  <a:cubicBezTo>
                    <a:pt x="28" y="34"/>
                    <a:pt x="28" y="33"/>
                    <a:pt x="28" y="33"/>
                  </a:cubicBezTo>
                  <a:cubicBezTo>
                    <a:pt x="28" y="32"/>
                    <a:pt x="27" y="32"/>
                    <a:pt x="27" y="32"/>
                  </a:cubicBezTo>
                  <a:cubicBezTo>
                    <a:pt x="27" y="32"/>
                    <a:pt x="27" y="32"/>
                    <a:pt x="27" y="32"/>
                  </a:cubicBezTo>
                  <a:cubicBezTo>
                    <a:pt x="26" y="32"/>
                    <a:pt x="26" y="32"/>
                    <a:pt x="26" y="32"/>
                  </a:cubicBezTo>
                  <a:cubicBezTo>
                    <a:pt x="26" y="32"/>
                    <a:pt x="26" y="32"/>
                    <a:pt x="26" y="32"/>
                  </a:cubicBezTo>
                  <a:cubicBezTo>
                    <a:pt x="26" y="32"/>
                    <a:pt x="27" y="31"/>
                    <a:pt x="27" y="30"/>
                  </a:cubicBezTo>
                  <a:cubicBezTo>
                    <a:pt x="27" y="30"/>
                    <a:pt x="28" y="29"/>
                    <a:pt x="29" y="29"/>
                  </a:cubicBezTo>
                  <a:cubicBezTo>
                    <a:pt x="30" y="29"/>
                    <a:pt x="30" y="29"/>
                    <a:pt x="30" y="29"/>
                  </a:cubicBezTo>
                  <a:cubicBezTo>
                    <a:pt x="31" y="28"/>
                    <a:pt x="31" y="28"/>
                    <a:pt x="31" y="28"/>
                  </a:cubicBezTo>
                  <a:cubicBezTo>
                    <a:pt x="31" y="27"/>
                    <a:pt x="31" y="27"/>
                    <a:pt x="30" y="27"/>
                  </a:cubicBezTo>
                  <a:cubicBezTo>
                    <a:pt x="28" y="26"/>
                    <a:pt x="28" y="26"/>
                    <a:pt x="28" y="26"/>
                  </a:cubicBezTo>
                  <a:cubicBezTo>
                    <a:pt x="28" y="26"/>
                    <a:pt x="28" y="26"/>
                    <a:pt x="27" y="25"/>
                  </a:cubicBezTo>
                  <a:cubicBezTo>
                    <a:pt x="27" y="25"/>
                    <a:pt x="26" y="25"/>
                    <a:pt x="26" y="25"/>
                  </a:cubicBezTo>
                  <a:cubicBezTo>
                    <a:pt x="26" y="25"/>
                    <a:pt x="26" y="25"/>
                    <a:pt x="26" y="25"/>
                  </a:cubicBezTo>
                  <a:cubicBezTo>
                    <a:pt x="26" y="25"/>
                    <a:pt x="25" y="25"/>
                    <a:pt x="25" y="25"/>
                  </a:cubicBezTo>
                  <a:cubicBezTo>
                    <a:pt x="25" y="26"/>
                    <a:pt x="26" y="26"/>
                    <a:pt x="26" y="26"/>
                  </a:cubicBezTo>
                  <a:cubicBezTo>
                    <a:pt x="27" y="26"/>
                    <a:pt x="27" y="26"/>
                    <a:pt x="27" y="26"/>
                  </a:cubicBezTo>
                  <a:cubicBezTo>
                    <a:pt x="27" y="26"/>
                    <a:pt x="27" y="26"/>
                    <a:pt x="27" y="26"/>
                  </a:cubicBezTo>
                  <a:cubicBezTo>
                    <a:pt x="27" y="26"/>
                    <a:pt x="27" y="26"/>
                    <a:pt x="27" y="27"/>
                  </a:cubicBezTo>
                  <a:cubicBezTo>
                    <a:pt x="27" y="27"/>
                    <a:pt x="27" y="28"/>
                    <a:pt x="27" y="29"/>
                  </a:cubicBezTo>
                  <a:cubicBezTo>
                    <a:pt x="26" y="29"/>
                    <a:pt x="26" y="29"/>
                    <a:pt x="26" y="29"/>
                  </a:cubicBezTo>
                  <a:cubicBezTo>
                    <a:pt x="26" y="30"/>
                    <a:pt x="26" y="30"/>
                    <a:pt x="26" y="30"/>
                  </a:cubicBezTo>
                  <a:cubicBezTo>
                    <a:pt x="26" y="31"/>
                    <a:pt x="25" y="32"/>
                    <a:pt x="24" y="32"/>
                  </a:cubicBezTo>
                  <a:cubicBezTo>
                    <a:pt x="24" y="33"/>
                    <a:pt x="24" y="33"/>
                    <a:pt x="24" y="33"/>
                  </a:cubicBezTo>
                  <a:cubicBezTo>
                    <a:pt x="24" y="33"/>
                    <a:pt x="24" y="33"/>
                    <a:pt x="23" y="33"/>
                  </a:cubicBezTo>
                  <a:cubicBezTo>
                    <a:pt x="23" y="33"/>
                    <a:pt x="23" y="34"/>
                    <a:pt x="23" y="34"/>
                  </a:cubicBezTo>
                  <a:cubicBezTo>
                    <a:pt x="22" y="34"/>
                    <a:pt x="22" y="35"/>
                    <a:pt x="22" y="35"/>
                  </a:cubicBezTo>
                  <a:cubicBezTo>
                    <a:pt x="21" y="35"/>
                    <a:pt x="21" y="35"/>
                    <a:pt x="21" y="35"/>
                  </a:cubicBezTo>
                  <a:cubicBezTo>
                    <a:pt x="21" y="36"/>
                    <a:pt x="21" y="36"/>
                    <a:pt x="21" y="36"/>
                  </a:cubicBezTo>
                  <a:cubicBezTo>
                    <a:pt x="21" y="36"/>
                    <a:pt x="21" y="36"/>
                    <a:pt x="21" y="36"/>
                  </a:cubicBezTo>
                  <a:cubicBezTo>
                    <a:pt x="20" y="36"/>
                    <a:pt x="20" y="36"/>
                    <a:pt x="20" y="35"/>
                  </a:cubicBezTo>
                  <a:cubicBezTo>
                    <a:pt x="20" y="35"/>
                    <a:pt x="20" y="35"/>
                    <a:pt x="19" y="35"/>
                  </a:cubicBezTo>
                  <a:cubicBezTo>
                    <a:pt x="19" y="35"/>
                    <a:pt x="19" y="35"/>
                    <a:pt x="19" y="35"/>
                  </a:cubicBezTo>
                  <a:cubicBezTo>
                    <a:pt x="18" y="35"/>
                    <a:pt x="18" y="35"/>
                    <a:pt x="18" y="35"/>
                  </a:cubicBezTo>
                  <a:cubicBezTo>
                    <a:pt x="17" y="35"/>
                    <a:pt x="17" y="35"/>
                    <a:pt x="17" y="35"/>
                  </a:cubicBezTo>
                  <a:cubicBezTo>
                    <a:pt x="16" y="35"/>
                    <a:pt x="15" y="35"/>
                    <a:pt x="15" y="35"/>
                  </a:cubicBezTo>
                  <a:cubicBezTo>
                    <a:pt x="15" y="35"/>
                    <a:pt x="15" y="35"/>
                    <a:pt x="15" y="35"/>
                  </a:cubicBezTo>
                  <a:cubicBezTo>
                    <a:pt x="15" y="35"/>
                    <a:pt x="14" y="35"/>
                    <a:pt x="14" y="35"/>
                  </a:cubicBezTo>
                  <a:cubicBezTo>
                    <a:pt x="14" y="34"/>
                    <a:pt x="15" y="32"/>
                    <a:pt x="16" y="31"/>
                  </a:cubicBezTo>
                  <a:cubicBezTo>
                    <a:pt x="16" y="30"/>
                    <a:pt x="16" y="30"/>
                    <a:pt x="15" y="30"/>
                  </a:cubicBezTo>
                  <a:cubicBezTo>
                    <a:pt x="15" y="30"/>
                    <a:pt x="15" y="30"/>
                    <a:pt x="15" y="30"/>
                  </a:cubicBezTo>
                  <a:cubicBezTo>
                    <a:pt x="15" y="30"/>
                    <a:pt x="15" y="30"/>
                    <a:pt x="15" y="30"/>
                  </a:cubicBezTo>
                  <a:cubicBezTo>
                    <a:pt x="15" y="29"/>
                    <a:pt x="15" y="29"/>
                    <a:pt x="16" y="29"/>
                  </a:cubicBezTo>
                  <a:cubicBezTo>
                    <a:pt x="17" y="28"/>
                    <a:pt x="17" y="28"/>
                    <a:pt x="17" y="28"/>
                  </a:cubicBezTo>
                  <a:cubicBezTo>
                    <a:pt x="18" y="28"/>
                    <a:pt x="18" y="29"/>
                    <a:pt x="19" y="29"/>
                  </a:cubicBezTo>
                  <a:cubicBezTo>
                    <a:pt x="20" y="30"/>
                    <a:pt x="20" y="30"/>
                    <a:pt x="21" y="30"/>
                  </a:cubicBezTo>
                  <a:cubicBezTo>
                    <a:pt x="21" y="30"/>
                    <a:pt x="22" y="29"/>
                    <a:pt x="22" y="29"/>
                  </a:cubicBezTo>
                  <a:cubicBezTo>
                    <a:pt x="22" y="28"/>
                    <a:pt x="22" y="28"/>
                    <a:pt x="21" y="27"/>
                  </a:cubicBezTo>
                  <a:cubicBezTo>
                    <a:pt x="20" y="26"/>
                    <a:pt x="20" y="25"/>
                    <a:pt x="20" y="24"/>
                  </a:cubicBezTo>
                  <a:cubicBezTo>
                    <a:pt x="20" y="23"/>
                    <a:pt x="20" y="23"/>
                    <a:pt x="21" y="22"/>
                  </a:cubicBezTo>
                  <a:cubicBezTo>
                    <a:pt x="21" y="22"/>
                    <a:pt x="21" y="22"/>
                    <a:pt x="21" y="21"/>
                  </a:cubicBezTo>
                  <a:cubicBezTo>
                    <a:pt x="21" y="21"/>
                    <a:pt x="21" y="21"/>
                    <a:pt x="20" y="21"/>
                  </a:cubicBezTo>
                  <a:cubicBezTo>
                    <a:pt x="20" y="21"/>
                    <a:pt x="19" y="21"/>
                    <a:pt x="19" y="22"/>
                  </a:cubicBezTo>
                  <a:cubicBezTo>
                    <a:pt x="18" y="22"/>
                    <a:pt x="17" y="22"/>
                    <a:pt x="17" y="23"/>
                  </a:cubicBezTo>
                  <a:cubicBezTo>
                    <a:pt x="17" y="23"/>
                    <a:pt x="17" y="23"/>
                    <a:pt x="17" y="23"/>
                  </a:cubicBezTo>
                  <a:cubicBezTo>
                    <a:pt x="18" y="23"/>
                    <a:pt x="18" y="23"/>
                    <a:pt x="18" y="23"/>
                  </a:cubicBezTo>
                  <a:cubicBezTo>
                    <a:pt x="18" y="23"/>
                    <a:pt x="18" y="23"/>
                    <a:pt x="18" y="23"/>
                  </a:cubicBezTo>
                  <a:cubicBezTo>
                    <a:pt x="18" y="23"/>
                    <a:pt x="18" y="24"/>
                    <a:pt x="18" y="24"/>
                  </a:cubicBezTo>
                  <a:cubicBezTo>
                    <a:pt x="18" y="24"/>
                    <a:pt x="17" y="24"/>
                    <a:pt x="17" y="25"/>
                  </a:cubicBezTo>
                  <a:cubicBezTo>
                    <a:pt x="16" y="25"/>
                    <a:pt x="16" y="26"/>
                    <a:pt x="15" y="26"/>
                  </a:cubicBezTo>
                  <a:cubicBezTo>
                    <a:pt x="15" y="26"/>
                    <a:pt x="15" y="26"/>
                    <a:pt x="15" y="26"/>
                  </a:cubicBezTo>
                  <a:cubicBezTo>
                    <a:pt x="15" y="27"/>
                    <a:pt x="15" y="27"/>
                    <a:pt x="15" y="27"/>
                  </a:cubicBezTo>
                  <a:cubicBezTo>
                    <a:pt x="15" y="27"/>
                    <a:pt x="14" y="28"/>
                    <a:pt x="13" y="28"/>
                  </a:cubicBezTo>
                  <a:cubicBezTo>
                    <a:pt x="13" y="29"/>
                    <a:pt x="13" y="29"/>
                    <a:pt x="13" y="29"/>
                  </a:cubicBezTo>
                  <a:cubicBezTo>
                    <a:pt x="13" y="29"/>
                    <a:pt x="13" y="29"/>
                    <a:pt x="13" y="29"/>
                  </a:cubicBezTo>
                  <a:cubicBezTo>
                    <a:pt x="12" y="30"/>
                    <a:pt x="12" y="31"/>
                    <a:pt x="11" y="31"/>
                  </a:cubicBezTo>
                  <a:cubicBezTo>
                    <a:pt x="10" y="32"/>
                    <a:pt x="10" y="32"/>
                    <a:pt x="10" y="32"/>
                  </a:cubicBezTo>
                  <a:cubicBezTo>
                    <a:pt x="10" y="32"/>
                    <a:pt x="10" y="33"/>
                    <a:pt x="9" y="34"/>
                  </a:cubicBezTo>
                  <a:cubicBezTo>
                    <a:pt x="9" y="35"/>
                    <a:pt x="9" y="35"/>
                    <a:pt x="9" y="35"/>
                  </a:cubicBezTo>
                  <a:cubicBezTo>
                    <a:pt x="9" y="35"/>
                    <a:pt x="9" y="35"/>
                    <a:pt x="9" y="35"/>
                  </a:cubicBezTo>
                  <a:cubicBezTo>
                    <a:pt x="8" y="34"/>
                    <a:pt x="7" y="34"/>
                    <a:pt x="7" y="34"/>
                  </a:cubicBezTo>
                  <a:cubicBezTo>
                    <a:pt x="7" y="34"/>
                    <a:pt x="7" y="34"/>
                    <a:pt x="7" y="34"/>
                  </a:cubicBezTo>
                  <a:cubicBezTo>
                    <a:pt x="6" y="34"/>
                    <a:pt x="6" y="34"/>
                    <a:pt x="6" y="34"/>
                  </a:cubicBezTo>
                  <a:cubicBezTo>
                    <a:pt x="4" y="35"/>
                    <a:pt x="4" y="35"/>
                    <a:pt x="4" y="35"/>
                  </a:cubicBezTo>
                  <a:cubicBezTo>
                    <a:pt x="3" y="35"/>
                    <a:pt x="3" y="35"/>
                    <a:pt x="3" y="36"/>
                  </a:cubicBezTo>
                  <a:cubicBezTo>
                    <a:pt x="2" y="36"/>
                    <a:pt x="2" y="36"/>
                    <a:pt x="2" y="36"/>
                  </a:cubicBezTo>
                  <a:cubicBezTo>
                    <a:pt x="2" y="36"/>
                    <a:pt x="2" y="36"/>
                    <a:pt x="2" y="36"/>
                  </a:cubicBezTo>
                  <a:cubicBezTo>
                    <a:pt x="2" y="35"/>
                    <a:pt x="2" y="35"/>
                    <a:pt x="2" y="35"/>
                  </a:cubicBezTo>
                  <a:cubicBezTo>
                    <a:pt x="2" y="35"/>
                    <a:pt x="2" y="35"/>
                    <a:pt x="2" y="34"/>
                  </a:cubicBezTo>
                  <a:cubicBezTo>
                    <a:pt x="2" y="33"/>
                    <a:pt x="3" y="33"/>
                    <a:pt x="3" y="32"/>
                  </a:cubicBezTo>
                  <a:cubicBezTo>
                    <a:pt x="4" y="31"/>
                    <a:pt x="4" y="31"/>
                    <a:pt x="4" y="31"/>
                  </a:cubicBezTo>
                  <a:cubicBezTo>
                    <a:pt x="4" y="31"/>
                    <a:pt x="4" y="31"/>
                    <a:pt x="4" y="30"/>
                  </a:cubicBezTo>
                  <a:cubicBezTo>
                    <a:pt x="4" y="30"/>
                    <a:pt x="3" y="29"/>
                    <a:pt x="2" y="29"/>
                  </a:cubicBezTo>
                  <a:cubicBezTo>
                    <a:pt x="2" y="29"/>
                    <a:pt x="2" y="29"/>
                    <a:pt x="2" y="29"/>
                  </a:cubicBezTo>
                  <a:cubicBezTo>
                    <a:pt x="2" y="28"/>
                    <a:pt x="2" y="28"/>
                    <a:pt x="2" y="28"/>
                  </a:cubicBezTo>
                  <a:cubicBezTo>
                    <a:pt x="3" y="27"/>
                    <a:pt x="4" y="27"/>
                    <a:pt x="4" y="27"/>
                  </a:cubicBezTo>
                  <a:cubicBezTo>
                    <a:pt x="5" y="27"/>
                    <a:pt x="5" y="27"/>
                    <a:pt x="6" y="27"/>
                  </a:cubicBezTo>
                  <a:cubicBezTo>
                    <a:pt x="7" y="28"/>
                    <a:pt x="7" y="28"/>
                    <a:pt x="7" y="28"/>
                  </a:cubicBezTo>
                  <a:cubicBezTo>
                    <a:pt x="7" y="28"/>
                    <a:pt x="7" y="28"/>
                    <a:pt x="7" y="28"/>
                  </a:cubicBezTo>
                  <a:cubicBezTo>
                    <a:pt x="8" y="28"/>
                    <a:pt x="9" y="27"/>
                    <a:pt x="10" y="25"/>
                  </a:cubicBezTo>
                  <a:cubicBezTo>
                    <a:pt x="10" y="25"/>
                    <a:pt x="11" y="24"/>
                    <a:pt x="11" y="24"/>
                  </a:cubicBezTo>
                  <a:cubicBezTo>
                    <a:pt x="11" y="23"/>
                    <a:pt x="10" y="22"/>
                    <a:pt x="9" y="22"/>
                  </a:cubicBezTo>
                  <a:cubicBezTo>
                    <a:pt x="9" y="22"/>
                    <a:pt x="8" y="23"/>
                    <a:pt x="8" y="23"/>
                  </a:cubicBezTo>
                  <a:cubicBezTo>
                    <a:pt x="8" y="23"/>
                    <a:pt x="7" y="24"/>
                    <a:pt x="7" y="24"/>
                  </a:cubicBezTo>
                  <a:cubicBezTo>
                    <a:pt x="7" y="24"/>
                    <a:pt x="7" y="24"/>
                    <a:pt x="7" y="24"/>
                  </a:cubicBezTo>
                  <a:cubicBezTo>
                    <a:pt x="7" y="25"/>
                    <a:pt x="7" y="25"/>
                    <a:pt x="7" y="25"/>
                  </a:cubicBezTo>
                  <a:cubicBezTo>
                    <a:pt x="7" y="25"/>
                    <a:pt x="7" y="25"/>
                    <a:pt x="7" y="25"/>
                  </a:cubicBezTo>
                  <a:cubicBezTo>
                    <a:pt x="7" y="25"/>
                    <a:pt x="7" y="25"/>
                    <a:pt x="6" y="24"/>
                  </a:cubicBezTo>
                  <a:cubicBezTo>
                    <a:pt x="6" y="24"/>
                    <a:pt x="5" y="23"/>
                    <a:pt x="5" y="23"/>
                  </a:cubicBezTo>
                  <a:cubicBezTo>
                    <a:pt x="4" y="22"/>
                    <a:pt x="4" y="21"/>
                    <a:pt x="4" y="20"/>
                  </a:cubicBezTo>
                  <a:cubicBezTo>
                    <a:pt x="3" y="18"/>
                    <a:pt x="2" y="18"/>
                    <a:pt x="2" y="17"/>
                  </a:cubicBezTo>
                  <a:cubicBezTo>
                    <a:pt x="2" y="16"/>
                    <a:pt x="2" y="16"/>
                    <a:pt x="2" y="16"/>
                  </a:cubicBezTo>
                  <a:cubicBezTo>
                    <a:pt x="2" y="15"/>
                    <a:pt x="1" y="15"/>
                    <a:pt x="1" y="14"/>
                  </a:cubicBezTo>
                  <a:cubicBezTo>
                    <a:pt x="1" y="13"/>
                    <a:pt x="1" y="13"/>
                    <a:pt x="2" y="13"/>
                  </a:cubicBezTo>
                  <a:cubicBezTo>
                    <a:pt x="1" y="12"/>
                    <a:pt x="1" y="12"/>
                    <a:pt x="1" y="11"/>
                  </a:cubicBezTo>
                  <a:cubicBezTo>
                    <a:pt x="1" y="11"/>
                    <a:pt x="1" y="11"/>
                    <a:pt x="1" y="11"/>
                  </a:cubicBezTo>
                  <a:cubicBezTo>
                    <a:pt x="1" y="10"/>
                    <a:pt x="0" y="10"/>
                    <a:pt x="0" y="9"/>
                  </a:cubicBezTo>
                  <a:cubicBezTo>
                    <a:pt x="0" y="9"/>
                    <a:pt x="0" y="9"/>
                    <a:pt x="0" y="9"/>
                  </a:cubicBezTo>
                  <a:cubicBezTo>
                    <a:pt x="0" y="8"/>
                    <a:pt x="0" y="8"/>
                    <a:pt x="1" y="8"/>
                  </a:cubicBezTo>
                  <a:cubicBezTo>
                    <a:pt x="1" y="8"/>
                    <a:pt x="1" y="8"/>
                    <a:pt x="1" y="8"/>
                  </a:cubicBezTo>
                  <a:cubicBezTo>
                    <a:pt x="1" y="8"/>
                    <a:pt x="1" y="7"/>
                    <a:pt x="1" y="7"/>
                  </a:cubicBezTo>
                  <a:cubicBezTo>
                    <a:pt x="1" y="7"/>
                    <a:pt x="1" y="7"/>
                    <a:pt x="1" y="6"/>
                  </a:cubicBezTo>
                  <a:cubicBezTo>
                    <a:pt x="2" y="5"/>
                    <a:pt x="2" y="5"/>
                    <a:pt x="2" y="5"/>
                  </a:cubicBezTo>
                  <a:cubicBezTo>
                    <a:pt x="2" y="5"/>
                    <a:pt x="2" y="4"/>
                    <a:pt x="2" y="4"/>
                  </a:cubicBezTo>
                  <a:cubicBezTo>
                    <a:pt x="2" y="4"/>
                    <a:pt x="2" y="3"/>
                    <a:pt x="2" y="3"/>
                  </a:cubicBezTo>
                  <a:cubicBezTo>
                    <a:pt x="1" y="3"/>
                    <a:pt x="1" y="2"/>
                    <a:pt x="1" y="2"/>
                  </a:cubicBezTo>
                  <a:cubicBezTo>
                    <a:pt x="1" y="2"/>
                    <a:pt x="1" y="2"/>
                    <a:pt x="1" y="2"/>
                  </a:cubicBezTo>
                  <a:cubicBezTo>
                    <a:pt x="1" y="2"/>
                    <a:pt x="1" y="1"/>
                    <a:pt x="1" y="1"/>
                  </a:cubicBezTo>
                  <a:cubicBezTo>
                    <a:pt x="1" y="1"/>
                    <a:pt x="1" y="2"/>
                    <a:pt x="2" y="2"/>
                  </a:cubicBezTo>
                  <a:cubicBezTo>
                    <a:pt x="3" y="2"/>
                    <a:pt x="4" y="3"/>
                    <a:pt x="5" y="4"/>
                  </a:cubicBezTo>
                  <a:cubicBezTo>
                    <a:pt x="6" y="5"/>
                    <a:pt x="6" y="6"/>
                    <a:pt x="6" y="8"/>
                  </a:cubicBezTo>
                  <a:cubicBezTo>
                    <a:pt x="7" y="9"/>
                    <a:pt x="8" y="9"/>
                    <a:pt x="8" y="10"/>
                  </a:cubicBezTo>
                  <a:cubicBezTo>
                    <a:pt x="8" y="11"/>
                    <a:pt x="7" y="12"/>
                    <a:pt x="7" y="12"/>
                  </a:cubicBezTo>
                  <a:cubicBezTo>
                    <a:pt x="6" y="13"/>
                    <a:pt x="6" y="13"/>
                    <a:pt x="6" y="13"/>
                  </a:cubicBezTo>
                  <a:cubicBezTo>
                    <a:pt x="6" y="14"/>
                    <a:pt x="6" y="14"/>
                    <a:pt x="6" y="15"/>
                  </a:cubicBezTo>
                  <a:cubicBezTo>
                    <a:pt x="6" y="15"/>
                    <a:pt x="6" y="16"/>
                    <a:pt x="7" y="17"/>
                  </a:cubicBezTo>
                  <a:cubicBezTo>
                    <a:pt x="7" y="18"/>
                    <a:pt x="8" y="18"/>
                    <a:pt x="8" y="18"/>
                  </a:cubicBezTo>
                  <a:cubicBezTo>
                    <a:pt x="9" y="18"/>
                    <a:pt x="10" y="16"/>
                    <a:pt x="10" y="15"/>
                  </a:cubicBezTo>
                  <a:cubicBezTo>
                    <a:pt x="10" y="14"/>
                    <a:pt x="10" y="14"/>
                    <a:pt x="10" y="14"/>
                  </a:cubicBezTo>
                  <a:cubicBezTo>
                    <a:pt x="10" y="13"/>
                    <a:pt x="10" y="13"/>
                    <a:pt x="10" y="13"/>
                  </a:cubicBezTo>
                  <a:cubicBezTo>
                    <a:pt x="10" y="13"/>
                    <a:pt x="10" y="13"/>
                    <a:pt x="10" y="13"/>
                  </a:cubicBezTo>
                  <a:cubicBezTo>
                    <a:pt x="10" y="12"/>
                    <a:pt x="10" y="12"/>
                    <a:pt x="10" y="12"/>
                  </a:cubicBezTo>
                  <a:cubicBezTo>
                    <a:pt x="10" y="11"/>
                    <a:pt x="10" y="11"/>
                    <a:pt x="10" y="11"/>
                  </a:cubicBezTo>
                  <a:cubicBezTo>
                    <a:pt x="10" y="10"/>
                    <a:pt x="10" y="10"/>
                    <a:pt x="10" y="10"/>
                  </a:cubicBezTo>
                  <a:cubicBezTo>
                    <a:pt x="10" y="10"/>
                    <a:pt x="10" y="10"/>
                    <a:pt x="9" y="9"/>
                  </a:cubicBezTo>
                  <a:cubicBezTo>
                    <a:pt x="8" y="7"/>
                    <a:pt x="7" y="6"/>
                    <a:pt x="7" y="5"/>
                  </a:cubicBezTo>
                  <a:cubicBezTo>
                    <a:pt x="7" y="5"/>
                    <a:pt x="8" y="4"/>
                    <a:pt x="9" y="4"/>
                  </a:cubicBezTo>
                  <a:cubicBezTo>
                    <a:pt x="9" y="4"/>
                    <a:pt x="9" y="4"/>
                    <a:pt x="10" y="4"/>
                  </a:cubicBezTo>
                  <a:cubicBezTo>
                    <a:pt x="10" y="3"/>
                    <a:pt x="10" y="3"/>
                    <a:pt x="10" y="3"/>
                  </a:cubicBezTo>
                  <a:cubicBezTo>
                    <a:pt x="10" y="3"/>
                    <a:pt x="10" y="3"/>
                    <a:pt x="10" y="3"/>
                  </a:cubicBezTo>
                  <a:cubicBezTo>
                    <a:pt x="10" y="2"/>
                    <a:pt x="10" y="2"/>
                    <a:pt x="10" y="2"/>
                  </a:cubicBezTo>
                  <a:cubicBezTo>
                    <a:pt x="10" y="1"/>
                    <a:pt x="10" y="1"/>
                    <a:pt x="10" y="1"/>
                  </a:cubicBezTo>
                  <a:cubicBezTo>
                    <a:pt x="11" y="1"/>
                    <a:pt x="11" y="1"/>
                    <a:pt x="11" y="1"/>
                  </a:cubicBezTo>
                  <a:cubicBezTo>
                    <a:pt x="11" y="2"/>
                    <a:pt x="11" y="2"/>
                    <a:pt x="11" y="2"/>
                  </a:cubicBezTo>
                  <a:cubicBezTo>
                    <a:pt x="12" y="2"/>
                    <a:pt x="12" y="2"/>
                    <a:pt x="12" y="2"/>
                  </a:cubicBezTo>
                  <a:cubicBezTo>
                    <a:pt x="12" y="2"/>
                    <a:pt x="12" y="2"/>
                    <a:pt x="12" y="2"/>
                  </a:cubicBezTo>
                  <a:cubicBezTo>
                    <a:pt x="12" y="2"/>
                    <a:pt x="12" y="2"/>
                    <a:pt x="13" y="1"/>
                  </a:cubicBezTo>
                  <a:cubicBezTo>
                    <a:pt x="13" y="1"/>
                    <a:pt x="13" y="1"/>
                    <a:pt x="13" y="1"/>
                  </a:cubicBezTo>
                  <a:cubicBezTo>
                    <a:pt x="13" y="0"/>
                    <a:pt x="13" y="0"/>
                    <a:pt x="13" y="0"/>
                  </a:cubicBezTo>
                  <a:cubicBezTo>
                    <a:pt x="14" y="0"/>
                    <a:pt x="14" y="0"/>
                    <a:pt x="14" y="0"/>
                  </a:cubicBezTo>
                  <a:cubicBezTo>
                    <a:pt x="14" y="0"/>
                    <a:pt x="14" y="0"/>
                    <a:pt x="14" y="0"/>
                  </a:cubicBezTo>
                  <a:cubicBezTo>
                    <a:pt x="14" y="0"/>
                    <a:pt x="14" y="0"/>
                    <a:pt x="14" y="0"/>
                  </a:cubicBezTo>
                  <a:cubicBezTo>
                    <a:pt x="14" y="0"/>
                    <a:pt x="14" y="0"/>
                    <a:pt x="14" y="1"/>
                  </a:cubicBezTo>
                  <a:cubicBezTo>
                    <a:pt x="15" y="1"/>
                    <a:pt x="15" y="1"/>
                    <a:pt x="15" y="1"/>
                  </a:cubicBezTo>
                  <a:cubicBezTo>
                    <a:pt x="15" y="1"/>
                    <a:pt x="16" y="2"/>
                    <a:pt x="16" y="2"/>
                  </a:cubicBezTo>
                  <a:cubicBezTo>
                    <a:pt x="16" y="2"/>
                    <a:pt x="16" y="2"/>
                    <a:pt x="16" y="2"/>
                  </a:cubicBezTo>
                  <a:cubicBezTo>
                    <a:pt x="17" y="1"/>
                    <a:pt x="17" y="1"/>
                    <a:pt x="17" y="1"/>
                  </a:cubicBezTo>
                  <a:cubicBezTo>
                    <a:pt x="17" y="1"/>
                    <a:pt x="17" y="1"/>
                    <a:pt x="17" y="1"/>
                  </a:cubicBezTo>
                  <a:cubicBezTo>
                    <a:pt x="17" y="1"/>
                    <a:pt x="17" y="1"/>
                    <a:pt x="17" y="1"/>
                  </a:cubicBezTo>
                  <a:cubicBezTo>
                    <a:pt x="17" y="2"/>
                    <a:pt x="18" y="2"/>
                    <a:pt x="18" y="2"/>
                  </a:cubicBezTo>
                  <a:cubicBezTo>
                    <a:pt x="18" y="3"/>
                    <a:pt x="18" y="3"/>
                    <a:pt x="18" y="3"/>
                  </a:cubicBezTo>
                  <a:cubicBezTo>
                    <a:pt x="18" y="4"/>
                    <a:pt x="18" y="4"/>
                    <a:pt x="18" y="4"/>
                  </a:cubicBezTo>
                  <a:cubicBezTo>
                    <a:pt x="18" y="4"/>
                    <a:pt x="18" y="4"/>
                    <a:pt x="18" y="4"/>
                  </a:cubicBezTo>
                  <a:cubicBezTo>
                    <a:pt x="19" y="4"/>
                    <a:pt x="20" y="5"/>
                    <a:pt x="20" y="6"/>
                  </a:cubicBezTo>
                  <a:cubicBezTo>
                    <a:pt x="20" y="7"/>
                    <a:pt x="19" y="8"/>
                    <a:pt x="18" y="9"/>
                  </a:cubicBezTo>
                  <a:cubicBezTo>
                    <a:pt x="18" y="10"/>
                    <a:pt x="18" y="10"/>
                    <a:pt x="18" y="10"/>
                  </a:cubicBezTo>
                  <a:cubicBezTo>
                    <a:pt x="18" y="13"/>
                    <a:pt x="20" y="14"/>
                    <a:pt x="23" y="14"/>
                  </a:cubicBezTo>
                  <a:cubicBezTo>
                    <a:pt x="25" y="14"/>
                    <a:pt x="25" y="14"/>
                    <a:pt x="25" y="14"/>
                  </a:cubicBezTo>
                  <a:cubicBezTo>
                    <a:pt x="26" y="14"/>
                    <a:pt x="27" y="15"/>
                    <a:pt x="29" y="15"/>
                  </a:cubicBezTo>
                  <a:cubicBezTo>
                    <a:pt x="30" y="16"/>
                    <a:pt x="31" y="16"/>
                    <a:pt x="31" y="16"/>
                  </a:cubicBezTo>
                  <a:cubicBezTo>
                    <a:pt x="32" y="16"/>
                    <a:pt x="32" y="16"/>
                    <a:pt x="32" y="15"/>
                  </a:cubicBezTo>
                  <a:cubicBezTo>
                    <a:pt x="32" y="15"/>
                    <a:pt x="31" y="14"/>
                    <a:pt x="28" y="14"/>
                  </a:cubicBezTo>
                  <a:cubicBezTo>
                    <a:pt x="23" y="12"/>
                    <a:pt x="20" y="10"/>
                    <a:pt x="20" y="6"/>
                  </a:cubicBezTo>
                  <a:cubicBezTo>
                    <a:pt x="20" y="3"/>
                    <a:pt x="23" y="1"/>
                    <a:pt x="26" y="1"/>
                  </a:cubicBezTo>
                  <a:cubicBezTo>
                    <a:pt x="27" y="1"/>
                    <a:pt x="28" y="1"/>
                    <a:pt x="29" y="1"/>
                  </a:cubicBezTo>
                  <a:cubicBezTo>
                    <a:pt x="31" y="2"/>
                    <a:pt x="31" y="2"/>
                    <a:pt x="31" y="2"/>
                  </a:cubicBezTo>
                  <a:cubicBezTo>
                    <a:pt x="31" y="2"/>
                    <a:pt x="31" y="2"/>
                    <a:pt x="31" y="2"/>
                  </a:cubicBezTo>
                  <a:cubicBezTo>
                    <a:pt x="32" y="2"/>
                    <a:pt x="32" y="2"/>
                    <a:pt x="32" y="1"/>
                  </a:cubicBezTo>
                  <a:cubicBezTo>
                    <a:pt x="32" y="0"/>
                    <a:pt x="32" y="0"/>
                    <a:pt x="32" y="0"/>
                  </a:cubicBezTo>
                  <a:cubicBezTo>
                    <a:pt x="33" y="0"/>
                    <a:pt x="34" y="1"/>
                    <a:pt x="34" y="2"/>
                  </a:cubicBezTo>
                  <a:cubicBezTo>
                    <a:pt x="35" y="2"/>
                    <a:pt x="35" y="3"/>
                    <a:pt x="35" y="4"/>
                  </a:cubicBezTo>
                  <a:cubicBezTo>
                    <a:pt x="35" y="5"/>
                    <a:pt x="35" y="5"/>
                    <a:pt x="34" y="6"/>
                  </a:cubicBezTo>
                  <a:cubicBezTo>
                    <a:pt x="33" y="7"/>
                    <a:pt x="32" y="7"/>
                    <a:pt x="31" y="7"/>
                  </a:cubicBezTo>
                  <a:cubicBezTo>
                    <a:pt x="30" y="7"/>
                    <a:pt x="28" y="7"/>
                    <a:pt x="26" y="5"/>
                  </a:cubicBezTo>
                  <a:cubicBezTo>
                    <a:pt x="25" y="5"/>
                    <a:pt x="25" y="5"/>
                    <a:pt x="24" y="5"/>
                  </a:cubicBezTo>
                  <a:cubicBezTo>
                    <a:pt x="24" y="5"/>
                    <a:pt x="23" y="5"/>
                    <a:pt x="23" y="6"/>
                  </a:cubicBezTo>
                  <a:cubicBezTo>
                    <a:pt x="23" y="6"/>
                    <a:pt x="24" y="7"/>
                    <a:pt x="25" y="7"/>
                  </a:cubicBezTo>
                  <a:cubicBezTo>
                    <a:pt x="26" y="7"/>
                    <a:pt x="27" y="8"/>
                    <a:pt x="27" y="8"/>
                  </a:cubicBezTo>
                  <a:cubicBezTo>
                    <a:pt x="29" y="9"/>
                    <a:pt x="30" y="9"/>
                    <a:pt x="31" y="10"/>
                  </a:cubicBezTo>
                  <a:cubicBezTo>
                    <a:pt x="34" y="11"/>
                    <a:pt x="36" y="13"/>
                    <a:pt x="36" y="15"/>
                  </a:cubicBezTo>
                  <a:cubicBezTo>
                    <a:pt x="36" y="17"/>
                    <a:pt x="34" y="19"/>
                    <a:pt x="32" y="19"/>
                  </a:cubicBezTo>
                  <a:cubicBezTo>
                    <a:pt x="31" y="19"/>
                    <a:pt x="31" y="19"/>
                    <a:pt x="30"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73">
              <a:extLst>
                <a:ext uri="{FF2B5EF4-FFF2-40B4-BE49-F238E27FC236}">
                  <a16:creationId xmlns:a16="http://schemas.microsoft.com/office/drawing/2014/main" id="{604C8D79-ACA7-4D2C-941A-5F590DA3C720}"/>
                </a:ext>
              </a:extLst>
            </p:cNvPr>
            <p:cNvSpPr>
              <a:spLocks/>
            </p:cNvSpPr>
            <p:nvPr userDrawn="1"/>
          </p:nvSpPr>
          <p:spPr bwMode="auto">
            <a:xfrm>
              <a:off x="351" y="108"/>
              <a:ext cx="64" cy="69"/>
            </a:xfrm>
            <a:custGeom>
              <a:avLst/>
              <a:gdLst>
                <a:gd name="T0" fmla="*/ 30 w 31"/>
                <a:gd name="T1" fmla="*/ 30 h 33"/>
                <a:gd name="T2" fmla="*/ 30 w 31"/>
                <a:gd name="T3" fmla="*/ 28 h 33"/>
                <a:gd name="T4" fmla="*/ 30 w 31"/>
                <a:gd name="T5" fmla="*/ 25 h 33"/>
                <a:gd name="T6" fmla="*/ 31 w 31"/>
                <a:gd name="T7" fmla="*/ 25 h 33"/>
                <a:gd name="T8" fmla="*/ 30 w 31"/>
                <a:gd name="T9" fmla="*/ 23 h 33"/>
                <a:gd name="T10" fmla="*/ 24 w 31"/>
                <a:gd name="T11" fmla="*/ 16 h 33"/>
                <a:gd name="T12" fmla="*/ 29 w 31"/>
                <a:gd name="T13" fmla="*/ 17 h 33"/>
                <a:gd name="T14" fmla="*/ 29 w 31"/>
                <a:gd name="T15" fmla="*/ 11 h 33"/>
                <a:gd name="T16" fmla="*/ 25 w 31"/>
                <a:gd name="T17" fmla="*/ 9 h 33"/>
                <a:gd name="T18" fmla="*/ 25 w 31"/>
                <a:gd name="T19" fmla="*/ 10 h 33"/>
                <a:gd name="T20" fmla="*/ 21 w 31"/>
                <a:gd name="T21" fmla="*/ 7 h 33"/>
                <a:gd name="T22" fmla="*/ 21 w 31"/>
                <a:gd name="T23" fmla="*/ 8 h 33"/>
                <a:gd name="T24" fmla="*/ 26 w 31"/>
                <a:gd name="T25" fmla="*/ 4 h 33"/>
                <a:gd name="T26" fmla="*/ 29 w 31"/>
                <a:gd name="T27" fmla="*/ 4 h 33"/>
                <a:gd name="T28" fmla="*/ 24 w 31"/>
                <a:gd name="T29" fmla="*/ 2 h 33"/>
                <a:gd name="T30" fmla="*/ 31 w 31"/>
                <a:gd name="T31" fmla="*/ 1 h 33"/>
                <a:gd name="T32" fmla="*/ 29 w 31"/>
                <a:gd name="T33" fmla="*/ 2 h 33"/>
                <a:gd name="T34" fmla="*/ 25 w 31"/>
                <a:gd name="T35" fmla="*/ 11 h 33"/>
                <a:gd name="T36" fmla="*/ 21 w 31"/>
                <a:gd name="T37" fmla="*/ 14 h 33"/>
                <a:gd name="T38" fmla="*/ 12 w 31"/>
                <a:gd name="T39" fmla="*/ 18 h 33"/>
                <a:gd name="T40" fmla="*/ 8 w 31"/>
                <a:gd name="T41" fmla="*/ 16 h 33"/>
                <a:gd name="T42" fmla="*/ 9 w 31"/>
                <a:gd name="T43" fmla="*/ 14 h 33"/>
                <a:gd name="T44" fmla="*/ 10 w 31"/>
                <a:gd name="T45" fmla="*/ 17 h 33"/>
                <a:gd name="T46" fmla="*/ 13 w 31"/>
                <a:gd name="T47" fmla="*/ 16 h 33"/>
                <a:gd name="T48" fmla="*/ 13 w 31"/>
                <a:gd name="T49" fmla="*/ 14 h 33"/>
                <a:gd name="T50" fmla="*/ 15 w 31"/>
                <a:gd name="T51" fmla="*/ 14 h 33"/>
                <a:gd name="T52" fmla="*/ 13 w 31"/>
                <a:gd name="T53" fmla="*/ 12 h 33"/>
                <a:gd name="T54" fmla="*/ 14 w 31"/>
                <a:gd name="T55" fmla="*/ 6 h 33"/>
                <a:gd name="T56" fmla="*/ 15 w 31"/>
                <a:gd name="T57" fmla="*/ 7 h 33"/>
                <a:gd name="T58" fmla="*/ 14 w 31"/>
                <a:gd name="T59" fmla="*/ 3 h 33"/>
                <a:gd name="T60" fmla="*/ 14 w 31"/>
                <a:gd name="T61" fmla="*/ 1 h 33"/>
                <a:gd name="T62" fmla="*/ 12 w 31"/>
                <a:gd name="T63" fmla="*/ 2 h 33"/>
                <a:gd name="T64" fmla="*/ 10 w 31"/>
                <a:gd name="T65" fmla="*/ 1 h 33"/>
                <a:gd name="T66" fmla="*/ 9 w 31"/>
                <a:gd name="T67" fmla="*/ 3 h 33"/>
                <a:gd name="T68" fmla="*/ 7 w 31"/>
                <a:gd name="T69" fmla="*/ 3 h 33"/>
                <a:gd name="T70" fmla="*/ 5 w 31"/>
                <a:gd name="T71" fmla="*/ 5 h 33"/>
                <a:gd name="T72" fmla="*/ 7 w 31"/>
                <a:gd name="T73" fmla="*/ 6 h 33"/>
                <a:gd name="T74" fmla="*/ 8 w 31"/>
                <a:gd name="T75" fmla="*/ 10 h 33"/>
                <a:gd name="T76" fmla="*/ 8 w 31"/>
                <a:gd name="T77" fmla="*/ 12 h 33"/>
                <a:gd name="T78" fmla="*/ 9 w 31"/>
                <a:gd name="T79" fmla="*/ 22 h 33"/>
                <a:gd name="T80" fmla="*/ 3 w 31"/>
                <a:gd name="T81" fmla="*/ 31 h 33"/>
                <a:gd name="T82" fmla="*/ 5 w 31"/>
                <a:gd name="T83" fmla="*/ 30 h 33"/>
                <a:gd name="T84" fmla="*/ 6 w 31"/>
                <a:gd name="T85" fmla="*/ 31 h 33"/>
                <a:gd name="T86" fmla="*/ 7 w 31"/>
                <a:gd name="T87" fmla="*/ 27 h 33"/>
                <a:gd name="T88" fmla="*/ 9 w 31"/>
                <a:gd name="T89" fmla="*/ 26 h 33"/>
                <a:gd name="T90" fmla="*/ 10 w 31"/>
                <a:gd name="T91" fmla="*/ 26 h 33"/>
                <a:gd name="T92" fmla="*/ 12 w 31"/>
                <a:gd name="T93" fmla="*/ 23 h 33"/>
                <a:gd name="T94" fmla="*/ 13 w 31"/>
                <a:gd name="T95" fmla="*/ 22 h 33"/>
                <a:gd name="T96" fmla="*/ 14 w 31"/>
                <a:gd name="T97" fmla="*/ 19 h 33"/>
                <a:gd name="T98" fmla="*/ 17 w 31"/>
                <a:gd name="T99" fmla="*/ 18 h 33"/>
                <a:gd name="T100" fmla="*/ 19 w 31"/>
                <a:gd name="T101" fmla="*/ 17 h 33"/>
                <a:gd name="T102" fmla="*/ 20 w 31"/>
                <a:gd name="T103" fmla="*/ 18 h 33"/>
                <a:gd name="T104" fmla="*/ 26 w 31"/>
                <a:gd name="T105" fmla="*/ 33 h 33"/>
                <a:gd name="T106" fmla="*/ 28 w 31"/>
                <a:gd name="T107" fmla="*/ 32 h 33"/>
                <a:gd name="T108" fmla="*/ 30 w 31"/>
                <a:gd name="T109"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3">
                  <a:moveTo>
                    <a:pt x="31" y="33"/>
                  </a:moveTo>
                  <a:cubicBezTo>
                    <a:pt x="31" y="32"/>
                    <a:pt x="31" y="32"/>
                    <a:pt x="31" y="32"/>
                  </a:cubicBezTo>
                  <a:cubicBezTo>
                    <a:pt x="31" y="32"/>
                    <a:pt x="31" y="32"/>
                    <a:pt x="31" y="32"/>
                  </a:cubicBezTo>
                  <a:cubicBezTo>
                    <a:pt x="31" y="31"/>
                    <a:pt x="31" y="31"/>
                    <a:pt x="31" y="30"/>
                  </a:cubicBezTo>
                  <a:cubicBezTo>
                    <a:pt x="31" y="30"/>
                    <a:pt x="31" y="30"/>
                    <a:pt x="30" y="30"/>
                  </a:cubicBezTo>
                  <a:cubicBezTo>
                    <a:pt x="30" y="29"/>
                    <a:pt x="30" y="29"/>
                    <a:pt x="30" y="29"/>
                  </a:cubicBezTo>
                  <a:cubicBezTo>
                    <a:pt x="30" y="29"/>
                    <a:pt x="30" y="28"/>
                    <a:pt x="30" y="28"/>
                  </a:cubicBezTo>
                  <a:cubicBezTo>
                    <a:pt x="30" y="28"/>
                    <a:pt x="30" y="28"/>
                    <a:pt x="30" y="28"/>
                  </a:cubicBezTo>
                  <a:cubicBezTo>
                    <a:pt x="30" y="28"/>
                    <a:pt x="30" y="28"/>
                    <a:pt x="30" y="28"/>
                  </a:cubicBezTo>
                  <a:cubicBezTo>
                    <a:pt x="30" y="28"/>
                    <a:pt x="30" y="28"/>
                    <a:pt x="30" y="28"/>
                  </a:cubicBezTo>
                  <a:cubicBezTo>
                    <a:pt x="30" y="28"/>
                    <a:pt x="31" y="28"/>
                    <a:pt x="31" y="28"/>
                  </a:cubicBezTo>
                  <a:cubicBezTo>
                    <a:pt x="31" y="28"/>
                    <a:pt x="31" y="28"/>
                    <a:pt x="31" y="27"/>
                  </a:cubicBezTo>
                  <a:cubicBezTo>
                    <a:pt x="31" y="26"/>
                    <a:pt x="31" y="26"/>
                    <a:pt x="30" y="26"/>
                  </a:cubicBezTo>
                  <a:cubicBezTo>
                    <a:pt x="30" y="25"/>
                    <a:pt x="30" y="25"/>
                    <a:pt x="30" y="25"/>
                  </a:cubicBezTo>
                  <a:cubicBezTo>
                    <a:pt x="30" y="25"/>
                    <a:pt x="30" y="25"/>
                    <a:pt x="30" y="25"/>
                  </a:cubicBezTo>
                  <a:cubicBezTo>
                    <a:pt x="30" y="25"/>
                    <a:pt x="30" y="25"/>
                    <a:pt x="30" y="25"/>
                  </a:cubicBezTo>
                  <a:cubicBezTo>
                    <a:pt x="30" y="25"/>
                    <a:pt x="30" y="25"/>
                    <a:pt x="30" y="25"/>
                  </a:cubicBezTo>
                  <a:cubicBezTo>
                    <a:pt x="31" y="25"/>
                    <a:pt x="31" y="25"/>
                    <a:pt x="31" y="25"/>
                  </a:cubicBezTo>
                  <a:cubicBezTo>
                    <a:pt x="31" y="25"/>
                    <a:pt x="31" y="25"/>
                    <a:pt x="31" y="25"/>
                  </a:cubicBezTo>
                  <a:cubicBezTo>
                    <a:pt x="31" y="25"/>
                    <a:pt x="31" y="25"/>
                    <a:pt x="31" y="25"/>
                  </a:cubicBezTo>
                  <a:cubicBezTo>
                    <a:pt x="31" y="24"/>
                    <a:pt x="31" y="24"/>
                    <a:pt x="31" y="24"/>
                  </a:cubicBezTo>
                  <a:cubicBezTo>
                    <a:pt x="31" y="24"/>
                    <a:pt x="31" y="24"/>
                    <a:pt x="31" y="24"/>
                  </a:cubicBezTo>
                  <a:cubicBezTo>
                    <a:pt x="31" y="23"/>
                    <a:pt x="31" y="23"/>
                    <a:pt x="30" y="23"/>
                  </a:cubicBezTo>
                  <a:cubicBezTo>
                    <a:pt x="30" y="23"/>
                    <a:pt x="30" y="23"/>
                    <a:pt x="30" y="23"/>
                  </a:cubicBezTo>
                  <a:cubicBezTo>
                    <a:pt x="30" y="23"/>
                    <a:pt x="30" y="23"/>
                    <a:pt x="30" y="23"/>
                  </a:cubicBezTo>
                  <a:cubicBezTo>
                    <a:pt x="29" y="23"/>
                    <a:pt x="29" y="23"/>
                    <a:pt x="29" y="23"/>
                  </a:cubicBezTo>
                  <a:cubicBezTo>
                    <a:pt x="28" y="23"/>
                    <a:pt x="27" y="22"/>
                    <a:pt x="27" y="21"/>
                  </a:cubicBezTo>
                  <a:cubicBezTo>
                    <a:pt x="26" y="18"/>
                    <a:pt x="26" y="18"/>
                    <a:pt x="26" y="18"/>
                  </a:cubicBezTo>
                  <a:cubicBezTo>
                    <a:pt x="26" y="18"/>
                    <a:pt x="25" y="17"/>
                    <a:pt x="24" y="16"/>
                  </a:cubicBezTo>
                  <a:cubicBezTo>
                    <a:pt x="24" y="16"/>
                    <a:pt x="24" y="16"/>
                    <a:pt x="24" y="16"/>
                  </a:cubicBezTo>
                  <a:cubicBezTo>
                    <a:pt x="23" y="16"/>
                    <a:pt x="23" y="16"/>
                    <a:pt x="23" y="16"/>
                  </a:cubicBezTo>
                  <a:cubicBezTo>
                    <a:pt x="23" y="16"/>
                    <a:pt x="23" y="16"/>
                    <a:pt x="23" y="16"/>
                  </a:cubicBezTo>
                  <a:cubicBezTo>
                    <a:pt x="23" y="16"/>
                    <a:pt x="23" y="16"/>
                    <a:pt x="23" y="16"/>
                  </a:cubicBezTo>
                  <a:cubicBezTo>
                    <a:pt x="24" y="16"/>
                    <a:pt x="25" y="16"/>
                    <a:pt x="26" y="16"/>
                  </a:cubicBezTo>
                  <a:cubicBezTo>
                    <a:pt x="27" y="17"/>
                    <a:pt x="28" y="17"/>
                    <a:pt x="29" y="17"/>
                  </a:cubicBezTo>
                  <a:cubicBezTo>
                    <a:pt x="30" y="17"/>
                    <a:pt x="31" y="16"/>
                    <a:pt x="31" y="14"/>
                  </a:cubicBezTo>
                  <a:cubicBezTo>
                    <a:pt x="31" y="14"/>
                    <a:pt x="31" y="13"/>
                    <a:pt x="31" y="12"/>
                  </a:cubicBezTo>
                  <a:cubicBezTo>
                    <a:pt x="30" y="11"/>
                    <a:pt x="30" y="11"/>
                    <a:pt x="29" y="10"/>
                  </a:cubicBezTo>
                  <a:cubicBezTo>
                    <a:pt x="29" y="10"/>
                    <a:pt x="29" y="10"/>
                    <a:pt x="29" y="10"/>
                  </a:cubicBezTo>
                  <a:cubicBezTo>
                    <a:pt x="29" y="10"/>
                    <a:pt x="29" y="10"/>
                    <a:pt x="29" y="11"/>
                  </a:cubicBezTo>
                  <a:cubicBezTo>
                    <a:pt x="29" y="11"/>
                    <a:pt x="29" y="11"/>
                    <a:pt x="29" y="11"/>
                  </a:cubicBezTo>
                  <a:cubicBezTo>
                    <a:pt x="29" y="11"/>
                    <a:pt x="29" y="11"/>
                    <a:pt x="29" y="11"/>
                  </a:cubicBezTo>
                  <a:cubicBezTo>
                    <a:pt x="29" y="11"/>
                    <a:pt x="29" y="11"/>
                    <a:pt x="28" y="11"/>
                  </a:cubicBezTo>
                  <a:cubicBezTo>
                    <a:pt x="28" y="11"/>
                    <a:pt x="28" y="11"/>
                    <a:pt x="28" y="11"/>
                  </a:cubicBezTo>
                  <a:cubicBezTo>
                    <a:pt x="27" y="9"/>
                    <a:pt x="26" y="9"/>
                    <a:pt x="25" y="9"/>
                  </a:cubicBezTo>
                  <a:cubicBezTo>
                    <a:pt x="25" y="9"/>
                    <a:pt x="25" y="9"/>
                    <a:pt x="25" y="9"/>
                  </a:cubicBezTo>
                  <a:cubicBezTo>
                    <a:pt x="25" y="9"/>
                    <a:pt x="25" y="9"/>
                    <a:pt x="25" y="9"/>
                  </a:cubicBezTo>
                  <a:cubicBezTo>
                    <a:pt x="25" y="9"/>
                    <a:pt x="25" y="10"/>
                    <a:pt x="25" y="10"/>
                  </a:cubicBezTo>
                  <a:cubicBezTo>
                    <a:pt x="25" y="10"/>
                    <a:pt x="25" y="10"/>
                    <a:pt x="25" y="10"/>
                  </a:cubicBezTo>
                  <a:cubicBezTo>
                    <a:pt x="25" y="10"/>
                    <a:pt x="25" y="10"/>
                    <a:pt x="25" y="10"/>
                  </a:cubicBezTo>
                  <a:cubicBezTo>
                    <a:pt x="25" y="10"/>
                    <a:pt x="25" y="10"/>
                    <a:pt x="25" y="10"/>
                  </a:cubicBezTo>
                  <a:cubicBezTo>
                    <a:pt x="24" y="10"/>
                    <a:pt x="24" y="9"/>
                    <a:pt x="24" y="9"/>
                  </a:cubicBezTo>
                  <a:cubicBezTo>
                    <a:pt x="24" y="9"/>
                    <a:pt x="24" y="9"/>
                    <a:pt x="24" y="9"/>
                  </a:cubicBezTo>
                  <a:cubicBezTo>
                    <a:pt x="23" y="8"/>
                    <a:pt x="23" y="8"/>
                    <a:pt x="22" y="7"/>
                  </a:cubicBezTo>
                  <a:cubicBezTo>
                    <a:pt x="21" y="7"/>
                    <a:pt x="21" y="7"/>
                    <a:pt x="21" y="7"/>
                  </a:cubicBezTo>
                  <a:cubicBezTo>
                    <a:pt x="21" y="7"/>
                    <a:pt x="21" y="7"/>
                    <a:pt x="21" y="7"/>
                  </a:cubicBezTo>
                  <a:cubicBezTo>
                    <a:pt x="21" y="7"/>
                    <a:pt x="21" y="7"/>
                    <a:pt x="21" y="7"/>
                  </a:cubicBezTo>
                  <a:cubicBezTo>
                    <a:pt x="21" y="7"/>
                    <a:pt x="21" y="7"/>
                    <a:pt x="21" y="7"/>
                  </a:cubicBezTo>
                  <a:cubicBezTo>
                    <a:pt x="21" y="8"/>
                    <a:pt x="21" y="8"/>
                    <a:pt x="21" y="8"/>
                  </a:cubicBezTo>
                  <a:cubicBezTo>
                    <a:pt x="21" y="8"/>
                    <a:pt x="21" y="8"/>
                    <a:pt x="21" y="8"/>
                  </a:cubicBezTo>
                  <a:cubicBezTo>
                    <a:pt x="21" y="8"/>
                    <a:pt x="20" y="8"/>
                    <a:pt x="20" y="7"/>
                  </a:cubicBezTo>
                  <a:cubicBezTo>
                    <a:pt x="19" y="6"/>
                    <a:pt x="19" y="6"/>
                    <a:pt x="19" y="5"/>
                  </a:cubicBezTo>
                  <a:cubicBezTo>
                    <a:pt x="19" y="4"/>
                    <a:pt x="20" y="3"/>
                    <a:pt x="22" y="3"/>
                  </a:cubicBezTo>
                  <a:cubicBezTo>
                    <a:pt x="22" y="3"/>
                    <a:pt x="23" y="3"/>
                    <a:pt x="24" y="3"/>
                  </a:cubicBezTo>
                  <a:cubicBezTo>
                    <a:pt x="26" y="4"/>
                    <a:pt x="26" y="4"/>
                    <a:pt x="26" y="4"/>
                  </a:cubicBezTo>
                  <a:cubicBezTo>
                    <a:pt x="27" y="5"/>
                    <a:pt x="27" y="5"/>
                    <a:pt x="28" y="5"/>
                  </a:cubicBezTo>
                  <a:cubicBezTo>
                    <a:pt x="28" y="5"/>
                    <a:pt x="28" y="5"/>
                    <a:pt x="29" y="5"/>
                  </a:cubicBezTo>
                  <a:cubicBezTo>
                    <a:pt x="29" y="5"/>
                    <a:pt x="29" y="5"/>
                    <a:pt x="29" y="5"/>
                  </a:cubicBezTo>
                  <a:cubicBezTo>
                    <a:pt x="29" y="5"/>
                    <a:pt x="29" y="5"/>
                    <a:pt x="29" y="4"/>
                  </a:cubicBezTo>
                  <a:cubicBezTo>
                    <a:pt x="29" y="4"/>
                    <a:pt x="29" y="4"/>
                    <a:pt x="29" y="4"/>
                  </a:cubicBezTo>
                  <a:cubicBezTo>
                    <a:pt x="28" y="4"/>
                    <a:pt x="27" y="4"/>
                    <a:pt x="26" y="3"/>
                  </a:cubicBezTo>
                  <a:cubicBezTo>
                    <a:pt x="25" y="3"/>
                    <a:pt x="25" y="2"/>
                    <a:pt x="25" y="2"/>
                  </a:cubicBezTo>
                  <a:cubicBezTo>
                    <a:pt x="24" y="2"/>
                    <a:pt x="24" y="2"/>
                    <a:pt x="24" y="2"/>
                  </a:cubicBezTo>
                  <a:cubicBezTo>
                    <a:pt x="24" y="2"/>
                    <a:pt x="24" y="2"/>
                    <a:pt x="24" y="2"/>
                  </a:cubicBezTo>
                  <a:cubicBezTo>
                    <a:pt x="24" y="2"/>
                    <a:pt x="24" y="2"/>
                    <a:pt x="24" y="2"/>
                  </a:cubicBezTo>
                  <a:cubicBezTo>
                    <a:pt x="26" y="2"/>
                    <a:pt x="26" y="2"/>
                    <a:pt x="26" y="2"/>
                  </a:cubicBezTo>
                  <a:cubicBezTo>
                    <a:pt x="27" y="3"/>
                    <a:pt x="27" y="3"/>
                    <a:pt x="27" y="3"/>
                  </a:cubicBezTo>
                  <a:cubicBezTo>
                    <a:pt x="28" y="3"/>
                    <a:pt x="29" y="3"/>
                    <a:pt x="30" y="3"/>
                  </a:cubicBezTo>
                  <a:cubicBezTo>
                    <a:pt x="30" y="3"/>
                    <a:pt x="31" y="3"/>
                    <a:pt x="31" y="2"/>
                  </a:cubicBezTo>
                  <a:cubicBezTo>
                    <a:pt x="31" y="2"/>
                    <a:pt x="31" y="2"/>
                    <a:pt x="31" y="1"/>
                  </a:cubicBezTo>
                  <a:cubicBezTo>
                    <a:pt x="30" y="1"/>
                    <a:pt x="30" y="1"/>
                    <a:pt x="30" y="1"/>
                  </a:cubicBezTo>
                  <a:cubicBezTo>
                    <a:pt x="30" y="1"/>
                    <a:pt x="30" y="1"/>
                    <a:pt x="30" y="1"/>
                  </a:cubicBezTo>
                  <a:cubicBezTo>
                    <a:pt x="30" y="1"/>
                    <a:pt x="30" y="1"/>
                    <a:pt x="30" y="1"/>
                  </a:cubicBezTo>
                  <a:cubicBezTo>
                    <a:pt x="30" y="2"/>
                    <a:pt x="30" y="2"/>
                    <a:pt x="30" y="2"/>
                  </a:cubicBezTo>
                  <a:cubicBezTo>
                    <a:pt x="30" y="2"/>
                    <a:pt x="30" y="2"/>
                    <a:pt x="29" y="2"/>
                  </a:cubicBezTo>
                  <a:cubicBezTo>
                    <a:pt x="29" y="2"/>
                    <a:pt x="29" y="2"/>
                    <a:pt x="29" y="2"/>
                  </a:cubicBezTo>
                  <a:cubicBezTo>
                    <a:pt x="26" y="2"/>
                    <a:pt x="26" y="2"/>
                    <a:pt x="26" y="2"/>
                  </a:cubicBezTo>
                  <a:cubicBezTo>
                    <a:pt x="24" y="1"/>
                    <a:pt x="24" y="1"/>
                    <a:pt x="23" y="1"/>
                  </a:cubicBezTo>
                  <a:cubicBezTo>
                    <a:pt x="20" y="1"/>
                    <a:pt x="18" y="3"/>
                    <a:pt x="18" y="5"/>
                  </a:cubicBezTo>
                  <a:cubicBezTo>
                    <a:pt x="18" y="8"/>
                    <a:pt x="20" y="9"/>
                    <a:pt x="25" y="11"/>
                  </a:cubicBezTo>
                  <a:cubicBezTo>
                    <a:pt x="29" y="13"/>
                    <a:pt x="30" y="13"/>
                    <a:pt x="30" y="14"/>
                  </a:cubicBezTo>
                  <a:cubicBezTo>
                    <a:pt x="30" y="15"/>
                    <a:pt x="29" y="16"/>
                    <a:pt x="28" y="16"/>
                  </a:cubicBezTo>
                  <a:cubicBezTo>
                    <a:pt x="28" y="16"/>
                    <a:pt x="28" y="16"/>
                    <a:pt x="28" y="15"/>
                  </a:cubicBezTo>
                  <a:cubicBezTo>
                    <a:pt x="27" y="15"/>
                    <a:pt x="27" y="15"/>
                    <a:pt x="25" y="15"/>
                  </a:cubicBezTo>
                  <a:cubicBezTo>
                    <a:pt x="24" y="15"/>
                    <a:pt x="23" y="14"/>
                    <a:pt x="21" y="14"/>
                  </a:cubicBezTo>
                  <a:cubicBezTo>
                    <a:pt x="18" y="14"/>
                    <a:pt x="16" y="15"/>
                    <a:pt x="14" y="17"/>
                  </a:cubicBezTo>
                  <a:cubicBezTo>
                    <a:pt x="14" y="17"/>
                    <a:pt x="14" y="17"/>
                    <a:pt x="13" y="17"/>
                  </a:cubicBezTo>
                  <a:cubicBezTo>
                    <a:pt x="13" y="17"/>
                    <a:pt x="13" y="17"/>
                    <a:pt x="13" y="17"/>
                  </a:cubicBezTo>
                  <a:cubicBezTo>
                    <a:pt x="12" y="17"/>
                    <a:pt x="12" y="17"/>
                    <a:pt x="12" y="17"/>
                  </a:cubicBezTo>
                  <a:cubicBezTo>
                    <a:pt x="12" y="17"/>
                    <a:pt x="12" y="17"/>
                    <a:pt x="12" y="18"/>
                  </a:cubicBezTo>
                  <a:cubicBezTo>
                    <a:pt x="11" y="19"/>
                    <a:pt x="11" y="19"/>
                    <a:pt x="11" y="19"/>
                  </a:cubicBezTo>
                  <a:cubicBezTo>
                    <a:pt x="11" y="19"/>
                    <a:pt x="11" y="19"/>
                    <a:pt x="11" y="19"/>
                  </a:cubicBezTo>
                  <a:cubicBezTo>
                    <a:pt x="10" y="19"/>
                    <a:pt x="10" y="19"/>
                    <a:pt x="10" y="18"/>
                  </a:cubicBezTo>
                  <a:cubicBezTo>
                    <a:pt x="10" y="17"/>
                    <a:pt x="9" y="17"/>
                    <a:pt x="9" y="17"/>
                  </a:cubicBezTo>
                  <a:cubicBezTo>
                    <a:pt x="8" y="16"/>
                    <a:pt x="8" y="16"/>
                    <a:pt x="8" y="16"/>
                  </a:cubicBezTo>
                  <a:cubicBezTo>
                    <a:pt x="8" y="16"/>
                    <a:pt x="8" y="16"/>
                    <a:pt x="8" y="16"/>
                  </a:cubicBezTo>
                  <a:cubicBezTo>
                    <a:pt x="8" y="16"/>
                    <a:pt x="8" y="16"/>
                    <a:pt x="8" y="15"/>
                  </a:cubicBezTo>
                  <a:cubicBezTo>
                    <a:pt x="8" y="15"/>
                    <a:pt x="8" y="15"/>
                    <a:pt x="9" y="15"/>
                  </a:cubicBezTo>
                  <a:cubicBezTo>
                    <a:pt x="9" y="15"/>
                    <a:pt x="9" y="15"/>
                    <a:pt x="9" y="15"/>
                  </a:cubicBezTo>
                  <a:cubicBezTo>
                    <a:pt x="9" y="14"/>
                    <a:pt x="9" y="14"/>
                    <a:pt x="9" y="14"/>
                  </a:cubicBezTo>
                  <a:cubicBezTo>
                    <a:pt x="9" y="14"/>
                    <a:pt x="9" y="14"/>
                    <a:pt x="9" y="14"/>
                  </a:cubicBezTo>
                  <a:cubicBezTo>
                    <a:pt x="9" y="14"/>
                    <a:pt x="9" y="14"/>
                    <a:pt x="9" y="15"/>
                  </a:cubicBezTo>
                  <a:cubicBezTo>
                    <a:pt x="9" y="15"/>
                    <a:pt x="9" y="16"/>
                    <a:pt x="10" y="16"/>
                  </a:cubicBezTo>
                  <a:cubicBezTo>
                    <a:pt x="10" y="17"/>
                    <a:pt x="10" y="17"/>
                    <a:pt x="10" y="17"/>
                  </a:cubicBezTo>
                  <a:cubicBezTo>
                    <a:pt x="10" y="17"/>
                    <a:pt x="10" y="17"/>
                    <a:pt x="10" y="17"/>
                  </a:cubicBezTo>
                  <a:cubicBezTo>
                    <a:pt x="11" y="17"/>
                    <a:pt x="11" y="16"/>
                    <a:pt x="11" y="15"/>
                  </a:cubicBezTo>
                  <a:cubicBezTo>
                    <a:pt x="11" y="15"/>
                    <a:pt x="11" y="14"/>
                    <a:pt x="12" y="14"/>
                  </a:cubicBezTo>
                  <a:cubicBezTo>
                    <a:pt x="12" y="14"/>
                    <a:pt x="12" y="14"/>
                    <a:pt x="12" y="15"/>
                  </a:cubicBezTo>
                  <a:cubicBezTo>
                    <a:pt x="12" y="15"/>
                    <a:pt x="12" y="15"/>
                    <a:pt x="12" y="16"/>
                  </a:cubicBezTo>
                  <a:cubicBezTo>
                    <a:pt x="13" y="16"/>
                    <a:pt x="13" y="16"/>
                    <a:pt x="13" y="16"/>
                  </a:cubicBezTo>
                  <a:cubicBezTo>
                    <a:pt x="13" y="16"/>
                    <a:pt x="13" y="16"/>
                    <a:pt x="13" y="16"/>
                  </a:cubicBezTo>
                  <a:cubicBezTo>
                    <a:pt x="13" y="16"/>
                    <a:pt x="13" y="16"/>
                    <a:pt x="13" y="15"/>
                  </a:cubicBezTo>
                  <a:cubicBezTo>
                    <a:pt x="13" y="15"/>
                    <a:pt x="13" y="15"/>
                    <a:pt x="13" y="15"/>
                  </a:cubicBezTo>
                  <a:cubicBezTo>
                    <a:pt x="13" y="14"/>
                    <a:pt x="13" y="14"/>
                    <a:pt x="13" y="14"/>
                  </a:cubicBezTo>
                  <a:cubicBezTo>
                    <a:pt x="13" y="14"/>
                    <a:pt x="13" y="14"/>
                    <a:pt x="13" y="14"/>
                  </a:cubicBezTo>
                  <a:cubicBezTo>
                    <a:pt x="13" y="14"/>
                    <a:pt x="13" y="13"/>
                    <a:pt x="13" y="13"/>
                  </a:cubicBezTo>
                  <a:cubicBezTo>
                    <a:pt x="14" y="13"/>
                    <a:pt x="14" y="14"/>
                    <a:pt x="14" y="14"/>
                  </a:cubicBezTo>
                  <a:cubicBezTo>
                    <a:pt x="14" y="14"/>
                    <a:pt x="14" y="14"/>
                    <a:pt x="14" y="14"/>
                  </a:cubicBezTo>
                  <a:cubicBezTo>
                    <a:pt x="14" y="14"/>
                    <a:pt x="15" y="14"/>
                    <a:pt x="15" y="14"/>
                  </a:cubicBezTo>
                  <a:cubicBezTo>
                    <a:pt x="15" y="14"/>
                    <a:pt x="15" y="14"/>
                    <a:pt x="15" y="14"/>
                  </a:cubicBezTo>
                  <a:cubicBezTo>
                    <a:pt x="15" y="14"/>
                    <a:pt x="15" y="14"/>
                    <a:pt x="15" y="13"/>
                  </a:cubicBezTo>
                  <a:cubicBezTo>
                    <a:pt x="15" y="13"/>
                    <a:pt x="15" y="13"/>
                    <a:pt x="15" y="13"/>
                  </a:cubicBezTo>
                  <a:cubicBezTo>
                    <a:pt x="14" y="12"/>
                    <a:pt x="14" y="12"/>
                    <a:pt x="14" y="12"/>
                  </a:cubicBezTo>
                  <a:cubicBezTo>
                    <a:pt x="14" y="12"/>
                    <a:pt x="14" y="12"/>
                    <a:pt x="14" y="12"/>
                  </a:cubicBezTo>
                  <a:cubicBezTo>
                    <a:pt x="13" y="12"/>
                    <a:pt x="13" y="12"/>
                    <a:pt x="13" y="12"/>
                  </a:cubicBezTo>
                  <a:cubicBezTo>
                    <a:pt x="13" y="12"/>
                    <a:pt x="13" y="12"/>
                    <a:pt x="13" y="12"/>
                  </a:cubicBezTo>
                  <a:cubicBezTo>
                    <a:pt x="13" y="12"/>
                    <a:pt x="13" y="12"/>
                    <a:pt x="13" y="12"/>
                  </a:cubicBezTo>
                  <a:cubicBezTo>
                    <a:pt x="13" y="12"/>
                    <a:pt x="13" y="11"/>
                    <a:pt x="13" y="11"/>
                  </a:cubicBezTo>
                  <a:cubicBezTo>
                    <a:pt x="14" y="10"/>
                    <a:pt x="14" y="9"/>
                    <a:pt x="14" y="8"/>
                  </a:cubicBezTo>
                  <a:cubicBezTo>
                    <a:pt x="14" y="6"/>
                    <a:pt x="14" y="6"/>
                    <a:pt x="14" y="6"/>
                  </a:cubicBezTo>
                  <a:cubicBezTo>
                    <a:pt x="14" y="5"/>
                    <a:pt x="14" y="5"/>
                    <a:pt x="14" y="5"/>
                  </a:cubicBezTo>
                  <a:cubicBezTo>
                    <a:pt x="15" y="5"/>
                    <a:pt x="15" y="5"/>
                    <a:pt x="15" y="5"/>
                  </a:cubicBezTo>
                  <a:cubicBezTo>
                    <a:pt x="15" y="6"/>
                    <a:pt x="15" y="6"/>
                    <a:pt x="15" y="6"/>
                  </a:cubicBezTo>
                  <a:cubicBezTo>
                    <a:pt x="15" y="6"/>
                    <a:pt x="15" y="6"/>
                    <a:pt x="15" y="6"/>
                  </a:cubicBezTo>
                  <a:cubicBezTo>
                    <a:pt x="15" y="7"/>
                    <a:pt x="15" y="7"/>
                    <a:pt x="15" y="7"/>
                  </a:cubicBezTo>
                  <a:cubicBezTo>
                    <a:pt x="15" y="7"/>
                    <a:pt x="15" y="7"/>
                    <a:pt x="15" y="7"/>
                  </a:cubicBezTo>
                  <a:cubicBezTo>
                    <a:pt x="16" y="6"/>
                    <a:pt x="16" y="6"/>
                    <a:pt x="16" y="6"/>
                  </a:cubicBezTo>
                  <a:cubicBezTo>
                    <a:pt x="16" y="6"/>
                    <a:pt x="16" y="5"/>
                    <a:pt x="16" y="5"/>
                  </a:cubicBezTo>
                  <a:cubicBezTo>
                    <a:pt x="16" y="4"/>
                    <a:pt x="16" y="4"/>
                    <a:pt x="15" y="4"/>
                  </a:cubicBezTo>
                  <a:cubicBezTo>
                    <a:pt x="14" y="4"/>
                    <a:pt x="14" y="3"/>
                    <a:pt x="14" y="3"/>
                  </a:cubicBezTo>
                  <a:cubicBezTo>
                    <a:pt x="14" y="3"/>
                    <a:pt x="14" y="3"/>
                    <a:pt x="14" y="3"/>
                  </a:cubicBezTo>
                  <a:cubicBezTo>
                    <a:pt x="14" y="3"/>
                    <a:pt x="14" y="3"/>
                    <a:pt x="14" y="3"/>
                  </a:cubicBezTo>
                  <a:cubicBezTo>
                    <a:pt x="14" y="2"/>
                    <a:pt x="14" y="2"/>
                    <a:pt x="14" y="2"/>
                  </a:cubicBezTo>
                  <a:cubicBezTo>
                    <a:pt x="14" y="2"/>
                    <a:pt x="14" y="2"/>
                    <a:pt x="14" y="2"/>
                  </a:cubicBezTo>
                  <a:cubicBezTo>
                    <a:pt x="14" y="1"/>
                    <a:pt x="14" y="1"/>
                    <a:pt x="14" y="1"/>
                  </a:cubicBezTo>
                  <a:cubicBezTo>
                    <a:pt x="14" y="2"/>
                    <a:pt x="14" y="2"/>
                    <a:pt x="14" y="2"/>
                  </a:cubicBezTo>
                  <a:cubicBezTo>
                    <a:pt x="13" y="2"/>
                    <a:pt x="13" y="2"/>
                    <a:pt x="13" y="2"/>
                  </a:cubicBezTo>
                  <a:cubicBezTo>
                    <a:pt x="12" y="3"/>
                    <a:pt x="12" y="3"/>
                    <a:pt x="12" y="3"/>
                  </a:cubicBezTo>
                  <a:cubicBezTo>
                    <a:pt x="12" y="3"/>
                    <a:pt x="12" y="3"/>
                    <a:pt x="12" y="3"/>
                  </a:cubicBezTo>
                  <a:cubicBezTo>
                    <a:pt x="12" y="2"/>
                    <a:pt x="12" y="2"/>
                    <a:pt x="12" y="2"/>
                  </a:cubicBezTo>
                  <a:cubicBezTo>
                    <a:pt x="12" y="2"/>
                    <a:pt x="12" y="2"/>
                    <a:pt x="12" y="2"/>
                  </a:cubicBezTo>
                  <a:cubicBezTo>
                    <a:pt x="12" y="1"/>
                    <a:pt x="12" y="1"/>
                    <a:pt x="11" y="0"/>
                  </a:cubicBezTo>
                  <a:cubicBezTo>
                    <a:pt x="11" y="0"/>
                    <a:pt x="11" y="0"/>
                    <a:pt x="11" y="0"/>
                  </a:cubicBezTo>
                  <a:cubicBezTo>
                    <a:pt x="10" y="1"/>
                    <a:pt x="10" y="1"/>
                    <a:pt x="10" y="1"/>
                  </a:cubicBezTo>
                  <a:cubicBezTo>
                    <a:pt x="10" y="1"/>
                    <a:pt x="10" y="1"/>
                    <a:pt x="10" y="1"/>
                  </a:cubicBezTo>
                  <a:cubicBezTo>
                    <a:pt x="10" y="1"/>
                    <a:pt x="10" y="2"/>
                    <a:pt x="10" y="2"/>
                  </a:cubicBezTo>
                  <a:cubicBezTo>
                    <a:pt x="10" y="2"/>
                    <a:pt x="10" y="2"/>
                    <a:pt x="10" y="2"/>
                  </a:cubicBezTo>
                  <a:cubicBezTo>
                    <a:pt x="10" y="2"/>
                    <a:pt x="10" y="2"/>
                    <a:pt x="10" y="2"/>
                  </a:cubicBezTo>
                  <a:cubicBezTo>
                    <a:pt x="10" y="3"/>
                    <a:pt x="9" y="3"/>
                    <a:pt x="9" y="3"/>
                  </a:cubicBezTo>
                  <a:cubicBezTo>
                    <a:pt x="9" y="3"/>
                    <a:pt x="9" y="3"/>
                    <a:pt x="9" y="3"/>
                  </a:cubicBezTo>
                  <a:cubicBezTo>
                    <a:pt x="9" y="2"/>
                    <a:pt x="9" y="2"/>
                    <a:pt x="9" y="2"/>
                  </a:cubicBezTo>
                  <a:cubicBezTo>
                    <a:pt x="9" y="2"/>
                    <a:pt x="9" y="2"/>
                    <a:pt x="9" y="2"/>
                  </a:cubicBezTo>
                  <a:cubicBezTo>
                    <a:pt x="8" y="2"/>
                    <a:pt x="8" y="2"/>
                    <a:pt x="8" y="2"/>
                  </a:cubicBezTo>
                  <a:cubicBezTo>
                    <a:pt x="8" y="1"/>
                    <a:pt x="8" y="1"/>
                    <a:pt x="8" y="1"/>
                  </a:cubicBezTo>
                  <a:cubicBezTo>
                    <a:pt x="7" y="2"/>
                    <a:pt x="7" y="2"/>
                    <a:pt x="7" y="3"/>
                  </a:cubicBezTo>
                  <a:cubicBezTo>
                    <a:pt x="7" y="3"/>
                    <a:pt x="7" y="3"/>
                    <a:pt x="7" y="3"/>
                  </a:cubicBezTo>
                  <a:cubicBezTo>
                    <a:pt x="7" y="4"/>
                    <a:pt x="7" y="4"/>
                    <a:pt x="7" y="4"/>
                  </a:cubicBezTo>
                  <a:cubicBezTo>
                    <a:pt x="7" y="4"/>
                    <a:pt x="7" y="4"/>
                    <a:pt x="7" y="4"/>
                  </a:cubicBezTo>
                  <a:cubicBezTo>
                    <a:pt x="7" y="4"/>
                    <a:pt x="6" y="4"/>
                    <a:pt x="6" y="4"/>
                  </a:cubicBezTo>
                  <a:cubicBezTo>
                    <a:pt x="6" y="4"/>
                    <a:pt x="5" y="4"/>
                    <a:pt x="5" y="5"/>
                  </a:cubicBezTo>
                  <a:cubicBezTo>
                    <a:pt x="5" y="5"/>
                    <a:pt x="5" y="6"/>
                    <a:pt x="6" y="6"/>
                  </a:cubicBezTo>
                  <a:cubicBezTo>
                    <a:pt x="6" y="7"/>
                    <a:pt x="7" y="7"/>
                    <a:pt x="7" y="7"/>
                  </a:cubicBezTo>
                  <a:cubicBezTo>
                    <a:pt x="7" y="7"/>
                    <a:pt x="7" y="7"/>
                    <a:pt x="7" y="6"/>
                  </a:cubicBezTo>
                  <a:cubicBezTo>
                    <a:pt x="7" y="6"/>
                    <a:pt x="7" y="6"/>
                    <a:pt x="7" y="6"/>
                  </a:cubicBezTo>
                  <a:cubicBezTo>
                    <a:pt x="7" y="6"/>
                    <a:pt x="7" y="6"/>
                    <a:pt x="7" y="6"/>
                  </a:cubicBezTo>
                  <a:cubicBezTo>
                    <a:pt x="7" y="5"/>
                    <a:pt x="7" y="5"/>
                    <a:pt x="7" y="5"/>
                  </a:cubicBezTo>
                  <a:cubicBezTo>
                    <a:pt x="7" y="5"/>
                    <a:pt x="7" y="5"/>
                    <a:pt x="7" y="6"/>
                  </a:cubicBezTo>
                  <a:cubicBezTo>
                    <a:pt x="8" y="7"/>
                    <a:pt x="8" y="7"/>
                    <a:pt x="8" y="7"/>
                  </a:cubicBezTo>
                  <a:cubicBezTo>
                    <a:pt x="8" y="9"/>
                    <a:pt x="8" y="9"/>
                    <a:pt x="8" y="9"/>
                  </a:cubicBezTo>
                  <a:cubicBezTo>
                    <a:pt x="8" y="9"/>
                    <a:pt x="8" y="10"/>
                    <a:pt x="8" y="10"/>
                  </a:cubicBezTo>
                  <a:cubicBezTo>
                    <a:pt x="9" y="11"/>
                    <a:pt x="9" y="11"/>
                    <a:pt x="9" y="11"/>
                  </a:cubicBezTo>
                  <a:cubicBezTo>
                    <a:pt x="9" y="12"/>
                    <a:pt x="9" y="12"/>
                    <a:pt x="9" y="12"/>
                  </a:cubicBezTo>
                  <a:cubicBezTo>
                    <a:pt x="9" y="12"/>
                    <a:pt x="9" y="12"/>
                    <a:pt x="9" y="12"/>
                  </a:cubicBezTo>
                  <a:cubicBezTo>
                    <a:pt x="9" y="12"/>
                    <a:pt x="9" y="12"/>
                    <a:pt x="9" y="12"/>
                  </a:cubicBezTo>
                  <a:cubicBezTo>
                    <a:pt x="9" y="12"/>
                    <a:pt x="9" y="12"/>
                    <a:pt x="8" y="12"/>
                  </a:cubicBezTo>
                  <a:cubicBezTo>
                    <a:pt x="8" y="12"/>
                    <a:pt x="8" y="12"/>
                    <a:pt x="8" y="12"/>
                  </a:cubicBezTo>
                  <a:cubicBezTo>
                    <a:pt x="8" y="12"/>
                    <a:pt x="7" y="12"/>
                    <a:pt x="7" y="15"/>
                  </a:cubicBezTo>
                  <a:cubicBezTo>
                    <a:pt x="7" y="16"/>
                    <a:pt x="8" y="18"/>
                    <a:pt x="8" y="19"/>
                  </a:cubicBezTo>
                  <a:cubicBezTo>
                    <a:pt x="9" y="21"/>
                    <a:pt x="9" y="21"/>
                    <a:pt x="9" y="21"/>
                  </a:cubicBezTo>
                  <a:cubicBezTo>
                    <a:pt x="9" y="21"/>
                    <a:pt x="9" y="21"/>
                    <a:pt x="9" y="22"/>
                  </a:cubicBezTo>
                  <a:cubicBezTo>
                    <a:pt x="9" y="24"/>
                    <a:pt x="6" y="28"/>
                    <a:pt x="2" y="30"/>
                  </a:cubicBezTo>
                  <a:cubicBezTo>
                    <a:pt x="1" y="31"/>
                    <a:pt x="0" y="31"/>
                    <a:pt x="0" y="33"/>
                  </a:cubicBezTo>
                  <a:cubicBezTo>
                    <a:pt x="1" y="33"/>
                    <a:pt x="1" y="33"/>
                    <a:pt x="1" y="33"/>
                  </a:cubicBezTo>
                  <a:cubicBezTo>
                    <a:pt x="2" y="32"/>
                    <a:pt x="3" y="32"/>
                    <a:pt x="3" y="32"/>
                  </a:cubicBezTo>
                  <a:cubicBezTo>
                    <a:pt x="3" y="31"/>
                    <a:pt x="3" y="31"/>
                    <a:pt x="3" y="31"/>
                  </a:cubicBezTo>
                  <a:cubicBezTo>
                    <a:pt x="3" y="31"/>
                    <a:pt x="3" y="31"/>
                    <a:pt x="4" y="31"/>
                  </a:cubicBezTo>
                  <a:cubicBezTo>
                    <a:pt x="4" y="31"/>
                    <a:pt x="4" y="30"/>
                    <a:pt x="4" y="30"/>
                  </a:cubicBezTo>
                  <a:cubicBezTo>
                    <a:pt x="4" y="30"/>
                    <a:pt x="5" y="30"/>
                    <a:pt x="5" y="30"/>
                  </a:cubicBezTo>
                  <a:cubicBezTo>
                    <a:pt x="5" y="30"/>
                    <a:pt x="5" y="30"/>
                    <a:pt x="5" y="30"/>
                  </a:cubicBezTo>
                  <a:cubicBezTo>
                    <a:pt x="5" y="30"/>
                    <a:pt x="5" y="30"/>
                    <a:pt x="5" y="30"/>
                  </a:cubicBezTo>
                  <a:cubicBezTo>
                    <a:pt x="4" y="31"/>
                    <a:pt x="4" y="31"/>
                    <a:pt x="4" y="31"/>
                  </a:cubicBezTo>
                  <a:cubicBezTo>
                    <a:pt x="4" y="31"/>
                    <a:pt x="4" y="31"/>
                    <a:pt x="4" y="31"/>
                  </a:cubicBezTo>
                  <a:cubicBezTo>
                    <a:pt x="4" y="32"/>
                    <a:pt x="5" y="33"/>
                    <a:pt x="6" y="33"/>
                  </a:cubicBezTo>
                  <a:cubicBezTo>
                    <a:pt x="6" y="33"/>
                    <a:pt x="6" y="33"/>
                    <a:pt x="6" y="33"/>
                  </a:cubicBezTo>
                  <a:cubicBezTo>
                    <a:pt x="6" y="32"/>
                    <a:pt x="6" y="32"/>
                    <a:pt x="6" y="31"/>
                  </a:cubicBezTo>
                  <a:cubicBezTo>
                    <a:pt x="7" y="31"/>
                    <a:pt x="7" y="31"/>
                    <a:pt x="7" y="31"/>
                  </a:cubicBezTo>
                  <a:cubicBezTo>
                    <a:pt x="7" y="30"/>
                    <a:pt x="7" y="30"/>
                    <a:pt x="7" y="29"/>
                  </a:cubicBezTo>
                  <a:cubicBezTo>
                    <a:pt x="7" y="28"/>
                    <a:pt x="7" y="28"/>
                    <a:pt x="7" y="28"/>
                  </a:cubicBezTo>
                  <a:cubicBezTo>
                    <a:pt x="7" y="28"/>
                    <a:pt x="7" y="28"/>
                    <a:pt x="7" y="28"/>
                  </a:cubicBezTo>
                  <a:cubicBezTo>
                    <a:pt x="7" y="28"/>
                    <a:pt x="7" y="27"/>
                    <a:pt x="7" y="27"/>
                  </a:cubicBezTo>
                  <a:cubicBezTo>
                    <a:pt x="7" y="27"/>
                    <a:pt x="7" y="27"/>
                    <a:pt x="7" y="28"/>
                  </a:cubicBezTo>
                  <a:cubicBezTo>
                    <a:pt x="7" y="28"/>
                    <a:pt x="7" y="28"/>
                    <a:pt x="7" y="28"/>
                  </a:cubicBezTo>
                  <a:cubicBezTo>
                    <a:pt x="7" y="28"/>
                    <a:pt x="8" y="28"/>
                    <a:pt x="8" y="28"/>
                  </a:cubicBezTo>
                  <a:cubicBezTo>
                    <a:pt x="8" y="28"/>
                    <a:pt x="9" y="28"/>
                    <a:pt x="9" y="27"/>
                  </a:cubicBezTo>
                  <a:cubicBezTo>
                    <a:pt x="9" y="27"/>
                    <a:pt x="9" y="27"/>
                    <a:pt x="9" y="26"/>
                  </a:cubicBezTo>
                  <a:cubicBezTo>
                    <a:pt x="9" y="26"/>
                    <a:pt x="9" y="26"/>
                    <a:pt x="9" y="25"/>
                  </a:cubicBezTo>
                  <a:cubicBezTo>
                    <a:pt x="9" y="25"/>
                    <a:pt x="9" y="25"/>
                    <a:pt x="9" y="25"/>
                  </a:cubicBezTo>
                  <a:cubicBezTo>
                    <a:pt x="9" y="25"/>
                    <a:pt x="9" y="25"/>
                    <a:pt x="9" y="25"/>
                  </a:cubicBezTo>
                  <a:cubicBezTo>
                    <a:pt x="9" y="25"/>
                    <a:pt x="9" y="25"/>
                    <a:pt x="10" y="25"/>
                  </a:cubicBezTo>
                  <a:cubicBezTo>
                    <a:pt x="10" y="26"/>
                    <a:pt x="10" y="26"/>
                    <a:pt x="10" y="26"/>
                  </a:cubicBezTo>
                  <a:cubicBezTo>
                    <a:pt x="10" y="26"/>
                    <a:pt x="10" y="26"/>
                    <a:pt x="10" y="26"/>
                  </a:cubicBezTo>
                  <a:cubicBezTo>
                    <a:pt x="11" y="26"/>
                    <a:pt x="11" y="25"/>
                    <a:pt x="11" y="24"/>
                  </a:cubicBezTo>
                  <a:cubicBezTo>
                    <a:pt x="11" y="23"/>
                    <a:pt x="11" y="23"/>
                    <a:pt x="12" y="23"/>
                  </a:cubicBezTo>
                  <a:cubicBezTo>
                    <a:pt x="12" y="23"/>
                    <a:pt x="12" y="23"/>
                    <a:pt x="12" y="23"/>
                  </a:cubicBezTo>
                  <a:cubicBezTo>
                    <a:pt x="12" y="23"/>
                    <a:pt x="12" y="23"/>
                    <a:pt x="12" y="23"/>
                  </a:cubicBezTo>
                  <a:cubicBezTo>
                    <a:pt x="12" y="24"/>
                    <a:pt x="12" y="24"/>
                    <a:pt x="12" y="24"/>
                  </a:cubicBezTo>
                  <a:cubicBezTo>
                    <a:pt x="12" y="24"/>
                    <a:pt x="12" y="24"/>
                    <a:pt x="13" y="23"/>
                  </a:cubicBezTo>
                  <a:cubicBezTo>
                    <a:pt x="13" y="23"/>
                    <a:pt x="13" y="23"/>
                    <a:pt x="13" y="23"/>
                  </a:cubicBezTo>
                  <a:cubicBezTo>
                    <a:pt x="13" y="23"/>
                    <a:pt x="13" y="23"/>
                    <a:pt x="13" y="23"/>
                  </a:cubicBezTo>
                  <a:cubicBezTo>
                    <a:pt x="13" y="22"/>
                    <a:pt x="13" y="22"/>
                    <a:pt x="13" y="22"/>
                  </a:cubicBezTo>
                  <a:cubicBezTo>
                    <a:pt x="13" y="22"/>
                    <a:pt x="12" y="22"/>
                    <a:pt x="12" y="21"/>
                  </a:cubicBezTo>
                  <a:cubicBezTo>
                    <a:pt x="12" y="21"/>
                    <a:pt x="13" y="20"/>
                    <a:pt x="13" y="19"/>
                  </a:cubicBezTo>
                  <a:cubicBezTo>
                    <a:pt x="14" y="18"/>
                    <a:pt x="14" y="18"/>
                    <a:pt x="14" y="18"/>
                  </a:cubicBezTo>
                  <a:cubicBezTo>
                    <a:pt x="14" y="18"/>
                    <a:pt x="14" y="18"/>
                    <a:pt x="14" y="19"/>
                  </a:cubicBezTo>
                  <a:cubicBezTo>
                    <a:pt x="14" y="19"/>
                    <a:pt x="14" y="19"/>
                    <a:pt x="14" y="19"/>
                  </a:cubicBezTo>
                  <a:cubicBezTo>
                    <a:pt x="14" y="19"/>
                    <a:pt x="14" y="19"/>
                    <a:pt x="14" y="19"/>
                  </a:cubicBezTo>
                  <a:cubicBezTo>
                    <a:pt x="14" y="19"/>
                    <a:pt x="14" y="19"/>
                    <a:pt x="14" y="19"/>
                  </a:cubicBezTo>
                  <a:cubicBezTo>
                    <a:pt x="14" y="19"/>
                    <a:pt x="15" y="19"/>
                    <a:pt x="15" y="19"/>
                  </a:cubicBezTo>
                  <a:cubicBezTo>
                    <a:pt x="15" y="19"/>
                    <a:pt x="15" y="19"/>
                    <a:pt x="16" y="19"/>
                  </a:cubicBezTo>
                  <a:cubicBezTo>
                    <a:pt x="16" y="19"/>
                    <a:pt x="17" y="19"/>
                    <a:pt x="17" y="18"/>
                  </a:cubicBezTo>
                  <a:cubicBezTo>
                    <a:pt x="17" y="18"/>
                    <a:pt x="17" y="18"/>
                    <a:pt x="18" y="18"/>
                  </a:cubicBezTo>
                  <a:cubicBezTo>
                    <a:pt x="18" y="18"/>
                    <a:pt x="18" y="18"/>
                    <a:pt x="18" y="18"/>
                  </a:cubicBezTo>
                  <a:cubicBezTo>
                    <a:pt x="19" y="19"/>
                    <a:pt x="19" y="19"/>
                    <a:pt x="19" y="19"/>
                  </a:cubicBezTo>
                  <a:cubicBezTo>
                    <a:pt x="19" y="19"/>
                    <a:pt x="20" y="18"/>
                    <a:pt x="20" y="18"/>
                  </a:cubicBezTo>
                  <a:cubicBezTo>
                    <a:pt x="20" y="18"/>
                    <a:pt x="20" y="18"/>
                    <a:pt x="19" y="17"/>
                  </a:cubicBezTo>
                  <a:cubicBezTo>
                    <a:pt x="19" y="17"/>
                    <a:pt x="19" y="17"/>
                    <a:pt x="19" y="17"/>
                  </a:cubicBezTo>
                  <a:cubicBezTo>
                    <a:pt x="19" y="17"/>
                    <a:pt x="19" y="17"/>
                    <a:pt x="19" y="17"/>
                  </a:cubicBezTo>
                  <a:cubicBezTo>
                    <a:pt x="19" y="17"/>
                    <a:pt x="19" y="17"/>
                    <a:pt x="19" y="17"/>
                  </a:cubicBezTo>
                  <a:cubicBezTo>
                    <a:pt x="19" y="16"/>
                    <a:pt x="19" y="16"/>
                    <a:pt x="19" y="16"/>
                  </a:cubicBezTo>
                  <a:cubicBezTo>
                    <a:pt x="19" y="16"/>
                    <a:pt x="20" y="17"/>
                    <a:pt x="20" y="18"/>
                  </a:cubicBezTo>
                  <a:cubicBezTo>
                    <a:pt x="23" y="22"/>
                    <a:pt x="24" y="24"/>
                    <a:pt x="26" y="24"/>
                  </a:cubicBezTo>
                  <a:cubicBezTo>
                    <a:pt x="28" y="25"/>
                    <a:pt x="29" y="25"/>
                    <a:pt x="29" y="26"/>
                  </a:cubicBezTo>
                  <a:cubicBezTo>
                    <a:pt x="29" y="27"/>
                    <a:pt x="29" y="28"/>
                    <a:pt x="28" y="29"/>
                  </a:cubicBezTo>
                  <a:cubicBezTo>
                    <a:pt x="27" y="31"/>
                    <a:pt x="26" y="32"/>
                    <a:pt x="26" y="33"/>
                  </a:cubicBezTo>
                  <a:cubicBezTo>
                    <a:pt x="26" y="33"/>
                    <a:pt x="26" y="33"/>
                    <a:pt x="26" y="33"/>
                  </a:cubicBezTo>
                  <a:cubicBezTo>
                    <a:pt x="26" y="33"/>
                    <a:pt x="26" y="33"/>
                    <a:pt x="26" y="33"/>
                  </a:cubicBezTo>
                  <a:cubicBezTo>
                    <a:pt x="27" y="33"/>
                    <a:pt x="27" y="33"/>
                    <a:pt x="27" y="33"/>
                  </a:cubicBezTo>
                  <a:cubicBezTo>
                    <a:pt x="28" y="33"/>
                    <a:pt x="28" y="33"/>
                    <a:pt x="28" y="33"/>
                  </a:cubicBezTo>
                  <a:cubicBezTo>
                    <a:pt x="28" y="33"/>
                    <a:pt x="28" y="32"/>
                    <a:pt x="28" y="32"/>
                  </a:cubicBezTo>
                  <a:cubicBezTo>
                    <a:pt x="28" y="32"/>
                    <a:pt x="28" y="32"/>
                    <a:pt x="28" y="32"/>
                  </a:cubicBezTo>
                  <a:cubicBezTo>
                    <a:pt x="28" y="31"/>
                    <a:pt x="28" y="31"/>
                    <a:pt x="28" y="31"/>
                  </a:cubicBezTo>
                  <a:cubicBezTo>
                    <a:pt x="28" y="31"/>
                    <a:pt x="28" y="31"/>
                    <a:pt x="28" y="31"/>
                  </a:cubicBezTo>
                  <a:cubicBezTo>
                    <a:pt x="28" y="31"/>
                    <a:pt x="28" y="30"/>
                    <a:pt x="29" y="30"/>
                  </a:cubicBezTo>
                  <a:cubicBezTo>
                    <a:pt x="29" y="30"/>
                    <a:pt x="29" y="30"/>
                    <a:pt x="29" y="31"/>
                  </a:cubicBezTo>
                  <a:cubicBezTo>
                    <a:pt x="30" y="32"/>
                    <a:pt x="30" y="32"/>
                    <a:pt x="30" y="32"/>
                  </a:cubicBezTo>
                  <a:cubicBezTo>
                    <a:pt x="30" y="32"/>
                    <a:pt x="30" y="32"/>
                    <a:pt x="31" y="33"/>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74">
              <a:extLst>
                <a:ext uri="{FF2B5EF4-FFF2-40B4-BE49-F238E27FC236}">
                  <a16:creationId xmlns:a16="http://schemas.microsoft.com/office/drawing/2014/main" id="{7B837D45-6FEC-4919-8414-D1F103573AB4}"/>
                </a:ext>
              </a:extLst>
            </p:cNvPr>
            <p:cNvSpPr>
              <a:spLocks/>
            </p:cNvSpPr>
            <p:nvPr userDrawn="1"/>
          </p:nvSpPr>
          <p:spPr bwMode="auto">
            <a:xfrm>
              <a:off x="357" y="125"/>
              <a:ext cx="2" cy="6"/>
            </a:xfrm>
            <a:custGeom>
              <a:avLst/>
              <a:gdLst>
                <a:gd name="T0" fmla="*/ 0 w 1"/>
                <a:gd name="T1" fmla="*/ 1 h 3"/>
                <a:gd name="T2" fmla="*/ 0 w 1"/>
                <a:gd name="T3" fmla="*/ 2 h 3"/>
                <a:gd name="T4" fmla="*/ 0 w 1"/>
                <a:gd name="T5" fmla="*/ 2 h 3"/>
                <a:gd name="T6" fmla="*/ 0 w 1"/>
                <a:gd name="T7" fmla="*/ 3 h 3"/>
                <a:gd name="T8" fmla="*/ 1 w 1"/>
                <a:gd name="T9" fmla="*/ 2 h 3"/>
                <a:gd name="T10" fmla="*/ 1 w 1"/>
                <a:gd name="T11" fmla="*/ 1 h 3"/>
                <a:gd name="T12" fmla="*/ 1 w 1"/>
                <a:gd name="T13" fmla="*/ 0 h 3"/>
                <a:gd name="T14" fmla="*/ 0 w 1"/>
                <a:gd name="T15" fmla="*/ 0 h 3"/>
                <a:gd name="T16" fmla="*/ 0 w 1"/>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1"/>
                  </a:moveTo>
                  <a:cubicBezTo>
                    <a:pt x="0" y="2"/>
                    <a:pt x="0" y="2"/>
                    <a:pt x="0" y="2"/>
                  </a:cubicBezTo>
                  <a:cubicBezTo>
                    <a:pt x="0" y="2"/>
                    <a:pt x="0" y="2"/>
                    <a:pt x="0" y="2"/>
                  </a:cubicBezTo>
                  <a:cubicBezTo>
                    <a:pt x="0" y="3"/>
                    <a:pt x="0" y="3"/>
                    <a:pt x="0" y="3"/>
                  </a:cubicBezTo>
                  <a:cubicBezTo>
                    <a:pt x="0" y="3"/>
                    <a:pt x="0" y="3"/>
                    <a:pt x="1" y="2"/>
                  </a:cubicBezTo>
                  <a:cubicBezTo>
                    <a:pt x="1" y="2"/>
                    <a:pt x="1" y="1"/>
                    <a:pt x="1" y="1"/>
                  </a:cubicBezTo>
                  <a:cubicBezTo>
                    <a:pt x="1" y="1"/>
                    <a:pt x="1" y="1"/>
                    <a:pt x="1" y="0"/>
                  </a:cubicBezTo>
                  <a:cubicBezTo>
                    <a:pt x="0" y="0"/>
                    <a:pt x="0" y="0"/>
                    <a:pt x="0" y="0"/>
                  </a:cubicBezTo>
                  <a:cubicBezTo>
                    <a:pt x="0" y="0"/>
                    <a:pt x="0"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75">
              <a:extLst>
                <a:ext uri="{FF2B5EF4-FFF2-40B4-BE49-F238E27FC236}">
                  <a16:creationId xmlns:a16="http://schemas.microsoft.com/office/drawing/2014/main" id="{3769929C-BE96-49AA-8406-E661D5A51317}"/>
                </a:ext>
              </a:extLst>
            </p:cNvPr>
            <p:cNvSpPr>
              <a:spLocks/>
            </p:cNvSpPr>
            <p:nvPr userDrawn="1"/>
          </p:nvSpPr>
          <p:spPr bwMode="auto">
            <a:xfrm>
              <a:off x="347" y="114"/>
              <a:ext cx="18" cy="40"/>
            </a:xfrm>
            <a:custGeom>
              <a:avLst/>
              <a:gdLst>
                <a:gd name="T0" fmla="*/ 2 w 9"/>
                <a:gd name="T1" fmla="*/ 0 h 19"/>
                <a:gd name="T2" fmla="*/ 3 w 9"/>
                <a:gd name="T3" fmla="*/ 0 h 19"/>
                <a:gd name="T4" fmla="*/ 4 w 9"/>
                <a:gd name="T5" fmla="*/ 4 h 19"/>
                <a:gd name="T6" fmla="*/ 4 w 9"/>
                <a:gd name="T7" fmla="*/ 4 h 19"/>
                <a:gd name="T8" fmla="*/ 4 w 9"/>
                <a:gd name="T9" fmla="*/ 6 h 19"/>
                <a:gd name="T10" fmla="*/ 4 w 9"/>
                <a:gd name="T11" fmla="*/ 7 h 19"/>
                <a:gd name="T12" fmla="*/ 7 w 9"/>
                <a:gd name="T13" fmla="*/ 15 h 19"/>
                <a:gd name="T14" fmla="*/ 8 w 9"/>
                <a:gd name="T15" fmla="*/ 14 h 19"/>
                <a:gd name="T16" fmla="*/ 9 w 9"/>
                <a:gd name="T17" fmla="*/ 14 h 19"/>
                <a:gd name="T18" fmla="*/ 9 w 9"/>
                <a:gd name="T19" fmla="*/ 14 h 19"/>
                <a:gd name="T20" fmla="*/ 9 w 9"/>
                <a:gd name="T21" fmla="*/ 15 h 19"/>
                <a:gd name="T22" fmla="*/ 9 w 9"/>
                <a:gd name="T23" fmla="*/ 15 h 19"/>
                <a:gd name="T24" fmla="*/ 9 w 9"/>
                <a:gd name="T25" fmla="*/ 16 h 19"/>
                <a:gd name="T26" fmla="*/ 9 w 9"/>
                <a:gd name="T27" fmla="*/ 17 h 19"/>
                <a:gd name="T28" fmla="*/ 8 w 9"/>
                <a:gd name="T29" fmla="*/ 17 h 19"/>
                <a:gd name="T30" fmla="*/ 7 w 9"/>
                <a:gd name="T31" fmla="*/ 18 h 19"/>
                <a:gd name="T32" fmla="*/ 6 w 9"/>
                <a:gd name="T33" fmla="*/ 18 h 19"/>
                <a:gd name="T34" fmla="*/ 6 w 9"/>
                <a:gd name="T35" fmla="*/ 19 h 19"/>
                <a:gd name="T36" fmla="*/ 6 w 9"/>
                <a:gd name="T37" fmla="*/ 19 h 19"/>
                <a:gd name="T38" fmla="*/ 5 w 9"/>
                <a:gd name="T39" fmla="*/ 18 h 19"/>
                <a:gd name="T40" fmla="*/ 5 w 9"/>
                <a:gd name="T41" fmla="*/ 17 h 19"/>
                <a:gd name="T42" fmla="*/ 5 w 9"/>
                <a:gd name="T43" fmla="*/ 17 h 19"/>
                <a:gd name="T44" fmla="*/ 5 w 9"/>
                <a:gd name="T45" fmla="*/ 17 h 19"/>
                <a:gd name="T46" fmla="*/ 5 w 9"/>
                <a:gd name="T47" fmla="*/ 17 h 19"/>
                <a:gd name="T48" fmla="*/ 6 w 9"/>
                <a:gd name="T49" fmla="*/ 17 h 19"/>
                <a:gd name="T50" fmla="*/ 6 w 9"/>
                <a:gd name="T51" fmla="*/ 17 h 19"/>
                <a:gd name="T52" fmla="*/ 6 w 9"/>
                <a:gd name="T53" fmla="*/ 17 h 19"/>
                <a:gd name="T54" fmla="*/ 6 w 9"/>
                <a:gd name="T55" fmla="*/ 17 h 19"/>
                <a:gd name="T56" fmla="*/ 4 w 9"/>
                <a:gd name="T57" fmla="*/ 16 h 19"/>
                <a:gd name="T58" fmla="*/ 3 w 9"/>
                <a:gd name="T59" fmla="*/ 15 h 19"/>
                <a:gd name="T60" fmla="*/ 3 w 9"/>
                <a:gd name="T61" fmla="*/ 13 h 19"/>
                <a:gd name="T62" fmla="*/ 3 w 9"/>
                <a:gd name="T63" fmla="*/ 13 h 19"/>
                <a:gd name="T64" fmla="*/ 3 w 9"/>
                <a:gd name="T65" fmla="*/ 13 h 19"/>
                <a:gd name="T66" fmla="*/ 4 w 9"/>
                <a:gd name="T67" fmla="*/ 13 h 19"/>
                <a:gd name="T68" fmla="*/ 4 w 9"/>
                <a:gd name="T69" fmla="*/ 13 h 19"/>
                <a:gd name="T70" fmla="*/ 4 w 9"/>
                <a:gd name="T71" fmla="*/ 13 h 19"/>
                <a:gd name="T72" fmla="*/ 4 w 9"/>
                <a:gd name="T73" fmla="*/ 12 h 19"/>
                <a:gd name="T74" fmla="*/ 2 w 9"/>
                <a:gd name="T75" fmla="*/ 10 h 19"/>
                <a:gd name="T76" fmla="*/ 2 w 9"/>
                <a:gd name="T77" fmla="*/ 9 h 19"/>
                <a:gd name="T78" fmla="*/ 2 w 9"/>
                <a:gd name="T79" fmla="*/ 9 h 19"/>
                <a:gd name="T80" fmla="*/ 2 w 9"/>
                <a:gd name="T81" fmla="*/ 9 h 19"/>
                <a:gd name="T82" fmla="*/ 3 w 9"/>
                <a:gd name="T83" fmla="*/ 9 h 19"/>
                <a:gd name="T84" fmla="*/ 2 w 9"/>
                <a:gd name="T85" fmla="*/ 9 h 19"/>
                <a:gd name="T86" fmla="*/ 1 w 9"/>
                <a:gd name="T87" fmla="*/ 7 h 19"/>
                <a:gd name="T88" fmla="*/ 0 w 9"/>
                <a:gd name="T89" fmla="*/ 5 h 19"/>
                <a:gd name="T90" fmla="*/ 1 w 9"/>
                <a:gd name="T91" fmla="*/ 5 h 19"/>
                <a:gd name="T92" fmla="*/ 2 w 9"/>
                <a:gd name="T93" fmla="*/ 6 h 19"/>
                <a:gd name="T94" fmla="*/ 3 w 9"/>
                <a:gd name="T95" fmla="*/ 7 h 19"/>
                <a:gd name="T96" fmla="*/ 3 w 9"/>
                <a:gd name="T97" fmla="*/ 6 h 19"/>
                <a:gd name="T98" fmla="*/ 3 w 9"/>
                <a:gd name="T99" fmla="*/ 5 h 19"/>
                <a:gd name="T100" fmla="*/ 2 w 9"/>
                <a:gd name="T101" fmla="*/ 5 h 19"/>
                <a:gd name="T102" fmla="*/ 2 w 9"/>
                <a:gd name="T103" fmla="*/ 4 h 19"/>
                <a:gd name="T104" fmla="*/ 2 w 9"/>
                <a:gd name="T105" fmla="*/ 4 h 19"/>
                <a:gd name="T106" fmla="*/ 1 w 9"/>
                <a:gd name="T107" fmla="*/ 3 h 19"/>
                <a:gd name="T108" fmla="*/ 1 w 9"/>
                <a:gd name="T109" fmla="*/ 2 h 19"/>
                <a:gd name="T110" fmla="*/ 2 w 9"/>
                <a:gd name="T111" fmla="*/ 1 h 19"/>
                <a:gd name="T112" fmla="*/ 2 w 9"/>
                <a:gd name="T113" fmla="*/ 0 h 19"/>
                <a:gd name="T114" fmla="*/ 2 w 9"/>
                <a:gd name="T11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 h="19">
                  <a:moveTo>
                    <a:pt x="2" y="0"/>
                  </a:moveTo>
                  <a:cubicBezTo>
                    <a:pt x="3" y="0"/>
                    <a:pt x="3" y="0"/>
                    <a:pt x="3" y="0"/>
                  </a:cubicBezTo>
                  <a:cubicBezTo>
                    <a:pt x="3" y="1"/>
                    <a:pt x="4" y="3"/>
                    <a:pt x="4" y="4"/>
                  </a:cubicBezTo>
                  <a:cubicBezTo>
                    <a:pt x="4" y="4"/>
                    <a:pt x="4" y="4"/>
                    <a:pt x="4" y="4"/>
                  </a:cubicBezTo>
                  <a:cubicBezTo>
                    <a:pt x="4" y="6"/>
                    <a:pt x="4" y="6"/>
                    <a:pt x="4" y="6"/>
                  </a:cubicBezTo>
                  <a:cubicBezTo>
                    <a:pt x="4" y="7"/>
                    <a:pt x="4" y="7"/>
                    <a:pt x="4" y="7"/>
                  </a:cubicBezTo>
                  <a:cubicBezTo>
                    <a:pt x="4" y="12"/>
                    <a:pt x="5" y="15"/>
                    <a:pt x="7" y="15"/>
                  </a:cubicBezTo>
                  <a:cubicBezTo>
                    <a:pt x="7" y="15"/>
                    <a:pt x="8" y="15"/>
                    <a:pt x="8" y="14"/>
                  </a:cubicBezTo>
                  <a:cubicBezTo>
                    <a:pt x="9" y="14"/>
                    <a:pt x="9" y="14"/>
                    <a:pt x="9" y="14"/>
                  </a:cubicBezTo>
                  <a:cubicBezTo>
                    <a:pt x="9" y="14"/>
                    <a:pt x="9" y="14"/>
                    <a:pt x="9" y="14"/>
                  </a:cubicBezTo>
                  <a:cubicBezTo>
                    <a:pt x="9" y="15"/>
                    <a:pt x="9" y="15"/>
                    <a:pt x="9" y="15"/>
                  </a:cubicBezTo>
                  <a:cubicBezTo>
                    <a:pt x="9" y="15"/>
                    <a:pt x="9" y="15"/>
                    <a:pt x="9" y="15"/>
                  </a:cubicBezTo>
                  <a:cubicBezTo>
                    <a:pt x="9" y="16"/>
                    <a:pt x="9" y="16"/>
                    <a:pt x="9" y="16"/>
                  </a:cubicBezTo>
                  <a:cubicBezTo>
                    <a:pt x="9" y="16"/>
                    <a:pt x="9" y="17"/>
                    <a:pt x="9" y="17"/>
                  </a:cubicBezTo>
                  <a:cubicBezTo>
                    <a:pt x="9" y="17"/>
                    <a:pt x="9" y="17"/>
                    <a:pt x="8" y="17"/>
                  </a:cubicBezTo>
                  <a:cubicBezTo>
                    <a:pt x="8" y="17"/>
                    <a:pt x="8" y="17"/>
                    <a:pt x="7" y="18"/>
                  </a:cubicBezTo>
                  <a:cubicBezTo>
                    <a:pt x="7" y="18"/>
                    <a:pt x="7" y="18"/>
                    <a:pt x="6" y="18"/>
                  </a:cubicBezTo>
                  <a:cubicBezTo>
                    <a:pt x="6" y="19"/>
                    <a:pt x="6" y="19"/>
                    <a:pt x="6" y="19"/>
                  </a:cubicBezTo>
                  <a:cubicBezTo>
                    <a:pt x="6" y="19"/>
                    <a:pt x="6" y="19"/>
                    <a:pt x="6" y="19"/>
                  </a:cubicBezTo>
                  <a:cubicBezTo>
                    <a:pt x="6" y="19"/>
                    <a:pt x="5" y="19"/>
                    <a:pt x="5" y="18"/>
                  </a:cubicBezTo>
                  <a:cubicBezTo>
                    <a:pt x="5" y="18"/>
                    <a:pt x="5" y="17"/>
                    <a:pt x="5" y="17"/>
                  </a:cubicBezTo>
                  <a:cubicBezTo>
                    <a:pt x="5" y="17"/>
                    <a:pt x="5" y="17"/>
                    <a:pt x="5" y="17"/>
                  </a:cubicBezTo>
                  <a:cubicBezTo>
                    <a:pt x="5" y="17"/>
                    <a:pt x="5" y="17"/>
                    <a:pt x="5" y="17"/>
                  </a:cubicBezTo>
                  <a:cubicBezTo>
                    <a:pt x="5" y="17"/>
                    <a:pt x="5" y="17"/>
                    <a:pt x="5" y="17"/>
                  </a:cubicBezTo>
                  <a:cubicBezTo>
                    <a:pt x="6" y="17"/>
                    <a:pt x="6" y="17"/>
                    <a:pt x="6" y="17"/>
                  </a:cubicBezTo>
                  <a:cubicBezTo>
                    <a:pt x="6" y="17"/>
                    <a:pt x="6" y="17"/>
                    <a:pt x="6" y="17"/>
                  </a:cubicBezTo>
                  <a:cubicBezTo>
                    <a:pt x="6" y="17"/>
                    <a:pt x="6" y="17"/>
                    <a:pt x="6" y="17"/>
                  </a:cubicBezTo>
                  <a:cubicBezTo>
                    <a:pt x="6" y="17"/>
                    <a:pt x="6" y="17"/>
                    <a:pt x="6" y="17"/>
                  </a:cubicBezTo>
                  <a:cubicBezTo>
                    <a:pt x="4" y="16"/>
                    <a:pt x="4" y="16"/>
                    <a:pt x="4" y="16"/>
                  </a:cubicBezTo>
                  <a:cubicBezTo>
                    <a:pt x="4" y="16"/>
                    <a:pt x="4" y="15"/>
                    <a:pt x="3" y="15"/>
                  </a:cubicBezTo>
                  <a:cubicBezTo>
                    <a:pt x="3" y="14"/>
                    <a:pt x="3" y="14"/>
                    <a:pt x="3" y="13"/>
                  </a:cubicBezTo>
                  <a:cubicBezTo>
                    <a:pt x="3" y="13"/>
                    <a:pt x="3" y="13"/>
                    <a:pt x="3" y="13"/>
                  </a:cubicBezTo>
                  <a:cubicBezTo>
                    <a:pt x="3" y="13"/>
                    <a:pt x="3" y="13"/>
                    <a:pt x="3" y="13"/>
                  </a:cubicBezTo>
                  <a:cubicBezTo>
                    <a:pt x="3" y="13"/>
                    <a:pt x="4" y="13"/>
                    <a:pt x="4" y="13"/>
                  </a:cubicBezTo>
                  <a:cubicBezTo>
                    <a:pt x="4" y="13"/>
                    <a:pt x="4" y="13"/>
                    <a:pt x="4" y="13"/>
                  </a:cubicBezTo>
                  <a:cubicBezTo>
                    <a:pt x="4" y="13"/>
                    <a:pt x="4" y="13"/>
                    <a:pt x="4" y="13"/>
                  </a:cubicBezTo>
                  <a:cubicBezTo>
                    <a:pt x="4" y="13"/>
                    <a:pt x="4" y="13"/>
                    <a:pt x="4" y="12"/>
                  </a:cubicBezTo>
                  <a:cubicBezTo>
                    <a:pt x="2" y="12"/>
                    <a:pt x="2" y="10"/>
                    <a:pt x="2" y="10"/>
                  </a:cubicBezTo>
                  <a:cubicBezTo>
                    <a:pt x="2" y="9"/>
                    <a:pt x="2" y="9"/>
                    <a:pt x="2" y="9"/>
                  </a:cubicBezTo>
                  <a:cubicBezTo>
                    <a:pt x="2" y="9"/>
                    <a:pt x="2" y="9"/>
                    <a:pt x="2" y="9"/>
                  </a:cubicBezTo>
                  <a:cubicBezTo>
                    <a:pt x="2" y="9"/>
                    <a:pt x="2" y="9"/>
                    <a:pt x="2" y="9"/>
                  </a:cubicBezTo>
                  <a:cubicBezTo>
                    <a:pt x="3" y="9"/>
                    <a:pt x="3" y="9"/>
                    <a:pt x="3" y="9"/>
                  </a:cubicBezTo>
                  <a:cubicBezTo>
                    <a:pt x="3" y="9"/>
                    <a:pt x="3" y="9"/>
                    <a:pt x="2" y="9"/>
                  </a:cubicBezTo>
                  <a:cubicBezTo>
                    <a:pt x="2" y="8"/>
                    <a:pt x="1" y="8"/>
                    <a:pt x="1" y="7"/>
                  </a:cubicBezTo>
                  <a:cubicBezTo>
                    <a:pt x="0" y="6"/>
                    <a:pt x="0" y="5"/>
                    <a:pt x="0" y="5"/>
                  </a:cubicBezTo>
                  <a:cubicBezTo>
                    <a:pt x="0" y="5"/>
                    <a:pt x="1" y="5"/>
                    <a:pt x="1" y="5"/>
                  </a:cubicBezTo>
                  <a:cubicBezTo>
                    <a:pt x="1" y="5"/>
                    <a:pt x="2" y="5"/>
                    <a:pt x="2" y="6"/>
                  </a:cubicBezTo>
                  <a:cubicBezTo>
                    <a:pt x="2" y="6"/>
                    <a:pt x="2" y="7"/>
                    <a:pt x="3" y="7"/>
                  </a:cubicBezTo>
                  <a:cubicBezTo>
                    <a:pt x="3" y="7"/>
                    <a:pt x="3" y="7"/>
                    <a:pt x="3" y="6"/>
                  </a:cubicBezTo>
                  <a:cubicBezTo>
                    <a:pt x="3" y="6"/>
                    <a:pt x="3" y="6"/>
                    <a:pt x="3" y="5"/>
                  </a:cubicBezTo>
                  <a:cubicBezTo>
                    <a:pt x="2" y="5"/>
                    <a:pt x="2" y="5"/>
                    <a:pt x="2" y="5"/>
                  </a:cubicBezTo>
                  <a:cubicBezTo>
                    <a:pt x="2" y="4"/>
                    <a:pt x="2" y="4"/>
                    <a:pt x="2" y="4"/>
                  </a:cubicBezTo>
                  <a:cubicBezTo>
                    <a:pt x="2" y="4"/>
                    <a:pt x="2" y="4"/>
                    <a:pt x="2" y="4"/>
                  </a:cubicBezTo>
                  <a:cubicBezTo>
                    <a:pt x="2" y="4"/>
                    <a:pt x="1" y="3"/>
                    <a:pt x="1" y="3"/>
                  </a:cubicBezTo>
                  <a:cubicBezTo>
                    <a:pt x="1" y="3"/>
                    <a:pt x="1" y="2"/>
                    <a:pt x="1" y="2"/>
                  </a:cubicBezTo>
                  <a:cubicBezTo>
                    <a:pt x="1" y="2"/>
                    <a:pt x="2" y="2"/>
                    <a:pt x="2" y="1"/>
                  </a:cubicBezTo>
                  <a:cubicBezTo>
                    <a:pt x="2" y="1"/>
                    <a:pt x="2" y="0"/>
                    <a:pt x="2" y="0"/>
                  </a:cubicBezTo>
                  <a:cubicBezTo>
                    <a:pt x="2" y="0"/>
                    <a:pt x="2" y="0"/>
                    <a:pt x="2"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76">
              <a:extLst>
                <a:ext uri="{FF2B5EF4-FFF2-40B4-BE49-F238E27FC236}">
                  <a16:creationId xmlns:a16="http://schemas.microsoft.com/office/drawing/2014/main" id="{6AD37050-AE77-4443-BF19-39C6B1ED695B}"/>
                </a:ext>
              </a:extLst>
            </p:cNvPr>
            <p:cNvSpPr>
              <a:spLocks/>
            </p:cNvSpPr>
            <p:nvPr userDrawn="1"/>
          </p:nvSpPr>
          <p:spPr bwMode="auto">
            <a:xfrm>
              <a:off x="351" y="165"/>
              <a:ext cx="8" cy="4"/>
            </a:xfrm>
            <a:custGeom>
              <a:avLst/>
              <a:gdLst>
                <a:gd name="T0" fmla="*/ 4 w 4"/>
                <a:gd name="T1" fmla="*/ 1 h 2"/>
                <a:gd name="T2" fmla="*/ 3 w 4"/>
                <a:gd name="T3" fmla="*/ 0 h 2"/>
                <a:gd name="T4" fmla="*/ 1 w 4"/>
                <a:gd name="T5" fmla="*/ 0 h 2"/>
                <a:gd name="T6" fmla="*/ 0 w 4"/>
                <a:gd name="T7" fmla="*/ 0 h 2"/>
                <a:gd name="T8" fmla="*/ 0 w 4"/>
                <a:gd name="T9" fmla="*/ 1 h 2"/>
                <a:gd name="T10" fmla="*/ 1 w 4"/>
                <a:gd name="T11" fmla="*/ 1 h 2"/>
                <a:gd name="T12" fmla="*/ 2 w 4"/>
                <a:gd name="T13" fmla="*/ 2 h 2"/>
                <a:gd name="T14" fmla="*/ 2 w 4"/>
                <a:gd name="T15" fmla="*/ 2 h 2"/>
                <a:gd name="T16" fmla="*/ 4 w 4"/>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4" y="1"/>
                  </a:moveTo>
                  <a:cubicBezTo>
                    <a:pt x="4" y="1"/>
                    <a:pt x="4" y="0"/>
                    <a:pt x="3" y="0"/>
                  </a:cubicBezTo>
                  <a:cubicBezTo>
                    <a:pt x="2" y="0"/>
                    <a:pt x="2" y="0"/>
                    <a:pt x="1" y="0"/>
                  </a:cubicBezTo>
                  <a:cubicBezTo>
                    <a:pt x="1" y="0"/>
                    <a:pt x="0" y="0"/>
                    <a:pt x="0" y="0"/>
                  </a:cubicBezTo>
                  <a:cubicBezTo>
                    <a:pt x="0" y="1"/>
                    <a:pt x="0" y="1"/>
                    <a:pt x="0" y="1"/>
                  </a:cubicBezTo>
                  <a:cubicBezTo>
                    <a:pt x="1" y="1"/>
                    <a:pt x="1" y="1"/>
                    <a:pt x="1" y="1"/>
                  </a:cubicBezTo>
                  <a:cubicBezTo>
                    <a:pt x="2" y="2"/>
                    <a:pt x="2" y="2"/>
                    <a:pt x="2" y="2"/>
                  </a:cubicBezTo>
                  <a:cubicBezTo>
                    <a:pt x="2" y="2"/>
                    <a:pt x="2" y="2"/>
                    <a:pt x="2" y="2"/>
                  </a:cubicBezTo>
                  <a:cubicBezTo>
                    <a:pt x="3" y="2"/>
                    <a:pt x="3" y="2"/>
                    <a:pt x="4"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77">
              <a:extLst>
                <a:ext uri="{FF2B5EF4-FFF2-40B4-BE49-F238E27FC236}">
                  <a16:creationId xmlns:a16="http://schemas.microsoft.com/office/drawing/2014/main" id="{BA812816-3396-4926-B59E-FCD7D36DC0BB}"/>
                </a:ext>
              </a:extLst>
            </p:cNvPr>
            <p:cNvSpPr>
              <a:spLocks/>
            </p:cNvSpPr>
            <p:nvPr userDrawn="1"/>
          </p:nvSpPr>
          <p:spPr bwMode="auto">
            <a:xfrm>
              <a:off x="378" y="150"/>
              <a:ext cx="21" cy="29"/>
            </a:xfrm>
            <a:custGeom>
              <a:avLst/>
              <a:gdLst>
                <a:gd name="T0" fmla="*/ 5 w 10"/>
                <a:gd name="T1" fmla="*/ 14 h 14"/>
                <a:gd name="T2" fmla="*/ 5 w 10"/>
                <a:gd name="T3" fmla="*/ 13 h 14"/>
                <a:gd name="T4" fmla="*/ 7 w 10"/>
                <a:gd name="T5" fmla="*/ 11 h 14"/>
                <a:gd name="T6" fmla="*/ 7 w 10"/>
                <a:gd name="T7" fmla="*/ 11 h 14"/>
                <a:gd name="T8" fmla="*/ 7 w 10"/>
                <a:gd name="T9" fmla="*/ 10 h 14"/>
                <a:gd name="T10" fmla="*/ 7 w 10"/>
                <a:gd name="T11" fmla="*/ 10 h 14"/>
                <a:gd name="T12" fmla="*/ 7 w 10"/>
                <a:gd name="T13" fmla="*/ 10 h 14"/>
                <a:gd name="T14" fmla="*/ 7 w 10"/>
                <a:gd name="T15" fmla="*/ 10 h 14"/>
                <a:gd name="T16" fmla="*/ 8 w 10"/>
                <a:gd name="T17" fmla="*/ 10 h 14"/>
                <a:gd name="T18" fmla="*/ 8 w 10"/>
                <a:gd name="T19" fmla="*/ 10 h 14"/>
                <a:gd name="T20" fmla="*/ 9 w 10"/>
                <a:gd name="T21" fmla="*/ 9 h 14"/>
                <a:gd name="T22" fmla="*/ 9 w 10"/>
                <a:gd name="T23" fmla="*/ 8 h 14"/>
                <a:gd name="T24" fmla="*/ 8 w 10"/>
                <a:gd name="T25" fmla="*/ 8 h 14"/>
                <a:gd name="T26" fmla="*/ 8 w 10"/>
                <a:gd name="T27" fmla="*/ 7 h 14"/>
                <a:gd name="T28" fmla="*/ 9 w 10"/>
                <a:gd name="T29" fmla="*/ 7 h 14"/>
                <a:gd name="T30" fmla="*/ 9 w 10"/>
                <a:gd name="T31" fmla="*/ 7 h 14"/>
                <a:gd name="T32" fmla="*/ 9 w 10"/>
                <a:gd name="T33" fmla="*/ 7 h 14"/>
                <a:gd name="T34" fmla="*/ 9 w 10"/>
                <a:gd name="T35" fmla="*/ 8 h 14"/>
                <a:gd name="T36" fmla="*/ 10 w 10"/>
                <a:gd name="T37" fmla="*/ 7 h 14"/>
                <a:gd name="T38" fmla="*/ 10 w 10"/>
                <a:gd name="T39" fmla="*/ 7 h 14"/>
                <a:gd name="T40" fmla="*/ 10 w 10"/>
                <a:gd name="T41" fmla="*/ 6 h 14"/>
                <a:gd name="T42" fmla="*/ 10 w 10"/>
                <a:gd name="T43" fmla="*/ 6 h 14"/>
                <a:gd name="T44" fmla="*/ 9 w 10"/>
                <a:gd name="T45" fmla="*/ 6 h 14"/>
                <a:gd name="T46" fmla="*/ 8 w 10"/>
                <a:gd name="T47" fmla="*/ 4 h 14"/>
                <a:gd name="T48" fmla="*/ 8 w 10"/>
                <a:gd name="T49" fmla="*/ 3 h 14"/>
                <a:gd name="T50" fmla="*/ 9 w 10"/>
                <a:gd name="T51" fmla="*/ 3 h 14"/>
                <a:gd name="T52" fmla="*/ 9 w 10"/>
                <a:gd name="T53" fmla="*/ 2 h 14"/>
                <a:gd name="T54" fmla="*/ 8 w 10"/>
                <a:gd name="T55" fmla="*/ 1 h 14"/>
                <a:gd name="T56" fmla="*/ 8 w 10"/>
                <a:gd name="T57" fmla="*/ 0 h 14"/>
                <a:gd name="T58" fmla="*/ 7 w 10"/>
                <a:gd name="T59" fmla="*/ 0 h 14"/>
                <a:gd name="T60" fmla="*/ 7 w 10"/>
                <a:gd name="T61" fmla="*/ 0 h 14"/>
                <a:gd name="T62" fmla="*/ 7 w 10"/>
                <a:gd name="T63" fmla="*/ 0 h 14"/>
                <a:gd name="T64" fmla="*/ 6 w 10"/>
                <a:gd name="T65" fmla="*/ 1 h 14"/>
                <a:gd name="T66" fmla="*/ 6 w 10"/>
                <a:gd name="T67" fmla="*/ 1 h 14"/>
                <a:gd name="T68" fmla="*/ 5 w 10"/>
                <a:gd name="T69" fmla="*/ 2 h 14"/>
                <a:gd name="T70" fmla="*/ 6 w 10"/>
                <a:gd name="T71" fmla="*/ 5 h 14"/>
                <a:gd name="T72" fmla="*/ 7 w 10"/>
                <a:gd name="T73" fmla="*/ 7 h 14"/>
                <a:gd name="T74" fmla="*/ 3 w 10"/>
                <a:gd name="T75" fmla="*/ 10 h 14"/>
                <a:gd name="T76" fmla="*/ 0 w 10"/>
                <a:gd name="T77" fmla="*/ 13 h 14"/>
                <a:gd name="T78" fmla="*/ 1 w 10"/>
                <a:gd name="T79" fmla="*/ 13 h 14"/>
                <a:gd name="T80" fmla="*/ 2 w 10"/>
                <a:gd name="T81" fmla="*/ 13 h 14"/>
                <a:gd name="T82" fmla="*/ 2 w 10"/>
                <a:gd name="T83" fmla="*/ 13 h 14"/>
                <a:gd name="T84" fmla="*/ 3 w 10"/>
                <a:gd name="T85" fmla="*/ 12 h 14"/>
                <a:gd name="T86" fmla="*/ 4 w 10"/>
                <a:gd name="T87" fmla="*/ 11 h 14"/>
                <a:gd name="T88" fmla="*/ 4 w 10"/>
                <a:gd name="T89" fmla="*/ 11 h 14"/>
                <a:gd name="T90" fmla="*/ 5 w 10"/>
                <a:gd name="T91" fmla="*/ 11 h 14"/>
                <a:gd name="T92" fmla="*/ 5 w 10"/>
                <a:gd name="T93" fmla="*/ 11 h 14"/>
                <a:gd name="T94" fmla="*/ 5 w 10"/>
                <a:gd name="T95" fmla="*/ 11 h 14"/>
                <a:gd name="T96" fmla="*/ 5 w 10"/>
                <a:gd name="T97" fmla="*/ 12 h 14"/>
                <a:gd name="T98" fmla="*/ 4 w 10"/>
                <a:gd name="T99" fmla="*/ 13 h 14"/>
                <a:gd name="T100" fmla="*/ 5 w 10"/>
                <a:gd name="T10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4">
                  <a:moveTo>
                    <a:pt x="5" y="14"/>
                  </a:moveTo>
                  <a:cubicBezTo>
                    <a:pt x="5" y="13"/>
                    <a:pt x="5" y="13"/>
                    <a:pt x="5" y="13"/>
                  </a:cubicBezTo>
                  <a:cubicBezTo>
                    <a:pt x="6" y="12"/>
                    <a:pt x="7" y="12"/>
                    <a:pt x="7" y="11"/>
                  </a:cubicBezTo>
                  <a:cubicBezTo>
                    <a:pt x="7" y="11"/>
                    <a:pt x="7" y="11"/>
                    <a:pt x="7" y="11"/>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8" y="10"/>
                  </a:cubicBezTo>
                  <a:cubicBezTo>
                    <a:pt x="8" y="10"/>
                    <a:pt x="8" y="10"/>
                    <a:pt x="8" y="10"/>
                  </a:cubicBezTo>
                  <a:cubicBezTo>
                    <a:pt x="9" y="9"/>
                    <a:pt x="9" y="9"/>
                    <a:pt x="9" y="9"/>
                  </a:cubicBezTo>
                  <a:cubicBezTo>
                    <a:pt x="9" y="9"/>
                    <a:pt x="9" y="9"/>
                    <a:pt x="9" y="8"/>
                  </a:cubicBezTo>
                  <a:cubicBezTo>
                    <a:pt x="9" y="8"/>
                    <a:pt x="9" y="8"/>
                    <a:pt x="8" y="8"/>
                  </a:cubicBezTo>
                  <a:cubicBezTo>
                    <a:pt x="8" y="8"/>
                    <a:pt x="8" y="8"/>
                    <a:pt x="8" y="7"/>
                  </a:cubicBezTo>
                  <a:cubicBezTo>
                    <a:pt x="8" y="7"/>
                    <a:pt x="8" y="7"/>
                    <a:pt x="9" y="7"/>
                  </a:cubicBezTo>
                  <a:cubicBezTo>
                    <a:pt x="9" y="7"/>
                    <a:pt x="9" y="7"/>
                    <a:pt x="9" y="7"/>
                  </a:cubicBezTo>
                  <a:cubicBezTo>
                    <a:pt x="9" y="7"/>
                    <a:pt x="9" y="7"/>
                    <a:pt x="9" y="7"/>
                  </a:cubicBezTo>
                  <a:cubicBezTo>
                    <a:pt x="9" y="8"/>
                    <a:pt x="9" y="8"/>
                    <a:pt x="9" y="8"/>
                  </a:cubicBezTo>
                  <a:cubicBezTo>
                    <a:pt x="9" y="8"/>
                    <a:pt x="10" y="7"/>
                    <a:pt x="10" y="7"/>
                  </a:cubicBezTo>
                  <a:cubicBezTo>
                    <a:pt x="10" y="7"/>
                    <a:pt x="10" y="7"/>
                    <a:pt x="10" y="7"/>
                  </a:cubicBezTo>
                  <a:cubicBezTo>
                    <a:pt x="10" y="7"/>
                    <a:pt x="10" y="7"/>
                    <a:pt x="10" y="6"/>
                  </a:cubicBezTo>
                  <a:cubicBezTo>
                    <a:pt x="10" y="6"/>
                    <a:pt x="10" y="6"/>
                    <a:pt x="10" y="6"/>
                  </a:cubicBezTo>
                  <a:cubicBezTo>
                    <a:pt x="9" y="6"/>
                    <a:pt x="9" y="6"/>
                    <a:pt x="9" y="6"/>
                  </a:cubicBezTo>
                  <a:cubicBezTo>
                    <a:pt x="9" y="6"/>
                    <a:pt x="8" y="5"/>
                    <a:pt x="8" y="4"/>
                  </a:cubicBezTo>
                  <a:cubicBezTo>
                    <a:pt x="8" y="4"/>
                    <a:pt x="8" y="4"/>
                    <a:pt x="8" y="3"/>
                  </a:cubicBezTo>
                  <a:cubicBezTo>
                    <a:pt x="9" y="3"/>
                    <a:pt x="9" y="3"/>
                    <a:pt x="9" y="3"/>
                  </a:cubicBezTo>
                  <a:cubicBezTo>
                    <a:pt x="9" y="3"/>
                    <a:pt x="9" y="2"/>
                    <a:pt x="9" y="2"/>
                  </a:cubicBezTo>
                  <a:cubicBezTo>
                    <a:pt x="9" y="2"/>
                    <a:pt x="9" y="2"/>
                    <a:pt x="8" y="1"/>
                  </a:cubicBezTo>
                  <a:cubicBezTo>
                    <a:pt x="8" y="1"/>
                    <a:pt x="8" y="1"/>
                    <a:pt x="8" y="0"/>
                  </a:cubicBezTo>
                  <a:cubicBezTo>
                    <a:pt x="8" y="0"/>
                    <a:pt x="8" y="0"/>
                    <a:pt x="7" y="0"/>
                  </a:cubicBezTo>
                  <a:cubicBezTo>
                    <a:pt x="7" y="0"/>
                    <a:pt x="7" y="0"/>
                    <a:pt x="7" y="0"/>
                  </a:cubicBezTo>
                  <a:cubicBezTo>
                    <a:pt x="7" y="0"/>
                    <a:pt x="7" y="0"/>
                    <a:pt x="7" y="0"/>
                  </a:cubicBezTo>
                  <a:cubicBezTo>
                    <a:pt x="6" y="1"/>
                    <a:pt x="6" y="1"/>
                    <a:pt x="6" y="1"/>
                  </a:cubicBezTo>
                  <a:cubicBezTo>
                    <a:pt x="6" y="1"/>
                    <a:pt x="6" y="1"/>
                    <a:pt x="6" y="1"/>
                  </a:cubicBezTo>
                  <a:cubicBezTo>
                    <a:pt x="5" y="1"/>
                    <a:pt x="5" y="2"/>
                    <a:pt x="5" y="2"/>
                  </a:cubicBezTo>
                  <a:cubicBezTo>
                    <a:pt x="5" y="3"/>
                    <a:pt x="5" y="3"/>
                    <a:pt x="6" y="5"/>
                  </a:cubicBezTo>
                  <a:cubicBezTo>
                    <a:pt x="7" y="6"/>
                    <a:pt x="7" y="7"/>
                    <a:pt x="7" y="7"/>
                  </a:cubicBezTo>
                  <a:cubicBezTo>
                    <a:pt x="7" y="9"/>
                    <a:pt x="6" y="10"/>
                    <a:pt x="3" y="10"/>
                  </a:cubicBezTo>
                  <a:cubicBezTo>
                    <a:pt x="1" y="11"/>
                    <a:pt x="0" y="11"/>
                    <a:pt x="0" y="13"/>
                  </a:cubicBezTo>
                  <a:cubicBezTo>
                    <a:pt x="0" y="13"/>
                    <a:pt x="0" y="13"/>
                    <a:pt x="1" y="13"/>
                  </a:cubicBezTo>
                  <a:cubicBezTo>
                    <a:pt x="2" y="13"/>
                    <a:pt x="2" y="13"/>
                    <a:pt x="2" y="13"/>
                  </a:cubicBezTo>
                  <a:cubicBezTo>
                    <a:pt x="2" y="13"/>
                    <a:pt x="2" y="13"/>
                    <a:pt x="2" y="13"/>
                  </a:cubicBezTo>
                  <a:cubicBezTo>
                    <a:pt x="2" y="13"/>
                    <a:pt x="2" y="13"/>
                    <a:pt x="3" y="12"/>
                  </a:cubicBezTo>
                  <a:cubicBezTo>
                    <a:pt x="3" y="12"/>
                    <a:pt x="3" y="12"/>
                    <a:pt x="4" y="11"/>
                  </a:cubicBezTo>
                  <a:cubicBezTo>
                    <a:pt x="4" y="11"/>
                    <a:pt x="4" y="11"/>
                    <a:pt x="4" y="11"/>
                  </a:cubicBezTo>
                  <a:cubicBezTo>
                    <a:pt x="5" y="11"/>
                    <a:pt x="5" y="11"/>
                    <a:pt x="5" y="11"/>
                  </a:cubicBezTo>
                  <a:cubicBezTo>
                    <a:pt x="5" y="11"/>
                    <a:pt x="5" y="11"/>
                    <a:pt x="5" y="11"/>
                  </a:cubicBezTo>
                  <a:cubicBezTo>
                    <a:pt x="5" y="11"/>
                    <a:pt x="5" y="11"/>
                    <a:pt x="5" y="11"/>
                  </a:cubicBezTo>
                  <a:cubicBezTo>
                    <a:pt x="5" y="11"/>
                    <a:pt x="5" y="11"/>
                    <a:pt x="5" y="12"/>
                  </a:cubicBezTo>
                  <a:cubicBezTo>
                    <a:pt x="4" y="12"/>
                    <a:pt x="4" y="12"/>
                    <a:pt x="4" y="13"/>
                  </a:cubicBezTo>
                  <a:cubicBezTo>
                    <a:pt x="4" y="13"/>
                    <a:pt x="4" y="13"/>
                    <a:pt x="5"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78">
              <a:extLst>
                <a:ext uri="{FF2B5EF4-FFF2-40B4-BE49-F238E27FC236}">
                  <a16:creationId xmlns:a16="http://schemas.microsoft.com/office/drawing/2014/main" id="{AB26C57B-EC1A-46D5-878A-41C0945C537D}"/>
                </a:ext>
              </a:extLst>
            </p:cNvPr>
            <p:cNvSpPr>
              <a:spLocks/>
            </p:cNvSpPr>
            <p:nvPr userDrawn="1"/>
          </p:nvSpPr>
          <p:spPr bwMode="auto">
            <a:xfrm>
              <a:off x="378" y="167"/>
              <a:ext cx="8" cy="4"/>
            </a:xfrm>
            <a:custGeom>
              <a:avLst/>
              <a:gdLst>
                <a:gd name="T0" fmla="*/ 0 w 4"/>
                <a:gd name="T1" fmla="*/ 1 h 2"/>
                <a:gd name="T2" fmla="*/ 1 w 4"/>
                <a:gd name="T3" fmla="*/ 1 h 2"/>
                <a:gd name="T4" fmla="*/ 2 w 4"/>
                <a:gd name="T5" fmla="*/ 2 h 2"/>
                <a:gd name="T6" fmla="*/ 2 w 4"/>
                <a:gd name="T7" fmla="*/ 2 h 2"/>
                <a:gd name="T8" fmla="*/ 3 w 4"/>
                <a:gd name="T9" fmla="*/ 2 h 2"/>
                <a:gd name="T10" fmla="*/ 4 w 4"/>
                <a:gd name="T11" fmla="*/ 1 h 2"/>
                <a:gd name="T12" fmla="*/ 3 w 4"/>
                <a:gd name="T13" fmla="*/ 1 h 2"/>
                <a:gd name="T14" fmla="*/ 3 w 4"/>
                <a:gd name="T15" fmla="*/ 1 h 2"/>
                <a:gd name="T16" fmla="*/ 3 w 4"/>
                <a:gd name="T17" fmla="*/ 1 h 2"/>
                <a:gd name="T18" fmla="*/ 1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2" y="2"/>
                    <a:pt x="2" y="2"/>
                    <a:pt x="2" y="2"/>
                  </a:cubicBezTo>
                  <a:cubicBezTo>
                    <a:pt x="2" y="2"/>
                    <a:pt x="2" y="2"/>
                    <a:pt x="2" y="2"/>
                  </a:cubicBezTo>
                  <a:cubicBezTo>
                    <a:pt x="3" y="2"/>
                    <a:pt x="3" y="2"/>
                    <a:pt x="3" y="2"/>
                  </a:cubicBezTo>
                  <a:cubicBezTo>
                    <a:pt x="3" y="2"/>
                    <a:pt x="4" y="2"/>
                    <a:pt x="4" y="1"/>
                  </a:cubicBezTo>
                  <a:cubicBezTo>
                    <a:pt x="4" y="1"/>
                    <a:pt x="3" y="1"/>
                    <a:pt x="3" y="1"/>
                  </a:cubicBezTo>
                  <a:cubicBezTo>
                    <a:pt x="3" y="1"/>
                    <a:pt x="3" y="1"/>
                    <a:pt x="3" y="1"/>
                  </a:cubicBezTo>
                  <a:cubicBezTo>
                    <a:pt x="3" y="1"/>
                    <a:pt x="3" y="1"/>
                    <a:pt x="3" y="1"/>
                  </a:cubicBezTo>
                  <a:cubicBezTo>
                    <a:pt x="2" y="0"/>
                    <a:pt x="2" y="0"/>
                    <a:pt x="1"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79">
              <a:extLst>
                <a:ext uri="{FF2B5EF4-FFF2-40B4-BE49-F238E27FC236}">
                  <a16:creationId xmlns:a16="http://schemas.microsoft.com/office/drawing/2014/main" id="{FC05B603-6921-4B1D-94A1-915EFB4598A9}"/>
                </a:ext>
              </a:extLst>
            </p:cNvPr>
            <p:cNvSpPr>
              <a:spLocks/>
            </p:cNvSpPr>
            <p:nvPr userDrawn="1"/>
          </p:nvSpPr>
          <p:spPr bwMode="auto">
            <a:xfrm>
              <a:off x="401" y="169"/>
              <a:ext cx="6" cy="2"/>
            </a:xfrm>
            <a:custGeom>
              <a:avLst/>
              <a:gdLst>
                <a:gd name="T0" fmla="*/ 0 w 3"/>
                <a:gd name="T1" fmla="*/ 1 h 1"/>
                <a:gd name="T2" fmla="*/ 1 w 3"/>
                <a:gd name="T3" fmla="*/ 1 h 1"/>
                <a:gd name="T4" fmla="*/ 1 w 3"/>
                <a:gd name="T5" fmla="*/ 1 h 1"/>
                <a:gd name="T6" fmla="*/ 1 w 3"/>
                <a:gd name="T7" fmla="*/ 1 h 1"/>
                <a:gd name="T8" fmla="*/ 1 w 3"/>
                <a:gd name="T9" fmla="*/ 1 h 1"/>
                <a:gd name="T10" fmla="*/ 2 w 3"/>
                <a:gd name="T11" fmla="*/ 1 h 1"/>
                <a:gd name="T12" fmla="*/ 3 w 3"/>
                <a:gd name="T13" fmla="*/ 0 h 1"/>
                <a:gd name="T14" fmla="*/ 3 w 3"/>
                <a:gd name="T15" fmla="*/ 0 h 1"/>
                <a:gd name="T16" fmla="*/ 2 w 3"/>
                <a:gd name="T17" fmla="*/ 0 h 1"/>
                <a:gd name="T18" fmla="*/ 0 w 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0" y="1"/>
                  </a:moveTo>
                  <a:cubicBezTo>
                    <a:pt x="1" y="1"/>
                    <a:pt x="1" y="1"/>
                    <a:pt x="1" y="1"/>
                  </a:cubicBezTo>
                  <a:cubicBezTo>
                    <a:pt x="1" y="1"/>
                    <a:pt x="1" y="1"/>
                    <a:pt x="1" y="1"/>
                  </a:cubicBezTo>
                  <a:cubicBezTo>
                    <a:pt x="1" y="1"/>
                    <a:pt x="1" y="1"/>
                    <a:pt x="1" y="1"/>
                  </a:cubicBezTo>
                  <a:cubicBezTo>
                    <a:pt x="1" y="1"/>
                    <a:pt x="1" y="1"/>
                    <a:pt x="1" y="1"/>
                  </a:cubicBezTo>
                  <a:cubicBezTo>
                    <a:pt x="2" y="1"/>
                    <a:pt x="2" y="1"/>
                    <a:pt x="2" y="1"/>
                  </a:cubicBezTo>
                  <a:cubicBezTo>
                    <a:pt x="2" y="1"/>
                    <a:pt x="2" y="1"/>
                    <a:pt x="3" y="0"/>
                  </a:cubicBezTo>
                  <a:cubicBezTo>
                    <a:pt x="3" y="0"/>
                    <a:pt x="3" y="0"/>
                    <a:pt x="3" y="0"/>
                  </a:cubicBezTo>
                  <a:cubicBezTo>
                    <a:pt x="3" y="0"/>
                    <a:pt x="3"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80">
              <a:extLst>
                <a:ext uri="{FF2B5EF4-FFF2-40B4-BE49-F238E27FC236}">
                  <a16:creationId xmlns:a16="http://schemas.microsoft.com/office/drawing/2014/main" id="{DF962E7F-D697-4494-A326-A2FCF42E7442}"/>
                </a:ext>
              </a:extLst>
            </p:cNvPr>
            <p:cNvSpPr>
              <a:spLocks/>
            </p:cNvSpPr>
            <p:nvPr userDrawn="1"/>
          </p:nvSpPr>
          <p:spPr bwMode="auto">
            <a:xfrm>
              <a:off x="374" y="116"/>
              <a:ext cx="6" cy="6"/>
            </a:xfrm>
            <a:custGeom>
              <a:avLst/>
              <a:gdLst>
                <a:gd name="T0" fmla="*/ 1 w 3"/>
                <a:gd name="T1" fmla="*/ 3 h 3"/>
                <a:gd name="T2" fmla="*/ 1 w 3"/>
                <a:gd name="T3" fmla="*/ 3 h 3"/>
                <a:gd name="T4" fmla="*/ 2 w 3"/>
                <a:gd name="T5" fmla="*/ 2 h 3"/>
                <a:gd name="T6" fmla="*/ 3 w 3"/>
                <a:gd name="T7" fmla="*/ 0 h 3"/>
                <a:gd name="T8" fmla="*/ 2 w 3"/>
                <a:gd name="T9" fmla="*/ 0 h 3"/>
                <a:gd name="T10" fmla="*/ 2 w 3"/>
                <a:gd name="T11" fmla="*/ 0 h 3"/>
                <a:gd name="T12" fmla="*/ 2 w 3"/>
                <a:gd name="T13" fmla="*/ 0 h 3"/>
                <a:gd name="T14" fmla="*/ 1 w 3"/>
                <a:gd name="T15" fmla="*/ 1 h 3"/>
                <a:gd name="T16" fmla="*/ 0 w 3"/>
                <a:gd name="T17" fmla="*/ 2 h 3"/>
                <a:gd name="T18" fmla="*/ 0 w 3"/>
                <a:gd name="T19" fmla="*/ 2 h 3"/>
                <a:gd name="T20" fmla="*/ 1 w 3"/>
                <a:gd name="T21" fmla="*/ 2 h 3"/>
                <a:gd name="T22" fmla="*/ 1 w 3"/>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1" y="3"/>
                  </a:moveTo>
                  <a:cubicBezTo>
                    <a:pt x="1" y="3"/>
                    <a:pt x="1" y="3"/>
                    <a:pt x="1" y="3"/>
                  </a:cubicBezTo>
                  <a:cubicBezTo>
                    <a:pt x="1" y="3"/>
                    <a:pt x="1" y="3"/>
                    <a:pt x="2" y="2"/>
                  </a:cubicBezTo>
                  <a:cubicBezTo>
                    <a:pt x="2" y="1"/>
                    <a:pt x="3" y="1"/>
                    <a:pt x="3" y="0"/>
                  </a:cubicBezTo>
                  <a:cubicBezTo>
                    <a:pt x="3" y="0"/>
                    <a:pt x="2" y="0"/>
                    <a:pt x="2" y="0"/>
                  </a:cubicBezTo>
                  <a:cubicBezTo>
                    <a:pt x="2" y="0"/>
                    <a:pt x="2" y="0"/>
                    <a:pt x="2" y="0"/>
                  </a:cubicBezTo>
                  <a:cubicBezTo>
                    <a:pt x="2" y="0"/>
                    <a:pt x="2" y="0"/>
                    <a:pt x="2" y="0"/>
                  </a:cubicBezTo>
                  <a:cubicBezTo>
                    <a:pt x="2" y="1"/>
                    <a:pt x="1" y="1"/>
                    <a:pt x="1" y="1"/>
                  </a:cubicBezTo>
                  <a:cubicBezTo>
                    <a:pt x="0" y="1"/>
                    <a:pt x="0" y="1"/>
                    <a:pt x="0" y="2"/>
                  </a:cubicBezTo>
                  <a:cubicBezTo>
                    <a:pt x="0" y="2"/>
                    <a:pt x="0" y="2"/>
                    <a:pt x="0" y="2"/>
                  </a:cubicBezTo>
                  <a:cubicBezTo>
                    <a:pt x="1" y="2"/>
                    <a:pt x="1" y="2"/>
                    <a:pt x="1" y="2"/>
                  </a:cubicBezTo>
                  <a:lnTo>
                    <a:pt x="1" y="3"/>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81">
              <a:extLst>
                <a:ext uri="{FF2B5EF4-FFF2-40B4-BE49-F238E27FC236}">
                  <a16:creationId xmlns:a16="http://schemas.microsoft.com/office/drawing/2014/main" id="{491A913C-A719-4339-840F-F023A43BC8BE}"/>
                </a:ext>
              </a:extLst>
            </p:cNvPr>
            <p:cNvSpPr>
              <a:spLocks/>
            </p:cNvSpPr>
            <p:nvPr userDrawn="1"/>
          </p:nvSpPr>
          <p:spPr bwMode="auto">
            <a:xfrm>
              <a:off x="367" y="116"/>
              <a:ext cx="5" cy="6"/>
            </a:xfrm>
            <a:custGeom>
              <a:avLst/>
              <a:gdLst>
                <a:gd name="T0" fmla="*/ 1 w 2"/>
                <a:gd name="T1" fmla="*/ 0 h 3"/>
                <a:gd name="T2" fmla="*/ 0 w 2"/>
                <a:gd name="T3" fmla="*/ 0 h 3"/>
                <a:gd name="T4" fmla="*/ 0 w 2"/>
                <a:gd name="T5" fmla="*/ 0 h 3"/>
                <a:gd name="T6" fmla="*/ 0 w 2"/>
                <a:gd name="T7" fmla="*/ 0 h 3"/>
                <a:gd name="T8" fmla="*/ 0 w 2"/>
                <a:gd name="T9" fmla="*/ 1 h 3"/>
                <a:gd name="T10" fmla="*/ 1 w 2"/>
                <a:gd name="T11" fmla="*/ 2 h 3"/>
                <a:gd name="T12" fmla="*/ 1 w 2"/>
                <a:gd name="T13" fmla="*/ 3 h 3"/>
                <a:gd name="T14" fmla="*/ 2 w 2"/>
                <a:gd name="T15" fmla="*/ 3 h 3"/>
                <a:gd name="T16" fmla="*/ 2 w 2"/>
                <a:gd name="T17" fmla="*/ 3 h 3"/>
                <a:gd name="T18" fmla="*/ 2 w 2"/>
                <a:gd name="T19" fmla="*/ 3 h 3"/>
                <a:gd name="T20" fmla="*/ 2 w 2"/>
                <a:gd name="T21" fmla="*/ 2 h 3"/>
                <a:gd name="T22" fmla="*/ 2 w 2"/>
                <a:gd name="T23" fmla="*/ 2 h 3"/>
                <a:gd name="T24" fmla="*/ 2 w 2"/>
                <a:gd name="T25" fmla="*/ 2 h 3"/>
                <a:gd name="T26" fmla="*/ 2 w 2"/>
                <a:gd name="T27" fmla="*/ 1 h 3"/>
                <a:gd name="T28" fmla="*/ 1 w 2"/>
                <a:gd name="T29" fmla="*/ 1 h 3"/>
                <a:gd name="T30" fmla="*/ 1 w 2"/>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3">
                  <a:moveTo>
                    <a:pt x="1" y="0"/>
                  </a:moveTo>
                  <a:cubicBezTo>
                    <a:pt x="0" y="0"/>
                    <a:pt x="0" y="0"/>
                    <a:pt x="0" y="0"/>
                  </a:cubicBezTo>
                  <a:cubicBezTo>
                    <a:pt x="0" y="0"/>
                    <a:pt x="0" y="0"/>
                    <a:pt x="0" y="0"/>
                  </a:cubicBezTo>
                  <a:cubicBezTo>
                    <a:pt x="0" y="0"/>
                    <a:pt x="0" y="0"/>
                    <a:pt x="0" y="0"/>
                  </a:cubicBezTo>
                  <a:cubicBezTo>
                    <a:pt x="0" y="1"/>
                    <a:pt x="0" y="1"/>
                    <a:pt x="0" y="1"/>
                  </a:cubicBezTo>
                  <a:cubicBezTo>
                    <a:pt x="0" y="1"/>
                    <a:pt x="0" y="2"/>
                    <a:pt x="1" y="2"/>
                  </a:cubicBezTo>
                  <a:cubicBezTo>
                    <a:pt x="1" y="3"/>
                    <a:pt x="1" y="3"/>
                    <a:pt x="1" y="3"/>
                  </a:cubicBezTo>
                  <a:cubicBezTo>
                    <a:pt x="1" y="3"/>
                    <a:pt x="2" y="3"/>
                    <a:pt x="2" y="3"/>
                  </a:cubicBezTo>
                  <a:cubicBezTo>
                    <a:pt x="2" y="3"/>
                    <a:pt x="2" y="3"/>
                    <a:pt x="2" y="3"/>
                  </a:cubicBezTo>
                  <a:cubicBezTo>
                    <a:pt x="2" y="3"/>
                    <a:pt x="2" y="3"/>
                    <a:pt x="2" y="3"/>
                  </a:cubicBezTo>
                  <a:cubicBezTo>
                    <a:pt x="2" y="2"/>
                    <a:pt x="2" y="2"/>
                    <a:pt x="2" y="2"/>
                  </a:cubicBezTo>
                  <a:cubicBezTo>
                    <a:pt x="2" y="2"/>
                    <a:pt x="2" y="2"/>
                    <a:pt x="2" y="2"/>
                  </a:cubicBezTo>
                  <a:cubicBezTo>
                    <a:pt x="2" y="2"/>
                    <a:pt x="2" y="2"/>
                    <a:pt x="2" y="2"/>
                  </a:cubicBezTo>
                  <a:cubicBezTo>
                    <a:pt x="2" y="1"/>
                    <a:pt x="2" y="1"/>
                    <a:pt x="2" y="1"/>
                  </a:cubicBezTo>
                  <a:cubicBezTo>
                    <a:pt x="1" y="1"/>
                    <a:pt x="1" y="1"/>
                    <a:pt x="1" y="1"/>
                  </a:cubicBezTo>
                  <a:lnTo>
                    <a:pt x="1" y="0"/>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82">
              <a:extLst>
                <a:ext uri="{FF2B5EF4-FFF2-40B4-BE49-F238E27FC236}">
                  <a16:creationId xmlns:a16="http://schemas.microsoft.com/office/drawing/2014/main" id="{F469A1AC-6248-4D49-817B-CB1836CCFE95}"/>
                </a:ext>
              </a:extLst>
            </p:cNvPr>
            <p:cNvSpPr>
              <a:spLocks/>
            </p:cNvSpPr>
            <p:nvPr userDrawn="1"/>
          </p:nvSpPr>
          <p:spPr bwMode="auto">
            <a:xfrm>
              <a:off x="370" y="125"/>
              <a:ext cx="8" cy="10"/>
            </a:xfrm>
            <a:custGeom>
              <a:avLst/>
              <a:gdLst>
                <a:gd name="T0" fmla="*/ 2 w 4"/>
                <a:gd name="T1" fmla="*/ 1 h 5"/>
                <a:gd name="T2" fmla="*/ 2 w 4"/>
                <a:gd name="T3" fmla="*/ 1 h 5"/>
                <a:gd name="T4" fmla="*/ 1 w 4"/>
                <a:gd name="T5" fmla="*/ 1 h 5"/>
                <a:gd name="T6" fmla="*/ 1 w 4"/>
                <a:gd name="T7" fmla="*/ 0 h 5"/>
                <a:gd name="T8" fmla="*/ 0 w 4"/>
                <a:gd name="T9" fmla="*/ 0 h 5"/>
                <a:gd name="T10" fmla="*/ 0 w 4"/>
                <a:gd name="T11" fmla="*/ 1 h 5"/>
                <a:gd name="T12" fmla="*/ 0 w 4"/>
                <a:gd name="T13" fmla="*/ 2 h 5"/>
                <a:gd name="T14" fmla="*/ 1 w 4"/>
                <a:gd name="T15" fmla="*/ 3 h 5"/>
                <a:gd name="T16" fmla="*/ 2 w 4"/>
                <a:gd name="T17" fmla="*/ 5 h 5"/>
                <a:gd name="T18" fmla="*/ 3 w 4"/>
                <a:gd name="T19" fmla="*/ 3 h 5"/>
                <a:gd name="T20" fmla="*/ 3 w 4"/>
                <a:gd name="T21" fmla="*/ 2 h 5"/>
                <a:gd name="T22" fmla="*/ 4 w 4"/>
                <a:gd name="T23" fmla="*/ 1 h 5"/>
                <a:gd name="T24" fmla="*/ 3 w 4"/>
                <a:gd name="T25" fmla="*/ 0 h 5"/>
                <a:gd name="T26" fmla="*/ 3 w 4"/>
                <a:gd name="T27" fmla="*/ 0 h 5"/>
                <a:gd name="T28" fmla="*/ 3 w 4"/>
                <a:gd name="T29" fmla="*/ 1 h 5"/>
                <a:gd name="T30" fmla="*/ 2 w 4"/>
                <a:gd name="T3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5">
                  <a:moveTo>
                    <a:pt x="2" y="1"/>
                  </a:moveTo>
                  <a:cubicBezTo>
                    <a:pt x="2" y="1"/>
                    <a:pt x="2" y="1"/>
                    <a:pt x="2" y="1"/>
                  </a:cubicBezTo>
                  <a:cubicBezTo>
                    <a:pt x="1" y="1"/>
                    <a:pt x="1" y="1"/>
                    <a:pt x="1" y="1"/>
                  </a:cubicBezTo>
                  <a:cubicBezTo>
                    <a:pt x="1" y="1"/>
                    <a:pt x="1" y="0"/>
                    <a:pt x="1" y="0"/>
                  </a:cubicBezTo>
                  <a:cubicBezTo>
                    <a:pt x="1" y="0"/>
                    <a:pt x="0" y="0"/>
                    <a:pt x="0" y="0"/>
                  </a:cubicBezTo>
                  <a:cubicBezTo>
                    <a:pt x="0" y="0"/>
                    <a:pt x="0" y="0"/>
                    <a:pt x="0" y="1"/>
                  </a:cubicBezTo>
                  <a:cubicBezTo>
                    <a:pt x="0" y="1"/>
                    <a:pt x="0" y="1"/>
                    <a:pt x="0" y="2"/>
                  </a:cubicBezTo>
                  <a:cubicBezTo>
                    <a:pt x="0" y="2"/>
                    <a:pt x="1" y="3"/>
                    <a:pt x="1" y="3"/>
                  </a:cubicBezTo>
                  <a:cubicBezTo>
                    <a:pt x="1" y="4"/>
                    <a:pt x="1" y="5"/>
                    <a:pt x="2" y="5"/>
                  </a:cubicBezTo>
                  <a:cubicBezTo>
                    <a:pt x="2" y="5"/>
                    <a:pt x="3" y="4"/>
                    <a:pt x="3" y="3"/>
                  </a:cubicBezTo>
                  <a:cubicBezTo>
                    <a:pt x="3" y="2"/>
                    <a:pt x="3" y="2"/>
                    <a:pt x="3" y="2"/>
                  </a:cubicBezTo>
                  <a:cubicBezTo>
                    <a:pt x="4" y="1"/>
                    <a:pt x="4" y="1"/>
                    <a:pt x="4" y="1"/>
                  </a:cubicBezTo>
                  <a:cubicBezTo>
                    <a:pt x="4" y="0"/>
                    <a:pt x="4" y="0"/>
                    <a:pt x="3" y="0"/>
                  </a:cubicBezTo>
                  <a:cubicBezTo>
                    <a:pt x="3" y="0"/>
                    <a:pt x="3" y="0"/>
                    <a:pt x="3" y="0"/>
                  </a:cubicBezTo>
                  <a:cubicBezTo>
                    <a:pt x="3" y="1"/>
                    <a:pt x="3" y="1"/>
                    <a:pt x="3" y="1"/>
                  </a:cubicBezTo>
                  <a:lnTo>
                    <a:pt x="2"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83">
              <a:extLst>
                <a:ext uri="{FF2B5EF4-FFF2-40B4-BE49-F238E27FC236}">
                  <a16:creationId xmlns:a16="http://schemas.microsoft.com/office/drawing/2014/main" id="{DE023DF2-41B3-45BD-8202-6C41AC05D070}"/>
                </a:ext>
              </a:extLst>
            </p:cNvPr>
            <p:cNvSpPr>
              <a:spLocks/>
            </p:cNvSpPr>
            <p:nvPr userDrawn="1"/>
          </p:nvSpPr>
          <p:spPr bwMode="auto">
            <a:xfrm>
              <a:off x="372" y="127"/>
              <a:ext cx="4" cy="6"/>
            </a:xfrm>
            <a:custGeom>
              <a:avLst/>
              <a:gdLst>
                <a:gd name="T0" fmla="*/ 1 w 2"/>
                <a:gd name="T1" fmla="*/ 0 h 3"/>
                <a:gd name="T2" fmla="*/ 0 w 2"/>
                <a:gd name="T3" fmla="*/ 0 h 3"/>
                <a:gd name="T4" fmla="*/ 0 w 2"/>
                <a:gd name="T5" fmla="*/ 1 h 3"/>
                <a:gd name="T6" fmla="*/ 0 w 2"/>
                <a:gd name="T7" fmla="*/ 1 h 3"/>
                <a:gd name="T8" fmla="*/ 0 w 2"/>
                <a:gd name="T9" fmla="*/ 2 h 3"/>
                <a:gd name="T10" fmla="*/ 0 w 2"/>
                <a:gd name="T11" fmla="*/ 2 h 3"/>
                <a:gd name="T12" fmla="*/ 1 w 2"/>
                <a:gd name="T13" fmla="*/ 3 h 3"/>
                <a:gd name="T14" fmla="*/ 1 w 2"/>
                <a:gd name="T15" fmla="*/ 2 h 3"/>
                <a:gd name="T16" fmla="*/ 2 w 2"/>
                <a:gd name="T17" fmla="*/ 1 h 3"/>
                <a:gd name="T18" fmla="*/ 2 w 2"/>
                <a:gd name="T19" fmla="*/ 1 h 3"/>
                <a:gd name="T20" fmla="*/ 2 w 2"/>
                <a:gd name="T21" fmla="*/ 0 h 3"/>
                <a:gd name="T22" fmla="*/ 1 w 2"/>
                <a:gd name="T23" fmla="*/ 0 h 3"/>
                <a:gd name="T24" fmla="*/ 1 w 2"/>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0"/>
                  </a:moveTo>
                  <a:cubicBezTo>
                    <a:pt x="0" y="0"/>
                    <a:pt x="0" y="0"/>
                    <a:pt x="0" y="0"/>
                  </a:cubicBezTo>
                  <a:cubicBezTo>
                    <a:pt x="0" y="0"/>
                    <a:pt x="0" y="1"/>
                    <a:pt x="0" y="1"/>
                  </a:cubicBezTo>
                  <a:cubicBezTo>
                    <a:pt x="0" y="1"/>
                    <a:pt x="0" y="1"/>
                    <a:pt x="0" y="1"/>
                  </a:cubicBezTo>
                  <a:cubicBezTo>
                    <a:pt x="0" y="2"/>
                    <a:pt x="0" y="2"/>
                    <a:pt x="0" y="2"/>
                  </a:cubicBezTo>
                  <a:cubicBezTo>
                    <a:pt x="0" y="2"/>
                    <a:pt x="0" y="2"/>
                    <a:pt x="0" y="2"/>
                  </a:cubicBezTo>
                  <a:cubicBezTo>
                    <a:pt x="0" y="3"/>
                    <a:pt x="1" y="3"/>
                    <a:pt x="1" y="3"/>
                  </a:cubicBezTo>
                  <a:cubicBezTo>
                    <a:pt x="1" y="3"/>
                    <a:pt x="1" y="3"/>
                    <a:pt x="1" y="2"/>
                  </a:cubicBezTo>
                  <a:cubicBezTo>
                    <a:pt x="2" y="1"/>
                    <a:pt x="2" y="1"/>
                    <a:pt x="2" y="1"/>
                  </a:cubicBezTo>
                  <a:cubicBezTo>
                    <a:pt x="2" y="1"/>
                    <a:pt x="2" y="1"/>
                    <a:pt x="2" y="1"/>
                  </a:cubicBezTo>
                  <a:cubicBezTo>
                    <a:pt x="2" y="1"/>
                    <a:pt x="2" y="1"/>
                    <a:pt x="2" y="0"/>
                  </a:cubicBezTo>
                  <a:cubicBezTo>
                    <a:pt x="1" y="0"/>
                    <a:pt x="1" y="0"/>
                    <a:pt x="1" y="0"/>
                  </a:cubicBezTo>
                  <a:cubicBezTo>
                    <a:pt x="1" y="0"/>
                    <a:pt x="1" y="0"/>
                    <a:pt x="1"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84">
              <a:extLst>
                <a:ext uri="{FF2B5EF4-FFF2-40B4-BE49-F238E27FC236}">
                  <a16:creationId xmlns:a16="http://schemas.microsoft.com/office/drawing/2014/main" id="{ECBBEEA2-27C9-46CF-B058-62D1E81B641D}"/>
                </a:ext>
              </a:extLst>
            </p:cNvPr>
            <p:cNvSpPr>
              <a:spLocks/>
            </p:cNvSpPr>
            <p:nvPr userDrawn="1"/>
          </p:nvSpPr>
          <p:spPr bwMode="auto">
            <a:xfrm>
              <a:off x="213" y="241"/>
              <a:ext cx="73" cy="89"/>
            </a:xfrm>
            <a:custGeom>
              <a:avLst/>
              <a:gdLst>
                <a:gd name="T0" fmla="*/ 32 w 35"/>
                <a:gd name="T1" fmla="*/ 25 h 42"/>
                <a:gd name="T2" fmla="*/ 34 w 35"/>
                <a:gd name="T3" fmla="*/ 25 h 42"/>
                <a:gd name="T4" fmla="*/ 33 w 35"/>
                <a:gd name="T5" fmla="*/ 30 h 42"/>
                <a:gd name="T6" fmla="*/ 33 w 35"/>
                <a:gd name="T7" fmla="*/ 36 h 42"/>
                <a:gd name="T8" fmla="*/ 33 w 35"/>
                <a:gd name="T9" fmla="*/ 38 h 42"/>
                <a:gd name="T10" fmla="*/ 30 w 35"/>
                <a:gd name="T11" fmla="*/ 41 h 42"/>
                <a:gd name="T12" fmla="*/ 28 w 35"/>
                <a:gd name="T13" fmla="*/ 38 h 42"/>
                <a:gd name="T14" fmla="*/ 26 w 35"/>
                <a:gd name="T15" fmla="*/ 38 h 42"/>
                <a:gd name="T16" fmla="*/ 29 w 35"/>
                <a:gd name="T17" fmla="*/ 30 h 42"/>
                <a:gd name="T18" fmla="*/ 27 w 35"/>
                <a:gd name="T19" fmla="*/ 28 h 42"/>
                <a:gd name="T20" fmla="*/ 24 w 35"/>
                <a:gd name="T21" fmla="*/ 33 h 42"/>
                <a:gd name="T22" fmla="*/ 22 w 35"/>
                <a:gd name="T23" fmla="*/ 37 h 42"/>
                <a:gd name="T24" fmla="*/ 18 w 35"/>
                <a:gd name="T25" fmla="*/ 35 h 42"/>
                <a:gd name="T26" fmla="*/ 18 w 35"/>
                <a:gd name="T27" fmla="*/ 31 h 42"/>
                <a:gd name="T28" fmla="*/ 17 w 35"/>
                <a:gd name="T29" fmla="*/ 29 h 42"/>
                <a:gd name="T30" fmla="*/ 22 w 35"/>
                <a:gd name="T31" fmla="*/ 28 h 42"/>
                <a:gd name="T32" fmla="*/ 21 w 35"/>
                <a:gd name="T33" fmla="*/ 20 h 42"/>
                <a:gd name="T34" fmla="*/ 20 w 35"/>
                <a:gd name="T35" fmla="*/ 22 h 42"/>
                <a:gd name="T36" fmla="*/ 14 w 35"/>
                <a:gd name="T37" fmla="*/ 31 h 42"/>
                <a:gd name="T38" fmla="*/ 12 w 35"/>
                <a:gd name="T39" fmla="*/ 29 h 42"/>
                <a:gd name="T40" fmla="*/ 9 w 35"/>
                <a:gd name="T41" fmla="*/ 29 h 42"/>
                <a:gd name="T42" fmla="*/ 9 w 35"/>
                <a:gd name="T43" fmla="*/ 25 h 42"/>
                <a:gd name="T44" fmla="*/ 9 w 35"/>
                <a:gd name="T45" fmla="*/ 23 h 42"/>
                <a:gd name="T46" fmla="*/ 14 w 35"/>
                <a:gd name="T47" fmla="*/ 23 h 42"/>
                <a:gd name="T48" fmla="*/ 8 w 35"/>
                <a:gd name="T49" fmla="*/ 21 h 42"/>
                <a:gd name="T50" fmla="*/ 5 w 35"/>
                <a:gd name="T51" fmla="*/ 20 h 42"/>
                <a:gd name="T52" fmla="*/ 3 w 35"/>
                <a:gd name="T53" fmla="*/ 16 h 42"/>
                <a:gd name="T54" fmla="*/ 1 w 35"/>
                <a:gd name="T55" fmla="*/ 9 h 42"/>
                <a:gd name="T56" fmla="*/ 1 w 35"/>
                <a:gd name="T57" fmla="*/ 7 h 42"/>
                <a:gd name="T58" fmla="*/ 2 w 35"/>
                <a:gd name="T59" fmla="*/ 4 h 42"/>
                <a:gd name="T60" fmla="*/ 2 w 35"/>
                <a:gd name="T61" fmla="*/ 2 h 42"/>
                <a:gd name="T62" fmla="*/ 6 w 35"/>
                <a:gd name="T63" fmla="*/ 7 h 42"/>
                <a:gd name="T64" fmla="*/ 7 w 35"/>
                <a:gd name="T65" fmla="*/ 10 h 42"/>
                <a:gd name="T66" fmla="*/ 8 w 35"/>
                <a:gd name="T67" fmla="*/ 16 h 42"/>
                <a:gd name="T68" fmla="*/ 9 w 35"/>
                <a:gd name="T69" fmla="*/ 9 h 42"/>
                <a:gd name="T70" fmla="*/ 9 w 35"/>
                <a:gd name="T71" fmla="*/ 4 h 42"/>
                <a:gd name="T72" fmla="*/ 10 w 35"/>
                <a:gd name="T73" fmla="*/ 2 h 42"/>
                <a:gd name="T74" fmla="*/ 13 w 35"/>
                <a:gd name="T75" fmla="*/ 0 h 42"/>
                <a:gd name="T76" fmla="*/ 15 w 35"/>
                <a:gd name="T77" fmla="*/ 2 h 42"/>
                <a:gd name="T78" fmla="*/ 17 w 35"/>
                <a:gd name="T79" fmla="*/ 1 h 42"/>
                <a:gd name="T80" fmla="*/ 17 w 35"/>
                <a:gd name="T81" fmla="*/ 9 h 42"/>
                <a:gd name="T82" fmla="*/ 30 w 35"/>
                <a:gd name="T83" fmla="*/ 16 h 42"/>
                <a:gd name="T84" fmla="*/ 24 w 35"/>
                <a:gd name="T85" fmla="*/ 1 h 42"/>
                <a:gd name="T86" fmla="*/ 32 w 35"/>
                <a:gd name="T87" fmla="*/ 2 h 42"/>
                <a:gd name="T88" fmla="*/ 32 w 35"/>
                <a:gd name="T89" fmla="*/ 8 h 42"/>
                <a:gd name="T90" fmla="*/ 23 w 35"/>
                <a:gd name="T91" fmla="*/ 6 h 42"/>
                <a:gd name="T92" fmla="*/ 26 w 35"/>
                <a:gd name="T93" fmla="*/ 10 h 42"/>
                <a:gd name="T94" fmla="*/ 31 w 35"/>
                <a:gd name="T95"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 h="42">
                  <a:moveTo>
                    <a:pt x="30" y="20"/>
                  </a:moveTo>
                  <a:cubicBezTo>
                    <a:pt x="30" y="20"/>
                    <a:pt x="30" y="21"/>
                    <a:pt x="30" y="21"/>
                  </a:cubicBezTo>
                  <a:cubicBezTo>
                    <a:pt x="30" y="23"/>
                    <a:pt x="30" y="23"/>
                    <a:pt x="30" y="23"/>
                  </a:cubicBezTo>
                  <a:cubicBezTo>
                    <a:pt x="31" y="24"/>
                    <a:pt x="31" y="25"/>
                    <a:pt x="32" y="25"/>
                  </a:cubicBezTo>
                  <a:cubicBezTo>
                    <a:pt x="32" y="25"/>
                    <a:pt x="33" y="25"/>
                    <a:pt x="33" y="24"/>
                  </a:cubicBezTo>
                  <a:cubicBezTo>
                    <a:pt x="33" y="24"/>
                    <a:pt x="33" y="24"/>
                    <a:pt x="33" y="24"/>
                  </a:cubicBezTo>
                  <a:cubicBezTo>
                    <a:pt x="33" y="24"/>
                    <a:pt x="33" y="24"/>
                    <a:pt x="33" y="24"/>
                  </a:cubicBezTo>
                  <a:cubicBezTo>
                    <a:pt x="33" y="24"/>
                    <a:pt x="34" y="24"/>
                    <a:pt x="34" y="25"/>
                  </a:cubicBezTo>
                  <a:cubicBezTo>
                    <a:pt x="34" y="25"/>
                    <a:pt x="34" y="25"/>
                    <a:pt x="34" y="25"/>
                  </a:cubicBezTo>
                  <a:cubicBezTo>
                    <a:pt x="34" y="25"/>
                    <a:pt x="34" y="26"/>
                    <a:pt x="34" y="27"/>
                  </a:cubicBezTo>
                  <a:cubicBezTo>
                    <a:pt x="34" y="27"/>
                    <a:pt x="34" y="28"/>
                    <a:pt x="34" y="28"/>
                  </a:cubicBezTo>
                  <a:cubicBezTo>
                    <a:pt x="34" y="29"/>
                    <a:pt x="34" y="29"/>
                    <a:pt x="33" y="30"/>
                  </a:cubicBezTo>
                  <a:cubicBezTo>
                    <a:pt x="34" y="30"/>
                    <a:pt x="34" y="31"/>
                    <a:pt x="34" y="32"/>
                  </a:cubicBezTo>
                  <a:cubicBezTo>
                    <a:pt x="34" y="33"/>
                    <a:pt x="34" y="33"/>
                    <a:pt x="33" y="33"/>
                  </a:cubicBezTo>
                  <a:cubicBezTo>
                    <a:pt x="34" y="34"/>
                    <a:pt x="34" y="34"/>
                    <a:pt x="34" y="35"/>
                  </a:cubicBezTo>
                  <a:cubicBezTo>
                    <a:pt x="34" y="35"/>
                    <a:pt x="34" y="35"/>
                    <a:pt x="33" y="36"/>
                  </a:cubicBezTo>
                  <a:cubicBezTo>
                    <a:pt x="33" y="37"/>
                    <a:pt x="33" y="37"/>
                    <a:pt x="33" y="38"/>
                  </a:cubicBezTo>
                  <a:cubicBezTo>
                    <a:pt x="33" y="38"/>
                    <a:pt x="33" y="38"/>
                    <a:pt x="33" y="38"/>
                  </a:cubicBezTo>
                  <a:cubicBezTo>
                    <a:pt x="33" y="38"/>
                    <a:pt x="33" y="38"/>
                    <a:pt x="33" y="38"/>
                  </a:cubicBezTo>
                  <a:cubicBezTo>
                    <a:pt x="33" y="38"/>
                    <a:pt x="33" y="38"/>
                    <a:pt x="33" y="38"/>
                  </a:cubicBezTo>
                  <a:cubicBezTo>
                    <a:pt x="33" y="37"/>
                    <a:pt x="32" y="37"/>
                    <a:pt x="32" y="37"/>
                  </a:cubicBezTo>
                  <a:cubicBezTo>
                    <a:pt x="32" y="37"/>
                    <a:pt x="32" y="37"/>
                    <a:pt x="32" y="38"/>
                  </a:cubicBezTo>
                  <a:cubicBezTo>
                    <a:pt x="31" y="39"/>
                    <a:pt x="31" y="39"/>
                    <a:pt x="31" y="40"/>
                  </a:cubicBezTo>
                  <a:cubicBezTo>
                    <a:pt x="30" y="40"/>
                    <a:pt x="30" y="40"/>
                    <a:pt x="30" y="41"/>
                  </a:cubicBezTo>
                  <a:cubicBezTo>
                    <a:pt x="30" y="41"/>
                    <a:pt x="30" y="41"/>
                    <a:pt x="30" y="41"/>
                  </a:cubicBezTo>
                  <a:cubicBezTo>
                    <a:pt x="30" y="42"/>
                    <a:pt x="30" y="42"/>
                    <a:pt x="30" y="42"/>
                  </a:cubicBezTo>
                  <a:cubicBezTo>
                    <a:pt x="30" y="42"/>
                    <a:pt x="30" y="42"/>
                    <a:pt x="30" y="42"/>
                  </a:cubicBezTo>
                  <a:cubicBezTo>
                    <a:pt x="29" y="42"/>
                    <a:pt x="28" y="40"/>
                    <a:pt x="28" y="38"/>
                  </a:cubicBezTo>
                  <a:cubicBezTo>
                    <a:pt x="28" y="37"/>
                    <a:pt x="27" y="37"/>
                    <a:pt x="27" y="37"/>
                  </a:cubicBezTo>
                  <a:cubicBezTo>
                    <a:pt x="27" y="37"/>
                    <a:pt x="26" y="37"/>
                    <a:pt x="26" y="38"/>
                  </a:cubicBezTo>
                  <a:cubicBezTo>
                    <a:pt x="26" y="38"/>
                    <a:pt x="26" y="38"/>
                    <a:pt x="26" y="38"/>
                  </a:cubicBezTo>
                  <a:cubicBezTo>
                    <a:pt x="26" y="38"/>
                    <a:pt x="26" y="38"/>
                    <a:pt x="26" y="38"/>
                  </a:cubicBezTo>
                  <a:cubicBezTo>
                    <a:pt x="26" y="38"/>
                    <a:pt x="25" y="38"/>
                    <a:pt x="25" y="37"/>
                  </a:cubicBezTo>
                  <a:cubicBezTo>
                    <a:pt x="25" y="37"/>
                    <a:pt x="25" y="36"/>
                    <a:pt x="25" y="35"/>
                  </a:cubicBezTo>
                  <a:cubicBezTo>
                    <a:pt x="25" y="34"/>
                    <a:pt x="26" y="34"/>
                    <a:pt x="28" y="32"/>
                  </a:cubicBezTo>
                  <a:cubicBezTo>
                    <a:pt x="29" y="32"/>
                    <a:pt x="29" y="31"/>
                    <a:pt x="29" y="30"/>
                  </a:cubicBezTo>
                  <a:cubicBezTo>
                    <a:pt x="29" y="29"/>
                    <a:pt x="29" y="28"/>
                    <a:pt x="28" y="27"/>
                  </a:cubicBezTo>
                  <a:cubicBezTo>
                    <a:pt x="27" y="27"/>
                    <a:pt x="27" y="26"/>
                    <a:pt x="27" y="26"/>
                  </a:cubicBezTo>
                  <a:cubicBezTo>
                    <a:pt x="26" y="26"/>
                    <a:pt x="26" y="27"/>
                    <a:pt x="26" y="27"/>
                  </a:cubicBezTo>
                  <a:cubicBezTo>
                    <a:pt x="26" y="27"/>
                    <a:pt x="26" y="27"/>
                    <a:pt x="27" y="28"/>
                  </a:cubicBezTo>
                  <a:cubicBezTo>
                    <a:pt x="27" y="28"/>
                    <a:pt x="27" y="28"/>
                    <a:pt x="27" y="28"/>
                  </a:cubicBezTo>
                  <a:cubicBezTo>
                    <a:pt x="27" y="28"/>
                    <a:pt x="27" y="29"/>
                    <a:pt x="27" y="29"/>
                  </a:cubicBezTo>
                  <a:cubicBezTo>
                    <a:pt x="26" y="30"/>
                    <a:pt x="26" y="30"/>
                    <a:pt x="26" y="31"/>
                  </a:cubicBezTo>
                  <a:cubicBezTo>
                    <a:pt x="26" y="32"/>
                    <a:pt x="25" y="32"/>
                    <a:pt x="24" y="33"/>
                  </a:cubicBezTo>
                  <a:cubicBezTo>
                    <a:pt x="24" y="33"/>
                    <a:pt x="24" y="34"/>
                    <a:pt x="23" y="34"/>
                  </a:cubicBezTo>
                  <a:cubicBezTo>
                    <a:pt x="23" y="35"/>
                    <a:pt x="23" y="35"/>
                    <a:pt x="23" y="35"/>
                  </a:cubicBezTo>
                  <a:cubicBezTo>
                    <a:pt x="22" y="35"/>
                    <a:pt x="22" y="36"/>
                    <a:pt x="22" y="36"/>
                  </a:cubicBezTo>
                  <a:cubicBezTo>
                    <a:pt x="22" y="37"/>
                    <a:pt x="22" y="37"/>
                    <a:pt x="22" y="37"/>
                  </a:cubicBezTo>
                  <a:cubicBezTo>
                    <a:pt x="22" y="37"/>
                    <a:pt x="21" y="36"/>
                    <a:pt x="20" y="36"/>
                  </a:cubicBezTo>
                  <a:cubicBezTo>
                    <a:pt x="20" y="35"/>
                    <a:pt x="20" y="35"/>
                    <a:pt x="20" y="34"/>
                  </a:cubicBezTo>
                  <a:cubicBezTo>
                    <a:pt x="20" y="35"/>
                    <a:pt x="20" y="35"/>
                    <a:pt x="19" y="35"/>
                  </a:cubicBezTo>
                  <a:cubicBezTo>
                    <a:pt x="18" y="35"/>
                    <a:pt x="18" y="35"/>
                    <a:pt x="18" y="35"/>
                  </a:cubicBezTo>
                  <a:cubicBezTo>
                    <a:pt x="17" y="35"/>
                    <a:pt x="17" y="35"/>
                    <a:pt x="17" y="35"/>
                  </a:cubicBezTo>
                  <a:cubicBezTo>
                    <a:pt x="17" y="35"/>
                    <a:pt x="17" y="35"/>
                    <a:pt x="17" y="35"/>
                  </a:cubicBezTo>
                  <a:cubicBezTo>
                    <a:pt x="17" y="34"/>
                    <a:pt x="17" y="34"/>
                    <a:pt x="17" y="34"/>
                  </a:cubicBezTo>
                  <a:cubicBezTo>
                    <a:pt x="17" y="33"/>
                    <a:pt x="17" y="32"/>
                    <a:pt x="18" y="31"/>
                  </a:cubicBezTo>
                  <a:cubicBezTo>
                    <a:pt x="17" y="31"/>
                    <a:pt x="17" y="30"/>
                    <a:pt x="16" y="30"/>
                  </a:cubicBezTo>
                  <a:cubicBezTo>
                    <a:pt x="16" y="30"/>
                    <a:pt x="16" y="30"/>
                    <a:pt x="16" y="30"/>
                  </a:cubicBezTo>
                  <a:cubicBezTo>
                    <a:pt x="16" y="30"/>
                    <a:pt x="16" y="30"/>
                    <a:pt x="16" y="30"/>
                  </a:cubicBezTo>
                  <a:cubicBezTo>
                    <a:pt x="17" y="29"/>
                    <a:pt x="17" y="29"/>
                    <a:pt x="17" y="29"/>
                  </a:cubicBezTo>
                  <a:cubicBezTo>
                    <a:pt x="17" y="29"/>
                    <a:pt x="18" y="28"/>
                    <a:pt x="19" y="28"/>
                  </a:cubicBezTo>
                  <a:cubicBezTo>
                    <a:pt x="19" y="28"/>
                    <a:pt x="20" y="28"/>
                    <a:pt x="21" y="29"/>
                  </a:cubicBezTo>
                  <a:cubicBezTo>
                    <a:pt x="21" y="29"/>
                    <a:pt x="21" y="29"/>
                    <a:pt x="22" y="29"/>
                  </a:cubicBezTo>
                  <a:cubicBezTo>
                    <a:pt x="22" y="29"/>
                    <a:pt x="22" y="29"/>
                    <a:pt x="22" y="28"/>
                  </a:cubicBezTo>
                  <a:cubicBezTo>
                    <a:pt x="22" y="28"/>
                    <a:pt x="22" y="27"/>
                    <a:pt x="21" y="25"/>
                  </a:cubicBezTo>
                  <a:cubicBezTo>
                    <a:pt x="21" y="24"/>
                    <a:pt x="21" y="23"/>
                    <a:pt x="21" y="23"/>
                  </a:cubicBezTo>
                  <a:cubicBezTo>
                    <a:pt x="21" y="22"/>
                    <a:pt x="21" y="20"/>
                    <a:pt x="22" y="20"/>
                  </a:cubicBezTo>
                  <a:cubicBezTo>
                    <a:pt x="22" y="20"/>
                    <a:pt x="21" y="20"/>
                    <a:pt x="21" y="20"/>
                  </a:cubicBezTo>
                  <a:cubicBezTo>
                    <a:pt x="21" y="20"/>
                    <a:pt x="20" y="20"/>
                    <a:pt x="20" y="20"/>
                  </a:cubicBezTo>
                  <a:cubicBezTo>
                    <a:pt x="20" y="20"/>
                    <a:pt x="19" y="21"/>
                    <a:pt x="19" y="21"/>
                  </a:cubicBezTo>
                  <a:cubicBezTo>
                    <a:pt x="19" y="21"/>
                    <a:pt x="19" y="21"/>
                    <a:pt x="20" y="21"/>
                  </a:cubicBezTo>
                  <a:cubicBezTo>
                    <a:pt x="20" y="21"/>
                    <a:pt x="20" y="21"/>
                    <a:pt x="20" y="22"/>
                  </a:cubicBezTo>
                  <a:cubicBezTo>
                    <a:pt x="20" y="23"/>
                    <a:pt x="19" y="24"/>
                    <a:pt x="18" y="24"/>
                  </a:cubicBezTo>
                  <a:cubicBezTo>
                    <a:pt x="18" y="26"/>
                    <a:pt x="17" y="26"/>
                    <a:pt x="16" y="27"/>
                  </a:cubicBezTo>
                  <a:cubicBezTo>
                    <a:pt x="16" y="27"/>
                    <a:pt x="16" y="28"/>
                    <a:pt x="16" y="28"/>
                  </a:cubicBezTo>
                  <a:cubicBezTo>
                    <a:pt x="15" y="30"/>
                    <a:pt x="14" y="30"/>
                    <a:pt x="14" y="31"/>
                  </a:cubicBezTo>
                  <a:cubicBezTo>
                    <a:pt x="14" y="31"/>
                    <a:pt x="14" y="31"/>
                    <a:pt x="14" y="31"/>
                  </a:cubicBezTo>
                  <a:cubicBezTo>
                    <a:pt x="14" y="31"/>
                    <a:pt x="14" y="31"/>
                    <a:pt x="13" y="31"/>
                  </a:cubicBezTo>
                  <a:cubicBezTo>
                    <a:pt x="13" y="30"/>
                    <a:pt x="13" y="30"/>
                    <a:pt x="13" y="30"/>
                  </a:cubicBezTo>
                  <a:cubicBezTo>
                    <a:pt x="13" y="30"/>
                    <a:pt x="12" y="30"/>
                    <a:pt x="12" y="29"/>
                  </a:cubicBezTo>
                  <a:cubicBezTo>
                    <a:pt x="12" y="29"/>
                    <a:pt x="12" y="29"/>
                    <a:pt x="12" y="29"/>
                  </a:cubicBezTo>
                  <a:cubicBezTo>
                    <a:pt x="11" y="29"/>
                    <a:pt x="11" y="29"/>
                    <a:pt x="11" y="29"/>
                  </a:cubicBezTo>
                  <a:cubicBezTo>
                    <a:pt x="11" y="29"/>
                    <a:pt x="11" y="29"/>
                    <a:pt x="11" y="29"/>
                  </a:cubicBezTo>
                  <a:cubicBezTo>
                    <a:pt x="10" y="29"/>
                    <a:pt x="9" y="29"/>
                    <a:pt x="9" y="29"/>
                  </a:cubicBezTo>
                  <a:cubicBezTo>
                    <a:pt x="9" y="30"/>
                    <a:pt x="9" y="30"/>
                    <a:pt x="9" y="30"/>
                  </a:cubicBezTo>
                  <a:cubicBezTo>
                    <a:pt x="8" y="30"/>
                    <a:pt x="8" y="29"/>
                    <a:pt x="8" y="29"/>
                  </a:cubicBezTo>
                  <a:cubicBezTo>
                    <a:pt x="8" y="27"/>
                    <a:pt x="9" y="26"/>
                    <a:pt x="9" y="25"/>
                  </a:cubicBezTo>
                  <a:cubicBezTo>
                    <a:pt x="9" y="25"/>
                    <a:pt x="9" y="25"/>
                    <a:pt x="9" y="25"/>
                  </a:cubicBezTo>
                  <a:cubicBezTo>
                    <a:pt x="9" y="24"/>
                    <a:pt x="9" y="24"/>
                    <a:pt x="9" y="24"/>
                  </a:cubicBezTo>
                  <a:cubicBezTo>
                    <a:pt x="8" y="24"/>
                    <a:pt x="8" y="24"/>
                    <a:pt x="8" y="24"/>
                  </a:cubicBezTo>
                  <a:cubicBezTo>
                    <a:pt x="8" y="24"/>
                    <a:pt x="8" y="24"/>
                    <a:pt x="8" y="24"/>
                  </a:cubicBezTo>
                  <a:cubicBezTo>
                    <a:pt x="8" y="24"/>
                    <a:pt x="8" y="23"/>
                    <a:pt x="9" y="23"/>
                  </a:cubicBezTo>
                  <a:cubicBezTo>
                    <a:pt x="10" y="22"/>
                    <a:pt x="10" y="22"/>
                    <a:pt x="11" y="22"/>
                  </a:cubicBezTo>
                  <a:cubicBezTo>
                    <a:pt x="11" y="22"/>
                    <a:pt x="12" y="22"/>
                    <a:pt x="12" y="23"/>
                  </a:cubicBezTo>
                  <a:cubicBezTo>
                    <a:pt x="13" y="23"/>
                    <a:pt x="13" y="24"/>
                    <a:pt x="13" y="24"/>
                  </a:cubicBezTo>
                  <a:cubicBezTo>
                    <a:pt x="13" y="24"/>
                    <a:pt x="14" y="23"/>
                    <a:pt x="14" y="23"/>
                  </a:cubicBezTo>
                  <a:cubicBezTo>
                    <a:pt x="14" y="23"/>
                    <a:pt x="14" y="23"/>
                    <a:pt x="14" y="23"/>
                  </a:cubicBezTo>
                  <a:cubicBezTo>
                    <a:pt x="14" y="22"/>
                    <a:pt x="13" y="21"/>
                    <a:pt x="12" y="20"/>
                  </a:cubicBezTo>
                  <a:cubicBezTo>
                    <a:pt x="12" y="20"/>
                    <a:pt x="11" y="20"/>
                    <a:pt x="10" y="20"/>
                  </a:cubicBezTo>
                  <a:cubicBezTo>
                    <a:pt x="9" y="20"/>
                    <a:pt x="8" y="20"/>
                    <a:pt x="8" y="21"/>
                  </a:cubicBezTo>
                  <a:cubicBezTo>
                    <a:pt x="8" y="22"/>
                    <a:pt x="8" y="22"/>
                    <a:pt x="8" y="22"/>
                  </a:cubicBezTo>
                  <a:cubicBezTo>
                    <a:pt x="8" y="22"/>
                    <a:pt x="8" y="22"/>
                    <a:pt x="7" y="22"/>
                  </a:cubicBezTo>
                  <a:cubicBezTo>
                    <a:pt x="7" y="22"/>
                    <a:pt x="7" y="22"/>
                    <a:pt x="6" y="21"/>
                  </a:cubicBezTo>
                  <a:cubicBezTo>
                    <a:pt x="5" y="20"/>
                    <a:pt x="5" y="20"/>
                    <a:pt x="5" y="20"/>
                  </a:cubicBezTo>
                  <a:cubicBezTo>
                    <a:pt x="5" y="20"/>
                    <a:pt x="5" y="19"/>
                    <a:pt x="5" y="19"/>
                  </a:cubicBezTo>
                  <a:cubicBezTo>
                    <a:pt x="5" y="19"/>
                    <a:pt x="5" y="19"/>
                    <a:pt x="5" y="19"/>
                  </a:cubicBezTo>
                  <a:cubicBezTo>
                    <a:pt x="5" y="19"/>
                    <a:pt x="5" y="19"/>
                    <a:pt x="4" y="18"/>
                  </a:cubicBezTo>
                  <a:cubicBezTo>
                    <a:pt x="4" y="18"/>
                    <a:pt x="3" y="17"/>
                    <a:pt x="3" y="16"/>
                  </a:cubicBezTo>
                  <a:cubicBezTo>
                    <a:pt x="3" y="15"/>
                    <a:pt x="3" y="15"/>
                    <a:pt x="3" y="15"/>
                  </a:cubicBezTo>
                  <a:cubicBezTo>
                    <a:pt x="2" y="14"/>
                    <a:pt x="1" y="13"/>
                    <a:pt x="1" y="12"/>
                  </a:cubicBezTo>
                  <a:cubicBezTo>
                    <a:pt x="1" y="12"/>
                    <a:pt x="1" y="11"/>
                    <a:pt x="2" y="11"/>
                  </a:cubicBezTo>
                  <a:cubicBezTo>
                    <a:pt x="1" y="11"/>
                    <a:pt x="1" y="11"/>
                    <a:pt x="1" y="9"/>
                  </a:cubicBezTo>
                  <a:cubicBezTo>
                    <a:pt x="0" y="8"/>
                    <a:pt x="0" y="8"/>
                    <a:pt x="0" y="8"/>
                  </a:cubicBezTo>
                  <a:cubicBezTo>
                    <a:pt x="0" y="7"/>
                    <a:pt x="0" y="7"/>
                    <a:pt x="0" y="7"/>
                  </a:cubicBezTo>
                  <a:cubicBezTo>
                    <a:pt x="0" y="7"/>
                    <a:pt x="0" y="7"/>
                    <a:pt x="0" y="7"/>
                  </a:cubicBezTo>
                  <a:cubicBezTo>
                    <a:pt x="1" y="7"/>
                    <a:pt x="1" y="7"/>
                    <a:pt x="1" y="7"/>
                  </a:cubicBezTo>
                  <a:cubicBezTo>
                    <a:pt x="2" y="7"/>
                    <a:pt x="2" y="7"/>
                    <a:pt x="2" y="7"/>
                  </a:cubicBezTo>
                  <a:cubicBezTo>
                    <a:pt x="2" y="6"/>
                    <a:pt x="2" y="6"/>
                    <a:pt x="2" y="6"/>
                  </a:cubicBezTo>
                  <a:cubicBezTo>
                    <a:pt x="2" y="5"/>
                    <a:pt x="2" y="5"/>
                    <a:pt x="2" y="4"/>
                  </a:cubicBezTo>
                  <a:cubicBezTo>
                    <a:pt x="2" y="4"/>
                    <a:pt x="2" y="4"/>
                    <a:pt x="2" y="4"/>
                  </a:cubicBezTo>
                  <a:cubicBezTo>
                    <a:pt x="2" y="4"/>
                    <a:pt x="2" y="3"/>
                    <a:pt x="2" y="3"/>
                  </a:cubicBezTo>
                  <a:cubicBezTo>
                    <a:pt x="2" y="3"/>
                    <a:pt x="2" y="3"/>
                    <a:pt x="2" y="3"/>
                  </a:cubicBezTo>
                  <a:cubicBezTo>
                    <a:pt x="2" y="2"/>
                    <a:pt x="2" y="2"/>
                    <a:pt x="2" y="2"/>
                  </a:cubicBezTo>
                  <a:cubicBezTo>
                    <a:pt x="2" y="2"/>
                    <a:pt x="2" y="2"/>
                    <a:pt x="2" y="2"/>
                  </a:cubicBezTo>
                  <a:cubicBezTo>
                    <a:pt x="2" y="2"/>
                    <a:pt x="2" y="2"/>
                    <a:pt x="2" y="2"/>
                  </a:cubicBezTo>
                  <a:cubicBezTo>
                    <a:pt x="3" y="2"/>
                    <a:pt x="4" y="3"/>
                    <a:pt x="4" y="3"/>
                  </a:cubicBezTo>
                  <a:cubicBezTo>
                    <a:pt x="5" y="4"/>
                    <a:pt x="6" y="5"/>
                    <a:pt x="6" y="6"/>
                  </a:cubicBezTo>
                  <a:cubicBezTo>
                    <a:pt x="6" y="7"/>
                    <a:pt x="6" y="7"/>
                    <a:pt x="6" y="7"/>
                  </a:cubicBezTo>
                  <a:cubicBezTo>
                    <a:pt x="6" y="7"/>
                    <a:pt x="6" y="7"/>
                    <a:pt x="6" y="7"/>
                  </a:cubicBezTo>
                  <a:cubicBezTo>
                    <a:pt x="6" y="7"/>
                    <a:pt x="6" y="7"/>
                    <a:pt x="6" y="8"/>
                  </a:cubicBezTo>
                  <a:cubicBezTo>
                    <a:pt x="7" y="8"/>
                    <a:pt x="7" y="8"/>
                    <a:pt x="7" y="8"/>
                  </a:cubicBezTo>
                  <a:cubicBezTo>
                    <a:pt x="7" y="9"/>
                    <a:pt x="7" y="9"/>
                    <a:pt x="7" y="10"/>
                  </a:cubicBezTo>
                  <a:cubicBezTo>
                    <a:pt x="7" y="10"/>
                    <a:pt x="7" y="10"/>
                    <a:pt x="7" y="11"/>
                  </a:cubicBezTo>
                  <a:cubicBezTo>
                    <a:pt x="6" y="11"/>
                    <a:pt x="6" y="12"/>
                    <a:pt x="6" y="12"/>
                  </a:cubicBezTo>
                  <a:cubicBezTo>
                    <a:pt x="6" y="13"/>
                    <a:pt x="6" y="14"/>
                    <a:pt x="7" y="14"/>
                  </a:cubicBezTo>
                  <a:cubicBezTo>
                    <a:pt x="7" y="15"/>
                    <a:pt x="7" y="16"/>
                    <a:pt x="8" y="16"/>
                  </a:cubicBezTo>
                  <a:cubicBezTo>
                    <a:pt x="9" y="16"/>
                    <a:pt x="9" y="15"/>
                    <a:pt x="9" y="13"/>
                  </a:cubicBezTo>
                  <a:cubicBezTo>
                    <a:pt x="9" y="12"/>
                    <a:pt x="9" y="11"/>
                    <a:pt x="9" y="10"/>
                  </a:cubicBezTo>
                  <a:cubicBezTo>
                    <a:pt x="9" y="10"/>
                    <a:pt x="9" y="10"/>
                    <a:pt x="9" y="10"/>
                  </a:cubicBezTo>
                  <a:cubicBezTo>
                    <a:pt x="9" y="10"/>
                    <a:pt x="9" y="10"/>
                    <a:pt x="9" y="9"/>
                  </a:cubicBezTo>
                  <a:cubicBezTo>
                    <a:pt x="8" y="8"/>
                    <a:pt x="8" y="8"/>
                    <a:pt x="8" y="8"/>
                  </a:cubicBezTo>
                  <a:cubicBezTo>
                    <a:pt x="7" y="7"/>
                    <a:pt x="7" y="6"/>
                    <a:pt x="7" y="6"/>
                  </a:cubicBezTo>
                  <a:cubicBezTo>
                    <a:pt x="7" y="5"/>
                    <a:pt x="7" y="4"/>
                    <a:pt x="8" y="4"/>
                  </a:cubicBezTo>
                  <a:cubicBezTo>
                    <a:pt x="9" y="4"/>
                    <a:pt x="9" y="4"/>
                    <a:pt x="9" y="4"/>
                  </a:cubicBezTo>
                  <a:cubicBezTo>
                    <a:pt x="9" y="4"/>
                    <a:pt x="9" y="4"/>
                    <a:pt x="9" y="4"/>
                  </a:cubicBezTo>
                  <a:cubicBezTo>
                    <a:pt x="9" y="4"/>
                    <a:pt x="9" y="3"/>
                    <a:pt x="9" y="3"/>
                  </a:cubicBezTo>
                  <a:cubicBezTo>
                    <a:pt x="9" y="2"/>
                    <a:pt x="9" y="2"/>
                    <a:pt x="10" y="2"/>
                  </a:cubicBezTo>
                  <a:cubicBezTo>
                    <a:pt x="10" y="2"/>
                    <a:pt x="10" y="2"/>
                    <a:pt x="10" y="2"/>
                  </a:cubicBezTo>
                  <a:cubicBezTo>
                    <a:pt x="10" y="2"/>
                    <a:pt x="10" y="2"/>
                    <a:pt x="10" y="2"/>
                  </a:cubicBezTo>
                  <a:cubicBezTo>
                    <a:pt x="11" y="2"/>
                    <a:pt x="11" y="2"/>
                    <a:pt x="11" y="2"/>
                  </a:cubicBezTo>
                  <a:cubicBezTo>
                    <a:pt x="11" y="2"/>
                    <a:pt x="11" y="1"/>
                    <a:pt x="12" y="1"/>
                  </a:cubicBezTo>
                  <a:cubicBezTo>
                    <a:pt x="12" y="0"/>
                    <a:pt x="13" y="0"/>
                    <a:pt x="13" y="0"/>
                  </a:cubicBezTo>
                  <a:cubicBezTo>
                    <a:pt x="13" y="0"/>
                    <a:pt x="13" y="0"/>
                    <a:pt x="13" y="0"/>
                  </a:cubicBezTo>
                  <a:cubicBezTo>
                    <a:pt x="14" y="1"/>
                    <a:pt x="14" y="1"/>
                    <a:pt x="14" y="1"/>
                  </a:cubicBezTo>
                  <a:cubicBezTo>
                    <a:pt x="14" y="1"/>
                    <a:pt x="14" y="1"/>
                    <a:pt x="14" y="2"/>
                  </a:cubicBezTo>
                  <a:cubicBezTo>
                    <a:pt x="15" y="2"/>
                    <a:pt x="15" y="2"/>
                    <a:pt x="15" y="2"/>
                  </a:cubicBezTo>
                  <a:cubicBezTo>
                    <a:pt x="15" y="2"/>
                    <a:pt x="15" y="2"/>
                    <a:pt x="15" y="2"/>
                  </a:cubicBezTo>
                  <a:cubicBezTo>
                    <a:pt x="15" y="2"/>
                    <a:pt x="15" y="2"/>
                    <a:pt x="16" y="2"/>
                  </a:cubicBezTo>
                  <a:cubicBezTo>
                    <a:pt x="16" y="1"/>
                    <a:pt x="16" y="1"/>
                    <a:pt x="16" y="1"/>
                  </a:cubicBezTo>
                  <a:cubicBezTo>
                    <a:pt x="16" y="1"/>
                    <a:pt x="16" y="1"/>
                    <a:pt x="17" y="1"/>
                  </a:cubicBezTo>
                  <a:cubicBezTo>
                    <a:pt x="17" y="1"/>
                    <a:pt x="17" y="1"/>
                    <a:pt x="17" y="2"/>
                  </a:cubicBezTo>
                  <a:cubicBezTo>
                    <a:pt x="17" y="3"/>
                    <a:pt x="17" y="3"/>
                    <a:pt x="17" y="4"/>
                  </a:cubicBezTo>
                  <a:cubicBezTo>
                    <a:pt x="18" y="4"/>
                    <a:pt x="19" y="5"/>
                    <a:pt x="19" y="6"/>
                  </a:cubicBezTo>
                  <a:cubicBezTo>
                    <a:pt x="19" y="7"/>
                    <a:pt x="18" y="8"/>
                    <a:pt x="17" y="9"/>
                  </a:cubicBezTo>
                  <a:cubicBezTo>
                    <a:pt x="17" y="10"/>
                    <a:pt x="17" y="10"/>
                    <a:pt x="17" y="10"/>
                  </a:cubicBezTo>
                  <a:cubicBezTo>
                    <a:pt x="17" y="13"/>
                    <a:pt x="18" y="14"/>
                    <a:pt x="22" y="15"/>
                  </a:cubicBezTo>
                  <a:cubicBezTo>
                    <a:pt x="24" y="15"/>
                    <a:pt x="25" y="15"/>
                    <a:pt x="27" y="16"/>
                  </a:cubicBezTo>
                  <a:cubicBezTo>
                    <a:pt x="29" y="16"/>
                    <a:pt x="30" y="16"/>
                    <a:pt x="30" y="16"/>
                  </a:cubicBezTo>
                  <a:cubicBezTo>
                    <a:pt x="31" y="16"/>
                    <a:pt x="31" y="16"/>
                    <a:pt x="31" y="16"/>
                  </a:cubicBezTo>
                  <a:cubicBezTo>
                    <a:pt x="31" y="15"/>
                    <a:pt x="31" y="15"/>
                    <a:pt x="28" y="14"/>
                  </a:cubicBezTo>
                  <a:cubicBezTo>
                    <a:pt x="22" y="13"/>
                    <a:pt x="19" y="11"/>
                    <a:pt x="19" y="7"/>
                  </a:cubicBezTo>
                  <a:cubicBezTo>
                    <a:pt x="19" y="4"/>
                    <a:pt x="21" y="1"/>
                    <a:pt x="24" y="1"/>
                  </a:cubicBezTo>
                  <a:cubicBezTo>
                    <a:pt x="26" y="1"/>
                    <a:pt x="27" y="2"/>
                    <a:pt x="29" y="3"/>
                  </a:cubicBezTo>
                  <a:cubicBezTo>
                    <a:pt x="31" y="4"/>
                    <a:pt x="31" y="4"/>
                    <a:pt x="31" y="4"/>
                  </a:cubicBezTo>
                  <a:cubicBezTo>
                    <a:pt x="32" y="4"/>
                    <a:pt x="32" y="4"/>
                    <a:pt x="32" y="3"/>
                  </a:cubicBezTo>
                  <a:cubicBezTo>
                    <a:pt x="32" y="3"/>
                    <a:pt x="32" y="2"/>
                    <a:pt x="32" y="2"/>
                  </a:cubicBezTo>
                  <a:cubicBezTo>
                    <a:pt x="33" y="2"/>
                    <a:pt x="33" y="3"/>
                    <a:pt x="33" y="3"/>
                  </a:cubicBezTo>
                  <a:cubicBezTo>
                    <a:pt x="34" y="4"/>
                    <a:pt x="34" y="4"/>
                    <a:pt x="34" y="5"/>
                  </a:cubicBezTo>
                  <a:cubicBezTo>
                    <a:pt x="34" y="6"/>
                    <a:pt x="34" y="7"/>
                    <a:pt x="32" y="7"/>
                  </a:cubicBezTo>
                  <a:cubicBezTo>
                    <a:pt x="32" y="8"/>
                    <a:pt x="32" y="8"/>
                    <a:pt x="32" y="8"/>
                  </a:cubicBezTo>
                  <a:cubicBezTo>
                    <a:pt x="31" y="9"/>
                    <a:pt x="31" y="9"/>
                    <a:pt x="30" y="9"/>
                  </a:cubicBezTo>
                  <a:cubicBezTo>
                    <a:pt x="29" y="9"/>
                    <a:pt x="27" y="8"/>
                    <a:pt x="26" y="8"/>
                  </a:cubicBezTo>
                  <a:cubicBezTo>
                    <a:pt x="25" y="7"/>
                    <a:pt x="25" y="7"/>
                    <a:pt x="25" y="7"/>
                  </a:cubicBezTo>
                  <a:cubicBezTo>
                    <a:pt x="24" y="6"/>
                    <a:pt x="24" y="6"/>
                    <a:pt x="23" y="6"/>
                  </a:cubicBezTo>
                  <a:cubicBezTo>
                    <a:pt x="22" y="6"/>
                    <a:pt x="22" y="6"/>
                    <a:pt x="22" y="7"/>
                  </a:cubicBezTo>
                  <a:cubicBezTo>
                    <a:pt x="22" y="8"/>
                    <a:pt x="22" y="8"/>
                    <a:pt x="23" y="9"/>
                  </a:cubicBezTo>
                  <a:cubicBezTo>
                    <a:pt x="25" y="9"/>
                    <a:pt x="25" y="9"/>
                    <a:pt x="25" y="9"/>
                  </a:cubicBezTo>
                  <a:cubicBezTo>
                    <a:pt x="25" y="9"/>
                    <a:pt x="26" y="9"/>
                    <a:pt x="26" y="10"/>
                  </a:cubicBezTo>
                  <a:cubicBezTo>
                    <a:pt x="27" y="10"/>
                    <a:pt x="27" y="10"/>
                    <a:pt x="27" y="10"/>
                  </a:cubicBezTo>
                  <a:cubicBezTo>
                    <a:pt x="28" y="10"/>
                    <a:pt x="29" y="10"/>
                    <a:pt x="30" y="10"/>
                  </a:cubicBezTo>
                  <a:cubicBezTo>
                    <a:pt x="30" y="10"/>
                    <a:pt x="30" y="10"/>
                    <a:pt x="30" y="11"/>
                  </a:cubicBezTo>
                  <a:cubicBezTo>
                    <a:pt x="31" y="11"/>
                    <a:pt x="31" y="11"/>
                    <a:pt x="31" y="11"/>
                  </a:cubicBezTo>
                  <a:cubicBezTo>
                    <a:pt x="33" y="11"/>
                    <a:pt x="35" y="13"/>
                    <a:pt x="35" y="16"/>
                  </a:cubicBezTo>
                  <a:cubicBezTo>
                    <a:pt x="35" y="18"/>
                    <a:pt x="33" y="20"/>
                    <a:pt x="31" y="20"/>
                  </a:cubicBezTo>
                  <a:lnTo>
                    <a:pt x="30" y="20"/>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85">
              <a:extLst>
                <a:ext uri="{FF2B5EF4-FFF2-40B4-BE49-F238E27FC236}">
                  <a16:creationId xmlns:a16="http://schemas.microsoft.com/office/drawing/2014/main" id="{C12CFBE4-70A2-4AA8-9C09-0663C925A9F4}"/>
                </a:ext>
              </a:extLst>
            </p:cNvPr>
            <p:cNvSpPr>
              <a:spLocks/>
            </p:cNvSpPr>
            <p:nvPr userDrawn="1"/>
          </p:nvSpPr>
          <p:spPr bwMode="auto">
            <a:xfrm>
              <a:off x="230" y="243"/>
              <a:ext cx="54" cy="82"/>
            </a:xfrm>
            <a:custGeom>
              <a:avLst/>
              <a:gdLst>
                <a:gd name="T0" fmla="*/ 23 w 26"/>
                <a:gd name="T1" fmla="*/ 35 h 39"/>
                <a:gd name="T2" fmla="*/ 24 w 26"/>
                <a:gd name="T3" fmla="*/ 35 h 39"/>
                <a:gd name="T4" fmla="*/ 23 w 26"/>
                <a:gd name="T5" fmla="*/ 31 h 39"/>
                <a:gd name="T6" fmla="*/ 23 w 26"/>
                <a:gd name="T7" fmla="*/ 28 h 39"/>
                <a:gd name="T8" fmla="*/ 25 w 26"/>
                <a:gd name="T9" fmla="*/ 27 h 39"/>
                <a:gd name="T10" fmla="*/ 21 w 26"/>
                <a:gd name="T11" fmla="*/ 21 h 39"/>
                <a:gd name="T12" fmla="*/ 23 w 26"/>
                <a:gd name="T13" fmla="*/ 17 h 39"/>
                <a:gd name="T14" fmla="*/ 23 w 26"/>
                <a:gd name="T15" fmla="*/ 11 h 39"/>
                <a:gd name="T16" fmla="*/ 23 w 26"/>
                <a:gd name="T17" fmla="*/ 12 h 39"/>
                <a:gd name="T18" fmla="*/ 20 w 26"/>
                <a:gd name="T19" fmla="*/ 11 h 39"/>
                <a:gd name="T20" fmla="*/ 16 w 26"/>
                <a:gd name="T21" fmla="*/ 9 h 39"/>
                <a:gd name="T22" fmla="*/ 16 w 26"/>
                <a:gd name="T23" fmla="*/ 10 h 39"/>
                <a:gd name="T24" fmla="*/ 19 w 26"/>
                <a:gd name="T25" fmla="*/ 6 h 39"/>
                <a:gd name="T26" fmla="*/ 21 w 26"/>
                <a:gd name="T27" fmla="*/ 5 h 39"/>
                <a:gd name="T28" fmla="*/ 17 w 26"/>
                <a:gd name="T29" fmla="*/ 3 h 39"/>
                <a:gd name="T30" fmla="*/ 25 w 26"/>
                <a:gd name="T31" fmla="*/ 3 h 39"/>
                <a:gd name="T32" fmla="*/ 24 w 26"/>
                <a:gd name="T33" fmla="*/ 4 h 39"/>
                <a:gd name="T34" fmla="*/ 12 w 26"/>
                <a:gd name="T35" fmla="*/ 6 h 39"/>
                <a:gd name="T36" fmla="*/ 18 w 26"/>
                <a:gd name="T37" fmla="*/ 15 h 39"/>
                <a:gd name="T38" fmla="*/ 7 w 26"/>
                <a:gd name="T39" fmla="*/ 17 h 39"/>
                <a:gd name="T40" fmla="*/ 3 w 26"/>
                <a:gd name="T41" fmla="*/ 14 h 39"/>
                <a:gd name="T42" fmla="*/ 5 w 26"/>
                <a:gd name="T43" fmla="*/ 15 h 39"/>
                <a:gd name="T44" fmla="*/ 7 w 26"/>
                <a:gd name="T45" fmla="*/ 16 h 39"/>
                <a:gd name="T46" fmla="*/ 8 w 26"/>
                <a:gd name="T47" fmla="*/ 14 h 39"/>
                <a:gd name="T48" fmla="*/ 9 w 26"/>
                <a:gd name="T49" fmla="*/ 14 h 39"/>
                <a:gd name="T50" fmla="*/ 7 w 26"/>
                <a:gd name="T51" fmla="*/ 12 h 39"/>
                <a:gd name="T52" fmla="*/ 8 w 26"/>
                <a:gd name="T53" fmla="*/ 10 h 39"/>
                <a:gd name="T54" fmla="*/ 9 w 26"/>
                <a:gd name="T55" fmla="*/ 6 h 39"/>
                <a:gd name="T56" fmla="*/ 10 w 26"/>
                <a:gd name="T57" fmla="*/ 6 h 39"/>
                <a:gd name="T58" fmla="*/ 8 w 26"/>
                <a:gd name="T59" fmla="*/ 3 h 39"/>
                <a:gd name="T60" fmla="*/ 8 w 26"/>
                <a:gd name="T61" fmla="*/ 1 h 39"/>
                <a:gd name="T62" fmla="*/ 6 w 26"/>
                <a:gd name="T63" fmla="*/ 2 h 39"/>
                <a:gd name="T64" fmla="*/ 4 w 26"/>
                <a:gd name="T65" fmla="*/ 1 h 39"/>
                <a:gd name="T66" fmla="*/ 2 w 26"/>
                <a:gd name="T67" fmla="*/ 2 h 39"/>
                <a:gd name="T68" fmla="*/ 2 w 26"/>
                <a:gd name="T69" fmla="*/ 4 h 39"/>
                <a:gd name="T70" fmla="*/ 0 w 26"/>
                <a:gd name="T71" fmla="*/ 5 h 39"/>
                <a:gd name="T72" fmla="*/ 1 w 26"/>
                <a:gd name="T73" fmla="*/ 6 h 39"/>
                <a:gd name="T74" fmla="*/ 4 w 26"/>
                <a:gd name="T75" fmla="*/ 11 h 39"/>
                <a:gd name="T76" fmla="*/ 2 w 26"/>
                <a:gd name="T77" fmla="*/ 13 h 39"/>
                <a:gd name="T78" fmla="*/ 3 w 26"/>
                <a:gd name="T79" fmla="*/ 25 h 39"/>
                <a:gd name="T80" fmla="*/ 4 w 26"/>
                <a:gd name="T81" fmla="*/ 26 h 39"/>
                <a:gd name="T82" fmla="*/ 5 w 26"/>
                <a:gd name="T83" fmla="*/ 25 h 39"/>
                <a:gd name="T84" fmla="*/ 6 w 26"/>
                <a:gd name="T85" fmla="*/ 28 h 39"/>
                <a:gd name="T86" fmla="*/ 7 w 26"/>
                <a:gd name="T87" fmla="*/ 24 h 39"/>
                <a:gd name="T88" fmla="*/ 9 w 26"/>
                <a:gd name="T89" fmla="*/ 23 h 39"/>
                <a:gd name="T90" fmla="*/ 9 w 26"/>
                <a:gd name="T91" fmla="*/ 22 h 39"/>
                <a:gd name="T92" fmla="*/ 10 w 26"/>
                <a:gd name="T93" fmla="*/ 21 h 39"/>
                <a:gd name="T94" fmla="*/ 10 w 26"/>
                <a:gd name="T95" fmla="*/ 17 h 39"/>
                <a:gd name="T96" fmla="*/ 11 w 26"/>
                <a:gd name="T97" fmla="*/ 18 h 39"/>
                <a:gd name="T98" fmla="*/ 15 w 26"/>
                <a:gd name="T99" fmla="*/ 18 h 39"/>
                <a:gd name="T100" fmla="*/ 20 w 26"/>
                <a:gd name="T101" fmla="*/ 25 h 39"/>
                <a:gd name="T102" fmla="*/ 21 w 26"/>
                <a:gd name="T103"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 h="39">
                  <a:moveTo>
                    <a:pt x="21" y="39"/>
                  </a:moveTo>
                  <a:cubicBezTo>
                    <a:pt x="22" y="38"/>
                    <a:pt x="22" y="38"/>
                    <a:pt x="22" y="38"/>
                  </a:cubicBezTo>
                  <a:cubicBezTo>
                    <a:pt x="22" y="38"/>
                    <a:pt x="22" y="38"/>
                    <a:pt x="22" y="38"/>
                  </a:cubicBezTo>
                  <a:cubicBezTo>
                    <a:pt x="22" y="38"/>
                    <a:pt x="23" y="37"/>
                    <a:pt x="23" y="36"/>
                  </a:cubicBezTo>
                  <a:cubicBezTo>
                    <a:pt x="23" y="36"/>
                    <a:pt x="23" y="35"/>
                    <a:pt x="23" y="35"/>
                  </a:cubicBezTo>
                  <a:cubicBezTo>
                    <a:pt x="22" y="35"/>
                    <a:pt x="22" y="35"/>
                    <a:pt x="22" y="34"/>
                  </a:cubicBezTo>
                  <a:cubicBezTo>
                    <a:pt x="22" y="34"/>
                    <a:pt x="23" y="34"/>
                    <a:pt x="23" y="34"/>
                  </a:cubicBezTo>
                  <a:cubicBezTo>
                    <a:pt x="23" y="34"/>
                    <a:pt x="23" y="34"/>
                    <a:pt x="23" y="34"/>
                  </a:cubicBezTo>
                  <a:cubicBezTo>
                    <a:pt x="23" y="35"/>
                    <a:pt x="23" y="35"/>
                    <a:pt x="23" y="35"/>
                  </a:cubicBezTo>
                  <a:cubicBezTo>
                    <a:pt x="24" y="35"/>
                    <a:pt x="24" y="35"/>
                    <a:pt x="24" y="35"/>
                  </a:cubicBezTo>
                  <a:cubicBezTo>
                    <a:pt x="24" y="35"/>
                    <a:pt x="24" y="35"/>
                    <a:pt x="24" y="35"/>
                  </a:cubicBezTo>
                  <a:cubicBezTo>
                    <a:pt x="24" y="34"/>
                    <a:pt x="24" y="34"/>
                    <a:pt x="24" y="34"/>
                  </a:cubicBezTo>
                  <a:cubicBezTo>
                    <a:pt x="24" y="33"/>
                    <a:pt x="24" y="33"/>
                    <a:pt x="24" y="32"/>
                  </a:cubicBezTo>
                  <a:cubicBezTo>
                    <a:pt x="23" y="32"/>
                    <a:pt x="23" y="31"/>
                    <a:pt x="23" y="31"/>
                  </a:cubicBezTo>
                  <a:cubicBezTo>
                    <a:pt x="23" y="31"/>
                    <a:pt x="23" y="31"/>
                    <a:pt x="23" y="31"/>
                  </a:cubicBezTo>
                  <a:cubicBezTo>
                    <a:pt x="23" y="31"/>
                    <a:pt x="23" y="31"/>
                    <a:pt x="24" y="31"/>
                  </a:cubicBezTo>
                  <a:cubicBezTo>
                    <a:pt x="24" y="31"/>
                    <a:pt x="24" y="31"/>
                    <a:pt x="24" y="31"/>
                  </a:cubicBezTo>
                  <a:cubicBezTo>
                    <a:pt x="24" y="31"/>
                    <a:pt x="24" y="31"/>
                    <a:pt x="24" y="31"/>
                  </a:cubicBezTo>
                  <a:cubicBezTo>
                    <a:pt x="24" y="30"/>
                    <a:pt x="24" y="29"/>
                    <a:pt x="24" y="29"/>
                  </a:cubicBezTo>
                  <a:cubicBezTo>
                    <a:pt x="24" y="28"/>
                    <a:pt x="23" y="28"/>
                    <a:pt x="23" y="28"/>
                  </a:cubicBezTo>
                  <a:cubicBezTo>
                    <a:pt x="23" y="28"/>
                    <a:pt x="23" y="28"/>
                    <a:pt x="23" y="28"/>
                  </a:cubicBezTo>
                  <a:cubicBezTo>
                    <a:pt x="23" y="28"/>
                    <a:pt x="23" y="28"/>
                    <a:pt x="24" y="28"/>
                  </a:cubicBezTo>
                  <a:cubicBezTo>
                    <a:pt x="24" y="28"/>
                    <a:pt x="24" y="28"/>
                    <a:pt x="24" y="28"/>
                  </a:cubicBezTo>
                  <a:cubicBezTo>
                    <a:pt x="24" y="28"/>
                    <a:pt x="24" y="28"/>
                    <a:pt x="24" y="28"/>
                  </a:cubicBezTo>
                  <a:cubicBezTo>
                    <a:pt x="25" y="28"/>
                    <a:pt x="25" y="28"/>
                    <a:pt x="25" y="27"/>
                  </a:cubicBezTo>
                  <a:cubicBezTo>
                    <a:pt x="25" y="26"/>
                    <a:pt x="25" y="26"/>
                    <a:pt x="25" y="26"/>
                  </a:cubicBezTo>
                  <a:cubicBezTo>
                    <a:pt x="25" y="26"/>
                    <a:pt x="25" y="26"/>
                    <a:pt x="25" y="26"/>
                  </a:cubicBezTo>
                  <a:cubicBezTo>
                    <a:pt x="25" y="25"/>
                    <a:pt x="24" y="25"/>
                    <a:pt x="24" y="25"/>
                  </a:cubicBezTo>
                  <a:cubicBezTo>
                    <a:pt x="24" y="25"/>
                    <a:pt x="24" y="25"/>
                    <a:pt x="24" y="25"/>
                  </a:cubicBezTo>
                  <a:cubicBezTo>
                    <a:pt x="22" y="25"/>
                    <a:pt x="21" y="24"/>
                    <a:pt x="21" y="21"/>
                  </a:cubicBezTo>
                  <a:cubicBezTo>
                    <a:pt x="21" y="19"/>
                    <a:pt x="20" y="17"/>
                    <a:pt x="19" y="17"/>
                  </a:cubicBezTo>
                  <a:cubicBezTo>
                    <a:pt x="18" y="17"/>
                    <a:pt x="18" y="17"/>
                    <a:pt x="18" y="16"/>
                  </a:cubicBezTo>
                  <a:cubicBezTo>
                    <a:pt x="18" y="16"/>
                    <a:pt x="18" y="16"/>
                    <a:pt x="19" y="16"/>
                  </a:cubicBezTo>
                  <a:cubicBezTo>
                    <a:pt x="19" y="16"/>
                    <a:pt x="19" y="16"/>
                    <a:pt x="19" y="16"/>
                  </a:cubicBezTo>
                  <a:cubicBezTo>
                    <a:pt x="21" y="17"/>
                    <a:pt x="22" y="17"/>
                    <a:pt x="23" y="17"/>
                  </a:cubicBezTo>
                  <a:cubicBezTo>
                    <a:pt x="24" y="17"/>
                    <a:pt x="26" y="16"/>
                    <a:pt x="26" y="15"/>
                  </a:cubicBezTo>
                  <a:cubicBezTo>
                    <a:pt x="26" y="13"/>
                    <a:pt x="25" y="12"/>
                    <a:pt x="24" y="11"/>
                  </a:cubicBezTo>
                  <a:cubicBezTo>
                    <a:pt x="24" y="11"/>
                    <a:pt x="24" y="11"/>
                    <a:pt x="23" y="11"/>
                  </a:cubicBezTo>
                  <a:cubicBezTo>
                    <a:pt x="23" y="11"/>
                    <a:pt x="23" y="11"/>
                    <a:pt x="23" y="11"/>
                  </a:cubicBezTo>
                  <a:cubicBezTo>
                    <a:pt x="23" y="11"/>
                    <a:pt x="23" y="11"/>
                    <a:pt x="23" y="11"/>
                  </a:cubicBezTo>
                  <a:cubicBezTo>
                    <a:pt x="23" y="11"/>
                    <a:pt x="23" y="11"/>
                    <a:pt x="23" y="11"/>
                  </a:cubicBezTo>
                  <a:cubicBezTo>
                    <a:pt x="23" y="12"/>
                    <a:pt x="23" y="12"/>
                    <a:pt x="23" y="12"/>
                  </a:cubicBezTo>
                  <a:cubicBezTo>
                    <a:pt x="23" y="12"/>
                    <a:pt x="23" y="12"/>
                    <a:pt x="23" y="12"/>
                  </a:cubicBezTo>
                  <a:cubicBezTo>
                    <a:pt x="23" y="12"/>
                    <a:pt x="23" y="12"/>
                    <a:pt x="23" y="12"/>
                  </a:cubicBezTo>
                  <a:cubicBezTo>
                    <a:pt x="23" y="12"/>
                    <a:pt x="23" y="12"/>
                    <a:pt x="23" y="12"/>
                  </a:cubicBezTo>
                  <a:cubicBezTo>
                    <a:pt x="22" y="11"/>
                    <a:pt x="22" y="11"/>
                    <a:pt x="22" y="11"/>
                  </a:cubicBezTo>
                  <a:cubicBezTo>
                    <a:pt x="22" y="10"/>
                    <a:pt x="21" y="9"/>
                    <a:pt x="20" y="9"/>
                  </a:cubicBezTo>
                  <a:cubicBezTo>
                    <a:pt x="20" y="9"/>
                    <a:pt x="19" y="10"/>
                    <a:pt x="19" y="10"/>
                  </a:cubicBezTo>
                  <a:cubicBezTo>
                    <a:pt x="19" y="10"/>
                    <a:pt x="19" y="10"/>
                    <a:pt x="20" y="10"/>
                  </a:cubicBezTo>
                  <a:cubicBezTo>
                    <a:pt x="20" y="10"/>
                    <a:pt x="20" y="11"/>
                    <a:pt x="20" y="11"/>
                  </a:cubicBezTo>
                  <a:cubicBezTo>
                    <a:pt x="20" y="11"/>
                    <a:pt x="20" y="11"/>
                    <a:pt x="20" y="11"/>
                  </a:cubicBezTo>
                  <a:cubicBezTo>
                    <a:pt x="20" y="11"/>
                    <a:pt x="20" y="11"/>
                    <a:pt x="20" y="11"/>
                  </a:cubicBezTo>
                  <a:cubicBezTo>
                    <a:pt x="20" y="11"/>
                    <a:pt x="20" y="11"/>
                    <a:pt x="20" y="11"/>
                  </a:cubicBezTo>
                  <a:cubicBezTo>
                    <a:pt x="20" y="11"/>
                    <a:pt x="19" y="11"/>
                    <a:pt x="19" y="10"/>
                  </a:cubicBezTo>
                  <a:cubicBezTo>
                    <a:pt x="18" y="9"/>
                    <a:pt x="17" y="9"/>
                    <a:pt x="16" y="9"/>
                  </a:cubicBezTo>
                  <a:cubicBezTo>
                    <a:pt x="16" y="9"/>
                    <a:pt x="16" y="9"/>
                    <a:pt x="16" y="9"/>
                  </a:cubicBezTo>
                  <a:cubicBezTo>
                    <a:pt x="16" y="9"/>
                    <a:pt x="16" y="9"/>
                    <a:pt x="16" y="9"/>
                  </a:cubicBezTo>
                  <a:cubicBezTo>
                    <a:pt x="16" y="9"/>
                    <a:pt x="16" y="9"/>
                    <a:pt x="16" y="9"/>
                  </a:cubicBezTo>
                  <a:cubicBezTo>
                    <a:pt x="16" y="10"/>
                    <a:pt x="16" y="10"/>
                    <a:pt x="16" y="10"/>
                  </a:cubicBezTo>
                  <a:cubicBezTo>
                    <a:pt x="16" y="10"/>
                    <a:pt x="16" y="10"/>
                    <a:pt x="16" y="10"/>
                  </a:cubicBezTo>
                  <a:cubicBezTo>
                    <a:pt x="16" y="10"/>
                    <a:pt x="16" y="10"/>
                    <a:pt x="15" y="9"/>
                  </a:cubicBezTo>
                  <a:cubicBezTo>
                    <a:pt x="14" y="8"/>
                    <a:pt x="13" y="7"/>
                    <a:pt x="13" y="6"/>
                  </a:cubicBezTo>
                  <a:cubicBezTo>
                    <a:pt x="13" y="5"/>
                    <a:pt x="14" y="4"/>
                    <a:pt x="15" y="4"/>
                  </a:cubicBezTo>
                  <a:cubicBezTo>
                    <a:pt x="16" y="4"/>
                    <a:pt x="17" y="4"/>
                    <a:pt x="17" y="4"/>
                  </a:cubicBezTo>
                  <a:cubicBezTo>
                    <a:pt x="19" y="6"/>
                    <a:pt x="19" y="6"/>
                    <a:pt x="19" y="6"/>
                  </a:cubicBezTo>
                  <a:cubicBezTo>
                    <a:pt x="20" y="6"/>
                    <a:pt x="21" y="7"/>
                    <a:pt x="22" y="7"/>
                  </a:cubicBezTo>
                  <a:cubicBezTo>
                    <a:pt x="22" y="7"/>
                    <a:pt x="22" y="7"/>
                    <a:pt x="22" y="6"/>
                  </a:cubicBezTo>
                  <a:cubicBezTo>
                    <a:pt x="23" y="6"/>
                    <a:pt x="23" y="6"/>
                    <a:pt x="23" y="6"/>
                  </a:cubicBezTo>
                  <a:cubicBezTo>
                    <a:pt x="23" y="6"/>
                    <a:pt x="23" y="6"/>
                    <a:pt x="22" y="6"/>
                  </a:cubicBezTo>
                  <a:cubicBezTo>
                    <a:pt x="22" y="6"/>
                    <a:pt x="21" y="6"/>
                    <a:pt x="21" y="5"/>
                  </a:cubicBezTo>
                  <a:cubicBezTo>
                    <a:pt x="19" y="4"/>
                    <a:pt x="19" y="4"/>
                    <a:pt x="19" y="4"/>
                  </a:cubicBezTo>
                  <a:cubicBezTo>
                    <a:pt x="19" y="4"/>
                    <a:pt x="18" y="3"/>
                    <a:pt x="18" y="3"/>
                  </a:cubicBezTo>
                  <a:cubicBezTo>
                    <a:pt x="17" y="3"/>
                    <a:pt x="17" y="3"/>
                    <a:pt x="17" y="3"/>
                  </a:cubicBezTo>
                  <a:cubicBezTo>
                    <a:pt x="17" y="3"/>
                    <a:pt x="17" y="2"/>
                    <a:pt x="17" y="2"/>
                  </a:cubicBezTo>
                  <a:cubicBezTo>
                    <a:pt x="17" y="2"/>
                    <a:pt x="17" y="2"/>
                    <a:pt x="17" y="3"/>
                  </a:cubicBezTo>
                  <a:cubicBezTo>
                    <a:pt x="18" y="3"/>
                    <a:pt x="18" y="3"/>
                    <a:pt x="18" y="3"/>
                  </a:cubicBezTo>
                  <a:cubicBezTo>
                    <a:pt x="18" y="3"/>
                    <a:pt x="19" y="3"/>
                    <a:pt x="20" y="4"/>
                  </a:cubicBezTo>
                  <a:cubicBezTo>
                    <a:pt x="21" y="5"/>
                    <a:pt x="22" y="5"/>
                    <a:pt x="23" y="5"/>
                  </a:cubicBezTo>
                  <a:cubicBezTo>
                    <a:pt x="24" y="5"/>
                    <a:pt x="25" y="5"/>
                    <a:pt x="25" y="4"/>
                  </a:cubicBezTo>
                  <a:cubicBezTo>
                    <a:pt x="25" y="3"/>
                    <a:pt x="25" y="3"/>
                    <a:pt x="25" y="3"/>
                  </a:cubicBezTo>
                  <a:cubicBezTo>
                    <a:pt x="25" y="3"/>
                    <a:pt x="25" y="3"/>
                    <a:pt x="25" y="3"/>
                  </a:cubicBezTo>
                  <a:cubicBezTo>
                    <a:pt x="25" y="3"/>
                    <a:pt x="25" y="3"/>
                    <a:pt x="25" y="3"/>
                  </a:cubicBezTo>
                  <a:cubicBezTo>
                    <a:pt x="25" y="3"/>
                    <a:pt x="25" y="3"/>
                    <a:pt x="25" y="3"/>
                  </a:cubicBezTo>
                  <a:cubicBezTo>
                    <a:pt x="25" y="3"/>
                    <a:pt x="25" y="3"/>
                    <a:pt x="25" y="3"/>
                  </a:cubicBezTo>
                  <a:cubicBezTo>
                    <a:pt x="25" y="3"/>
                    <a:pt x="24" y="4"/>
                    <a:pt x="24" y="4"/>
                  </a:cubicBezTo>
                  <a:cubicBezTo>
                    <a:pt x="24" y="4"/>
                    <a:pt x="24" y="4"/>
                    <a:pt x="24" y="4"/>
                  </a:cubicBezTo>
                  <a:cubicBezTo>
                    <a:pt x="24" y="4"/>
                    <a:pt x="24" y="4"/>
                    <a:pt x="24" y="4"/>
                  </a:cubicBezTo>
                  <a:cubicBezTo>
                    <a:pt x="23" y="4"/>
                    <a:pt x="22" y="4"/>
                    <a:pt x="21" y="3"/>
                  </a:cubicBezTo>
                  <a:cubicBezTo>
                    <a:pt x="19" y="2"/>
                    <a:pt x="18" y="1"/>
                    <a:pt x="17" y="1"/>
                  </a:cubicBezTo>
                  <a:cubicBezTo>
                    <a:pt x="14" y="1"/>
                    <a:pt x="12" y="3"/>
                    <a:pt x="12" y="6"/>
                  </a:cubicBezTo>
                  <a:cubicBezTo>
                    <a:pt x="12" y="9"/>
                    <a:pt x="14" y="11"/>
                    <a:pt x="21" y="12"/>
                  </a:cubicBezTo>
                  <a:cubicBezTo>
                    <a:pt x="23" y="13"/>
                    <a:pt x="24" y="14"/>
                    <a:pt x="24" y="15"/>
                  </a:cubicBezTo>
                  <a:cubicBezTo>
                    <a:pt x="24" y="16"/>
                    <a:pt x="24" y="16"/>
                    <a:pt x="22" y="16"/>
                  </a:cubicBezTo>
                  <a:cubicBezTo>
                    <a:pt x="22" y="16"/>
                    <a:pt x="22" y="16"/>
                    <a:pt x="21" y="16"/>
                  </a:cubicBezTo>
                  <a:cubicBezTo>
                    <a:pt x="21" y="16"/>
                    <a:pt x="20" y="16"/>
                    <a:pt x="18" y="15"/>
                  </a:cubicBezTo>
                  <a:cubicBezTo>
                    <a:pt x="16" y="15"/>
                    <a:pt x="15" y="15"/>
                    <a:pt x="13" y="15"/>
                  </a:cubicBezTo>
                  <a:cubicBezTo>
                    <a:pt x="11" y="15"/>
                    <a:pt x="9" y="15"/>
                    <a:pt x="8" y="17"/>
                  </a:cubicBezTo>
                  <a:cubicBezTo>
                    <a:pt x="8" y="17"/>
                    <a:pt x="7" y="17"/>
                    <a:pt x="7" y="17"/>
                  </a:cubicBezTo>
                  <a:cubicBezTo>
                    <a:pt x="7" y="17"/>
                    <a:pt x="7" y="17"/>
                    <a:pt x="7" y="17"/>
                  </a:cubicBezTo>
                  <a:cubicBezTo>
                    <a:pt x="7" y="17"/>
                    <a:pt x="7" y="17"/>
                    <a:pt x="7" y="17"/>
                  </a:cubicBezTo>
                  <a:cubicBezTo>
                    <a:pt x="6" y="17"/>
                    <a:pt x="6" y="16"/>
                    <a:pt x="5" y="16"/>
                  </a:cubicBezTo>
                  <a:cubicBezTo>
                    <a:pt x="5" y="16"/>
                    <a:pt x="5" y="16"/>
                    <a:pt x="5" y="17"/>
                  </a:cubicBezTo>
                  <a:cubicBezTo>
                    <a:pt x="4" y="17"/>
                    <a:pt x="4" y="17"/>
                    <a:pt x="4" y="17"/>
                  </a:cubicBezTo>
                  <a:cubicBezTo>
                    <a:pt x="4" y="17"/>
                    <a:pt x="4" y="16"/>
                    <a:pt x="3" y="16"/>
                  </a:cubicBezTo>
                  <a:cubicBezTo>
                    <a:pt x="3" y="15"/>
                    <a:pt x="3" y="14"/>
                    <a:pt x="3" y="14"/>
                  </a:cubicBezTo>
                  <a:cubicBezTo>
                    <a:pt x="3" y="13"/>
                    <a:pt x="3" y="13"/>
                    <a:pt x="3" y="13"/>
                  </a:cubicBezTo>
                  <a:cubicBezTo>
                    <a:pt x="3" y="13"/>
                    <a:pt x="3" y="13"/>
                    <a:pt x="3" y="13"/>
                  </a:cubicBezTo>
                  <a:cubicBezTo>
                    <a:pt x="4" y="14"/>
                    <a:pt x="4" y="14"/>
                    <a:pt x="4" y="14"/>
                  </a:cubicBezTo>
                  <a:cubicBezTo>
                    <a:pt x="4" y="15"/>
                    <a:pt x="4" y="15"/>
                    <a:pt x="4" y="15"/>
                  </a:cubicBezTo>
                  <a:cubicBezTo>
                    <a:pt x="4" y="15"/>
                    <a:pt x="5" y="15"/>
                    <a:pt x="5" y="15"/>
                  </a:cubicBezTo>
                  <a:cubicBezTo>
                    <a:pt x="5" y="15"/>
                    <a:pt x="5" y="15"/>
                    <a:pt x="5" y="14"/>
                  </a:cubicBezTo>
                  <a:cubicBezTo>
                    <a:pt x="5" y="14"/>
                    <a:pt x="5" y="14"/>
                    <a:pt x="6" y="14"/>
                  </a:cubicBezTo>
                  <a:cubicBezTo>
                    <a:pt x="6" y="14"/>
                    <a:pt x="6" y="14"/>
                    <a:pt x="6" y="14"/>
                  </a:cubicBezTo>
                  <a:cubicBezTo>
                    <a:pt x="6" y="15"/>
                    <a:pt x="6" y="15"/>
                    <a:pt x="6" y="15"/>
                  </a:cubicBezTo>
                  <a:cubicBezTo>
                    <a:pt x="6" y="15"/>
                    <a:pt x="7" y="15"/>
                    <a:pt x="7" y="16"/>
                  </a:cubicBezTo>
                  <a:cubicBezTo>
                    <a:pt x="7" y="16"/>
                    <a:pt x="7" y="16"/>
                    <a:pt x="7" y="16"/>
                  </a:cubicBezTo>
                  <a:cubicBezTo>
                    <a:pt x="7" y="16"/>
                    <a:pt x="8" y="15"/>
                    <a:pt x="8" y="15"/>
                  </a:cubicBezTo>
                  <a:cubicBezTo>
                    <a:pt x="8" y="15"/>
                    <a:pt x="8" y="15"/>
                    <a:pt x="8" y="15"/>
                  </a:cubicBezTo>
                  <a:cubicBezTo>
                    <a:pt x="8" y="14"/>
                    <a:pt x="8" y="14"/>
                    <a:pt x="8" y="14"/>
                  </a:cubicBezTo>
                  <a:cubicBezTo>
                    <a:pt x="8" y="14"/>
                    <a:pt x="8" y="14"/>
                    <a:pt x="8" y="14"/>
                  </a:cubicBezTo>
                  <a:cubicBezTo>
                    <a:pt x="8" y="14"/>
                    <a:pt x="8" y="14"/>
                    <a:pt x="8" y="14"/>
                  </a:cubicBezTo>
                  <a:cubicBezTo>
                    <a:pt x="8" y="14"/>
                    <a:pt x="8" y="14"/>
                    <a:pt x="9" y="14"/>
                  </a:cubicBezTo>
                  <a:cubicBezTo>
                    <a:pt x="9" y="14"/>
                    <a:pt x="9" y="14"/>
                    <a:pt x="9" y="14"/>
                  </a:cubicBezTo>
                  <a:cubicBezTo>
                    <a:pt x="9" y="14"/>
                    <a:pt x="9" y="14"/>
                    <a:pt x="9" y="14"/>
                  </a:cubicBezTo>
                  <a:cubicBezTo>
                    <a:pt x="9" y="14"/>
                    <a:pt x="9" y="14"/>
                    <a:pt x="9" y="14"/>
                  </a:cubicBezTo>
                  <a:cubicBezTo>
                    <a:pt x="9" y="14"/>
                    <a:pt x="9" y="14"/>
                    <a:pt x="9" y="13"/>
                  </a:cubicBezTo>
                  <a:cubicBezTo>
                    <a:pt x="9" y="13"/>
                    <a:pt x="9" y="13"/>
                    <a:pt x="8" y="12"/>
                  </a:cubicBezTo>
                  <a:cubicBezTo>
                    <a:pt x="8" y="12"/>
                    <a:pt x="8" y="12"/>
                    <a:pt x="8" y="12"/>
                  </a:cubicBezTo>
                  <a:cubicBezTo>
                    <a:pt x="8" y="12"/>
                    <a:pt x="8" y="12"/>
                    <a:pt x="8" y="12"/>
                  </a:cubicBezTo>
                  <a:cubicBezTo>
                    <a:pt x="7" y="12"/>
                    <a:pt x="7" y="12"/>
                    <a:pt x="7" y="12"/>
                  </a:cubicBezTo>
                  <a:cubicBezTo>
                    <a:pt x="7" y="12"/>
                    <a:pt x="7" y="12"/>
                    <a:pt x="7" y="12"/>
                  </a:cubicBezTo>
                  <a:cubicBezTo>
                    <a:pt x="7" y="12"/>
                    <a:pt x="7" y="12"/>
                    <a:pt x="7" y="12"/>
                  </a:cubicBezTo>
                  <a:cubicBezTo>
                    <a:pt x="7" y="12"/>
                    <a:pt x="7" y="12"/>
                    <a:pt x="7" y="12"/>
                  </a:cubicBezTo>
                  <a:cubicBezTo>
                    <a:pt x="7" y="12"/>
                    <a:pt x="7" y="11"/>
                    <a:pt x="7" y="11"/>
                  </a:cubicBezTo>
                  <a:cubicBezTo>
                    <a:pt x="8" y="11"/>
                    <a:pt x="8" y="10"/>
                    <a:pt x="8" y="10"/>
                  </a:cubicBezTo>
                  <a:cubicBezTo>
                    <a:pt x="8" y="9"/>
                    <a:pt x="8" y="9"/>
                    <a:pt x="8" y="9"/>
                  </a:cubicBezTo>
                  <a:cubicBezTo>
                    <a:pt x="8" y="8"/>
                    <a:pt x="8" y="8"/>
                    <a:pt x="8" y="8"/>
                  </a:cubicBezTo>
                  <a:cubicBezTo>
                    <a:pt x="8" y="7"/>
                    <a:pt x="8" y="6"/>
                    <a:pt x="9" y="5"/>
                  </a:cubicBezTo>
                  <a:cubicBezTo>
                    <a:pt x="9" y="5"/>
                    <a:pt x="9" y="5"/>
                    <a:pt x="9" y="5"/>
                  </a:cubicBezTo>
                  <a:cubicBezTo>
                    <a:pt x="9" y="5"/>
                    <a:pt x="9" y="5"/>
                    <a:pt x="9" y="6"/>
                  </a:cubicBezTo>
                  <a:cubicBezTo>
                    <a:pt x="9" y="6"/>
                    <a:pt x="9" y="6"/>
                    <a:pt x="9" y="6"/>
                  </a:cubicBezTo>
                  <a:cubicBezTo>
                    <a:pt x="9" y="6"/>
                    <a:pt x="9" y="6"/>
                    <a:pt x="9" y="6"/>
                  </a:cubicBezTo>
                  <a:cubicBezTo>
                    <a:pt x="9" y="7"/>
                    <a:pt x="9" y="7"/>
                    <a:pt x="9" y="7"/>
                  </a:cubicBezTo>
                  <a:cubicBezTo>
                    <a:pt x="9" y="7"/>
                    <a:pt x="9" y="7"/>
                    <a:pt x="10" y="6"/>
                  </a:cubicBezTo>
                  <a:cubicBezTo>
                    <a:pt x="10" y="6"/>
                    <a:pt x="10" y="6"/>
                    <a:pt x="10" y="6"/>
                  </a:cubicBezTo>
                  <a:cubicBezTo>
                    <a:pt x="10" y="5"/>
                    <a:pt x="10" y="5"/>
                    <a:pt x="10" y="5"/>
                  </a:cubicBezTo>
                  <a:cubicBezTo>
                    <a:pt x="10" y="4"/>
                    <a:pt x="10" y="4"/>
                    <a:pt x="9" y="4"/>
                  </a:cubicBezTo>
                  <a:cubicBezTo>
                    <a:pt x="9" y="4"/>
                    <a:pt x="9" y="4"/>
                    <a:pt x="9" y="4"/>
                  </a:cubicBezTo>
                  <a:cubicBezTo>
                    <a:pt x="9" y="4"/>
                    <a:pt x="9" y="4"/>
                    <a:pt x="9" y="4"/>
                  </a:cubicBezTo>
                  <a:cubicBezTo>
                    <a:pt x="8" y="4"/>
                    <a:pt x="8" y="4"/>
                    <a:pt x="8" y="3"/>
                  </a:cubicBezTo>
                  <a:cubicBezTo>
                    <a:pt x="8" y="3"/>
                    <a:pt x="8" y="3"/>
                    <a:pt x="8" y="3"/>
                  </a:cubicBezTo>
                  <a:cubicBezTo>
                    <a:pt x="8" y="2"/>
                    <a:pt x="8" y="2"/>
                    <a:pt x="8" y="2"/>
                  </a:cubicBezTo>
                  <a:cubicBezTo>
                    <a:pt x="8" y="2"/>
                    <a:pt x="8" y="2"/>
                    <a:pt x="8" y="2"/>
                  </a:cubicBezTo>
                  <a:cubicBezTo>
                    <a:pt x="8" y="1"/>
                    <a:pt x="8" y="1"/>
                    <a:pt x="8" y="1"/>
                  </a:cubicBezTo>
                  <a:cubicBezTo>
                    <a:pt x="8" y="1"/>
                    <a:pt x="8" y="1"/>
                    <a:pt x="8" y="1"/>
                  </a:cubicBezTo>
                  <a:cubicBezTo>
                    <a:pt x="7" y="2"/>
                    <a:pt x="7" y="2"/>
                    <a:pt x="7" y="2"/>
                  </a:cubicBezTo>
                  <a:cubicBezTo>
                    <a:pt x="7" y="2"/>
                    <a:pt x="7" y="2"/>
                    <a:pt x="7" y="2"/>
                  </a:cubicBezTo>
                  <a:cubicBezTo>
                    <a:pt x="6" y="2"/>
                    <a:pt x="6" y="2"/>
                    <a:pt x="6" y="2"/>
                  </a:cubicBezTo>
                  <a:cubicBezTo>
                    <a:pt x="6" y="3"/>
                    <a:pt x="6" y="3"/>
                    <a:pt x="6" y="3"/>
                  </a:cubicBezTo>
                  <a:cubicBezTo>
                    <a:pt x="6" y="3"/>
                    <a:pt x="6" y="2"/>
                    <a:pt x="6" y="2"/>
                  </a:cubicBezTo>
                  <a:cubicBezTo>
                    <a:pt x="6" y="2"/>
                    <a:pt x="6" y="2"/>
                    <a:pt x="6" y="2"/>
                  </a:cubicBezTo>
                  <a:cubicBezTo>
                    <a:pt x="6" y="1"/>
                    <a:pt x="6" y="1"/>
                    <a:pt x="5" y="0"/>
                  </a:cubicBezTo>
                  <a:cubicBezTo>
                    <a:pt x="5" y="0"/>
                    <a:pt x="5" y="0"/>
                    <a:pt x="5" y="0"/>
                  </a:cubicBezTo>
                  <a:cubicBezTo>
                    <a:pt x="5" y="0"/>
                    <a:pt x="5" y="0"/>
                    <a:pt x="5" y="0"/>
                  </a:cubicBezTo>
                  <a:cubicBezTo>
                    <a:pt x="4" y="1"/>
                    <a:pt x="4" y="1"/>
                    <a:pt x="4" y="1"/>
                  </a:cubicBezTo>
                  <a:cubicBezTo>
                    <a:pt x="4" y="2"/>
                    <a:pt x="4" y="2"/>
                    <a:pt x="4" y="2"/>
                  </a:cubicBezTo>
                  <a:cubicBezTo>
                    <a:pt x="4" y="2"/>
                    <a:pt x="4" y="2"/>
                    <a:pt x="4" y="2"/>
                  </a:cubicBezTo>
                  <a:cubicBezTo>
                    <a:pt x="4" y="3"/>
                    <a:pt x="4" y="3"/>
                    <a:pt x="4" y="3"/>
                  </a:cubicBezTo>
                  <a:cubicBezTo>
                    <a:pt x="4" y="3"/>
                    <a:pt x="3" y="3"/>
                    <a:pt x="3" y="3"/>
                  </a:cubicBezTo>
                  <a:cubicBezTo>
                    <a:pt x="3" y="2"/>
                    <a:pt x="3" y="2"/>
                    <a:pt x="2" y="2"/>
                  </a:cubicBezTo>
                  <a:cubicBezTo>
                    <a:pt x="2" y="2"/>
                    <a:pt x="2" y="2"/>
                    <a:pt x="2" y="2"/>
                  </a:cubicBezTo>
                  <a:cubicBezTo>
                    <a:pt x="2" y="2"/>
                    <a:pt x="2" y="2"/>
                    <a:pt x="2" y="2"/>
                  </a:cubicBezTo>
                  <a:cubicBezTo>
                    <a:pt x="2" y="3"/>
                    <a:pt x="2" y="3"/>
                    <a:pt x="2" y="3"/>
                  </a:cubicBezTo>
                  <a:cubicBezTo>
                    <a:pt x="2" y="3"/>
                    <a:pt x="2" y="3"/>
                    <a:pt x="2" y="3"/>
                  </a:cubicBezTo>
                  <a:cubicBezTo>
                    <a:pt x="2" y="4"/>
                    <a:pt x="2" y="4"/>
                    <a:pt x="2" y="4"/>
                  </a:cubicBezTo>
                  <a:cubicBezTo>
                    <a:pt x="2" y="4"/>
                    <a:pt x="1" y="4"/>
                    <a:pt x="1" y="4"/>
                  </a:cubicBezTo>
                  <a:cubicBezTo>
                    <a:pt x="1" y="4"/>
                    <a:pt x="1" y="4"/>
                    <a:pt x="1" y="4"/>
                  </a:cubicBezTo>
                  <a:cubicBezTo>
                    <a:pt x="1" y="4"/>
                    <a:pt x="1" y="4"/>
                    <a:pt x="1" y="4"/>
                  </a:cubicBezTo>
                  <a:cubicBezTo>
                    <a:pt x="1" y="4"/>
                    <a:pt x="1" y="4"/>
                    <a:pt x="1" y="4"/>
                  </a:cubicBezTo>
                  <a:cubicBezTo>
                    <a:pt x="0" y="4"/>
                    <a:pt x="0" y="4"/>
                    <a:pt x="0" y="5"/>
                  </a:cubicBezTo>
                  <a:cubicBezTo>
                    <a:pt x="0" y="5"/>
                    <a:pt x="0" y="5"/>
                    <a:pt x="0" y="6"/>
                  </a:cubicBezTo>
                  <a:cubicBezTo>
                    <a:pt x="1" y="7"/>
                    <a:pt x="1" y="7"/>
                    <a:pt x="1" y="7"/>
                  </a:cubicBezTo>
                  <a:cubicBezTo>
                    <a:pt x="1" y="7"/>
                    <a:pt x="1" y="7"/>
                    <a:pt x="1" y="7"/>
                  </a:cubicBezTo>
                  <a:cubicBezTo>
                    <a:pt x="1" y="6"/>
                    <a:pt x="1" y="6"/>
                    <a:pt x="1" y="6"/>
                  </a:cubicBezTo>
                  <a:cubicBezTo>
                    <a:pt x="1" y="6"/>
                    <a:pt x="1" y="6"/>
                    <a:pt x="1" y="6"/>
                  </a:cubicBezTo>
                  <a:cubicBezTo>
                    <a:pt x="1" y="5"/>
                    <a:pt x="1" y="5"/>
                    <a:pt x="1" y="5"/>
                  </a:cubicBezTo>
                  <a:cubicBezTo>
                    <a:pt x="2" y="5"/>
                    <a:pt x="2" y="6"/>
                    <a:pt x="2" y="7"/>
                  </a:cubicBezTo>
                  <a:cubicBezTo>
                    <a:pt x="2" y="9"/>
                    <a:pt x="2" y="9"/>
                    <a:pt x="2" y="9"/>
                  </a:cubicBezTo>
                  <a:cubicBezTo>
                    <a:pt x="2" y="9"/>
                    <a:pt x="2" y="10"/>
                    <a:pt x="3" y="10"/>
                  </a:cubicBezTo>
                  <a:cubicBezTo>
                    <a:pt x="3" y="11"/>
                    <a:pt x="3" y="11"/>
                    <a:pt x="4" y="11"/>
                  </a:cubicBezTo>
                  <a:cubicBezTo>
                    <a:pt x="4" y="12"/>
                    <a:pt x="4" y="12"/>
                    <a:pt x="4" y="12"/>
                  </a:cubicBezTo>
                  <a:cubicBezTo>
                    <a:pt x="4" y="12"/>
                    <a:pt x="4" y="12"/>
                    <a:pt x="4" y="12"/>
                  </a:cubicBezTo>
                  <a:cubicBezTo>
                    <a:pt x="4" y="12"/>
                    <a:pt x="4" y="12"/>
                    <a:pt x="3" y="12"/>
                  </a:cubicBezTo>
                  <a:cubicBezTo>
                    <a:pt x="3" y="12"/>
                    <a:pt x="3" y="12"/>
                    <a:pt x="3" y="12"/>
                  </a:cubicBezTo>
                  <a:cubicBezTo>
                    <a:pt x="2" y="12"/>
                    <a:pt x="2" y="12"/>
                    <a:pt x="2" y="13"/>
                  </a:cubicBezTo>
                  <a:cubicBezTo>
                    <a:pt x="2" y="15"/>
                    <a:pt x="3" y="17"/>
                    <a:pt x="4" y="18"/>
                  </a:cubicBezTo>
                  <a:cubicBezTo>
                    <a:pt x="6" y="19"/>
                    <a:pt x="6" y="19"/>
                    <a:pt x="6" y="19"/>
                  </a:cubicBezTo>
                  <a:cubicBezTo>
                    <a:pt x="6" y="20"/>
                    <a:pt x="7" y="21"/>
                    <a:pt x="7" y="21"/>
                  </a:cubicBezTo>
                  <a:cubicBezTo>
                    <a:pt x="7" y="22"/>
                    <a:pt x="6" y="23"/>
                    <a:pt x="4" y="24"/>
                  </a:cubicBezTo>
                  <a:cubicBezTo>
                    <a:pt x="3" y="25"/>
                    <a:pt x="3" y="25"/>
                    <a:pt x="3" y="25"/>
                  </a:cubicBezTo>
                  <a:cubicBezTo>
                    <a:pt x="2" y="25"/>
                    <a:pt x="2" y="25"/>
                    <a:pt x="1" y="27"/>
                  </a:cubicBezTo>
                  <a:cubicBezTo>
                    <a:pt x="2" y="27"/>
                    <a:pt x="2" y="27"/>
                    <a:pt x="2" y="27"/>
                  </a:cubicBezTo>
                  <a:cubicBezTo>
                    <a:pt x="2" y="27"/>
                    <a:pt x="2" y="27"/>
                    <a:pt x="2" y="27"/>
                  </a:cubicBezTo>
                  <a:cubicBezTo>
                    <a:pt x="3" y="27"/>
                    <a:pt x="3" y="27"/>
                    <a:pt x="3" y="27"/>
                  </a:cubicBezTo>
                  <a:cubicBezTo>
                    <a:pt x="3" y="27"/>
                    <a:pt x="4" y="27"/>
                    <a:pt x="4" y="26"/>
                  </a:cubicBezTo>
                  <a:cubicBezTo>
                    <a:pt x="4" y="26"/>
                    <a:pt x="4" y="26"/>
                    <a:pt x="4" y="26"/>
                  </a:cubicBezTo>
                  <a:cubicBezTo>
                    <a:pt x="4" y="26"/>
                    <a:pt x="4" y="26"/>
                    <a:pt x="4" y="26"/>
                  </a:cubicBezTo>
                  <a:cubicBezTo>
                    <a:pt x="4" y="25"/>
                    <a:pt x="5" y="25"/>
                    <a:pt x="5" y="25"/>
                  </a:cubicBezTo>
                  <a:cubicBezTo>
                    <a:pt x="5" y="25"/>
                    <a:pt x="5" y="25"/>
                    <a:pt x="5" y="25"/>
                  </a:cubicBezTo>
                  <a:cubicBezTo>
                    <a:pt x="5" y="25"/>
                    <a:pt x="5" y="25"/>
                    <a:pt x="5" y="25"/>
                  </a:cubicBezTo>
                  <a:cubicBezTo>
                    <a:pt x="5" y="25"/>
                    <a:pt x="5" y="25"/>
                    <a:pt x="5" y="25"/>
                  </a:cubicBezTo>
                  <a:cubicBezTo>
                    <a:pt x="5" y="25"/>
                    <a:pt x="5" y="25"/>
                    <a:pt x="5" y="26"/>
                  </a:cubicBezTo>
                  <a:cubicBezTo>
                    <a:pt x="5" y="26"/>
                    <a:pt x="5" y="26"/>
                    <a:pt x="5" y="27"/>
                  </a:cubicBezTo>
                  <a:cubicBezTo>
                    <a:pt x="5" y="28"/>
                    <a:pt x="5" y="28"/>
                    <a:pt x="6" y="29"/>
                  </a:cubicBezTo>
                  <a:cubicBezTo>
                    <a:pt x="6" y="28"/>
                    <a:pt x="6" y="28"/>
                    <a:pt x="6" y="28"/>
                  </a:cubicBezTo>
                  <a:cubicBezTo>
                    <a:pt x="6" y="28"/>
                    <a:pt x="6" y="28"/>
                    <a:pt x="6" y="27"/>
                  </a:cubicBezTo>
                  <a:cubicBezTo>
                    <a:pt x="7" y="27"/>
                    <a:pt x="7" y="26"/>
                    <a:pt x="7" y="25"/>
                  </a:cubicBezTo>
                  <a:cubicBezTo>
                    <a:pt x="7" y="25"/>
                    <a:pt x="7" y="25"/>
                    <a:pt x="7" y="25"/>
                  </a:cubicBezTo>
                  <a:cubicBezTo>
                    <a:pt x="7" y="24"/>
                    <a:pt x="7" y="24"/>
                    <a:pt x="7" y="24"/>
                  </a:cubicBezTo>
                  <a:cubicBezTo>
                    <a:pt x="7" y="24"/>
                    <a:pt x="7" y="24"/>
                    <a:pt x="7" y="24"/>
                  </a:cubicBezTo>
                  <a:cubicBezTo>
                    <a:pt x="7" y="24"/>
                    <a:pt x="7" y="24"/>
                    <a:pt x="7" y="24"/>
                  </a:cubicBezTo>
                  <a:cubicBezTo>
                    <a:pt x="8" y="24"/>
                    <a:pt x="8" y="24"/>
                    <a:pt x="8" y="24"/>
                  </a:cubicBezTo>
                  <a:cubicBezTo>
                    <a:pt x="8" y="24"/>
                    <a:pt x="8" y="24"/>
                    <a:pt x="8" y="24"/>
                  </a:cubicBezTo>
                  <a:cubicBezTo>
                    <a:pt x="8" y="24"/>
                    <a:pt x="8" y="24"/>
                    <a:pt x="9" y="24"/>
                  </a:cubicBezTo>
                  <a:cubicBezTo>
                    <a:pt x="9" y="23"/>
                    <a:pt x="9" y="23"/>
                    <a:pt x="9" y="23"/>
                  </a:cubicBezTo>
                  <a:cubicBezTo>
                    <a:pt x="9" y="23"/>
                    <a:pt x="9" y="23"/>
                    <a:pt x="9" y="23"/>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10" y="22"/>
                    <a:pt x="10" y="22"/>
                  </a:cubicBezTo>
                  <a:cubicBezTo>
                    <a:pt x="10" y="22"/>
                    <a:pt x="10" y="22"/>
                    <a:pt x="10" y="22"/>
                  </a:cubicBezTo>
                  <a:cubicBezTo>
                    <a:pt x="10" y="21"/>
                    <a:pt x="11" y="21"/>
                    <a:pt x="11" y="21"/>
                  </a:cubicBezTo>
                  <a:cubicBezTo>
                    <a:pt x="11" y="21"/>
                    <a:pt x="11" y="21"/>
                    <a:pt x="10" y="21"/>
                  </a:cubicBezTo>
                  <a:cubicBezTo>
                    <a:pt x="10" y="20"/>
                    <a:pt x="9" y="19"/>
                    <a:pt x="9" y="19"/>
                  </a:cubicBezTo>
                  <a:cubicBezTo>
                    <a:pt x="9" y="19"/>
                    <a:pt x="9" y="18"/>
                    <a:pt x="9" y="18"/>
                  </a:cubicBezTo>
                  <a:cubicBezTo>
                    <a:pt x="10" y="17"/>
                    <a:pt x="10" y="17"/>
                    <a:pt x="10" y="17"/>
                  </a:cubicBezTo>
                  <a:cubicBezTo>
                    <a:pt x="10" y="17"/>
                    <a:pt x="10" y="17"/>
                    <a:pt x="10" y="17"/>
                  </a:cubicBezTo>
                  <a:cubicBezTo>
                    <a:pt x="10" y="17"/>
                    <a:pt x="10" y="17"/>
                    <a:pt x="10" y="17"/>
                  </a:cubicBezTo>
                  <a:cubicBezTo>
                    <a:pt x="10" y="17"/>
                    <a:pt x="10" y="17"/>
                    <a:pt x="10" y="17"/>
                  </a:cubicBezTo>
                  <a:cubicBezTo>
                    <a:pt x="10" y="17"/>
                    <a:pt x="10" y="17"/>
                    <a:pt x="10" y="17"/>
                  </a:cubicBezTo>
                  <a:cubicBezTo>
                    <a:pt x="10" y="17"/>
                    <a:pt x="10" y="18"/>
                    <a:pt x="10" y="18"/>
                  </a:cubicBezTo>
                  <a:cubicBezTo>
                    <a:pt x="10" y="18"/>
                    <a:pt x="10" y="18"/>
                    <a:pt x="10" y="18"/>
                  </a:cubicBezTo>
                  <a:cubicBezTo>
                    <a:pt x="11" y="18"/>
                    <a:pt x="11" y="18"/>
                    <a:pt x="11" y="18"/>
                  </a:cubicBezTo>
                  <a:cubicBezTo>
                    <a:pt x="12" y="18"/>
                    <a:pt x="13" y="17"/>
                    <a:pt x="13" y="17"/>
                  </a:cubicBezTo>
                  <a:cubicBezTo>
                    <a:pt x="14" y="17"/>
                    <a:pt x="14" y="18"/>
                    <a:pt x="15" y="18"/>
                  </a:cubicBezTo>
                  <a:cubicBezTo>
                    <a:pt x="15" y="18"/>
                    <a:pt x="15" y="18"/>
                    <a:pt x="15" y="18"/>
                  </a:cubicBezTo>
                  <a:cubicBezTo>
                    <a:pt x="15" y="18"/>
                    <a:pt x="15" y="18"/>
                    <a:pt x="15" y="18"/>
                  </a:cubicBezTo>
                  <a:cubicBezTo>
                    <a:pt x="15" y="18"/>
                    <a:pt x="15" y="18"/>
                    <a:pt x="15" y="18"/>
                  </a:cubicBezTo>
                  <a:cubicBezTo>
                    <a:pt x="15" y="18"/>
                    <a:pt x="15" y="17"/>
                    <a:pt x="15" y="17"/>
                  </a:cubicBezTo>
                  <a:cubicBezTo>
                    <a:pt x="15" y="17"/>
                    <a:pt x="15" y="17"/>
                    <a:pt x="15" y="17"/>
                  </a:cubicBezTo>
                  <a:cubicBezTo>
                    <a:pt x="15" y="17"/>
                    <a:pt x="15" y="17"/>
                    <a:pt x="15" y="17"/>
                  </a:cubicBezTo>
                  <a:cubicBezTo>
                    <a:pt x="15" y="17"/>
                    <a:pt x="16" y="18"/>
                    <a:pt x="17" y="21"/>
                  </a:cubicBezTo>
                  <a:cubicBezTo>
                    <a:pt x="18" y="23"/>
                    <a:pt x="18" y="23"/>
                    <a:pt x="20" y="25"/>
                  </a:cubicBezTo>
                  <a:cubicBezTo>
                    <a:pt x="22" y="25"/>
                    <a:pt x="22" y="26"/>
                    <a:pt x="22" y="28"/>
                  </a:cubicBezTo>
                  <a:cubicBezTo>
                    <a:pt x="22" y="30"/>
                    <a:pt x="22" y="32"/>
                    <a:pt x="21" y="34"/>
                  </a:cubicBezTo>
                  <a:cubicBezTo>
                    <a:pt x="21" y="35"/>
                    <a:pt x="21" y="35"/>
                    <a:pt x="21" y="36"/>
                  </a:cubicBezTo>
                  <a:cubicBezTo>
                    <a:pt x="21" y="36"/>
                    <a:pt x="21" y="37"/>
                    <a:pt x="21" y="38"/>
                  </a:cubicBezTo>
                  <a:cubicBezTo>
                    <a:pt x="21" y="38"/>
                    <a:pt x="21" y="38"/>
                    <a:pt x="21" y="38"/>
                  </a:cubicBezTo>
                  <a:cubicBezTo>
                    <a:pt x="21" y="38"/>
                    <a:pt x="21" y="39"/>
                    <a:pt x="21" y="39"/>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86">
              <a:extLst>
                <a:ext uri="{FF2B5EF4-FFF2-40B4-BE49-F238E27FC236}">
                  <a16:creationId xmlns:a16="http://schemas.microsoft.com/office/drawing/2014/main" id="{E8DDA895-C5B9-4805-90B9-29EA7D156BBB}"/>
                </a:ext>
              </a:extLst>
            </p:cNvPr>
            <p:cNvSpPr>
              <a:spLocks/>
            </p:cNvSpPr>
            <p:nvPr userDrawn="1"/>
          </p:nvSpPr>
          <p:spPr bwMode="auto">
            <a:xfrm>
              <a:off x="251" y="285"/>
              <a:ext cx="16" cy="30"/>
            </a:xfrm>
            <a:custGeom>
              <a:avLst/>
              <a:gdLst>
                <a:gd name="T0" fmla="*/ 3 w 8"/>
                <a:gd name="T1" fmla="*/ 14 h 14"/>
                <a:gd name="T2" fmla="*/ 4 w 8"/>
                <a:gd name="T3" fmla="*/ 13 h 14"/>
                <a:gd name="T4" fmla="*/ 5 w 8"/>
                <a:gd name="T5" fmla="*/ 11 h 14"/>
                <a:gd name="T6" fmla="*/ 5 w 8"/>
                <a:gd name="T7" fmla="*/ 11 h 14"/>
                <a:gd name="T8" fmla="*/ 5 w 8"/>
                <a:gd name="T9" fmla="*/ 10 h 14"/>
                <a:gd name="T10" fmla="*/ 5 w 8"/>
                <a:gd name="T11" fmla="*/ 10 h 14"/>
                <a:gd name="T12" fmla="*/ 5 w 8"/>
                <a:gd name="T13" fmla="*/ 10 h 14"/>
                <a:gd name="T14" fmla="*/ 6 w 8"/>
                <a:gd name="T15" fmla="*/ 10 h 14"/>
                <a:gd name="T16" fmla="*/ 6 w 8"/>
                <a:gd name="T17" fmla="*/ 10 h 14"/>
                <a:gd name="T18" fmla="*/ 7 w 8"/>
                <a:gd name="T19" fmla="*/ 9 h 14"/>
                <a:gd name="T20" fmla="*/ 6 w 8"/>
                <a:gd name="T21" fmla="*/ 9 h 14"/>
                <a:gd name="T22" fmla="*/ 6 w 8"/>
                <a:gd name="T23" fmla="*/ 8 h 14"/>
                <a:gd name="T24" fmla="*/ 7 w 8"/>
                <a:gd name="T25" fmla="*/ 8 h 14"/>
                <a:gd name="T26" fmla="*/ 7 w 8"/>
                <a:gd name="T27" fmla="*/ 8 h 14"/>
                <a:gd name="T28" fmla="*/ 7 w 8"/>
                <a:gd name="T29" fmla="*/ 8 h 14"/>
                <a:gd name="T30" fmla="*/ 8 w 8"/>
                <a:gd name="T31" fmla="*/ 8 h 14"/>
                <a:gd name="T32" fmla="*/ 8 w 8"/>
                <a:gd name="T33" fmla="*/ 8 h 14"/>
                <a:gd name="T34" fmla="*/ 8 w 8"/>
                <a:gd name="T35" fmla="*/ 8 h 14"/>
                <a:gd name="T36" fmla="*/ 8 w 8"/>
                <a:gd name="T37" fmla="*/ 7 h 14"/>
                <a:gd name="T38" fmla="*/ 8 w 8"/>
                <a:gd name="T39" fmla="*/ 7 h 14"/>
                <a:gd name="T40" fmla="*/ 7 w 8"/>
                <a:gd name="T41" fmla="*/ 5 h 14"/>
                <a:gd name="T42" fmla="*/ 7 w 8"/>
                <a:gd name="T43" fmla="*/ 3 h 14"/>
                <a:gd name="T44" fmla="*/ 6 w 8"/>
                <a:gd name="T45" fmla="*/ 1 h 14"/>
                <a:gd name="T46" fmla="*/ 6 w 8"/>
                <a:gd name="T47" fmla="*/ 0 h 14"/>
                <a:gd name="T48" fmla="*/ 5 w 8"/>
                <a:gd name="T49" fmla="*/ 0 h 14"/>
                <a:gd name="T50" fmla="*/ 4 w 8"/>
                <a:gd name="T51" fmla="*/ 1 h 14"/>
                <a:gd name="T52" fmla="*/ 4 w 8"/>
                <a:gd name="T53" fmla="*/ 4 h 14"/>
                <a:gd name="T54" fmla="*/ 5 w 8"/>
                <a:gd name="T55" fmla="*/ 7 h 14"/>
                <a:gd name="T56" fmla="*/ 3 w 8"/>
                <a:gd name="T57" fmla="*/ 10 h 14"/>
                <a:gd name="T58" fmla="*/ 0 w 8"/>
                <a:gd name="T59" fmla="*/ 13 h 14"/>
                <a:gd name="T60" fmla="*/ 0 w 8"/>
                <a:gd name="T61" fmla="*/ 13 h 14"/>
                <a:gd name="T62" fmla="*/ 1 w 8"/>
                <a:gd name="T63" fmla="*/ 13 h 14"/>
                <a:gd name="T64" fmla="*/ 1 w 8"/>
                <a:gd name="T65" fmla="*/ 13 h 14"/>
                <a:gd name="T66" fmla="*/ 2 w 8"/>
                <a:gd name="T67" fmla="*/ 12 h 14"/>
                <a:gd name="T68" fmla="*/ 2 w 8"/>
                <a:gd name="T69" fmla="*/ 11 h 14"/>
                <a:gd name="T70" fmla="*/ 2 w 8"/>
                <a:gd name="T71" fmla="*/ 11 h 14"/>
                <a:gd name="T72" fmla="*/ 3 w 8"/>
                <a:gd name="T73" fmla="*/ 11 h 14"/>
                <a:gd name="T74" fmla="*/ 3 w 8"/>
                <a:gd name="T75" fmla="*/ 11 h 14"/>
                <a:gd name="T76" fmla="*/ 3 w 8"/>
                <a:gd name="T77" fmla="*/ 11 h 14"/>
                <a:gd name="T78" fmla="*/ 3 w 8"/>
                <a:gd name="T79" fmla="*/ 12 h 14"/>
                <a:gd name="T80" fmla="*/ 3 w 8"/>
                <a:gd name="T81" fmla="*/ 12 h 14"/>
                <a:gd name="T82" fmla="*/ 3 w 8"/>
                <a:gd name="T8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 h="14">
                  <a:moveTo>
                    <a:pt x="3" y="14"/>
                  </a:moveTo>
                  <a:cubicBezTo>
                    <a:pt x="4" y="14"/>
                    <a:pt x="4" y="13"/>
                    <a:pt x="4" y="13"/>
                  </a:cubicBezTo>
                  <a:cubicBezTo>
                    <a:pt x="5" y="12"/>
                    <a:pt x="5" y="12"/>
                    <a:pt x="5" y="11"/>
                  </a:cubicBezTo>
                  <a:cubicBezTo>
                    <a:pt x="5" y="11"/>
                    <a:pt x="5" y="11"/>
                    <a:pt x="5" y="11"/>
                  </a:cubicBezTo>
                  <a:cubicBezTo>
                    <a:pt x="5" y="10"/>
                    <a:pt x="5" y="10"/>
                    <a:pt x="5" y="10"/>
                  </a:cubicBezTo>
                  <a:cubicBezTo>
                    <a:pt x="5" y="10"/>
                    <a:pt x="5" y="10"/>
                    <a:pt x="5" y="10"/>
                  </a:cubicBezTo>
                  <a:cubicBezTo>
                    <a:pt x="5" y="10"/>
                    <a:pt x="5" y="10"/>
                    <a:pt x="5" y="10"/>
                  </a:cubicBezTo>
                  <a:cubicBezTo>
                    <a:pt x="6" y="10"/>
                    <a:pt x="6" y="10"/>
                    <a:pt x="6" y="10"/>
                  </a:cubicBezTo>
                  <a:cubicBezTo>
                    <a:pt x="6" y="10"/>
                    <a:pt x="6" y="10"/>
                    <a:pt x="6" y="10"/>
                  </a:cubicBezTo>
                  <a:cubicBezTo>
                    <a:pt x="6" y="10"/>
                    <a:pt x="7" y="9"/>
                    <a:pt x="7" y="9"/>
                  </a:cubicBezTo>
                  <a:cubicBezTo>
                    <a:pt x="6" y="9"/>
                    <a:pt x="6" y="9"/>
                    <a:pt x="6" y="9"/>
                  </a:cubicBezTo>
                  <a:cubicBezTo>
                    <a:pt x="6" y="8"/>
                    <a:pt x="6" y="8"/>
                    <a:pt x="6" y="8"/>
                  </a:cubicBezTo>
                  <a:cubicBezTo>
                    <a:pt x="6" y="8"/>
                    <a:pt x="7" y="8"/>
                    <a:pt x="7" y="8"/>
                  </a:cubicBezTo>
                  <a:cubicBezTo>
                    <a:pt x="7" y="8"/>
                    <a:pt x="7" y="8"/>
                    <a:pt x="7" y="8"/>
                  </a:cubicBezTo>
                  <a:cubicBezTo>
                    <a:pt x="7" y="8"/>
                    <a:pt x="7" y="8"/>
                    <a:pt x="7" y="8"/>
                  </a:cubicBezTo>
                  <a:cubicBezTo>
                    <a:pt x="7" y="8"/>
                    <a:pt x="7" y="8"/>
                    <a:pt x="8" y="8"/>
                  </a:cubicBezTo>
                  <a:cubicBezTo>
                    <a:pt x="8" y="8"/>
                    <a:pt x="8" y="8"/>
                    <a:pt x="8" y="8"/>
                  </a:cubicBezTo>
                  <a:cubicBezTo>
                    <a:pt x="8" y="8"/>
                    <a:pt x="8" y="8"/>
                    <a:pt x="8" y="8"/>
                  </a:cubicBezTo>
                  <a:cubicBezTo>
                    <a:pt x="8" y="7"/>
                    <a:pt x="8" y="7"/>
                    <a:pt x="8" y="7"/>
                  </a:cubicBezTo>
                  <a:cubicBezTo>
                    <a:pt x="8" y="7"/>
                    <a:pt x="8" y="7"/>
                    <a:pt x="8" y="7"/>
                  </a:cubicBezTo>
                  <a:cubicBezTo>
                    <a:pt x="7" y="7"/>
                    <a:pt x="7" y="6"/>
                    <a:pt x="7" y="5"/>
                  </a:cubicBezTo>
                  <a:cubicBezTo>
                    <a:pt x="7" y="4"/>
                    <a:pt x="7" y="3"/>
                    <a:pt x="7" y="3"/>
                  </a:cubicBezTo>
                  <a:cubicBezTo>
                    <a:pt x="7" y="3"/>
                    <a:pt x="6" y="2"/>
                    <a:pt x="6" y="1"/>
                  </a:cubicBezTo>
                  <a:cubicBezTo>
                    <a:pt x="6" y="1"/>
                    <a:pt x="6" y="0"/>
                    <a:pt x="6" y="0"/>
                  </a:cubicBezTo>
                  <a:cubicBezTo>
                    <a:pt x="6" y="0"/>
                    <a:pt x="6" y="0"/>
                    <a:pt x="5" y="0"/>
                  </a:cubicBezTo>
                  <a:cubicBezTo>
                    <a:pt x="4" y="0"/>
                    <a:pt x="4" y="0"/>
                    <a:pt x="4" y="1"/>
                  </a:cubicBezTo>
                  <a:cubicBezTo>
                    <a:pt x="4" y="2"/>
                    <a:pt x="4" y="3"/>
                    <a:pt x="4" y="4"/>
                  </a:cubicBezTo>
                  <a:cubicBezTo>
                    <a:pt x="5" y="6"/>
                    <a:pt x="5" y="6"/>
                    <a:pt x="5" y="7"/>
                  </a:cubicBezTo>
                  <a:cubicBezTo>
                    <a:pt x="5" y="8"/>
                    <a:pt x="5" y="9"/>
                    <a:pt x="3" y="10"/>
                  </a:cubicBezTo>
                  <a:cubicBezTo>
                    <a:pt x="1" y="10"/>
                    <a:pt x="0" y="11"/>
                    <a:pt x="0" y="13"/>
                  </a:cubicBezTo>
                  <a:cubicBezTo>
                    <a:pt x="0" y="13"/>
                    <a:pt x="0" y="13"/>
                    <a:pt x="0" y="13"/>
                  </a:cubicBezTo>
                  <a:cubicBezTo>
                    <a:pt x="0" y="13"/>
                    <a:pt x="0" y="13"/>
                    <a:pt x="1" y="13"/>
                  </a:cubicBezTo>
                  <a:cubicBezTo>
                    <a:pt x="1" y="13"/>
                    <a:pt x="1" y="13"/>
                    <a:pt x="1" y="13"/>
                  </a:cubicBezTo>
                  <a:cubicBezTo>
                    <a:pt x="2" y="12"/>
                    <a:pt x="2" y="12"/>
                    <a:pt x="2" y="12"/>
                  </a:cubicBezTo>
                  <a:cubicBezTo>
                    <a:pt x="2" y="11"/>
                    <a:pt x="2" y="11"/>
                    <a:pt x="2"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2"/>
                  </a:cubicBezTo>
                  <a:cubicBezTo>
                    <a:pt x="3" y="12"/>
                    <a:pt x="3" y="12"/>
                    <a:pt x="3" y="12"/>
                  </a:cubicBezTo>
                  <a:cubicBezTo>
                    <a:pt x="3" y="13"/>
                    <a:pt x="3" y="14"/>
                    <a:pt x="3"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87">
              <a:extLst>
                <a:ext uri="{FF2B5EF4-FFF2-40B4-BE49-F238E27FC236}">
                  <a16:creationId xmlns:a16="http://schemas.microsoft.com/office/drawing/2014/main" id="{F8657E25-B2D5-49F5-977A-94AA9460416B}"/>
                </a:ext>
              </a:extLst>
            </p:cNvPr>
            <p:cNvSpPr>
              <a:spLocks/>
            </p:cNvSpPr>
            <p:nvPr userDrawn="1"/>
          </p:nvSpPr>
          <p:spPr bwMode="auto">
            <a:xfrm>
              <a:off x="215" y="247"/>
              <a:ext cx="19" cy="36"/>
            </a:xfrm>
            <a:custGeom>
              <a:avLst/>
              <a:gdLst>
                <a:gd name="T0" fmla="*/ 2 w 9"/>
                <a:gd name="T1" fmla="*/ 0 h 17"/>
                <a:gd name="T2" fmla="*/ 2 w 9"/>
                <a:gd name="T3" fmla="*/ 1 h 17"/>
                <a:gd name="T4" fmla="*/ 2 w 9"/>
                <a:gd name="T5" fmla="*/ 2 h 17"/>
                <a:gd name="T6" fmla="*/ 2 w 9"/>
                <a:gd name="T7" fmla="*/ 2 h 17"/>
                <a:gd name="T8" fmla="*/ 2 w 9"/>
                <a:gd name="T9" fmla="*/ 4 h 17"/>
                <a:gd name="T10" fmla="*/ 2 w 9"/>
                <a:gd name="T11" fmla="*/ 5 h 17"/>
                <a:gd name="T12" fmla="*/ 2 w 9"/>
                <a:gd name="T13" fmla="*/ 5 h 17"/>
                <a:gd name="T14" fmla="*/ 2 w 9"/>
                <a:gd name="T15" fmla="*/ 5 h 17"/>
                <a:gd name="T16" fmla="*/ 2 w 9"/>
                <a:gd name="T17" fmla="*/ 5 h 17"/>
                <a:gd name="T18" fmla="*/ 1 w 9"/>
                <a:gd name="T19" fmla="*/ 5 h 17"/>
                <a:gd name="T20" fmla="*/ 0 w 9"/>
                <a:gd name="T21" fmla="*/ 5 h 17"/>
                <a:gd name="T22" fmla="*/ 0 w 9"/>
                <a:gd name="T23" fmla="*/ 5 h 17"/>
                <a:gd name="T24" fmla="*/ 1 w 9"/>
                <a:gd name="T25" fmla="*/ 6 h 17"/>
                <a:gd name="T26" fmla="*/ 1 w 9"/>
                <a:gd name="T27" fmla="*/ 7 h 17"/>
                <a:gd name="T28" fmla="*/ 2 w 9"/>
                <a:gd name="T29" fmla="*/ 8 h 17"/>
                <a:gd name="T30" fmla="*/ 2 w 9"/>
                <a:gd name="T31" fmla="*/ 8 h 17"/>
                <a:gd name="T32" fmla="*/ 3 w 9"/>
                <a:gd name="T33" fmla="*/ 8 h 17"/>
                <a:gd name="T34" fmla="*/ 2 w 9"/>
                <a:gd name="T35" fmla="*/ 8 h 17"/>
                <a:gd name="T36" fmla="*/ 2 w 9"/>
                <a:gd name="T37" fmla="*/ 8 h 17"/>
                <a:gd name="T38" fmla="*/ 2 w 9"/>
                <a:gd name="T39" fmla="*/ 9 h 17"/>
                <a:gd name="T40" fmla="*/ 2 w 9"/>
                <a:gd name="T41" fmla="*/ 10 h 17"/>
                <a:gd name="T42" fmla="*/ 2 w 9"/>
                <a:gd name="T43" fmla="*/ 11 h 17"/>
                <a:gd name="T44" fmla="*/ 3 w 9"/>
                <a:gd name="T45" fmla="*/ 11 h 17"/>
                <a:gd name="T46" fmla="*/ 3 w 9"/>
                <a:gd name="T47" fmla="*/ 12 h 17"/>
                <a:gd name="T48" fmla="*/ 4 w 9"/>
                <a:gd name="T49" fmla="*/ 12 h 17"/>
                <a:gd name="T50" fmla="*/ 4 w 9"/>
                <a:gd name="T51" fmla="*/ 12 h 17"/>
                <a:gd name="T52" fmla="*/ 3 w 9"/>
                <a:gd name="T53" fmla="*/ 12 h 17"/>
                <a:gd name="T54" fmla="*/ 3 w 9"/>
                <a:gd name="T55" fmla="*/ 13 h 17"/>
                <a:gd name="T56" fmla="*/ 4 w 9"/>
                <a:gd name="T57" fmla="*/ 14 h 17"/>
                <a:gd name="T58" fmla="*/ 5 w 9"/>
                <a:gd name="T59" fmla="*/ 15 h 17"/>
                <a:gd name="T60" fmla="*/ 6 w 9"/>
                <a:gd name="T61" fmla="*/ 15 h 17"/>
                <a:gd name="T62" fmla="*/ 6 w 9"/>
                <a:gd name="T63" fmla="*/ 15 h 17"/>
                <a:gd name="T64" fmla="*/ 6 w 9"/>
                <a:gd name="T65" fmla="*/ 15 h 17"/>
                <a:gd name="T66" fmla="*/ 5 w 9"/>
                <a:gd name="T67" fmla="*/ 16 h 17"/>
                <a:gd name="T68" fmla="*/ 5 w 9"/>
                <a:gd name="T69" fmla="*/ 16 h 17"/>
                <a:gd name="T70" fmla="*/ 6 w 9"/>
                <a:gd name="T71" fmla="*/ 17 h 17"/>
                <a:gd name="T72" fmla="*/ 6 w 9"/>
                <a:gd name="T73" fmla="*/ 17 h 17"/>
                <a:gd name="T74" fmla="*/ 7 w 9"/>
                <a:gd name="T75" fmla="*/ 17 h 17"/>
                <a:gd name="T76" fmla="*/ 8 w 9"/>
                <a:gd name="T77" fmla="*/ 16 h 17"/>
                <a:gd name="T78" fmla="*/ 9 w 9"/>
                <a:gd name="T79" fmla="*/ 15 h 17"/>
                <a:gd name="T80" fmla="*/ 9 w 9"/>
                <a:gd name="T81" fmla="*/ 15 h 17"/>
                <a:gd name="T82" fmla="*/ 9 w 9"/>
                <a:gd name="T83" fmla="*/ 13 h 17"/>
                <a:gd name="T84" fmla="*/ 8 w 9"/>
                <a:gd name="T85" fmla="*/ 13 h 17"/>
                <a:gd name="T86" fmla="*/ 8 w 9"/>
                <a:gd name="T87" fmla="*/ 13 h 17"/>
                <a:gd name="T88" fmla="*/ 7 w 9"/>
                <a:gd name="T89" fmla="*/ 14 h 17"/>
                <a:gd name="T90" fmla="*/ 4 w 9"/>
                <a:gd name="T91" fmla="*/ 9 h 17"/>
                <a:gd name="T92" fmla="*/ 3 w 9"/>
                <a:gd name="T93" fmla="*/ 7 h 17"/>
                <a:gd name="T94" fmla="*/ 4 w 9"/>
                <a:gd name="T95" fmla="*/ 5 h 17"/>
                <a:gd name="T96" fmla="*/ 4 w 9"/>
                <a:gd name="T97" fmla="*/ 4 h 17"/>
                <a:gd name="T98" fmla="*/ 4 w 9"/>
                <a:gd name="T99" fmla="*/ 3 h 17"/>
                <a:gd name="T100" fmla="*/ 2 w 9"/>
                <a:gd name="T10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 h="17">
                  <a:moveTo>
                    <a:pt x="2" y="0"/>
                  </a:moveTo>
                  <a:cubicBezTo>
                    <a:pt x="2" y="1"/>
                    <a:pt x="2" y="1"/>
                    <a:pt x="2" y="1"/>
                  </a:cubicBezTo>
                  <a:cubicBezTo>
                    <a:pt x="2" y="1"/>
                    <a:pt x="2" y="1"/>
                    <a:pt x="2" y="2"/>
                  </a:cubicBezTo>
                  <a:cubicBezTo>
                    <a:pt x="2" y="2"/>
                    <a:pt x="2" y="2"/>
                    <a:pt x="2" y="2"/>
                  </a:cubicBezTo>
                  <a:cubicBezTo>
                    <a:pt x="2" y="3"/>
                    <a:pt x="2" y="4"/>
                    <a:pt x="2" y="4"/>
                  </a:cubicBezTo>
                  <a:cubicBezTo>
                    <a:pt x="2" y="5"/>
                    <a:pt x="2" y="5"/>
                    <a:pt x="2" y="5"/>
                  </a:cubicBezTo>
                  <a:cubicBezTo>
                    <a:pt x="2" y="5"/>
                    <a:pt x="2" y="5"/>
                    <a:pt x="2" y="5"/>
                  </a:cubicBezTo>
                  <a:cubicBezTo>
                    <a:pt x="2" y="5"/>
                    <a:pt x="2" y="5"/>
                    <a:pt x="2" y="5"/>
                  </a:cubicBezTo>
                  <a:cubicBezTo>
                    <a:pt x="2" y="5"/>
                    <a:pt x="2" y="5"/>
                    <a:pt x="2" y="5"/>
                  </a:cubicBezTo>
                  <a:cubicBezTo>
                    <a:pt x="2" y="5"/>
                    <a:pt x="1" y="5"/>
                    <a:pt x="1" y="5"/>
                  </a:cubicBezTo>
                  <a:cubicBezTo>
                    <a:pt x="0" y="5"/>
                    <a:pt x="0" y="5"/>
                    <a:pt x="0" y="5"/>
                  </a:cubicBezTo>
                  <a:cubicBezTo>
                    <a:pt x="0" y="5"/>
                    <a:pt x="0" y="5"/>
                    <a:pt x="0" y="5"/>
                  </a:cubicBezTo>
                  <a:cubicBezTo>
                    <a:pt x="1" y="6"/>
                    <a:pt x="1" y="6"/>
                    <a:pt x="1" y="6"/>
                  </a:cubicBezTo>
                  <a:cubicBezTo>
                    <a:pt x="1" y="7"/>
                    <a:pt x="1" y="7"/>
                    <a:pt x="1" y="7"/>
                  </a:cubicBezTo>
                  <a:cubicBezTo>
                    <a:pt x="2" y="8"/>
                    <a:pt x="2" y="8"/>
                    <a:pt x="2" y="8"/>
                  </a:cubicBezTo>
                  <a:cubicBezTo>
                    <a:pt x="2" y="8"/>
                    <a:pt x="2" y="8"/>
                    <a:pt x="2" y="8"/>
                  </a:cubicBezTo>
                  <a:cubicBezTo>
                    <a:pt x="2" y="8"/>
                    <a:pt x="3" y="8"/>
                    <a:pt x="3" y="8"/>
                  </a:cubicBezTo>
                  <a:cubicBezTo>
                    <a:pt x="3" y="8"/>
                    <a:pt x="2" y="8"/>
                    <a:pt x="2" y="8"/>
                  </a:cubicBezTo>
                  <a:cubicBezTo>
                    <a:pt x="2" y="8"/>
                    <a:pt x="2" y="8"/>
                    <a:pt x="2" y="8"/>
                  </a:cubicBezTo>
                  <a:cubicBezTo>
                    <a:pt x="2" y="8"/>
                    <a:pt x="2" y="9"/>
                    <a:pt x="2" y="9"/>
                  </a:cubicBezTo>
                  <a:cubicBezTo>
                    <a:pt x="2" y="9"/>
                    <a:pt x="2" y="9"/>
                    <a:pt x="2" y="10"/>
                  </a:cubicBezTo>
                  <a:cubicBezTo>
                    <a:pt x="2" y="11"/>
                    <a:pt x="2" y="11"/>
                    <a:pt x="2" y="11"/>
                  </a:cubicBezTo>
                  <a:cubicBezTo>
                    <a:pt x="3" y="11"/>
                    <a:pt x="3" y="11"/>
                    <a:pt x="3" y="11"/>
                  </a:cubicBezTo>
                  <a:cubicBezTo>
                    <a:pt x="3" y="12"/>
                    <a:pt x="3" y="12"/>
                    <a:pt x="3" y="12"/>
                  </a:cubicBezTo>
                  <a:cubicBezTo>
                    <a:pt x="4" y="12"/>
                    <a:pt x="4" y="12"/>
                    <a:pt x="4" y="12"/>
                  </a:cubicBezTo>
                  <a:cubicBezTo>
                    <a:pt x="4" y="12"/>
                    <a:pt x="4" y="12"/>
                    <a:pt x="4" y="12"/>
                  </a:cubicBezTo>
                  <a:cubicBezTo>
                    <a:pt x="3" y="12"/>
                    <a:pt x="3" y="12"/>
                    <a:pt x="3" y="12"/>
                  </a:cubicBezTo>
                  <a:cubicBezTo>
                    <a:pt x="3" y="12"/>
                    <a:pt x="3" y="12"/>
                    <a:pt x="3" y="13"/>
                  </a:cubicBezTo>
                  <a:cubicBezTo>
                    <a:pt x="3" y="13"/>
                    <a:pt x="3" y="13"/>
                    <a:pt x="4" y="14"/>
                  </a:cubicBezTo>
                  <a:cubicBezTo>
                    <a:pt x="4" y="15"/>
                    <a:pt x="5" y="15"/>
                    <a:pt x="5" y="15"/>
                  </a:cubicBezTo>
                  <a:cubicBezTo>
                    <a:pt x="6" y="15"/>
                    <a:pt x="6" y="15"/>
                    <a:pt x="6" y="15"/>
                  </a:cubicBezTo>
                  <a:cubicBezTo>
                    <a:pt x="6" y="15"/>
                    <a:pt x="6" y="15"/>
                    <a:pt x="6" y="15"/>
                  </a:cubicBezTo>
                  <a:cubicBezTo>
                    <a:pt x="6" y="15"/>
                    <a:pt x="6" y="15"/>
                    <a:pt x="6" y="15"/>
                  </a:cubicBezTo>
                  <a:cubicBezTo>
                    <a:pt x="5" y="16"/>
                    <a:pt x="5" y="16"/>
                    <a:pt x="5" y="16"/>
                  </a:cubicBezTo>
                  <a:cubicBezTo>
                    <a:pt x="5" y="16"/>
                    <a:pt x="5" y="16"/>
                    <a:pt x="5" y="16"/>
                  </a:cubicBezTo>
                  <a:cubicBezTo>
                    <a:pt x="6" y="17"/>
                    <a:pt x="6" y="17"/>
                    <a:pt x="6" y="17"/>
                  </a:cubicBezTo>
                  <a:cubicBezTo>
                    <a:pt x="6" y="17"/>
                    <a:pt x="6" y="17"/>
                    <a:pt x="6" y="17"/>
                  </a:cubicBezTo>
                  <a:cubicBezTo>
                    <a:pt x="6" y="17"/>
                    <a:pt x="7" y="17"/>
                    <a:pt x="7" y="17"/>
                  </a:cubicBezTo>
                  <a:cubicBezTo>
                    <a:pt x="7" y="16"/>
                    <a:pt x="7" y="16"/>
                    <a:pt x="8" y="16"/>
                  </a:cubicBezTo>
                  <a:cubicBezTo>
                    <a:pt x="9" y="16"/>
                    <a:pt x="9" y="16"/>
                    <a:pt x="9" y="15"/>
                  </a:cubicBezTo>
                  <a:cubicBezTo>
                    <a:pt x="9" y="15"/>
                    <a:pt x="9" y="15"/>
                    <a:pt x="9" y="15"/>
                  </a:cubicBezTo>
                  <a:cubicBezTo>
                    <a:pt x="9" y="14"/>
                    <a:pt x="9" y="14"/>
                    <a:pt x="9" y="13"/>
                  </a:cubicBezTo>
                  <a:cubicBezTo>
                    <a:pt x="9" y="13"/>
                    <a:pt x="9" y="13"/>
                    <a:pt x="8" y="13"/>
                  </a:cubicBezTo>
                  <a:cubicBezTo>
                    <a:pt x="8" y="13"/>
                    <a:pt x="8" y="13"/>
                    <a:pt x="8" y="13"/>
                  </a:cubicBezTo>
                  <a:cubicBezTo>
                    <a:pt x="8" y="13"/>
                    <a:pt x="7" y="14"/>
                    <a:pt x="7" y="14"/>
                  </a:cubicBezTo>
                  <a:cubicBezTo>
                    <a:pt x="6" y="14"/>
                    <a:pt x="4" y="12"/>
                    <a:pt x="4" y="9"/>
                  </a:cubicBezTo>
                  <a:cubicBezTo>
                    <a:pt x="3" y="9"/>
                    <a:pt x="3" y="8"/>
                    <a:pt x="3" y="7"/>
                  </a:cubicBezTo>
                  <a:cubicBezTo>
                    <a:pt x="3" y="7"/>
                    <a:pt x="3" y="6"/>
                    <a:pt x="4" y="5"/>
                  </a:cubicBezTo>
                  <a:cubicBezTo>
                    <a:pt x="4" y="4"/>
                    <a:pt x="4" y="4"/>
                    <a:pt x="4" y="4"/>
                  </a:cubicBezTo>
                  <a:cubicBezTo>
                    <a:pt x="4" y="3"/>
                    <a:pt x="4" y="3"/>
                    <a:pt x="4" y="3"/>
                  </a:cubicBezTo>
                  <a:cubicBezTo>
                    <a:pt x="4" y="2"/>
                    <a:pt x="3" y="1"/>
                    <a:pt x="2"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88">
              <a:extLst>
                <a:ext uri="{FF2B5EF4-FFF2-40B4-BE49-F238E27FC236}">
                  <a16:creationId xmlns:a16="http://schemas.microsoft.com/office/drawing/2014/main" id="{05B2003A-9788-4399-BFFC-CEA2CBD446AE}"/>
                </a:ext>
              </a:extLst>
            </p:cNvPr>
            <p:cNvSpPr>
              <a:spLocks/>
            </p:cNvSpPr>
            <p:nvPr userDrawn="1"/>
          </p:nvSpPr>
          <p:spPr bwMode="auto">
            <a:xfrm>
              <a:off x="224" y="258"/>
              <a:ext cx="2" cy="6"/>
            </a:xfrm>
            <a:custGeom>
              <a:avLst/>
              <a:gdLst>
                <a:gd name="T0" fmla="*/ 0 w 1"/>
                <a:gd name="T1" fmla="*/ 0 h 3"/>
                <a:gd name="T2" fmla="*/ 0 w 1"/>
                <a:gd name="T3" fmla="*/ 2 h 3"/>
                <a:gd name="T4" fmla="*/ 0 w 1"/>
                <a:gd name="T5" fmla="*/ 3 h 3"/>
                <a:gd name="T6" fmla="*/ 0 w 1"/>
                <a:gd name="T7" fmla="*/ 3 h 3"/>
                <a:gd name="T8" fmla="*/ 1 w 1"/>
                <a:gd name="T9" fmla="*/ 2 h 3"/>
                <a:gd name="T10" fmla="*/ 1 w 1"/>
                <a:gd name="T11" fmla="*/ 2 h 3"/>
                <a:gd name="T12" fmla="*/ 1 w 1"/>
                <a:gd name="T13" fmla="*/ 1 h 3"/>
                <a:gd name="T14" fmla="*/ 0 w 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0"/>
                  </a:moveTo>
                  <a:cubicBezTo>
                    <a:pt x="0" y="1"/>
                    <a:pt x="0" y="2"/>
                    <a:pt x="0" y="2"/>
                  </a:cubicBezTo>
                  <a:cubicBezTo>
                    <a:pt x="0" y="3"/>
                    <a:pt x="0" y="3"/>
                    <a:pt x="0" y="3"/>
                  </a:cubicBezTo>
                  <a:cubicBezTo>
                    <a:pt x="0" y="3"/>
                    <a:pt x="0" y="3"/>
                    <a:pt x="0" y="3"/>
                  </a:cubicBezTo>
                  <a:cubicBezTo>
                    <a:pt x="1" y="2"/>
                    <a:pt x="1" y="2"/>
                    <a:pt x="1" y="2"/>
                  </a:cubicBezTo>
                  <a:cubicBezTo>
                    <a:pt x="1" y="2"/>
                    <a:pt x="1" y="2"/>
                    <a:pt x="1" y="2"/>
                  </a:cubicBezTo>
                  <a:cubicBezTo>
                    <a:pt x="1" y="2"/>
                    <a:pt x="1" y="1"/>
                    <a:pt x="1" y="1"/>
                  </a:cubicBezTo>
                  <a:cubicBezTo>
                    <a:pt x="1" y="1"/>
                    <a:pt x="1"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89">
              <a:extLst>
                <a:ext uri="{FF2B5EF4-FFF2-40B4-BE49-F238E27FC236}">
                  <a16:creationId xmlns:a16="http://schemas.microsoft.com/office/drawing/2014/main" id="{B4A7D046-9B72-4E59-97DD-520A1B9CFE63}"/>
                </a:ext>
              </a:extLst>
            </p:cNvPr>
            <p:cNvSpPr>
              <a:spLocks/>
            </p:cNvSpPr>
            <p:nvPr userDrawn="1"/>
          </p:nvSpPr>
          <p:spPr bwMode="auto">
            <a:xfrm>
              <a:off x="232" y="289"/>
              <a:ext cx="6" cy="5"/>
            </a:xfrm>
            <a:custGeom>
              <a:avLst/>
              <a:gdLst>
                <a:gd name="T0" fmla="*/ 0 w 3"/>
                <a:gd name="T1" fmla="*/ 1 h 2"/>
                <a:gd name="T2" fmla="*/ 0 w 3"/>
                <a:gd name="T3" fmla="*/ 1 h 2"/>
                <a:gd name="T4" fmla="*/ 1 w 3"/>
                <a:gd name="T5" fmla="*/ 1 h 2"/>
                <a:gd name="T6" fmla="*/ 2 w 3"/>
                <a:gd name="T7" fmla="*/ 2 h 2"/>
                <a:gd name="T8" fmla="*/ 3 w 3"/>
                <a:gd name="T9" fmla="*/ 1 h 2"/>
                <a:gd name="T10" fmla="*/ 3 w 3"/>
                <a:gd name="T11" fmla="*/ 1 h 2"/>
                <a:gd name="T12" fmla="*/ 3 w 3"/>
                <a:gd name="T13" fmla="*/ 1 h 2"/>
                <a:gd name="T14" fmla="*/ 3 w 3"/>
                <a:gd name="T15" fmla="*/ 0 h 2"/>
                <a:gd name="T16" fmla="*/ 2 w 3"/>
                <a:gd name="T17" fmla="*/ 0 h 2"/>
                <a:gd name="T18" fmla="*/ 0 w 3"/>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0" y="1"/>
                  </a:moveTo>
                  <a:cubicBezTo>
                    <a:pt x="0" y="1"/>
                    <a:pt x="0" y="1"/>
                    <a:pt x="0" y="1"/>
                  </a:cubicBezTo>
                  <a:cubicBezTo>
                    <a:pt x="1" y="1"/>
                    <a:pt x="1" y="1"/>
                    <a:pt x="1" y="1"/>
                  </a:cubicBezTo>
                  <a:cubicBezTo>
                    <a:pt x="1" y="2"/>
                    <a:pt x="1" y="2"/>
                    <a:pt x="2" y="2"/>
                  </a:cubicBezTo>
                  <a:cubicBezTo>
                    <a:pt x="2" y="2"/>
                    <a:pt x="3" y="2"/>
                    <a:pt x="3" y="1"/>
                  </a:cubicBezTo>
                  <a:cubicBezTo>
                    <a:pt x="3" y="1"/>
                    <a:pt x="3" y="1"/>
                    <a:pt x="3" y="1"/>
                  </a:cubicBezTo>
                  <a:cubicBezTo>
                    <a:pt x="3" y="1"/>
                    <a:pt x="3" y="1"/>
                    <a:pt x="3" y="1"/>
                  </a:cubicBezTo>
                  <a:cubicBezTo>
                    <a:pt x="3" y="0"/>
                    <a:pt x="3" y="0"/>
                    <a:pt x="3"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90">
              <a:extLst>
                <a:ext uri="{FF2B5EF4-FFF2-40B4-BE49-F238E27FC236}">
                  <a16:creationId xmlns:a16="http://schemas.microsoft.com/office/drawing/2014/main" id="{D6BC1E5E-7C48-4FC0-BCCE-9290A9FCB08A}"/>
                </a:ext>
              </a:extLst>
            </p:cNvPr>
            <p:cNvSpPr>
              <a:spLocks/>
            </p:cNvSpPr>
            <p:nvPr userDrawn="1"/>
          </p:nvSpPr>
          <p:spPr bwMode="auto">
            <a:xfrm>
              <a:off x="249" y="302"/>
              <a:ext cx="8" cy="4"/>
            </a:xfrm>
            <a:custGeom>
              <a:avLst/>
              <a:gdLst>
                <a:gd name="T0" fmla="*/ 0 w 4"/>
                <a:gd name="T1" fmla="*/ 1 h 2"/>
                <a:gd name="T2" fmla="*/ 1 w 4"/>
                <a:gd name="T3" fmla="*/ 1 h 2"/>
                <a:gd name="T4" fmla="*/ 1 w 4"/>
                <a:gd name="T5" fmla="*/ 1 h 2"/>
                <a:gd name="T6" fmla="*/ 2 w 4"/>
                <a:gd name="T7" fmla="*/ 2 h 2"/>
                <a:gd name="T8" fmla="*/ 2 w 4"/>
                <a:gd name="T9" fmla="*/ 1 h 2"/>
                <a:gd name="T10" fmla="*/ 3 w 4"/>
                <a:gd name="T11" fmla="*/ 1 h 2"/>
                <a:gd name="T12" fmla="*/ 4 w 4"/>
                <a:gd name="T13" fmla="*/ 1 h 2"/>
                <a:gd name="T14" fmla="*/ 4 w 4"/>
                <a:gd name="T15" fmla="*/ 1 h 2"/>
                <a:gd name="T16" fmla="*/ 4 w 4"/>
                <a:gd name="T17" fmla="*/ 1 h 2"/>
                <a:gd name="T18" fmla="*/ 3 w 4"/>
                <a:gd name="T19" fmla="*/ 0 h 2"/>
                <a:gd name="T20" fmla="*/ 2 w 4"/>
                <a:gd name="T21" fmla="*/ 0 h 2"/>
                <a:gd name="T22" fmla="*/ 0 w 4"/>
                <a:gd name="T2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2">
                  <a:moveTo>
                    <a:pt x="0" y="1"/>
                  </a:moveTo>
                  <a:cubicBezTo>
                    <a:pt x="1" y="1"/>
                    <a:pt x="1" y="1"/>
                    <a:pt x="1" y="1"/>
                  </a:cubicBezTo>
                  <a:cubicBezTo>
                    <a:pt x="1" y="1"/>
                    <a:pt x="1" y="1"/>
                    <a:pt x="1" y="1"/>
                  </a:cubicBezTo>
                  <a:cubicBezTo>
                    <a:pt x="2" y="2"/>
                    <a:pt x="2" y="2"/>
                    <a:pt x="2" y="2"/>
                  </a:cubicBezTo>
                  <a:cubicBezTo>
                    <a:pt x="2" y="2"/>
                    <a:pt x="2" y="2"/>
                    <a:pt x="2" y="1"/>
                  </a:cubicBezTo>
                  <a:cubicBezTo>
                    <a:pt x="3" y="1"/>
                    <a:pt x="3" y="1"/>
                    <a:pt x="3" y="1"/>
                  </a:cubicBezTo>
                  <a:cubicBezTo>
                    <a:pt x="4" y="1"/>
                    <a:pt x="4" y="1"/>
                    <a:pt x="4" y="1"/>
                  </a:cubicBezTo>
                  <a:cubicBezTo>
                    <a:pt x="4" y="1"/>
                    <a:pt x="4" y="1"/>
                    <a:pt x="4" y="1"/>
                  </a:cubicBezTo>
                  <a:cubicBezTo>
                    <a:pt x="4" y="1"/>
                    <a:pt x="4" y="1"/>
                    <a:pt x="4" y="1"/>
                  </a:cubicBezTo>
                  <a:cubicBezTo>
                    <a:pt x="4" y="0"/>
                    <a:pt x="3" y="0"/>
                    <a:pt x="3"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91">
              <a:extLst>
                <a:ext uri="{FF2B5EF4-FFF2-40B4-BE49-F238E27FC236}">
                  <a16:creationId xmlns:a16="http://schemas.microsoft.com/office/drawing/2014/main" id="{44E1DD09-BCB2-4595-BBEF-10BA88A34262}"/>
                </a:ext>
              </a:extLst>
            </p:cNvPr>
            <p:cNvSpPr>
              <a:spLocks/>
            </p:cNvSpPr>
            <p:nvPr userDrawn="1"/>
          </p:nvSpPr>
          <p:spPr bwMode="auto">
            <a:xfrm>
              <a:off x="267" y="311"/>
              <a:ext cx="7" cy="8"/>
            </a:xfrm>
            <a:custGeom>
              <a:avLst/>
              <a:gdLst>
                <a:gd name="T0" fmla="*/ 0 w 3"/>
                <a:gd name="T1" fmla="*/ 4 h 4"/>
                <a:gd name="T2" fmla="*/ 1 w 3"/>
                <a:gd name="T3" fmla="*/ 3 h 4"/>
                <a:gd name="T4" fmla="*/ 3 w 3"/>
                <a:gd name="T5" fmla="*/ 0 h 4"/>
                <a:gd name="T6" fmla="*/ 3 w 3"/>
                <a:gd name="T7" fmla="*/ 0 h 4"/>
                <a:gd name="T8" fmla="*/ 2 w 3"/>
                <a:gd name="T9" fmla="*/ 0 h 4"/>
                <a:gd name="T10" fmla="*/ 2 w 3"/>
                <a:gd name="T11" fmla="*/ 1 h 4"/>
                <a:gd name="T12" fmla="*/ 1 w 3"/>
                <a:gd name="T13" fmla="*/ 1 h 4"/>
                <a:gd name="T14" fmla="*/ 0 w 3"/>
                <a:gd name="T15" fmla="*/ 3 h 4"/>
                <a:gd name="T16" fmla="*/ 0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4"/>
                  </a:moveTo>
                  <a:cubicBezTo>
                    <a:pt x="0" y="3"/>
                    <a:pt x="0" y="3"/>
                    <a:pt x="1" y="3"/>
                  </a:cubicBezTo>
                  <a:cubicBezTo>
                    <a:pt x="2" y="3"/>
                    <a:pt x="3" y="1"/>
                    <a:pt x="3" y="0"/>
                  </a:cubicBezTo>
                  <a:cubicBezTo>
                    <a:pt x="3" y="0"/>
                    <a:pt x="3" y="0"/>
                    <a:pt x="3" y="0"/>
                  </a:cubicBezTo>
                  <a:cubicBezTo>
                    <a:pt x="3" y="0"/>
                    <a:pt x="3" y="0"/>
                    <a:pt x="2" y="0"/>
                  </a:cubicBezTo>
                  <a:cubicBezTo>
                    <a:pt x="2" y="0"/>
                    <a:pt x="2" y="0"/>
                    <a:pt x="2" y="1"/>
                  </a:cubicBezTo>
                  <a:cubicBezTo>
                    <a:pt x="1" y="1"/>
                    <a:pt x="1" y="1"/>
                    <a:pt x="1" y="1"/>
                  </a:cubicBezTo>
                  <a:cubicBezTo>
                    <a:pt x="0" y="1"/>
                    <a:pt x="0" y="2"/>
                    <a:pt x="0" y="3"/>
                  </a:cubicBezTo>
                  <a:cubicBezTo>
                    <a:pt x="0" y="3"/>
                    <a:pt x="0" y="3"/>
                    <a:pt x="0" y="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92">
              <a:extLst>
                <a:ext uri="{FF2B5EF4-FFF2-40B4-BE49-F238E27FC236}">
                  <a16:creationId xmlns:a16="http://schemas.microsoft.com/office/drawing/2014/main" id="{58564472-816D-4F37-95AC-BA466C902B51}"/>
                </a:ext>
              </a:extLst>
            </p:cNvPr>
            <p:cNvSpPr>
              <a:spLocks/>
            </p:cNvSpPr>
            <p:nvPr userDrawn="1"/>
          </p:nvSpPr>
          <p:spPr bwMode="auto">
            <a:xfrm>
              <a:off x="234" y="251"/>
              <a:ext cx="6" cy="7"/>
            </a:xfrm>
            <a:custGeom>
              <a:avLst/>
              <a:gdLst>
                <a:gd name="T0" fmla="*/ 1 w 3"/>
                <a:gd name="T1" fmla="*/ 2 h 3"/>
                <a:gd name="T2" fmla="*/ 1 w 3"/>
                <a:gd name="T3" fmla="*/ 2 h 3"/>
                <a:gd name="T4" fmla="*/ 2 w 3"/>
                <a:gd name="T5" fmla="*/ 3 h 3"/>
                <a:gd name="T6" fmla="*/ 2 w 3"/>
                <a:gd name="T7" fmla="*/ 3 h 3"/>
                <a:gd name="T8" fmla="*/ 3 w 3"/>
                <a:gd name="T9" fmla="*/ 2 h 3"/>
                <a:gd name="T10" fmla="*/ 3 w 3"/>
                <a:gd name="T11" fmla="*/ 2 h 3"/>
                <a:gd name="T12" fmla="*/ 1 w 3"/>
                <a:gd name="T13" fmla="*/ 1 h 3"/>
                <a:gd name="T14" fmla="*/ 1 w 3"/>
                <a:gd name="T15" fmla="*/ 0 h 3"/>
                <a:gd name="T16" fmla="*/ 1 w 3"/>
                <a:gd name="T17" fmla="*/ 0 h 3"/>
                <a:gd name="T18" fmla="*/ 0 w 3"/>
                <a:gd name="T19" fmla="*/ 0 h 3"/>
                <a:gd name="T20" fmla="*/ 0 w 3"/>
                <a:gd name="T21" fmla="*/ 1 h 3"/>
                <a:gd name="T22" fmla="*/ 1 w 3"/>
                <a:gd name="T23" fmla="*/ 1 h 3"/>
                <a:gd name="T24" fmla="*/ 1 w 3"/>
                <a:gd name="T2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1" y="2"/>
                  </a:moveTo>
                  <a:cubicBezTo>
                    <a:pt x="1" y="2"/>
                    <a:pt x="1" y="2"/>
                    <a:pt x="1" y="2"/>
                  </a:cubicBezTo>
                  <a:cubicBezTo>
                    <a:pt x="1" y="2"/>
                    <a:pt x="2" y="3"/>
                    <a:pt x="2" y="3"/>
                  </a:cubicBezTo>
                  <a:cubicBezTo>
                    <a:pt x="2" y="3"/>
                    <a:pt x="2" y="3"/>
                    <a:pt x="2" y="3"/>
                  </a:cubicBezTo>
                  <a:cubicBezTo>
                    <a:pt x="3" y="2"/>
                    <a:pt x="3" y="2"/>
                    <a:pt x="3" y="2"/>
                  </a:cubicBezTo>
                  <a:cubicBezTo>
                    <a:pt x="3" y="2"/>
                    <a:pt x="3" y="2"/>
                    <a:pt x="3" y="2"/>
                  </a:cubicBezTo>
                  <a:cubicBezTo>
                    <a:pt x="3" y="1"/>
                    <a:pt x="2" y="1"/>
                    <a:pt x="1" y="1"/>
                  </a:cubicBezTo>
                  <a:cubicBezTo>
                    <a:pt x="1" y="1"/>
                    <a:pt x="1" y="1"/>
                    <a:pt x="1" y="0"/>
                  </a:cubicBezTo>
                  <a:cubicBezTo>
                    <a:pt x="1" y="0"/>
                    <a:pt x="1" y="0"/>
                    <a:pt x="1" y="0"/>
                  </a:cubicBezTo>
                  <a:cubicBezTo>
                    <a:pt x="0" y="0"/>
                    <a:pt x="0" y="0"/>
                    <a:pt x="0" y="0"/>
                  </a:cubicBezTo>
                  <a:cubicBezTo>
                    <a:pt x="0" y="1"/>
                    <a:pt x="0" y="1"/>
                    <a:pt x="0" y="1"/>
                  </a:cubicBezTo>
                  <a:cubicBezTo>
                    <a:pt x="1" y="1"/>
                    <a:pt x="1" y="1"/>
                    <a:pt x="1" y="1"/>
                  </a:cubicBezTo>
                  <a:lnTo>
                    <a:pt x="1" y="2"/>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93">
              <a:extLst>
                <a:ext uri="{FF2B5EF4-FFF2-40B4-BE49-F238E27FC236}">
                  <a16:creationId xmlns:a16="http://schemas.microsoft.com/office/drawing/2014/main" id="{164ABE6A-60C7-40D7-88C9-C61629130D68}"/>
                </a:ext>
              </a:extLst>
            </p:cNvPr>
            <p:cNvSpPr>
              <a:spLocks/>
            </p:cNvSpPr>
            <p:nvPr userDrawn="1"/>
          </p:nvSpPr>
          <p:spPr bwMode="auto">
            <a:xfrm>
              <a:off x="242" y="251"/>
              <a:ext cx="5" cy="7"/>
            </a:xfrm>
            <a:custGeom>
              <a:avLst/>
              <a:gdLst>
                <a:gd name="T0" fmla="*/ 1 w 2"/>
                <a:gd name="T1" fmla="*/ 2 h 3"/>
                <a:gd name="T2" fmla="*/ 0 w 2"/>
                <a:gd name="T3" fmla="*/ 3 h 3"/>
                <a:gd name="T4" fmla="*/ 0 w 2"/>
                <a:gd name="T5" fmla="*/ 3 h 3"/>
                <a:gd name="T6" fmla="*/ 0 w 2"/>
                <a:gd name="T7" fmla="*/ 3 h 3"/>
                <a:gd name="T8" fmla="*/ 0 w 2"/>
                <a:gd name="T9" fmla="*/ 2 h 3"/>
                <a:gd name="T10" fmla="*/ 0 w 2"/>
                <a:gd name="T11" fmla="*/ 1 h 3"/>
                <a:gd name="T12" fmla="*/ 0 w 2"/>
                <a:gd name="T13" fmla="*/ 1 h 3"/>
                <a:gd name="T14" fmla="*/ 1 w 2"/>
                <a:gd name="T15" fmla="*/ 1 h 3"/>
                <a:gd name="T16" fmla="*/ 2 w 2"/>
                <a:gd name="T17" fmla="*/ 0 h 3"/>
                <a:gd name="T18" fmla="*/ 2 w 2"/>
                <a:gd name="T19" fmla="*/ 0 h 3"/>
                <a:gd name="T20" fmla="*/ 2 w 2"/>
                <a:gd name="T21" fmla="*/ 0 h 3"/>
                <a:gd name="T22" fmla="*/ 2 w 2"/>
                <a:gd name="T23" fmla="*/ 0 h 3"/>
                <a:gd name="T24" fmla="*/ 1 w 2"/>
                <a:gd name="T25" fmla="*/ 1 h 3"/>
                <a:gd name="T26" fmla="*/ 1 w 2"/>
                <a:gd name="T2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3">
                  <a:moveTo>
                    <a:pt x="1" y="2"/>
                  </a:moveTo>
                  <a:cubicBezTo>
                    <a:pt x="0" y="3"/>
                    <a:pt x="0" y="3"/>
                    <a:pt x="0" y="3"/>
                  </a:cubicBezTo>
                  <a:cubicBezTo>
                    <a:pt x="0" y="3"/>
                    <a:pt x="0" y="3"/>
                    <a:pt x="0" y="3"/>
                  </a:cubicBezTo>
                  <a:cubicBezTo>
                    <a:pt x="0" y="3"/>
                    <a:pt x="0" y="3"/>
                    <a:pt x="0" y="3"/>
                  </a:cubicBezTo>
                  <a:cubicBezTo>
                    <a:pt x="0" y="3"/>
                    <a:pt x="0" y="2"/>
                    <a:pt x="0" y="2"/>
                  </a:cubicBezTo>
                  <a:cubicBezTo>
                    <a:pt x="0" y="1"/>
                    <a:pt x="0" y="1"/>
                    <a:pt x="0" y="1"/>
                  </a:cubicBezTo>
                  <a:cubicBezTo>
                    <a:pt x="0" y="1"/>
                    <a:pt x="0" y="1"/>
                    <a:pt x="0" y="1"/>
                  </a:cubicBezTo>
                  <a:cubicBezTo>
                    <a:pt x="1" y="1"/>
                    <a:pt x="1" y="1"/>
                    <a:pt x="1" y="1"/>
                  </a:cubicBezTo>
                  <a:cubicBezTo>
                    <a:pt x="1" y="0"/>
                    <a:pt x="1" y="0"/>
                    <a:pt x="2" y="0"/>
                  </a:cubicBezTo>
                  <a:cubicBezTo>
                    <a:pt x="2" y="0"/>
                    <a:pt x="2" y="0"/>
                    <a:pt x="2" y="0"/>
                  </a:cubicBezTo>
                  <a:cubicBezTo>
                    <a:pt x="2" y="0"/>
                    <a:pt x="2" y="0"/>
                    <a:pt x="2" y="0"/>
                  </a:cubicBezTo>
                  <a:cubicBezTo>
                    <a:pt x="2" y="0"/>
                    <a:pt x="2" y="0"/>
                    <a:pt x="2" y="0"/>
                  </a:cubicBezTo>
                  <a:cubicBezTo>
                    <a:pt x="1" y="1"/>
                    <a:pt x="1" y="1"/>
                    <a:pt x="1" y="1"/>
                  </a:cubicBezTo>
                  <a:lnTo>
                    <a:pt x="1" y="2"/>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94">
              <a:extLst>
                <a:ext uri="{FF2B5EF4-FFF2-40B4-BE49-F238E27FC236}">
                  <a16:creationId xmlns:a16="http://schemas.microsoft.com/office/drawing/2014/main" id="{5FBE2E6F-E070-4457-B53B-06C9458D4C30}"/>
                </a:ext>
              </a:extLst>
            </p:cNvPr>
            <p:cNvSpPr>
              <a:spLocks/>
            </p:cNvSpPr>
            <p:nvPr userDrawn="1"/>
          </p:nvSpPr>
          <p:spPr bwMode="auto">
            <a:xfrm>
              <a:off x="236" y="260"/>
              <a:ext cx="9" cy="6"/>
            </a:xfrm>
            <a:custGeom>
              <a:avLst/>
              <a:gdLst>
                <a:gd name="T0" fmla="*/ 3 w 4"/>
                <a:gd name="T1" fmla="*/ 0 h 3"/>
                <a:gd name="T2" fmla="*/ 3 w 4"/>
                <a:gd name="T3" fmla="*/ 0 h 3"/>
                <a:gd name="T4" fmla="*/ 4 w 4"/>
                <a:gd name="T5" fmla="*/ 0 h 3"/>
                <a:gd name="T6" fmla="*/ 4 w 4"/>
                <a:gd name="T7" fmla="*/ 0 h 3"/>
                <a:gd name="T8" fmla="*/ 3 w 4"/>
                <a:gd name="T9" fmla="*/ 2 h 3"/>
                <a:gd name="T10" fmla="*/ 2 w 4"/>
                <a:gd name="T11" fmla="*/ 3 h 3"/>
                <a:gd name="T12" fmla="*/ 0 w 4"/>
                <a:gd name="T13" fmla="*/ 1 h 3"/>
                <a:gd name="T14" fmla="*/ 0 w 4"/>
                <a:gd name="T15" fmla="*/ 0 h 3"/>
                <a:gd name="T16" fmla="*/ 1 w 4"/>
                <a:gd name="T17" fmla="*/ 0 h 3"/>
                <a:gd name="T18" fmla="*/ 1 w 4"/>
                <a:gd name="T19" fmla="*/ 0 h 3"/>
                <a:gd name="T20" fmla="*/ 1 w 4"/>
                <a:gd name="T21" fmla="*/ 0 h 3"/>
                <a:gd name="T22" fmla="*/ 2 w 4"/>
                <a:gd name="T23" fmla="*/ 0 h 3"/>
                <a:gd name="T24" fmla="*/ 3 w 4"/>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3">
                  <a:moveTo>
                    <a:pt x="3" y="0"/>
                  </a:moveTo>
                  <a:cubicBezTo>
                    <a:pt x="3" y="0"/>
                    <a:pt x="3" y="0"/>
                    <a:pt x="3" y="0"/>
                  </a:cubicBezTo>
                  <a:cubicBezTo>
                    <a:pt x="3" y="0"/>
                    <a:pt x="4" y="0"/>
                    <a:pt x="4" y="0"/>
                  </a:cubicBezTo>
                  <a:cubicBezTo>
                    <a:pt x="4" y="0"/>
                    <a:pt x="4" y="0"/>
                    <a:pt x="4" y="0"/>
                  </a:cubicBezTo>
                  <a:cubicBezTo>
                    <a:pt x="4" y="1"/>
                    <a:pt x="4" y="1"/>
                    <a:pt x="3" y="2"/>
                  </a:cubicBezTo>
                  <a:cubicBezTo>
                    <a:pt x="3" y="3"/>
                    <a:pt x="3" y="3"/>
                    <a:pt x="2" y="3"/>
                  </a:cubicBezTo>
                  <a:cubicBezTo>
                    <a:pt x="2" y="3"/>
                    <a:pt x="1" y="3"/>
                    <a:pt x="0" y="1"/>
                  </a:cubicBezTo>
                  <a:cubicBezTo>
                    <a:pt x="0" y="1"/>
                    <a:pt x="0" y="1"/>
                    <a:pt x="0" y="0"/>
                  </a:cubicBezTo>
                  <a:cubicBezTo>
                    <a:pt x="0" y="0"/>
                    <a:pt x="0" y="0"/>
                    <a:pt x="1" y="0"/>
                  </a:cubicBezTo>
                  <a:cubicBezTo>
                    <a:pt x="1" y="0"/>
                    <a:pt x="1" y="0"/>
                    <a:pt x="1" y="0"/>
                  </a:cubicBezTo>
                  <a:cubicBezTo>
                    <a:pt x="1" y="0"/>
                    <a:pt x="1" y="0"/>
                    <a:pt x="1" y="0"/>
                  </a:cubicBezTo>
                  <a:cubicBezTo>
                    <a:pt x="2" y="0"/>
                    <a:pt x="2" y="0"/>
                    <a:pt x="2" y="0"/>
                  </a:cubicBezTo>
                  <a:cubicBezTo>
                    <a:pt x="2" y="0"/>
                    <a:pt x="3" y="0"/>
                    <a:pt x="3"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95">
              <a:extLst>
                <a:ext uri="{FF2B5EF4-FFF2-40B4-BE49-F238E27FC236}">
                  <a16:creationId xmlns:a16="http://schemas.microsoft.com/office/drawing/2014/main" id="{E744A7A6-BEBD-41F1-B523-CB7C7649657D}"/>
                </a:ext>
              </a:extLst>
            </p:cNvPr>
            <p:cNvSpPr>
              <a:spLocks/>
            </p:cNvSpPr>
            <p:nvPr userDrawn="1"/>
          </p:nvSpPr>
          <p:spPr bwMode="auto">
            <a:xfrm>
              <a:off x="238" y="262"/>
              <a:ext cx="4" cy="4"/>
            </a:xfrm>
            <a:custGeom>
              <a:avLst/>
              <a:gdLst>
                <a:gd name="T0" fmla="*/ 1 w 2"/>
                <a:gd name="T1" fmla="*/ 0 h 2"/>
                <a:gd name="T2" fmla="*/ 1 w 2"/>
                <a:gd name="T3" fmla="*/ 0 h 2"/>
                <a:gd name="T4" fmla="*/ 1 w 2"/>
                <a:gd name="T5" fmla="*/ 0 h 2"/>
                <a:gd name="T6" fmla="*/ 0 w 2"/>
                <a:gd name="T7" fmla="*/ 0 h 2"/>
                <a:gd name="T8" fmla="*/ 1 w 2"/>
                <a:gd name="T9" fmla="*/ 2 h 2"/>
                <a:gd name="T10" fmla="*/ 1 w 2"/>
                <a:gd name="T11" fmla="*/ 2 h 2"/>
                <a:gd name="T12" fmla="*/ 2 w 2"/>
                <a:gd name="T13" fmla="*/ 1 h 2"/>
                <a:gd name="T14" fmla="*/ 2 w 2"/>
                <a:gd name="T15" fmla="*/ 0 h 2"/>
                <a:gd name="T16" fmla="*/ 2 w 2"/>
                <a:gd name="T17" fmla="*/ 0 h 2"/>
                <a:gd name="T18" fmla="*/ 2 w 2"/>
                <a:gd name="T19" fmla="*/ 0 h 2"/>
                <a:gd name="T20" fmla="*/ 1 w 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
                  <a:moveTo>
                    <a:pt x="1" y="0"/>
                  </a:moveTo>
                  <a:cubicBezTo>
                    <a:pt x="1" y="0"/>
                    <a:pt x="1" y="0"/>
                    <a:pt x="1" y="0"/>
                  </a:cubicBezTo>
                  <a:cubicBezTo>
                    <a:pt x="1" y="0"/>
                    <a:pt x="1" y="0"/>
                    <a:pt x="1" y="0"/>
                  </a:cubicBezTo>
                  <a:cubicBezTo>
                    <a:pt x="0" y="0"/>
                    <a:pt x="0" y="0"/>
                    <a:pt x="0" y="0"/>
                  </a:cubicBezTo>
                  <a:cubicBezTo>
                    <a:pt x="0" y="1"/>
                    <a:pt x="1" y="1"/>
                    <a:pt x="1" y="2"/>
                  </a:cubicBezTo>
                  <a:cubicBezTo>
                    <a:pt x="1" y="2"/>
                    <a:pt x="1" y="2"/>
                    <a:pt x="1" y="2"/>
                  </a:cubicBezTo>
                  <a:cubicBezTo>
                    <a:pt x="1" y="2"/>
                    <a:pt x="2" y="2"/>
                    <a:pt x="2" y="1"/>
                  </a:cubicBezTo>
                  <a:cubicBezTo>
                    <a:pt x="2" y="0"/>
                    <a:pt x="2" y="0"/>
                    <a:pt x="2" y="0"/>
                  </a:cubicBezTo>
                  <a:cubicBezTo>
                    <a:pt x="2" y="0"/>
                    <a:pt x="2" y="0"/>
                    <a:pt x="2" y="0"/>
                  </a:cubicBezTo>
                  <a:cubicBezTo>
                    <a:pt x="2" y="0"/>
                    <a:pt x="2" y="0"/>
                    <a:pt x="2" y="0"/>
                  </a:cubicBezTo>
                  <a:cubicBezTo>
                    <a:pt x="1" y="0"/>
                    <a:pt x="1" y="0"/>
                    <a:pt x="1"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96">
              <a:extLst>
                <a:ext uri="{FF2B5EF4-FFF2-40B4-BE49-F238E27FC236}">
                  <a16:creationId xmlns:a16="http://schemas.microsoft.com/office/drawing/2014/main" id="{C346ABED-EA03-4CD8-8E83-15B520967177}"/>
                </a:ext>
              </a:extLst>
            </p:cNvPr>
            <p:cNvSpPr>
              <a:spLocks/>
            </p:cNvSpPr>
            <p:nvPr userDrawn="1"/>
          </p:nvSpPr>
          <p:spPr bwMode="auto">
            <a:xfrm>
              <a:off x="345" y="241"/>
              <a:ext cx="70" cy="86"/>
            </a:xfrm>
            <a:custGeom>
              <a:avLst/>
              <a:gdLst>
                <a:gd name="T0" fmla="*/ 30 w 34"/>
                <a:gd name="T1" fmla="*/ 20 h 41"/>
                <a:gd name="T2" fmla="*/ 30 w 34"/>
                <a:gd name="T3" fmla="*/ 22 h 41"/>
                <a:gd name="T4" fmla="*/ 29 w 34"/>
                <a:gd name="T5" fmla="*/ 24 h 41"/>
                <a:gd name="T6" fmla="*/ 28 w 34"/>
                <a:gd name="T7" fmla="*/ 26 h 41"/>
                <a:gd name="T8" fmla="*/ 25 w 34"/>
                <a:gd name="T9" fmla="*/ 30 h 41"/>
                <a:gd name="T10" fmla="*/ 23 w 34"/>
                <a:gd name="T11" fmla="*/ 30 h 41"/>
                <a:gd name="T12" fmla="*/ 22 w 34"/>
                <a:gd name="T13" fmla="*/ 30 h 41"/>
                <a:gd name="T14" fmla="*/ 20 w 34"/>
                <a:gd name="T15" fmla="*/ 27 h 41"/>
                <a:gd name="T16" fmla="*/ 20 w 34"/>
                <a:gd name="T17" fmla="*/ 25 h 41"/>
                <a:gd name="T18" fmla="*/ 25 w 34"/>
                <a:gd name="T19" fmla="*/ 23 h 41"/>
                <a:gd name="T20" fmla="*/ 21 w 34"/>
                <a:gd name="T21" fmla="*/ 20 h 41"/>
                <a:gd name="T22" fmla="*/ 20 w 34"/>
                <a:gd name="T23" fmla="*/ 24 h 41"/>
                <a:gd name="T24" fmla="*/ 19 w 34"/>
                <a:gd name="T25" fmla="*/ 30 h 41"/>
                <a:gd name="T26" fmla="*/ 19 w 34"/>
                <a:gd name="T27" fmla="*/ 31 h 41"/>
                <a:gd name="T28" fmla="*/ 13 w 34"/>
                <a:gd name="T29" fmla="*/ 36 h 41"/>
                <a:gd name="T30" fmla="*/ 11 w 34"/>
                <a:gd name="T31" fmla="*/ 39 h 41"/>
                <a:gd name="T32" fmla="*/ 8 w 34"/>
                <a:gd name="T33" fmla="*/ 39 h 41"/>
                <a:gd name="T34" fmla="*/ 5 w 34"/>
                <a:gd name="T35" fmla="*/ 41 h 41"/>
                <a:gd name="T36" fmla="*/ 6 w 34"/>
                <a:gd name="T37" fmla="*/ 35 h 41"/>
                <a:gd name="T38" fmla="*/ 11 w 34"/>
                <a:gd name="T39" fmla="*/ 32 h 41"/>
                <a:gd name="T40" fmla="*/ 13 w 34"/>
                <a:gd name="T41" fmla="*/ 26 h 41"/>
                <a:gd name="T42" fmla="*/ 16 w 34"/>
                <a:gd name="T43" fmla="*/ 21 h 41"/>
                <a:gd name="T44" fmla="*/ 14 w 34"/>
                <a:gd name="T45" fmla="*/ 22 h 41"/>
                <a:gd name="T46" fmla="*/ 13 w 34"/>
                <a:gd name="T47" fmla="*/ 24 h 41"/>
                <a:gd name="T48" fmla="*/ 7 w 34"/>
                <a:gd name="T49" fmla="*/ 31 h 41"/>
                <a:gd name="T50" fmla="*/ 5 w 34"/>
                <a:gd name="T51" fmla="*/ 31 h 41"/>
                <a:gd name="T52" fmla="*/ 3 w 34"/>
                <a:gd name="T53" fmla="*/ 30 h 41"/>
                <a:gd name="T54" fmla="*/ 1 w 34"/>
                <a:gd name="T55" fmla="*/ 30 h 41"/>
                <a:gd name="T56" fmla="*/ 2 w 34"/>
                <a:gd name="T57" fmla="*/ 26 h 41"/>
                <a:gd name="T58" fmla="*/ 1 w 34"/>
                <a:gd name="T59" fmla="*/ 25 h 41"/>
                <a:gd name="T60" fmla="*/ 6 w 34"/>
                <a:gd name="T61" fmla="*/ 25 h 41"/>
                <a:gd name="T62" fmla="*/ 6 w 34"/>
                <a:gd name="T63" fmla="*/ 20 h 41"/>
                <a:gd name="T64" fmla="*/ 4 w 34"/>
                <a:gd name="T65" fmla="*/ 22 h 41"/>
                <a:gd name="T66" fmla="*/ 2 w 34"/>
                <a:gd name="T67" fmla="*/ 17 h 41"/>
                <a:gd name="T68" fmla="*/ 1 w 34"/>
                <a:gd name="T69" fmla="*/ 12 h 41"/>
                <a:gd name="T70" fmla="*/ 0 w 34"/>
                <a:gd name="T71" fmla="*/ 7 h 41"/>
                <a:gd name="T72" fmla="*/ 1 w 34"/>
                <a:gd name="T73" fmla="*/ 6 h 41"/>
                <a:gd name="T74" fmla="*/ 1 w 34"/>
                <a:gd name="T75" fmla="*/ 2 h 41"/>
                <a:gd name="T76" fmla="*/ 6 w 34"/>
                <a:gd name="T77" fmla="*/ 6 h 41"/>
                <a:gd name="T78" fmla="*/ 5 w 34"/>
                <a:gd name="T79" fmla="*/ 13 h 41"/>
                <a:gd name="T80" fmla="*/ 9 w 34"/>
                <a:gd name="T81" fmla="*/ 11 h 41"/>
                <a:gd name="T82" fmla="*/ 8 w 34"/>
                <a:gd name="T83" fmla="*/ 4 h 41"/>
                <a:gd name="T84" fmla="*/ 10 w 34"/>
                <a:gd name="T85" fmla="*/ 1 h 41"/>
                <a:gd name="T86" fmla="*/ 12 w 34"/>
                <a:gd name="T87" fmla="*/ 0 h 41"/>
                <a:gd name="T88" fmla="*/ 14 w 34"/>
                <a:gd name="T89" fmla="*/ 1 h 41"/>
                <a:gd name="T90" fmla="*/ 16 w 34"/>
                <a:gd name="T91" fmla="*/ 2 h 41"/>
                <a:gd name="T92" fmla="*/ 17 w 34"/>
                <a:gd name="T93" fmla="*/ 3 h 41"/>
                <a:gd name="T94" fmla="*/ 19 w 34"/>
                <a:gd name="T95" fmla="*/ 6 h 41"/>
                <a:gd name="T96" fmla="*/ 24 w 34"/>
                <a:gd name="T97" fmla="*/ 15 h 41"/>
                <a:gd name="T98" fmla="*/ 27 w 34"/>
                <a:gd name="T99" fmla="*/ 14 h 41"/>
                <a:gd name="T100" fmla="*/ 29 w 34"/>
                <a:gd name="T101" fmla="*/ 3 h 41"/>
                <a:gd name="T102" fmla="*/ 34 w 34"/>
                <a:gd name="T103" fmla="*/ 3 h 41"/>
                <a:gd name="T104" fmla="*/ 25 w 34"/>
                <a:gd name="T105" fmla="*/ 7 h 41"/>
                <a:gd name="T106" fmla="*/ 25 w 34"/>
                <a:gd name="T107" fmla="*/ 9 h 41"/>
                <a:gd name="T108" fmla="*/ 29 w 34"/>
                <a:gd name="T109"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 h="41">
                  <a:moveTo>
                    <a:pt x="27" y="19"/>
                  </a:moveTo>
                  <a:cubicBezTo>
                    <a:pt x="27" y="20"/>
                    <a:pt x="28" y="20"/>
                    <a:pt x="29" y="20"/>
                  </a:cubicBezTo>
                  <a:cubicBezTo>
                    <a:pt x="29" y="20"/>
                    <a:pt x="29" y="20"/>
                    <a:pt x="30" y="20"/>
                  </a:cubicBezTo>
                  <a:cubicBezTo>
                    <a:pt x="30" y="20"/>
                    <a:pt x="30" y="20"/>
                    <a:pt x="30" y="20"/>
                  </a:cubicBezTo>
                  <a:cubicBezTo>
                    <a:pt x="30" y="20"/>
                    <a:pt x="30" y="20"/>
                    <a:pt x="30" y="20"/>
                  </a:cubicBezTo>
                  <a:cubicBezTo>
                    <a:pt x="30" y="20"/>
                    <a:pt x="30" y="21"/>
                    <a:pt x="30" y="21"/>
                  </a:cubicBezTo>
                  <a:cubicBezTo>
                    <a:pt x="30" y="21"/>
                    <a:pt x="30" y="21"/>
                    <a:pt x="30" y="22"/>
                  </a:cubicBezTo>
                  <a:cubicBezTo>
                    <a:pt x="30" y="22"/>
                    <a:pt x="30" y="22"/>
                    <a:pt x="30" y="22"/>
                  </a:cubicBezTo>
                  <a:cubicBezTo>
                    <a:pt x="30" y="23"/>
                    <a:pt x="30" y="23"/>
                    <a:pt x="30" y="23"/>
                  </a:cubicBezTo>
                  <a:cubicBezTo>
                    <a:pt x="29" y="23"/>
                    <a:pt x="29" y="23"/>
                    <a:pt x="29" y="23"/>
                  </a:cubicBezTo>
                  <a:cubicBezTo>
                    <a:pt x="29" y="23"/>
                    <a:pt x="29" y="23"/>
                    <a:pt x="29" y="23"/>
                  </a:cubicBezTo>
                  <a:cubicBezTo>
                    <a:pt x="29" y="24"/>
                    <a:pt x="29" y="24"/>
                    <a:pt x="29" y="24"/>
                  </a:cubicBezTo>
                  <a:cubicBezTo>
                    <a:pt x="29" y="24"/>
                    <a:pt x="29" y="24"/>
                    <a:pt x="29" y="24"/>
                  </a:cubicBezTo>
                  <a:cubicBezTo>
                    <a:pt x="29" y="25"/>
                    <a:pt x="29" y="25"/>
                    <a:pt x="28" y="26"/>
                  </a:cubicBezTo>
                  <a:cubicBezTo>
                    <a:pt x="28" y="26"/>
                    <a:pt x="28" y="26"/>
                    <a:pt x="28" y="26"/>
                  </a:cubicBezTo>
                  <a:cubicBezTo>
                    <a:pt x="28" y="26"/>
                    <a:pt x="28" y="26"/>
                    <a:pt x="28" y="26"/>
                  </a:cubicBezTo>
                  <a:cubicBezTo>
                    <a:pt x="28" y="27"/>
                    <a:pt x="27" y="27"/>
                    <a:pt x="27" y="27"/>
                  </a:cubicBezTo>
                  <a:cubicBezTo>
                    <a:pt x="27" y="28"/>
                    <a:pt x="27" y="28"/>
                    <a:pt x="27" y="28"/>
                  </a:cubicBezTo>
                  <a:cubicBezTo>
                    <a:pt x="26" y="29"/>
                    <a:pt x="26" y="29"/>
                    <a:pt x="26" y="30"/>
                  </a:cubicBezTo>
                  <a:cubicBezTo>
                    <a:pt x="26" y="30"/>
                    <a:pt x="26" y="30"/>
                    <a:pt x="25" y="30"/>
                  </a:cubicBezTo>
                  <a:cubicBezTo>
                    <a:pt x="25" y="30"/>
                    <a:pt x="25" y="30"/>
                    <a:pt x="25" y="29"/>
                  </a:cubicBezTo>
                  <a:cubicBezTo>
                    <a:pt x="25" y="29"/>
                    <a:pt x="24" y="29"/>
                    <a:pt x="24" y="29"/>
                  </a:cubicBezTo>
                  <a:cubicBezTo>
                    <a:pt x="24" y="30"/>
                    <a:pt x="24" y="30"/>
                    <a:pt x="24" y="30"/>
                  </a:cubicBezTo>
                  <a:cubicBezTo>
                    <a:pt x="23" y="30"/>
                    <a:pt x="23" y="30"/>
                    <a:pt x="23" y="30"/>
                  </a:cubicBezTo>
                  <a:cubicBezTo>
                    <a:pt x="23" y="30"/>
                    <a:pt x="23" y="31"/>
                    <a:pt x="23" y="31"/>
                  </a:cubicBezTo>
                  <a:cubicBezTo>
                    <a:pt x="22" y="31"/>
                    <a:pt x="22" y="31"/>
                    <a:pt x="22" y="31"/>
                  </a:cubicBezTo>
                  <a:cubicBezTo>
                    <a:pt x="22" y="31"/>
                    <a:pt x="22" y="31"/>
                    <a:pt x="22" y="31"/>
                  </a:cubicBezTo>
                  <a:cubicBezTo>
                    <a:pt x="22" y="31"/>
                    <a:pt x="22" y="31"/>
                    <a:pt x="22" y="30"/>
                  </a:cubicBezTo>
                  <a:cubicBezTo>
                    <a:pt x="21" y="29"/>
                    <a:pt x="21" y="29"/>
                    <a:pt x="21" y="29"/>
                  </a:cubicBezTo>
                  <a:cubicBezTo>
                    <a:pt x="21" y="29"/>
                    <a:pt x="21" y="28"/>
                    <a:pt x="21" y="28"/>
                  </a:cubicBezTo>
                  <a:cubicBezTo>
                    <a:pt x="21" y="27"/>
                    <a:pt x="21" y="27"/>
                    <a:pt x="21" y="27"/>
                  </a:cubicBezTo>
                  <a:cubicBezTo>
                    <a:pt x="21" y="27"/>
                    <a:pt x="21" y="27"/>
                    <a:pt x="20" y="27"/>
                  </a:cubicBezTo>
                  <a:cubicBezTo>
                    <a:pt x="20" y="27"/>
                    <a:pt x="20" y="27"/>
                    <a:pt x="20" y="27"/>
                  </a:cubicBezTo>
                  <a:cubicBezTo>
                    <a:pt x="20" y="27"/>
                    <a:pt x="20" y="27"/>
                    <a:pt x="20" y="27"/>
                  </a:cubicBezTo>
                  <a:cubicBezTo>
                    <a:pt x="20" y="27"/>
                    <a:pt x="20" y="27"/>
                    <a:pt x="20" y="26"/>
                  </a:cubicBezTo>
                  <a:cubicBezTo>
                    <a:pt x="20" y="25"/>
                    <a:pt x="20" y="25"/>
                    <a:pt x="20" y="25"/>
                  </a:cubicBezTo>
                  <a:cubicBezTo>
                    <a:pt x="21" y="24"/>
                    <a:pt x="22" y="23"/>
                    <a:pt x="23" y="23"/>
                  </a:cubicBezTo>
                  <a:cubicBezTo>
                    <a:pt x="23" y="23"/>
                    <a:pt x="23" y="24"/>
                    <a:pt x="24" y="24"/>
                  </a:cubicBezTo>
                  <a:cubicBezTo>
                    <a:pt x="24" y="24"/>
                    <a:pt x="24" y="24"/>
                    <a:pt x="24" y="24"/>
                  </a:cubicBezTo>
                  <a:cubicBezTo>
                    <a:pt x="25" y="24"/>
                    <a:pt x="25" y="23"/>
                    <a:pt x="25" y="23"/>
                  </a:cubicBezTo>
                  <a:cubicBezTo>
                    <a:pt x="25" y="23"/>
                    <a:pt x="25" y="23"/>
                    <a:pt x="25" y="23"/>
                  </a:cubicBezTo>
                  <a:cubicBezTo>
                    <a:pt x="24" y="23"/>
                    <a:pt x="24" y="22"/>
                    <a:pt x="23" y="22"/>
                  </a:cubicBezTo>
                  <a:cubicBezTo>
                    <a:pt x="23" y="22"/>
                    <a:pt x="22" y="22"/>
                    <a:pt x="22" y="21"/>
                  </a:cubicBezTo>
                  <a:cubicBezTo>
                    <a:pt x="21" y="21"/>
                    <a:pt x="21" y="20"/>
                    <a:pt x="21" y="20"/>
                  </a:cubicBezTo>
                  <a:cubicBezTo>
                    <a:pt x="21" y="20"/>
                    <a:pt x="21" y="21"/>
                    <a:pt x="21" y="21"/>
                  </a:cubicBezTo>
                  <a:cubicBezTo>
                    <a:pt x="21" y="21"/>
                    <a:pt x="21" y="21"/>
                    <a:pt x="21" y="21"/>
                  </a:cubicBezTo>
                  <a:cubicBezTo>
                    <a:pt x="21" y="21"/>
                    <a:pt x="21" y="21"/>
                    <a:pt x="21" y="21"/>
                  </a:cubicBezTo>
                  <a:cubicBezTo>
                    <a:pt x="21" y="22"/>
                    <a:pt x="21" y="23"/>
                    <a:pt x="20" y="24"/>
                  </a:cubicBezTo>
                  <a:cubicBezTo>
                    <a:pt x="19" y="26"/>
                    <a:pt x="19" y="26"/>
                    <a:pt x="19" y="26"/>
                  </a:cubicBezTo>
                  <a:cubicBezTo>
                    <a:pt x="18" y="27"/>
                    <a:pt x="18" y="28"/>
                    <a:pt x="18" y="28"/>
                  </a:cubicBezTo>
                  <a:cubicBezTo>
                    <a:pt x="18" y="29"/>
                    <a:pt x="19" y="30"/>
                    <a:pt x="19" y="30"/>
                  </a:cubicBezTo>
                  <a:cubicBezTo>
                    <a:pt x="19" y="30"/>
                    <a:pt x="19" y="30"/>
                    <a:pt x="19" y="30"/>
                  </a:cubicBezTo>
                  <a:cubicBezTo>
                    <a:pt x="20" y="30"/>
                    <a:pt x="20" y="30"/>
                    <a:pt x="20" y="30"/>
                  </a:cubicBezTo>
                  <a:cubicBezTo>
                    <a:pt x="20" y="30"/>
                    <a:pt x="20" y="30"/>
                    <a:pt x="20" y="30"/>
                  </a:cubicBezTo>
                  <a:cubicBezTo>
                    <a:pt x="20" y="30"/>
                    <a:pt x="20" y="30"/>
                    <a:pt x="20" y="30"/>
                  </a:cubicBezTo>
                  <a:cubicBezTo>
                    <a:pt x="19" y="31"/>
                    <a:pt x="19" y="31"/>
                    <a:pt x="19" y="31"/>
                  </a:cubicBezTo>
                  <a:cubicBezTo>
                    <a:pt x="18" y="32"/>
                    <a:pt x="18" y="32"/>
                    <a:pt x="17" y="33"/>
                  </a:cubicBezTo>
                  <a:cubicBezTo>
                    <a:pt x="17" y="34"/>
                    <a:pt x="16" y="34"/>
                    <a:pt x="15" y="34"/>
                  </a:cubicBezTo>
                  <a:cubicBezTo>
                    <a:pt x="15" y="35"/>
                    <a:pt x="15" y="35"/>
                    <a:pt x="15" y="35"/>
                  </a:cubicBezTo>
                  <a:cubicBezTo>
                    <a:pt x="14" y="35"/>
                    <a:pt x="13" y="36"/>
                    <a:pt x="13" y="36"/>
                  </a:cubicBezTo>
                  <a:cubicBezTo>
                    <a:pt x="13" y="36"/>
                    <a:pt x="13" y="36"/>
                    <a:pt x="13" y="36"/>
                  </a:cubicBezTo>
                  <a:cubicBezTo>
                    <a:pt x="13" y="37"/>
                    <a:pt x="12" y="37"/>
                    <a:pt x="12" y="38"/>
                  </a:cubicBezTo>
                  <a:cubicBezTo>
                    <a:pt x="11" y="38"/>
                    <a:pt x="11" y="38"/>
                    <a:pt x="11" y="38"/>
                  </a:cubicBezTo>
                  <a:cubicBezTo>
                    <a:pt x="11" y="38"/>
                    <a:pt x="11" y="39"/>
                    <a:pt x="11" y="39"/>
                  </a:cubicBezTo>
                  <a:cubicBezTo>
                    <a:pt x="10" y="39"/>
                    <a:pt x="10" y="39"/>
                    <a:pt x="10" y="39"/>
                  </a:cubicBezTo>
                  <a:cubicBezTo>
                    <a:pt x="10" y="39"/>
                    <a:pt x="9" y="39"/>
                    <a:pt x="9" y="38"/>
                  </a:cubicBezTo>
                  <a:cubicBezTo>
                    <a:pt x="9" y="38"/>
                    <a:pt x="9" y="38"/>
                    <a:pt x="9" y="38"/>
                  </a:cubicBezTo>
                  <a:cubicBezTo>
                    <a:pt x="9" y="39"/>
                    <a:pt x="8" y="39"/>
                    <a:pt x="8" y="39"/>
                  </a:cubicBezTo>
                  <a:cubicBezTo>
                    <a:pt x="8" y="39"/>
                    <a:pt x="8" y="39"/>
                    <a:pt x="7" y="39"/>
                  </a:cubicBezTo>
                  <a:cubicBezTo>
                    <a:pt x="6" y="39"/>
                    <a:pt x="6" y="40"/>
                    <a:pt x="5" y="40"/>
                  </a:cubicBezTo>
                  <a:cubicBezTo>
                    <a:pt x="5" y="41"/>
                    <a:pt x="5" y="41"/>
                    <a:pt x="5" y="41"/>
                  </a:cubicBezTo>
                  <a:cubicBezTo>
                    <a:pt x="5" y="41"/>
                    <a:pt x="5" y="41"/>
                    <a:pt x="5" y="41"/>
                  </a:cubicBezTo>
                  <a:cubicBezTo>
                    <a:pt x="5" y="41"/>
                    <a:pt x="5" y="40"/>
                    <a:pt x="4" y="40"/>
                  </a:cubicBezTo>
                  <a:cubicBezTo>
                    <a:pt x="4" y="39"/>
                    <a:pt x="4" y="39"/>
                    <a:pt x="4" y="38"/>
                  </a:cubicBezTo>
                  <a:cubicBezTo>
                    <a:pt x="4" y="37"/>
                    <a:pt x="5" y="36"/>
                    <a:pt x="6" y="35"/>
                  </a:cubicBezTo>
                  <a:cubicBezTo>
                    <a:pt x="6" y="35"/>
                    <a:pt x="6" y="35"/>
                    <a:pt x="6" y="35"/>
                  </a:cubicBezTo>
                  <a:cubicBezTo>
                    <a:pt x="6" y="33"/>
                    <a:pt x="7" y="31"/>
                    <a:pt x="9" y="31"/>
                  </a:cubicBezTo>
                  <a:cubicBezTo>
                    <a:pt x="10" y="31"/>
                    <a:pt x="10" y="31"/>
                    <a:pt x="10" y="31"/>
                  </a:cubicBezTo>
                  <a:cubicBezTo>
                    <a:pt x="11" y="32"/>
                    <a:pt x="11" y="32"/>
                    <a:pt x="11" y="32"/>
                  </a:cubicBezTo>
                  <a:cubicBezTo>
                    <a:pt x="11" y="32"/>
                    <a:pt x="11" y="32"/>
                    <a:pt x="11" y="32"/>
                  </a:cubicBezTo>
                  <a:cubicBezTo>
                    <a:pt x="12" y="32"/>
                    <a:pt x="12" y="31"/>
                    <a:pt x="13" y="31"/>
                  </a:cubicBezTo>
                  <a:cubicBezTo>
                    <a:pt x="14" y="30"/>
                    <a:pt x="14" y="30"/>
                    <a:pt x="14" y="29"/>
                  </a:cubicBezTo>
                  <a:cubicBezTo>
                    <a:pt x="14" y="29"/>
                    <a:pt x="14" y="28"/>
                    <a:pt x="14" y="28"/>
                  </a:cubicBezTo>
                  <a:cubicBezTo>
                    <a:pt x="13" y="27"/>
                    <a:pt x="13" y="26"/>
                    <a:pt x="13" y="26"/>
                  </a:cubicBezTo>
                  <a:cubicBezTo>
                    <a:pt x="13" y="25"/>
                    <a:pt x="14" y="23"/>
                    <a:pt x="16" y="22"/>
                  </a:cubicBezTo>
                  <a:cubicBezTo>
                    <a:pt x="16" y="22"/>
                    <a:pt x="16" y="21"/>
                    <a:pt x="16" y="21"/>
                  </a:cubicBezTo>
                  <a:cubicBezTo>
                    <a:pt x="16" y="21"/>
                    <a:pt x="16" y="21"/>
                    <a:pt x="16" y="21"/>
                  </a:cubicBezTo>
                  <a:cubicBezTo>
                    <a:pt x="16" y="21"/>
                    <a:pt x="16" y="21"/>
                    <a:pt x="16" y="21"/>
                  </a:cubicBezTo>
                  <a:cubicBezTo>
                    <a:pt x="16" y="21"/>
                    <a:pt x="15" y="21"/>
                    <a:pt x="15" y="22"/>
                  </a:cubicBezTo>
                  <a:cubicBezTo>
                    <a:pt x="14" y="22"/>
                    <a:pt x="14" y="22"/>
                    <a:pt x="14" y="22"/>
                  </a:cubicBezTo>
                  <a:cubicBezTo>
                    <a:pt x="14" y="22"/>
                    <a:pt x="14" y="22"/>
                    <a:pt x="14" y="22"/>
                  </a:cubicBezTo>
                  <a:cubicBezTo>
                    <a:pt x="14" y="22"/>
                    <a:pt x="14" y="22"/>
                    <a:pt x="14" y="22"/>
                  </a:cubicBezTo>
                  <a:cubicBezTo>
                    <a:pt x="14" y="23"/>
                    <a:pt x="14" y="23"/>
                    <a:pt x="14" y="23"/>
                  </a:cubicBezTo>
                  <a:cubicBezTo>
                    <a:pt x="14" y="23"/>
                    <a:pt x="14" y="23"/>
                    <a:pt x="14" y="23"/>
                  </a:cubicBezTo>
                  <a:cubicBezTo>
                    <a:pt x="14" y="23"/>
                    <a:pt x="14" y="23"/>
                    <a:pt x="14" y="23"/>
                  </a:cubicBezTo>
                  <a:cubicBezTo>
                    <a:pt x="13" y="24"/>
                    <a:pt x="13" y="24"/>
                    <a:pt x="13" y="24"/>
                  </a:cubicBezTo>
                  <a:cubicBezTo>
                    <a:pt x="13" y="25"/>
                    <a:pt x="12" y="25"/>
                    <a:pt x="12" y="26"/>
                  </a:cubicBezTo>
                  <a:cubicBezTo>
                    <a:pt x="11" y="27"/>
                    <a:pt x="11" y="27"/>
                    <a:pt x="10" y="27"/>
                  </a:cubicBezTo>
                  <a:cubicBezTo>
                    <a:pt x="9" y="29"/>
                    <a:pt x="9" y="29"/>
                    <a:pt x="8" y="29"/>
                  </a:cubicBezTo>
                  <a:cubicBezTo>
                    <a:pt x="7" y="30"/>
                    <a:pt x="7" y="30"/>
                    <a:pt x="7" y="31"/>
                  </a:cubicBezTo>
                  <a:cubicBezTo>
                    <a:pt x="6" y="31"/>
                    <a:pt x="6" y="31"/>
                    <a:pt x="6" y="31"/>
                  </a:cubicBezTo>
                  <a:cubicBezTo>
                    <a:pt x="6" y="32"/>
                    <a:pt x="6" y="32"/>
                    <a:pt x="6" y="32"/>
                  </a:cubicBezTo>
                  <a:cubicBezTo>
                    <a:pt x="6" y="32"/>
                    <a:pt x="5" y="32"/>
                    <a:pt x="5" y="31"/>
                  </a:cubicBezTo>
                  <a:cubicBezTo>
                    <a:pt x="5" y="31"/>
                    <a:pt x="5" y="31"/>
                    <a:pt x="5" y="31"/>
                  </a:cubicBezTo>
                  <a:cubicBezTo>
                    <a:pt x="4" y="30"/>
                    <a:pt x="4" y="30"/>
                    <a:pt x="4" y="30"/>
                  </a:cubicBezTo>
                  <a:cubicBezTo>
                    <a:pt x="4" y="30"/>
                    <a:pt x="4" y="30"/>
                    <a:pt x="4" y="30"/>
                  </a:cubicBezTo>
                  <a:cubicBezTo>
                    <a:pt x="4" y="30"/>
                    <a:pt x="4" y="30"/>
                    <a:pt x="4" y="30"/>
                  </a:cubicBezTo>
                  <a:cubicBezTo>
                    <a:pt x="3" y="30"/>
                    <a:pt x="3" y="30"/>
                    <a:pt x="3" y="30"/>
                  </a:cubicBezTo>
                  <a:cubicBezTo>
                    <a:pt x="3" y="30"/>
                    <a:pt x="2" y="31"/>
                    <a:pt x="2" y="31"/>
                  </a:cubicBezTo>
                  <a:cubicBezTo>
                    <a:pt x="1" y="32"/>
                    <a:pt x="1" y="32"/>
                    <a:pt x="1" y="32"/>
                  </a:cubicBezTo>
                  <a:cubicBezTo>
                    <a:pt x="1" y="32"/>
                    <a:pt x="1" y="32"/>
                    <a:pt x="1" y="32"/>
                  </a:cubicBezTo>
                  <a:cubicBezTo>
                    <a:pt x="1" y="32"/>
                    <a:pt x="1" y="31"/>
                    <a:pt x="1" y="30"/>
                  </a:cubicBezTo>
                  <a:cubicBezTo>
                    <a:pt x="1" y="29"/>
                    <a:pt x="1" y="28"/>
                    <a:pt x="1" y="28"/>
                  </a:cubicBezTo>
                  <a:cubicBezTo>
                    <a:pt x="2" y="27"/>
                    <a:pt x="2" y="27"/>
                    <a:pt x="2" y="27"/>
                  </a:cubicBezTo>
                  <a:cubicBezTo>
                    <a:pt x="2" y="26"/>
                    <a:pt x="2" y="26"/>
                    <a:pt x="2" y="26"/>
                  </a:cubicBezTo>
                  <a:cubicBezTo>
                    <a:pt x="2" y="26"/>
                    <a:pt x="2" y="26"/>
                    <a:pt x="2" y="26"/>
                  </a:cubicBezTo>
                  <a:cubicBezTo>
                    <a:pt x="2" y="25"/>
                    <a:pt x="2" y="25"/>
                    <a:pt x="1" y="25"/>
                  </a:cubicBezTo>
                  <a:cubicBezTo>
                    <a:pt x="1" y="25"/>
                    <a:pt x="1" y="25"/>
                    <a:pt x="1" y="25"/>
                  </a:cubicBezTo>
                  <a:cubicBezTo>
                    <a:pt x="1" y="25"/>
                    <a:pt x="1" y="25"/>
                    <a:pt x="1" y="25"/>
                  </a:cubicBezTo>
                  <a:cubicBezTo>
                    <a:pt x="1" y="25"/>
                    <a:pt x="1" y="25"/>
                    <a:pt x="1" y="25"/>
                  </a:cubicBezTo>
                  <a:cubicBezTo>
                    <a:pt x="1" y="24"/>
                    <a:pt x="1" y="24"/>
                    <a:pt x="2" y="24"/>
                  </a:cubicBezTo>
                  <a:cubicBezTo>
                    <a:pt x="2" y="23"/>
                    <a:pt x="3" y="23"/>
                    <a:pt x="4" y="23"/>
                  </a:cubicBezTo>
                  <a:cubicBezTo>
                    <a:pt x="4" y="23"/>
                    <a:pt x="5" y="23"/>
                    <a:pt x="5" y="24"/>
                  </a:cubicBezTo>
                  <a:cubicBezTo>
                    <a:pt x="6" y="25"/>
                    <a:pt x="6" y="25"/>
                    <a:pt x="6" y="25"/>
                  </a:cubicBezTo>
                  <a:cubicBezTo>
                    <a:pt x="6" y="25"/>
                    <a:pt x="7" y="25"/>
                    <a:pt x="7" y="25"/>
                  </a:cubicBezTo>
                  <a:cubicBezTo>
                    <a:pt x="7" y="25"/>
                    <a:pt x="8" y="24"/>
                    <a:pt x="8" y="24"/>
                  </a:cubicBezTo>
                  <a:cubicBezTo>
                    <a:pt x="8" y="23"/>
                    <a:pt x="8" y="23"/>
                    <a:pt x="8" y="22"/>
                  </a:cubicBezTo>
                  <a:cubicBezTo>
                    <a:pt x="8" y="21"/>
                    <a:pt x="7" y="20"/>
                    <a:pt x="6" y="20"/>
                  </a:cubicBezTo>
                  <a:cubicBezTo>
                    <a:pt x="6" y="20"/>
                    <a:pt x="5" y="20"/>
                    <a:pt x="4" y="21"/>
                  </a:cubicBezTo>
                  <a:cubicBezTo>
                    <a:pt x="4" y="21"/>
                    <a:pt x="4" y="21"/>
                    <a:pt x="4" y="21"/>
                  </a:cubicBezTo>
                  <a:cubicBezTo>
                    <a:pt x="4" y="22"/>
                    <a:pt x="4" y="22"/>
                    <a:pt x="4" y="22"/>
                  </a:cubicBezTo>
                  <a:cubicBezTo>
                    <a:pt x="4" y="22"/>
                    <a:pt x="4" y="22"/>
                    <a:pt x="4" y="22"/>
                  </a:cubicBezTo>
                  <a:cubicBezTo>
                    <a:pt x="3" y="22"/>
                    <a:pt x="3" y="21"/>
                    <a:pt x="3" y="21"/>
                  </a:cubicBezTo>
                  <a:cubicBezTo>
                    <a:pt x="2" y="20"/>
                    <a:pt x="2" y="20"/>
                    <a:pt x="2" y="20"/>
                  </a:cubicBezTo>
                  <a:cubicBezTo>
                    <a:pt x="2" y="19"/>
                    <a:pt x="2" y="18"/>
                    <a:pt x="2" y="18"/>
                  </a:cubicBezTo>
                  <a:cubicBezTo>
                    <a:pt x="2" y="17"/>
                    <a:pt x="2" y="17"/>
                    <a:pt x="2" y="17"/>
                  </a:cubicBezTo>
                  <a:cubicBezTo>
                    <a:pt x="1" y="16"/>
                    <a:pt x="1" y="16"/>
                    <a:pt x="1" y="15"/>
                  </a:cubicBezTo>
                  <a:cubicBezTo>
                    <a:pt x="1" y="14"/>
                    <a:pt x="1" y="14"/>
                    <a:pt x="2" y="14"/>
                  </a:cubicBezTo>
                  <a:cubicBezTo>
                    <a:pt x="1" y="13"/>
                    <a:pt x="1" y="13"/>
                    <a:pt x="1" y="12"/>
                  </a:cubicBezTo>
                  <a:cubicBezTo>
                    <a:pt x="1" y="12"/>
                    <a:pt x="1" y="12"/>
                    <a:pt x="1" y="12"/>
                  </a:cubicBezTo>
                  <a:cubicBezTo>
                    <a:pt x="1" y="11"/>
                    <a:pt x="1" y="11"/>
                    <a:pt x="1" y="11"/>
                  </a:cubicBezTo>
                  <a:cubicBezTo>
                    <a:pt x="1" y="11"/>
                    <a:pt x="1" y="11"/>
                    <a:pt x="1" y="11"/>
                  </a:cubicBezTo>
                  <a:cubicBezTo>
                    <a:pt x="1" y="10"/>
                    <a:pt x="1" y="10"/>
                    <a:pt x="1" y="8"/>
                  </a:cubicBezTo>
                  <a:cubicBezTo>
                    <a:pt x="0" y="8"/>
                    <a:pt x="0" y="7"/>
                    <a:pt x="0" y="7"/>
                  </a:cubicBezTo>
                  <a:cubicBezTo>
                    <a:pt x="0" y="7"/>
                    <a:pt x="0" y="7"/>
                    <a:pt x="0" y="7"/>
                  </a:cubicBezTo>
                  <a:cubicBezTo>
                    <a:pt x="0" y="7"/>
                    <a:pt x="1" y="6"/>
                    <a:pt x="1" y="6"/>
                  </a:cubicBezTo>
                  <a:cubicBezTo>
                    <a:pt x="2" y="6"/>
                    <a:pt x="2" y="6"/>
                    <a:pt x="2" y="6"/>
                  </a:cubicBezTo>
                  <a:cubicBezTo>
                    <a:pt x="1" y="6"/>
                    <a:pt x="1" y="6"/>
                    <a:pt x="1" y="6"/>
                  </a:cubicBezTo>
                  <a:cubicBezTo>
                    <a:pt x="1" y="5"/>
                    <a:pt x="2" y="5"/>
                    <a:pt x="2" y="4"/>
                  </a:cubicBezTo>
                  <a:cubicBezTo>
                    <a:pt x="2" y="4"/>
                    <a:pt x="2" y="4"/>
                    <a:pt x="2" y="4"/>
                  </a:cubicBezTo>
                  <a:cubicBezTo>
                    <a:pt x="2" y="3"/>
                    <a:pt x="2" y="3"/>
                    <a:pt x="2" y="3"/>
                  </a:cubicBezTo>
                  <a:cubicBezTo>
                    <a:pt x="1" y="2"/>
                    <a:pt x="1" y="2"/>
                    <a:pt x="1" y="2"/>
                  </a:cubicBezTo>
                  <a:cubicBezTo>
                    <a:pt x="1" y="2"/>
                    <a:pt x="1" y="2"/>
                    <a:pt x="1" y="1"/>
                  </a:cubicBezTo>
                  <a:cubicBezTo>
                    <a:pt x="1" y="1"/>
                    <a:pt x="1" y="1"/>
                    <a:pt x="2" y="1"/>
                  </a:cubicBezTo>
                  <a:cubicBezTo>
                    <a:pt x="2" y="1"/>
                    <a:pt x="4" y="2"/>
                    <a:pt x="5" y="3"/>
                  </a:cubicBezTo>
                  <a:cubicBezTo>
                    <a:pt x="6" y="4"/>
                    <a:pt x="6" y="5"/>
                    <a:pt x="6" y="6"/>
                  </a:cubicBezTo>
                  <a:cubicBezTo>
                    <a:pt x="6" y="7"/>
                    <a:pt x="6" y="7"/>
                    <a:pt x="6" y="7"/>
                  </a:cubicBezTo>
                  <a:cubicBezTo>
                    <a:pt x="7" y="8"/>
                    <a:pt x="7" y="8"/>
                    <a:pt x="7" y="9"/>
                  </a:cubicBezTo>
                  <a:cubicBezTo>
                    <a:pt x="7" y="10"/>
                    <a:pt x="7" y="10"/>
                    <a:pt x="6" y="11"/>
                  </a:cubicBezTo>
                  <a:cubicBezTo>
                    <a:pt x="6" y="12"/>
                    <a:pt x="5" y="12"/>
                    <a:pt x="5" y="13"/>
                  </a:cubicBezTo>
                  <a:cubicBezTo>
                    <a:pt x="5" y="15"/>
                    <a:pt x="6" y="16"/>
                    <a:pt x="7" y="16"/>
                  </a:cubicBezTo>
                  <a:cubicBezTo>
                    <a:pt x="8" y="16"/>
                    <a:pt x="8" y="15"/>
                    <a:pt x="9" y="14"/>
                  </a:cubicBezTo>
                  <a:cubicBezTo>
                    <a:pt x="9" y="12"/>
                    <a:pt x="9" y="12"/>
                    <a:pt x="9" y="12"/>
                  </a:cubicBezTo>
                  <a:cubicBezTo>
                    <a:pt x="9" y="12"/>
                    <a:pt x="9" y="12"/>
                    <a:pt x="9" y="11"/>
                  </a:cubicBezTo>
                  <a:cubicBezTo>
                    <a:pt x="9" y="11"/>
                    <a:pt x="9" y="10"/>
                    <a:pt x="9" y="10"/>
                  </a:cubicBezTo>
                  <a:cubicBezTo>
                    <a:pt x="9" y="10"/>
                    <a:pt x="9" y="9"/>
                    <a:pt x="8" y="8"/>
                  </a:cubicBezTo>
                  <a:cubicBezTo>
                    <a:pt x="7" y="7"/>
                    <a:pt x="6" y="6"/>
                    <a:pt x="6" y="5"/>
                  </a:cubicBezTo>
                  <a:cubicBezTo>
                    <a:pt x="6" y="4"/>
                    <a:pt x="7" y="4"/>
                    <a:pt x="8" y="4"/>
                  </a:cubicBezTo>
                  <a:cubicBezTo>
                    <a:pt x="8" y="4"/>
                    <a:pt x="9" y="4"/>
                    <a:pt x="9" y="4"/>
                  </a:cubicBezTo>
                  <a:cubicBezTo>
                    <a:pt x="9" y="3"/>
                    <a:pt x="9" y="3"/>
                    <a:pt x="9" y="2"/>
                  </a:cubicBezTo>
                  <a:cubicBezTo>
                    <a:pt x="9" y="2"/>
                    <a:pt x="10" y="1"/>
                    <a:pt x="10" y="1"/>
                  </a:cubicBezTo>
                  <a:cubicBezTo>
                    <a:pt x="10" y="1"/>
                    <a:pt x="10" y="1"/>
                    <a:pt x="10" y="1"/>
                  </a:cubicBezTo>
                  <a:cubicBezTo>
                    <a:pt x="10" y="1"/>
                    <a:pt x="10" y="2"/>
                    <a:pt x="11" y="2"/>
                  </a:cubicBezTo>
                  <a:cubicBezTo>
                    <a:pt x="11" y="2"/>
                    <a:pt x="11" y="2"/>
                    <a:pt x="11" y="2"/>
                  </a:cubicBezTo>
                  <a:cubicBezTo>
                    <a:pt x="11" y="2"/>
                    <a:pt x="11" y="2"/>
                    <a:pt x="11" y="2"/>
                  </a:cubicBezTo>
                  <a:cubicBezTo>
                    <a:pt x="11" y="1"/>
                    <a:pt x="12" y="1"/>
                    <a:pt x="12" y="0"/>
                  </a:cubicBezTo>
                  <a:cubicBezTo>
                    <a:pt x="13" y="0"/>
                    <a:pt x="13" y="0"/>
                    <a:pt x="13" y="0"/>
                  </a:cubicBezTo>
                  <a:cubicBezTo>
                    <a:pt x="13" y="0"/>
                    <a:pt x="13" y="0"/>
                    <a:pt x="13" y="0"/>
                  </a:cubicBezTo>
                  <a:cubicBezTo>
                    <a:pt x="14" y="1"/>
                    <a:pt x="14" y="1"/>
                    <a:pt x="14" y="1"/>
                  </a:cubicBezTo>
                  <a:cubicBezTo>
                    <a:pt x="14" y="1"/>
                    <a:pt x="14" y="1"/>
                    <a:pt x="14" y="1"/>
                  </a:cubicBezTo>
                  <a:cubicBezTo>
                    <a:pt x="14" y="1"/>
                    <a:pt x="15" y="2"/>
                    <a:pt x="15" y="2"/>
                  </a:cubicBezTo>
                  <a:cubicBezTo>
                    <a:pt x="15" y="2"/>
                    <a:pt x="15" y="2"/>
                    <a:pt x="15" y="2"/>
                  </a:cubicBezTo>
                  <a:cubicBezTo>
                    <a:pt x="16" y="2"/>
                    <a:pt x="16" y="2"/>
                    <a:pt x="16" y="2"/>
                  </a:cubicBezTo>
                  <a:cubicBezTo>
                    <a:pt x="16" y="2"/>
                    <a:pt x="16" y="2"/>
                    <a:pt x="16" y="2"/>
                  </a:cubicBezTo>
                  <a:cubicBezTo>
                    <a:pt x="16" y="1"/>
                    <a:pt x="16" y="1"/>
                    <a:pt x="16" y="1"/>
                  </a:cubicBezTo>
                  <a:cubicBezTo>
                    <a:pt x="16" y="1"/>
                    <a:pt x="16" y="1"/>
                    <a:pt x="16" y="2"/>
                  </a:cubicBezTo>
                  <a:cubicBezTo>
                    <a:pt x="17" y="2"/>
                    <a:pt x="17" y="2"/>
                    <a:pt x="17" y="2"/>
                  </a:cubicBezTo>
                  <a:cubicBezTo>
                    <a:pt x="17" y="3"/>
                    <a:pt x="17" y="3"/>
                    <a:pt x="17" y="3"/>
                  </a:cubicBezTo>
                  <a:cubicBezTo>
                    <a:pt x="17" y="4"/>
                    <a:pt x="17" y="4"/>
                    <a:pt x="17" y="4"/>
                  </a:cubicBezTo>
                  <a:cubicBezTo>
                    <a:pt x="17" y="4"/>
                    <a:pt x="17" y="4"/>
                    <a:pt x="17" y="4"/>
                  </a:cubicBezTo>
                  <a:cubicBezTo>
                    <a:pt x="17" y="4"/>
                    <a:pt x="17" y="4"/>
                    <a:pt x="17" y="4"/>
                  </a:cubicBezTo>
                  <a:cubicBezTo>
                    <a:pt x="18" y="4"/>
                    <a:pt x="19" y="5"/>
                    <a:pt x="19" y="6"/>
                  </a:cubicBezTo>
                  <a:cubicBezTo>
                    <a:pt x="19" y="7"/>
                    <a:pt x="18" y="9"/>
                    <a:pt x="16" y="10"/>
                  </a:cubicBezTo>
                  <a:cubicBezTo>
                    <a:pt x="16" y="10"/>
                    <a:pt x="16" y="10"/>
                    <a:pt x="16" y="11"/>
                  </a:cubicBezTo>
                  <a:cubicBezTo>
                    <a:pt x="16" y="13"/>
                    <a:pt x="17" y="14"/>
                    <a:pt x="21" y="15"/>
                  </a:cubicBezTo>
                  <a:cubicBezTo>
                    <a:pt x="22" y="15"/>
                    <a:pt x="23" y="15"/>
                    <a:pt x="24" y="15"/>
                  </a:cubicBezTo>
                  <a:cubicBezTo>
                    <a:pt x="24" y="15"/>
                    <a:pt x="25" y="16"/>
                    <a:pt x="27" y="16"/>
                  </a:cubicBezTo>
                  <a:cubicBezTo>
                    <a:pt x="28" y="16"/>
                    <a:pt x="28" y="17"/>
                    <a:pt x="29" y="17"/>
                  </a:cubicBezTo>
                  <a:cubicBezTo>
                    <a:pt x="29" y="17"/>
                    <a:pt x="29" y="16"/>
                    <a:pt x="29" y="16"/>
                  </a:cubicBezTo>
                  <a:cubicBezTo>
                    <a:pt x="29" y="16"/>
                    <a:pt x="29" y="15"/>
                    <a:pt x="27" y="14"/>
                  </a:cubicBezTo>
                  <a:cubicBezTo>
                    <a:pt x="24" y="13"/>
                    <a:pt x="24" y="13"/>
                    <a:pt x="24" y="13"/>
                  </a:cubicBezTo>
                  <a:cubicBezTo>
                    <a:pt x="21" y="12"/>
                    <a:pt x="19" y="10"/>
                    <a:pt x="19" y="7"/>
                  </a:cubicBezTo>
                  <a:cubicBezTo>
                    <a:pt x="19" y="4"/>
                    <a:pt x="22" y="2"/>
                    <a:pt x="25" y="2"/>
                  </a:cubicBezTo>
                  <a:cubicBezTo>
                    <a:pt x="26" y="2"/>
                    <a:pt x="27" y="2"/>
                    <a:pt x="29" y="3"/>
                  </a:cubicBezTo>
                  <a:cubicBezTo>
                    <a:pt x="31" y="4"/>
                    <a:pt x="31" y="4"/>
                    <a:pt x="31" y="4"/>
                  </a:cubicBezTo>
                  <a:cubicBezTo>
                    <a:pt x="32" y="4"/>
                    <a:pt x="32" y="3"/>
                    <a:pt x="32" y="3"/>
                  </a:cubicBezTo>
                  <a:cubicBezTo>
                    <a:pt x="32" y="2"/>
                    <a:pt x="32" y="2"/>
                    <a:pt x="33" y="2"/>
                  </a:cubicBezTo>
                  <a:cubicBezTo>
                    <a:pt x="33" y="2"/>
                    <a:pt x="33" y="2"/>
                    <a:pt x="34" y="3"/>
                  </a:cubicBezTo>
                  <a:cubicBezTo>
                    <a:pt x="34" y="4"/>
                    <a:pt x="34" y="4"/>
                    <a:pt x="34" y="5"/>
                  </a:cubicBezTo>
                  <a:cubicBezTo>
                    <a:pt x="34" y="6"/>
                    <a:pt x="34" y="7"/>
                    <a:pt x="33" y="7"/>
                  </a:cubicBezTo>
                  <a:cubicBezTo>
                    <a:pt x="32" y="8"/>
                    <a:pt x="31" y="8"/>
                    <a:pt x="30" y="8"/>
                  </a:cubicBezTo>
                  <a:cubicBezTo>
                    <a:pt x="28" y="8"/>
                    <a:pt x="28" y="8"/>
                    <a:pt x="25" y="7"/>
                  </a:cubicBezTo>
                  <a:cubicBezTo>
                    <a:pt x="25" y="6"/>
                    <a:pt x="24" y="6"/>
                    <a:pt x="24" y="6"/>
                  </a:cubicBezTo>
                  <a:cubicBezTo>
                    <a:pt x="23" y="6"/>
                    <a:pt x="22" y="6"/>
                    <a:pt x="22" y="7"/>
                  </a:cubicBezTo>
                  <a:cubicBezTo>
                    <a:pt x="22" y="8"/>
                    <a:pt x="23" y="8"/>
                    <a:pt x="24" y="8"/>
                  </a:cubicBezTo>
                  <a:cubicBezTo>
                    <a:pt x="25" y="9"/>
                    <a:pt x="25" y="9"/>
                    <a:pt x="25" y="9"/>
                  </a:cubicBezTo>
                  <a:cubicBezTo>
                    <a:pt x="25" y="9"/>
                    <a:pt x="25" y="9"/>
                    <a:pt x="26" y="9"/>
                  </a:cubicBezTo>
                  <a:cubicBezTo>
                    <a:pt x="27" y="9"/>
                    <a:pt x="28" y="10"/>
                    <a:pt x="29" y="11"/>
                  </a:cubicBezTo>
                  <a:cubicBezTo>
                    <a:pt x="31" y="11"/>
                    <a:pt x="33" y="13"/>
                    <a:pt x="33" y="15"/>
                  </a:cubicBezTo>
                  <a:cubicBezTo>
                    <a:pt x="33" y="18"/>
                    <a:pt x="31" y="19"/>
                    <a:pt x="29" y="19"/>
                  </a:cubicBezTo>
                  <a:cubicBezTo>
                    <a:pt x="29" y="19"/>
                    <a:pt x="28" y="19"/>
                    <a:pt x="27"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97">
              <a:extLst>
                <a:ext uri="{FF2B5EF4-FFF2-40B4-BE49-F238E27FC236}">
                  <a16:creationId xmlns:a16="http://schemas.microsoft.com/office/drawing/2014/main" id="{23CDF3CF-DC09-45DA-8833-F89AE80CDEF5}"/>
                </a:ext>
              </a:extLst>
            </p:cNvPr>
            <p:cNvSpPr>
              <a:spLocks/>
            </p:cNvSpPr>
            <p:nvPr userDrawn="1"/>
          </p:nvSpPr>
          <p:spPr bwMode="auto">
            <a:xfrm>
              <a:off x="349" y="243"/>
              <a:ext cx="64" cy="63"/>
            </a:xfrm>
            <a:custGeom>
              <a:avLst/>
              <a:gdLst>
                <a:gd name="T0" fmla="*/ 25 w 31"/>
                <a:gd name="T1" fmla="*/ 24 h 30"/>
                <a:gd name="T2" fmla="*/ 25 w 31"/>
                <a:gd name="T3" fmla="*/ 23 h 30"/>
                <a:gd name="T4" fmla="*/ 25 w 31"/>
                <a:gd name="T5" fmla="*/ 22 h 30"/>
                <a:gd name="T6" fmla="*/ 27 w 31"/>
                <a:gd name="T7" fmla="*/ 21 h 30"/>
                <a:gd name="T8" fmla="*/ 24 w 31"/>
                <a:gd name="T9" fmla="*/ 19 h 30"/>
                <a:gd name="T10" fmla="*/ 22 w 31"/>
                <a:gd name="T11" fmla="*/ 16 h 30"/>
                <a:gd name="T12" fmla="*/ 28 w 31"/>
                <a:gd name="T13" fmla="*/ 11 h 30"/>
                <a:gd name="T14" fmla="*/ 27 w 31"/>
                <a:gd name="T15" fmla="*/ 11 h 30"/>
                <a:gd name="T16" fmla="*/ 25 w 31"/>
                <a:gd name="T17" fmla="*/ 10 h 30"/>
                <a:gd name="T18" fmla="*/ 22 w 31"/>
                <a:gd name="T19" fmla="*/ 8 h 30"/>
                <a:gd name="T20" fmla="*/ 21 w 31"/>
                <a:gd name="T21" fmla="*/ 9 h 30"/>
                <a:gd name="T22" fmla="*/ 24 w 31"/>
                <a:gd name="T23" fmla="*/ 4 h 30"/>
                <a:gd name="T24" fmla="*/ 30 w 31"/>
                <a:gd name="T25" fmla="*/ 6 h 30"/>
                <a:gd name="T26" fmla="*/ 24 w 31"/>
                <a:gd name="T27" fmla="*/ 3 h 30"/>
                <a:gd name="T28" fmla="*/ 27 w 31"/>
                <a:gd name="T29" fmla="*/ 4 h 30"/>
                <a:gd name="T30" fmla="*/ 31 w 31"/>
                <a:gd name="T31" fmla="*/ 2 h 30"/>
                <a:gd name="T32" fmla="*/ 27 w 31"/>
                <a:gd name="T33" fmla="*/ 3 h 30"/>
                <a:gd name="T34" fmla="*/ 28 w 31"/>
                <a:gd name="T35" fmla="*/ 15 h 30"/>
                <a:gd name="T36" fmla="*/ 12 w 31"/>
                <a:gd name="T37" fmla="*/ 17 h 30"/>
                <a:gd name="T38" fmla="*/ 9 w 31"/>
                <a:gd name="T39" fmla="*/ 18 h 30"/>
                <a:gd name="T40" fmla="*/ 8 w 31"/>
                <a:gd name="T41" fmla="*/ 14 h 30"/>
                <a:gd name="T42" fmla="*/ 9 w 31"/>
                <a:gd name="T43" fmla="*/ 14 h 30"/>
                <a:gd name="T44" fmla="*/ 11 w 31"/>
                <a:gd name="T45" fmla="*/ 15 h 30"/>
                <a:gd name="T46" fmla="*/ 13 w 31"/>
                <a:gd name="T47" fmla="*/ 14 h 30"/>
                <a:gd name="T48" fmla="*/ 14 w 31"/>
                <a:gd name="T49" fmla="*/ 14 h 30"/>
                <a:gd name="T50" fmla="*/ 13 w 31"/>
                <a:gd name="T51" fmla="*/ 12 h 30"/>
                <a:gd name="T52" fmla="*/ 14 w 31"/>
                <a:gd name="T53" fmla="*/ 8 h 30"/>
                <a:gd name="T54" fmla="*/ 14 w 31"/>
                <a:gd name="T55" fmla="*/ 7 h 30"/>
                <a:gd name="T56" fmla="*/ 16 w 31"/>
                <a:gd name="T57" fmla="*/ 5 h 30"/>
                <a:gd name="T58" fmla="*/ 14 w 31"/>
                <a:gd name="T59" fmla="*/ 4 h 30"/>
                <a:gd name="T60" fmla="*/ 14 w 31"/>
                <a:gd name="T61" fmla="*/ 2 h 30"/>
                <a:gd name="T62" fmla="*/ 12 w 31"/>
                <a:gd name="T63" fmla="*/ 3 h 30"/>
                <a:gd name="T64" fmla="*/ 10 w 31"/>
                <a:gd name="T65" fmla="*/ 3 h 30"/>
                <a:gd name="T66" fmla="*/ 8 w 31"/>
                <a:gd name="T67" fmla="*/ 2 h 30"/>
                <a:gd name="T68" fmla="*/ 7 w 31"/>
                <a:gd name="T69" fmla="*/ 4 h 30"/>
                <a:gd name="T70" fmla="*/ 7 w 31"/>
                <a:gd name="T71" fmla="*/ 7 h 30"/>
                <a:gd name="T72" fmla="*/ 7 w 31"/>
                <a:gd name="T73" fmla="*/ 5 h 30"/>
                <a:gd name="T74" fmla="*/ 9 w 31"/>
                <a:gd name="T75" fmla="*/ 12 h 30"/>
                <a:gd name="T76" fmla="*/ 7 w 31"/>
                <a:gd name="T77" fmla="*/ 19 h 30"/>
                <a:gd name="T78" fmla="*/ 1 w 31"/>
                <a:gd name="T79" fmla="*/ 28 h 30"/>
                <a:gd name="T80" fmla="*/ 3 w 31"/>
                <a:gd name="T81" fmla="*/ 27 h 30"/>
                <a:gd name="T82" fmla="*/ 4 w 31"/>
                <a:gd name="T83" fmla="*/ 29 h 30"/>
                <a:gd name="T84" fmla="*/ 6 w 31"/>
                <a:gd name="T85" fmla="*/ 27 h 30"/>
                <a:gd name="T86" fmla="*/ 7 w 31"/>
                <a:gd name="T87" fmla="*/ 25 h 30"/>
                <a:gd name="T88" fmla="*/ 8 w 31"/>
                <a:gd name="T89" fmla="*/ 25 h 30"/>
                <a:gd name="T90" fmla="*/ 9 w 31"/>
                <a:gd name="T91" fmla="*/ 22 h 30"/>
                <a:gd name="T92" fmla="*/ 11 w 31"/>
                <a:gd name="T93" fmla="*/ 22 h 30"/>
                <a:gd name="T94" fmla="*/ 11 w 31"/>
                <a:gd name="T95" fmla="*/ 19 h 30"/>
                <a:gd name="T96" fmla="*/ 11 w 31"/>
                <a:gd name="T97" fmla="*/ 19 h 30"/>
                <a:gd name="T98" fmla="*/ 14 w 31"/>
                <a:gd name="T99" fmla="*/ 19 h 30"/>
                <a:gd name="T100" fmla="*/ 19 w 31"/>
                <a:gd name="T101" fmla="*/ 18 h 30"/>
                <a:gd name="T102" fmla="*/ 19 w 31"/>
                <a:gd name="T103" fmla="*/ 18 h 30"/>
                <a:gd name="T104" fmla="*/ 21 w 31"/>
                <a:gd name="T105" fmla="*/ 25 h 30"/>
                <a:gd name="T106" fmla="*/ 22 w 31"/>
                <a:gd name="T107" fmla="*/ 27 h 30"/>
                <a:gd name="T108" fmla="*/ 23 w 31"/>
                <a:gd name="T109"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23" y="27"/>
                  </a:moveTo>
                  <a:cubicBezTo>
                    <a:pt x="24" y="27"/>
                    <a:pt x="24" y="27"/>
                    <a:pt x="24" y="27"/>
                  </a:cubicBezTo>
                  <a:cubicBezTo>
                    <a:pt x="24" y="27"/>
                    <a:pt x="24" y="27"/>
                    <a:pt x="24" y="27"/>
                  </a:cubicBezTo>
                  <a:cubicBezTo>
                    <a:pt x="24" y="27"/>
                    <a:pt x="24" y="26"/>
                    <a:pt x="24" y="26"/>
                  </a:cubicBezTo>
                  <a:cubicBezTo>
                    <a:pt x="24" y="26"/>
                    <a:pt x="25" y="25"/>
                    <a:pt x="25" y="24"/>
                  </a:cubicBezTo>
                  <a:cubicBezTo>
                    <a:pt x="25" y="24"/>
                    <a:pt x="25" y="24"/>
                    <a:pt x="24" y="24"/>
                  </a:cubicBezTo>
                  <a:cubicBezTo>
                    <a:pt x="24" y="24"/>
                    <a:pt x="24" y="23"/>
                    <a:pt x="24" y="23"/>
                  </a:cubicBezTo>
                  <a:cubicBezTo>
                    <a:pt x="24" y="23"/>
                    <a:pt x="24" y="23"/>
                    <a:pt x="24" y="23"/>
                  </a:cubicBezTo>
                  <a:cubicBezTo>
                    <a:pt x="24" y="23"/>
                    <a:pt x="24" y="23"/>
                    <a:pt x="25" y="23"/>
                  </a:cubicBezTo>
                  <a:cubicBezTo>
                    <a:pt x="25" y="23"/>
                    <a:pt x="25" y="23"/>
                    <a:pt x="25" y="23"/>
                  </a:cubicBezTo>
                  <a:cubicBezTo>
                    <a:pt x="25" y="23"/>
                    <a:pt x="25" y="23"/>
                    <a:pt x="25" y="23"/>
                  </a:cubicBezTo>
                  <a:cubicBezTo>
                    <a:pt x="25" y="24"/>
                    <a:pt x="25" y="24"/>
                    <a:pt x="25" y="24"/>
                  </a:cubicBezTo>
                  <a:cubicBezTo>
                    <a:pt x="25" y="24"/>
                    <a:pt x="26" y="23"/>
                    <a:pt x="26" y="23"/>
                  </a:cubicBezTo>
                  <a:cubicBezTo>
                    <a:pt x="26" y="23"/>
                    <a:pt x="26" y="23"/>
                    <a:pt x="26" y="23"/>
                  </a:cubicBezTo>
                  <a:cubicBezTo>
                    <a:pt x="26" y="22"/>
                    <a:pt x="26" y="22"/>
                    <a:pt x="25" y="22"/>
                  </a:cubicBezTo>
                  <a:cubicBezTo>
                    <a:pt x="25" y="22"/>
                    <a:pt x="25" y="21"/>
                    <a:pt x="25" y="21"/>
                  </a:cubicBezTo>
                  <a:cubicBezTo>
                    <a:pt x="25" y="21"/>
                    <a:pt x="25" y="21"/>
                    <a:pt x="25" y="21"/>
                  </a:cubicBezTo>
                  <a:cubicBezTo>
                    <a:pt x="26" y="21"/>
                    <a:pt x="26" y="21"/>
                    <a:pt x="26" y="21"/>
                  </a:cubicBezTo>
                  <a:cubicBezTo>
                    <a:pt x="26" y="21"/>
                    <a:pt x="26" y="22"/>
                    <a:pt x="26" y="22"/>
                  </a:cubicBezTo>
                  <a:cubicBezTo>
                    <a:pt x="26" y="22"/>
                    <a:pt x="27" y="21"/>
                    <a:pt x="27" y="21"/>
                  </a:cubicBezTo>
                  <a:cubicBezTo>
                    <a:pt x="27" y="20"/>
                    <a:pt x="27" y="20"/>
                    <a:pt x="27" y="20"/>
                  </a:cubicBezTo>
                  <a:cubicBezTo>
                    <a:pt x="27" y="20"/>
                    <a:pt x="27" y="20"/>
                    <a:pt x="27" y="20"/>
                  </a:cubicBezTo>
                  <a:cubicBezTo>
                    <a:pt x="27" y="20"/>
                    <a:pt x="27" y="20"/>
                    <a:pt x="27" y="20"/>
                  </a:cubicBezTo>
                  <a:cubicBezTo>
                    <a:pt x="26" y="20"/>
                    <a:pt x="26" y="20"/>
                    <a:pt x="26" y="20"/>
                  </a:cubicBezTo>
                  <a:cubicBezTo>
                    <a:pt x="26" y="20"/>
                    <a:pt x="25" y="20"/>
                    <a:pt x="24" y="19"/>
                  </a:cubicBezTo>
                  <a:cubicBezTo>
                    <a:pt x="23" y="18"/>
                    <a:pt x="23" y="18"/>
                    <a:pt x="23" y="18"/>
                  </a:cubicBezTo>
                  <a:cubicBezTo>
                    <a:pt x="23" y="18"/>
                    <a:pt x="22" y="17"/>
                    <a:pt x="22" y="17"/>
                  </a:cubicBezTo>
                  <a:cubicBezTo>
                    <a:pt x="22" y="16"/>
                    <a:pt x="22" y="16"/>
                    <a:pt x="22" y="16"/>
                  </a:cubicBezTo>
                  <a:cubicBezTo>
                    <a:pt x="22" y="16"/>
                    <a:pt x="21" y="16"/>
                    <a:pt x="21" y="16"/>
                  </a:cubicBezTo>
                  <a:cubicBezTo>
                    <a:pt x="21" y="16"/>
                    <a:pt x="22" y="16"/>
                    <a:pt x="22" y="16"/>
                  </a:cubicBezTo>
                  <a:cubicBezTo>
                    <a:pt x="22" y="16"/>
                    <a:pt x="23" y="16"/>
                    <a:pt x="24" y="17"/>
                  </a:cubicBezTo>
                  <a:cubicBezTo>
                    <a:pt x="25" y="17"/>
                    <a:pt x="26" y="17"/>
                    <a:pt x="27" y="17"/>
                  </a:cubicBezTo>
                  <a:cubicBezTo>
                    <a:pt x="29" y="17"/>
                    <a:pt x="30" y="16"/>
                    <a:pt x="30" y="14"/>
                  </a:cubicBezTo>
                  <a:cubicBezTo>
                    <a:pt x="30" y="13"/>
                    <a:pt x="30" y="13"/>
                    <a:pt x="29" y="12"/>
                  </a:cubicBezTo>
                  <a:cubicBezTo>
                    <a:pt x="29" y="11"/>
                    <a:pt x="28" y="11"/>
                    <a:pt x="28" y="11"/>
                  </a:cubicBezTo>
                  <a:cubicBezTo>
                    <a:pt x="28" y="11"/>
                    <a:pt x="28" y="11"/>
                    <a:pt x="28" y="11"/>
                  </a:cubicBezTo>
                  <a:cubicBezTo>
                    <a:pt x="28" y="11"/>
                    <a:pt x="28" y="12"/>
                    <a:pt x="28" y="12"/>
                  </a:cubicBezTo>
                  <a:cubicBezTo>
                    <a:pt x="28" y="12"/>
                    <a:pt x="28" y="12"/>
                    <a:pt x="28" y="12"/>
                  </a:cubicBezTo>
                  <a:cubicBezTo>
                    <a:pt x="28" y="12"/>
                    <a:pt x="28" y="12"/>
                    <a:pt x="28" y="12"/>
                  </a:cubicBezTo>
                  <a:cubicBezTo>
                    <a:pt x="28" y="12"/>
                    <a:pt x="27" y="12"/>
                    <a:pt x="27" y="11"/>
                  </a:cubicBezTo>
                  <a:cubicBezTo>
                    <a:pt x="27" y="11"/>
                    <a:pt x="27" y="10"/>
                    <a:pt x="26" y="10"/>
                  </a:cubicBezTo>
                  <a:cubicBezTo>
                    <a:pt x="25" y="9"/>
                    <a:pt x="25" y="9"/>
                    <a:pt x="24" y="9"/>
                  </a:cubicBezTo>
                  <a:cubicBezTo>
                    <a:pt x="24" y="9"/>
                    <a:pt x="24" y="9"/>
                    <a:pt x="24" y="9"/>
                  </a:cubicBezTo>
                  <a:cubicBezTo>
                    <a:pt x="24" y="9"/>
                    <a:pt x="24" y="10"/>
                    <a:pt x="24" y="10"/>
                  </a:cubicBezTo>
                  <a:cubicBezTo>
                    <a:pt x="25" y="10"/>
                    <a:pt x="25" y="10"/>
                    <a:pt x="25" y="10"/>
                  </a:cubicBezTo>
                  <a:cubicBezTo>
                    <a:pt x="25" y="10"/>
                    <a:pt x="25" y="10"/>
                    <a:pt x="25" y="10"/>
                  </a:cubicBezTo>
                  <a:cubicBezTo>
                    <a:pt x="25" y="11"/>
                    <a:pt x="25" y="11"/>
                    <a:pt x="25" y="11"/>
                  </a:cubicBezTo>
                  <a:cubicBezTo>
                    <a:pt x="24" y="11"/>
                    <a:pt x="24" y="11"/>
                    <a:pt x="24" y="10"/>
                  </a:cubicBezTo>
                  <a:cubicBezTo>
                    <a:pt x="24" y="9"/>
                    <a:pt x="23" y="9"/>
                    <a:pt x="22" y="9"/>
                  </a:cubicBezTo>
                  <a:cubicBezTo>
                    <a:pt x="22" y="9"/>
                    <a:pt x="22" y="8"/>
                    <a:pt x="22" y="8"/>
                  </a:cubicBezTo>
                  <a:cubicBezTo>
                    <a:pt x="22" y="8"/>
                    <a:pt x="22" y="8"/>
                    <a:pt x="22" y="8"/>
                  </a:cubicBezTo>
                  <a:cubicBezTo>
                    <a:pt x="22" y="8"/>
                    <a:pt x="21" y="9"/>
                    <a:pt x="21" y="9"/>
                  </a:cubicBezTo>
                  <a:cubicBezTo>
                    <a:pt x="21" y="9"/>
                    <a:pt x="21" y="9"/>
                    <a:pt x="22" y="9"/>
                  </a:cubicBezTo>
                  <a:cubicBezTo>
                    <a:pt x="22" y="9"/>
                    <a:pt x="22" y="9"/>
                    <a:pt x="22" y="9"/>
                  </a:cubicBezTo>
                  <a:cubicBezTo>
                    <a:pt x="22" y="9"/>
                    <a:pt x="22" y="9"/>
                    <a:pt x="21" y="9"/>
                  </a:cubicBezTo>
                  <a:cubicBezTo>
                    <a:pt x="21" y="9"/>
                    <a:pt x="21" y="9"/>
                    <a:pt x="20" y="8"/>
                  </a:cubicBezTo>
                  <a:cubicBezTo>
                    <a:pt x="20" y="8"/>
                    <a:pt x="19" y="7"/>
                    <a:pt x="19" y="6"/>
                  </a:cubicBezTo>
                  <a:cubicBezTo>
                    <a:pt x="19" y="5"/>
                    <a:pt x="20" y="4"/>
                    <a:pt x="22" y="4"/>
                  </a:cubicBezTo>
                  <a:cubicBezTo>
                    <a:pt x="22" y="4"/>
                    <a:pt x="23" y="4"/>
                    <a:pt x="23" y="4"/>
                  </a:cubicBezTo>
                  <a:cubicBezTo>
                    <a:pt x="24" y="4"/>
                    <a:pt x="24" y="4"/>
                    <a:pt x="24" y="4"/>
                  </a:cubicBezTo>
                  <a:cubicBezTo>
                    <a:pt x="25" y="5"/>
                    <a:pt x="25" y="5"/>
                    <a:pt x="25" y="5"/>
                  </a:cubicBezTo>
                  <a:cubicBezTo>
                    <a:pt x="26" y="6"/>
                    <a:pt x="27" y="6"/>
                    <a:pt x="28" y="6"/>
                  </a:cubicBezTo>
                  <a:cubicBezTo>
                    <a:pt x="28" y="6"/>
                    <a:pt x="28" y="6"/>
                    <a:pt x="29" y="6"/>
                  </a:cubicBezTo>
                  <a:cubicBezTo>
                    <a:pt x="29" y="6"/>
                    <a:pt x="30" y="6"/>
                    <a:pt x="30" y="6"/>
                  </a:cubicBezTo>
                  <a:cubicBezTo>
                    <a:pt x="30" y="6"/>
                    <a:pt x="30" y="6"/>
                    <a:pt x="30" y="6"/>
                  </a:cubicBezTo>
                  <a:cubicBezTo>
                    <a:pt x="29" y="6"/>
                    <a:pt x="29" y="6"/>
                    <a:pt x="29" y="6"/>
                  </a:cubicBezTo>
                  <a:cubicBezTo>
                    <a:pt x="29" y="6"/>
                    <a:pt x="29" y="6"/>
                    <a:pt x="29" y="6"/>
                  </a:cubicBezTo>
                  <a:cubicBezTo>
                    <a:pt x="28" y="6"/>
                    <a:pt x="27" y="5"/>
                    <a:pt x="27" y="5"/>
                  </a:cubicBezTo>
                  <a:cubicBezTo>
                    <a:pt x="25" y="4"/>
                    <a:pt x="25" y="4"/>
                    <a:pt x="25" y="4"/>
                  </a:cubicBezTo>
                  <a:cubicBezTo>
                    <a:pt x="24" y="3"/>
                    <a:pt x="24" y="3"/>
                    <a:pt x="24" y="3"/>
                  </a:cubicBezTo>
                  <a:cubicBezTo>
                    <a:pt x="23" y="3"/>
                    <a:pt x="23" y="3"/>
                    <a:pt x="23" y="3"/>
                  </a:cubicBezTo>
                  <a:cubicBezTo>
                    <a:pt x="23" y="3"/>
                    <a:pt x="23" y="3"/>
                    <a:pt x="24" y="3"/>
                  </a:cubicBezTo>
                  <a:cubicBezTo>
                    <a:pt x="24" y="3"/>
                    <a:pt x="24" y="3"/>
                    <a:pt x="24" y="3"/>
                  </a:cubicBezTo>
                  <a:cubicBezTo>
                    <a:pt x="25" y="3"/>
                    <a:pt x="25" y="3"/>
                    <a:pt x="25" y="3"/>
                  </a:cubicBezTo>
                  <a:cubicBezTo>
                    <a:pt x="26" y="3"/>
                    <a:pt x="26" y="3"/>
                    <a:pt x="27" y="4"/>
                  </a:cubicBezTo>
                  <a:cubicBezTo>
                    <a:pt x="28" y="5"/>
                    <a:pt x="29" y="5"/>
                    <a:pt x="30" y="5"/>
                  </a:cubicBezTo>
                  <a:cubicBezTo>
                    <a:pt x="31" y="5"/>
                    <a:pt x="31" y="4"/>
                    <a:pt x="31" y="4"/>
                  </a:cubicBezTo>
                  <a:cubicBezTo>
                    <a:pt x="31" y="3"/>
                    <a:pt x="31" y="3"/>
                    <a:pt x="31" y="3"/>
                  </a:cubicBezTo>
                  <a:cubicBezTo>
                    <a:pt x="31" y="3"/>
                    <a:pt x="31" y="2"/>
                    <a:pt x="31" y="2"/>
                  </a:cubicBezTo>
                  <a:cubicBezTo>
                    <a:pt x="31" y="2"/>
                    <a:pt x="31" y="2"/>
                    <a:pt x="31" y="2"/>
                  </a:cubicBezTo>
                  <a:cubicBezTo>
                    <a:pt x="31" y="2"/>
                    <a:pt x="31" y="2"/>
                    <a:pt x="31" y="2"/>
                  </a:cubicBezTo>
                  <a:cubicBezTo>
                    <a:pt x="31" y="3"/>
                    <a:pt x="31" y="3"/>
                    <a:pt x="31" y="3"/>
                  </a:cubicBezTo>
                  <a:cubicBezTo>
                    <a:pt x="31" y="3"/>
                    <a:pt x="31" y="3"/>
                    <a:pt x="31" y="3"/>
                  </a:cubicBezTo>
                  <a:cubicBezTo>
                    <a:pt x="31" y="3"/>
                    <a:pt x="30" y="4"/>
                    <a:pt x="30" y="4"/>
                  </a:cubicBezTo>
                  <a:cubicBezTo>
                    <a:pt x="29" y="4"/>
                    <a:pt x="28" y="3"/>
                    <a:pt x="27" y="3"/>
                  </a:cubicBezTo>
                  <a:cubicBezTo>
                    <a:pt x="25" y="2"/>
                    <a:pt x="24" y="2"/>
                    <a:pt x="23" y="2"/>
                  </a:cubicBezTo>
                  <a:cubicBezTo>
                    <a:pt x="20" y="2"/>
                    <a:pt x="18" y="4"/>
                    <a:pt x="18" y="6"/>
                  </a:cubicBezTo>
                  <a:cubicBezTo>
                    <a:pt x="18" y="8"/>
                    <a:pt x="19" y="10"/>
                    <a:pt x="22" y="11"/>
                  </a:cubicBezTo>
                  <a:cubicBezTo>
                    <a:pt x="25" y="12"/>
                    <a:pt x="25" y="12"/>
                    <a:pt x="25" y="12"/>
                  </a:cubicBezTo>
                  <a:cubicBezTo>
                    <a:pt x="28" y="13"/>
                    <a:pt x="28" y="14"/>
                    <a:pt x="28" y="15"/>
                  </a:cubicBezTo>
                  <a:cubicBezTo>
                    <a:pt x="28" y="16"/>
                    <a:pt x="28" y="16"/>
                    <a:pt x="27" y="16"/>
                  </a:cubicBezTo>
                  <a:cubicBezTo>
                    <a:pt x="26" y="16"/>
                    <a:pt x="26" y="16"/>
                    <a:pt x="24" y="16"/>
                  </a:cubicBezTo>
                  <a:cubicBezTo>
                    <a:pt x="22" y="15"/>
                    <a:pt x="20" y="15"/>
                    <a:pt x="18" y="15"/>
                  </a:cubicBezTo>
                  <a:cubicBezTo>
                    <a:pt x="16" y="15"/>
                    <a:pt x="14" y="15"/>
                    <a:pt x="13" y="17"/>
                  </a:cubicBezTo>
                  <a:cubicBezTo>
                    <a:pt x="12" y="17"/>
                    <a:pt x="12" y="17"/>
                    <a:pt x="12" y="17"/>
                  </a:cubicBezTo>
                  <a:cubicBezTo>
                    <a:pt x="12" y="17"/>
                    <a:pt x="12" y="17"/>
                    <a:pt x="12" y="17"/>
                  </a:cubicBezTo>
                  <a:cubicBezTo>
                    <a:pt x="11" y="17"/>
                    <a:pt x="11" y="17"/>
                    <a:pt x="11" y="17"/>
                  </a:cubicBezTo>
                  <a:cubicBezTo>
                    <a:pt x="11" y="17"/>
                    <a:pt x="10" y="17"/>
                    <a:pt x="10" y="17"/>
                  </a:cubicBezTo>
                  <a:cubicBezTo>
                    <a:pt x="10" y="18"/>
                    <a:pt x="10" y="18"/>
                    <a:pt x="10" y="18"/>
                  </a:cubicBezTo>
                  <a:cubicBezTo>
                    <a:pt x="10" y="18"/>
                    <a:pt x="9" y="18"/>
                    <a:pt x="9" y="18"/>
                  </a:cubicBezTo>
                  <a:cubicBezTo>
                    <a:pt x="9" y="18"/>
                    <a:pt x="9" y="17"/>
                    <a:pt x="8" y="17"/>
                  </a:cubicBezTo>
                  <a:cubicBezTo>
                    <a:pt x="8" y="17"/>
                    <a:pt x="8" y="16"/>
                    <a:pt x="8" y="16"/>
                  </a:cubicBezTo>
                  <a:cubicBezTo>
                    <a:pt x="8" y="16"/>
                    <a:pt x="8" y="15"/>
                    <a:pt x="8" y="15"/>
                  </a:cubicBezTo>
                  <a:cubicBezTo>
                    <a:pt x="8" y="14"/>
                    <a:pt x="8" y="14"/>
                    <a:pt x="8" y="14"/>
                  </a:cubicBezTo>
                  <a:cubicBezTo>
                    <a:pt x="8" y="14"/>
                    <a:pt x="8" y="14"/>
                    <a:pt x="8" y="14"/>
                  </a:cubicBezTo>
                  <a:cubicBezTo>
                    <a:pt x="8" y="13"/>
                    <a:pt x="8" y="13"/>
                    <a:pt x="8" y="13"/>
                  </a:cubicBezTo>
                  <a:cubicBezTo>
                    <a:pt x="8" y="13"/>
                    <a:pt x="8" y="13"/>
                    <a:pt x="8" y="13"/>
                  </a:cubicBezTo>
                  <a:cubicBezTo>
                    <a:pt x="9" y="13"/>
                    <a:pt x="9" y="13"/>
                    <a:pt x="9" y="13"/>
                  </a:cubicBezTo>
                  <a:cubicBezTo>
                    <a:pt x="9" y="14"/>
                    <a:pt x="9" y="14"/>
                    <a:pt x="9" y="14"/>
                  </a:cubicBezTo>
                  <a:cubicBezTo>
                    <a:pt x="9" y="14"/>
                    <a:pt x="9" y="14"/>
                    <a:pt x="9" y="14"/>
                  </a:cubicBezTo>
                  <a:cubicBezTo>
                    <a:pt x="9" y="15"/>
                    <a:pt x="9" y="16"/>
                    <a:pt x="9" y="16"/>
                  </a:cubicBezTo>
                  <a:cubicBezTo>
                    <a:pt x="10" y="16"/>
                    <a:pt x="10" y="15"/>
                    <a:pt x="10" y="14"/>
                  </a:cubicBezTo>
                  <a:cubicBezTo>
                    <a:pt x="10" y="14"/>
                    <a:pt x="10" y="14"/>
                    <a:pt x="11" y="14"/>
                  </a:cubicBezTo>
                  <a:cubicBezTo>
                    <a:pt x="11" y="14"/>
                    <a:pt x="11" y="14"/>
                    <a:pt x="11" y="14"/>
                  </a:cubicBezTo>
                  <a:cubicBezTo>
                    <a:pt x="11" y="15"/>
                    <a:pt x="11" y="15"/>
                    <a:pt x="11" y="15"/>
                  </a:cubicBezTo>
                  <a:cubicBezTo>
                    <a:pt x="12" y="16"/>
                    <a:pt x="12" y="16"/>
                    <a:pt x="12" y="16"/>
                  </a:cubicBezTo>
                  <a:cubicBezTo>
                    <a:pt x="12" y="16"/>
                    <a:pt x="12" y="15"/>
                    <a:pt x="12" y="14"/>
                  </a:cubicBezTo>
                  <a:cubicBezTo>
                    <a:pt x="12" y="14"/>
                    <a:pt x="13" y="14"/>
                    <a:pt x="13" y="14"/>
                  </a:cubicBezTo>
                  <a:cubicBezTo>
                    <a:pt x="13" y="14"/>
                    <a:pt x="13" y="14"/>
                    <a:pt x="13" y="14"/>
                  </a:cubicBezTo>
                  <a:cubicBezTo>
                    <a:pt x="13" y="14"/>
                    <a:pt x="13" y="14"/>
                    <a:pt x="13" y="14"/>
                  </a:cubicBezTo>
                  <a:cubicBezTo>
                    <a:pt x="13" y="14"/>
                    <a:pt x="13" y="14"/>
                    <a:pt x="13" y="14"/>
                  </a:cubicBezTo>
                  <a:cubicBezTo>
                    <a:pt x="14" y="14"/>
                    <a:pt x="14" y="15"/>
                    <a:pt x="14" y="15"/>
                  </a:cubicBezTo>
                  <a:cubicBezTo>
                    <a:pt x="14" y="15"/>
                    <a:pt x="14" y="14"/>
                    <a:pt x="14" y="14"/>
                  </a:cubicBezTo>
                  <a:cubicBezTo>
                    <a:pt x="14" y="14"/>
                    <a:pt x="14" y="14"/>
                    <a:pt x="14" y="14"/>
                  </a:cubicBezTo>
                  <a:cubicBezTo>
                    <a:pt x="14" y="14"/>
                    <a:pt x="14" y="14"/>
                    <a:pt x="14" y="14"/>
                  </a:cubicBezTo>
                  <a:cubicBezTo>
                    <a:pt x="14" y="14"/>
                    <a:pt x="14" y="13"/>
                    <a:pt x="14" y="13"/>
                  </a:cubicBezTo>
                  <a:cubicBezTo>
                    <a:pt x="13" y="12"/>
                    <a:pt x="13" y="12"/>
                    <a:pt x="13" y="12"/>
                  </a:cubicBezTo>
                  <a:cubicBezTo>
                    <a:pt x="13" y="12"/>
                    <a:pt x="13" y="12"/>
                    <a:pt x="13" y="12"/>
                  </a:cubicBezTo>
                  <a:cubicBezTo>
                    <a:pt x="13" y="12"/>
                    <a:pt x="13" y="12"/>
                    <a:pt x="13" y="12"/>
                  </a:cubicBezTo>
                  <a:cubicBezTo>
                    <a:pt x="13" y="12"/>
                    <a:pt x="13" y="12"/>
                    <a:pt x="13" y="12"/>
                  </a:cubicBezTo>
                  <a:cubicBezTo>
                    <a:pt x="13" y="12"/>
                    <a:pt x="13" y="12"/>
                    <a:pt x="12" y="12"/>
                  </a:cubicBezTo>
                  <a:cubicBezTo>
                    <a:pt x="12" y="12"/>
                    <a:pt x="12" y="12"/>
                    <a:pt x="12" y="12"/>
                  </a:cubicBezTo>
                  <a:cubicBezTo>
                    <a:pt x="12" y="12"/>
                    <a:pt x="12" y="12"/>
                    <a:pt x="12" y="12"/>
                  </a:cubicBezTo>
                  <a:cubicBezTo>
                    <a:pt x="12" y="12"/>
                    <a:pt x="12" y="11"/>
                    <a:pt x="12" y="11"/>
                  </a:cubicBezTo>
                  <a:cubicBezTo>
                    <a:pt x="13" y="11"/>
                    <a:pt x="13" y="9"/>
                    <a:pt x="14" y="8"/>
                  </a:cubicBezTo>
                  <a:cubicBezTo>
                    <a:pt x="14" y="7"/>
                    <a:pt x="14" y="6"/>
                    <a:pt x="14" y="6"/>
                  </a:cubicBezTo>
                  <a:cubicBezTo>
                    <a:pt x="14" y="6"/>
                    <a:pt x="14" y="6"/>
                    <a:pt x="14" y="6"/>
                  </a:cubicBezTo>
                  <a:cubicBezTo>
                    <a:pt x="15" y="6"/>
                    <a:pt x="15" y="6"/>
                    <a:pt x="15" y="6"/>
                  </a:cubicBezTo>
                  <a:cubicBezTo>
                    <a:pt x="15" y="6"/>
                    <a:pt x="15" y="6"/>
                    <a:pt x="15" y="6"/>
                  </a:cubicBezTo>
                  <a:cubicBezTo>
                    <a:pt x="15" y="7"/>
                    <a:pt x="14" y="7"/>
                    <a:pt x="14" y="7"/>
                  </a:cubicBezTo>
                  <a:cubicBezTo>
                    <a:pt x="14" y="7"/>
                    <a:pt x="14" y="7"/>
                    <a:pt x="14" y="7"/>
                  </a:cubicBezTo>
                  <a:cubicBezTo>
                    <a:pt x="15" y="7"/>
                    <a:pt x="15" y="7"/>
                    <a:pt x="15" y="7"/>
                  </a:cubicBezTo>
                  <a:cubicBezTo>
                    <a:pt x="15" y="7"/>
                    <a:pt x="15" y="7"/>
                    <a:pt x="15" y="7"/>
                  </a:cubicBezTo>
                  <a:cubicBezTo>
                    <a:pt x="15" y="7"/>
                    <a:pt x="15" y="7"/>
                    <a:pt x="15" y="7"/>
                  </a:cubicBezTo>
                  <a:cubicBezTo>
                    <a:pt x="16" y="6"/>
                    <a:pt x="16" y="6"/>
                    <a:pt x="16" y="5"/>
                  </a:cubicBezTo>
                  <a:cubicBezTo>
                    <a:pt x="16" y="5"/>
                    <a:pt x="16" y="5"/>
                    <a:pt x="16" y="4"/>
                  </a:cubicBezTo>
                  <a:cubicBezTo>
                    <a:pt x="15" y="4"/>
                    <a:pt x="15" y="4"/>
                    <a:pt x="15" y="4"/>
                  </a:cubicBezTo>
                  <a:cubicBezTo>
                    <a:pt x="15" y="4"/>
                    <a:pt x="15" y="4"/>
                    <a:pt x="15" y="4"/>
                  </a:cubicBezTo>
                  <a:cubicBezTo>
                    <a:pt x="15" y="4"/>
                    <a:pt x="15" y="4"/>
                    <a:pt x="15" y="4"/>
                  </a:cubicBezTo>
                  <a:cubicBezTo>
                    <a:pt x="14" y="4"/>
                    <a:pt x="14" y="4"/>
                    <a:pt x="14" y="4"/>
                  </a:cubicBezTo>
                  <a:cubicBezTo>
                    <a:pt x="14" y="4"/>
                    <a:pt x="14" y="4"/>
                    <a:pt x="14" y="4"/>
                  </a:cubicBezTo>
                  <a:cubicBezTo>
                    <a:pt x="14" y="3"/>
                    <a:pt x="14" y="3"/>
                    <a:pt x="14" y="3"/>
                  </a:cubicBezTo>
                  <a:cubicBezTo>
                    <a:pt x="14" y="2"/>
                    <a:pt x="14" y="2"/>
                    <a:pt x="14" y="2"/>
                  </a:cubicBezTo>
                  <a:cubicBezTo>
                    <a:pt x="14" y="2"/>
                    <a:pt x="14" y="2"/>
                    <a:pt x="14" y="2"/>
                  </a:cubicBezTo>
                  <a:cubicBezTo>
                    <a:pt x="14" y="2"/>
                    <a:pt x="14" y="2"/>
                    <a:pt x="14" y="2"/>
                  </a:cubicBezTo>
                  <a:cubicBezTo>
                    <a:pt x="14" y="2"/>
                    <a:pt x="14" y="2"/>
                    <a:pt x="14" y="2"/>
                  </a:cubicBezTo>
                  <a:cubicBezTo>
                    <a:pt x="13" y="2"/>
                    <a:pt x="13" y="2"/>
                    <a:pt x="13" y="2"/>
                  </a:cubicBezTo>
                  <a:cubicBezTo>
                    <a:pt x="13" y="2"/>
                    <a:pt x="13" y="2"/>
                    <a:pt x="13" y="2"/>
                  </a:cubicBezTo>
                  <a:cubicBezTo>
                    <a:pt x="12" y="3"/>
                    <a:pt x="12" y="3"/>
                    <a:pt x="12" y="3"/>
                  </a:cubicBezTo>
                  <a:cubicBezTo>
                    <a:pt x="12" y="3"/>
                    <a:pt x="12" y="3"/>
                    <a:pt x="12" y="3"/>
                  </a:cubicBezTo>
                  <a:cubicBezTo>
                    <a:pt x="12" y="3"/>
                    <a:pt x="12" y="3"/>
                    <a:pt x="12" y="3"/>
                  </a:cubicBezTo>
                  <a:cubicBezTo>
                    <a:pt x="12" y="2"/>
                    <a:pt x="12" y="2"/>
                    <a:pt x="12" y="2"/>
                  </a:cubicBezTo>
                  <a:cubicBezTo>
                    <a:pt x="12" y="1"/>
                    <a:pt x="11" y="1"/>
                    <a:pt x="11" y="0"/>
                  </a:cubicBezTo>
                  <a:cubicBezTo>
                    <a:pt x="10" y="1"/>
                    <a:pt x="10" y="1"/>
                    <a:pt x="10" y="2"/>
                  </a:cubicBezTo>
                  <a:cubicBezTo>
                    <a:pt x="10" y="3"/>
                    <a:pt x="10" y="3"/>
                    <a:pt x="10" y="3"/>
                  </a:cubicBezTo>
                  <a:cubicBezTo>
                    <a:pt x="10" y="3"/>
                    <a:pt x="10" y="3"/>
                    <a:pt x="10" y="3"/>
                  </a:cubicBezTo>
                  <a:cubicBezTo>
                    <a:pt x="10" y="3"/>
                    <a:pt x="10" y="3"/>
                    <a:pt x="10" y="3"/>
                  </a:cubicBezTo>
                  <a:cubicBezTo>
                    <a:pt x="10" y="3"/>
                    <a:pt x="9" y="3"/>
                    <a:pt x="9" y="3"/>
                  </a:cubicBezTo>
                  <a:cubicBezTo>
                    <a:pt x="9" y="2"/>
                    <a:pt x="9" y="2"/>
                    <a:pt x="9" y="2"/>
                  </a:cubicBezTo>
                  <a:cubicBezTo>
                    <a:pt x="9" y="2"/>
                    <a:pt x="9" y="2"/>
                    <a:pt x="8" y="2"/>
                  </a:cubicBezTo>
                  <a:cubicBezTo>
                    <a:pt x="8" y="2"/>
                    <a:pt x="8" y="2"/>
                    <a:pt x="8" y="1"/>
                  </a:cubicBezTo>
                  <a:cubicBezTo>
                    <a:pt x="8" y="2"/>
                    <a:pt x="8" y="2"/>
                    <a:pt x="8" y="2"/>
                  </a:cubicBezTo>
                  <a:cubicBezTo>
                    <a:pt x="8" y="2"/>
                    <a:pt x="8" y="3"/>
                    <a:pt x="8" y="3"/>
                  </a:cubicBezTo>
                  <a:cubicBezTo>
                    <a:pt x="8" y="4"/>
                    <a:pt x="7" y="4"/>
                    <a:pt x="7" y="4"/>
                  </a:cubicBezTo>
                  <a:cubicBezTo>
                    <a:pt x="7" y="4"/>
                    <a:pt x="7" y="4"/>
                    <a:pt x="7" y="4"/>
                  </a:cubicBezTo>
                  <a:cubicBezTo>
                    <a:pt x="7" y="4"/>
                    <a:pt x="7" y="4"/>
                    <a:pt x="6" y="4"/>
                  </a:cubicBezTo>
                  <a:cubicBezTo>
                    <a:pt x="6" y="4"/>
                    <a:pt x="5" y="4"/>
                    <a:pt x="5" y="5"/>
                  </a:cubicBezTo>
                  <a:cubicBezTo>
                    <a:pt x="5" y="5"/>
                    <a:pt x="5" y="5"/>
                    <a:pt x="6" y="6"/>
                  </a:cubicBezTo>
                  <a:cubicBezTo>
                    <a:pt x="6" y="6"/>
                    <a:pt x="7" y="7"/>
                    <a:pt x="7" y="7"/>
                  </a:cubicBezTo>
                  <a:cubicBezTo>
                    <a:pt x="7" y="7"/>
                    <a:pt x="7" y="7"/>
                    <a:pt x="7" y="7"/>
                  </a:cubicBezTo>
                  <a:cubicBezTo>
                    <a:pt x="7" y="7"/>
                    <a:pt x="7" y="7"/>
                    <a:pt x="7" y="7"/>
                  </a:cubicBezTo>
                  <a:cubicBezTo>
                    <a:pt x="7" y="6"/>
                    <a:pt x="7" y="6"/>
                    <a:pt x="7" y="6"/>
                  </a:cubicBezTo>
                  <a:cubicBezTo>
                    <a:pt x="7" y="6"/>
                    <a:pt x="7" y="6"/>
                    <a:pt x="7" y="6"/>
                  </a:cubicBezTo>
                  <a:cubicBezTo>
                    <a:pt x="7" y="5"/>
                    <a:pt x="7" y="5"/>
                    <a:pt x="7" y="5"/>
                  </a:cubicBezTo>
                  <a:cubicBezTo>
                    <a:pt x="7" y="5"/>
                    <a:pt x="7" y="5"/>
                    <a:pt x="7" y="5"/>
                  </a:cubicBezTo>
                  <a:cubicBezTo>
                    <a:pt x="7" y="5"/>
                    <a:pt x="7" y="6"/>
                    <a:pt x="8" y="8"/>
                  </a:cubicBezTo>
                  <a:cubicBezTo>
                    <a:pt x="8" y="10"/>
                    <a:pt x="8" y="11"/>
                    <a:pt x="9" y="11"/>
                  </a:cubicBezTo>
                  <a:cubicBezTo>
                    <a:pt x="9" y="12"/>
                    <a:pt x="9" y="12"/>
                    <a:pt x="9" y="12"/>
                  </a:cubicBezTo>
                  <a:cubicBezTo>
                    <a:pt x="9" y="12"/>
                    <a:pt x="9" y="12"/>
                    <a:pt x="9" y="12"/>
                  </a:cubicBezTo>
                  <a:cubicBezTo>
                    <a:pt x="9" y="12"/>
                    <a:pt x="9" y="12"/>
                    <a:pt x="9" y="12"/>
                  </a:cubicBezTo>
                  <a:cubicBezTo>
                    <a:pt x="9" y="12"/>
                    <a:pt x="8" y="12"/>
                    <a:pt x="8" y="12"/>
                  </a:cubicBezTo>
                  <a:cubicBezTo>
                    <a:pt x="8" y="12"/>
                    <a:pt x="8" y="12"/>
                    <a:pt x="8" y="12"/>
                  </a:cubicBezTo>
                  <a:cubicBezTo>
                    <a:pt x="7" y="14"/>
                    <a:pt x="7" y="14"/>
                    <a:pt x="7" y="14"/>
                  </a:cubicBezTo>
                  <a:cubicBezTo>
                    <a:pt x="7" y="17"/>
                    <a:pt x="7" y="17"/>
                    <a:pt x="7" y="17"/>
                  </a:cubicBezTo>
                  <a:cubicBezTo>
                    <a:pt x="7" y="18"/>
                    <a:pt x="7" y="18"/>
                    <a:pt x="7" y="19"/>
                  </a:cubicBezTo>
                  <a:cubicBezTo>
                    <a:pt x="7" y="20"/>
                    <a:pt x="7" y="20"/>
                    <a:pt x="7" y="21"/>
                  </a:cubicBezTo>
                  <a:cubicBezTo>
                    <a:pt x="7" y="23"/>
                    <a:pt x="6" y="24"/>
                    <a:pt x="4" y="25"/>
                  </a:cubicBezTo>
                  <a:cubicBezTo>
                    <a:pt x="2" y="26"/>
                    <a:pt x="2" y="26"/>
                    <a:pt x="2" y="26"/>
                  </a:cubicBezTo>
                  <a:cubicBezTo>
                    <a:pt x="0" y="26"/>
                    <a:pt x="0" y="27"/>
                    <a:pt x="0" y="29"/>
                  </a:cubicBezTo>
                  <a:cubicBezTo>
                    <a:pt x="0" y="28"/>
                    <a:pt x="0" y="28"/>
                    <a:pt x="1" y="28"/>
                  </a:cubicBezTo>
                  <a:cubicBezTo>
                    <a:pt x="1" y="28"/>
                    <a:pt x="1" y="28"/>
                    <a:pt x="1" y="28"/>
                  </a:cubicBezTo>
                  <a:cubicBezTo>
                    <a:pt x="2" y="28"/>
                    <a:pt x="2" y="28"/>
                    <a:pt x="2" y="28"/>
                  </a:cubicBezTo>
                  <a:cubicBezTo>
                    <a:pt x="2" y="28"/>
                    <a:pt x="2" y="28"/>
                    <a:pt x="2" y="28"/>
                  </a:cubicBezTo>
                  <a:cubicBezTo>
                    <a:pt x="3" y="27"/>
                    <a:pt x="3" y="27"/>
                    <a:pt x="3" y="27"/>
                  </a:cubicBezTo>
                  <a:cubicBezTo>
                    <a:pt x="3" y="27"/>
                    <a:pt x="3" y="27"/>
                    <a:pt x="3" y="27"/>
                  </a:cubicBezTo>
                  <a:cubicBezTo>
                    <a:pt x="3" y="27"/>
                    <a:pt x="3" y="27"/>
                    <a:pt x="3" y="27"/>
                  </a:cubicBezTo>
                  <a:cubicBezTo>
                    <a:pt x="3" y="27"/>
                    <a:pt x="3" y="27"/>
                    <a:pt x="3" y="27"/>
                  </a:cubicBezTo>
                  <a:cubicBezTo>
                    <a:pt x="3" y="28"/>
                    <a:pt x="3" y="28"/>
                    <a:pt x="3" y="28"/>
                  </a:cubicBezTo>
                  <a:cubicBezTo>
                    <a:pt x="3" y="29"/>
                    <a:pt x="3" y="29"/>
                    <a:pt x="4" y="30"/>
                  </a:cubicBezTo>
                  <a:cubicBezTo>
                    <a:pt x="4" y="29"/>
                    <a:pt x="4" y="29"/>
                    <a:pt x="4" y="29"/>
                  </a:cubicBezTo>
                  <a:cubicBezTo>
                    <a:pt x="4" y="29"/>
                    <a:pt x="4" y="29"/>
                    <a:pt x="4" y="28"/>
                  </a:cubicBezTo>
                  <a:cubicBezTo>
                    <a:pt x="5" y="28"/>
                    <a:pt x="5" y="27"/>
                    <a:pt x="5" y="27"/>
                  </a:cubicBezTo>
                  <a:cubicBezTo>
                    <a:pt x="5" y="26"/>
                    <a:pt x="5" y="26"/>
                    <a:pt x="5" y="26"/>
                  </a:cubicBezTo>
                  <a:cubicBezTo>
                    <a:pt x="5" y="26"/>
                    <a:pt x="5" y="26"/>
                    <a:pt x="5" y="27"/>
                  </a:cubicBezTo>
                  <a:cubicBezTo>
                    <a:pt x="5" y="27"/>
                    <a:pt x="5" y="27"/>
                    <a:pt x="6" y="27"/>
                  </a:cubicBezTo>
                  <a:cubicBezTo>
                    <a:pt x="6" y="27"/>
                    <a:pt x="6" y="27"/>
                    <a:pt x="6" y="27"/>
                  </a:cubicBezTo>
                  <a:cubicBezTo>
                    <a:pt x="6" y="27"/>
                    <a:pt x="6" y="27"/>
                    <a:pt x="6" y="27"/>
                  </a:cubicBezTo>
                  <a:cubicBezTo>
                    <a:pt x="6" y="27"/>
                    <a:pt x="6" y="26"/>
                    <a:pt x="7" y="26"/>
                  </a:cubicBezTo>
                  <a:cubicBezTo>
                    <a:pt x="7" y="26"/>
                    <a:pt x="7" y="26"/>
                    <a:pt x="7" y="26"/>
                  </a:cubicBezTo>
                  <a:cubicBezTo>
                    <a:pt x="7" y="25"/>
                    <a:pt x="7" y="25"/>
                    <a:pt x="7" y="25"/>
                  </a:cubicBezTo>
                  <a:cubicBezTo>
                    <a:pt x="7" y="25"/>
                    <a:pt x="7" y="25"/>
                    <a:pt x="7" y="25"/>
                  </a:cubicBezTo>
                  <a:cubicBezTo>
                    <a:pt x="7" y="24"/>
                    <a:pt x="7" y="24"/>
                    <a:pt x="7" y="24"/>
                  </a:cubicBezTo>
                  <a:cubicBezTo>
                    <a:pt x="7" y="24"/>
                    <a:pt x="7" y="25"/>
                    <a:pt x="8" y="25"/>
                  </a:cubicBezTo>
                  <a:cubicBezTo>
                    <a:pt x="8" y="25"/>
                    <a:pt x="8" y="25"/>
                    <a:pt x="8" y="25"/>
                  </a:cubicBezTo>
                  <a:cubicBezTo>
                    <a:pt x="8" y="25"/>
                    <a:pt x="8" y="25"/>
                    <a:pt x="8" y="25"/>
                  </a:cubicBezTo>
                  <a:cubicBezTo>
                    <a:pt x="8" y="25"/>
                    <a:pt x="8" y="25"/>
                    <a:pt x="8" y="25"/>
                  </a:cubicBezTo>
                  <a:cubicBezTo>
                    <a:pt x="8" y="24"/>
                    <a:pt x="9" y="24"/>
                    <a:pt x="9" y="23"/>
                  </a:cubicBezTo>
                  <a:cubicBezTo>
                    <a:pt x="9" y="23"/>
                    <a:pt x="9" y="23"/>
                    <a:pt x="9" y="23"/>
                  </a:cubicBezTo>
                  <a:cubicBezTo>
                    <a:pt x="9" y="22"/>
                    <a:pt x="9" y="22"/>
                    <a:pt x="9" y="22"/>
                  </a:cubicBezTo>
                  <a:cubicBezTo>
                    <a:pt x="9" y="22"/>
                    <a:pt x="9" y="22"/>
                    <a:pt x="9" y="22"/>
                  </a:cubicBezTo>
                  <a:cubicBezTo>
                    <a:pt x="9" y="22"/>
                    <a:pt x="9" y="22"/>
                    <a:pt x="9" y="22"/>
                  </a:cubicBezTo>
                  <a:cubicBezTo>
                    <a:pt x="9" y="22"/>
                    <a:pt x="9" y="22"/>
                    <a:pt x="9" y="23"/>
                  </a:cubicBezTo>
                  <a:cubicBezTo>
                    <a:pt x="9" y="23"/>
                    <a:pt x="10" y="23"/>
                    <a:pt x="10" y="23"/>
                  </a:cubicBezTo>
                  <a:cubicBezTo>
                    <a:pt x="10" y="23"/>
                    <a:pt x="10" y="23"/>
                    <a:pt x="10" y="23"/>
                  </a:cubicBezTo>
                  <a:cubicBezTo>
                    <a:pt x="11" y="22"/>
                    <a:pt x="11" y="22"/>
                    <a:pt x="11" y="22"/>
                  </a:cubicBezTo>
                  <a:cubicBezTo>
                    <a:pt x="11" y="22"/>
                    <a:pt x="11" y="22"/>
                    <a:pt x="11" y="22"/>
                  </a:cubicBezTo>
                  <a:cubicBezTo>
                    <a:pt x="11" y="22"/>
                    <a:pt x="11" y="22"/>
                    <a:pt x="11" y="21"/>
                  </a:cubicBezTo>
                  <a:cubicBezTo>
                    <a:pt x="10" y="21"/>
                    <a:pt x="10" y="21"/>
                    <a:pt x="10" y="21"/>
                  </a:cubicBezTo>
                  <a:cubicBezTo>
                    <a:pt x="10" y="21"/>
                    <a:pt x="10" y="21"/>
                    <a:pt x="10" y="21"/>
                  </a:cubicBezTo>
                  <a:cubicBezTo>
                    <a:pt x="10" y="20"/>
                    <a:pt x="10" y="20"/>
                    <a:pt x="11" y="19"/>
                  </a:cubicBezTo>
                  <a:cubicBezTo>
                    <a:pt x="11" y="19"/>
                    <a:pt x="11" y="18"/>
                    <a:pt x="11" y="18"/>
                  </a:cubicBezTo>
                  <a:cubicBezTo>
                    <a:pt x="11" y="18"/>
                    <a:pt x="11" y="18"/>
                    <a:pt x="11" y="18"/>
                  </a:cubicBezTo>
                  <a:cubicBezTo>
                    <a:pt x="11" y="18"/>
                    <a:pt x="11" y="18"/>
                    <a:pt x="11" y="18"/>
                  </a:cubicBezTo>
                  <a:cubicBezTo>
                    <a:pt x="11" y="19"/>
                    <a:pt x="11" y="19"/>
                    <a:pt x="11" y="19"/>
                  </a:cubicBezTo>
                  <a:cubicBezTo>
                    <a:pt x="11" y="19"/>
                    <a:pt x="11" y="19"/>
                    <a:pt x="11" y="19"/>
                  </a:cubicBezTo>
                  <a:cubicBezTo>
                    <a:pt x="11" y="19"/>
                    <a:pt x="11" y="19"/>
                    <a:pt x="11" y="19"/>
                  </a:cubicBezTo>
                  <a:cubicBezTo>
                    <a:pt x="11" y="19"/>
                    <a:pt x="12" y="19"/>
                    <a:pt x="12" y="19"/>
                  </a:cubicBezTo>
                  <a:cubicBezTo>
                    <a:pt x="12" y="19"/>
                    <a:pt x="12" y="19"/>
                    <a:pt x="12" y="19"/>
                  </a:cubicBezTo>
                  <a:cubicBezTo>
                    <a:pt x="13" y="19"/>
                    <a:pt x="13" y="19"/>
                    <a:pt x="13" y="19"/>
                  </a:cubicBezTo>
                  <a:cubicBezTo>
                    <a:pt x="13" y="19"/>
                    <a:pt x="13" y="19"/>
                    <a:pt x="14" y="19"/>
                  </a:cubicBezTo>
                  <a:cubicBezTo>
                    <a:pt x="15" y="18"/>
                    <a:pt x="15" y="18"/>
                    <a:pt x="16" y="18"/>
                  </a:cubicBezTo>
                  <a:cubicBezTo>
                    <a:pt x="17" y="18"/>
                    <a:pt x="17" y="18"/>
                    <a:pt x="18" y="18"/>
                  </a:cubicBezTo>
                  <a:cubicBezTo>
                    <a:pt x="18" y="18"/>
                    <a:pt x="18" y="18"/>
                    <a:pt x="18" y="18"/>
                  </a:cubicBezTo>
                  <a:cubicBezTo>
                    <a:pt x="18" y="18"/>
                    <a:pt x="18" y="18"/>
                    <a:pt x="18" y="18"/>
                  </a:cubicBezTo>
                  <a:cubicBezTo>
                    <a:pt x="19" y="18"/>
                    <a:pt x="19" y="18"/>
                    <a:pt x="19" y="18"/>
                  </a:cubicBezTo>
                  <a:cubicBezTo>
                    <a:pt x="19" y="18"/>
                    <a:pt x="18" y="17"/>
                    <a:pt x="18" y="17"/>
                  </a:cubicBezTo>
                  <a:cubicBezTo>
                    <a:pt x="18" y="17"/>
                    <a:pt x="18" y="17"/>
                    <a:pt x="18" y="17"/>
                  </a:cubicBezTo>
                  <a:cubicBezTo>
                    <a:pt x="18" y="17"/>
                    <a:pt x="18" y="17"/>
                    <a:pt x="18" y="17"/>
                  </a:cubicBezTo>
                  <a:cubicBezTo>
                    <a:pt x="18" y="17"/>
                    <a:pt x="19" y="17"/>
                    <a:pt x="19" y="17"/>
                  </a:cubicBezTo>
                  <a:cubicBezTo>
                    <a:pt x="19" y="17"/>
                    <a:pt x="19" y="17"/>
                    <a:pt x="19" y="18"/>
                  </a:cubicBezTo>
                  <a:cubicBezTo>
                    <a:pt x="20" y="19"/>
                    <a:pt x="21" y="20"/>
                    <a:pt x="22" y="20"/>
                  </a:cubicBezTo>
                  <a:cubicBezTo>
                    <a:pt x="23" y="21"/>
                    <a:pt x="23" y="21"/>
                    <a:pt x="23" y="21"/>
                  </a:cubicBezTo>
                  <a:cubicBezTo>
                    <a:pt x="24" y="21"/>
                    <a:pt x="24" y="21"/>
                    <a:pt x="24" y="22"/>
                  </a:cubicBezTo>
                  <a:cubicBezTo>
                    <a:pt x="24" y="23"/>
                    <a:pt x="23" y="24"/>
                    <a:pt x="22" y="24"/>
                  </a:cubicBezTo>
                  <a:cubicBezTo>
                    <a:pt x="21" y="25"/>
                    <a:pt x="21" y="25"/>
                    <a:pt x="21" y="25"/>
                  </a:cubicBezTo>
                  <a:cubicBezTo>
                    <a:pt x="21" y="25"/>
                    <a:pt x="20" y="26"/>
                    <a:pt x="20" y="27"/>
                  </a:cubicBezTo>
                  <a:cubicBezTo>
                    <a:pt x="20" y="27"/>
                    <a:pt x="20" y="28"/>
                    <a:pt x="20" y="28"/>
                  </a:cubicBezTo>
                  <a:cubicBezTo>
                    <a:pt x="21" y="28"/>
                    <a:pt x="21" y="28"/>
                    <a:pt x="21" y="28"/>
                  </a:cubicBezTo>
                  <a:cubicBezTo>
                    <a:pt x="21" y="28"/>
                    <a:pt x="21" y="28"/>
                    <a:pt x="21" y="28"/>
                  </a:cubicBezTo>
                  <a:cubicBezTo>
                    <a:pt x="22" y="27"/>
                    <a:pt x="22" y="27"/>
                    <a:pt x="22" y="27"/>
                  </a:cubicBezTo>
                  <a:cubicBezTo>
                    <a:pt x="22" y="27"/>
                    <a:pt x="22" y="27"/>
                    <a:pt x="22" y="27"/>
                  </a:cubicBezTo>
                  <a:cubicBezTo>
                    <a:pt x="22" y="26"/>
                    <a:pt x="22" y="26"/>
                    <a:pt x="22" y="26"/>
                  </a:cubicBezTo>
                  <a:cubicBezTo>
                    <a:pt x="23" y="26"/>
                    <a:pt x="23" y="25"/>
                    <a:pt x="23" y="25"/>
                  </a:cubicBezTo>
                  <a:cubicBezTo>
                    <a:pt x="23" y="25"/>
                    <a:pt x="23" y="25"/>
                    <a:pt x="23" y="26"/>
                  </a:cubicBezTo>
                  <a:cubicBezTo>
                    <a:pt x="23" y="26"/>
                    <a:pt x="23" y="26"/>
                    <a:pt x="23" y="26"/>
                  </a:cubicBezTo>
                  <a:cubicBezTo>
                    <a:pt x="23" y="26"/>
                    <a:pt x="23" y="26"/>
                    <a:pt x="23" y="26"/>
                  </a:cubicBezTo>
                  <a:cubicBezTo>
                    <a:pt x="23" y="27"/>
                    <a:pt x="23" y="27"/>
                    <a:pt x="23" y="27"/>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98">
              <a:extLst>
                <a:ext uri="{FF2B5EF4-FFF2-40B4-BE49-F238E27FC236}">
                  <a16:creationId xmlns:a16="http://schemas.microsoft.com/office/drawing/2014/main" id="{C580C596-2720-4776-95D2-441B2E2A31BF}"/>
                </a:ext>
              </a:extLst>
            </p:cNvPr>
            <p:cNvSpPr>
              <a:spLocks/>
            </p:cNvSpPr>
            <p:nvPr userDrawn="1"/>
          </p:nvSpPr>
          <p:spPr bwMode="auto">
            <a:xfrm>
              <a:off x="355" y="283"/>
              <a:ext cx="31" cy="40"/>
            </a:xfrm>
            <a:custGeom>
              <a:avLst/>
              <a:gdLst>
                <a:gd name="T0" fmla="*/ 0 w 15"/>
                <a:gd name="T1" fmla="*/ 18 h 19"/>
                <a:gd name="T2" fmla="*/ 3 w 15"/>
                <a:gd name="T3" fmla="*/ 15 h 19"/>
                <a:gd name="T4" fmla="*/ 10 w 15"/>
                <a:gd name="T5" fmla="*/ 9 h 19"/>
                <a:gd name="T6" fmla="*/ 10 w 15"/>
                <a:gd name="T7" fmla="*/ 7 h 19"/>
                <a:gd name="T8" fmla="*/ 10 w 15"/>
                <a:gd name="T9" fmla="*/ 5 h 19"/>
                <a:gd name="T10" fmla="*/ 11 w 15"/>
                <a:gd name="T11" fmla="*/ 3 h 19"/>
                <a:gd name="T12" fmla="*/ 12 w 15"/>
                <a:gd name="T13" fmla="*/ 2 h 19"/>
                <a:gd name="T14" fmla="*/ 12 w 15"/>
                <a:gd name="T15" fmla="*/ 1 h 19"/>
                <a:gd name="T16" fmla="*/ 12 w 15"/>
                <a:gd name="T17" fmla="*/ 1 h 19"/>
                <a:gd name="T18" fmla="*/ 12 w 15"/>
                <a:gd name="T19" fmla="*/ 1 h 19"/>
                <a:gd name="T20" fmla="*/ 13 w 15"/>
                <a:gd name="T21" fmla="*/ 0 h 19"/>
                <a:gd name="T22" fmla="*/ 13 w 15"/>
                <a:gd name="T23" fmla="*/ 0 h 19"/>
                <a:gd name="T24" fmla="*/ 13 w 15"/>
                <a:gd name="T25" fmla="*/ 0 h 19"/>
                <a:gd name="T26" fmla="*/ 14 w 15"/>
                <a:gd name="T27" fmla="*/ 0 h 19"/>
                <a:gd name="T28" fmla="*/ 14 w 15"/>
                <a:gd name="T29" fmla="*/ 0 h 19"/>
                <a:gd name="T30" fmla="*/ 14 w 15"/>
                <a:gd name="T31" fmla="*/ 1 h 19"/>
                <a:gd name="T32" fmla="*/ 14 w 15"/>
                <a:gd name="T33" fmla="*/ 1 h 19"/>
                <a:gd name="T34" fmla="*/ 14 w 15"/>
                <a:gd name="T35" fmla="*/ 1 h 19"/>
                <a:gd name="T36" fmla="*/ 15 w 15"/>
                <a:gd name="T37" fmla="*/ 1 h 19"/>
                <a:gd name="T38" fmla="*/ 15 w 15"/>
                <a:gd name="T39" fmla="*/ 1 h 19"/>
                <a:gd name="T40" fmla="*/ 14 w 15"/>
                <a:gd name="T41" fmla="*/ 4 h 19"/>
                <a:gd name="T42" fmla="*/ 12 w 15"/>
                <a:gd name="T43" fmla="*/ 8 h 19"/>
                <a:gd name="T44" fmla="*/ 13 w 15"/>
                <a:gd name="T45" fmla="*/ 10 h 19"/>
                <a:gd name="T46" fmla="*/ 13 w 15"/>
                <a:gd name="T47" fmla="*/ 10 h 19"/>
                <a:gd name="T48" fmla="*/ 13 w 15"/>
                <a:gd name="T49" fmla="*/ 11 h 19"/>
                <a:gd name="T50" fmla="*/ 13 w 15"/>
                <a:gd name="T51" fmla="*/ 11 h 19"/>
                <a:gd name="T52" fmla="*/ 12 w 15"/>
                <a:gd name="T53" fmla="*/ 11 h 19"/>
                <a:gd name="T54" fmla="*/ 12 w 15"/>
                <a:gd name="T55" fmla="*/ 11 h 19"/>
                <a:gd name="T56" fmla="*/ 11 w 15"/>
                <a:gd name="T57" fmla="*/ 11 h 19"/>
                <a:gd name="T58" fmla="*/ 11 w 15"/>
                <a:gd name="T59" fmla="*/ 11 h 19"/>
                <a:gd name="T60" fmla="*/ 11 w 15"/>
                <a:gd name="T61" fmla="*/ 11 h 19"/>
                <a:gd name="T62" fmla="*/ 11 w 15"/>
                <a:gd name="T63" fmla="*/ 11 h 19"/>
                <a:gd name="T64" fmla="*/ 11 w 15"/>
                <a:gd name="T65" fmla="*/ 12 h 19"/>
                <a:gd name="T66" fmla="*/ 11 w 15"/>
                <a:gd name="T67" fmla="*/ 12 h 19"/>
                <a:gd name="T68" fmla="*/ 10 w 15"/>
                <a:gd name="T69" fmla="*/ 13 h 19"/>
                <a:gd name="T70" fmla="*/ 10 w 15"/>
                <a:gd name="T71" fmla="*/ 13 h 19"/>
                <a:gd name="T72" fmla="*/ 10 w 15"/>
                <a:gd name="T73" fmla="*/ 13 h 19"/>
                <a:gd name="T74" fmla="*/ 10 w 15"/>
                <a:gd name="T75" fmla="*/ 12 h 19"/>
                <a:gd name="T76" fmla="*/ 9 w 15"/>
                <a:gd name="T77" fmla="*/ 12 h 19"/>
                <a:gd name="T78" fmla="*/ 9 w 15"/>
                <a:gd name="T79" fmla="*/ 12 h 19"/>
                <a:gd name="T80" fmla="*/ 9 w 15"/>
                <a:gd name="T81" fmla="*/ 14 h 19"/>
                <a:gd name="T82" fmla="*/ 8 w 15"/>
                <a:gd name="T83" fmla="*/ 14 h 19"/>
                <a:gd name="T84" fmla="*/ 8 w 15"/>
                <a:gd name="T85" fmla="*/ 15 h 19"/>
                <a:gd name="T86" fmla="*/ 8 w 15"/>
                <a:gd name="T87" fmla="*/ 14 h 19"/>
                <a:gd name="T88" fmla="*/ 7 w 15"/>
                <a:gd name="T89" fmla="*/ 14 h 19"/>
                <a:gd name="T90" fmla="*/ 7 w 15"/>
                <a:gd name="T91" fmla="*/ 14 h 19"/>
                <a:gd name="T92" fmla="*/ 7 w 15"/>
                <a:gd name="T93" fmla="*/ 15 h 19"/>
                <a:gd name="T94" fmla="*/ 6 w 15"/>
                <a:gd name="T95" fmla="*/ 17 h 19"/>
                <a:gd name="T96" fmla="*/ 5 w 15"/>
                <a:gd name="T97" fmla="*/ 18 h 19"/>
                <a:gd name="T98" fmla="*/ 5 w 15"/>
                <a:gd name="T99" fmla="*/ 16 h 19"/>
                <a:gd name="T100" fmla="*/ 5 w 15"/>
                <a:gd name="T101" fmla="*/ 16 h 19"/>
                <a:gd name="T102" fmla="*/ 5 w 15"/>
                <a:gd name="T103" fmla="*/ 15 h 19"/>
                <a:gd name="T104" fmla="*/ 5 w 15"/>
                <a:gd name="T105" fmla="*/ 15 h 19"/>
                <a:gd name="T106" fmla="*/ 5 w 15"/>
                <a:gd name="T107" fmla="*/ 15 h 19"/>
                <a:gd name="T108" fmla="*/ 4 w 15"/>
                <a:gd name="T109" fmla="*/ 16 h 19"/>
                <a:gd name="T110" fmla="*/ 3 w 15"/>
                <a:gd name="T111" fmla="*/ 17 h 19"/>
                <a:gd name="T112" fmla="*/ 2 w 15"/>
                <a:gd name="T113" fmla="*/ 18 h 19"/>
                <a:gd name="T114" fmla="*/ 0 w 15"/>
                <a:gd name="T115" fmla="*/ 19 h 19"/>
                <a:gd name="T116" fmla="*/ 0 w 15"/>
                <a:gd name="T1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 h="19">
                  <a:moveTo>
                    <a:pt x="0" y="18"/>
                  </a:moveTo>
                  <a:cubicBezTo>
                    <a:pt x="0" y="17"/>
                    <a:pt x="1" y="16"/>
                    <a:pt x="3" y="15"/>
                  </a:cubicBezTo>
                  <a:cubicBezTo>
                    <a:pt x="8" y="12"/>
                    <a:pt x="10" y="10"/>
                    <a:pt x="10" y="9"/>
                  </a:cubicBezTo>
                  <a:cubicBezTo>
                    <a:pt x="10" y="8"/>
                    <a:pt x="10" y="8"/>
                    <a:pt x="10" y="7"/>
                  </a:cubicBezTo>
                  <a:cubicBezTo>
                    <a:pt x="10" y="6"/>
                    <a:pt x="10" y="6"/>
                    <a:pt x="10" y="5"/>
                  </a:cubicBezTo>
                  <a:cubicBezTo>
                    <a:pt x="10" y="4"/>
                    <a:pt x="10" y="3"/>
                    <a:pt x="11" y="3"/>
                  </a:cubicBezTo>
                  <a:cubicBezTo>
                    <a:pt x="12" y="2"/>
                    <a:pt x="12" y="2"/>
                    <a:pt x="12" y="2"/>
                  </a:cubicBezTo>
                  <a:cubicBezTo>
                    <a:pt x="12" y="2"/>
                    <a:pt x="12" y="1"/>
                    <a:pt x="12" y="1"/>
                  </a:cubicBezTo>
                  <a:cubicBezTo>
                    <a:pt x="12" y="1"/>
                    <a:pt x="12" y="1"/>
                    <a:pt x="12" y="1"/>
                  </a:cubicBezTo>
                  <a:cubicBezTo>
                    <a:pt x="12" y="1"/>
                    <a:pt x="12" y="1"/>
                    <a:pt x="12" y="1"/>
                  </a:cubicBezTo>
                  <a:cubicBezTo>
                    <a:pt x="12" y="0"/>
                    <a:pt x="12" y="0"/>
                    <a:pt x="13" y="0"/>
                  </a:cubicBezTo>
                  <a:cubicBezTo>
                    <a:pt x="13" y="0"/>
                    <a:pt x="13" y="0"/>
                    <a:pt x="13" y="0"/>
                  </a:cubicBezTo>
                  <a:cubicBezTo>
                    <a:pt x="13" y="0"/>
                    <a:pt x="13" y="0"/>
                    <a:pt x="13" y="0"/>
                  </a:cubicBezTo>
                  <a:cubicBezTo>
                    <a:pt x="13" y="0"/>
                    <a:pt x="13" y="0"/>
                    <a:pt x="14" y="0"/>
                  </a:cubicBezTo>
                  <a:cubicBezTo>
                    <a:pt x="14" y="0"/>
                    <a:pt x="14" y="0"/>
                    <a:pt x="14" y="0"/>
                  </a:cubicBezTo>
                  <a:cubicBezTo>
                    <a:pt x="14" y="1"/>
                    <a:pt x="14" y="1"/>
                    <a:pt x="14" y="1"/>
                  </a:cubicBezTo>
                  <a:cubicBezTo>
                    <a:pt x="14" y="1"/>
                    <a:pt x="14" y="1"/>
                    <a:pt x="14" y="1"/>
                  </a:cubicBezTo>
                  <a:cubicBezTo>
                    <a:pt x="14" y="1"/>
                    <a:pt x="14" y="1"/>
                    <a:pt x="14" y="1"/>
                  </a:cubicBezTo>
                  <a:cubicBezTo>
                    <a:pt x="15" y="1"/>
                    <a:pt x="15" y="1"/>
                    <a:pt x="15" y="1"/>
                  </a:cubicBezTo>
                  <a:cubicBezTo>
                    <a:pt x="15" y="1"/>
                    <a:pt x="15" y="1"/>
                    <a:pt x="15" y="1"/>
                  </a:cubicBezTo>
                  <a:cubicBezTo>
                    <a:pt x="15" y="2"/>
                    <a:pt x="15" y="3"/>
                    <a:pt x="14" y="4"/>
                  </a:cubicBezTo>
                  <a:cubicBezTo>
                    <a:pt x="13" y="5"/>
                    <a:pt x="12" y="6"/>
                    <a:pt x="12" y="8"/>
                  </a:cubicBezTo>
                  <a:cubicBezTo>
                    <a:pt x="12" y="8"/>
                    <a:pt x="12" y="9"/>
                    <a:pt x="13" y="10"/>
                  </a:cubicBezTo>
                  <a:cubicBezTo>
                    <a:pt x="13" y="10"/>
                    <a:pt x="13" y="10"/>
                    <a:pt x="13" y="10"/>
                  </a:cubicBezTo>
                  <a:cubicBezTo>
                    <a:pt x="13" y="10"/>
                    <a:pt x="13" y="10"/>
                    <a:pt x="13" y="11"/>
                  </a:cubicBezTo>
                  <a:cubicBezTo>
                    <a:pt x="13" y="11"/>
                    <a:pt x="13" y="11"/>
                    <a:pt x="13" y="11"/>
                  </a:cubicBezTo>
                  <a:cubicBezTo>
                    <a:pt x="12" y="11"/>
                    <a:pt x="12" y="11"/>
                    <a:pt x="12" y="11"/>
                  </a:cubicBezTo>
                  <a:cubicBezTo>
                    <a:pt x="12" y="11"/>
                    <a:pt x="12" y="11"/>
                    <a:pt x="12" y="11"/>
                  </a:cubicBezTo>
                  <a:cubicBezTo>
                    <a:pt x="11" y="11"/>
                    <a:pt x="11" y="11"/>
                    <a:pt x="11" y="11"/>
                  </a:cubicBezTo>
                  <a:cubicBezTo>
                    <a:pt x="11" y="11"/>
                    <a:pt x="11" y="11"/>
                    <a:pt x="11" y="11"/>
                  </a:cubicBezTo>
                  <a:cubicBezTo>
                    <a:pt x="11" y="11"/>
                    <a:pt x="11" y="11"/>
                    <a:pt x="11" y="11"/>
                  </a:cubicBezTo>
                  <a:cubicBezTo>
                    <a:pt x="11" y="11"/>
                    <a:pt x="11" y="11"/>
                    <a:pt x="11" y="11"/>
                  </a:cubicBezTo>
                  <a:cubicBezTo>
                    <a:pt x="11" y="12"/>
                    <a:pt x="11" y="12"/>
                    <a:pt x="11" y="12"/>
                  </a:cubicBezTo>
                  <a:cubicBezTo>
                    <a:pt x="11" y="12"/>
                    <a:pt x="11" y="12"/>
                    <a:pt x="11" y="12"/>
                  </a:cubicBezTo>
                  <a:cubicBezTo>
                    <a:pt x="11" y="13"/>
                    <a:pt x="10" y="13"/>
                    <a:pt x="10" y="13"/>
                  </a:cubicBezTo>
                  <a:cubicBezTo>
                    <a:pt x="10" y="13"/>
                    <a:pt x="10" y="13"/>
                    <a:pt x="10" y="13"/>
                  </a:cubicBezTo>
                  <a:cubicBezTo>
                    <a:pt x="10" y="13"/>
                    <a:pt x="10" y="13"/>
                    <a:pt x="10" y="13"/>
                  </a:cubicBezTo>
                  <a:cubicBezTo>
                    <a:pt x="10" y="12"/>
                    <a:pt x="10" y="12"/>
                    <a:pt x="10" y="12"/>
                  </a:cubicBezTo>
                  <a:cubicBezTo>
                    <a:pt x="10" y="12"/>
                    <a:pt x="9" y="12"/>
                    <a:pt x="9" y="12"/>
                  </a:cubicBezTo>
                  <a:cubicBezTo>
                    <a:pt x="9" y="12"/>
                    <a:pt x="9" y="12"/>
                    <a:pt x="9" y="12"/>
                  </a:cubicBezTo>
                  <a:cubicBezTo>
                    <a:pt x="9" y="13"/>
                    <a:pt x="9" y="14"/>
                    <a:pt x="9" y="14"/>
                  </a:cubicBezTo>
                  <a:cubicBezTo>
                    <a:pt x="8" y="14"/>
                    <a:pt x="8" y="14"/>
                    <a:pt x="8" y="14"/>
                  </a:cubicBezTo>
                  <a:cubicBezTo>
                    <a:pt x="8" y="14"/>
                    <a:pt x="8" y="15"/>
                    <a:pt x="8" y="15"/>
                  </a:cubicBezTo>
                  <a:cubicBezTo>
                    <a:pt x="8" y="15"/>
                    <a:pt x="8" y="14"/>
                    <a:pt x="8" y="14"/>
                  </a:cubicBezTo>
                  <a:cubicBezTo>
                    <a:pt x="7" y="14"/>
                    <a:pt x="7" y="14"/>
                    <a:pt x="7" y="14"/>
                  </a:cubicBezTo>
                  <a:cubicBezTo>
                    <a:pt x="7" y="14"/>
                    <a:pt x="7" y="14"/>
                    <a:pt x="7" y="14"/>
                  </a:cubicBezTo>
                  <a:cubicBezTo>
                    <a:pt x="7" y="14"/>
                    <a:pt x="7" y="14"/>
                    <a:pt x="7" y="15"/>
                  </a:cubicBezTo>
                  <a:cubicBezTo>
                    <a:pt x="7" y="16"/>
                    <a:pt x="7" y="16"/>
                    <a:pt x="6" y="17"/>
                  </a:cubicBezTo>
                  <a:cubicBezTo>
                    <a:pt x="5" y="17"/>
                    <a:pt x="5" y="17"/>
                    <a:pt x="5" y="18"/>
                  </a:cubicBezTo>
                  <a:cubicBezTo>
                    <a:pt x="5" y="17"/>
                    <a:pt x="5" y="17"/>
                    <a:pt x="5" y="16"/>
                  </a:cubicBezTo>
                  <a:cubicBezTo>
                    <a:pt x="5" y="16"/>
                    <a:pt x="5" y="16"/>
                    <a:pt x="5" y="16"/>
                  </a:cubicBezTo>
                  <a:cubicBezTo>
                    <a:pt x="5" y="16"/>
                    <a:pt x="5" y="15"/>
                    <a:pt x="5" y="15"/>
                  </a:cubicBezTo>
                  <a:cubicBezTo>
                    <a:pt x="5" y="15"/>
                    <a:pt x="5" y="15"/>
                    <a:pt x="5" y="15"/>
                  </a:cubicBezTo>
                  <a:cubicBezTo>
                    <a:pt x="5" y="15"/>
                    <a:pt x="5" y="15"/>
                    <a:pt x="5" y="15"/>
                  </a:cubicBezTo>
                  <a:cubicBezTo>
                    <a:pt x="5" y="15"/>
                    <a:pt x="4" y="15"/>
                    <a:pt x="4" y="16"/>
                  </a:cubicBezTo>
                  <a:cubicBezTo>
                    <a:pt x="4" y="16"/>
                    <a:pt x="4" y="16"/>
                    <a:pt x="3" y="17"/>
                  </a:cubicBezTo>
                  <a:cubicBezTo>
                    <a:pt x="3" y="18"/>
                    <a:pt x="3" y="18"/>
                    <a:pt x="2" y="18"/>
                  </a:cubicBezTo>
                  <a:cubicBezTo>
                    <a:pt x="1" y="18"/>
                    <a:pt x="1" y="18"/>
                    <a:pt x="0" y="19"/>
                  </a:cubicBezTo>
                  <a:lnTo>
                    <a:pt x="0" y="18"/>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99">
              <a:extLst>
                <a:ext uri="{FF2B5EF4-FFF2-40B4-BE49-F238E27FC236}">
                  <a16:creationId xmlns:a16="http://schemas.microsoft.com/office/drawing/2014/main" id="{B0BE7562-886D-42DB-9423-1CE17920B495}"/>
                </a:ext>
              </a:extLst>
            </p:cNvPr>
            <p:cNvSpPr>
              <a:spLocks/>
            </p:cNvSpPr>
            <p:nvPr userDrawn="1"/>
          </p:nvSpPr>
          <p:spPr bwMode="auto">
            <a:xfrm>
              <a:off x="347" y="247"/>
              <a:ext cx="14" cy="36"/>
            </a:xfrm>
            <a:custGeom>
              <a:avLst/>
              <a:gdLst>
                <a:gd name="T0" fmla="*/ 2 w 7"/>
                <a:gd name="T1" fmla="*/ 0 h 17"/>
                <a:gd name="T2" fmla="*/ 2 w 7"/>
                <a:gd name="T3" fmla="*/ 0 h 17"/>
                <a:gd name="T4" fmla="*/ 2 w 7"/>
                <a:gd name="T5" fmla="*/ 1 h 17"/>
                <a:gd name="T6" fmla="*/ 2 w 7"/>
                <a:gd name="T7" fmla="*/ 1 h 17"/>
                <a:gd name="T8" fmla="*/ 2 w 7"/>
                <a:gd name="T9" fmla="*/ 2 h 17"/>
                <a:gd name="T10" fmla="*/ 2 w 7"/>
                <a:gd name="T11" fmla="*/ 4 h 17"/>
                <a:gd name="T12" fmla="*/ 2 w 7"/>
                <a:gd name="T13" fmla="*/ 5 h 17"/>
                <a:gd name="T14" fmla="*/ 2 w 7"/>
                <a:gd name="T15" fmla="*/ 5 h 17"/>
                <a:gd name="T16" fmla="*/ 2 w 7"/>
                <a:gd name="T17" fmla="*/ 5 h 17"/>
                <a:gd name="T18" fmla="*/ 2 w 7"/>
                <a:gd name="T19" fmla="*/ 5 h 17"/>
                <a:gd name="T20" fmla="*/ 1 w 7"/>
                <a:gd name="T21" fmla="*/ 4 h 17"/>
                <a:gd name="T22" fmla="*/ 0 w 7"/>
                <a:gd name="T23" fmla="*/ 4 h 17"/>
                <a:gd name="T24" fmla="*/ 1 w 7"/>
                <a:gd name="T25" fmla="*/ 5 h 17"/>
                <a:gd name="T26" fmla="*/ 2 w 7"/>
                <a:gd name="T27" fmla="*/ 7 h 17"/>
                <a:gd name="T28" fmla="*/ 2 w 7"/>
                <a:gd name="T29" fmla="*/ 8 h 17"/>
                <a:gd name="T30" fmla="*/ 2 w 7"/>
                <a:gd name="T31" fmla="*/ 8 h 17"/>
                <a:gd name="T32" fmla="*/ 2 w 7"/>
                <a:gd name="T33" fmla="*/ 8 h 17"/>
                <a:gd name="T34" fmla="*/ 2 w 7"/>
                <a:gd name="T35" fmla="*/ 8 h 17"/>
                <a:gd name="T36" fmla="*/ 1 w 7"/>
                <a:gd name="T37" fmla="*/ 9 h 17"/>
                <a:gd name="T38" fmla="*/ 2 w 7"/>
                <a:gd name="T39" fmla="*/ 10 h 17"/>
                <a:gd name="T40" fmla="*/ 2 w 7"/>
                <a:gd name="T41" fmla="*/ 10 h 17"/>
                <a:gd name="T42" fmla="*/ 2 w 7"/>
                <a:gd name="T43" fmla="*/ 11 h 17"/>
                <a:gd name="T44" fmla="*/ 2 w 7"/>
                <a:gd name="T45" fmla="*/ 11 h 17"/>
                <a:gd name="T46" fmla="*/ 2 w 7"/>
                <a:gd name="T47" fmla="*/ 11 h 17"/>
                <a:gd name="T48" fmla="*/ 2 w 7"/>
                <a:gd name="T49" fmla="*/ 11 h 17"/>
                <a:gd name="T50" fmla="*/ 2 w 7"/>
                <a:gd name="T51" fmla="*/ 11 h 17"/>
                <a:gd name="T52" fmla="*/ 1 w 7"/>
                <a:gd name="T53" fmla="*/ 11 h 17"/>
                <a:gd name="T54" fmla="*/ 1 w 7"/>
                <a:gd name="T55" fmla="*/ 12 h 17"/>
                <a:gd name="T56" fmla="*/ 2 w 7"/>
                <a:gd name="T57" fmla="*/ 13 h 17"/>
                <a:gd name="T58" fmla="*/ 2 w 7"/>
                <a:gd name="T59" fmla="*/ 13 h 17"/>
                <a:gd name="T60" fmla="*/ 2 w 7"/>
                <a:gd name="T61" fmla="*/ 14 h 17"/>
                <a:gd name="T62" fmla="*/ 3 w 7"/>
                <a:gd name="T63" fmla="*/ 14 h 17"/>
                <a:gd name="T64" fmla="*/ 3 w 7"/>
                <a:gd name="T65" fmla="*/ 14 h 17"/>
                <a:gd name="T66" fmla="*/ 3 w 7"/>
                <a:gd name="T67" fmla="*/ 15 h 17"/>
                <a:gd name="T68" fmla="*/ 3 w 7"/>
                <a:gd name="T69" fmla="*/ 15 h 17"/>
                <a:gd name="T70" fmla="*/ 2 w 7"/>
                <a:gd name="T71" fmla="*/ 15 h 17"/>
                <a:gd name="T72" fmla="*/ 2 w 7"/>
                <a:gd name="T73" fmla="*/ 15 h 17"/>
                <a:gd name="T74" fmla="*/ 2 w 7"/>
                <a:gd name="T75" fmla="*/ 15 h 17"/>
                <a:gd name="T76" fmla="*/ 2 w 7"/>
                <a:gd name="T77" fmla="*/ 16 h 17"/>
                <a:gd name="T78" fmla="*/ 3 w 7"/>
                <a:gd name="T79" fmla="*/ 17 h 17"/>
                <a:gd name="T80" fmla="*/ 3 w 7"/>
                <a:gd name="T81" fmla="*/ 17 h 17"/>
                <a:gd name="T82" fmla="*/ 5 w 7"/>
                <a:gd name="T83" fmla="*/ 16 h 17"/>
                <a:gd name="T84" fmla="*/ 7 w 7"/>
                <a:gd name="T85" fmla="*/ 16 h 17"/>
                <a:gd name="T86" fmla="*/ 7 w 7"/>
                <a:gd name="T87" fmla="*/ 16 h 17"/>
                <a:gd name="T88" fmla="*/ 7 w 7"/>
                <a:gd name="T89" fmla="*/ 16 h 17"/>
                <a:gd name="T90" fmla="*/ 7 w 7"/>
                <a:gd name="T91" fmla="*/ 15 h 17"/>
                <a:gd name="T92" fmla="*/ 7 w 7"/>
                <a:gd name="T93" fmla="*/ 14 h 17"/>
                <a:gd name="T94" fmla="*/ 7 w 7"/>
                <a:gd name="T95" fmla="*/ 13 h 17"/>
                <a:gd name="T96" fmla="*/ 7 w 7"/>
                <a:gd name="T97" fmla="*/ 13 h 17"/>
                <a:gd name="T98" fmla="*/ 7 w 7"/>
                <a:gd name="T99" fmla="*/ 13 h 17"/>
                <a:gd name="T100" fmla="*/ 6 w 7"/>
                <a:gd name="T101" fmla="*/ 14 h 17"/>
                <a:gd name="T102" fmla="*/ 3 w 7"/>
                <a:gd name="T103" fmla="*/ 9 h 17"/>
                <a:gd name="T104" fmla="*/ 4 w 7"/>
                <a:gd name="T105" fmla="*/ 4 h 17"/>
                <a:gd name="T106" fmla="*/ 4 w 7"/>
                <a:gd name="T107" fmla="*/ 3 h 17"/>
                <a:gd name="T108" fmla="*/ 2 w 7"/>
                <a:gd name="T10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 h="17">
                  <a:moveTo>
                    <a:pt x="2" y="0"/>
                  </a:moveTo>
                  <a:cubicBezTo>
                    <a:pt x="2" y="0"/>
                    <a:pt x="2" y="0"/>
                    <a:pt x="2" y="0"/>
                  </a:cubicBezTo>
                  <a:cubicBezTo>
                    <a:pt x="2" y="1"/>
                    <a:pt x="2" y="1"/>
                    <a:pt x="2" y="1"/>
                  </a:cubicBezTo>
                  <a:cubicBezTo>
                    <a:pt x="2" y="1"/>
                    <a:pt x="2" y="1"/>
                    <a:pt x="2" y="1"/>
                  </a:cubicBezTo>
                  <a:cubicBezTo>
                    <a:pt x="2" y="2"/>
                    <a:pt x="2" y="2"/>
                    <a:pt x="2" y="2"/>
                  </a:cubicBezTo>
                  <a:cubicBezTo>
                    <a:pt x="2" y="3"/>
                    <a:pt x="2" y="3"/>
                    <a:pt x="2" y="4"/>
                  </a:cubicBezTo>
                  <a:cubicBezTo>
                    <a:pt x="2" y="4"/>
                    <a:pt x="2" y="5"/>
                    <a:pt x="2" y="5"/>
                  </a:cubicBezTo>
                  <a:cubicBezTo>
                    <a:pt x="2" y="5"/>
                    <a:pt x="2" y="5"/>
                    <a:pt x="2" y="5"/>
                  </a:cubicBezTo>
                  <a:cubicBezTo>
                    <a:pt x="2" y="5"/>
                    <a:pt x="2" y="5"/>
                    <a:pt x="2" y="5"/>
                  </a:cubicBezTo>
                  <a:cubicBezTo>
                    <a:pt x="2" y="5"/>
                    <a:pt x="2" y="5"/>
                    <a:pt x="2" y="5"/>
                  </a:cubicBezTo>
                  <a:cubicBezTo>
                    <a:pt x="2" y="4"/>
                    <a:pt x="1" y="4"/>
                    <a:pt x="1" y="4"/>
                  </a:cubicBezTo>
                  <a:cubicBezTo>
                    <a:pt x="0" y="4"/>
                    <a:pt x="0" y="4"/>
                    <a:pt x="0" y="4"/>
                  </a:cubicBezTo>
                  <a:cubicBezTo>
                    <a:pt x="1" y="5"/>
                    <a:pt x="1" y="5"/>
                    <a:pt x="1" y="5"/>
                  </a:cubicBezTo>
                  <a:cubicBezTo>
                    <a:pt x="1" y="7"/>
                    <a:pt x="1" y="7"/>
                    <a:pt x="2" y="7"/>
                  </a:cubicBezTo>
                  <a:cubicBezTo>
                    <a:pt x="2" y="8"/>
                    <a:pt x="2" y="8"/>
                    <a:pt x="2" y="8"/>
                  </a:cubicBezTo>
                  <a:cubicBezTo>
                    <a:pt x="2" y="8"/>
                    <a:pt x="2" y="8"/>
                    <a:pt x="2" y="8"/>
                  </a:cubicBezTo>
                  <a:cubicBezTo>
                    <a:pt x="2" y="8"/>
                    <a:pt x="2" y="8"/>
                    <a:pt x="2" y="8"/>
                  </a:cubicBezTo>
                  <a:cubicBezTo>
                    <a:pt x="2" y="8"/>
                    <a:pt x="2" y="8"/>
                    <a:pt x="2" y="8"/>
                  </a:cubicBezTo>
                  <a:cubicBezTo>
                    <a:pt x="2" y="8"/>
                    <a:pt x="1" y="9"/>
                    <a:pt x="1" y="9"/>
                  </a:cubicBezTo>
                  <a:cubicBezTo>
                    <a:pt x="1" y="9"/>
                    <a:pt x="1" y="10"/>
                    <a:pt x="2" y="10"/>
                  </a:cubicBezTo>
                  <a:cubicBezTo>
                    <a:pt x="2" y="10"/>
                    <a:pt x="2" y="10"/>
                    <a:pt x="2" y="10"/>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1" y="11"/>
                    <a:pt x="1" y="11"/>
                    <a:pt x="1" y="11"/>
                  </a:cubicBezTo>
                  <a:cubicBezTo>
                    <a:pt x="1" y="12"/>
                    <a:pt x="1" y="12"/>
                    <a:pt x="1" y="12"/>
                  </a:cubicBezTo>
                  <a:cubicBezTo>
                    <a:pt x="2" y="13"/>
                    <a:pt x="2" y="13"/>
                    <a:pt x="2" y="13"/>
                  </a:cubicBezTo>
                  <a:cubicBezTo>
                    <a:pt x="2" y="13"/>
                    <a:pt x="2" y="13"/>
                    <a:pt x="2" y="13"/>
                  </a:cubicBezTo>
                  <a:cubicBezTo>
                    <a:pt x="2" y="14"/>
                    <a:pt x="2" y="14"/>
                    <a:pt x="2" y="14"/>
                  </a:cubicBezTo>
                  <a:cubicBezTo>
                    <a:pt x="3" y="14"/>
                    <a:pt x="3" y="14"/>
                    <a:pt x="3" y="14"/>
                  </a:cubicBezTo>
                  <a:cubicBezTo>
                    <a:pt x="3" y="14"/>
                    <a:pt x="3" y="14"/>
                    <a:pt x="3" y="14"/>
                  </a:cubicBezTo>
                  <a:cubicBezTo>
                    <a:pt x="3" y="15"/>
                    <a:pt x="3" y="15"/>
                    <a:pt x="3" y="15"/>
                  </a:cubicBezTo>
                  <a:cubicBezTo>
                    <a:pt x="3" y="15"/>
                    <a:pt x="3" y="15"/>
                    <a:pt x="3" y="15"/>
                  </a:cubicBezTo>
                  <a:cubicBezTo>
                    <a:pt x="2" y="15"/>
                    <a:pt x="2" y="15"/>
                    <a:pt x="2" y="15"/>
                  </a:cubicBezTo>
                  <a:cubicBezTo>
                    <a:pt x="2" y="15"/>
                    <a:pt x="2" y="15"/>
                    <a:pt x="2" y="15"/>
                  </a:cubicBezTo>
                  <a:cubicBezTo>
                    <a:pt x="2" y="15"/>
                    <a:pt x="2" y="15"/>
                    <a:pt x="2" y="15"/>
                  </a:cubicBezTo>
                  <a:cubicBezTo>
                    <a:pt x="2" y="16"/>
                    <a:pt x="2" y="16"/>
                    <a:pt x="2" y="16"/>
                  </a:cubicBezTo>
                  <a:cubicBezTo>
                    <a:pt x="2" y="17"/>
                    <a:pt x="3" y="17"/>
                    <a:pt x="3" y="17"/>
                  </a:cubicBezTo>
                  <a:cubicBezTo>
                    <a:pt x="3" y="17"/>
                    <a:pt x="3" y="17"/>
                    <a:pt x="3" y="17"/>
                  </a:cubicBezTo>
                  <a:cubicBezTo>
                    <a:pt x="3" y="16"/>
                    <a:pt x="4" y="16"/>
                    <a:pt x="5" y="16"/>
                  </a:cubicBezTo>
                  <a:cubicBezTo>
                    <a:pt x="6" y="16"/>
                    <a:pt x="6" y="16"/>
                    <a:pt x="7" y="16"/>
                  </a:cubicBezTo>
                  <a:cubicBezTo>
                    <a:pt x="7" y="16"/>
                    <a:pt x="7" y="16"/>
                    <a:pt x="7" y="16"/>
                  </a:cubicBezTo>
                  <a:cubicBezTo>
                    <a:pt x="7" y="16"/>
                    <a:pt x="7" y="16"/>
                    <a:pt x="7" y="16"/>
                  </a:cubicBezTo>
                  <a:cubicBezTo>
                    <a:pt x="7" y="15"/>
                    <a:pt x="7" y="15"/>
                    <a:pt x="7" y="15"/>
                  </a:cubicBezTo>
                  <a:cubicBezTo>
                    <a:pt x="7" y="14"/>
                    <a:pt x="7" y="14"/>
                    <a:pt x="7" y="14"/>
                  </a:cubicBezTo>
                  <a:cubicBezTo>
                    <a:pt x="7" y="13"/>
                    <a:pt x="7" y="13"/>
                    <a:pt x="7" y="13"/>
                  </a:cubicBezTo>
                  <a:cubicBezTo>
                    <a:pt x="7" y="13"/>
                    <a:pt x="7" y="13"/>
                    <a:pt x="7" y="13"/>
                  </a:cubicBezTo>
                  <a:cubicBezTo>
                    <a:pt x="7" y="13"/>
                    <a:pt x="7" y="13"/>
                    <a:pt x="7" y="13"/>
                  </a:cubicBezTo>
                  <a:cubicBezTo>
                    <a:pt x="7" y="14"/>
                    <a:pt x="6" y="14"/>
                    <a:pt x="6" y="14"/>
                  </a:cubicBezTo>
                  <a:cubicBezTo>
                    <a:pt x="4" y="14"/>
                    <a:pt x="3" y="12"/>
                    <a:pt x="3" y="9"/>
                  </a:cubicBezTo>
                  <a:cubicBezTo>
                    <a:pt x="3" y="8"/>
                    <a:pt x="3" y="6"/>
                    <a:pt x="4" y="4"/>
                  </a:cubicBezTo>
                  <a:cubicBezTo>
                    <a:pt x="4" y="3"/>
                    <a:pt x="4" y="3"/>
                    <a:pt x="4" y="3"/>
                  </a:cubicBezTo>
                  <a:cubicBezTo>
                    <a:pt x="4" y="2"/>
                    <a:pt x="3" y="1"/>
                    <a:pt x="2"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00">
              <a:extLst>
                <a:ext uri="{FF2B5EF4-FFF2-40B4-BE49-F238E27FC236}">
                  <a16:creationId xmlns:a16="http://schemas.microsoft.com/office/drawing/2014/main" id="{8BA8CE21-E201-46B0-99C9-9C7E5CB555F7}"/>
                </a:ext>
              </a:extLst>
            </p:cNvPr>
            <p:cNvSpPr>
              <a:spLocks/>
            </p:cNvSpPr>
            <p:nvPr userDrawn="1"/>
          </p:nvSpPr>
          <p:spPr bwMode="auto">
            <a:xfrm>
              <a:off x="355" y="258"/>
              <a:ext cx="2" cy="6"/>
            </a:xfrm>
            <a:custGeom>
              <a:avLst/>
              <a:gdLst>
                <a:gd name="T0" fmla="*/ 0 w 1"/>
                <a:gd name="T1" fmla="*/ 3 h 3"/>
                <a:gd name="T2" fmla="*/ 1 w 1"/>
                <a:gd name="T3" fmla="*/ 2 h 3"/>
                <a:gd name="T4" fmla="*/ 1 w 1"/>
                <a:gd name="T5" fmla="*/ 2 h 3"/>
                <a:gd name="T6" fmla="*/ 1 w 1"/>
                <a:gd name="T7" fmla="*/ 1 h 3"/>
                <a:gd name="T8" fmla="*/ 1 w 1"/>
                <a:gd name="T9" fmla="*/ 0 h 3"/>
                <a:gd name="T10" fmla="*/ 1 w 1"/>
                <a:gd name="T11" fmla="*/ 0 h 3"/>
                <a:gd name="T12" fmla="*/ 0 w 1"/>
                <a:gd name="T13" fmla="*/ 1 h 3"/>
                <a:gd name="T14" fmla="*/ 0 w 1"/>
                <a:gd name="T15" fmla="*/ 1 h 3"/>
                <a:gd name="T16" fmla="*/ 0 w 1"/>
                <a:gd name="T17" fmla="*/ 2 h 3"/>
                <a:gd name="T18" fmla="*/ 0 w 1"/>
                <a:gd name="T19" fmla="*/ 2 h 3"/>
                <a:gd name="T20" fmla="*/ 0 w 1"/>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3">
                  <a:moveTo>
                    <a:pt x="0" y="3"/>
                  </a:moveTo>
                  <a:cubicBezTo>
                    <a:pt x="1" y="2"/>
                    <a:pt x="1" y="2"/>
                    <a:pt x="1" y="2"/>
                  </a:cubicBezTo>
                  <a:cubicBezTo>
                    <a:pt x="1" y="2"/>
                    <a:pt x="1" y="2"/>
                    <a:pt x="1" y="2"/>
                  </a:cubicBezTo>
                  <a:cubicBezTo>
                    <a:pt x="1" y="2"/>
                    <a:pt x="1" y="1"/>
                    <a:pt x="1" y="1"/>
                  </a:cubicBezTo>
                  <a:cubicBezTo>
                    <a:pt x="1" y="1"/>
                    <a:pt x="1" y="1"/>
                    <a:pt x="1" y="0"/>
                  </a:cubicBezTo>
                  <a:cubicBezTo>
                    <a:pt x="1" y="0"/>
                    <a:pt x="1" y="0"/>
                    <a:pt x="1" y="0"/>
                  </a:cubicBezTo>
                  <a:cubicBezTo>
                    <a:pt x="1" y="0"/>
                    <a:pt x="0" y="0"/>
                    <a:pt x="0" y="1"/>
                  </a:cubicBezTo>
                  <a:cubicBezTo>
                    <a:pt x="0" y="1"/>
                    <a:pt x="0" y="1"/>
                    <a:pt x="0" y="1"/>
                  </a:cubicBezTo>
                  <a:cubicBezTo>
                    <a:pt x="0" y="2"/>
                    <a:pt x="0" y="2"/>
                    <a:pt x="0" y="2"/>
                  </a:cubicBezTo>
                  <a:cubicBezTo>
                    <a:pt x="0" y="2"/>
                    <a:pt x="0" y="2"/>
                    <a:pt x="0" y="2"/>
                  </a:cubicBezTo>
                  <a:lnTo>
                    <a:pt x="0" y="3"/>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01">
              <a:extLst>
                <a:ext uri="{FF2B5EF4-FFF2-40B4-BE49-F238E27FC236}">
                  <a16:creationId xmlns:a16="http://schemas.microsoft.com/office/drawing/2014/main" id="{197D64E6-699A-464A-9EDE-6B1F175D7C79}"/>
                </a:ext>
              </a:extLst>
            </p:cNvPr>
            <p:cNvSpPr>
              <a:spLocks/>
            </p:cNvSpPr>
            <p:nvPr userDrawn="1"/>
          </p:nvSpPr>
          <p:spPr bwMode="auto">
            <a:xfrm>
              <a:off x="349" y="291"/>
              <a:ext cx="8" cy="5"/>
            </a:xfrm>
            <a:custGeom>
              <a:avLst/>
              <a:gdLst>
                <a:gd name="T0" fmla="*/ 0 w 4"/>
                <a:gd name="T1" fmla="*/ 1 h 2"/>
                <a:gd name="T2" fmla="*/ 1 w 4"/>
                <a:gd name="T3" fmla="*/ 1 h 2"/>
                <a:gd name="T4" fmla="*/ 2 w 4"/>
                <a:gd name="T5" fmla="*/ 2 h 2"/>
                <a:gd name="T6" fmla="*/ 3 w 4"/>
                <a:gd name="T7" fmla="*/ 2 h 2"/>
                <a:gd name="T8" fmla="*/ 3 w 4"/>
                <a:gd name="T9" fmla="*/ 2 h 2"/>
                <a:gd name="T10" fmla="*/ 4 w 4"/>
                <a:gd name="T11" fmla="*/ 2 h 2"/>
                <a:gd name="T12" fmla="*/ 4 w 4"/>
                <a:gd name="T13" fmla="*/ 1 h 2"/>
                <a:gd name="T14" fmla="*/ 3 w 4"/>
                <a:gd name="T15" fmla="*/ 1 h 2"/>
                <a:gd name="T16" fmla="*/ 2 w 4"/>
                <a:gd name="T17" fmla="*/ 0 h 2"/>
                <a:gd name="T18" fmla="*/ 2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1" y="2"/>
                    <a:pt x="2" y="2"/>
                    <a:pt x="2" y="2"/>
                  </a:cubicBezTo>
                  <a:cubicBezTo>
                    <a:pt x="3" y="2"/>
                    <a:pt x="3" y="2"/>
                    <a:pt x="3" y="2"/>
                  </a:cubicBezTo>
                  <a:cubicBezTo>
                    <a:pt x="3" y="2"/>
                    <a:pt x="3" y="2"/>
                    <a:pt x="3" y="2"/>
                  </a:cubicBezTo>
                  <a:cubicBezTo>
                    <a:pt x="4" y="2"/>
                    <a:pt x="4" y="2"/>
                    <a:pt x="4" y="2"/>
                  </a:cubicBezTo>
                  <a:cubicBezTo>
                    <a:pt x="4" y="2"/>
                    <a:pt x="4" y="1"/>
                    <a:pt x="4" y="1"/>
                  </a:cubicBezTo>
                  <a:cubicBezTo>
                    <a:pt x="4" y="1"/>
                    <a:pt x="4" y="1"/>
                    <a:pt x="3" y="1"/>
                  </a:cubicBezTo>
                  <a:cubicBezTo>
                    <a:pt x="3" y="1"/>
                    <a:pt x="3" y="1"/>
                    <a:pt x="2"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02">
              <a:extLst>
                <a:ext uri="{FF2B5EF4-FFF2-40B4-BE49-F238E27FC236}">
                  <a16:creationId xmlns:a16="http://schemas.microsoft.com/office/drawing/2014/main" id="{FFDCB4DF-6892-45B7-8072-FDB5F6CACFDF}"/>
                </a:ext>
              </a:extLst>
            </p:cNvPr>
            <p:cNvSpPr>
              <a:spLocks/>
            </p:cNvSpPr>
            <p:nvPr userDrawn="1"/>
          </p:nvSpPr>
          <p:spPr bwMode="auto">
            <a:xfrm>
              <a:off x="359" y="308"/>
              <a:ext cx="6" cy="7"/>
            </a:xfrm>
            <a:custGeom>
              <a:avLst/>
              <a:gdLst>
                <a:gd name="T0" fmla="*/ 0 w 3"/>
                <a:gd name="T1" fmla="*/ 2 h 3"/>
                <a:gd name="T2" fmla="*/ 2 w 3"/>
                <a:gd name="T3" fmla="*/ 0 h 3"/>
                <a:gd name="T4" fmla="*/ 3 w 3"/>
                <a:gd name="T5" fmla="*/ 1 h 3"/>
                <a:gd name="T6" fmla="*/ 2 w 3"/>
                <a:gd name="T7" fmla="*/ 1 h 3"/>
                <a:gd name="T8" fmla="*/ 1 w 3"/>
                <a:gd name="T9" fmla="*/ 2 h 3"/>
                <a:gd name="T10" fmla="*/ 0 w 3"/>
                <a:gd name="T11" fmla="*/ 3 h 3"/>
                <a:gd name="T12" fmla="*/ 0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2"/>
                  </a:moveTo>
                  <a:cubicBezTo>
                    <a:pt x="0" y="1"/>
                    <a:pt x="1" y="0"/>
                    <a:pt x="2" y="0"/>
                  </a:cubicBezTo>
                  <a:cubicBezTo>
                    <a:pt x="3" y="0"/>
                    <a:pt x="3" y="0"/>
                    <a:pt x="3" y="1"/>
                  </a:cubicBezTo>
                  <a:cubicBezTo>
                    <a:pt x="3" y="1"/>
                    <a:pt x="3" y="1"/>
                    <a:pt x="2" y="1"/>
                  </a:cubicBezTo>
                  <a:cubicBezTo>
                    <a:pt x="2" y="1"/>
                    <a:pt x="2" y="2"/>
                    <a:pt x="1" y="2"/>
                  </a:cubicBezTo>
                  <a:cubicBezTo>
                    <a:pt x="1" y="2"/>
                    <a:pt x="0" y="2"/>
                    <a:pt x="0" y="3"/>
                  </a:cubicBezTo>
                  <a:lnTo>
                    <a:pt x="0" y="2"/>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03">
              <a:extLst>
                <a:ext uri="{FF2B5EF4-FFF2-40B4-BE49-F238E27FC236}">
                  <a16:creationId xmlns:a16="http://schemas.microsoft.com/office/drawing/2014/main" id="{7251C93A-FAD9-488A-A2E9-F4867EE027EB}"/>
                </a:ext>
              </a:extLst>
            </p:cNvPr>
            <p:cNvSpPr>
              <a:spLocks/>
            </p:cNvSpPr>
            <p:nvPr userDrawn="1"/>
          </p:nvSpPr>
          <p:spPr bwMode="auto">
            <a:xfrm>
              <a:off x="388" y="291"/>
              <a:ext cx="7" cy="5"/>
            </a:xfrm>
            <a:custGeom>
              <a:avLst/>
              <a:gdLst>
                <a:gd name="T0" fmla="*/ 0 w 3"/>
                <a:gd name="T1" fmla="*/ 2 h 2"/>
                <a:gd name="T2" fmla="*/ 1 w 3"/>
                <a:gd name="T3" fmla="*/ 2 h 2"/>
                <a:gd name="T4" fmla="*/ 1 w 3"/>
                <a:gd name="T5" fmla="*/ 2 h 2"/>
                <a:gd name="T6" fmla="*/ 2 w 3"/>
                <a:gd name="T7" fmla="*/ 1 h 2"/>
                <a:gd name="T8" fmla="*/ 2 w 3"/>
                <a:gd name="T9" fmla="*/ 1 h 2"/>
                <a:gd name="T10" fmla="*/ 3 w 3"/>
                <a:gd name="T11" fmla="*/ 0 h 2"/>
                <a:gd name="T12" fmla="*/ 2 w 3"/>
                <a:gd name="T13" fmla="*/ 0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0" y="2"/>
                    <a:pt x="0" y="2"/>
                    <a:pt x="1" y="2"/>
                  </a:cubicBezTo>
                  <a:cubicBezTo>
                    <a:pt x="1" y="2"/>
                    <a:pt x="1" y="2"/>
                    <a:pt x="1" y="2"/>
                  </a:cubicBezTo>
                  <a:cubicBezTo>
                    <a:pt x="1" y="2"/>
                    <a:pt x="2" y="2"/>
                    <a:pt x="2" y="1"/>
                  </a:cubicBezTo>
                  <a:cubicBezTo>
                    <a:pt x="2" y="1"/>
                    <a:pt x="2" y="1"/>
                    <a:pt x="2" y="1"/>
                  </a:cubicBezTo>
                  <a:cubicBezTo>
                    <a:pt x="3" y="1"/>
                    <a:pt x="3" y="1"/>
                    <a:pt x="3" y="0"/>
                  </a:cubicBezTo>
                  <a:cubicBezTo>
                    <a:pt x="3" y="0"/>
                    <a:pt x="3" y="0"/>
                    <a:pt x="2" y="0"/>
                  </a:cubicBezTo>
                  <a:cubicBezTo>
                    <a:pt x="1" y="0"/>
                    <a:pt x="0"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104">
              <a:extLst>
                <a:ext uri="{FF2B5EF4-FFF2-40B4-BE49-F238E27FC236}">
                  <a16:creationId xmlns:a16="http://schemas.microsoft.com/office/drawing/2014/main" id="{33772A02-2A49-4ECC-86F2-139131E0D095}"/>
                </a:ext>
              </a:extLst>
            </p:cNvPr>
            <p:cNvSpPr>
              <a:spLocks/>
            </p:cNvSpPr>
            <p:nvPr userDrawn="1"/>
          </p:nvSpPr>
          <p:spPr bwMode="auto">
            <a:xfrm>
              <a:off x="365" y="251"/>
              <a:ext cx="5" cy="7"/>
            </a:xfrm>
            <a:custGeom>
              <a:avLst/>
              <a:gdLst>
                <a:gd name="T0" fmla="*/ 0 w 2"/>
                <a:gd name="T1" fmla="*/ 0 h 3"/>
                <a:gd name="T2" fmla="*/ 1 w 2"/>
                <a:gd name="T3" fmla="*/ 0 h 3"/>
                <a:gd name="T4" fmla="*/ 2 w 2"/>
                <a:gd name="T5" fmla="*/ 1 h 3"/>
                <a:gd name="T6" fmla="*/ 2 w 2"/>
                <a:gd name="T7" fmla="*/ 1 h 3"/>
                <a:gd name="T8" fmla="*/ 2 w 2"/>
                <a:gd name="T9" fmla="*/ 2 h 3"/>
                <a:gd name="T10" fmla="*/ 2 w 2"/>
                <a:gd name="T11" fmla="*/ 2 h 3"/>
                <a:gd name="T12" fmla="*/ 2 w 2"/>
                <a:gd name="T13" fmla="*/ 3 h 3"/>
                <a:gd name="T14" fmla="*/ 1 w 2"/>
                <a:gd name="T15" fmla="*/ 2 h 3"/>
                <a:gd name="T16" fmla="*/ 0 w 2"/>
                <a:gd name="T17" fmla="*/ 0 h 3"/>
                <a:gd name="T18" fmla="*/ 0 w 2"/>
                <a:gd name="T19" fmla="*/ 0 h 3"/>
                <a:gd name="T20" fmla="*/ 0 w 2"/>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3">
                  <a:moveTo>
                    <a:pt x="0" y="0"/>
                  </a:moveTo>
                  <a:cubicBezTo>
                    <a:pt x="1" y="0"/>
                    <a:pt x="1" y="0"/>
                    <a:pt x="1" y="0"/>
                  </a:cubicBezTo>
                  <a:cubicBezTo>
                    <a:pt x="1" y="1"/>
                    <a:pt x="1" y="1"/>
                    <a:pt x="2" y="1"/>
                  </a:cubicBezTo>
                  <a:cubicBezTo>
                    <a:pt x="2" y="1"/>
                    <a:pt x="2" y="1"/>
                    <a:pt x="2" y="1"/>
                  </a:cubicBezTo>
                  <a:cubicBezTo>
                    <a:pt x="2" y="1"/>
                    <a:pt x="2" y="2"/>
                    <a:pt x="2" y="2"/>
                  </a:cubicBezTo>
                  <a:cubicBezTo>
                    <a:pt x="2" y="2"/>
                    <a:pt x="2" y="2"/>
                    <a:pt x="2" y="2"/>
                  </a:cubicBezTo>
                  <a:cubicBezTo>
                    <a:pt x="2" y="3"/>
                    <a:pt x="2" y="3"/>
                    <a:pt x="2" y="3"/>
                  </a:cubicBezTo>
                  <a:cubicBezTo>
                    <a:pt x="1" y="3"/>
                    <a:pt x="1" y="2"/>
                    <a:pt x="1" y="2"/>
                  </a:cubicBezTo>
                  <a:cubicBezTo>
                    <a:pt x="1" y="1"/>
                    <a:pt x="0" y="1"/>
                    <a:pt x="0" y="0"/>
                  </a:cubicBezTo>
                  <a:cubicBezTo>
                    <a:pt x="0" y="0"/>
                    <a:pt x="0" y="0"/>
                    <a:pt x="0" y="0"/>
                  </a:cubicBezTo>
                  <a:cubicBezTo>
                    <a:pt x="0" y="0"/>
                    <a:pt x="0" y="0"/>
                    <a:pt x="0"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105">
              <a:extLst>
                <a:ext uri="{FF2B5EF4-FFF2-40B4-BE49-F238E27FC236}">
                  <a16:creationId xmlns:a16="http://schemas.microsoft.com/office/drawing/2014/main" id="{FF7A79F0-0860-46B1-A897-50858140C5FD}"/>
                </a:ext>
              </a:extLst>
            </p:cNvPr>
            <p:cNvSpPr>
              <a:spLocks/>
            </p:cNvSpPr>
            <p:nvPr userDrawn="1"/>
          </p:nvSpPr>
          <p:spPr bwMode="auto">
            <a:xfrm>
              <a:off x="372" y="251"/>
              <a:ext cx="4" cy="7"/>
            </a:xfrm>
            <a:custGeom>
              <a:avLst/>
              <a:gdLst>
                <a:gd name="T0" fmla="*/ 2 w 2"/>
                <a:gd name="T1" fmla="*/ 1 h 3"/>
                <a:gd name="T2" fmla="*/ 1 w 2"/>
                <a:gd name="T3" fmla="*/ 2 h 3"/>
                <a:gd name="T4" fmla="*/ 1 w 2"/>
                <a:gd name="T5" fmla="*/ 3 h 3"/>
                <a:gd name="T6" fmla="*/ 1 w 2"/>
                <a:gd name="T7" fmla="*/ 3 h 3"/>
                <a:gd name="T8" fmla="*/ 1 w 2"/>
                <a:gd name="T9" fmla="*/ 3 h 3"/>
                <a:gd name="T10" fmla="*/ 0 w 2"/>
                <a:gd name="T11" fmla="*/ 3 h 3"/>
                <a:gd name="T12" fmla="*/ 0 w 2"/>
                <a:gd name="T13" fmla="*/ 2 h 3"/>
                <a:gd name="T14" fmla="*/ 0 w 2"/>
                <a:gd name="T15" fmla="*/ 1 h 3"/>
                <a:gd name="T16" fmla="*/ 0 w 2"/>
                <a:gd name="T17" fmla="*/ 1 h 3"/>
                <a:gd name="T18" fmla="*/ 1 w 2"/>
                <a:gd name="T19" fmla="*/ 1 h 3"/>
                <a:gd name="T20" fmla="*/ 1 w 2"/>
                <a:gd name="T21" fmla="*/ 1 h 3"/>
                <a:gd name="T22" fmla="*/ 2 w 2"/>
                <a:gd name="T23" fmla="*/ 0 h 3"/>
                <a:gd name="T24" fmla="*/ 2 w 2"/>
                <a:gd name="T25" fmla="*/ 0 h 3"/>
                <a:gd name="T26" fmla="*/ 2 w 2"/>
                <a:gd name="T27" fmla="*/ 0 h 3"/>
                <a:gd name="T28" fmla="*/ 2 w 2"/>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2" y="1"/>
                  </a:moveTo>
                  <a:cubicBezTo>
                    <a:pt x="1" y="2"/>
                    <a:pt x="1" y="2"/>
                    <a:pt x="1" y="2"/>
                  </a:cubicBezTo>
                  <a:cubicBezTo>
                    <a:pt x="1" y="2"/>
                    <a:pt x="1" y="3"/>
                    <a:pt x="1" y="3"/>
                  </a:cubicBezTo>
                  <a:cubicBezTo>
                    <a:pt x="1" y="3"/>
                    <a:pt x="1" y="3"/>
                    <a:pt x="1" y="3"/>
                  </a:cubicBezTo>
                  <a:cubicBezTo>
                    <a:pt x="1" y="3"/>
                    <a:pt x="1" y="3"/>
                    <a:pt x="1" y="3"/>
                  </a:cubicBezTo>
                  <a:cubicBezTo>
                    <a:pt x="0" y="3"/>
                    <a:pt x="0" y="3"/>
                    <a:pt x="0" y="3"/>
                  </a:cubicBezTo>
                  <a:cubicBezTo>
                    <a:pt x="0" y="2"/>
                    <a:pt x="0" y="2"/>
                    <a:pt x="0" y="2"/>
                  </a:cubicBezTo>
                  <a:cubicBezTo>
                    <a:pt x="0" y="1"/>
                    <a:pt x="0" y="1"/>
                    <a:pt x="0" y="1"/>
                  </a:cubicBezTo>
                  <a:cubicBezTo>
                    <a:pt x="0" y="1"/>
                    <a:pt x="0" y="1"/>
                    <a:pt x="0" y="1"/>
                  </a:cubicBezTo>
                  <a:cubicBezTo>
                    <a:pt x="0" y="1"/>
                    <a:pt x="0" y="1"/>
                    <a:pt x="1" y="1"/>
                  </a:cubicBezTo>
                  <a:cubicBezTo>
                    <a:pt x="1" y="1"/>
                    <a:pt x="1" y="1"/>
                    <a:pt x="1" y="1"/>
                  </a:cubicBezTo>
                  <a:cubicBezTo>
                    <a:pt x="2" y="0"/>
                    <a:pt x="2" y="0"/>
                    <a:pt x="2" y="0"/>
                  </a:cubicBezTo>
                  <a:cubicBezTo>
                    <a:pt x="2" y="0"/>
                    <a:pt x="2" y="0"/>
                    <a:pt x="2" y="0"/>
                  </a:cubicBezTo>
                  <a:cubicBezTo>
                    <a:pt x="2" y="0"/>
                    <a:pt x="2" y="0"/>
                    <a:pt x="2" y="0"/>
                  </a:cubicBezTo>
                  <a:cubicBezTo>
                    <a:pt x="2" y="1"/>
                    <a:pt x="2" y="1"/>
                    <a:pt x="2" y="1"/>
                  </a:cubicBez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106">
              <a:extLst>
                <a:ext uri="{FF2B5EF4-FFF2-40B4-BE49-F238E27FC236}">
                  <a16:creationId xmlns:a16="http://schemas.microsoft.com/office/drawing/2014/main" id="{2D6A6B62-B66D-47F5-9AB2-96874CC93E8E}"/>
                </a:ext>
              </a:extLst>
            </p:cNvPr>
            <p:cNvSpPr>
              <a:spLocks/>
            </p:cNvSpPr>
            <p:nvPr userDrawn="1"/>
          </p:nvSpPr>
          <p:spPr bwMode="auto">
            <a:xfrm>
              <a:off x="367" y="260"/>
              <a:ext cx="9" cy="6"/>
            </a:xfrm>
            <a:custGeom>
              <a:avLst/>
              <a:gdLst>
                <a:gd name="T0" fmla="*/ 1 w 4"/>
                <a:gd name="T1" fmla="*/ 0 h 3"/>
                <a:gd name="T2" fmla="*/ 1 w 4"/>
                <a:gd name="T3" fmla="*/ 0 h 3"/>
                <a:gd name="T4" fmla="*/ 2 w 4"/>
                <a:gd name="T5" fmla="*/ 0 h 3"/>
                <a:gd name="T6" fmla="*/ 2 w 4"/>
                <a:gd name="T7" fmla="*/ 0 h 3"/>
                <a:gd name="T8" fmla="*/ 3 w 4"/>
                <a:gd name="T9" fmla="*/ 0 h 3"/>
                <a:gd name="T10" fmla="*/ 3 w 4"/>
                <a:gd name="T11" fmla="*/ 0 h 3"/>
                <a:gd name="T12" fmla="*/ 4 w 4"/>
                <a:gd name="T13" fmla="*/ 0 h 3"/>
                <a:gd name="T14" fmla="*/ 3 w 4"/>
                <a:gd name="T15" fmla="*/ 2 h 3"/>
                <a:gd name="T16" fmla="*/ 2 w 4"/>
                <a:gd name="T17" fmla="*/ 3 h 3"/>
                <a:gd name="T18" fmla="*/ 2 w 4"/>
                <a:gd name="T19" fmla="*/ 3 h 3"/>
                <a:gd name="T20" fmla="*/ 0 w 4"/>
                <a:gd name="T21" fmla="*/ 2 h 3"/>
                <a:gd name="T22" fmla="*/ 0 w 4"/>
                <a:gd name="T23" fmla="*/ 0 h 3"/>
                <a:gd name="T24" fmla="*/ 0 w 4"/>
                <a:gd name="T25" fmla="*/ 0 h 3"/>
                <a:gd name="T26" fmla="*/ 1 w 4"/>
                <a:gd name="T2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3">
                  <a:moveTo>
                    <a:pt x="1" y="0"/>
                  </a:moveTo>
                  <a:cubicBezTo>
                    <a:pt x="1" y="0"/>
                    <a:pt x="1" y="0"/>
                    <a:pt x="1" y="0"/>
                  </a:cubicBezTo>
                  <a:cubicBezTo>
                    <a:pt x="1" y="0"/>
                    <a:pt x="1" y="0"/>
                    <a:pt x="2" y="0"/>
                  </a:cubicBezTo>
                  <a:cubicBezTo>
                    <a:pt x="2" y="0"/>
                    <a:pt x="2" y="0"/>
                    <a:pt x="2" y="0"/>
                  </a:cubicBezTo>
                  <a:cubicBezTo>
                    <a:pt x="3" y="0"/>
                    <a:pt x="3" y="0"/>
                    <a:pt x="3" y="0"/>
                  </a:cubicBezTo>
                  <a:cubicBezTo>
                    <a:pt x="3" y="0"/>
                    <a:pt x="3" y="0"/>
                    <a:pt x="3" y="0"/>
                  </a:cubicBezTo>
                  <a:cubicBezTo>
                    <a:pt x="3" y="0"/>
                    <a:pt x="4" y="0"/>
                    <a:pt x="4" y="0"/>
                  </a:cubicBezTo>
                  <a:cubicBezTo>
                    <a:pt x="4" y="1"/>
                    <a:pt x="3" y="1"/>
                    <a:pt x="3" y="2"/>
                  </a:cubicBezTo>
                  <a:cubicBezTo>
                    <a:pt x="2" y="3"/>
                    <a:pt x="2" y="3"/>
                    <a:pt x="2" y="3"/>
                  </a:cubicBezTo>
                  <a:cubicBezTo>
                    <a:pt x="2" y="3"/>
                    <a:pt x="2" y="3"/>
                    <a:pt x="2" y="3"/>
                  </a:cubicBezTo>
                  <a:cubicBezTo>
                    <a:pt x="1" y="3"/>
                    <a:pt x="1" y="3"/>
                    <a:pt x="0" y="2"/>
                  </a:cubicBezTo>
                  <a:cubicBezTo>
                    <a:pt x="0" y="1"/>
                    <a:pt x="0" y="1"/>
                    <a:pt x="0" y="0"/>
                  </a:cubicBezTo>
                  <a:cubicBezTo>
                    <a:pt x="0" y="0"/>
                    <a:pt x="0" y="0"/>
                    <a:pt x="0" y="0"/>
                  </a:cubicBezTo>
                  <a:cubicBezTo>
                    <a:pt x="0" y="0"/>
                    <a:pt x="0" y="0"/>
                    <a:pt x="1"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107">
              <a:extLst>
                <a:ext uri="{FF2B5EF4-FFF2-40B4-BE49-F238E27FC236}">
                  <a16:creationId xmlns:a16="http://schemas.microsoft.com/office/drawing/2014/main" id="{39F2AE8D-68C4-4A70-8C21-DAE27C08F3D3}"/>
                </a:ext>
              </a:extLst>
            </p:cNvPr>
            <p:cNvSpPr>
              <a:spLocks/>
            </p:cNvSpPr>
            <p:nvPr userDrawn="1"/>
          </p:nvSpPr>
          <p:spPr bwMode="auto">
            <a:xfrm>
              <a:off x="370" y="262"/>
              <a:ext cx="2" cy="4"/>
            </a:xfrm>
            <a:custGeom>
              <a:avLst/>
              <a:gdLst>
                <a:gd name="T0" fmla="*/ 0 w 1"/>
                <a:gd name="T1" fmla="*/ 0 h 2"/>
                <a:gd name="T2" fmla="*/ 0 w 1"/>
                <a:gd name="T3" fmla="*/ 1 h 2"/>
                <a:gd name="T4" fmla="*/ 1 w 1"/>
                <a:gd name="T5" fmla="*/ 2 h 2"/>
                <a:gd name="T6" fmla="*/ 1 w 1"/>
                <a:gd name="T7" fmla="*/ 1 h 2"/>
                <a:gd name="T8" fmla="*/ 1 w 1"/>
                <a:gd name="T9" fmla="*/ 0 h 2"/>
                <a:gd name="T10" fmla="*/ 1 w 1"/>
                <a:gd name="T11" fmla="*/ 0 h 2"/>
                <a:gd name="T12" fmla="*/ 1 w 1"/>
                <a:gd name="T13" fmla="*/ 0 h 2"/>
                <a:gd name="T14" fmla="*/ 0 w 1"/>
                <a:gd name="T15" fmla="*/ 0 h 2"/>
                <a:gd name="T16" fmla="*/ 0 w 1"/>
                <a:gd name="T17" fmla="*/ 0 h 2"/>
                <a:gd name="T18" fmla="*/ 0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0"/>
                  </a:moveTo>
                  <a:cubicBezTo>
                    <a:pt x="0" y="1"/>
                    <a:pt x="0" y="1"/>
                    <a:pt x="0" y="1"/>
                  </a:cubicBezTo>
                  <a:cubicBezTo>
                    <a:pt x="0" y="1"/>
                    <a:pt x="0" y="2"/>
                    <a:pt x="1" y="2"/>
                  </a:cubicBezTo>
                  <a:cubicBezTo>
                    <a:pt x="1" y="2"/>
                    <a:pt x="1" y="1"/>
                    <a:pt x="1" y="1"/>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108">
              <a:extLst>
                <a:ext uri="{FF2B5EF4-FFF2-40B4-BE49-F238E27FC236}">
                  <a16:creationId xmlns:a16="http://schemas.microsoft.com/office/drawing/2014/main" id="{48E7E4C6-4794-48ED-8EA0-35228E023C57}"/>
                </a:ext>
              </a:extLst>
            </p:cNvPr>
            <p:cNvSpPr>
              <a:spLocks/>
            </p:cNvSpPr>
            <p:nvPr userDrawn="1"/>
          </p:nvSpPr>
          <p:spPr bwMode="auto">
            <a:xfrm>
              <a:off x="288" y="190"/>
              <a:ext cx="52" cy="55"/>
            </a:xfrm>
            <a:custGeom>
              <a:avLst/>
              <a:gdLst>
                <a:gd name="T0" fmla="*/ 0 w 25"/>
                <a:gd name="T1" fmla="*/ 19 h 26"/>
                <a:gd name="T2" fmla="*/ 4 w 25"/>
                <a:gd name="T3" fmla="*/ 19 h 26"/>
                <a:gd name="T4" fmla="*/ 4 w 25"/>
                <a:gd name="T5" fmla="*/ 26 h 26"/>
                <a:gd name="T6" fmla="*/ 8 w 25"/>
                <a:gd name="T7" fmla="*/ 26 h 26"/>
                <a:gd name="T8" fmla="*/ 8 w 25"/>
                <a:gd name="T9" fmla="*/ 19 h 26"/>
                <a:gd name="T10" fmla="*/ 18 w 25"/>
                <a:gd name="T11" fmla="*/ 19 h 26"/>
                <a:gd name="T12" fmla="*/ 18 w 25"/>
                <a:gd name="T13" fmla="*/ 26 h 26"/>
                <a:gd name="T14" fmla="*/ 22 w 25"/>
                <a:gd name="T15" fmla="*/ 26 h 26"/>
                <a:gd name="T16" fmla="*/ 22 w 25"/>
                <a:gd name="T17" fmla="*/ 19 h 26"/>
                <a:gd name="T18" fmla="*/ 25 w 25"/>
                <a:gd name="T19" fmla="*/ 19 h 26"/>
                <a:gd name="T20" fmla="*/ 25 w 25"/>
                <a:gd name="T21" fmla="*/ 1 h 26"/>
                <a:gd name="T22" fmla="*/ 21 w 25"/>
                <a:gd name="T23" fmla="*/ 1 h 26"/>
                <a:gd name="T24" fmla="*/ 21 w 25"/>
                <a:gd name="T25" fmla="*/ 1 h 26"/>
                <a:gd name="T26" fmla="*/ 19 w 25"/>
                <a:gd name="T27" fmla="*/ 0 h 26"/>
                <a:gd name="T28" fmla="*/ 17 w 25"/>
                <a:gd name="T29" fmla="*/ 1 h 26"/>
                <a:gd name="T30" fmla="*/ 15 w 25"/>
                <a:gd name="T31" fmla="*/ 1 h 26"/>
                <a:gd name="T32" fmla="*/ 13 w 25"/>
                <a:gd name="T33" fmla="*/ 0 h 26"/>
                <a:gd name="T34" fmla="*/ 11 w 25"/>
                <a:gd name="T35" fmla="*/ 1 h 26"/>
                <a:gd name="T36" fmla="*/ 8 w 25"/>
                <a:gd name="T37" fmla="*/ 1 h 26"/>
                <a:gd name="T38" fmla="*/ 6 w 25"/>
                <a:gd name="T39" fmla="*/ 0 h 26"/>
                <a:gd name="T40" fmla="*/ 4 w 25"/>
                <a:gd name="T41" fmla="*/ 1 h 26"/>
                <a:gd name="T42" fmla="*/ 0 w 25"/>
                <a:gd name="T43" fmla="*/ 1 h 26"/>
                <a:gd name="T44" fmla="*/ 0 w 25"/>
                <a:gd name="T45" fmla="*/ 1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 h="26">
                  <a:moveTo>
                    <a:pt x="0" y="19"/>
                  </a:moveTo>
                  <a:cubicBezTo>
                    <a:pt x="4" y="19"/>
                    <a:pt x="4" y="19"/>
                    <a:pt x="4" y="19"/>
                  </a:cubicBezTo>
                  <a:cubicBezTo>
                    <a:pt x="4" y="26"/>
                    <a:pt x="4" y="26"/>
                    <a:pt x="4" y="26"/>
                  </a:cubicBezTo>
                  <a:cubicBezTo>
                    <a:pt x="8" y="26"/>
                    <a:pt x="8" y="26"/>
                    <a:pt x="8" y="26"/>
                  </a:cubicBezTo>
                  <a:cubicBezTo>
                    <a:pt x="8" y="19"/>
                    <a:pt x="8" y="19"/>
                    <a:pt x="8" y="19"/>
                  </a:cubicBezTo>
                  <a:cubicBezTo>
                    <a:pt x="18" y="19"/>
                    <a:pt x="18" y="19"/>
                    <a:pt x="18" y="19"/>
                  </a:cubicBezTo>
                  <a:cubicBezTo>
                    <a:pt x="18" y="26"/>
                    <a:pt x="18" y="26"/>
                    <a:pt x="18" y="26"/>
                  </a:cubicBezTo>
                  <a:cubicBezTo>
                    <a:pt x="22" y="26"/>
                    <a:pt x="22" y="26"/>
                    <a:pt x="22" y="26"/>
                  </a:cubicBezTo>
                  <a:cubicBezTo>
                    <a:pt x="22" y="19"/>
                    <a:pt x="22" y="19"/>
                    <a:pt x="22" y="19"/>
                  </a:cubicBezTo>
                  <a:cubicBezTo>
                    <a:pt x="25" y="19"/>
                    <a:pt x="25" y="19"/>
                    <a:pt x="25" y="19"/>
                  </a:cubicBezTo>
                  <a:cubicBezTo>
                    <a:pt x="25" y="1"/>
                    <a:pt x="25" y="1"/>
                    <a:pt x="25" y="1"/>
                  </a:cubicBezTo>
                  <a:cubicBezTo>
                    <a:pt x="21" y="1"/>
                    <a:pt x="21" y="1"/>
                    <a:pt x="21" y="1"/>
                  </a:cubicBezTo>
                  <a:cubicBezTo>
                    <a:pt x="21" y="1"/>
                    <a:pt x="21" y="1"/>
                    <a:pt x="21" y="1"/>
                  </a:cubicBezTo>
                  <a:cubicBezTo>
                    <a:pt x="21" y="0"/>
                    <a:pt x="20" y="0"/>
                    <a:pt x="19" y="0"/>
                  </a:cubicBezTo>
                  <a:cubicBezTo>
                    <a:pt x="18" y="0"/>
                    <a:pt x="18" y="0"/>
                    <a:pt x="17" y="1"/>
                  </a:cubicBezTo>
                  <a:cubicBezTo>
                    <a:pt x="15" y="1"/>
                    <a:pt x="15" y="1"/>
                    <a:pt x="15" y="1"/>
                  </a:cubicBezTo>
                  <a:cubicBezTo>
                    <a:pt x="14" y="1"/>
                    <a:pt x="14" y="0"/>
                    <a:pt x="13" y="0"/>
                  </a:cubicBezTo>
                  <a:cubicBezTo>
                    <a:pt x="12" y="0"/>
                    <a:pt x="11" y="0"/>
                    <a:pt x="11" y="1"/>
                  </a:cubicBezTo>
                  <a:cubicBezTo>
                    <a:pt x="8" y="1"/>
                    <a:pt x="8" y="1"/>
                    <a:pt x="8" y="1"/>
                  </a:cubicBezTo>
                  <a:cubicBezTo>
                    <a:pt x="7" y="0"/>
                    <a:pt x="7" y="0"/>
                    <a:pt x="6" y="0"/>
                  </a:cubicBezTo>
                  <a:cubicBezTo>
                    <a:pt x="5" y="0"/>
                    <a:pt x="4" y="0"/>
                    <a:pt x="4" y="1"/>
                  </a:cubicBezTo>
                  <a:cubicBezTo>
                    <a:pt x="0" y="1"/>
                    <a:pt x="0" y="1"/>
                    <a:pt x="0" y="1"/>
                  </a:cubicBezTo>
                  <a:lnTo>
                    <a:pt x="0" y="19"/>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Rectangle 109">
              <a:extLst>
                <a:ext uri="{FF2B5EF4-FFF2-40B4-BE49-F238E27FC236}">
                  <a16:creationId xmlns:a16="http://schemas.microsoft.com/office/drawing/2014/main" id="{E117E800-EF00-4DE7-BDD7-1C402B12777D}"/>
                </a:ext>
              </a:extLst>
            </p:cNvPr>
            <p:cNvSpPr>
              <a:spLocks noChangeArrowheads="1"/>
            </p:cNvSpPr>
            <p:nvPr userDrawn="1"/>
          </p:nvSpPr>
          <p:spPr bwMode="auto">
            <a:xfrm>
              <a:off x="292" y="196"/>
              <a:ext cx="46" cy="32"/>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Oval 110">
              <a:extLst>
                <a:ext uri="{FF2B5EF4-FFF2-40B4-BE49-F238E27FC236}">
                  <a16:creationId xmlns:a16="http://schemas.microsoft.com/office/drawing/2014/main" id="{1F840D84-1A0B-4E17-8D4E-B014AF71AC91}"/>
                </a:ext>
              </a:extLst>
            </p:cNvPr>
            <p:cNvSpPr>
              <a:spLocks noChangeArrowheads="1"/>
            </p:cNvSpPr>
            <p:nvPr userDrawn="1"/>
          </p:nvSpPr>
          <p:spPr bwMode="auto">
            <a:xfrm>
              <a:off x="295" y="203"/>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111">
              <a:extLst>
                <a:ext uri="{FF2B5EF4-FFF2-40B4-BE49-F238E27FC236}">
                  <a16:creationId xmlns:a16="http://schemas.microsoft.com/office/drawing/2014/main" id="{21199E70-F3C8-4E20-A327-28B137A4C4DC}"/>
                </a:ext>
              </a:extLst>
            </p:cNvPr>
            <p:cNvSpPr>
              <a:spLocks noEditPoints="1"/>
            </p:cNvSpPr>
            <p:nvPr userDrawn="1"/>
          </p:nvSpPr>
          <p:spPr bwMode="auto">
            <a:xfrm>
              <a:off x="295" y="203"/>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0" y="2"/>
                    <a:pt x="0" y="2"/>
                    <a:pt x="0" y="1"/>
                  </a:cubicBezTo>
                  <a:cubicBezTo>
                    <a:pt x="0" y="1"/>
                    <a:pt x="0"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Oval 112">
              <a:extLst>
                <a:ext uri="{FF2B5EF4-FFF2-40B4-BE49-F238E27FC236}">
                  <a16:creationId xmlns:a16="http://schemas.microsoft.com/office/drawing/2014/main" id="{AFF22259-C8E5-4341-9A13-DFA2740614CA}"/>
                </a:ext>
              </a:extLst>
            </p:cNvPr>
            <p:cNvSpPr>
              <a:spLocks noChangeArrowheads="1"/>
            </p:cNvSpPr>
            <p:nvPr userDrawn="1"/>
          </p:nvSpPr>
          <p:spPr bwMode="auto">
            <a:xfrm>
              <a:off x="330" y="203"/>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113">
              <a:extLst>
                <a:ext uri="{FF2B5EF4-FFF2-40B4-BE49-F238E27FC236}">
                  <a16:creationId xmlns:a16="http://schemas.microsoft.com/office/drawing/2014/main" id="{1D62884A-AEE2-4824-831E-AD85D54354EE}"/>
                </a:ext>
              </a:extLst>
            </p:cNvPr>
            <p:cNvSpPr>
              <a:spLocks noEditPoints="1"/>
            </p:cNvSpPr>
            <p:nvPr userDrawn="1"/>
          </p:nvSpPr>
          <p:spPr bwMode="auto">
            <a:xfrm>
              <a:off x="330" y="203"/>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1" y="2"/>
                    <a:pt x="0" y="2"/>
                    <a:pt x="0" y="1"/>
                  </a:cubicBezTo>
                  <a:cubicBezTo>
                    <a:pt x="0" y="1"/>
                    <a:pt x="1"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Oval 114">
              <a:extLst>
                <a:ext uri="{FF2B5EF4-FFF2-40B4-BE49-F238E27FC236}">
                  <a16:creationId xmlns:a16="http://schemas.microsoft.com/office/drawing/2014/main" id="{DC44585C-841F-42C5-8759-5397ED7C768D}"/>
                </a:ext>
              </a:extLst>
            </p:cNvPr>
            <p:cNvSpPr>
              <a:spLocks noChangeArrowheads="1"/>
            </p:cNvSpPr>
            <p:nvPr userDrawn="1"/>
          </p:nvSpPr>
          <p:spPr bwMode="auto">
            <a:xfrm>
              <a:off x="295" y="220"/>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115">
              <a:extLst>
                <a:ext uri="{FF2B5EF4-FFF2-40B4-BE49-F238E27FC236}">
                  <a16:creationId xmlns:a16="http://schemas.microsoft.com/office/drawing/2014/main" id="{DA9F6A29-D5EE-40D8-BDBD-D26575CBD191}"/>
                </a:ext>
              </a:extLst>
            </p:cNvPr>
            <p:cNvSpPr>
              <a:spLocks noEditPoints="1"/>
            </p:cNvSpPr>
            <p:nvPr userDrawn="1"/>
          </p:nvSpPr>
          <p:spPr bwMode="auto">
            <a:xfrm>
              <a:off x="295" y="220"/>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0" y="2"/>
                    <a:pt x="0" y="2"/>
                    <a:pt x="0" y="1"/>
                  </a:cubicBezTo>
                  <a:cubicBezTo>
                    <a:pt x="0" y="1"/>
                    <a:pt x="0"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Oval 116">
              <a:extLst>
                <a:ext uri="{FF2B5EF4-FFF2-40B4-BE49-F238E27FC236}">
                  <a16:creationId xmlns:a16="http://schemas.microsoft.com/office/drawing/2014/main" id="{E078CAFA-9162-4CE2-97CF-F02001D1D9C6}"/>
                </a:ext>
              </a:extLst>
            </p:cNvPr>
            <p:cNvSpPr>
              <a:spLocks noChangeArrowheads="1"/>
            </p:cNvSpPr>
            <p:nvPr userDrawn="1"/>
          </p:nvSpPr>
          <p:spPr bwMode="auto">
            <a:xfrm>
              <a:off x="330" y="220"/>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117">
              <a:extLst>
                <a:ext uri="{FF2B5EF4-FFF2-40B4-BE49-F238E27FC236}">
                  <a16:creationId xmlns:a16="http://schemas.microsoft.com/office/drawing/2014/main" id="{A1E49A4B-8DE2-4D2C-A4D5-C43BC965D4F3}"/>
                </a:ext>
              </a:extLst>
            </p:cNvPr>
            <p:cNvSpPr>
              <a:spLocks noEditPoints="1"/>
            </p:cNvSpPr>
            <p:nvPr userDrawn="1"/>
          </p:nvSpPr>
          <p:spPr bwMode="auto">
            <a:xfrm>
              <a:off x="330" y="220"/>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1" y="2"/>
                    <a:pt x="0" y="2"/>
                    <a:pt x="0" y="1"/>
                  </a:cubicBezTo>
                  <a:cubicBezTo>
                    <a:pt x="0" y="1"/>
                    <a:pt x="1"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118">
              <a:extLst>
                <a:ext uri="{FF2B5EF4-FFF2-40B4-BE49-F238E27FC236}">
                  <a16:creationId xmlns:a16="http://schemas.microsoft.com/office/drawing/2014/main" id="{4C71EFB4-CC84-4B97-9F9A-AFD282367C86}"/>
                </a:ext>
              </a:extLst>
            </p:cNvPr>
            <p:cNvSpPr>
              <a:spLocks/>
            </p:cNvSpPr>
            <p:nvPr userDrawn="1"/>
          </p:nvSpPr>
          <p:spPr bwMode="auto">
            <a:xfrm>
              <a:off x="303" y="209"/>
              <a:ext cx="23" cy="11"/>
            </a:xfrm>
            <a:custGeom>
              <a:avLst/>
              <a:gdLst>
                <a:gd name="T0" fmla="*/ 0 w 11"/>
                <a:gd name="T1" fmla="*/ 2 h 5"/>
                <a:gd name="T2" fmla="*/ 6 w 11"/>
                <a:gd name="T3" fmla="*/ 5 h 5"/>
                <a:gd name="T4" fmla="*/ 11 w 11"/>
                <a:gd name="T5" fmla="*/ 2 h 5"/>
                <a:gd name="T6" fmla="*/ 6 w 11"/>
                <a:gd name="T7" fmla="*/ 0 h 5"/>
                <a:gd name="T8" fmla="*/ 0 w 11"/>
                <a:gd name="T9" fmla="*/ 2 h 5"/>
              </a:gdLst>
              <a:ahLst/>
              <a:cxnLst>
                <a:cxn ang="0">
                  <a:pos x="T0" y="T1"/>
                </a:cxn>
                <a:cxn ang="0">
                  <a:pos x="T2" y="T3"/>
                </a:cxn>
                <a:cxn ang="0">
                  <a:pos x="T4" y="T5"/>
                </a:cxn>
                <a:cxn ang="0">
                  <a:pos x="T6" y="T7"/>
                </a:cxn>
                <a:cxn ang="0">
                  <a:pos x="T8" y="T9"/>
                </a:cxn>
              </a:cxnLst>
              <a:rect l="0" t="0" r="r" b="b"/>
              <a:pathLst>
                <a:path w="11" h="5">
                  <a:moveTo>
                    <a:pt x="0" y="2"/>
                  </a:moveTo>
                  <a:cubicBezTo>
                    <a:pt x="2" y="4"/>
                    <a:pt x="4" y="5"/>
                    <a:pt x="6" y="5"/>
                  </a:cubicBezTo>
                  <a:cubicBezTo>
                    <a:pt x="8" y="5"/>
                    <a:pt x="9" y="4"/>
                    <a:pt x="11" y="2"/>
                  </a:cubicBezTo>
                  <a:cubicBezTo>
                    <a:pt x="9" y="0"/>
                    <a:pt x="8" y="0"/>
                    <a:pt x="6" y="0"/>
                  </a:cubicBezTo>
                  <a:cubicBezTo>
                    <a:pt x="4" y="0"/>
                    <a:pt x="2"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119">
              <a:extLst>
                <a:ext uri="{FF2B5EF4-FFF2-40B4-BE49-F238E27FC236}">
                  <a16:creationId xmlns:a16="http://schemas.microsoft.com/office/drawing/2014/main" id="{4BE570BD-5AD2-4210-B91F-5940506C31CB}"/>
                </a:ext>
              </a:extLst>
            </p:cNvPr>
            <p:cNvSpPr>
              <a:spLocks/>
            </p:cNvSpPr>
            <p:nvPr userDrawn="1"/>
          </p:nvSpPr>
          <p:spPr bwMode="auto">
            <a:xfrm>
              <a:off x="305" y="211"/>
              <a:ext cx="19" cy="7"/>
            </a:xfrm>
            <a:custGeom>
              <a:avLst/>
              <a:gdLst>
                <a:gd name="T0" fmla="*/ 0 w 9"/>
                <a:gd name="T1" fmla="*/ 1 h 3"/>
                <a:gd name="T2" fmla="*/ 5 w 9"/>
                <a:gd name="T3" fmla="*/ 0 h 3"/>
                <a:gd name="T4" fmla="*/ 9 w 9"/>
                <a:gd name="T5" fmla="*/ 1 h 3"/>
                <a:gd name="T6" fmla="*/ 5 w 9"/>
                <a:gd name="T7" fmla="*/ 3 h 3"/>
                <a:gd name="T8" fmla="*/ 0 w 9"/>
                <a:gd name="T9" fmla="*/ 1 h 3"/>
              </a:gdLst>
              <a:ahLst/>
              <a:cxnLst>
                <a:cxn ang="0">
                  <a:pos x="T0" y="T1"/>
                </a:cxn>
                <a:cxn ang="0">
                  <a:pos x="T2" y="T3"/>
                </a:cxn>
                <a:cxn ang="0">
                  <a:pos x="T4" y="T5"/>
                </a:cxn>
                <a:cxn ang="0">
                  <a:pos x="T6" y="T7"/>
                </a:cxn>
                <a:cxn ang="0">
                  <a:pos x="T8" y="T9"/>
                </a:cxn>
              </a:cxnLst>
              <a:rect l="0" t="0" r="r" b="b"/>
              <a:pathLst>
                <a:path w="9" h="3">
                  <a:moveTo>
                    <a:pt x="0" y="1"/>
                  </a:moveTo>
                  <a:cubicBezTo>
                    <a:pt x="2" y="0"/>
                    <a:pt x="3" y="0"/>
                    <a:pt x="5" y="0"/>
                  </a:cubicBezTo>
                  <a:cubicBezTo>
                    <a:pt x="6" y="0"/>
                    <a:pt x="7" y="0"/>
                    <a:pt x="9" y="1"/>
                  </a:cubicBezTo>
                  <a:cubicBezTo>
                    <a:pt x="7" y="2"/>
                    <a:pt x="6" y="3"/>
                    <a:pt x="5" y="3"/>
                  </a:cubicBezTo>
                  <a:cubicBezTo>
                    <a:pt x="3" y="3"/>
                    <a:pt x="2" y="2"/>
                    <a:pt x="0" y="1"/>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120">
              <a:extLst>
                <a:ext uri="{FF2B5EF4-FFF2-40B4-BE49-F238E27FC236}">
                  <a16:creationId xmlns:a16="http://schemas.microsoft.com/office/drawing/2014/main" id="{9756F422-3A56-425F-A947-0DF575CE516E}"/>
                </a:ext>
              </a:extLst>
            </p:cNvPr>
            <p:cNvSpPr>
              <a:spLocks/>
            </p:cNvSpPr>
            <p:nvPr userDrawn="1"/>
          </p:nvSpPr>
          <p:spPr bwMode="auto">
            <a:xfrm>
              <a:off x="309" y="211"/>
              <a:ext cx="11" cy="4"/>
            </a:xfrm>
            <a:custGeom>
              <a:avLst/>
              <a:gdLst>
                <a:gd name="T0" fmla="*/ 0 w 5"/>
                <a:gd name="T1" fmla="*/ 1 h 2"/>
                <a:gd name="T2" fmla="*/ 3 w 5"/>
                <a:gd name="T3" fmla="*/ 2 h 2"/>
                <a:gd name="T4" fmla="*/ 5 w 5"/>
                <a:gd name="T5" fmla="*/ 1 h 2"/>
                <a:gd name="T6" fmla="*/ 3 w 5"/>
                <a:gd name="T7" fmla="*/ 0 h 2"/>
                <a:gd name="T8" fmla="*/ 0 w 5"/>
                <a:gd name="T9" fmla="*/ 1 h 2"/>
              </a:gdLst>
              <a:ahLst/>
              <a:cxnLst>
                <a:cxn ang="0">
                  <a:pos x="T0" y="T1"/>
                </a:cxn>
                <a:cxn ang="0">
                  <a:pos x="T2" y="T3"/>
                </a:cxn>
                <a:cxn ang="0">
                  <a:pos x="T4" y="T5"/>
                </a:cxn>
                <a:cxn ang="0">
                  <a:pos x="T6" y="T7"/>
                </a:cxn>
                <a:cxn ang="0">
                  <a:pos x="T8" y="T9"/>
                </a:cxn>
              </a:cxnLst>
              <a:rect l="0" t="0" r="r" b="b"/>
              <a:pathLst>
                <a:path w="5" h="2">
                  <a:moveTo>
                    <a:pt x="0" y="1"/>
                  </a:moveTo>
                  <a:cubicBezTo>
                    <a:pt x="1" y="1"/>
                    <a:pt x="2" y="2"/>
                    <a:pt x="3" y="2"/>
                  </a:cubicBezTo>
                  <a:cubicBezTo>
                    <a:pt x="3" y="2"/>
                    <a:pt x="4" y="1"/>
                    <a:pt x="5" y="1"/>
                  </a:cubicBezTo>
                  <a:cubicBezTo>
                    <a:pt x="4" y="0"/>
                    <a:pt x="3" y="0"/>
                    <a:pt x="3" y="0"/>
                  </a:cubicBezTo>
                  <a:cubicBezTo>
                    <a:pt x="2"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Rectangle 121">
              <a:extLst>
                <a:ext uri="{FF2B5EF4-FFF2-40B4-BE49-F238E27FC236}">
                  <a16:creationId xmlns:a16="http://schemas.microsoft.com/office/drawing/2014/main" id="{7CEFCD09-E4D5-4344-B10B-D4BF8FF693B1}"/>
                </a:ext>
              </a:extLst>
            </p:cNvPr>
            <p:cNvSpPr>
              <a:spLocks noChangeArrowheads="1"/>
            </p:cNvSpPr>
            <p:nvPr userDrawn="1"/>
          </p:nvSpPr>
          <p:spPr bwMode="auto">
            <a:xfrm>
              <a:off x="292" y="196"/>
              <a:ext cx="46" cy="2"/>
            </a:xfrm>
            <a:prstGeom prst="rect">
              <a:avLst/>
            </a:prstGeom>
            <a:solidFill>
              <a:srgbClr val="13110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122">
              <a:extLst>
                <a:ext uri="{FF2B5EF4-FFF2-40B4-BE49-F238E27FC236}">
                  <a16:creationId xmlns:a16="http://schemas.microsoft.com/office/drawing/2014/main" id="{10BED231-D616-442D-85EF-D3486A2DBD0E}"/>
                </a:ext>
              </a:extLst>
            </p:cNvPr>
            <p:cNvSpPr>
              <a:spLocks noEditPoints="1"/>
            </p:cNvSpPr>
            <p:nvPr userDrawn="1"/>
          </p:nvSpPr>
          <p:spPr bwMode="auto">
            <a:xfrm>
              <a:off x="292" y="196"/>
              <a:ext cx="46" cy="2"/>
            </a:xfrm>
            <a:custGeom>
              <a:avLst/>
              <a:gdLst>
                <a:gd name="T0" fmla="*/ 0 w 46"/>
                <a:gd name="T1" fmla="*/ 2 h 2"/>
                <a:gd name="T2" fmla="*/ 46 w 46"/>
                <a:gd name="T3" fmla="*/ 2 h 2"/>
                <a:gd name="T4" fmla="*/ 46 w 46"/>
                <a:gd name="T5" fmla="*/ 2 h 2"/>
                <a:gd name="T6" fmla="*/ 0 w 46"/>
                <a:gd name="T7" fmla="*/ 2 h 2"/>
                <a:gd name="T8" fmla="*/ 0 w 46"/>
                <a:gd name="T9" fmla="*/ 2 h 2"/>
                <a:gd name="T10" fmla="*/ 0 w 46"/>
                <a:gd name="T11" fmla="*/ 2 h 2"/>
                <a:gd name="T12" fmla="*/ 46 w 46"/>
                <a:gd name="T13" fmla="*/ 2 h 2"/>
                <a:gd name="T14" fmla="*/ 46 w 46"/>
                <a:gd name="T15" fmla="*/ 0 h 2"/>
                <a:gd name="T16" fmla="*/ 0 w 46"/>
                <a:gd name="T17" fmla="*/ 0 h 2"/>
                <a:gd name="T18" fmla="*/ 0 w 46"/>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2">
                  <a:moveTo>
                    <a:pt x="0" y="2"/>
                  </a:moveTo>
                  <a:lnTo>
                    <a:pt x="46" y="2"/>
                  </a:lnTo>
                  <a:lnTo>
                    <a:pt x="46" y="2"/>
                  </a:lnTo>
                  <a:lnTo>
                    <a:pt x="0" y="2"/>
                  </a:lnTo>
                  <a:lnTo>
                    <a:pt x="0" y="2"/>
                  </a:lnTo>
                  <a:close/>
                  <a:moveTo>
                    <a:pt x="0" y="2"/>
                  </a:moveTo>
                  <a:lnTo>
                    <a:pt x="46" y="2"/>
                  </a:lnTo>
                  <a:lnTo>
                    <a:pt x="46" y="0"/>
                  </a:lnTo>
                  <a:lnTo>
                    <a:pt x="0"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123">
              <a:extLst>
                <a:ext uri="{FF2B5EF4-FFF2-40B4-BE49-F238E27FC236}">
                  <a16:creationId xmlns:a16="http://schemas.microsoft.com/office/drawing/2014/main" id="{CD1D0748-CADD-485F-A3F7-FB3485431214}"/>
                </a:ext>
              </a:extLst>
            </p:cNvPr>
            <p:cNvSpPr>
              <a:spLocks/>
            </p:cNvSpPr>
            <p:nvPr userDrawn="1"/>
          </p:nvSpPr>
          <p:spPr bwMode="auto">
            <a:xfrm>
              <a:off x="299" y="192"/>
              <a:ext cx="4" cy="11"/>
            </a:xfrm>
            <a:custGeom>
              <a:avLst/>
              <a:gdLst>
                <a:gd name="T0" fmla="*/ 0 w 2"/>
                <a:gd name="T1" fmla="*/ 2 h 5"/>
                <a:gd name="T2" fmla="*/ 0 w 2"/>
                <a:gd name="T3" fmla="*/ 3 h 5"/>
                <a:gd name="T4" fmla="*/ 0 w 2"/>
                <a:gd name="T5" fmla="*/ 4 h 5"/>
                <a:gd name="T6" fmla="*/ 1 w 2"/>
                <a:gd name="T7" fmla="*/ 5 h 5"/>
                <a:gd name="T8" fmla="*/ 2 w 2"/>
                <a:gd name="T9" fmla="*/ 4 h 5"/>
                <a:gd name="T10" fmla="*/ 2 w 2"/>
                <a:gd name="T11" fmla="*/ 3 h 5"/>
                <a:gd name="T12" fmla="*/ 2 w 2"/>
                <a:gd name="T13" fmla="*/ 2 h 5"/>
                <a:gd name="T14" fmla="*/ 1 w 2"/>
                <a:gd name="T15" fmla="*/ 0 h 5"/>
                <a:gd name="T16" fmla="*/ 1 w 2"/>
                <a:gd name="T17" fmla="*/ 0 h 5"/>
                <a:gd name="T18" fmla="*/ 0 w 2"/>
                <a:gd name="T19" fmla="*/ 0 h 5"/>
                <a:gd name="T20" fmla="*/ 0 w 2"/>
                <a:gd name="T21" fmla="*/ 1 h 5"/>
                <a:gd name="T22" fmla="*/ 0 w 2"/>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5">
                  <a:moveTo>
                    <a:pt x="0" y="2"/>
                  </a:moveTo>
                  <a:cubicBezTo>
                    <a:pt x="0" y="3"/>
                    <a:pt x="0" y="3"/>
                    <a:pt x="0" y="3"/>
                  </a:cubicBezTo>
                  <a:cubicBezTo>
                    <a:pt x="0" y="4"/>
                    <a:pt x="0" y="4"/>
                    <a:pt x="0" y="4"/>
                  </a:cubicBezTo>
                  <a:cubicBezTo>
                    <a:pt x="0" y="4"/>
                    <a:pt x="0" y="5"/>
                    <a:pt x="1" y="5"/>
                  </a:cubicBezTo>
                  <a:cubicBezTo>
                    <a:pt x="2" y="5"/>
                    <a:pt x="2" y="4"/>
                    <a:pt x="2" y="4"/>
                  </a:cubicBezTo>
                  <a:cubicBezTo>
                    <a:pt x="2" y="3"/>
                    <a:pt x="2" y="3"/>
                    <a:pt x="2" y="3"/>
                  </a:cubicBezTo>
                  <a:cubicBezTo>
                    <a:pt x="2" y="2"/>
                    <a:pt x="2" y="2"/>
                    <a:pt x="2" y="2"/>
                  </a:cubicBezTo>
                  <a:cubicBezTo>
                    <a:pt x="2" y="1"/>
                    <a:pt x="2" y="0"/>
                    <a:pt x="1" y="0"/>
                  </a:cubicBezTo>
                  <a:cubicBezTo>
                    <a:pt x="1" y="0"/>
                    <a:pt x="1" y="0"/>
                    <a:pt x="1" y="0"/>
                  </a:cubicBezTo>
                  <a:cubicBezTo>
                    <a:pt x="0" y="0"/>
                    <a:pt x="0" y="0"/>
                    <a:pt x="0" y="0"/>
                  </a:cubicBezTo>
                  <a:cubicBezTo>
                    <a:pt x="0" y="1"/>
                    <a:pt x="0" y="1"/>
                    <a:pt x="0" y="1"/>
                  </a:cubicBezTo>
                  <a:cubicBezTo>
                    <a:pt x="0" y="1"/>
                    <a:pt x="0" y="1"/>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124">
              <a:extLst>
                <a:ext uri="{FF2B5EF4-FFF2-40B4-BE49-F238E27FC236}">
                  <a16:creationId xmlns:a16="http://schemas.microsoft.com/office/drawing/2014/main" id="{0B8717C2-14CE-4995-9722-6748EFC682EC}"/>
                </a:ext>
              </a:extLst>
            </p:cNvPr>
            <p:cNvSpPr>
              <a:spLocks/>
            </p:cNvSpPr>
            <p:nvPr userDrawn="1"/>
          </p:nvSpPr>
          <p:spPr bwMode="auto">
            <a:xfrm>
              <a:off x="313" y="192"/>
              <a:ext cx="4" cy="11"/>
            </a:xfrm>
            <a:custGeom>
              <a:avLst/>
              <a:gdLst>
                <a:gd name="T0" fmla="*/ 0 w 2"/>
                <a:gd name="T1" fmla="*/ 3 h 5"/>
                <a:gd name="T2" fmla="*/ 0 w 2"/>
                <a:gd name="T3" fmla="*/ 4 h 5"/>
                <a:gd name="T4" fmla="*/ 1 w 2"/>
                <a:gd name="T5" fmla="*/ 5 h 5"/>
                <a:gd name="T6" fmla="*/ 2 w 2"/>
                <a:gd name="T7" fmla="*/ 4 h 5"/>
                <a:gd name="T8" fmla="*/ 2 w 2"/>
                <a:gd name="T9" fmla="*/ 3 h 5"/>
                <a:gd name="T10" fmla="*/ 2 w 2"/>
                <a:gd name="T11" fmla="*/ 2 h 5"/>
                <a:gd name="T12" fmla="*/ 1 w 2"/>
                <a:gd name="T13" fmla="*/ 0 h 5"/>
                <a:gd name="T14" fmla="*/ 0 w 2"/>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0" y="3"/>
                  </a:moveTo>
                  <a:cubicBezTo>
                    <a:pt x="0" y="4"/>
                    <a:pt x="0" y="4"/>
                    <a:pt x="0" y="4"/>
                  </a:cubicBezTo>
                  <a:cubicBezTo>
                    <a:pt x="0" y="4"/>
                    <a:pt x="0" y="5"/>
                    <a:pt x="1" y="5"/>
                  </a:cubicBezTo>
                  <a:cubicBezTo>
                    <a:pt x="1" y="5"/>
                    <a:pt x="2" y="4"/>
                    <a:pt x="2" y="4"/>
                  </a:cubicBezTo>
                  <a:cubicBezTo>
                    <a:pt x="2" y="3"/>
                    <a:pt x="2" y="3"/>
                    <a:pt x="2" y="3"/>
                  </a:cubicBezTo>
                  <a:cubicBezTo>
                    <a:pt x="2" y="2"/>
                    <a:pt x="2" y="2"/>
                    <a:pt x="2" y="2"/>
                  </a:cubicBezTo>
                  <a:cubicBezTo>
                    <a:pt x="2" y="1"/>
                    <a:pt x="1" y="0"/>
                    <a:pt x="1" y="0"/>
                  </a:cubicBezTo>
                  <a:cubicBezTo>
                    <a:pt x="0" y="0"/>
                    <a:pt x="0"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125">
              <a:extLst>
                <a:ext uri="{FF2B5EF4-FFF2-40B4-BE49-F238E27FC236}">
                  <a16:creationId xmlns:a16="http://schemas.microsoft.com/office/drawing/2014/main" id="{EF5A9EE1-151F-4BD7-AE0B-9496987B45BC}"/>
                </a:ext>
              </a:extLst>
            </p:cNvPr>
            <p:cNvSpPr>
              <a:spLocks/>
            </p:cNvSpPr>
            <p:nvPr userDrawn="1"/>
          </p:nvSpPr>
          <p:spPr bwMode="auto">
            <a:xfrm>
              <a:off x="326" y="192"/>
              <a:ext cx="4" cy="11"/>
            </a:xfrm>
            <a:custGeom>
              <a:avLst/>
              <a:gdLst>
                <a:gd name="T0" fmla="*/ 0 w 2"/>
                <a:gd name="T1" fmla="*/ 2 h 5"/>
                <a:gd name="T2" fmla="*/ 0 w 2"/>
                <a:gd name="T3" fmla="*/ 3 h 5"/>
                <a:gd name="T4" fmla="*/ 0 w 2"/>
                <a:gd name="T5" fmla="*/ 4 h 5"/>
                <a:gd name="T6" fmla="*/ 1 w 2"/>
                <a:gd name="T7" fmla="*/ 5 h 5"/>
                <a:gd name="T8" fmla="*/ 2 w 2"/>
                <a:gd name="T9" fmla="*/ 4 h 5"/>
                <a:gd name="T10" fmla="*/ 2 w 2"/>
                <a:gd name="T11" fmla="*/ 3 h 5"/>
                <a:gd name="T12" fmla="*/ 2 w 2"/>
                <a:gd name="T13" fmla="*/ 2 h 5"/>
                <a:gd name="T14" fmla="*/ 1 w 2"/>
                <a:gd name="T15" fmla="*/ 0 h 5"/>
                <a:gd name="T16" fmla="*/ 1 w 2"/>
                <a:gd name="T17" fmla="*/ 0 h 5"/>
                <a:gd name="T18" fmla="*/ 1 w 2"/>
                <a:gd name="T19" fmla="*/ 0 h 5"/>
                <a:gd name="T20" fmla="*/ 0 w 2"/>
                <a:gd name="T21" fmla="*/ 1 h 5"/>
                <a:gd name="T22" fmla="*/ 0 w 2"/>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5">
                  <a:moveTo>
                    <a:pt x="0" y="2"/>
                  </a:moveTo>
                  <a:cubicBezTo>
                    <a:pt x="0" y="3"/>
                    <a:pt x="0" y="3"/>
                    <a:pt x="0" y="3"/>
                  </a:cubicBezTo>
                  <a:cubicBezTo>
                    <a:pt x="0" y="4"/>
                    <a:pt x="0" y="4"/>
                    <a:pt x="0" y="4"/>
                  </a:cubicBezTo>
                  <a:cubicBezTo>
                    <a:pt x="0" y="4"/>
                    <a:pt x="1" y="5"/>
                    <a:pt x="1" y="5"/>
                  </a:cubicBezTo>
                  <a:cubicBezTo>
                    <a:pt x="2" y="5"/>
                    <a:pt x="2" y="4"/>
                    <a:pt x="2" y="4"/>
                  </a:cubicBezTo>
                  <a:cubicBezTo>
                    <a:pt x="2" y="3"/>
                    <a:pt x="2" y="3"/>
                    <a:pt x="2" y="3"/>
                  </a:cubicBezTo>
                  <a:cubicBezTo>
                    <a:pt x="2" y="2"/>
                    <a:pt x="2" y="2"/>
                    <a:pt x="2" y="2"/>
                  </a:cubicBezTo>
                  <a:cubicBezTo>
                    <a:pt x="2" y="1"/>
                    <a:pt x="2" y="0"/>
                    <a:pt x="1" y="0"/>
                  </a:cubicBezTo>
                  <a:cubicBezTo>
                    <a:pt x="1" y="0"/>
                    <a:pt x="1" y="0"/>
                    <a:pt x="1" y="0"/>
                  </a:cubicBezTo>
                  <a:cubicBezTo>
                    <a:pt x="1" y="0"/>
                    <a:pt x="1" y="0"/>
                    <a:pt x="1" y="0"/>
                  </a:cubicBezTo>
                  <a:cubicBezTo>
                    <a:pt x="1" y="1"/>
                    <a:pt x="0" y="1"/>
                    <a:pt x="0" y="1"/>
                  </a:cubicBezTo>
                  <a:cubicBezTo>
                    <a:pt x="0" y="1"/>
                    <a:pt x="0" y="1"/>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Rectangle 126">
              <a:extLst>
                <a:ext uri="{FF2B5EF4-FFF2-40B4-BE49-F238E27FC236}">
                  <a16:creationId xmlns:a16="http://schemas.microsoft.com/office/drawing/2014/main" id="{84A86AC1-5639-40DA-95CE-FA395866CD9F}"/>
                </a:ext>
              </a:extLst>
            </p:cNvPr>
            <p:cNvSpPr>
              <a:spLocks noChangeArrowheads="1"/>
            </p:cNvSpPr>
            <p:nvPr userDrawn="1"/>
          </p:nvSpPr>
          <p:spPr bwMode="auto">
            <a:xfrm>
              <a:off x="297" y="234"/>
              <a:ext cx="6" cy="5"/>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Rectangle 127">
              <a:extLst>
                <a:ext uri="{FF2B5EF4-FFF2-40B4-BE49-F238E27FC236}">
                  <a16:creationId xmlns:a16="http://schemas.microsoft.com/office/drawing/2014/main" id="{A9C4B3E4-3155-4C1F-B9B6-72DC358629C8}"/>
                </a:ext>
              </a:extLst>
            </p:cNvPr>
            <p:cNvSpPr>
              <a:spLocks noChangeArrowheads="1"/>
            </p:cNvSpPr>
            <p:nvPr userDrawn="1"/>
          </p:nvSpPr>
          <p:spPr bwMode="auto">
            <a:xfrm>
              <a:off x="297" y="241"/>
              <a:ext cx="6" cy="2"/>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Rectangle 128">
              <a:extLst>
                <a:ext uri="{FF2B5EF4-FFF2-40B4-BE49-F238E27FC236}">
                  <a16:creationId xmlns:a16="http://schemas.microsoft.com/office/drawing/2014/main" id="{12970D0F-44F3-401E-95D2-E99F4F09F215}"/>
                </a:ext>
              </a:extLst>
            </p:cNvPr>
            <p:cNvSpPr>
              <a:spLocks noChangeArrowheads="1"/>
            </p:cNvSpPr>
            <p:nvPr userDrawn="1"/>
          </p:nvSpPr>
          <p:spPr bwMode="auto">
            <a:xfrm>
              <a:off x="326" y="234"/>
              <a:ext cx="4" cy="5"/>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Rectangle 129">
              <a:extLst>
                <a:ext uri="{FF2B5EF4-FFF2-40B4-BE49-F238E27FC236}">
                  <a16:creationId xmlns:a16="http://schemas.microsoft.com/office/drawing/2014/main" id="{D3B8C858-BD17-4CD9-ABDD-0306479B5606}"/>
                </a:ext>
              </a:extLst>
            </p:cNvPr>
            <p:cNvSpPr>
              <a:spLocks noChangeArrowheads="1"/>
            </p:cNvSpPr>
            <p:nvPr userDrawn="1"/>
          </p:nvSpPr>
          <p:spPr bwMode="auto">
            <a:xfrm>
              <a:off x="326" y="241"/>
              <a:ext cx="4" cy="2"/>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616227017"/>
      </p:ext>
    </p:extLst>
  </p:cSld>
  <p:clrMap bg1="lt1" tx1="dk1" bg2="lt2" tx2="dk2" accent1="accent1" accent2="accent2" accent3="accent3" accent4="accent4" accent5="accent5" accent6="accent6" hlink="hlink" folHlink="folHlink"/>
  <p:sldLayoutIdLst>
    <p:sldLayoutId id="2147483649" r:id="rId1"/>
    <p:sldLayoutId id="2147483653" r:id="rId2"/>
    <p:sldLayoutId id="2147483657" r:id="rId3"/>
    <p:sldLayoutId id="2147483658" r:id="rId4"/>
    <p:sldLayoutId id="2147483689" r:id="rId5"/>
    <p:sldLayoutId id="2147483756" r:id="rId6"/>
    <p:sldLayoutId id="2147483655" r:id="rId7"/>
    <p:sldLayoutId id="2147483656" r:id="rId8"/>
    <p:sldLayoutId id="2147483659" r:id="rId9"/>
    <p:sldLayoutId id="2147483758" r:id="rId10"/>
    <p:sldLayoutId id="2147483660" r:id="rId11"/>
    <p:sldLayoutId id="2147483651" r:id="rId12"/>
    <p:sldLayoutId id="2147483663" r:id="rId13"/>
    <p:sldLayoutId id="2147483664" r:id="rId14"/>
    <p:sldLayoutId id="2147483661" r:id="rId15"/>
    <p:sldLayoutId id="2147483662" r:id="rId16"/>
    <p:sldLayoutId id="2147483665" r:id="rId17"/>
    <p:sldLayoutId id="2147483666" r:id="rId18"/>
    <p:sldLayoutId id="2147483667" r:id="rId19"/>
    <p:sldLayoutId id="2147483668" r:id="rId20"/>
    <p:sldLayoutId id="2147483669" r:id="rId21"/>
    <p:sldLayoutId id="2147483675" r:id="rId22"/>
    <p:sldLayoutId id="2147483671" r:id="rId23"/>
    <p:sldLayoutId id="2147483670" r:id="rId24"/>
    <p:sldLayoutId id="2147483672" r:id="rId25"/>
    <p:sldLayoutId id="2147483673" r:id="rId26"/>
    <p:sldLayoutId id="2147483674" r:id="rId27"/>
    <p:sldLayoutId id="2147483676" r:id="rId28"/>
    <p:sldLayoutId id="2147483692" r:id="rId29"/>
    <p:sldLayoutId id="2147483767" r:id="rId30"/>
    <p:sldLayoutId id="2147483768" r:id="rId31"/>
    <p:sldLayoutId id="2147483757" r:id="rId32"/>
    <p:sldLayoutId id="2147483693" r:id="rId33"/>
    <p:sldLayoutId id="2147483759" r:id="rId34"/>
    <p:sldLayoutId id="2147483769" r:id="rId35"/>
  </p:sldLayoutIdLst>
  <p:hf sldNum="0" hdr="0" dt="0"/>
  <p:txStyles>
    <p:titleStyle>
      <a:lvl1pPr algn="l" defTabSz="914400" rtl="0" eaLnBrk="1" latinLnBrk="0" hangingPunct="1">
        <a:lnSpc>
          <a:spcPct val="90000"/>
        </a:lnSpc>
        <a:spcBef>
          <a:spcPct val="0"/>
        </a:spcBef>
        <a:spcAft>
          <a:spcPts val="600"/>
        </a:spcAft>
        <a:buNone/>
        <a:defRPr sz="3000" b="1"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684" userDrawn="1">
          <p15:clr>
            <a:srgbClr val="F26B43"/>
          </p15:clr>
        </p15:guide>
        <p15:guide id="2" pos="135" userDrawn="1">
          <p15:clr>
            <a:srgbClr val="F26B43"/>
          </p15:clr>
        </p15:guide>
        <p15:guide id="3" orient="horz" pos="993"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431D72-9204-4172-9926-43DAE937D9F1}"/>
              </a:ext>
            </a:extLst>
          </p:cNvPr>
          <p:cNvSpPr>
            <a:spLocks noGrp="1"/>
          </p:cNvSpPr>
          <p:nvPr>
            <p:ph type="title"/>
          </p:nvPr>
        </p:nvSpPr>
        <p:spPr>
          <a:xfrm>
            <a:off x="216218" y="1089501"/>
            <a:ext cx="11747182" cy="1157994"/>
          </a:xfrm>
          <a:prstGeom prst="rect">
            <a:avLst/>
          </a:prstGeom>
        </p:spPr>
        <p:txBody>
          <a:bodyPr vert="horz" lIns="91440" tIns="45720" rIns="91440" bIns="45720" rtlCol="0" anchor="t">
            <a:no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84B6D5BA-A683-48E5-B5B3-9955B4A1AEC0}"/>
              </a:ext>
            </a:extLst>
          </p:cNvPr>
          <p:cNvSpPr>
            <a:spLocks noGrp="1"/>
          </p:cNvSpPr>
          <p:nvPr>
            <p:ph type="body" idx="1"/>
          </p:nvPr>
        </p:nvSpPr>
        <p:spPr>
          <a:xfrm>
            <a:off x="216218" y="2675729"/>
            <a:ext cx="11747182" cy="3801271"/>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5839CF70-8687-41F4-A016-68F378509776}"/>
              </a:ext>
            </a:extLst>
          </p:cNvPr>
          <p:cNvSpPr>
            <a:spLocks noGrp="1"/>
          </p:cNvSpPr>
          <p:nvPr>
            <p:ph type="dt" sz="half" idx="2"/>
          </p:nvPr>
        </p:nvSpPr>
        <p:spPr>
          <a:xfrm>
            <a:off x="9210675" y="6484937"/>
            <a:ext cx="2743200" cy="365125"/>
          </a:xfrm>
          <a:prstGeom prst="rect">
            <a:avLst/>
          </a:prstGeom>
        </p:spPr>
        <p:txBody>
          <a:bodyPr vert="horz" lIns="91440" tIns="45720" rIns="91440" bIns="45720" rtlCol="0" anchor="b">
            <a:noAutofit/>
          </a:bodyPr>
          <a:lstStyle>
            <a:lvl1pPr algn="r">
              <a:defRPr sz="1000">
                <a:solidFill>
                  <a:schemeClr val="tx1"/>
                </a:solidFill>
              </a:defRPr>
            </a:lvl1pPr>
          </a:lstStyle>
          <a:p>
            <a:endParaRPr lang="en-GB" dirty="0"/>
          </a:p>
        </p:txBody>
      </p:sp>
      <p:sp>
        <p:nvSpPr>
          <p:cNvPr id="5" name="Footer Placeholder 4">
            <a:extLst>
              <a:ext uri="{FF2B5EF4-FFF2-40B4-BE49-F238E27FC236}">
                <a16:creationId xmlns:a16="http://schemas.microsoft.com/office/drawing/2014/main" id="{8C75FDEB-DFC1-4DB8-BE5F-BEC3D9273C48}"/>
              </a:ext>
            </a:extLst>
          </p:cNvPr>
          <p:cNvSpPr>
            <a:spLocks noGrp="1"/>
          </p:cNvSpPr>
          <p:nvPr>
            <p:ph type="ftr" sz="quarter" idx="3"/>
          </p:nvPr>
        </p:nvSpPr>
        <p:spPr>
          <a:xfrm>
            <a:off x="214312" y="6484937"/>
            <a:ext cx="6167437" cy="365125"/>
          </a:xfrm>
          <a:prstGeom prst="rect">
            <a:avLst/>
          </a:prstGeom>
        </p:spPr>
        <p:txBody>
          <a:bodyPr vert="horz" lIns="91440" tIns="45720" rIns="91440" bIns="45720" rtlCol="0" anchor="b">
            <a:noAutofit/>
          </a:bodyPr>
          <a:lstStyle>
            <a:lvl1pPr algn="l">
              <a:defRPr sz="1000">
                <a:solidFill>
                  <a:schemeClr val="tx1"/>
                </a:solidFill>
              </a:defRPr>
            </a:lvl1pPr>
          </a:lstStyle>
          <a:p>
            <a:endParaRPr lang="en-GB" dirty="0"/>
          </a:p>
        </p:txBody>
      </p:sp>
      <p:sp>
        <p:nvSpPr>
          <p:cNvPr id="17" name="Rectangle 16">
            <a:extLst>
              <a:ext uri="{FF2B5EF4-FFF2-40B4-BE49-F238E27FC236}">
                <a16:creationId xmlns:a16="http://schemas.microsoft.com/office/drawing/2014/main" id="{31268000-7ADB-4398-AAFF-DC240E515540}"/>
              </a:ext>
            </a:extLst>
          </p:cNvPr>
          <p:cNvSpPr/>
          <p:nvPr userDrawn="1"/>
        </p:nvSpPr>
        <p:spPr>
          <a:xfrm>
            <a:off x="0" y="0"/>
            <a:ext cx="121920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grpSp>
        <p:nvGrpSpPr>
          <p:cNvPr id="22" name="Group 4">
            <a:extLst>
              <a:ext uri="{FF2B5EF4-FFF2-40B4-BE49-F238E27FC236}">
                <a16:creationId xmlns:a16="http://schemas.microsoft.com/office/drawing/2014/main" id="{1DD86458-1638-4E31-93B8-4CB7ACC11877}"/>
              </a:ext>
            </a:extLst>
          </p:cNvPr>
          <p:cNvGrpSpPr>
            <a:grpSpLocks noChangeAspect="1"/>
          </p:cNvGrpSpPr>
          <p:nvPr userDrawn="1"/>
        </p:nvGrpSpPr>
        <p:grpSpPr bwMode="auto">
          <a:xfrm>
            <a:off x="316705" y="146050"/>
            <a:ext cx="2271502" cy="394494"/>
            <a:chOff x="203" y="97"/>
            <a:chExt cx="1618" cy="281"/>
          </a:xfrm>
        </p:grpSpPr>
        <p:sp>
          <p:nvSpPr>
            <p:cNvPr id="24" name="Freeform 5">
              <a:extLst>
                <a:ext uri="{FF2B5EF4-FFF2-40B4-BE49-F238E27FC236}">
                  <a16:creationId xmlns:a16="http://schemas.microsoft.com/office/drawing/2014/main" id="{E14D73E0-497D-4DF4-BF11-CC1B2FA7E5F1}"/>
                </a:ext>
              </a:extLst>
            </p:cNvPr>
            <p:cNvSpPr>
              <a:spLocks noEditPoints="1"/>
            </p:cNvSpPr>
            <p:nvPr userDrawn="1"/>
          </p:nvSpPr>
          <p:spPr bwMode="auto">
            <a:xfrm>
              <a:off x="1132" y="105"/>
              <a:ext cx="89" cy="98"/>
            </a:xfrm>
            <a:custGeom>
              <a:avLst/>
              <a:gdLst>
                <a:gd name="T0" fmla="*/ 16 w 43"/>
                <a:gd name="T1" fmla="*/ 27 h 46"/>
                <a:gd name="T2" fmla="*/ 19 w 43"/>
                <a:gd name="T3" fmla="*/ 18 h 46"/>
                <a:gd name="T4" fmla="*/ 21 w 43"/>
                <a:gd name="T5" fmla="*/ 11 h 46"/>
                <a:gd name="T6" fmla="*/ 21 w 43"/>
                <a:gd name="T7" fmla="*/ 11 h 46"/>
                <a:gd name="T8" fmla="*/ 24 w 43"/>
                <a:gd name="T9" fmla="*/ 18 h 46"/>
                <a:gd name="T10" fmla="*/ 27 w 43"/>
                <a:gd name="T11" fmla="*/ 27 h 46"/>
                <a:gd name="T12" fmla="*/ 16 w 43"/>
                <a:gd name="T13" fmla="*/ 27 h 46"/>
                <a:gd name="T14" fmla="*/ 25 w 43"/>
                <a:gd name="T15" fmla="*/ 0 h 46"/>
                <a:gd name="T16" fmla="*/ 18 w 43"/>
                <a:gd name="T17" fmla="*/ 0 h 46"/>
                <a:gd name="T18" fmla="*/ 0 w 43"/>
                <a:gd name="T19" fmla="*/ 46 h 46"/>
                <a:gd name="T20" fmla="*/ 9 w 43"/>
                <a:gd name="T21" fmla="*/ 46 h 46"/>
                <a:gd name="T22" fmla="*/ 13 w 43"/>
                <a:gd name="T23" fmla="*/ 34 h 46"/>
                <a:gd name="T24" fmla="*/ 30 w 43"/>
                <a:gd name="T25" fmla="*/ 34 h 46"/>
                <a:gd name="T26" fmla="*/ 34 w 43"/>
                <a:gd name="T27" fmla="*/ 46 h 46"/>
                <a:gd name="T28" fmla="*/ 43 w 43"/>
                <a:gd name="T29" fmla="*/ 46 h 46"/>
                <a:gd name="T30" fmla="*/ 25 w 43"/>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46">
                  <a:moveTo>
                    <a:pt x="16" y="27"/>
                  </a:moveTo>
                  <a:cubicBezTo>
                    <a:pt x="19" y="18"/>
                    <a:pt x="19" y="18"/>
                    <a:pt x="19" y="18"/>
                  </a:cubicBezTo>
                  <a:cubicBezTo>
                    <a:pt x="20" y="15"/>
                    <a:pt x="21" y="13"/>
                    <a:pt x="21" y="11"/>
                  </a:cubicBezTo>
                  <a:cubicBezTo>
                    <a:pt x="21" y="11"/>
                    <a:pt x="21" y="11"/>
                    <a:pt x="21" y="11"/>
                  </a:cubicBezTo>
                  <a:cubicBezTo>
                    <a:pt x="22" y="13"/>
                    <a:pt x="23" y="15"/>
                    <a:pt x="24" y="18"/>
                  </a:cubicBezTo>
                  <a:cubicBezTo>
                    <a:pt x="27" y="27"/>
                    <a:pt x="27" y="27"/>
                    <a:pt x="27" y="27"/>
                  </a:cubicBezTo>
                  <a:lnTo>
                    <a:pt x="16" y="27"/>
                  </a:lnTo>
                  <a:close/>
                  <a:moveTo>
                    <a:pt x="25" y="0"/>
                  </a:moveTo>
                  <a:cubicBezTo>
                    <a:pt x="18" y="0"/>
                    <a:pt x="18" y="0"/>
                    <a:pt x="18" y="0"/>
                  </a:cubicBezTo>
                  <a:cubicBezTo>
                    <a:pt x="0" y="46"/>
                    <a:pt x="0" y="46"/>
                    <a:pt x="0" y="46"/>
                  </a:cubicBezTo>
                  <a:cubicBezTo>
                    <a:pt x="9" y="46"/>
                    <a:pt x="9" y="46"/>
                    <a:pt x="9" y="46"/>
                  </a:cubicBezTo>
                  <a:cubicBezTo>
                    <a:pt x="13" y="34"/>
                    <a:pt x="13" y="34"/>
                    <a:pt x="13" y="34"/>
                  </a:cubicBezTo>
                  <a:cubicBezTo>
                    <a:pt x="30" y="34"/>
                    <a:pt x="30" y="34"/>
                    <a:pt x="30" y="34"/>
                  </a:cubicBezTo>
                  <a:cubicBezTo>
                    <a:pt x="34" y="46"/>
                    <a:pt x="34" y="46"/>
                    <a:pt x="34" y="46"/>
                  </a:cubicBezTo>
                  <a:cubicBezTo>
                    <a:pt x="43" y="46"/>
                    <a:pt x="43" y="46"/>
                    <a:pt x="43" y="46"/>
                  </a:cubicBezTo>
                  <a:lnTo>
                    <a:pt x="25"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6">
              <a:extLst>
                <a:ext uri="{FF2B5EF4-FFF2-40B4-BE49-F238E27FC236}">
                  <a16:creationId xmlns:a16="http://schemas.microsoft.com/office/drawing/2014/main" id="{233E06AA-EBCC-45B8-8E92-6B1BEFC07F79}"/>
                </a:ext>
              </a:extLst>
            </p:cNvPr>
            <p:cNvSpPr>
              <a:spLocks noEditPoints="1"/>
            </p:cNvSpPr>
            <p:nvPr userDrawn="1"/>
          </p:nvSpPr>
          <p:spPr bwMode="auto">
            <a:xfrm>
              <a:off x="1336" y="131"/>
              <a:ext cx="60" cy="72"/>
            </a:xfrm>
            <a:custGeom>
              <a:avLst/>
              <a:gdLst>
                <a:gd name="T0" fmla="*/ 8 w 29"/>
                <a:gd name="T1" fmla="*/ 14 h 34"/>
                <a:gd name="T2" fmla="*/ 14 w 29"/>
                <a:gd name="T3" fmla="*/ 6 h 34"/>
                <a:gd name="T4" fmla="*/ 20 w 29"/>
                <a:gd name="T5" fmla="*/ 14 h 34"/>
                <a:gd name="T6" fmla="*/ 8 w 29"/>
                <a:gd name="T7" fmla="*/ 14 h 34"/>
                <a:gd name="T8" fmla="*/ 14 w 29"/>
                <a:gd name="T9" fmla="*/ 0 h 34"/>
                <a:gd name="T10" fmla="*/ 0 w 29"/>
                <a:gd name="T11" fmla="*/ 17 h 34"/>
                <a:gd name="T12" fmla="*/ 16 w 29"/>
                <a:gd name="T13" fmla="*/ 34 h 34"/>
                <a:gd name="T14" fmla="*/ 28 w 29"/>
                <a:gd name="T15" fmla="*/ 31 h 34"/>
                <a:gd name="T16" fmla="*/ 25 w 29"/>
                <a:gd name="T17" fmla="*/ 26 h 34"/>
                <a:gd name="T18" fmla="*/ 17 w 29"/>
                <a:gd name="T19" fmla="*/ 28 h 34"/>
                <a:gd name="T20" fmla="*/ 8 w 29"/>
                <a:gd name="T21" fmla="*/ 20 h 34"/>
                <a:gd name="T22" fmla="*/ 29 w 29"/>
                <a:gd name="T23" fmla="*/ 20 h 34"/>
                <a:gd name="T24" fmla="*/ 29 w 29"/>
                <a:gd name="T25" fmla="*/ 18 h 34"/>
                <a:gd name="T26" fmla="*/ 14 w 29"/>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4">
                  <a:moveTo>
                    <a:pt x="8" y="14"/>
                  </a:moveTo>
                  <a:cubicBezTo>
                    <a:pt x="8" y="10"/>
                    <a:pt x="10" y="6"/>
                    <a:pt x="14" y="6"/>
                  </a:cubicBezTo>
                  <a:cubicBezTo>
                    <a:pt x="19" y="6"/>
                    <a:pt x="20" y="10"/>
                    <a:pt x="20" y="14"/>
                  </a:cubicBezTo>
                  <a:lnTo>
                    <a:pt x="8" y="14"/>
                  </a:lnTo>
                  <a:close/>
                  <a:moveTo>
                    <a:pt x="14" y="0"/>
                  </a:moveTo>
                  <a:cubicBezTo>
                    <a:pt x="5" y="0"/>
                    <a:pt x="0" y="8"/>
                    <a:pt x="0" y="17"/>
                  </a:cubicBezTo>
                  <a:cubicBezTo>
                    <a:pt x="0" y="26"/>
                    <a:pt x="4" y="34"/>
                    <a:pt x="16" y="34"/>
                  </a:cubicBezTo>
                  <a:cubicBezTo>
                    <a:pt x="20" y="34"/>
                    <a:pt x="24" y="33"/>
                    <a:pt x="28" y="31"/>
                  </a:cubicBezTo>
                  <a:cubicBezTo>
                    <a:pt x="25" y="26"/>
                    <a:pt x="25" y="26"/>
                    <a:pt x="25" y="26"/>
                  </a:cubicBezTo>
                  <a:cubicBezTo>
                    <a:pt x="23" y="27"/>
                    <a:pt x="20" y="28"/>
                    <a:pt x="17" y="28"/>
                  </a:cubicBezTo>
                  <a:cubicBezTo>
                    <a:pt x="12" y="28"/>
                    <a:pt x="8" y="25"/>
                    <a:pt x="8" y="20"/>
                  </a:cubicBezTo>
                  <a:cubicBezTo>
                    <a:pt x="29" y="20"/>
                    <a:pt x="29" y="20"/>
                    <a:pt x="29" y="20"/>
                  </a:cubicBezTo>
                  <a:cubicBezTo>
                    <a:pt x="29" y="18"/>
                    <a:pt x="29" y="18"/>
                    <a:pt x="29" y="18"/>
                  </a:cubicBezTo>
                  <a:cubicBezTo>
                    <a:pt x="29" y="7"/>
                    <a:pt x="23" y="0"/>
                    <a:pt x="1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7">
              <a:extLst>
                <a:ext uri="{FF2B5EF4-FFF2-40B4-BE49-F238E27FC236}">
                  <a16:creationId xmlns:a16="http://schemas.microsoft.com/office/drawing/2014/main" id="{58CDF65A-B74D-4964-AEE1-EEAEBB095E4B}"/>
                </a:ext>
              </a:extLst>
            </p:cNvPr>
            <p:cNvSpPr>
              <a:spLocks noEditPoints="1"/>
            </p:cNvSpPr>
            <p:nvPr userDrawn="1"/>
          </p:nvSpPr>
          <p:spPr bwMode="auto">
            <a:xfrm>
              <a:off x="1631" y="131"/>
              <a:ext cx="61" cy="72"/>
            </a:xfrm>
            <a:custGeom>
              <a:avLst/>
              <a:gdLst>
                <a:gd name="T0" fmla="*/ 8 w 29"/>
                <a:gd name="T1" fmla="*/ 14 h 34"/>
                <a:gd name="T2" fmla="*/ 15 w 29"/>
                <a:gd name="T3" fmla="*/ 6 h 34"/>
                <a:gd name="T4" fmla="*/ 21 w 29"/>
                <a:gd name="T5" fmla="*/ 14 h 34"/>
                <a:gd name="T6" fmla="*/ 8 w 29"/>
                <a:gd name="T7" fmla="*/ 14 h 34"/>
                <a:gd name="T8" fmla="*/ 15 w 29"/>
                <a:gd name="T9" fmla="*/ 0 h 34"/>
                <a:gd name="T10" fmla="*/ 0 w 29"/>
                <a:gd name="T11" fmla="*/ 17 h 34"/>
                <a:gd name="T12" fmla="*/ 17 w 29"/>
                <a:gd name="T13" fmla="*/ 34 h 34"/>
                <a:gd name="T14" fmla="*/ 28 w 29"/>
                <a:gd name="T15" fmla="*/ 31 h 34"/>
                <a:gd name="T16" fmla="*/ 26 w 29"/>
                <a:gd name="T17" fmla="*/ 26 h 34"/>
                <a:gd name="T18" fmla="*/ 18 w 29"/>
                <a:gd name="T19" fmla="*/ 28 h 34"/>
                <a:gd name="T20" fmla="*/ 9 w 29"/>
                <a:gd name="T21" fmla="*/ 20 h 34"/>
                <a:gd name="T22" fmla="*/ 29 w 29"/>
                <a:gd name="T23" fmla="*/ 20 h 34"/>
                <a:gd name="T24" fmla="*/ 29 w 29"/>
                <a:gd name="T25" fmla="*/ 18 h 34"/>
                <a:gd name="T26" fmla="*/ 15 w 29"/>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4">
                  <a:moveTo>
                    <a:pt x="8" y="14"/>
                  </a:moveTo>
                  <a:cubicBezTo>
                    <a:pt x="9" y="10"/>
                    <a:pt x="11" y="6"/>
                    <a:pt x="15" y="6"/>
                  </a:cubicBezTo>
                  <a:cubicBezTo>
                    <a:pt x="19" y="6"/>
                    <a:pt x="21" y="10"/>
                    <a:pt x="21" y="14"/>
                  </a:cubicBezTo>
                  <a:lnTo>
                    <a:pt x="8" y="14"/>
                  </a:lnTo>
                  <a:close/>
                  <a:moveTo>
                    <a:pt x="15" y="0"/>
                  </a:moveTo>
                  <a:cubicBezTo>
                    <a:pt x="6" y="0"/>
                    <a:pt x="0" y="8"/>
                    <a:pt x="0" y="17"/>
                  </a:cubicBezTo>
                  <a:cubicBezTo>
                    <a:pt x="0" y="26"/>
                    <a:pt x="5" y="34"/>
                    <a:pt x="17" y="34"/>
                  </a:cubicBezTo>
                  <a:cubicBezTo>
                    <a:pt x="21" y="34"/>
                    <a:pt x="25" y="33"/>
                    <a:pt x="28" y="31"/>
                  </a:cubicBezTo>
                  <a:cubicBezTo>
                    <a:pt x="26" y="26"/>
                    <a:pt x="26" y="26"/>
                    <a:pt x="26" y="26"/>
                  </a:cubicBezTo>
                  <a:cubicBezTo>
                    <a:pt x="24" y="27"/>
                    <a:pt x="21" y="28"/>
                    <a:pt x="18" y="28"/>
                  </a:cubicBezTo>
                  <a:cubicBezTo>
                    <a:pt x="12" y="28"/>
                    <a:pt x="9" y="25"/>
                    <a:pt x="9" y="20"/>
                  </a:cubicBezTo>
                  <a:cubicBezTo>
                    <a:pt x="29" y="20"/>
                    <a:pt x="29" y="20"/>
                    <a:pt x="29" y="20"/>
                  </a:cubicBezTo>
                  <a:cubicBezTo>
                    <a:pt x="29" y="18"/>
                    <a:pt x="29" y="18"/>
                    <a:pt x="29" y="18"/>
                  </a:cubicBezTo>
                  <a:cubicBezTo>
                    <a:pt x="29" y="7"/>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8">
              <a:extLst>
                <a:ext uri="{FF2B5EF4-FFF2-40B4-BE49-F238E27FC236}">
                  <a16:creationId xmlns:a16="http://schemas.microsoft.com/office/drawing/2014/main" id="{C8BE295A-28A9-49AC-A4BD-B24FA44A9726}"/>
                </a:ext>
              </a:extLst>
            </p:cNvPr>
            <p:cNvSpPr>
              <a:spLocks/>
            </p:cNvSpPr>
            <p:nvPr userDrawn="1"/>
          </p:nvSpPr>
          <p:spPr bwMode="auto">
            <a:xfrm>
              <a:off x="1771" y="112"/>
              <a:ext cx="50" cy="91"/>
            </a:xfrm>
            <a:custGeom>
              <a:avLst/>
              <a:gdLst>
                <a:gd name="T0" fmla="*/ 14 w 24"/>
                <a:gd name="T1" fmla="*/ 0 h 43"/>
                <a:gd name="T2" fmla="*/ 6 w 24"/>
                <a:gd name="T3" fmla="*/ 2 h 43"/>
                <a:gd name="T4" fmla="*/ 6 w 24"/>
                <a:gd name="T5" fmla="*/ 10 h 43"/>
                <a:gd name="T6" fmla="*/ 0 w 24"/>
                <a:gd name="T7" fmla="*/ 10 h 43"/>
                <a:gd name="T8" fmla="*/ 0 w 24"/>
                <a:gd name="T9" fmla="*/ 16 h 43"/>
                <a:gd name="T10" fmla="*/ 6 w 24"/>
                <a:gd name="T11" fmla="*/ 16 h 43"/>
                <a:gd name="T12" fmla="*/ 6 w 24"/>
                <a:gd name="T13" fmla="*/ 35 h 43"/>
                <a:gd name="T14" fmla="*/ 15 w 24"/>
                <a:gd name="T15" fmla="*/ 43 h 43"/>
                <a:gd name="T16" fmla="*/ 24 w 24"/>
                <a:gd name="T17" fmla="*/ 41 h 43"/>
                <a:gd name="T18" fmla="*/ 22 w 24"/>
                <a:gd name="T19" fmla="*/ 35 h 43"/>
                <a:gd name="T20" fmla="*/ 17 w 24"/>
                <a:gd name="T21" fmla="*/ 37 h 43"/>
                <a:gd name="T22" fmla="*/ 14 w 24"/>
                <a:gd name="T23" fmla="*/ 33 h 43"/>
                <a:gd name="T24" fmla="*/ 14 w 24"/>
                <a:gd name="T25" fmla="*/ 16 h 43"/>
                <a:gd name="T26" fmla="*/ 14 w 24"/>
                <a:gd name="T27" fmla="*/ 16 h 43"/>
                <a:gd name="T28" fmla="*/ 14 w 24"/>
                <a:gd name="T29" fmla="*/ 16 h 43"/>
                <a:gd name="T30" fmla="*/ 17 w 24"/>
                <a:gd name="T31" fmla="*/ 16 h 43"/>
                <a:gd name="T32" fmla="*/ 22 w 24"/>
                <a:gd name="T33" fmla="*/ 13 h 43"/>
                <a:gd name="T34" fmla="*/ 24 w 24"/>
                <a:gd name="T35" fmla="*/ 10 h 43"/>
                <a:gd name="T36" fmla="*/ 24 w 24"/>
                <a:gd name="T37" fmla="*/ 10 h 43"/>
                <a:gd name="T38" fmla="*/ 24 w 24"/>
                <a:gd name="T39" fmla="*/ 10 h 43"/>
                <a:gd name="T40" fmla="*/ 14 w 24"/>
                <a:gd name="T41" fmla="*/ 10 h 43"/>
                <a:gd name="T42" fmla="*/ 14 w 24"/>
                <a:gd name="T43" fmla="*/ 10 h 43"/>
                <a:gd name="T44" fmla="*/ 14 w 24"/>
                <a:gd name="T45" fmla="*/ 10 h 43"/>
                <a:gd name="T46" fmla="*/ 14 w 24"/>
                <a:gd name="T4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 h="43">
                  <a:moveTo>
                    <a:pt x="14" y="0"/>
                  </a:moveTo>
                  <a:cubicBezTo>
                    <a:pt x="6" y="2"/>
                    <a:pt x="6" y="2"/>
                    <a:pt x="6" y="2"/>
                  </a:cubicBezTo>
                  <a:cubicBezTo>
                    <a:pt x="6" y="10"/>
                    <a:pt x="6" y="10"/>
                    <a:pt x="6" y="10"/>
                  </a:cubicBezTo>
                  <a:cubicBezTo>
                    <a:pt x="0" y="10"/>
                    <a:pt x="0" y="10"/>
                    <a:pt x="0" y="10"/>
                  </a:cubicBezTo>
                  <a:cubicBezTo>
                    <a:pt x="0" y="16"/>
                    <a:pt x="0" y="16"/>
                    <a:pt x="0" y="16"/>
                  </a:cubicBezTo>
                  <a:cubicBezTo>
                    <a:pt x="6" y="16"/>
                    <a:pt x="6" y="16"/>
                    <a:pt x="6" y="16"/>
                  </a:cubicBezTo>
                  <a:cubicBezTo>
                    <a:pt x="6" y="35"/>
                    <a:pt x="6" y="35"/>
                    <a:pt x="6" y="35"/>
                  </a:cubicBezTo>
                  <a:cubicBezTo>
                    <a:pt x="6" y="40"/>
                    <a:pt x="9" y="43"/>
                    <a:pt x="15" y="43"/>
                  </a:cubicBezTo>
                  <a:cubicBezTo>
                    <a:pt x="18" y="43"/>
                    <a:pt x="22" y="42"/>
                    <a:pt x="24" y="41"/>
                  </a:cubicBezTo>
                  <a:cubicBezTo>
                    <a:pt x="22" y="35"/>
                    <a:pt x="22" y="35"/>
                    <a:pt x="22" y="35"/>
                  </a:cubicBezTo>
                  <a:cubicBezTo>
                    <a:pt x="21" y="36"/>
                    <a:pt x="19" y="37"/>
                    <a:pt x="17" y="37"/>
                  </a:cubicBezTo>
                  <a:cubicBezTo>
                    <a:pt x="15" y="37"/>
                    <a:pt x="14" y="36"/>
                    <a:pt x="14" y="33"/>
                  </a:cubicBezTo>
                  <a:cubicBezTo>
                    <a:pt x="14" y="16"/>
                    <a:pt x="14" y="16"/>
                    <a:pt x="14" y="16"/>
                  </a:cubicBezTo>
                  <a:cubicBezTo>
                    <a:pt x="14" y="16"/>
                    <a:pt x="14" y="16"/>
                    <a:pt x="14" y="16"/>
                  </a:cubicBezTo>
                  <a:cubicBezTo>
                    <a:pt x="14" y="16"/>
                    <a:pt x="14" y="16"/>
                    <a:pt x="14" y="16"/>
                  </a:cubicBezTo>
                  <a:cubicBezTo>
                    <a:pt x="17" y="16"/>
                    <a:pt x="17" y="16"/>
                    <a:pt x="17" y="16"/>
                  </a:cubicBezTo>
                  <a:cubicBezTo>
                    <a:pt x="20" y="16"/>
                    <a:pt x="22" y="14"/>
                    <a:pt x="22" y="13"/>
                  </a:cubicBezTo>
                  <a:cubicBezTo>
                    <a:pt x="24" y="10"/>
                    <a:pt x="24" y="10"/>
                    <a:pt x="24" y="10"/>
                  </a:cubicBezTo>
                  <a:cubicBezTo>
                    <a:pt x="24" y="10"/>
                    <a:pt x="24" y="10"/>
                    <a:pt x="24" y="10"/>
                  </a:cubicBezTo>
                  <a:cubicBezTo>
                    <a:pt x="24" y="10"/>
                    <a:pt x="24" y="10"/>
                    <a:pt x="24" y="10"/>
                  </a:cubicBezTo>
                  <a:cubicBezTo>
                    <a:pt x="14" y="10"/>
                    <a:pt x="14" y="10"/>
                    <a:pt x="14" y="10"/>
                  </a:cubicBezTo>
                  <a:cubicBezTo>
                    <a:pt x="14" y="10"/>
                    <a:pt x="14" y="10"/>
                    <a:pt x="14" y="10"/>
                  </a:cubicBezTo>
                  <a:cubicBezTo>
                    <a:pt x="14" y="10"/>
                    <a:pt x="14" y="10"/>
                    <a:pt x="14" y="10"/>
                  </a:cubicBezTo>
                  <a:lnTo>
                    <a:pt x="14"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9">
              <a:extLst>
                <a:ext uri="{FF2B5EF4-FFF2-40B4-BE49-F238E27FC236}">
                  <a16:creationId xmlns:a16="http://schemas.microsoft.com/office/drawing/2014/main" id="{3165C417-6357-4F29-B0B0-81EC50DB58E0}"/>
                </a:ext>
              </a:extLst>
            </p:cNvPr>
            <p:cNvSpPr>
              <a:spLocks/>
            </p:cNvSpPr>
            <p:nvPr userDrawn="1"/>
          </p:nvSpPr>
          <p:spPr bwMode="auto">
            <a:xfrm>
              <a:off x="1275" y="131"/>
              <a:ext cx="52" cy="72"/>
            </a:xfrm>
            <a:custGeom>
              <a:avLst/>
              <a:gdLst>
                <a:gd name="T0" fmla="*/ 14 w 25"/>
                <a:gd name="T1" fmla="*/ 0 h 34"/>
                <a:gd name="T2" fmla="*/ 2 w 25"/>
                <a:gd name="T3" fmla="*/ 10 h 34"/>
                <a:gd name="T4" fmla="*/ 17 w 25"/>
                <a:gd name="T5" fmla="*/ 24 h 34"/>
                <a:gd name="T6" fmla="*/ 11 w 25"/>
                <a:gd name="T7" fmla="*/ 28 h 34"/>
                <a:gd name="T8" fmla="*/ 2 w 25"/>
                <a:gd name="T9" fmla="*/ 25 h 34"/>
                <a:gd name="T10" fmla="*/ 2 w 25"/>
                <a:gd name="T11" fmla="*/ 26 h 34"/>
                <a:gd name="T12" fmla="*/ 0 w 25"/>
                <a:gd name="T13" fmla="*/ 32 h 34"/>
                <a:gd name="T14" fmla="*/ 12 w 25"/>
                <a:gd name="T15" fmla="*/ 34 h 34"/>
                <a:gd name="T16" fmla="*/ 25 w 25"/>
                <a:gd name="T17" fmla="*/ 24 h 34"/>
                <a:gd name="T18" fmla="*/ 10 w 25"/>
                <a:gd name="T19" fmla="*/ 10 h 34"/>
                <a:gd name="T20" fmla="*/ 14 w 25"/>
                <a:gd name="T21" fmla="*/ 7 h 34"/>
                <a:gd name="T22" fmla="*/ 22 w 25"/>
                <a:gd name="T23" fmla="*/ 8 h 34"/>
                <a:gd name="T24" fmla="*/ 24 w 25"/>
                <a:gd name="T25" fmla="*/ 2 h 34"/>
                <a:gd name="T26" fmla="*/ 24 w 25"/>
                <a:gd name="T27" fmla="*/ 2 h 34"/>
                <a:gd name="T28" fmla="*/ 14 w 25"/>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34">
                  <a:moveTo>
                    <a:pt x="14" y="0"/>
                  </a:moveTo>
                  <a:cubicBezTo>
                    <a:pt x="6" y="0"/>
                    <a:pt x="2" y="4"/>
                    <a:pt x="2" y="10"/>
                  </a:cubicBezTo>
                  <a:cubicBezTo>
                    <a:pt x="2" y="21"/>
                    <a:pt x="17" y="19"/>
                    <a:pt x="17" y="24"/>
                  </a:cubicBezTo>
                  <a:cubicBezTo>
                    <a:pt x="17" y="27"/>
                    <a:pt x="15" y="28"/>
                    <a:pt x="11" y="28"/>
                  </a:cubicBezTo>
                  <a:cubicBezTo>
                    <a:pt x="8" y="28"/>
                    <a:pt x="5" y="27"/>
                    <a:pt x="2" y="25"/>
                  </a:cubicBezTo>
                  <a:cubicBezTo>
                    <a:pt x="2" y="26"/>
                    <a:pt x="2" y="26"/>
                    <a:pt x="2" y="26"/>
                  </a:cubicBezTo>
                  <a:cubicBezTo>
                    <a:pt x="0" y="32"/>
                    <a:pt x="0" y="32"/>
                    <a:pt x="0" y="32"/>
                  </a:cubicBezTo>
                  <a:cubicBezTo>
                    <a:pt x="3" y="33"/>
                    <a:pt x="7" y="34"/>
                    <a:pt x="12" y="34"/>
                  </a:cubicBezTo>
                  <a:cubicBezTo>
                    <a:pt x="19" y="34"/>
                    <a:pt x="25" y="31"/>
                    <a:pt x="25" y="24"/>
                  </a:cubicBezTo>
                  <a:cubicBezTo>
                    <a:pt x="25" y="13"/>
                    <a:pt x="10" y="15"/>
                    <a:pt x="10" y="10"/>
                  </a:cubicBezTo>
                  <a:cubicBezTo>
                    <a:pt x="10" y="7"/>
                    <a:pt x="12" y="7"/>
                    <a:pt x="14" y="7"/>
                  </a:cubicBezTo>
                  <a:cubicBezTo>
                    <a:pt x="17" y="7"/>
                    <a:pt x="20" y="7"/>
                    <a:pt x="22" y="8"/>
                  </a:cubicBezTo>
                  <a:cubicBezTo>
                    <a:pt x="24" y="2"/>
                    <a:pt x="24" y="2"/>
                    <a:pt x="24" y="2"/>
                  </a:cubicBezTo>
                  <a:cubicBezTo>
                    <a:pt x="24" y="2"/>
                    <a:pt x="24" y="2"/>
                    <a:pt x="24" y="2"/>
                  </a:cubicBezTo>
                  <a:cubicBezTo>
                    <a:pt x="21" y="1"/>
                    <a:pt x="18" y="0"/>
                    <a:pt x="1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0">
              <a:extLst>
                <a:ext uri="{FF2B5EF4-FFF2-40B4-BE49-F238E27FC236}">
                  <a16:creationId xmlns:a16="http://schemas.microsoft.com/office/drawing/2014/main" id="{FB9CFCDE-C003-40D5-A110-61A2EF1BBF3A}"/>
                </a:ext>
              </a:extLst>
            </p:cNvPr>
            <p:cNvSpPr>
              <a:spLocks/>
            </p:cNvSpPr>
            <p:nvPr userDrawn="1"/>
          </p:nvSpPr>
          <p:spPr bwMode="auto">
            <a:xfrm>
              <a:off x="1402" y="131"/>
              <a:ext cx="50" cy="72"/>
            </a:xfrm>
            <a:custGeom>
              <a:avLst/>
              <a:gdLst>
                <a:gd name="T0" fmla="*/ 13 w 24"/>
                <a:gd name="T1" fmla="*/ 0 h 34"/>
                <a:gd name="T2" fmla="*/ 1 w 24"/>
                <a:gd name="T3" fmla="*/ 10 h 34"/>
                <a:gd name="T4" fmla="*/ 16 w 24"/>
                <a:gd name="T5" fmla="*/ 24 h 34"/>
                <a:gd name="T6" fmla="*/ 10 w 24"/>
                <a:gd name="T7" fmla="*/ 28 h 34"/>
                <a:gd name="T8" fmla="*/ 2 w 24"/>
                <a:gd name="T9" fmla="*/ 25 h 34"/>
                <a:gd name="T10" fmla="*/ 0 w 24"/>
                <a:gd name="T11" fmla="*/ 32 h 34"/>
                <a:gd name="T12" fmla="*/ 11 w 24"/>
                <a:gd name="T13" fmla="*/ 34 h 34"/>
                <a:gd name="T14" fmla="*/ 24 w 24"/>
                <a:gd name="T15" fmla="*/ 24 h 34"/>
                <a:gd name="T16" fmla="*/ 9 w 24"/>
                <a:gd name="T17" fmla="*/ 10 h 34"/>
                <a:gd name="T18" fmla="*/ 13 w 24"/>
                <a:gd name="T19" fmla="*/ 7 h 34"/>
                <a:gd name="T20" fmla="*/ 21 w 24"/>
                <a:gd name="T21" fmla="*/ 8 h 34"/>
                <a:gd name="T22" fmla="*/ 23 w 24"/>
                <a:gd name="T23" fmla="*/ 2 h 34"/>
                <a:gd name="T24" fmla="*/ 23 w 24"/>
                <a:gd name="T25" fmla="*/ 2 h 34"/>
                <a:gd name="T26" fmla="*/ 13 w 2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4">
                  <a:moveTo>
                    <a:pt x="13" y="0"/>
                  </a:moveTo>
                  <a:cubicBezTo>
                    <a:pt x="5" y="0"/>
                    <a:pt x="1" y="4"/>
                    <a:pt x="1" y="10"/>
                  </a:cubicBezTo>
                  <a:cubicBezTo>
                    <a:pt x="1" y="21"/>
                    <a:pt x="16" y="19"/>
                    <a:pt x="16" y="24"/>
                  </a:cubicBezTo>
                  <a:cubicBezTo>
                    <a:pt x="16" y="27"/>
                    <a:pt x="14" y="28"/>
                    <a:pt x="10" y="28"/>
                  </a:cubicBezTo>
                  <a:cubicBezTo>
                    <a:pt x="7" y="28"/>
                    <a:pt x="4" y="27"/>
                    <a:pt x="2" y="25"/>
                  </a:cubicBezTo>
                  <a:cubicBezTo>
                    <a:pt x="0" y="32"/>
                    <a:pt x="0" y="32"/>
                    <a:pt x="0" y="32"/>
                  </a:cubicBezTo>
                  <a:cubicBezTo>
                    <a:pt x="3" y="33"/>
                    <a:pt x="6" y="34"/>
                    <a:pt x="11" y="34"/>
                  </a:cubicBezTo>
                  <a:cubicBezTo>
                    <a:pt x="18" y="34"/>
                    <a:pt x="24" y="31"/>
                    <a:pt x="24" y="24"/>
                  </a:cubicBezTo>
                  <a:cubicBezTo>
                    <a:pt x="24" y="13"/>
                    <a:pt x="9" y="15"/>
                    <a:pt x="9" y="10"/>
                  </a:cubicBezTo>
                  <a:cubicBezTo>
                    <a:pt x="9" y="7"/>
                    <a:pt x="11" y="7"/>
                    <a:pt x="13" y="7"/>
                  </a:cubicBezTo>
                  <a:cubicBezTo>
                    <a:pt x="16" y="7"/>
                    <a:pt x="19" y="7"/>
                    <a:pt x="21" y="8"/>
                  </a:cubicBezTo>
                  <a:cubicBezTo>
                    <a:pt x="23" y="2"/>
                    <a:pt x="23" y="2"/>
                    <a:pt x="23" y="2"/>
                  </a:cubicBezTo>
                  <a:cubicBezTo>
                    <a:pt x="23" y="2"/>
                    <a:pt x="23" y="2"/>
                    <a:pt x="23" y="2"/>
                  </a:cubicBezTo>
                  <a:cubicBezTo>
                    <a:pt x="20" y="1"/>
                    <a:pt x="17"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1">
              <a:extLst>
                <a:ext uri="{FF2B5EF4-FFF2-40B4-BE49-F238E27FC236}">
                  <a16:creationId xmlns:a16="http://schemas.microsoft.com/office/drawing/2014/main" id="{F699172E-08D7-46C6-97F4-0B96FCC1F425}"/>
                </a:ext>
              </a:extLst>
            </p:cNvPr>
            <p:cNvSpPr>
              <a:spLocks/>
            </p:cNvSpPr>
            <p:nvPr userDrawn="1"/>
          </p:nvSpPr>
          <p:spPr bwMode="auto">
            <a:xfrm>
              <a:off x="1459" y="131"/>
              <a:ext cx="50" cy="72"/>
            </a:xfrm>
            <a:custGeom>
              <a:avLst/>
              <a:gdLst>
                <a:gd name="T0" fmla="*/ 13 w 24"/>
                <a:gd name="T1" fmla="*/ 0 h 34"/>
                <a:gd name="T2" fmla="*/ 1 w 24"/>
                <a:gd name="T3" fmla="*/ 10 h 34"/>
                <a:gd name="T4" fmla="*/ 16 w 24"/>
                <a:gd name="T5" fmla="*/ 24 h 34"/>
                <a:gd name="T6" fmla="*/ 11 w 24"/>
                <a:gd name="T7" fmla="*/ 28 h 34"/>
                <a:gd name="T8" fmla="*/ 2 w 24"/>
                <a:gd name="T9" fmla="*/ 25 h 34"/>
                <a:gd name="T10" fmla="*/ 0 w 24"/>
                <a:gd name="T11" fmla="*/ 32 h 34"/>
                <a:gd name="T12" fmla="*/ 11 w 24"/>
                <a:gd name="T13" fmla="*/ 34 h 34"/>
                <a:gd name="T14" fmla="*/ 24 w 24"/>
                <a:gd name="T15" fmla="*/ 24 h 34"/>
                <a:gd name="T16" fmla="*/ 9 w 24"/>
                <a:gd name="T17" fmla="*/ 10 h 34"/>
                <a:gd name="T18" fmla="*/ 14 w 24"/>
                <a:gd name="T19" fmla="*/ 7 h 34"/>
                <a:gd name="T20" fmla="*/ 21 w 24"/>
                <a:gd name="T21" fmla="*/ 8 h 34"/>
                <a:gd name="T22" fmla="*/ 23 w 24"/>
                <a:gd name="T23" fmla="*/ 2 h 34"/>
                <a:gd name="T24" fmla="*/ 23 w 24"/>
                <a:gd name="T25" fmla="*/ 2 h 34"/>
                <a:gd name="T26" fmla="*/ 13 w 2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4">
                  <a:moveTo>
                    <a:pt x="13" y="0"/>
                  </a:moveTo>
                  <a:cubicBezTo>
                    <a:pt x="6" y="0"/>
                    <a:pt x="1" y="4"/>
                    <a:pt x="1" y="10"/>
                  </a:cubicBezTo>
                  <a:cubicBezTo>
                    <a:pt x="1" y="21"/>
                    <a:pt x="16" y="19"/>
                    <a:pt x="16" y="24"/>
                  </a:cubicBezTo>
                  <a:cubicBezTo>
                    <a:pt x="16" y="27"/>
                    <a:pt x="14" y="28"/>
                    <a:pt x="11" y="28"/>
                  </a:cubicBezTo>
                  <a:cubicBezTo>
                    <a:pt x="7" y="28"/>
                    <a:pt x="4" y="27"/>
                    <a:pt x="2" y="25"/>
                  </a:cubicBezTo>
                  <a:cubicBezTo>
                    <a:pt x="0" y="32"/>
                    <a:pt x="0" y="32"/>
                    <a:pt x="0" y="32"/>
                  </a:cubicBezTo>
                  <a:cubicBezTo>
                    <a:pt x="3" y="33"/>
                    <a:pt x="7" y="34"/>
                    <a:pt x="11" y="34"/>
                  </a:cubicBezTo>
                  <a:cubicBezTo>
                    <a:pt x="18" y="34"/>
                    <a:pt x="24" y="31"/>
                    <a:pt x="24" y="24"/>
                  </a:cubicBezTo>
                  <a:cubicBezTo>
                    <a:pt x="24" y="13"/>
                    <a:pt x="9" y="15"/>
                    <a:pt x="9" y="10"/>
                  </a:cubicBezTo>
                  <a:cubicBezTo>
                    <a:pt x="9" y="7"/>
                    <a:pt x="11" y="7"/>
                    <a:pt x="14" y="7"/>
                  </a:cubicBezTo>
                  <a:cubicBezTo>
                    <a:pt x="17" y="7"/>
                    <a:pt x="19" y="7"/>
                    <a:pt x="21" y="8"/>
                  </a:cubicBezTo>
                  <a:cubicBezTo>
                    <a:pt x="23" y="2"/>
                    <a:pt x="23" y="2"/>
                    <a:pt x="23" y="2"/>
                  </a:cubicBezTo>
                  <a:cubicBezTo>
                    <a:pt x="23" y="2"/>
                    <a:pt x="23" y="2"/>
                    <a:pt x="23" y="2"/>
                  </a:cubicBezTo>
                  <a:cubicBezTo>
                    <a:pt x="20" y="1"/>
                    <a:pt x="17"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2">
              <a:extLst>
                <a:ext uri="{FF2B5EF4-FFF2-40B4-BE49-F238E27FC236}">
                  <a16:creationId xmlns:a16="http://schemas.microsoft.com/office/drawing/2014/main" id="{EB8C754C-F5A3-4704-A15B-57978541F08A}"/>
                </a:ext>
              </a:extLst>
            </p:cNvPr>
            <p:cNvSpPr>
              <a:spLocks/>
            </p:cNvSpPr>
            <p:nvPr userDrawn="1"/>
          </p:nvSpPr>
          <p:spPr bwMode="auto">
            <a:xfrm>
              <a:off x="1221" y="131"/>
              <a:ext cx="50" cy="72"/>
            </a:xfrm>
            <a:custGeom>
              <a:avLst/>
              <a:gdLst>
                <a:gd name="T0" fmla="*/ 13 w 24"/>
                <a:gd name="T1" fmla="*/ 0 h 34"/>
                <a:gd name="T2" fmla="*/ 0 w 24"/>
                <a:gd name="T3" fmla="*/ 10 h 34"/>
                <a:gd name="T4" fmla="*/ 16 w 24"/>
                <a:gd name="T5" fmla="*/ 24 h 34"/>
                <a:gd name="T6" fmla="*/ 10 w 24"/>
                <a:gd name="T7" fmla="*/ 28 h 34"/>
                <a:gd name="T8" fmla="*/ 1 w 24"/>
                <a:gd name="T9" fmla="*/ 25 h 34"/>
                <a:gd name="T10" fmla="*/ 1 w 24"/>
                <a:gd name="T11" fmla="*/ 25 h 34"/>
                <a:gd name="T12" fmla="*/ 4 w 24"/>
                <a:gd name="T13" fmla="*/ 34 h 34"/>
                <a:gd name="T14" fmla="*/ 11 w 24"/>
                <a:gd name="T15" fmla="*/ 34 h 34"/>
                <a:gd name="T16" fmla="*/ 24 w 24"/>
                <a:gd name="T17" fmla="*/ 24 h 34"/>
                <a:gd name="T18" fmla="*/ 9 w 24"/>
                <a:gd name="T19" fmla="*/ 10 h 34"/>
                <a:gd name="T20" fmla="*/ 13 w 24"/>
                <a:gd name="T21" fmla="*/ 7 h 34"/>
                <a:gd name="T22" fmla="*/ 21 w 24"/>
                <a:gd name="T23" fmla="*/ 8 h 34"/>
                <a:gd name="T24" fmla="*/ 22 w 24"/>
                <a:gd name="T25" fmla="*/ 2 h 34"/>
                <a:gd name="T26" fmla="*/ 22 w 24"/>
                <a:gd name="T27" fmla="*/ 2 h 34"/>
                <a:gd name="T28" fmla="*/ 13 w 24"/>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34">
                  <a:moveTo>
                    <a:pt x="13" y="0"/>
                  </a:moveTo>
                  <a:cubicBezTo>
                    <a:pt x="5" y="0"/>
                    <a:pt x="0" y="4"/>
                    <a:pt x="0" y="10"/>
                  </a:cubicBezTo>
                  <a:cubicBezTo>
                    <a:pt x="0" y="21"/>
                    <a:pt x="16" y="19"/>
                    <a:pt x="16" y="24"/>
                  </a:cubicBezTo>
                  <a:cubicBezTo>
                    <a:pt x="16" y="27"/>
                    <a:pt x="13" y="28"/>
                    <a:pt x="10" y="28"/>
                  </a:cubicBezTo>
                  <a:cubicBezTo>
                    <a:pt x="7" y="28"/>
                    <a:pt x="4" y="27"/>
                    <a:pt x="1" y="25"/>
                  </a:cubicBezTo>
                  <a:cubicBezTo>
                    <a:pt x="1" y="25"/>
                    <a:pt x="1" y="25"/>
                    <a:pt x="1" y="25"/>
                  </a:cubicBezTo>
                  <a:cubicBezTo>
                    <a:pt x="4" y="34"/>
                    <a:pt x="4" y="34"/>
                    <a:pt x="4" y="34"/>
                  </a:cubicBezTo>
                  <a:cubicBezTo>
                    <a:pt x="6" y="34"/>
                    <a:pt x="8" y="34"/>
                    <a:pt x="11" y="34"/>
                  </a:cubicBezTo>
                  <a:cubicBezTo>
                    <a:pt x="18" y="34"/>
                    <a:pt x="24" y="31"/>
                    <a:pt x="24" y="24"/>
                  </a:cubicBezTo>
                  <a:cubicBezTo>
                    <a:pt x="24" y="13"/>
                    <a:pt x="9" y="15"/>
                    <a:pt x="9" y="10"/>
                  </a:cubicBezTo>
                  <a:cubicBezTo>
                    <a:pt x="9" y="7"/>
                    <a:pt x="10" y="7"/>
                    <a:pt x="13" y="7"/>
                  </a:cubicBezTo>
                  <a:cubicBezTo>
                    <a:pt x="16" y="7"/>
                    <a:pt x="18" y="7"/>
                    <a:pt x="21" y="8"/>
                  </a:cubicBezTo>
                  <a:cubicBezTo>
                    <a:pt x="22" y="2"/>
                    <a:pt x="22" y="2"/>
                    <a:pt x="22" y="2"/>
                  </a:cubicBezTo>
                  <a:cubicBezTo>
                    <a:pt x="22" y="2"/>
                    <a:pt x="22" y="2"/>
                    <a:pt x="22" y="2"/>
                  </a:cubicBezTo>
                  <a:cubicBezTo>
                    <a:pt x="20" y="1"/>
                    <a:pt x="16"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3">
              <a:extLst>
                <a:ext uri="{FF2B5EF4-FFF2-40B4-BE49-F238E27FC236}">
                  <a16:creationId xmlns:a16="http://schemas.microsoft.com/office/drawing/2014/main" id="{87584780-228F-4331-A549-DB8EE5821A4C}"/>
                </a:ext>
              </a:extLst>
            </p:cNvPr>
            <p:cNvSpPr>
              <a:spLocks/>
            </p:cNvSpPr>
            <p:nvPr userDrawn="1"/>
          </p:nvSpPr>
          <p:spPr bwMode="auto">
            <a:xfrm>
              <a:off x="1519" y="131"/>
              <a:ext cx="104" cy="72"/>
            </a:xfrm>
            <a:custGeom>
              <a:avLst/>
              <a:gdLst>
                <a:gd name="T0" fmla="*/ 0 w 50"/>
                <a:gd name="T1" fmla="*/ 0 h 34"/>
                <a:gd name="T2" fmla="*/ 0 w 50"/>
                <a:gd name="T3" fmla="*/ 0 h 34"/>
                <a:gd name="T4" fmla="*/ 0 w 50"/>
                <a:gd name="T5" fmla="*/ 18 h 34"/>
                <a:gd name="T6" fmla="*/ 0 w 50"/>
                <a:gd name="T7" fmla="*/ 34 h 34"/>
                <a:gd name="T8" fmla="*/ 8 w 50"/>
                <a:gd name="T9" fmla="*/ 34 h 34"/>
                <a:gd name="T10" fmla="*/ 8 w 50"/>
                <a:gd name="T11" fmla="*/ 11 h 34"/>
                <a:gd name="T12" fmla="*/ 16 w 50"/>
                <a:gd name="T13" fmla="*/ 7 h 34"/>
                <a:gd name="T14" fmla="*/ 21 w 50"/>
                <a:gd name="T15" fmla="*/ 14 h 34"/>
                <a:gd name="T16" fmla="*/ 21 w 50"/>
                <a:gd name="T17" fmla="*/ 34 h 34"/>
                <a:gd name="T18" fmla="*/ 29 w 50"/>
                <a:gd name="T19" fmla="*/ 34 h 34"/>
                <a:gd name="T20" fmla="*/ 29 w 50"/>
                <a:gd name="T21" fmla="*/ 12 h 34"/>
                <a:gd name="T22" fmla="*/ 29 w 50"/>
                <a:gd name="T23" fmla="*/ 11 h 34"/>
                <a:gd name="T24" fmla="*/ 37 w 50"/>
                <a:gd name="T25" fmla="*/ 7 h 34"/>
                <a:gd name="T26" fmla="*/ 42 w 50"/>
                <a:gd name="T27" fmla="*/ 14 h 34"/>
                <a:gd name="T28" fmla="*/ 42 w 50"/>
                <a:gd name="T29" fmla="*/ 34 h 34"/>
                <a:gd name="T30" fmla="*/ 50 w 50"/>
                <a:gd name="T31" fmla="*/ 34 h 34"/>
                <a:gd name="T32" fmla="*/ 50 w 50"/>
                <a:gd name="T33" fmla="*/ 12 h 34"/>
                <a:gd name="T34" fmla="*/ 39 w 50"/>
                <a:gd name="T35" fmla="*/ 0 h 34"/>
                <a:gd name="T36" fmla="*/ 27 w 50"/>
                <a:gd name="T37" fmla="*/ 5 h 34"/>
                <a:gd name="T38" fmla="*/ 18 w 50"/>
                <a:gd name="T39" fmla="*/ 0 h 34"/>
                <a:gd name="T40" fmla="*/ 7 w 50"/>
                <a:gd name="T41" fmla="*/ 5 h 34"/>
                <a:gd name="T42" fmla="*/ 7 w 50"/>
                <a:gd name="T43" fmla="*/ 5 h 34"/>
                <a:gd name="T44" fmla="*/ 4 w 50"/>
                <a:gd name="T45" fmla="*/ 2 h 34"/>
                <a:gd name="T46" fmla="*/ 0 w 50"/>
                <a:gd name="T4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34">
                  <a:moveTo>
                    <a:pt x="0" y="0"/>
                  </a:moveTo>
                  <a:cubicBezTo>
                    <a:pt x="0" y="0"/>
                    <a:pt x="0" y="0"/>
                    <a:pt x="0" y="0"/>
                  </a:cubicBezTo>
                  <a:cubicBezTo>
                    <a:pt x="0" y="18"/>
                    <a:pt x="0" y="18"/>
                    <a:pt x="0" y="18"/>
                  </a:cubicBezTo>
                  <a:cubicBezTo>
                    <a:pt x="0" y="34"/>
                    <a:pt x="0" y="34"/>
                    <a:pt x="0" y="34"/>
                  </a:cubicBezTo>
                  <a:cubicBezTo>
                    <a:pt x="8" y="34"/>
                    <a:pt x="8" y="34"/>
                    <a:pt x="8" y="34"/>
                  </a:cubicBezTo>
                  <a:cubicBezTo>
                    <a:pt x="8" y="11"/>
                    <a:pt x="8" y="11"/>
                    <a:pt x="8" y="11"/>
                  </a:cubicBezTo>
                  <a:cubicBezTo>
                    <a:pt x="10" y="9"/>
                    <a:pt x="13" y="7"/>
                    <a:pt x="16" y="7"/>
                  </a:cubicBezTo>
                  <a:cubicBezTo>
                    <a:pt x="20" y="7"/>
                    <a:pt x="21" y="10"/>
                    <a:pt x="21" y="14"/>
                  </a:cubicBezTo>
                  <a:cubicBezTo>
                    <a:pt x="21" y="34"/>
                    <a:pt x="21" y="34"/>
                    <a:pt x="21" y="34"/>
                  </a:cubicBezTo>
                  <a:cubicBezTo>
                    <a:pt x="29" y="34"/>
                    <a:pt x="29" y="34"/>
                    <a:pt x="29" y="34"/>
                  </a:cubicBezTo>
                  <a:cubicBezTo>
                    <a:pt x="29" y="12"/>
                    <a:pt x="29" y="12"/>
                    <a:pt x="29" y="12"/>
                  </a:cubicBezTo>
                  <a:cubicBezTo>
                    <a:pt x="29" y="11"/>
                    <a:pt x="29" y="11"/>
                    <a:pt x="29" y="11"/>
                  </a:cubicBezTo>
                  <a:cubicBezTo>
                    <a:pt x="31" y="9"/>
                    <a:pt x="34" y="7"/>
                    <a:pt x="37" y="7"/>
                  </a:cubicBezTo>
                  <a:cubicBezTo>
                    <a:pt x="41" y="7"/>
                    <a:pt x="42" y="10"/>
                    <a:pt x="42" y="14"/>
                  </a:cubicBezTo>
                  <a:cubicBezTo>
                    <a:pt x="42" y="34"/>
                    <a:pt x="42" y="34"/>
                    <a:pt x="42" y="34"/>
                  </a:cubicBezTo>
                  <a:cubicBezTo>
                    <a:pt x="50" y="34"/>
                    <a:pt x="50" y="34"/>
                    <a:pt x="50" y="34"/>
                  </a:cubicBezTo>
                  <a:cubicBezTo>
                    <a:pt x="50" y="12"/>
                    <a:pt x="50" y="12"/>
                    <a:pt x="50" y="12"/>
                  </a:cubicBezTo>
                  <a:cubicBezTo>
                    <a:pt x="50" y="3"/>
                    <a:pt x="45" y="0"/>
                    <a:pt x="39" y="0"/>
                  </a:cubicBezTo>
                  <a:cubicBezTo>
                    <a:pt x="35" y="0"/>
                    <a:pt x="31" y="2"/>
                    <a:pt x="27" y="5"/>
                  </a:cubicBezTo>
                  <a:cubicBezTo>
                    <a:pt x="26" y="2"/>
                    <a:pt x="22" y="0"/>
                    <a:pt x="18" y="0"/>
                  </a:cubicBezTo>
                  <a:cubicBezTo>
                    <a:pt x="14" y="0"/>
                    <a:pt x="11" y="2"/>
                    <a:pt x="7" y="5"/>
                  </a:cubicBezTo>
                  <a:cubicBezTo>
                    <a:pt x="7" y="5"/>
                    <a:pt x="7" y="5"/>
                    <a:pt x="7" y="5"/>
                  </a:cubicBezTo>
                  <a:cubicBezTo>
                    <a:pt x="6" y="3"/>
                    <a:pt x="5" y="2"/>
                    <a:pt x="4"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4">
              <a:extLst>
                <a:ext uri="{FF2B5EF4-FFF2-40B4-BE49-F238E27FC236}">
                  <a16:creationId xmlns:a16="http://schemas.microsoft.com/office/drawing/2014/main" id="{5A22E929-770F-404E-BFBA-19140523F262}"/>
                </a:ext>
              </a:extLst>
            </p:cNvPr>
            <p:cNvSpPr>
              <a:spLocks/>
            </p:cNvSpPr>
            <p:nvPr userDrawn="1"/>
          </p:nvSpPr>
          <p:spPr bwMode="auto">
            <a:xfrm>
              <a:off x="1702" y="131"/>
              <a:ext cx="63" cy="72"/>
            </a:xfrm>
            <a:custGeom>
              <a:avLst/>
              <a:gdLst>
                <a:gd name="T0" fmla="*/ 0 w 30"/>
                <a:gd name="T1" fmla="*/ 0 h 34"/>
                <a:gd name="T2" fmla="*/ 0 w 30"/>
                <a:gd name="T3" fmla="*/ 0 h 34"/>
                <a:gd name="T4" fmla="*/ 0 w 30"/>
                <a:gd name="T5" fmla="*/ 18 h 34"/>
                <a:gd name="T6" fmla="*/ 0 w 30"/>
                <a:gd name="T7" fmla="*/ 34 h 34"/>
                <a:gd name="T8" fmla="*/ 8 w 30"/>
                <a:gd name="T9" fmla="*/ 34 h 34"/>
                <a:gd name="T10" fmla="*/ 8 w 30"/>
                <a:gd name="T11" fmla="*/ 11 h 34"/>
                <a:gd name="T12" fmla="*/ 16 w 30"/>
                <a:gd name="T13" fmla="*/ 7 h 34"/>
                <a:gd name="T14" fmla="*/ 21 w 30"/>
                <a:gd name="T15" fmla="*/ 15 h 34"/>
                <a:gd name="T16" fmla="*/ 21 w 30"/>
                <a:gd name="T17" fmla="*/ 34 h 34"/>
                <a:gd name="T18" fmla="*/ 30 w 30"/>
                <a:gd name="T19" fmla="*/ 34 h 34"/>
                <a:gd name="T20" fmla="*/ 30 w 30"/>
                <a:gd name="T21" fmla="*/ 12 h 34"/>
                <a:gd name="T22" fmla="*/ 19 w 30"/>
                <a:gd name="T23" fmla="*/ 0 h 34"/>
                <a:gd name="T24" fmla="*/ 8 w 30"/>
                <a:gd name="T25" fmla="*/ 5 h 34"/>
                <a:gd name="T26" fmla="*/ 7 w 30"/>
                <a:gd name="T27" fmla="*/ 5 h 34"/>
                <a:gd name="T28" fmla="*/ 4 w 30"/>
                <a:gd name="T29" fmla="*/ 2 h 34"/>
                <a:gd name="T30" fmla="*/ 0 w 30"/>
                <a:gd name="T3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4">
                  <a:moveTo>
                    <a:pt x="0" y="0"/>
                  </a:moveTo>
                  <a:cubicBezTo>
                    <a:pt x="0" y="0"/>
                    <a:pt x="0" y="0"/>
                    <a:pt x="0" y="0"/>
                  </a:cubicBezTo>
                  <a:cubicBezTo>
                    <a:pt x="0" y="18"/>
                    <a:pt x="0" y="18"/>
                    <a:pt x="0" y="18"/>
                  </a:cubicBezTo>
                  <a:cubicBezTo>
                    <a:pt x="0" y="34"/>
                    <a:pt x="0" y="34"/>
                    <a:pt x="0" y="34"/>
                  </a:cubicBezTo>
                  <a:cubicBezTo>
                    <a:pt x="8" y="34"/>
                    <a:pt x="8" y="34"/>
                    <a:pt x="8" y="34"/>
                  </a:cubicBezTo>
                  <a:cubicBezTo>
                    <a:pt x="8" y="11"/>
                    <a:pt x="8" y="11"/>
                    <a:pt x="8" y="11"/>
                  </a:cubicBezTo>
                  <a:cubicBezTo>
                    <a:pt x="11" y="9"/>
                    <a:pt x="14" y="7"/>
                    <a:pt x="16" y="7"/>
                  </a:cubicBezTo>
                  <a:cubicBezTo>
                    <a:pt x="20" y="7"/>
                    <a:pt x="21" y="11"/>
                    <a:pt x="21" y="15"/>
                  </a:cubicBezTo>
                  <a:cubicBezTo>
                    <a:pt x="21" y="34"/>
                    <a:pt x="21" y="34"/>
                    <a:pt x="21" y="34"/>
                  </a:cubicBezTo>
                  <a:cubicBezTo>
                    <a:pt x="30" y="34"/>
                    <a:pt x="30" y="34"/>
                    <a:pt x="30" y="34"/>
                  </a:cubicBezTo>
                  <a:cubicBezTo>
                    <a:pt x="30" y="12"/>
                    <a:pt x="30" y="12"/>
                    <a:pt x="30" y="12"/>
                  </a:cubicBezTo>
                  <a:cubicBezTo>
                    <a:pt x="30" y="3"/>
                    <a:pt x="24" y="0"/>
                    <a:pt x="19" y="0"/>
                  </a:cubicBezTo>
                  <a:cubicBezTo>
                    <a:pt x="15" y="0"/>
                    <a:pt x="11" y="2"/>
                    <a:pt x="8" y="5"/>
                  </a:cubicBezTo>
                  <a:cubicBezTo>
                    <a:pt x="7" y="5"/>
                    <a:pt x="7" y="5"/>
                    <a:pt x="7" y="5"/>
                  </a:cubicBezTo>
                  <a:cubicBezTo>
                    <a:pt x="7" y="3"/>
                    <a:pt x="5" y="2"/>
                    <a:pt x="4"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
              <a:extLst>
                <a:ext uri="{FF2B5EF4-FFF2-40B4-BE49-F238E27FC236}">
                  <a16:creationId xmlns:a16="http://schemas.microsoft.com/office/drawing/2014/main" id="{E7327BD7-0466-47AC-9E98-076A5B7F5B92}"/>
                </a:ext>
              </a:extLst>
            </p:cNvPr>
            <p:cNvSpPr>
              <a:spLocks/>
            </p:cNvSpPr>
            <p:nvPr userDrawn="1"/>
          </p:nvSpPr>
          <p:spPr bwMode="auto">
            <a:xfrm>
              <a:off x="469" y="103"/>
              <a:ext cx="78" cy="100"/>
            </a:xfrm>
            <a:custGeom>
              <a:avLst/>
              <a:gdLst>
                <a:gd name="T0" fmla="*/ 24 w 37"/>
                <a:gd name="T1" fmla="*/ 0 h 47"/>
                <a:gd name="T2" fmla="*/ 0 w 37"/>
                <a:gd name="T3" fmla="*/ 24 h 47"/>
                <a:gd name="T4" fmla="*/ 23 w 37"/>
                <a:gd name="T5" fmla="*/ 47 h 47"/>
                <a:gd name="T6" fmla="*/ 37 w 37"/>
                <a:gd name="T7" fmla="*/ 44 h 47"/>
                <a:gd name="T8" fmla="*/ 35 w 37"/>
                <a:gd name="T9" fmla="*/ 37 h 47"/>
                <a:gd name="T10" fmla="*/ 24 w 37"/>
                <a:gd name="T11" fmla="*/ 40 h 47"/>
                <a:gd name="T12" fmla="*/ 9 w 37"/>
                <a:gd name="T13" fmla="*/ 24 h 47"/>
                <a:gd name="T14" fmla="*/ 24 w 37"/>
                <a:gd name="T15" fmla="*/ 7 h 47"/>
                <a:gd name="T16" fmla="*/ 36 w 37"/>
                <a:gd name="T17" fmla="*/ 10 h 47"/>
                <a:gd name="T18" fmla="*/ 36 w 37"/>
                <a:gd name="T19" fmla="*/ 3 h 47"/>
                <a:gd name="T20" fmla="*/ 24 w 37"/>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47">
                  <a:moveTo>
                    <a:pt x="24" y="0"/>
                  </a:moveTo>
                  <a:cubicBezTo>
                    <a:pt x="9" y="0"/>
                    <a:pt x="0" y="11"/>
                    <a:pt x="0" y="24"/>
                  </a:cubicBezTo>
                  <a:cubicBezTo>
                    <a:pt x="0" y="37"/>
                    <a:pt x="8" y="47"/>
                    <a:pt x="23" y="47"/>
                  </a:cubicBezTo>
                  <a:cubicBezTo>
                    <a:pt x="27" y="47"/>
                    <a:pt x="32" y="46"/>
                    <a:pt x="37" y="44"/>
                  </a:cubicBezTo>
                  <a:cubicBezTo>
                    <a:pt x="36" y="42"/>
                    <a:pt x="35" y="39"/>
                    <a:pt x="35" y="37"/>
                  </a:cubicBezTo>
                  <a:cubicBezTo>
                    <a:pt x="32" y="39"/>
                    <a:pt x="28" y="40"/>
                    <a:pt x="24" y="40"/>
                  </a:cubicBezTo>
                  <a:cubicBezTo>
                    <a:pt x="15" y="40"/>
                    <a:pt x="9" y="33"/>
                    <a:pt x="9" y="24"/>
                  </a:cubicBezTo>
                  <a:cubicBezTo>
                    <a:pt x="9" y="15"/>
                    <a:pt x="14" y="7"/>
                    <a:pt x="24" y="7"/>
                  </a:cubicBezTo>
                  <a:cubicBezTo>
                    <a:pt x="29" y="7"/>
                    <a:pt x="32" y="8"/>
                    <a:pt x="36" y="10"/>
                  </a:cubicBezTo>
                  <a:cubicBezTo>
                    <a:pt x="36" y="3"/>
                    <a:pt x="36" y="3"/>
                    <a:pt x="36" y="3"/>
                  </a:cubicBezTo>
                  <a:cubicBezTo>
                    <a:pt x="33" y="1"/>
                    <a:pt x="29" y="0"/>
                    <a:pt x="2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
              <a:extLst>
                <a:ext uri="{FF2B5EF4-FFF2-40B4-BE49-F238E27FC236}">
                  <a16:creationId xmlns:a16="http://schemas.microsoft.com/office/drawing/2014/main" id="{81AFC736-4CAE-4D4A-B5AE-56E01C0DA8D2}"/>
                </a:ext>
              </a:extLst>
            </p:cNvPr>
            <p:cNvSpPr>
              <a:spLocks noEditPoints="1"/>
            </p:cNvSpPr>
            <p:nvPr userDrawn="1"/>
          </p:nvSpPr>
          <p:spPr bwMode="auto">
            <a:xfrm>
              <a:off x="736" y="97"/>
              <a:ext cx="62" cy="106"/>
            </a:xfrm>
            <a:custGeom>
              <a:avLst/>
              <a:gdLst>
                <a:gd name="T0" fmla="*/ 12 w 30"/>
                <a:gd name="T1" fmla="*/ 43 h 50"/>
                <a:gd name="T2" fmla="*/ 8 w 30"/>
                <a:gd name="T3" fmla="*/ 42 h 50"/>
                <a:gd name="T4" fmla="*/ 8 w 30"/>
                <a:gd name="T5" fmla="*/ 23 h 50"/>
                <a:gd name="T6" fmla="*/ 13 w 30"/>
                <a:gd name="T7" fmla="*/ 22 h 50"/>
                <a:gd name="T8" fmla="*/ 22 w 30"/>
                <a:gd name="T9" fmla="*/ 32 h 50"/>
                <a:gd name="T10" fmla="*/ 12 w 30"/>
                <a:gd name="T11" fmla="*/ 43 h 50"/>
                <a:gd name="T12" fmla="*/ 8 w 30"/>
                <a:gd name="T13" fmla="*/ 0 h 50"/>
                <a:gd name="T14" fmla="*/ 0 w 30"/>
                <a:gd name="T15" fmla="*/ 0 h 50"/>
                <a:gd name="T16" fmla="*/ 0 w 30"/>
                <a:gd name="T17" fmla="*/ 47 h 50"/>
                <a:gd name="T18" fmla="*/ 11 w 30"/>
                <a:gd name="T19" fmla="*/ 50 h 50"/>
                <a:gd name="T20" fmla="*/ 30 w 30"/>
                <a:gd name="T21" fmla="*/ 32 h 50"/>
                <a:gd name="T22" fmla="*/ 15 w 30"/>
                <a:gd name="T23" fmla="*/ 15 h 50"/>
                <a:gd name="T24" fmla="*/ 8 w 30"/>
                <a:gd name="T25" fmla="*/ 16 h 50"/>
                <a:gd name="T26" fmla="*/ 8 w 30"/>
                <a:gd name="T2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50">
                  <a:moveTo>
                    <a:pt x="12" y="43"/>
                  </a:moveTo>
                  <a:cubicBezTo>
                    <a:pt x="11" y="43"/>
                    <a:pt x="10" y="43"/>
                    <a:pt x="8" y="42"/>
                  </a:cubicBezTo>
                  <a:cubicBezTo>
                    <a:pt x="8" y="23"/>
                    <a:pt x="8" y="23"/>
                    <a:pt x="8" y="23"/>
                  </a:cubicBezTo>
                  <a:cubicBezTo>
                    <a:pt x="9" y="23"/>
                    <a:pt x="11" y="22"/>
                    <a:pt x="13" y="22"/>
                  </a:cubicBezTo>
                  <a:cubicBezTo>
                    <a:pt x="19" y="22"/>
                    <a:pt x="22" y="26"/>
                    <a:pt x="22" y="32"/>
                  </a:cubicBezTo>
                  <a:cubicBezTo>
                    <a:pt x="22" y="38"/>
                    <a:pt x="18" y="43"/>
                    <a:pt x="12" y="43"/>
                  </a:cubicBezTo>
                  <a:moveTo>
                    <a:pt x="8" y="0"/>
                  </a:moveTo>
                  <a:cubicBezTo>
                    <a:pt x="0" y="0"/>
                    <a:pt x="0" y="0"/>
                    <a:pt x="0" y="0"/>
                  </a:cubicBezTo>
                  <a:cubicBezTo>
                    <a:pt x="0" y="47"/>
                    <a:pt x="0" y="47"/>
                    <a:pt x="0" y="47"/>
                  </a:cubicBezTo>
                  <a:cubicBezTo>
                    <a:pt x="3" y="49"/>
                    <a:pt x="7" y="50"/>
                    <a:pt x="11" y="50"/>
                  </a:cubicBezTo>
                  <a:cubicBezTo>
                    <a:pt x="22" y="50"/>
                    <a:pt x="30" y="43"/>
                    <a:pt x="30" y="32"/>
                  </a:cubicBezTo>
                  <a:cubicBezTo>
                    <a:pt x="30" y="21"/>
                    <a:pt x="23" y="15"/>
                    <a:pt x="15" y="15"/>
                  </a:cubicBezTo>
                  <a:cubicBezTo>
                    <a:pt x="12" y="15"/>
                    <a:pt x="10" y="16"/>
                    <a:pt x="8" y="16"/>
                  </a:cubicBezTo>
                  <a:lnTo>
                    <a:pt x="8"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7">
              <a:extLst>
                <a:ext uri="{FF2B5EF4-FFF2-40B4-BE49-F238E27FC236}">
                  <a16:creationId xmlns:a16="http://schemas.microsoft.com/office/drawing/2014/main" id="{4DC55DAF-6248-4AB6-8945-9CA5AADE5026}"/>
                </a:ext>
              </a:extLst>
            </p:cNvPr>
            <p:cNvSpPr>
              <a:spLocks noEditPoints="1"/>
            </p:cNvSpPr>
            <p:nvPr userDrawn="1"/>
          </p:nvSpPr>
          <p:spPr bwMode="auto">
            <a:xfrm>
              <a:off x="890" y="97"/>
              <a:ext cx="65" cy="106"/>
            </a:xfrm>
            <a:custGeom>
              <a:avLst/>
              <a:gdLst>
                <a:gd name="T0" fmla="*/ 18 w 31"/>
                <a:gd name="T1" fmla="*/ 43 h 50"/>
                <a:gd name="T2" fmla="*/ 8 w 31"/>
                <a:gd name="T3" fmla="*/ 33 h 50"/>
                <a:gd name="T4" fmla="*/ 18 w 31"/>
                <a:gd name="T5" fmla="*/ 23 h 50"/>
                <a:gd name="T6" fmla="*/ 22 w 31"/>
                <a:gd name="T7" fmla="*/ 23 h 50"/>
                <a:gd name="T8" fmla="*/ 22 w 31"/>
                <a:gd name="T9" fmla="*/ 43 h 50"/>
                <a:gd name="T10" fmla="*/ 18 w 31"/>
                <a:gd name="T11" fmla="*/ 43 h 50"/>
                <a:gd name="T12" fmla="*/ 31 w 31"/>
                <a:gd name="T13" fmla="*/ 0 h 50"/>
                <a:gd name="T14" fmla="*/ 22 w 31"/>
                <a:gd name="T15" fmla="*/ 0 h 50"/>
                <a:gd name="T16" fmla="*/ 22 w 31"/>
                <a:gd name="T17" fmla="*/ 16 h 50"/>
                <a:gd name="T18" fmla="*/ 18 w 31"/>
                <a:gd name="T19" fmla="*/ 16 h 50"/>
                <a:gd name="T20" fmla="*/ 0 w 31"/>
                <a:gd name="T21" fmla="*/ 33 h 50"/>
                <a:gd name="T22" fmla="*/ 19 w 31"/>
                <a:gd name="T23" fmla="*/ 50 h 50"/>
                <a:gd name="T24" fmla="*/ 31 w 31"/>
                <a:gd name="T25" fmla="*/ 48 h 50"/>
                <a:gd name="T26" fmla="*/ 31 w 31"/>
                <a:gd name="T2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50">
                  <a:moveTo>
                    <a:pt x="18" y="43"/>
                  </a:moveTo>
                  <a:cubicBezTo>
                    <a:pt x="13" y="43"/>
                    <a:pt x="8" y="40"/>
                    <a:pt x="8" y="33"/>
                  </a:cubicBezTo>
                  <a:cubicBezTo>
                    <a:pt x="8" y="26"/>
                    <a:pt x="13" y="23"/>
                    <a:pt x="18" y="23"/>
                  </a:cubicBezTo>
                  <a:cubicBezTo>
                    <a:pt x="20" y="23"/>
                    <a:pt x="21" y="23"/>
                    <a:pt x="22" y="23"/>
                  </a:cubicBezTo>
                  <a:cubicBezTo>
                    <a:pt x="22" y="43"/>
                    <a:pt x="22" y="43"/>
                    <a:pt x="22" y="43"/>
                  </a:cubicBezTo>
                  <a:cubicBezTo>
                    <a:pt x="21" y="43"/>
                    <a:pt x="20" y="43"/>
                    <a:pt x="18" y="43"/>
                  </a:cubicBezTo>
                  <a:moveTo>
                    <a:pt x="31" y="0"/>
                  </a:moveTo>
                  <a:cubicBezTo>
                    <a:pt x="22" y="0"/>
                    <a:pt x="22" y="0"/>
                    <a:pt x="22" y="0"/>
                  </a:cubicBezTo>
                  <a:cubicBezTo>
                    <a:pt x="22" y="16"/>
                    <a:pt x="22" y="16"/>
                    <a:pt x="22" y="16"/>
                  </a:cubicBezTo>
                  <a:cubicBezTo>
                    <a:pt x="21" y="16"/>
                    <a:pt x="19" y="16"/>
                    <a:pt x="18" y="16"/>
                  </a:cubicBezTo>
                  <a:cubicBezTo>
                    <a:pt x="8" y="16"/>
                    <a:pt x="0" y="23"/>
                    <a:pt x="0" y="33"/>
                  </a:cubicBezTo>
                  <a:cubicBezTo>
                    <a:pt x="0" y="44"/>
                    <a:pt x="8" y="50"/>
                    <a:pt x="19" y="50"/>
                  </a:cubicBezTo>
                  <a:cubicBezTo>
                    <a:pt x="23" y="50"/>
                    <a:pt x="27" y="49"/>
                    <a:pt x="31" y="48"/>
                  </a:cubicBezTo>
                  <a:lnTo>
                    <a:pt x="31"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8">
              <a:extLst>
                <a:ext uri="{FF2B5EF4-FFF2-40B4-BE49-F238E27FC236}">
                  <a16:creationId xmlns:a16="http://schemas.microsoft.com/office/drawing/2014/main" id="{9DBEF689-4F97-42E5-8EFC-DB17B6610A23}"/>
                </a:ext>
              </a:extLst>
            </p:cNvPr>
            <p:cNvSpPr>
              <a:spLocks noEditPoints="1"/>
            </p:cNvSpPr>
            <p:nvPr userDrawn="1"/>
          </p:nvSpPr>
          <p:spPr bwMode="auto">
            <a:xfrm>
              <a:off x="1030" y="131"/>
              <a:ext cx="62" cy="72"/>
            </a:xfrm>
            <a:custGeom>
              <a:avLst/>
              <a:gdLst>
                <a:gd name="T0" fmla="*/ 9 w 30"/>
                <a:gd name="T1" fmla="*/ 13 h 34"/>
                <a:gd name="T2" fmla="*/ 15 w 30"/>
                <a:gd name="T3" fmla="*/ 6 h 34"/>
                <a:gd name="T4" fmla="*/ 21 w 30"/>
                <a:gd name="T5" fmla="*/ 13 h 34"/>
                <a:gd name="T6" fmla="*/ 9 w 30"/>
                <a:gd name="T7" fmla="*/ 13 h 34"/>
                <a:gd name="T8" fmla="*/ 15 w 30"/>
                <a:gd name="T9" fmla="*/ 0 h 34"/>
                <a:gd name="T10" fmla="*/ 0 w 30"/>
                <a:gd name="T11" fmla="*/ 17 h 34"/>
                <a:gd name="T12" fmla="*/ 17 w 30"/>
                <a:gd name="T13" fmla="*/ 34 h 34"/>
                <a:gd name="T14" fmla="*/ 29 w 30"/>
                <a:gd name="T15" fmla="*/ 31 h 34"/>
                <a:gd name="T16" fmla="*/ 26 w 30"/>
                <a:gd name="T17" fmla="*/ 25 h 34"/>
                <a:gd name="T18" fmla="*/ 18 w 30"/>
                <a:gd name="T19" fmla="*/ 28 h 34"/>
                <a:gd name="T20" fmla="*/ 9 w 30"/>
                <a:gd name="T21" fmla="*/ 19 h 34"/>
                <a:gd name="T22" fmla="*/ 30 w 30"/>
                <a:gd name="T23" fmla="*/ 19 h 34"/>
                <a:gd name="T24" fmla="*/ 30 w 30"/>
                <a:gd name="T25" fmla="*/ 17 h 34"/>
                <a:gd name="T26" fmla="*/ 15 w 30"/>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4">
                  <a:moveTo>
                    <a:pt x="9" y="13"/>
                  </a:moveTo>
                  <a:cubicBezTo>
                    <a:pt x="9" y="10"/>
                    <a:pt x="11" y="6"/>
                    <a:pt x="15" y="6"/>
                  </a:cubicBezTo>
                  <a:cubicBezTo>
                    <a:pt x="19" y="6"/>
                    <a:pt x="21" y="10"/>
                    <a:pt x="21" y="13"/>
                  </a:cubicBezTo>
                  <a:lnTo>
                    <a:pt x="9" y="13"/>
                  </a:lnTo>
                  <a:close/>
                  <a:moveTo>
                    <a:pt x="15" y="0"/>
                  </a:moveTo>
                  <a:cubicBezTo>
                    <a:pt x="6" y="0"/>
                    <a:pt x="0" y="7"/>
                    <a:pt x="0" y="17"/>
                  </a:cubicBezTo>
                  <a:cubicBezTo>
                    <a:pt x="0" y="26"/>
                    <a:pt x="5" y="34"/>
                    <a:pt x="17" y="34"/>
                  </a:cubicBezTo>
                  <a:cubicBezTo>
                    <a:pt x="21" y="34"/>
                    <a:pt x="25" y="33"/>
                    <a:pt x="29" y="31"/>
                  </a:cubicBezTo>
                  <a:cubicBezTo>
                    <a:pt x="26" y="25"/>
                    <a:pt x="26" y="25"/>
                    <a:pt x="26" y="25"/>
                  </a:cubicBezTo>
                  <a:cubicBezTo>
                    <a:pt x="24" y="27"/>
                    <a:pt x="21" y="28"/>
                    <a:pt x="18" y="28"/>
                  </a:cubicBezTo>
                  <a:cubicBezTo>
                    <a:pt x="13" y="28"/>
                    <a:pt x="9" y="24"/>
                    <a:pt x="9" y="19"/>
                  </a:cubicBezTo>
                  <a:cubicBezTo>
                    <a:pt x="30" y="19"/>
                    <a:pt x="30" y="19"/>
                    <a:pt x="30" y="19"/>
                  </a:cubicBezTo>
                  <a:cubicBezTo>
                    <a:pt x="30" y="17"/>
                    <a:pt x="30" y="17"/>
                    <a:pt x="30" y="17"/>
                  </a:cubicBezTo>
                  <a:cubicBezTo>
                    <a:pt x="30" y="6"/>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9">
              <a:extLst>
                <a:ext uri="{FF2B5EF4-FFF2-40B4-BE49-F238E27FC236}">
                  <a16:creationId xmlns:a16="http://schemas.microsoft.com/office/drawing/2014/main" id="{E91BA4F3-2E65-4A6F-BB2F-FD77364946CF}"/>
                </a:ext>
              </a:extLst>
            </p:cNvPr>
            <p:cNvSpPr>
              <a:spLocks noEditPoints="1"/>
            </p:cNvSpPr>
            <p:nvPr userDrawn="1"/>
          </p:nvSpPr>
          <p:spPr bwMode="auto">
            <a:xfrm>
              <a:off x="549" y="131"/>
              <a:ext cx="58" cy="72"/>
            </a:xfrm>
            <a:custGeom>
              <a:avLst/>
              <a:gdLst>
                <a:gd name="T0" fmla="*/ 13 w 28"/>
                <a:gd name="T1" fmla="*/ 28 h 34"/>
                <a:gd name="T2" fmla="*/ 9 w 28"/>
                <a:gd name="T3" fmla="*/ 23 h 34"/>
                <a:gd name="T4" fmla="*/ 11 w 28"/>
                <a:gd name="T5" fmla="*/ 19 h 34"/>
                <a:gd name="T6" fmla="*/ 15 w 28"/>
                <a:gd name="T7" fmla="*/ 18 h 34"/>
                <a:gd name="T8" fmla="*/ 20 w 28"/>
                <a:gd name="T9" fmla="*/ 18 h 34"/>
                <a:gd name="T10" fmla="*/ 20 w 28"/>
                <a:gd name="T11" fmla="*/ 25 h 34"/>
                <a:gd name="T12" fmla="*/ 20 w 28"/>
                <a:gd name="T13" fmla="*/ 25 h 34"/>
                <a:gd name="T14" fmla="*/ 13 w 28"/>
                <a:gd name="T15" fmla="*/ 28 h 34"/>
                <a:gd name="T16" fmla="*/ 15 w 28"/>
                <a:gd name="T17" fmla="*/ 0 h 34"/>
                <a:gd name="T18" fmla="*/ 2 w 28"/>
                <a:gd name="T19" fmla="*/ 3 h 34"/>
                <a:gd name="T20" fmla="*/ 5 w 28"/>
                <a:gd name="T21" fmla="*/ 8 h 34"/>
                <a:gd name="T22" fmla="*/ 14 w 28"/>
                <a:gd name="T23" fmla="*/ 6 h 34"/>
                <a:gd name="T24" fmla="*/ 20 w 28"/>
                <a:gd name="T25" fmla="*/ 12 h 34"/>
                <a:gd name="T26" fmla="*/ 20 w 28"/>
                <a:gd name="T27" fmla="*/ 13 h 34"/>
                <a:gd name="T28" fmla="*/ 14 w 28"/>
                <a:gd name="T29" fmla="*/ 13 h 34"/>
                <a:gd name="T30" fmla="*/ 6 w 28"/>
                <a:gd name="T31" fmla="*/ 15 h 34"/>
                <a:gd name="T32" fmla="*/ 0 w 28"/>
                <a:gd name="T33" fmla="*/ 24 h 34"/>
                <a:gd name="T34" fmla="*/ 11 w 28"/>
                <a:gd name="T35" fmla="*/ 34 h 34"/>
                <a:gd name="T36" fmla="*/ 21 w 28"/>
                <a:gd name="T37" fmla="*/ 30 h 34"/>
                <a:gd name="T38" fmla="*/ 21 w 28"/>
                <a:gd name="T39" fmla="*/ 30 h 34"/>
                <a:gd name="T40" fmla="*/ 23 w 28"/>
                <a:gd name="T41" fmla="*/ 32 h 34"/>
                <a:gd name="T42" fmla="*/ 28 w 28"/>
                <a:gd name="T43" fmla="*/ 34 h 34"/>
                <a:gd name="T44" fmla="*/ 28 w 28"/>
                <a:gd name="T45" fmla="*/ 34 h 34"/>
                <a:gd name="T46" fmla="*/ 28 w 28"/>
                <a:gd name="T47" fmla="*/ 34 h 34"/>
                <a:gd name="T48" fmla="*/ 28 w 28"/>
                <a:gd name="T49" fmla="*/ 15 h 34"/>
                <a:gd name="T50" fmla="*/ 28 w 28"/>
                <a:gd name="T51" fmla="*/ 15 h 34"/>
                <a:gd name="T52" fmla="*/ 28 w 28"/>
                <a:gd name="T53" fmla="*/ 12 h 34"/>
                <a:gd name="T54" fmla="*/ 15 w 28"/>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 h="34">
                  <a:moveTo>
                    <a:pt x="13" y="28"/>
                  </a:moveTo>
                  <a:cubicBezTo>
                    <a:pt x="10" y="28"/>
                    <a:pt x="9" y="26"/>
                    <a:pt x="9" y="23"/>
                  </a:cubicBezTo>
                  <a:cubicBezTo>
                    <a:pt x="9" y="21"/>
                    <a:pt x="9" y="20"/>
                    <a:pt x="11" y="19"/>
                  </a:cubicBezTo>
                  <a:cubicBezTo>
                    <a:pt x="12" y="19"/>
                    <a:pt x="13" y="18"/>
                    <a:pt x="15" y="18"/>
                  </a:cubicBezTo>
                  <a:cubicBezTo>
                    <a:pt x="20" y="18"/>
                    <a:pt x="20" y="18"/>
                    <a:pt x="20" y="18"/>
                  </a:cubicBezTo>
                  <a:cubicBezTo>
                    <a:pt x="20" y="25"/>
                    <a:pt x="20" y="25"/>
                    <a:pt x="20" y="25"/>
                  </a:cubicBezTo>
                  <a:cubicBezTo>
                    <a:pt x="20" y="25"/>
                    <a:pt x="20" y="25"/>
                    <a:pt x="20" y="25"/>
                  </a:cubicBezTo>
                  <a:cubicBezTo>
                    <a:pt x="18" y="26"/>
                    <a:pt x="16" y="28"/>
                    <a:pt x="13" y="28"/>
                  </a:cubicBezTo>
                  <a:moveTo>
                    <a:pt x="15" y="0"/>
                  </a:moveTo>
                  <a:cubicBezTo>
                    <a:pt x="10" y="0"/>
                    <a:pt x="6" y="1"/>
                    <a:pt x="2" y="3"/>
                  </a:cubicBezTo>
                  <a:cubicBezTo>
                    <a:pt x="5" y="8"/>
                    <a:pt x="5" y="8"/>
                    <a:pt x="5" y="8"/>
                  </a:cubicBezTo>
                  <a:cubicBezTo>
                    <a:pt x="7" y="7"/>
                    <a:pt x="10" y="6"/>
                    <a:pt x="14" y="6"/>
                  </a:cubicBezTo>
                  <a:cubicBezTo>
                    <a:pt x="17" y="6"/>
                    <a:pt x="20" y="8"/>
                    <a:pt x="20" y="12"/>
                  </a:cubicBezTo>
                  <a:cubicBezTo>
                    <a:pt x="20" y="13"/>
                    <a:pt x="20" y="13"/>
                    <a:pt x="20" y="13"/>
                  </a:cubicBezTo>
                  <a:cubicBezTo>
                    <a:pt x="14" y="13"/>
                    <a:pt x="14" y="13"/>
                    <a:pt x="14" y="13"/>
                  </a:cubicBezTo>
                  <a:cubicBezTo>
                    <a:pt x="11" y="13"/>
                    <a:pt x="8" y="13"/>
                    <a:pt x="6" y="15"/>
                  </a:cubicBezTo>
                  <a:cubicBezTo>
                    <a:pt x="2" y="16"/>
                    <a:pt x="0" y="19"/>
                    <a:pt x="0" y="24"/>
                  </a:cubicBezTo>
                  <a:cubicBezTo>
                    <a:pt x="0" y="30"/>
                    <a:pt x="5" y="34"/>
                    <a:pt x="11" y="34"/>
                  </a:cubicBezTo>
                  <a:cubicBezTo>
                    <a:pt x="15" y="34"/>
                    <a:pt x="18" y="32"/>
                    <a:pt x="21" y="30"/>
                  </a:cubicBezTo>
                  <a:cubicBezTo>
                    <a:pt x="21" y="30"/>
                    <a:pt x="21" y="30"/>
                    <a:pt x="21" y="30"/>
                  </a:cubicBezTo>
                  <a:cubicBezTo>
                    <a:pt x="22" y="31"/>
                    <a:pt x="23" y="32"/>
                    <a:pt x="23" y="32"/>
                  </a:cubicBezTo>
                  <a:cubicBezTo>
                    <a:pt x="28" y="34"/>
                    <a:pt x="28" y="34"/>
                    <a:pt x="28" y="34"/>
                  </a:cubicBezTo>
                  <a:cubicBezTo>
                    <a:pt x="28" y="34"/>
                    <a:pt x="28" y="34"/>
                    <a:pt x="28" y="34"/>
                  </a:cubicBezTo>
                  <a:cubicBezTo>
                    <a:pt x="28" y="34"/>
                    <a:pt x="28" y="34"/>
                    <a:pt x="28" y="34"/>
                  </a:cubicBezTo>
                  <a:cubicBezTo>
                    <a:pt x="28" y="15"/>
                    <a:pt x="28" y="15"/>
                    <a:pt x="28" y="15"/>
                  </a:cubicBezTo>
                  <a:cubicBezTo>
                    <a:pt x="28" y="15"/>
                    <a:pt x="28" y="15"/>
                    <a:pt x="28" y="15"/>
                  </a:cubicBezTo>
                  <a:cubicBezTo>
                    <a:pt x="28" y="12"/>
                    <a:pt x="28" y="12"/>
                    <a:pt x="28" y="12"/>
                  </a:cubicBezTo>
                  <a:cubicBezTo>
                    <a:pt x="28" y="4"/>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20">
              <a:extLst>
                <a:ext uri="{FF2B5EF4-FFF2-40B4-BE49-F238E27FC236}">
                  <a16:creationId xmlns:a16="http://schemas.microsoft.com/office/drawing/2014/main" id="{FDA9F99D-28D9-4473-ABAE-6B521216FD34}"/>
                </a:ext>
              </a:extLst>
            </p:cNvPr>
            <p:cNvSpPr>
              <a:spLocks/>
            </p:cNvSpPr>
            <p:nvPr userDrawn="1"/>
          </p:nvSpPr>
          <p:spPr bwMode="auto">
            <a:xfrm>
              <a:off x="619" y="129"/>
              <a:ext cx="105" cy="72"/>
            </a:xfrm>
            <a:custGeom>
              <a:avLst/>
              <a:gdLst>
                <a:gd name="T0" fmla="*/ 0 w 50"/>
                <a:gd name="T1" fmla="*/ 0 h 34"/>
                <a:gd name="T2" fmla="*/ 0 w 50"/>
                <a:gd name="T3" fmla="*/ 0 h 34"/>
                <a:gd name="T4" fmla="*/ 0 w 50"/>
                <a:gd name="T5" fmla="*/ 5 h 34"/>
                <a:gd name="T6" fmla="*/ 0 w 50"/>
                <a:gd name="T7" fmla="*/ 34 h 34"/>
                <a:gd name="T8" fmla="*/ 8 w 50"/>
                <a:gd name="T9" fmla="*/ 34 h 34"/>
                <a:gd name="T10" fmla="*/ 8 w 50"/>
                <a:gd name="T11" fmla="*/ 19 h 34"/>
                <a:gd name="T12" fmla="*/ 8 w 50"/>
                <a:gd name="T13" fmla="*/ 11 h 34"/>
                <a:gd name="T14" fmla="*/ 16 w 50"/>
                <a:gd name="T15" fmla="*/ 8 h 34"/>
                <a:gd name="T16" fmla="*/ 21 w 50"/>
                <a:gd name="T17" fmla="*/ 15 h 34"/>
                <a:gd name="T18" fmla="*/ 21 w 50"/>
                <a:gd name="T19" fmla="*/ 34 h 34"/>
                <a:gd name="T20" fmla="*/ 29 w 50"/>
                <a:gd name="T21" fmla="*/ 34 h 34"/>
                <a:gd name="T22" fmla="*/ 29 w 50"/>
                <a:gd name="T23" fmla="*/ 12 h 34"/>
                <a:gd name="T24" fmla="*/ 29 w 50"/>
                <a:gd name="T25" fmla="*/ 11 h 34"/>
                <a:gd name="T26" fmla="*/ 37 w 50"/>
                <a:gd name="T27" fmla="*/ 8 h 34"/>
                <a:gd name="T28" fmla="*/ 42 w 50"/>
                <a:gd name="T29" fmla="*/ 15 h 34"/>
                <a:gd name="T30" fmla="*/ 42 w 50"/>
                <a:gd name="T31" fmla="*/ 34 h 34"/>
                <a:gd name="T32" fmla="*/ 50 w 50"/>
                <a:gd name="T33" fmla="*/ 34 h 34"/>
                <a:gd name="T34" fmla="*/ 50 w 50"/>
                <a:gd name="T35" fmla="*/ 12 h 34"/>
                <a:gd name="T36" fmla="*/ 39 w 50"/>
                <a:gd name="T37" fmla="*/ 1 h 34"/>
                <a:gd name="T38" fmla="*/ 28 w 50"/>
                <a:gd name="T39" fmla="*/ 6 h 34"/>
                <a:gd name="T40" fmla="*/ 19 w 50"/>
                <a:gd name="T41" fmla="*/ 1 h 34"/>
                <a:gd name="T42" fmla="*/ 8 w 50"/>
                <a:gd name="T43" fmla="*/ 5 h 34"/>
                <a:gd name="T44" fmla="*/ 8 w 50"/>
                <a:gd name="T45" fmla="*/ 5 h 34"/>
                <a:gd name="T46" fmla="*/ 5 w 50"/>
                <a:gd name="T47" fmla="*/ 2 h 34"/>
                <a:gd name="T48" fmla="*/ 0 w 50"/>
                <a:gd name="T4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34">
                  <a:moveTo>
                    <a:pt x="0" y="0"/>
                  </a:moveTo>
                  <a:cubicBezTo>
                    <a:pt x="0" y="0"/>
                    <a:pt x="0" y="0"/>
                    <a:pt x="0" y="0"/>
                  </a:cubicBezTo>
                  <a:cubicBezTo>
                    <a:pt x="0" y="5"/>
                    <a:pt x="0" y="5"/>
                    <a:pt x="0" y="5"/>
                  </a:cubicBezTo>
                  <a:cubicBezTo>
                    <a:pt x="0" y="34"/>
                    <a:pt x="0" y="34"/>
                    <a:pt x="0" y="34"/>
                  </a:cubicBezTo>
                  <a:cubicBezTo>
                    <a:pt x="8" y="34"/>
                    <a:pt x="8" y="34"/>
                    <a:pt x="8" y="34"/>
                  </a:cubicBezTo>
                  <a:cubicBezTo>
                    <a:pt x="8" y="19"/>
                    <a:pt x="8" y="19"/>
                    <a:pt x="8" y="19"/>
                  </a:cubicBezTo>
                  <a:cubicBezTo>
                    <a:pt x="8" y="11"/>
                    <a:pt x="8" y="11"/>
                    <a:pt x="8" y="11"/>
                  </a:cubicBezTo>
                  <a:cubicBezTo>
                    <a:pt x="11" y="9"/>
                    <a:pt x="14" y="8"/>
                    <a:pt x="16" y="8"/>
                  </a:cubicBezTo>
                  <a:cubicBezTo>
                    <a:pt x="20" y="8"/>
                    <a:pt x="21" y="11"/>
                    <a:pt x="21" y="15"/>
                  </a:cubicBezTo>
                  <a:cubicBezTo>
                    <a:pt x="21" y="34"/>
                    <a:pt x="21" y="34"/>
                    <a:pt x="21" y="34"/>
                  </a:cubicBezTo>
                  <a:cubicBezTo>
                    <a:pt x="29" y="34"/>
                    <a:pt x="29" y="34"/>
                    <a:pt x="29" y="34"/>
                  </a:cubicBezTo>
                  <a:cubicBezTo>
                    <a:pt x="29" y="12"/>
                    <a:pt x="29" y="12"/>
                    <a:pt x="29" y="12"/>
                  </a:cubicBezTo>
                  <a:cubicBezTo>
                    <a:pt x="29" y="11"/>
                    <a:pt x="29" y="11"/>
                    <a:pt x="29" y="11"/>
                  </a:cubicBezTo>
                  <a:cubicBezTo>
                    <a:pt x="32" y="9"/>
                    <a:pt x="34" y="8"/>
                    <a:pt x="37" y="8"/>
                  </a:cubicBezTo>
                  <a:cubicBezTo>
                    <a:pt x="41" y="8"/>
                    <a:pt x="42" y="11"/>
                    <a:pt x="42" y="15"/>
                  </a:cubicBezTo>
                  <a:cubicBezTo>
                    <a:pt x="42" y="34"/>
                    <a:pt x="42" y="34"/>
                    <a:pt x="42" y="34"/>
                  </a:cubicBezTo>
                  <a:cubicBezTo>
                    <a:pt x="50" y="34"/>
                    <a:pt x="50" y="34"/>
                    <a:pt x="50" y="34"/>
                  </a:cubicBezTo>
                  <a:cubicBezTo>
                    <a:pt x="50" y="12"/>
                    <a:pt x="50" y="12"/>
                    <a:pt x="50" y="12"/>
                  </a:cubicBezTo>
                  <a:cubicBezTo>
                    <a:pt x="50" y="4"/>
                    <a:pt x="45" y="1"/>
                    <a:pt x="39" y="1"/>
                  </a:cubicBezTo>
                  <a:cubicBezTo>
                    <a:pt x="36" y="1"/>
                    <a:pt x="31" y="2"/>
                    <a:pt x="28" y="6"/>
                  </a:cubicBezTo>
                  <a:cubicBezTo>
                    <a:pt x="26" y="2"/>
                    <a:pt x="23" y="1"/>
                    <a:pt x="19" y="1"/>
                  </a:cubicBezTo>
                  <a:cubicBezTo>
                    <a:pt x="15" y="1"/>
                    <a:pt x="11" y="3"/>
                    <a:pt x="8" y="5"/>
                  </a:cubicBezTo>
                  <a:cubicBezTo>
                    <a:pt x="8" y="5"/>
                    <a:pt x="8" y="5"/>
                    <a:pt x="8" y="5"/>
                  </a:cubicBezTo>
                  <a:cubicBezTo>
                    <a:pt x="7" y="3"/>
                    <a:pt x="5" y="3"/>
                    <a:pt x="5"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21">
              <a:extLst>
                <a:ext uri="{FF2B5EF4-FFF2-40B4-BE49-F238E27FC236}">
                  <a16:creationId xmlns:a16="http://schemas.microsoft.com/office/drawing/2014/main" id="{3E4BB18F-D60F-4E54-B597-FBF8870A2456}"/>
                </a:ext>
              </a:extLst>
            </p:cNvPr>
            <p:cNvSpPr>
              <a:spLocks/>
            </p:cNvSpPr>
            <p:nvPr userDrawn="1"/>
          </p:nvSpPr>
          <p:spPr bwMode="auto">
            <a:xfrm>
              <a:off x="809" y="131"/>
              <a:ext cx="44" cy="70"/>
            </a:xfrm>
            <a:custGeom>
              <a:avLst/>
              <a:gdLst>
                <a:gd name="T0" fmla="*/ 17 w 21"/>
                <a:gd name="T1" fmla="*/ 0 h 33"/>
                <a:gd name="T2" fmla="*/ 8 w 21"/>
                <a:gd name="T3" fmla="*/ 4 h 33"/>
                <a:gd name="T4" fmla="*/ 7 w 21"/>
                <a:gd name="T5" fmla="*/ 1 h 33"/>
                <a:gd name="T6" fmla="*/ 0 w 21"/>
                <a:gd name="T7" fmla="*/ 1 h 33"/>
                <a:gd name="T8" fmla="*/ 0 w 21"/>
                <a:gd name="T9" fmla="*/ 33 h 33"/>
                <a:gd name="T10" fmla="*/ 8 w 21"/>
                <a:gd name="T11" fmla="*/ 33 h 33"/>
                <a:gd name="T12" fmla="*/ 8 w 21"/>
                <a:gd name="T13" fmla="*/ 10 h 33"/>
                <a:gd name="T14" fmla="*/ 15 w 21"/>
                <a:gd name="T15" fmla="*/ 6 h 33"/>
                <a:gd name="T16" fmla="*/ 21 w 21"/>
                <a:gd name="T17" fmla="*/ 8 h 33"/>
                <a:gd name="T18" fmla="*/ 21 w 21"/>
                <a:gd name="T19" fmla="*/ 1 h 33"/>
                <a:gd name="T20" fmla="*/ 17 w 21"/>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33">
                  <a:moveTo>
                    <a:pt x="17" y="0"/>
                  </a:moveTo>
                  <a:cubicBezTo>
                    <a:pt x="13" y="0"/>
                    <a:pt x="10" y="2"/>
                    <a:pt x="8" y="4"/>
                  </a:cubicBezTo>
                  <a:cubicBezTo>
                    <a:pt x="7" y="1"/>
                    <a:pt x="7" y="1"/>
                    <a:pt x="7" y="1"/>
                  </a:cubicBezTo>
                  <a:cubicBezTo>
                    <a:pt x="0" y="1"/>
                    <a:pt x="0" y="1"/>
                    <a:pt x="0" y="1"/>
                  </a:cubicBezTo>
                  <a:cubicBezTo>
                    <a:pt x="0" y="33"/>
                    <a:pt x="0" y="33"/>
                    <a:pt x="0" y="33"/>
                  </a:cubicBezTo>
                  <a:cubicBezTo>
                    <a:pt x="8" y="33"/>
                    <a:pt x="8" y="33"/>
                    <a:pt x="8" y="33"/>
                  </a:cubicBezTo>
                  <a:cubicBezTo>
                    <a:pt x="8" y="10"/>
                    <a:pt x="8" y="10"/>
                    <a:pt x="8" y="10"/>
                  </a:cubicBezTo>
                  <a:cubicBezTo>
                    <a:pt x="11" y="7"/>
                    <a:pt x="13" y="6"/>
                    <a:pt x="15" y="6"/>
                  </a:cubicBezTo>
                  <a:cubicBezTo>
                    <a:pt x="18" y="6"/>
                    <a:pt x="21" y="8"/>
                    <a:pt x="21" y="8"/>
                  </a:cubicBezTo>
                  <a:cubicBezTo>
                    <a:pt x="21" y="1"/>
                    <a:pt x="21" y="1"/>
                    <a:pt x="21" y="1"/>
                  </a:cubicBezTo>
                  <a:cubicBezTo>
                    <a:pt x="19" y="0"/>
                    <a:pt x="18" y="0"/>
                    <a:pt x="17"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22">
              <a:extLst>
                <a:ext uri="{FF2B5EF4-FFF2-40B4-BE49-F238E27FC236}">
                  <a16:creationId xmlns:a16="http://schemas.microsoft.com/office/drawing/2014/main" id="{1C262D55-5ACD-40EB-9985-8B64BAEB676E}"/>
                </a:ext>
              </a:extLst>
            </p:cNvPr>
            <p:cNvSpPr>
              <a:spLocks noEditPoints="1"/>
            </p:cNvSpPr>
            <p:nvPr userDrawn="1"/>
          </p:nvSpPr>
          <p:spPr bwMode="auto">
            <a:xfrm>
              <a:off x="861" y="99"/>
              <a:ext cx="21" cy="102"/>
            </a:xfrm>
            <a:custGeom>
              <a:avLst/>
              <a:gdLst>
                <a:gd name="T0" fmla="*/ 9 w 10"/>
                <a:gd name="T1" fmla="*/ 16 h 48"/>
                <a:gd name="T2" fmla="*/ 0 w 10"/>
                <a:gd name="T3" fmla="*/ 16 h 48"/>
                <a:gd name="T4" fmla="*/ 0 w 10"/>
                <a:gd name="T5" fmla="*/ 48 h 48"/>
                <a:gd name="T6" fmla="*/ 9 w 10"/>
                <a:gd name="T7" fmla="*/ 48 h 48"/>
                <a:gd name="T8" fmla="*/ 9 w 10"/>
                <a:gd name="T9" fmla="*/ 16 h 48"/>
                <a:gd name="T10" fmla="*/ 5 w 10"/>
                <a:gd name="T11" fmla="*/ 0 h 48"/>
                <a:gd name="T12" fmla="*/ 0 w 10"/>
                <a:gd name="T13" fmla="*/ 5 h 48"/>
                <a:gd name="T14" fmla="*/ 5 w 10"/>
                <a:gd name="T15" fmla="*/ 10 h 48"/>
                <a:gd name="T16" fmla="*/ 10 w 10"/>
                <a:gd name="T17" fmla="*/ 5 h 48"/>
                <a:gd name="T18" fmla="*/ 5 w 10"/>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48">
                  <a:moveTo>
                    <a:pt x="9" y="16"/>
                  </a:moveTo>
                  <a:cubicBezTo>
                    <a:pt x="0" y="16"/>
                    <a:pt x="0" y="16"/>
                    <a:pt x="0" y="16"/>
                  </a:cubicBezTo>
                  <a:cubicBezTo>
                    <a:pt x="0" y="48"/>
                    <a:pt x="0" y="48"/>
                    <a:pt x="0" y="48"/>
                  </a:cubicBezTo>
                  <a:cubicBezTo>
                    <a:pt x="9" y="48"/>
                    <a:pt x="9" y="48"/>
                    <a:pt x="9" y="48"/>
                  </a:cubicBezTo>
                  <a:lnTo>
                    <a:pt x="9" y="16"/>
                  </a:lnTo>
                  <a:close/>
                  <a:moveTo>
                    <a:pt x="5" y="0"/>
                  </a:moveTo>
                  <a:cubicBezTo>
                    <a:pt x="2" y="0"/>
                    <a:pt x="0" y="3"/>
                    <a:pt x="0" y="5"/>
                  </a:cubicBezTo>
                  <a:cubicBezTo>
                    <a:pt x="0" y="8"/>
                    <a:pt x="2" y="10"/>
                    <a:pt x="5" y="10"/>
                  </a:cubicBezTo>
                  <a:cubicBezTo>
                    <a:pt x="7" y="10"/>
                    <a:pt x="10" y="8"/>
                    <a:pt x="10" y="5"/>
                  </a:cubicBezTo>
                  <a:cubicBezTo>
                    <a:pt x="10" y="3"/>
                    <a:pt x="7" y="0"/>
                    <a:pt x="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23">
              <a:extLst>
                <a:ext uri="{FF2B5EF4-FFF2-40B4-BE49-F238E27FC236}">
                  <a16:creationId xmlns:a16="http://schemas.microsoft.com/office/drawing/2014/main" id="{222A495C-A4EB-4350-A834-4F3A6C31FE87}"/>
                </a:ext>
              </a:extLst>
            </p:cNvPr>
            <p:cNvSpPr>
              <a:spLocks noEditPoints="1"/>
            </p:cNvSpPr>
            <p:nvPr userDrawn="1"/>
          </p:nvSpPr>
          <p:spPr bwMode="auto">
            <a:xfrm>
              <a:off x="961" y="129"/>
              <a:ext cx="69" cy="103"/>
            </a:xfrm>
            <a:custGeom>
              <a:avLst/>
              <a:gdLst>
                <a:gd name="T0" fmla="*/ 16 w 33"/>
                <a:gd name="T1" fmla="*/ 44 h 49"/>
                <a:gd name="T2" fmla="*/ 7 w 33"/>
                <a:gd name="T3" fmla="*/ 38 h 49"/>
                <a:gd name="T4" fmla="*/ 10 w 33"/>
                <a:gd name="T5" fmla="*/ 34 h 49"/>
                <a:gd name="T6" fmla="*/ 24 w 33"/>
                <a:gd name="T7" fmla="*/ 40 h 49"/>
                <a:gd name="T8" fmla="*/ 16 w 33"/>
                <a:gd name="T9" fmla="*/ 44 h 49"/>
                <a:gd name="T10" fmla="*/ 16 w 33"/>
                <a:gd name="T11" fmla="*/ 18 h 49"/>
                <a:gd name="T12" fmla="*/ 10 w 33"/>
                <a:gd name="T13" fmla="*/ 12 h 49"/>
                <a:gd name="T14" fmla="*/ 16 w 33"/>
                <a:gd name="T15" fmla="*/ 6 h 49"/>
                <a:gd name="T16" fmla="*/ 21 w 33"/>
                <a:gd name="T17" fmla="*/ 12 h 49"/>
                <a:gd name="T18" fmla="*/ 16 w 33"/>
                <a:gd name="T19" fmla="*/ 18 h 49"/>
                <a:gd name="T20" fmla="*/ 33 w 33"/>
                <a:gd name="T21" fmla="*/ 0 h 49"/>
                <a:gd name="T22" fmla="*/ 27 w 33"/>
                <a:gd name="T23" fmla="*/ 0 h 49"/>
                <a:gd name="T24" fmla="*/ 21 w 33"/>
                <a:gd name="T25" fmla="*/ 0 h 49"/>
                <a:gd name="T26" fmla="*/ 20 w 33"/>
                <a:gd name="T27" fmla="*/ 0 h 49"/>
                <a:gd name="T28" fmla="*/ 20 w 33"/>
                <a:gd name="T29" fmla="*/ 0 h 49"/>
                <a:gd name="T30" fmla="*/ 15 w 33"/>
                <a:gd name="T31" fmla="*/ 0 h 49"/>
                <a:gd name="T32" fmla="*/ 2 w 33"/>
                <a:gd name="T33" fmla="*/ 12 h 49"/>
                <a:gd name="T34" fmla="*/ 7 w 33"/>
                <a:gd name="T35" fmla="*/ 22 h 49"/>
                <a:gd name="T36" fmla="*/ 4 w 33"/>
                <a:gd name="T37" fmla="*/ 28 h 49"/>
                <a:gd name="T38" fmla="*/ 6 w 33"/>
                <a:gd name="T39" fmla="*/ 32 h 49"/>
                <a:gd name="T40" fmla="*/ 0 w 33"/>
                <a:gd name="T41" fmla="*/ 40 h 49"/>
                <a:gd name="T42" fmla="*/ 15 w 33"/>
                <a:gd name="T43" fmla="*/ 49 h 49"/>
                <a:gd name="T44" fmla="*/ 32 w 33"/>
                <a:gd name="T45" fmla="*/ 39 h 49"/>
                <a:gd name="T46" fmla="*/ 11 w 33"/>
                <a:gd name="T47" fmla="*/ 26 h 49"/>
                <a:gd name="T48" fmla="*/ 12 w 33"/>
                <a:gd name="T49" fmla="*/ 24 h 49"/>
                <a:gd name="T50" fmla="*/ 16 w 33"/>
                <a:gd name="T51" fmla="*/ 24 h 49"/>
                <a:gd name="T52" fmla="*/ 29 w 33"/>
                <a:gd name="T53" fmla="*/ 12 h 49"/>
                <a:gd name="T54" fmla="*/ 27 w 33"/>
                <a:gd name="T55" fmla="*/ 5 h 49"/>
                <a:gd name="T56" fmla="*/ 27 w 33"/>
                <a:gd name="T57" fmla="*/ 5 h 49"/>
                <a:gd name="T58" fmla="*/ 28 w 33"/>
                <a:gd name="T59" fmla="*/ 5 h 49"/>
                <a:gd name="T60" fmla="*/ 28 w 33"/>
                <a:gd name="T61" fmla="*/ 5 h 49"/>
                <a:gd name="T62" fmla="*/ 32 w 33"/>
                <a:gd name="T63" fmla="*/ 3 h 49"/>
                <a:gd name="T64" fmla="*/ 33 w 33"/>
                <a:gd name="T65" fmla="*/ 0 h 49"/>
                <a:gd name="T66" fmla="*/ 33 w 33"/>
                <a:gd name="T6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49">
                  <a:moveTo>
                    <a:pt x="16" y="44"/>
                  </a:moveTo>
                  <a:cubicBezTo>
                    <a:pt x="11" y="44"/>
                    <a:pt x="7" y="42"/>
                    <a:pt x="7" y="38"/>
                  </a:cubicBezTo>
                  <a:cubicBezTo>
                    <a:pt x="7" y="36"/>
                    <a:pt x="9" y="35"/>
                    <a:pt x="10" y="34"/>
                  </a:cubicBezTo>
                  <a:cubicBezTo>
                    <a:pt x="14" y="36"/>
                    <a:pt x="24" y="35"/>
                    <a:pt x="24" y="40"/>
                  </a:cubicBezTo>
                  <a:cubicBezTo>
                    <a:pt x="24" y="42"/>
                    <a:pt x="21" y="44"/>
                    <a:pt x="16" y="44"/>
                  </a:cubicBezTo>
                  <a:moveTo>
                    <a:pt x="16" y="18"/>
                  </a:moveTo>
                  <a:cubicBezTo>
                    <a:pt x="12" y="18"/>
                    <a:pt x="10" y="15"/>
                    <a:pt x="10" y="12"/>
                  </a:cubicBezTo>
                  <a:cubicBezTo>
                    <a:pt x="10" y="8"/>
                    <a:pt x="12" y="6"/>
                    <a:pt x="16" y="6"/>
                  </a:cubicBezTo>
                  <a:cubicBezTo>
                    <a:pt x="19" y="6"/>
                    <a:pt x="21" y="9"/>
                    <a:pt x="21" y="12"/>
                  </a:cubicBezTo>
                  <a:cubicBezTo>
                    <a:pt x="21" y="16"/>
                    <a:pt x="19" y="18"/>
                    <a:pt x="16" y="18"/>
                  </a:cubicBezTo>
                  <a:moveTo>
                    <a:pt x="33" y="0"/>
                  </a:moveTo>
                  <a:cubicBezTo>
                    <a:pt x="27" y="0"/>
                    <a:pt x="27" y="0"/>
                    <a:pt x="27" y="0"/>
                  </a:cubicBezTo>
                  <a:cubicBezTo>
                    <a:pt x="21" y="0"/>
                    <a:pt x="21" y="0"/>
                    <a:pt x="21" y="0"/>
                  </a:cubicBezTo>
                  <a:cubicBezTo>
                    <a:pt x="20" y="0"/>
                    <a:pt x="20" y="0"/>
                    <a:pt x="20" y="0"/>
                  </a:cubicBezTo>
                  <a:cubicBezTo>
                    <a:pt x="20" y="0"/>
                    <a:pt x="20" y="0"/>
                    <a:pt x="20" y="0"/>
                  </a:cubicBezTo>
                  <a:cubicBezTo>
                    <a:pt x="15" y="0"/>
                    <a:pt x="15" y="0"/>
                    <a:pt x="15" y="0"/>
                  </a:cubicBezTo>
                  <a:cubicBezTo>
                    <a:pt x="6" y="0"/>
                    <a:pt x="2" y="6"/>
                    <a:pt x="2" y="12"/>
                  </a:cubicBezTo>
                  <a:cubicBezTo>
                    <a:pt x="2" y="16"/>
                    <a:pt x="4" y="20"/>
                    <a:pt x="7" y="22"/>
                  </a:cubicBezTo>
                  <a:cubicBezTo>
                    <a:pt x="5" y="24"/>
                    <a:pt x="4" y="26"/>
                    <a:pt x="4" y="28"/>
                  </a:cubicBezTo>
                  <a:cubicBezTo>
                    <a:pt x="4" y="30"/>
                    <a:pt x="4" y="31"/>
                    <a:pt x="6" y="32"/>
                  </a:cubicBezTo>
                  <a:cubicBezTo>
                    <a:pt x="2" y="33"/>
                    <a:pt x="0" y="36"/>
                    <a:pt x="0" y="40"/>
                  </a:cubicBezTo>
                  <a:cubicBezTo>
                    <a:pt x="0" y="46"/>
                    <a:pt x="5" y="49"/>
                    <a:pt x="15" y="49"/>
                  </a:cubicBezTo>
                  <a:cubicBezTo>
                    <a:pt x="26" y="49"/>
                    <a:pt x="32" y="45"/>
                    <a:pt x="32" y="39"/>
                  </a:cubicBezTo>
                  <a:cubicBezTo>
                    <a:pt x="32" y="26"/>
                    <a:pt x="11" y="32"/>
                    <a:pt x="11" y="26"/>
                  </a:cubicBezTo>
                  <a:cubicBezTo>
                    <a:pt x="11" y="25"/>
                    <a:pt x="11" y="25"/>
                    <a:pt x="12" y="24"/>
                  </a:cubicBezTo>
                  <a:cubicBezTo>
                    <a:pt x="13" y="24"/>
                    <a:pt x="14" y="24"/>
                    <a:pt x="16" y="24"/>
                  </a:cubicBezTo>
                  <a:cubicBezTo>
                    <a:pt x="24" y="24"/>
                    <a:pt x="29" y="19"/>
                    <a:pt x="29" y="12"/>
                  </a:cubicBezTo>
                  <a:cubicBezTo>
                    <a:pt x="29" y="10"/>
                    <a:pt x="28" y="7"/>
                    <a:pt x="27" y="5"/>
                  </a:cubicBezTo>
                  <a:cubicBezTo>
                    <a:pt x="27" y="5"/>
                    <a:pt x="27" y="5"/>
                    <a:pt x="27" y="5"/>
                  </a:cubicBezTo>
                  <a:cubicBezTo>
                    <a:pt x="28" y="5"/>
                    <a:pt x="28" y="5"/>
                    <a:pt x="28" y="5"/>
                  </a:cubicBezTo>
                  <a:cubicBezTo>
                    <a:pt x="28" y="5"/>
                    <a:pt x="28" y="5"/>
                    <a:pt x="28" y="5"/>
                  </a:cubicBezTo>
                  <a:cubicBezTo>
                    <a:pt x="31" y="5"/>
                    <a:pt x="31" y="3"/>
                    <a:pt x="32" y="3"/>
                  </a:cubicBezTo>
                  <a:cubicBezTo>
                    <a:pt x="33" y="0"/>
                    <a:pt x="33" y="0"/>
                    <a:pt x="33" y="0"/>
                  </a:cubicBezTo>
                  <a:cubicBezTo>
                    <a:pt x="33" y="0"/>
                    <a:pt x="33" y="0"/>
                    <a:pt x="33"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24">
              <a:extLst>
                <a:ext uri="{FF2B5EF4-FFF2-40B4-BE49-F238E27FC236}">
                  <a16:creationId xmlns:a16="http://schemas.microsoft.com/office/drawing/2014/main" id="{95E6A9F1-7E3F-48DF-BCB1-8BAEB06EFF4E}"/>
                </a:ext>
              </a:extLst>
            </p:cNvPr>
            <p:cNvSpPr>
              <a:spLocks/>
            </p:cNvSpPr>
            <p:nvPr userDrawn="1"/>
          </p:nvSpPr>
          <p:spPr bwMode="auto">
            <a:xfrm>
              <a:off x="474" y="247"/>
              <a:ext cx="48" cy="97"/>
            </a:xfrm>
            <a:custGeom>
              <a:avLst/>
              <a:gdLst>
                <a:gd name="T0" fmla="*/ 0 w 48"/>
                <a:gd name="T1" fmla="*/ 0 h 97"/>
                <a:gd name="T2" fmla="*/ 48 w 48"/>
                <a:gd name="T3" fmla="*/ 0 h 97"/>
                <a:gd name="T4" fmla="*/ 43 w 48"/>
                <a:gd name="T5" fmla="*/ 13 h 97"/>
                <a:gd name="T6" fmla="*/ 12 w 48"/>
                <a:gd name="T7" fmla="*/ 13 h 97"/>
                <a:gd name="T8" fmla="*/ 12 w 48"/>
                <a:gd name="T9" fmla="*/ 42 h 97"/>
                <a:gd name="T10" fmla="*/ 43 w 48"/>
                <a:gd name="T11" fmla="*/ 42 h 97"/>
                <a:gd name="T12" fmla="*/ 43 w 48"/>
                <a:gd name="T13" fmla="*/ 53 h 97"/>
                <a:gd name="T14" fmla="*/ 12 w 48"/>
                <a:gd name="T15" fmla="*/ 53 h 97"/>
                <a:gd name="T16" fmla="*/ 12 w 48"/>
                <a:gd name="T17" fmla="*/ 87 h 97"/>
                <a:gd name="T18" fmla="*/ 48 w 48"/>
                <a:gd name="T19" fmla="*/ 87 h 97"/>
                <a:gd name="T20" fmla="*/ 48 w 48"/>
                <a:gd name="T21" fmla="*/ 97 h 97"/>
                <a:gd name="T22" fmla="*/ 0 w 48"/>
                <a:gd name="T23" fmla="*/ 97 h 97"/>
                <a:gd name="T24" fmla="*/ 0 w 48"/>
                <a:gd name="T25"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7">
                  <a:moveTo>
                    <a:pt x="0" y="0"/>
                  </a:moveTo>
                  <a:lnTo>
                    <a:pt x="48" y="0"/>
                  </a:lnTo>
                  <a:lnTo>
                    <a:pt x="43" y="13"/>
                  </a:lnTo>
                  <a:lnTo>
                    <a:pt x="12" y="13"/>
                  </a:lnTo>
                  <a:lnTo>
                    <a:pt x="12" y="42"/>
                  </a:lnTo>
                  <a:lnTo>
                    <a:pt x="43" y="42"/>
                  </a:lnTo>
                  <a:lnTo>
                    <a:pt x="43" y="53"/>
                  </a:lnTo>
                  <a:lnTo>
                    <a:pt x="12" y="53"/>
                  </a:lnTo>
                  <a:lnTo>
                    <a:pt x="12" y="87"/>
                  </a:lnTo>
                  <a:lnTo>
                    <a:pt x="48" y="87"/>
                  </a:lnTo>
                  <a:lnTo>
                    <a:pt x="48" y="97"/>
                  </a:lnTo>
                  <a:lnTo>
                    <a:pt x="0" y="97"/>
                  </a:ln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25">
              <a:extLst>
                <a:ext uri="{FF2B5EF4-FFF2-40B4-BE49-F238E27FC236}">
                  <a16:creationId xmlns:a16="http://schemas.microsoft.com/office/drawing/2014/main" id="{A90268F3-7C6F-4750-ADAB-CEF5841818CB}"/>
                </a:ext>
              </a:extLst>
            </p:cNvPr>
            <p:cNvSpPr>
              <a:spLocks/>
            </p:cNvSpPr>
            <p:nvPr userDrawn="1"/>
          </p:nvSpPr>
          <p:spPr bwMode="auto">
            <a:xfrm>
              <a:off x="536" y="272"/>
              <a:ext cx="56" cy="72"/>
            </a:xfrm>
            <a:custGeom>
              <a:avLst/>
              <a:gdLst>
                <a:gd name="T0" fmla="*/ 0 w 27"/>
                <a:gd name="T1" fmla="*/ 1 h 34"/>
                <a:gd name="T2" fmla="*/ 5 w 27"/>
                <a:gd name="T3" fmla="*/ 1 h 34"/>
                <a:gd name="T4" fmla="*/ 6 w 27"/>
                <a:gd name="T5" fmla="*/ 5 h 34"/>
                <a:gd name="T6" fmla="*/ 17 w 27"/>
                <a:gd name="T7" fmla="*/ 0 h 34"/>
                <a:gd name="T8" fmla="*/ 27 w 27"/>
                <a:gd name="T9" fmla="*/ 12 h 34"/>
                <a:gd name="T10" fmla="*/ 27 w 27"/>
                <a:gd name="T11" fmla="*/ 34 h 34"/>
                <a:gd name="T12" fmla="*/ 21 w 27"/>
                <a:gd name="T13" fmla="*/ 34 h 34"/>
                <a:gd name="T14" fmla="*/ 21 w 27"/>
                <a:gd name="T15" fmla="*/ 14 h 34"/>
                <a:gd name="T16" fmla="*/ 16 w 27"/>
                <a:gd name="T17" fmla="*/ 6 h 34"/>
                <a:gd name="T18" fmla="*/ 6 w 27"/>
                <a:gd name="T19" fmla="*/ 10 h 34"/>
                <a:gd name="T20" fmla="*/ 6 w 27"/>
                <a:gd name="T21" fmla="*/ 34 h 34"/>
                <a:gd name="T22" fmla="*/ 0 w 27"/>
                <a:gd name="T23" fmla="*/ 34 h 34"/>
                <a:gd name="T24" fmla="*/ 0 w 27"/>
                <a:gd name="T25"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34">
                  <a:moveTo>
                    <a:pt x="0" y="1"/>
                  </a:moveTo>
                  <a:cubicBezTo>
                    <a:pt x="5" y="1"/>
                    <a:pt x="5" y="1"/>
                    <a:pt x="5" y="1"/>
                  </a:cubicBezTo>
                  <a:cubicBezTo>
                    <a:pt x="6" y="5"/>
                    <a:pt x="6" y="5"/>
                    <a:pt x="6" y="5"/>
                  </a:cubicBezTo>
                  <a:cubicBezTo>
                    <a:pt x="9" y="2"/>
                    <a:pt x="13" y="0"/>
                    <a:pt x="17" y="0"/>
                  </a:cubicBezTo>
                  <a:cubicBezTo>
                    <a:pt x="22" y="0"/>
                    <a:pt x="27" y="4"/>
                    <a:pt x="27" y="12"/>
                  </a:cubicBezTo>
                  <a:cubicBezTo>
                    <a:pt x="27" y="34"/>
                    <a:pt x="27" y="34"/>
                    <a:pt x="27" y="34"/>
                  </a:cubicBezTo>
                  <a:cubicBezTo>
                    <a:pt x="21" y="34"/>
                    <a:pt x="21" y="34"/>
                    <a:pt x="21" y="34"/>
                  </a:cubicBezTo>
                  <a:cubicBezTo>
                    <a:pt x="21" y="14"/>
                    <a:pt x="21" y="14"/>
                    <a:pt x="21" y="14"/>
                  </a:cubicBezTo>
                  <a:cubicBezTo>
                    <a:pt x="21" y="9"/>
                    <a:pt x="20" y="6"/>
                    <a:pt x="16" y="6"/>
                  </a:cubicBezTo>
                  <a:cubicBezTo>
                    <a:pt x="12" y="6"/>
                    <a:pt x="9" y="8"/>
                    <a:pt x="6" y="10"/>
                  </a:cubicBezTo>
                  <a:cubicBezTo>
                    <a:pt x="6" y="34"/>
                    <a:pt x="6" y="34"/>
                    <a:pt x="6" y="34"/>
                  </a:cubicBezTo>
                  <a:cubicBezTo>
                    <a:pt x="0" y="34"/>
                    <a:pt x="0" y="34"/>
                    <a:pt x="0" y="34"/>
                  </a:cubicBezTo>
                  <a:lnTo>
                    <a:pt x="0" y="1"/>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26">
              <a:extLst>
                <a:ext uri="{FF2B5EF4-FFF2-40B4-BE49-F238E27FC236}">
                  <a16:creationId xmlns:a16="http://schemas.microsoft.com/office/drawing/2014/main" id="{657D9A0B-B435-41FC-B8BD-D2781EB5CBBE}"/>
                </a:ext>
              </a:extLst>
            </p:cNvPr>
            <p:cNvSpPr>
              <a:spLocks noEditPoints="1"/>
            </p:cNvSpPr>
            <p:nvPr userDrawn="1"/>
          </p:nvSpPr>
          <p:spPr bwMode="auto">
            <a:xfrm>
              <a:off x="601" y="270"/>
              <a:ext cx="64" cy="108"/>
            </a:xfrm>
            <a:custGeom>
              <a:avLst/>
              <a:gdLst>
                <a:gd name="T0" fmla="*/ 22 w 31"/>
                <a:gd name="T1" fmla="*/ 13 h 51"/>
                <a:gd name="T2" fmla="*/ 15 w 31"/>
                <a:gd name="T3" fmla="*/ 6 h 51"/>
                <a:gd name="T4" fmla="*/ 8 w 31"/>
                <a:gd name="T5" fmla="*/ 13 h 51"/>
                <a:gd name="T6" fmla="*/ 15 w 31"/>
                <a:gd name="T7" fmla="*/ 21 h 51"/>
                <a:gd name="T8" fmla="*/ 22 w 31"/>
                <a:gd name="T9" fmla="*/ 13 h 51"/>
                <a:gd name="T10" fmla="*/ 25 w 31"/>
                <a:gd name="T11" fmla="*/ 41 h 51"/>
                <a:gd name="T12" fmla="*/ 10 w 31"/>
                <a:gd name="T13" fmla="*/ 35 h 51"/>
                <a:gd name="T14" fmla="*/ 6 w 31"/>
                <a:gd name="T15" fmla="*/ 41 h 51"/>
                <a:gd name="T16" fmla="*/ 15 w 31"/>
                <a:gd name="T17" fmla="*/ 47 h 51"/>
                <a:gd name="T18" fmla="*/ 25 w 31"/>
                <a:gd name="T19" fmla="*/ 41 h 51"/>
                <a:gd name="T20" fmla="*/ 0 w 31"/>
                <a:gd name="T21" fmla="*/ 42 h 51"/>
                <a:gd name="T22" fmla="*/ 6 w 31"/>
                <a:gd name="T23" fmla="*/ 34 h 51"/>
                <a:gd name="T24" fmla="*/ 4 w 31"/>
                <a:gd name="T25" fmla="*/ 30 h 51"/>
                <a:gd name="T26" fmla="*/ 8 w 31"/>
                <a:gd name="T27" fmla="*/ 23 h 51"/>
                <a:gd name="T28" fmla="*/ 2 w 31"/>
                <a:gd name="T29" fmla="*/ 13 h 51"/>
                <a:gd name="T30" fmla="*/ 15 w 31"/>
                <a:gd name="T31" fmla="*/ 2 h 51"/>
                <a:gd name="T32" fmla="*/ 21 w 31"/>
                <a:gd name="T33" fmla="*/ 3 h 51"/>
                <a:gd name="T34" fmla="*/ 22 w 31"/>
                <a:gd name="T35" fmla="*/ 3 h 51"/>
                <a:gd name="T36" fmla="*/ 29 w 31"/>
                <a:gd name="T37" fmla="*/ 0 h 51"/>
                <a:gd name="T38" fmla="*/ 31 w 31"/>
                <a:gd name="T39" fmla="*/ 0 h 51"/>
                <a:gd name="T40" fmla="*/ 30 w 31"/>
                <a:gd name="T41" fmla="*/ 5 h 51"/>
                <a:gd name="T42" fmla="*/ 28 w 31"/>
                <a:gd name="T43" fmla="*/ 5 h 51"/>
                <a:gd name="T44" fmla="*/ 25 w 31"/>
                <a:gd name="T45" fmla="*/ 5 h 51"/>
                <a:gd name="T46" fmla="*/ 28 w 31"/>
                <a:gd name="T47" fmla="*/ 14 h 51"/>
                <a:gd name="T48" fmla="*/ 15 w 31"/>
                <a:gd name="T49" fmla="*/ 25 h 51"/>
                <a:gd name="T50" fmla="*/ 11 w 31"/>
                <a:gd name="T51" fmla="*/ 25 h 51"/>
                <a:gd name="T52" fmla="*/ 10 w 31"/>
                <a:gd name="T53" fmla="*/ 28 h 51"/>
                <a:gd name="T54" fmla="*/ 31 w 31"/>
                <a:gd name="T55" fmla="*/ 41 h 51"/>
                <a:gd name="T56" fmla="*/ 15 w 31"/>
                <a:gd name="T57" fmla="*/ 51 h 51"/>
                <a:gd name="T58" fmla="*/ 0 w 31"/>
                <a:gd name="T5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51">
                  <a:moveTo>
                    <a:pt x="22" y="13"/>
                  </a:moveTo>
                  <a:cubicBezTo>
                    <a:pt x="22" y="9"/>
                    <a:pt x="19" y="6"/>
                    <a:pt x="15" y="6"/>
                  </a:cubicBezTo>
                  <a:cubicBezTo>
                    <a:pt x="11" y="6"/>
                    <a:pt x="8" y="9"/>
                    <a:pt x="8" y="13"/>
                  </a:cubicBezTo>
                  <a:cubicBezTo>
                    <a:pt x="8" y="17"/>
                    <a:pt x="11" y="21"/>
                    <a:pt x="15" y="21"/>
                  </a:cubicBezTo>
                  <a:cubicBezTo>
                    <a:pt x="19" y="21"/>
                    <a:pt x="22" y="18"/>
                    <a:pt x="22" y="13"/>
                  </a:cubicBezTo>
                  <a:moveTo>
                    <a:pt x="25" y="41"/>
                  </a:moveTo>
                  <a:cubicBezTo>
                    <a:pt x="25" y="36"/>
                    <a:pt x="15" y="37"/>
                    <a:pt x="10" y="35"/>
                  </a:cubicBezTo>
                  <a:cubicBezTo>
                    <a:pt x="8" y="36"/>
                    <a:pt x="6" y="38"/>
                    <a:pt x="6" y="41"/>
                  </a:cubicBezTo>
                  <a:cubicBezTo>
                    <a:pt x="6" y="44"/>
                    <a:pt x="10" y="47"/>
                    <a:pt x="15" y="47"/>
                  </a:cubicBezTo>
                  <a:cubicBezTo>
                    <a:pt x="22" y="47"/>
                    <a:pt x="25" y="44"/>
                    <a:pt x="25" y="41"/>
                  </a:cubicBezTo>
                  <a:moveTo>
                    <a:pt x="0" y="42"/>
                  </a:moveTo>
                  <a:cubicBezTo>
                    <a:pt x="0" y="38"/>
                    <a:pt x="2" y="35"/>
                    <a:pt x="6" y="34"/>
                  </a:cubicBezTo>
                  <a:cubicBezTo>
                    <a:pt x="5" y="33"/>
                    <a:pt x="4" y="31"/>
                    <a:pt x="4" y="30"/>
                  </a:cubicBezTo>
                  <a:cubicBezTo>
                    <a:pt x="4" y="28"/>
                    <a:pt x="5" y="26"/>
                    <a:pt x="8" y="23"/>
                  </a:cubicBezTo>
                  <a:cubicBezTo>
                    <a:pt x="4" y="21"/>
                    <a:pt x="2" y="18"/>
                    <a:pt x="2" y="13"/>
                  </a:cubicBezTo>
                  <a:cubicBezTo>
                    <a:pt x="2" y="7"/>
                    <a:pt x="7" y="2"/>
                    <a:pt x="15" y="2"/>
                  </a:cubicBezTo>
                  <a:cubicBezTo>
                    <a:pt x="18" y="2"/>
                    <a:pt x="20" y="2"/>
                    <a:pt x="21" y="3"/>
                  </a:cubicBezTo>
                  <a:cubicBezTo>
                    <a:pt x="21" y="3"/>
                    <a:pt x="22" y="3"/>
                    <a:pt x="22" y="3"/>
                  </a:cubicBezTo>
                  <a:cubicBezTo>
                    <a:pt x="23" y="1"/>
                    <a:pt x="26" y="0"/>
                    <a:pt x="29" y="0"/>
                  </a:cubicBezTo>
                  <a:cubicBezTo>
                    <a:pt x="30" y="0"/>
                    <a:pt x="31" y="0"/>
                    <a:pt x="31" y="0"/>
                  </a:cubicBezTo>
                  <a:cubicBezTo>
                    <a:pt x="30" y="5"/>
                    <a:pt x="30" y="5"/>
                    <a:pt x="30" y="5"/>
                  </a:cubicBezTo>
                  <a:cubicBezTo>
                    <a:pt x="29" y="5"/>
                    <a:pt x="28" y="5"/>
                    <a:pt x="28" y="5"/>
                  </a:cubicBezTo>
                  <a:cubicBezTo>
                    <a:pt x="27" y="5"/>
                    <a:pt x="26" y="5"/>
                    <a:pt x="25" y="5"/>
                  </a:cubicBezTo>
                  <a:cubicBezTo>
                    <a:pt x="27" y="8"/>
                    <a:pt x="28" y="10"/>
                    <a:pt x="28" y="14"/>
                  </a:cubicBezTo>
                  <a:cubicBezTo>
                    <a:pt x="28" y="21"/>
                    <a:pt x="23" y="25"/>
                    <a:pt x="15" y="25"/>
                  </a:cubicBezTo>
                  <a:cubicBezTo>
                    <a:pt x="14" y="25"/>
                    <a:pt x="12" y="25"/>
                    <a:pt x="11" y="25"/>
                  </a:cubicBezTo>
                  <a:cubicBezTo>
                    <a:pt x="10" y="26"/>
                    <a:pt x="10" y="27"/>
                    <a:pt x="10" y="28"/>
                  </a:cubicBezTo>
                  <a:cubicBezTo>
                    <a:pt x="10" y="34"/>
                    <a:pt x="31" y="29"/>
                    <a:pt x="31" y="41"/>
                  </a:cubicBezTo>
                  <a:cubicBezTo>
                    <a:pt x="31" y="47"/>
                    <a:pt x="25" y="51"/>
                    <a:pt x="15" y="51"/>
                  </a:cubicBezTo>
                  <a:cubicBezTo>
                    <a:pt x="6" y="51"/>
                    <a:pt x="0" y="48"/>
                    <a:pt x="0" y="42"/>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27">
              <a:extLst>
                <a:ext uri="{FF2B5EF4-FFF2-40B4-BE49-F238E27FC236}">
                  <a16:creationId xmlns:a16="http://schemas.microsoft.com/office/drawing/2014/main" id="{DBFB8416-5D9F-4CC1-BF7E-E3EE4A343A4A}"/>
                </a:ext>
              </a:extLst>
            </p:cNvPr>
            <p:cNvSpPr>
              <a:spLocks/>
            </p:cNvSpPr>
            <p:nvPr userDrawn="1"/>
          </p:nvSpPr>
          <p:spPr bwMode="auto">
            <a:xfrm>
              <a:off x="676" y="241"/>
              <a:ext cx="23" cy="103"/>
            </a:xfrm>
            <a:custGeom>
              <a:avLst/>
              <a:gdLst>
                <a:gd name="T0" fmla="*/ 0 w 11"/>
                <a:gd name="T1" fmla="*/ 0 h 49"/>
                <a:gd name="T2" fmla="*/ 6 w 11"/>
                <a:gd name="T3" fmla="*/ 0 h 49"/>
                <a:gd name="T4" fmla="*/ 6 w 11"/>
                <a:gd name="T5" fmla="*/ 41 h 49"/>
                <a:gd name="T6" fmla="*/ 8 w 11"/>
                <a:gd name="T7" fmla="*/ 44 h 49"/>
                <a:gd name="T8" fmla="*/ 10 w 11"/>
                <a:gd name="T9" fmla="*/ 44 h 49"/>
                <a:gd name="T10" fmla="*/ 11 w 11"/>
                <a:gd name="T11" fmla="*/ 48 h 49"/>
                <a:gd name="T12" fmla="*/ 6 w 11"/>
                <a:gd name="T13" fmla="*/ 49 h 49"/>
                <a:gd name="T14" fmla="*/ 0 w 11"/>
                <a:gd name="T15" fmla="*/ 42 h 49"/>
                <a:gd name="T16" fmla="*/ 0 w 11"/>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9">
                  <a:moveTo>
                    <a:pt x="0" y="0"/>
                  </a:moveTo>
                  <a:cubicBezTo>
                    <a:pt x="6" y="0"/>
                    <a:pt x="6" y="0"/>
                    <a:pt x="6" y="0"/>
                  </a:cubicBezTo>
                  <a:cubicBezTo>
                    <a:pt x="6" y="41"/>
                    <a:pt x="6" y="41"/>
                    <a:pt x="6" y="41"/>
                  </a:cubicBezTo>
                  <a:cubicBezTo>
                    <a:pt x="6" y="43"/>
                    <a:pt x="6" y="44"/>
                    <a:pt x="8" y="44"/>
                  </a:cubicBezTo>
                  <a:cubicBezTo>
                    <a:pt x="9" y="44"/>
                    <a:pt x="10" y="44"/>
                    <a:pt x="10" y="44"/>
                  </a:cubicBezTo>
                  <a:cubicBezTo>
                    <a:pt x="11" y="48"/>
                    <a:pt x="11" y="48"/>
                    <a:pt x="11" y="48"/>
                  </a:cubicBezTo>
                  <a:cubicBezTo>
                    <a:pt x="10" y="49"/>
                    <a:pt x="8" y="49"/>
                    <a:pt x="6" y="49"/>
                  </a:cubicBezTo>
                  <a:cubicBezTo>
                    <a:pt x="2" y="49"/>
                    <a:pt x="0" y="47"/>
                    <a:pt x="0" y="42"/>
                  </a:cubicBez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28">
              <a:extLst>
                <a:ext uri="{FF2B5EF4-FFF2-40B4-BE49-F238E27FC236}">
                  <a16:creationId xmlns:a16="http://schemas.microsoft.com/office/drawing/2014/main" id="{B43AF915-112D-4BC0-848F-AB0FEB9BE4BA}"/>
                </a:ext>
              </a:extLst>
            </p:cNvPr>
            <p:cNvSpPr>
              <a:spLocks noEditPoints="1"/>
            </p:cNvSpPr>
            <p:nvPr userDrawn="1"/>
          </p:nvSpPr>
          <p:spPr bwMode="auto">
            <a:xfrm>
              <a:off x="707" y="245"/>
              <a:ext cx="17" cy="99"/>
            </a:xfrm>
            <a:custGeom>
              <a:avLst/>
              <a:gdLst>
                <a:gd name="T0" fmla="*/ 1 w 8"/>
                <a:gd name="T1" fmla="*/ 14 h 47"/>
                <a:gd name="T2" fmla="*/ 7 w 8"/>
                <a:gd name="T3" fmla="*/ 14 h 47"/>
                <a:gd name="T4" fmla="*/ 7 w 8"/>
                <a:gd name="T5" fmla="*/ 47 h 47"/>
                <a:gd name="T6" fmla="*/ 1 w 8"/>
                <a:gd name="T7" fmla="*/ 47 h 47"/>
                <a:gd name="T8" fmla="*/ 1 w 8"/>
                <a:gd name="T9" fmla="*/ 14 h 47"/>
                <a:gd name="T10" fmla="*/ 0 w 8"/>
                <a:gd name="T11" fmla="*/ 4 h 47"/>
                <a:gd name="T12" fmla="*/ 4 w 8"/>
                <a:gd name="T13" fmla="*/ 0 h 47"/>
                <a:gd name="T14" fmla="*/ 8 w 8"/>
                <a:gd name="T15" fmla="*/ 4 h 47"/>
                <a:gd name="T16" fmla="*/ 4 w 8"/>
                <a:gd name="T17" fmla="*/ 8 h 47"/>
                <a:gd name="T18" fmla="*/ 0 w 8"/>
                <a:gd name="T19" fmla="*/ 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47">
                  <a:moveTo>
                    <a:pt x="1" y="14"/>
                  </a:moveTo>
                  <a:cubicBezTo>
                    <a:pt x="7" y="14"/>
                    <a:pt x="7" y="14"/>
                    <a:pt x="7" y="14"/>
                  </a:cubicBezTo>
                  <a:cubicBezTo>
                    <a:pt x="7" y="47"/>
                    <a:pt x="7" y="47"/>
                    <a:pt x="7" y="47"/>
                  </a:cubicBezTo>
                  <a:cubicBezTo>
                    <a:pt x="1" y="47"/>
                    <a:pt x="1" y="47"/>
                    <a:pt x="1" y="47"/>
                  </a:cubicBezTo>
                  <a:lnTo>
                    <a:pt x="1" y="14"/>
                  </a:lnTo>
                  <a:close/>
                  <a:moveTo>
                    <a:pt x="0" y="4"/>
                  </a:moveTo>
                  <a:cubicBezTo>
                    <a:pt x="0" y="2"/>
                    <a:pt x="2" y="0"/>
                    <a:pt x="4" y="0"/>
                  </a:cubicBezTo>
                  <a:cubicBezTo>
                    <a:pt x="6" y="0"/>
                    <a:pt x="8" y="1"/>
                    <a:pt x="8" y="4"/>
                  </a:cubicBezTo>
                  <a:cubicBezTo>
                    <a:pt x="8" y="6"/>
                    <a:pt x="6" y="8"/>
                    <a:pt x="4" y="8"/>
                  </a:cubicBezTo>
                  <a:cubicBezTo>
                    <a:pt x="2" y="8"/>
                    <a:pt x="0" y="6"/>
                    <a:pt x="0" y="4"/>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29">
              <a:extLst>
                <a:ext uri="{FF2B5EF4-FFF2-40B4-BE49-F238E27FC236}">
                  <a16:creationId xmlns:a16="http://schemas.microsoft.com/office/drawing/2014/main" id="{A13722F5-A3E4-444B-8D18-201AF13DAA8D}"/>
                </a:ext>
              </a:extLst>
            </p:cNvPr>
            <p:cNvSpPr>
              <a:spLocks/>
            </p:cNvSpPr>
            <p:nvPr userDrawn="1"/>
          </p:nvSpPr>
          <p:spPr bwMode="auto">
            <a:xfrm>
              <a:off x="732" y="272"/>
              <a:ext cx="48" cy="74"/>
            </a:xfrm>
            <a:custGeom>
              <a:avLst/>
              <a:gdLst>
                <a:gd name="T0" fmla="*/ 2 w 23"/>
                <a:gd name="T1" fmla="*/ 27 h 35"/>
                <a:gd name="T2" fmla="*/ 11 w 23"/>
                <a:gd name="T3" fmla="*/ 30 h 35"/>
                <a:gd name="T4" fmla="*/ 17 w 23"/>
                <a:gd name="T5" fmla="*/ 25 h 35"/>
                <a:gd name="T6" fmla="*/ 2 w 23"/>
                <a:gd name="T7" fmla="*/ 10 h 35"/>
                <a:gd name="T8" fmla="*/ 13 w 23"/>
                <a:gd name="T9" fmla="*/ 0 h 35"/>
                <a:gd name="T10" fmla="*/ 22 w 23"/>
                <a:gd name="T11" fmla="*/ 2 h 35"/>
                <a:gd name="T12" fmla="*/ 22 w 23"/>
                <a:gd name="T13" fmla="*/ 7 h 35"/>
                <a:gd name="T14" fmla="*/ 14 w 23"/>
                <a:gd name="T15" fmla="*/ 5 h 35"/>
                <a:gd name="T16" fmla="*/ 8 w 23"/>
                <a:gd name="T17" fmla="*/ 9 h 35"/>
                <a:gd name="T18" fmla="*/ 23 w 23"/>
                <a:gd name="T19" fmla="*/ 25 h 35"/>
                <a:gd name="T20" fmla="*/ 11 w 23"/>
                <a:gd name="T21" fmla="*/ 35 h 35"/>
                <a:gd name="T22" fmla="*/ 0 w 23"/>
                <a:gd name="T23" fmla="*/ 32 h 35"/>
                <a:gd name="T24" fmla="*/ 2 w 23"/>
                <a:gd name="T2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35">
                  <a:moveTo>
                    <a:pt x="2" y="27"/>
                  </a:moveTo>
                  <a:cubicBezTo>
                    <a:pt x="4" y="28"/>
                    <a:pt x="7" y="30"/>
                    <a:pt x="11" y="30"/>
                  </a:cubicBezTo>
                  <a:cubicBezTo>
                    <a:pt x="14" y="30"/>
                    <a:pt x="17" y="28"/>
                    <a:pt x="17" y="25"/>
                  </a:cubicBezTo>
                  <a:cubicBezTo>
                    <a:pt x="17" y="18"/>
                    <a:pt x="2" y="21"/>
                    <a:pt x="2" y="10"/>
                  </a:cubicBezTo>
                  <a:cubicBezTo>
                    <a:pt x="2" y="5"/>
                    <a:pt x="6" y="0"/>
                    <a:pt x="13" y="0"/>
                  </a:cubicBezTo>
                  <a:cubicBezTo>
                    <a:pt x="17" y="0"/>
                    <a:pt x="20" y="1"/>
                    <a:pt x="22" y="2"/>
                  </a:cubicBezTo>
                  <a:cubicBezTo>
                    <a:pt x="22" y="7"/>
                    <a:pt x="22" y="7"/>
                    <a:pt x="22" y="7"/>
                  </a:cubicBezTo>
                  <a:cubicBezTo>
                    <a:pt x="20" y="6"/>
                    <a:pt x="17" y="5"/>
                    <a:pt x="14" y="5"/>
                  </a:cubicBezTo>
                  <a:cubicBezTo>
                    <a:pt x="11" y="5"/>
                    <a:pt x="8" y="6"/>
                    <a:pt x="8" y="9"/>
                  </a:cubicBezTo>
                  <a:cubicBezTo>
                    <a:pt x="8" y="16"/>
                    <a:pt x="23" y="14"/>
                    <a:pt x="23" y="25"/>
                  </a:cubicBezTo>
                  <a:cubicBezTo>
                    <a:pt x="23" y="32"/>
                    <a:pt x="18" y="35"/>
                    <a:pt x="11" y="35"/>
                  </a:cubicBezTo>
                  <a:cubicBezTo>
                    <a:pt x="6" y="35"/>
                    <a:pt x="3" y="33"/>
                    <a:pt x="0" y="32"/>
                  </a:cubicBezTo>
                  <a:lnTo>
                    <a:pt x="2" y="27"/>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30">
              <a:extLst>
                <a:ext uri="{FF2B5EF4-FFF2-40B4-BE49-F238E27FC236}">
                  <a16:creationId xmlns:a16="http://schemas.microsoft.com/office/drawing/2014/main" id="{F2A68FC6-B86B-4209-8392-4A36178E9774}"/>
                </a:ext>
              </a:extLst>
            </p:cNvPr>
            <p:cNvSpPr>
              <a:spLocks/>
            </p:cNvSpPr>
            <p:nvPr userDrawn="1"/>
          </p:nvSpPr>
          <p:spPr bwMode="auto">
            <a:xfrm>
              <a:off x="792" y="241"/>
              <a:ext cx="56" cy="103"/>
            </a:xfrm>
            <a:custGeom>
              <a:avLst/>
              <a:gdLst>
                <a:gd name="T0" fmla="*/ 0 w 27"/>
                <a:gd name="T1" fmla="*/ 0 h 49"/>
                <a:gd name="T2" fmla="*/ 6 w 27"/>
                <a:gd name="T3" fmla="*/ 0 h 49"/>
                <a:gd name="T4" fmla="*/ 6 w 27"/>
                <a:gd name="T5" fmla="*/ 20 h 49"/>
                <a:gd name="T6" fmla="*/ 17 w 27"/>
                <a:gd name="T7" fmla="*/ 15 h 49"/>
                <a:gd name="T8" fmla="*/ 27 w 27"/>
                <a:gd name="T9" fmla="*/ 27 h 49"/>
                <a:gd name="T10" fmla="*/ 27 w 27"/>
                <a:gd name="T11" fmla="*/ 49 h 49"/>
                <a:gd name="T12" fmla="*/ 21 w 27"/>
                <a:gd name="T13" fmla="*/ 49 h 49"/>
                <a:gd name="T14" fmla="*/ 21 w 27"/>
                <a:gd name="T15" fmla="*/ 29 h 49"/>
                <a:gd name="T16" fmla="*/ 15 w 27"/>
                <a:gd name="T17" fmla="*/ 21 h 49"/>
                <a:gd name="T18" fmla="*/ 6 w 27"/>
                <a:gd name="T19" fmla="*/ 25 h 49"/>
                <a:gd name="T20" fmla="*/ 6 w 27"/>
                <a:gd name="T21" fmla="*/ 49 h 49"/>
                <a:gd name="T22" fmla="*/ 0 w 27"/>
                <a:gd name="T23" fmla="*/ 49 h 49"/>
                <a:gd name="T24" fmla="*/ 0 w 27"/>
                <a:gd name="T2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49">
                  <a:moveTo>
                    <a:pt x="0" y="0"/>
                  </a:moveTo>
                  <a:cubicBezTo>
                    <a:pt x="6" y="0"/>
                    <a:pt x="6" y="0"/>
                    <a:pt x="6" y="0"/>
                  </a:cubicBezTo>
                  <a:cubicBezTo>
                    <a:pt x="6" y="20"/>
                    <a:pt x="6" y="20"/>
                    <a:pt x="6" y="20"/>
                  </a:cubicBezTo>
                  <a:cubicBezTo>
                    <a:pt x="9" y="17"/>
                    <a:pt x="13" y="15"/>
                    <a:pt x="17" y="15"/>
                  </a:cubicBezTo>
                  <a:cubicBezTo>
                    <a:pt x="22" y="15"/>
                    <a:pt x="27" y="19"/>
                    <a:pt x="27" y="27"/>
                  </a:cubicBezTo>
                  <a:cubicBezTo>
                    <a:pt x="27" y="49"/>
                    <a:pt x="27" y="49"/>
                    <a:pt x="27" y="49"/>
                  </a:cubicBezTo>
                  <a:cubicBezTo>
                    <a:pt x="21" y="49"/>
                    <a:pt x="21" y="49"/>
                    <a:pt x="21" y="49"/>
                  </a:cubicBezTo>
                  <a:cubicBezTo>
                    <a:pt x="21" y="29"/>
                    <a:pt x="21" y="29"/>
                    <a:pt x="21" y="29"/>
                  </a:cubicBezTo>
                  <a:cubicBezTo>
                    <a:pt x="21" y="24"/>
                    <a:pt x="20" y="21"/>
                    <a:pt x="15" y="21"/>
                  </a:cubicBezTo>
                  <a:cubicBezTo>
                    <a:pt x="12" y="21"/>
                    <a:pt x="9" y="23"/>
                    <a:pt x="6" y="25"/>
                  </a:cubicBezTo>
                  <a:cubicBezTo>
                    <a:pt x="6" y="49"/>
                    <a:pt x="6" y="49"/>
                    <a:pt x="6" y="49"/>
                  </a:cubicBezTo>
                  <a:cubicBezTo>
                    <a:pt x="0" y="49"/>
                    <a:pt x="0" y="49"/>
                    <a:pt x="0" y="49"/>
                  </a:cubicBez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31">
              <a:extLst>
                <a:ext uri="{FF2B5EF4-FFF2-40B4-BE49-F238E27FC236}">
                  <a16:creationId xmlns:a16="http://schemas.microsoft.com/office/drawing/2014/main" id="{F7FC3C74-97AD-4F6A-A259-91BE2AFCF76F}"/>
                </a:ext>
              </a:extLst>
            </p:cNvPr>
            <p:cNvSpPr>
              <a:spLocks noEditPoints="1"/>
            </p:cNvSpPr>
            <p:nvPr userDrawn="1"/>
          </p:nvSpPr>
          <p:spPr bwMode="auto">
            <a:xfrm>
              <a:off x="215" y="243"/>
              <a:ext cx="200" cy="91"/>
            </a:xfrm>
            <a:custGeom>
              <a:avLst/>
              <a:gdLst>
                <a:gd name="T0" fmla="*/ 35 w 96"/>
                <a:gd name="T1" fmla="*/ 0 h 43"/>
                <a:gd name="T2" fmla="*/ 35 w 96"/>
                <a:gd name="T3" fmla="*/ 43 h 43"/>
                <a:gd name="T4" fmla="*/ 22 w 96"/>
                <a:gd name="T5" fmla="*/ 36 h 43"/>
                <a:gd name="T6" fmla="*/ 8 w 96"/>
                <a:gd name="T7" fmla="*/ 25 h 43"/>
                <a:gd name="T8" fmla="*/ 2 w 96"/>
                <a:gd name="T9" fmla="*/ 14 h 43"/>
                <a:gd name="T10" fmla="*/ 0 w 96"/>
                <a:gd name="T11" fmla="*/ 0 h 43"/>
                <a:gd name="T12" fmla="*/ 35 w 96"/>
                <a:gd name="T13" fmla="*/ 0 h 43"/>
                <a:gd name="T14" fmla="*/ 96 w 96"/>
                <a:gd name="T15" fmla="*/ 0 h 43"/>
                <a:gd name="T16" fmla="*/ 94 w 96"/>
                <a:gd name="T17" fmla="*/ 14 h 43"/>
                <a:gd name="T18" fmla="*/ 88 w 96"/>
                <a:gd name="T19" fmla="*/ 25 h 43"/>
                <a:gd name="T20" fmla="*/ 74 w 96"/>
                <a:gd name="T21" fmla="*/ 36 h 43"/>
                <a:gd name="T22" fmla="*/ 61 w 96"/>
                <a:gd name="T23" fmla="*/ 43 h 43"/>
                <a:gd name="T24" fmla="*/ 61 w 96"/>
                <a:gd name="T25" fmla="*/ 0 h 43"/>
                <a:gd name="T26" fmla="*/ 96 w 96"/>
                <a:gd name="T2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43">
                  <a:moveTo>
                    <a:pt x="35" y="0"/>
                  </a:moveTo>
                  <a:cubicBezTo>
                    <a:pt x="35" y="43"/>
                    <a:pt x="35" y="43"/>
                    <a:pt x="35" y="43"/>
                  </a:cubicBezTo>
                  <a:cubicBezTo>
                    <a:pt x="24" y="38"/>
                    <a:pt x="22" y="37"/>
                    <a:pt x="22" y="36"/>
                  </a:cubicBezTo>
                  <a:cubicBezTo>
                    <a:pt x="18" y="34"/>
                    <a:pt x="12" y="31"/>
                    <a:pt x="8" y="25"/>
                  </a:cubicBezTo>
                  <a:cubicBezTo>
                    <a:pt x="5" y="22"/>
                    <a:pt x="3" y="19"/>
                    <a:pt x="2" y="14"/>
                  </a:cubicBezTo>
                  <a:cubicBezTo>
                    <a:pt x="1" y="10"/>
                    <a:pt x="0" y="5"/>
                    <a:pt x="0" y="0"/>
                  </a:cubicBezTo>
                  <a:lnTo>
                    <a:pt x="35" y="0"/>
                  </a:lnTo>
                  <a:close/>
                  <a:moveTo>
                    <a:pt x="96" y="0"/>
                  </a:moveTo>
                  <a:cubicBezTo>
                    <a:pt x="96" y="5"/>
                    <a:pt x="95" y="10"/>
                    <a:pt x="94" y="14"/>
                  </a:cubicBezTo>
                  <a:cubicBezTo>
                    <a:pt x="93" y="19"/>
                    <a:pt x="91" y="22"/>
                    <a:pt x="88" y="25"/>
                  </a:cubicBezTo>
                  <a:cubicBezTo>
                    <a:pt x="84" y="31"/>
                    <a:pt x="78" y="34"/>
                    <a:pt x="74" y="36"/>
                  </a:cubicBezTo>
                  <a:cubicBezTo>
                    <a:pt x="74" y="37"/>
                    <a:pt x="72" y="38"/>
                    <a:pt x="61" y="43"/>
                  </a:cubicBezTo>
                  <a:cubicBezTo>
                    <a:pt x="61" y="0"/>
                    <a:pt x="61" y="0"/>
                    <a:pt x="61" y="0"/>
                  </a:cubicBezTo>
                  <a:lnTo>
                    <a:pt x="96" y="0"/>
                  </a:lnTo>
                  <a:close/>
                </a:path>
              </a:pathLst>
            </a:custGeom>
            <a:noFill/>
            <a:ln w="3175" cap="flat">
              <a:solidFill>
                <a:srgbClr val="FFDD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1" name="Freeform 32">
              <a:extLst>
                <a:ext uri="{FF2B5EF4-FFF2-40B4-BE49-F238E27FC236}">
                  <a16:creationId xmlns:a16="http://schemas.microsoft.com/office/drawing/2014/main" id="{76CF05B4-702E-4974-B0E3-FAD1A8C5CBD0}"/>
                </a:ext>
              </a:extLst>
            </p:cNvPr>
            <p:cNvSpPr>
              <a:spLocks noEditPoints="1"/>
            </p:cNvSpPr>
            <p:nvPr userDrawn="1"/>
          </p:nvSpPr>
          <p:spPr bwMode="auto">
            <a:xfrm>
              <a:off x="215" y="108"/>
              <a:ext cx="200" cy="76"/>
            </a:xfrm>
            <a:custGeom>
              <a:avLst/>
              <a:gdLst>
                <a:gd name="T0" fmla="*/ 73 w 200"/>
                <a:gd name="T1" fmla="*/ 0 h 76"/>
                <a:gd name="T2" fmla="*/ 0 w 200"/>
                <a:gd name="T3" fmla="*/ 0 h 76"/>
                <a:gd name="T4" fmla="*/ 0 w 200"/>
                <a:gd name="T5" fmla="*/ 76 h 76"/>
                <a:gd name="T6" fmla="*/ 73 w 200"/>
                <a:gd name="T7" fmla="*/ 76 h 76"/>
                <a:gd name="T8" fmla="*/ 73 w 200"/>
                <a:gd name="T9" fmla="*/ 0 h 76"/>
                <a:gd name="T10" fmla="*/ 200 w 200"/>
                <a:gd name="T11" fmla="*/ 0 h 76"/>
                <a:gd name="T12" fmla="*/ 127 w 200"/>
                <a:gd name="T13" fmla="*/ 0 h 76"/>
                <a:gd name="T14" fmla="*/ 127 w 200"/>
                <a:gd name="T15" fmla="*/ 76 h 76"/>
                <a:gd name="T16" fmla="*/ 200 w 200"/>
                <a:gd name="T17" fmla="*/ 76 h 76"/>
                <a:gd name="T18" fmla="*/ 200 w 200"/>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76">
                  <a:moveTo>
                    <a:pt x="73" y="0"/>
                  </a:moveTo>
                  <a:lnTo>
                    <a:pt x="0" y="0"/>
                  </a:lnTo>
                  <a:lnTo>
                    <a:pt x="0" y="76"/>
                  </a:lnTo>
                  <a:lnTo>
                    <a:pt x="73" y="76"/>
                  </a:lnTo>
                  <a:lnTo>
                    <a:pt x="73" y="0"/>
                  </a:lnTo>
                  <a:close/>
                  <a:moveTo>
                    <a:pt x="200" y="0"/>
                  </a:moveTo>
                  <a:lnTo>
                    <a:pt x="127" y="0"/>
                  </a:lnTo>
                  <a:lnTo>
                    <a:pt x="127" y="76"/>
                  </a:lnTo>
                  <a:lnTo>
                    <a:pt x="200" y="76"/>
                  </a:lnTo>
                  <a:lnTo>
                    <a:pt x="200" y="0"/>
                  </a:lnTo>
                  <a:close/>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2" name="Freeform 33">
              <a:extLst>
                <a:ext uri="{FF2B5EF4-FFF2-40B4-BE49-F238E27FC236}">
                  <a16:creationId xmlns:a16="http://schemas.microsoft.com/office/drawing/2014/main" id="{D32280CA-964B-4044-9AE3-55FF31094FA1}"/>
                </a:ext>
              </a:extLst>
            </p:cNvPr>
            <p:cNvSpPr>
              <a:spLocks/>
            </p:cNvSpPr>
            <p:nvPr userDrawn="1"/>
          </p:nvSpPr>
          <p:spPr bwMode="auto">
            <a:xfrm>
              <a:off x="203" y="97"/>
              <a:ext cx="225" cy="264"/>
            </a:xfrm>
            <a:custGeom>
              <a:avLst/>
              <a:gdLst>
                <a:gd name="T0" fmla="*/ 54 w 108"/>
                <a:gd name="T1" fmla="*/ 125 h 125"/>
                <a:gd name="T2" fmla="*/ 53 w 108"/>
                <a:gd name="T3" fmla="*/ 124 h 125"/>
                <a:gd name="T4" fmla="*/ 25 w 108"/>
                <a:gd name="T5" fmla="*/ 110 h 125"/>
                <a:gd name="T6" fmla="*/ 0 w 108"/>
                <a:gd name="T7" fmla="*/ 65 h 125"/>
                <a:gd name="T8" fmla="*/ 0 w 108"/>
                <a:gd name="T9" fmla="*/ 0 h 125"/>
                <a:gd name="T10" fmla="*/ 108 w 108"/>
                <a:gd name="T11" fmla="*/ 0 h 125"/>
                <a:gd name="T12" fmla="*/ 108 w 108"/>
                <a:gd name="T13" fmla="*/ 65 h 125"/>
                <a:gd name="T14" fmla="*/ 83 w 108"/>
                <a:gd name="T15" fmla="*/ 110 h 125"/>
                <a:gd name="T16" fmla="*/ 55 w 108"/>
                <a:gd name="T17" fmla="*/ 124 h 125"/>
                <a:gd name="T18" fmla="*/ 54 w 108"/>
                <a:gd name="T19"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25">
                  <a:moveTo>
                    <a:pt x="54" y="125"/>
                  </a:moveTo>
                  <a:cubicBezTo>
                    <a:pt x="53" y="124"/>
                    <a:pt x="53" y="124"/>
                    <a:pt x="53" y="124"/>
                  </a:cubicBezTo>
                  <a:cubicBezTo>
                    <a:pt x="51" y="123"/>
                    <a:pt x="27" y="111"/>
                    <a:pt x="25" y="110"/>
                  </a:cubicBezTo>
                  <a:cubicBezTo>
                    <a:pt x="17" y="106"/>
                    <a:pt x="0" y="97"/>
                    <a:pt x="0" y="65"/>
                  </a:cubicBezTo>
                  <a:cubicBezTo>
                    <a:pt x="0" y="0"/>
                    <a:pt x="0" y="0"/>
                    <a:pt x="0" y="0"/>
                  </a:cubicBezTo>
                  <a:cubicBezTo>
                    <a:pt x="108" y="0"/>
                    <a:pt x="108" y="0"/>
                    <a:pt x="108" y="0"/>
                  </a:cubicBezTo>
                  <a:cubicBezTo>
                    <a:pt x="108" y="65"/>
                    <a:pt x="108" y="65"/>
                    <a:pt x="108" y="65"/>
                  </a:cubicBezTo>
                  <a:cubicBezTo>
                    <a:pt x="108" y="97"/>
                    <a:pt x="91" y="106"/>
                    <a:pt x="83" y="110"/>
                  </a:cubicBezTo>
                  <a:cubicBezTo>
                    <a:pt x="81" y="111"/>
                    <a:pt x="56" y="123"/>
                    <a:pt x="55" y="124"/>
                  </a:cubicBezTo>
                  <a:lnTo>
                    <a:pt x="54" y="125"/>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34">
              <a:extLst>
                <a:ext uri="{FF2B5EF4-FFF2-40B4-BE49-F238E27FC236}">
                  <a16:creationId xmlns:a16="http://schemas.microsoft.com/office/drawing/2014/main" id="{18F6AF13-FFD0-4C2E-9045-90495D8AD099}"/>
                </a:ext>
              </a:extLst>
            </p:cNvPr>
            <p:cNvSpPr>
              <a:spLocks/>
            </p:cNvSpPr>
            <p:nvPr userDrawn="1"/>
          </p:nvSpPr>
          <p:spPr bwMode="auto">
            <a:xfrm>
              <a:off x="209" y="101"/>
              <a:ext cx="213" cy="254"/>
            </a:xfrm>
            <a:custGeom>
              <a:avLst/>
              <a:gdLst>
                <a:gd name="T0" fmla="*/ 62 w 102"/>
                <a:gd name="T1" fmla="*/ 42 h 120"/>
                <a:gd name="T2" fmla="*/ 62 w 102"/>
                <a:gd name="T3" fmla="*/ 0 h 120"/>
                <a:gd name="T4" fmla="*/ 40 w 102"/>
                <a:gd name="T5" fmla="*/ 0 h 120"/>
                <a:gd name="T6" fmla="*/ 40 w 102"/>
                <a:gd name="T7" fmla="*/ 42 h 120"/>
                <a:gd name="T8" fmla="*/ 0 w 102"/>
                <a:gd name="T9" fmla="*/ 42 h 120"/>
                <a:gd name="T10" fmla="*/ 0 w 102"/>
                <a:gd name="T11" fmla="*/ 63 h 120"/>
                <a:gd name="T12" fmla="*/ 0 w 102"/>
                <a:gd name="T13" fmla="*/ 64 h 120"/>
                <a:gd name="T14" fmla="*/ 40 w 102"/>
                <a:gd name="T15" fmla="*/ 64 h 120"/>
                <a:gd name="T16" fmla="*/ 40 w 102"/>
                <a:gd name="T17" fmla="*/ 115 h 120"/>
                <a:gd name="T18" fmla="*/ 51 w 102"/>
                <a:gd name="T19" fmla="*/ 120 h 120"/>
                <a:gd name="T20" fmla="*/ 51 w 102"/>
                <a:gd name="T21" fmla="*/ 120 h 120"/>
                <a:gd name="T22" fmla="*/ 51 w 102"/>
                <a:gd name="T23" fmla="*/ 120 h 120"/>
                <a:gd name="T24" fmla="*/ 62 w 102"/>
                <a:gd name="T25" fmla="*/ 115 h 120"/>
                <a:gd name="T26" fmla="*/ 62 w 102"/>
                <a:gd name="T27" fmla="*/ 64 h 120"/>
                <a:gd name="T28" fmla="*/ 102 w 102"/>
                <a:gd name="T29" fmla="*/ 64 h 120"/>
                <a:gd name="T30" fmla="*/ 102 w 102"/>
                <a:gd name="T31" fmla="*/ 63 h 120"/>
                <a:gd name="T32" fmla="*/ 102 w 102"/>
                <a:gd name="T33" fmla="*/ 42 h 120"/>
                <a:gd name="T34" fmla="*/ 62 w 102"/>
                <a:gd name="T35" fmla="*/ 4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20">
                  <a:moveTo>
                    <a:pt x="62" y="42"/>
                  </a:moveTo>
                  <a:cubicBezTo>
                    <a:pt x="62" y="0"/>
                    <a:pt x="62" y="0"/>
                    <a:pt x="62" y="0"/>
                  </a:cubicBezTo>
                  <a:cubicBezTo>
                    <a:pt x="40" y="0"/>
                    <a:pt x="40" y="0"/>
                    <a:pt x="40" y="0"/>
                  </a:cubicBezTo>
                  <a:cubicBezTo>
                    <a:pt x="40" y="42"/>
                    <a:pt x="40" y="42"/>
                    <a:pt x="40" y="42"/>
                  </a:cubicBezTo>
                  <a:cubicBezTo>
                    <a:pt x="0" y="42"/>
                    <a:pt x="0" y="42"/>
                    <a:pt x="0" y="42"/>
                  </a:cubicBezTo>
                  <a:cubicBezTo>
                    <a:pt x="0" y="63"/>
                    <a:pt x="0" y="63"/>
                    <a:pt x="0" y="63"/>
                  </a:cubicBezTo>
                  <a:cubicBezTo>
                    <a:pt x="0" y="63"/>
                    <a:pt x="0" y="63"/>
                    <a:pt x="0" y="64"/>
                  </a:cubicBezTo>
                  <a:cubicBezTo>
                    <a:pt x="40" y="64"/>
                    <a:pt x="40" y="64"/>
                    <a:pt x="40" y="64"/>
                  </a:cubicBezTo>
                  <a:cubicBezTo>
                    <a:pt x="40" y="115"/>
                    <a:pt x="40" y="115"/>
                    <a:pt x="40" y="115"/>
                  </a:cubicBezTo>
                  <a:cubicBezTo>
                    <a:pt x="46" y="117"/>
                    <a:pt x="51" y="120"/>
                    <a:pt x="51" y="120"/>
                  </a:cubicBezTo>
                  <a:cubicBezTo>
                    <a:pt x="51" y="120"/>
                    <a:pt x="51" y="120"/>
                    <a:pt x="51" y="120"/>
                  </a:cubicBezTo>
                  <a:cubicBezTo>
                    <a:pt x="51" y="120"/>
                    <a:pt x="51" y="120"/>
                    <a:pt x="51" y="120"/>
                  </a:cubicBezTo>
                  <a:cubicBezTo>
                    <a:pt x="51" y="120"/>
                    <a:pt x="56" y="117"/>
                    <a:pt x="62" y="115"/>
                  </a:cubicBezTo>
                  <a:cubicBezTo>
                    <a:pt x="62" y="64"/>
                    <a:pt x="62" y="64"/>
                    <a:pt x="62" y="64"/>
                  </a:cubicBezTo>
                  <a:cubicBezTo>
                    <a:pt x="102" y="64"/>
                    <a:pt x="102" y="64"/>
                    <a:pt x="102" y="64"/>
                  </a:cubicBezTo>
                  <a:cubicBezTo>
                    <a:pt x="102" y="63"/>
                    <a:pt x="102" y="63"/>
                    <a:pt x="102" y="63"/>
                  </a:cubicBezTo>
                  <a:cubicBezTo>
                    <a:pt x="102" y="42"/>
                    <a:pt x="102" y="42"/>
                    <a:pt x="102" y="42"/>
                  </a:cubicBezTo>
                  <a:lnTo>
                    <a:pt x="62"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Rectangle 35">
              <a:extLst>
                <a:ext uri="{FF2B5EF4-FFF2-40B4-BE49-F238E27FC236}">
                  <a16:creationId xmlns:a16="http://schemas.microsoft.com/office/drawing/2014/main" id="{777CBFE5-3F7C-44BA-A514-AEFFEDCD51FB}"/>
                </a:ext>
              </a:extLst>
            </p:cNvPr>
            <p:cNvSpPr>
              <a:spLocks noChangeArrowheads="1"/>
            </p:cNvSpPr>
            <p:nvPr userDrawn="1"/>
          </p:nvSpPr>
          <p:spPr bwMode="auto">
            <a:xfrm>
              <a:off x="209" y="101"/>
              <a:ext cx="83" cy="89"/>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Rectangle 36">
              <a:extLst>
                <a:ext uri="{FF2B5EF4-FFF2-40B4-BE49-F238E27FC236}">
                  <a16:creationId xmlns:a16="http://schemas.microsoft.com/office/drawing/2014/main" id="{79053AE1-00EB-49D2-B965-F04C00FCB0EF}"/>
                </a:ext>
              </a:extLst>
            </p:cNvPr>
            <p:cNvSpPr>
              <a:spLocks noChangeArrowheads="1"/>
            </p:cNvSpPr>
            <p:nvPr userDrawn="1"/>
          </p:nvSpPr>
          <p:spPr bwMode="auto">
            <a:xfrm>
              <a:off x="338" y="101"/>
              <a:ext cx="84" cy="89"/>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37">
              <a:extLst>
                <a:ext uri="{FF2B5EF4-FFF2-40B4-BE49-F238E27FC236}">
                  <a16:creationId xmlns:a16="http://schemas.microsoft.com/office/drawing/2014/main" id="{BFBAFA70-9F82-463E-B900-856CFE196A37}"/>
                </a:ext>
              </a:extLst>
            </p:cNvPr>
            <p:cNvSpPr>
              <a:spLocks/>
            </p:cNvSpPr>
            <p:nvPr userDrawn="1"/>
          </p:nvSpPr>
          <p:spPr bwMode="auto">
            <a:xfrm>
              <a:off x="209" y="237"/>
              <a:ext cx="83" cy="107"/>
            </a:xfrm>
            <a:custGeom>
              <a:avLst/>
              <a:gdLst>
                <a:gd name="T0" fmla="*/ 40 w 40"/>
                <a:gd name="T1" fmla="*/ 0 h 51"/>
                <a:gd name="T2" fmla="*/ 0 w 40"/>
                <a:gd name="T3" fmla="*/ 0 h 51"/>
                <a:gd name="T4" fmla="*/ 23 w 40"/>
                <a:gd name="T5" fmla="*/ 42 h 51"/>
                <a:gd name="T6" fmla="*/ 40 w 40"/>
                <a:gd name="T7" fmla="*/ 51 h 51"/>
                <a:gd name="T8" fmla="*/ 40 w 40"/>
                <a:gd name="T9" fmla="*/ 0 h 51"/>
              </a:gdLst>
              <a:ahLst/>
              <a:cxnLst>
                <a:cxn ang="0">
                  <a:pos x="T0" y="T1"/>
                </a:cxn>
                <a:cxn ang="0">
                  <a:pos x="T2" y="T3"/>
                </a:cxn>
                <a:cxn ang="0">
                  <a:pos x="T4" y="T5"/>
                </a:cxn>
                <a:cxn ang="0">
                  <a:pos x="T6" y="T7"/>
                </a:cxn>
                <a:cxn ang="0">
                  <a:pos x="T8" y="T9"/>
                </a:cxn>
              </a:cxnLst>
              <a:rect l="0" t="0" r="r" b="b"/>
              <a:pathLst>
                <a:path w="40" h="51">
                  <a:moveTo>
                    <a:pt x="40" y="0"/>
                  </a:moveTo>
                  <a:cubicBezTo>
                    <a:pt x="0" y="0"/>
                    <a:pt x="0" y="0"/>
                    <a:pt x="0" y="0"/>
                  </a:cubicBezTo>
                  <a:cubicBezTo>
                    <a:pt x="0" y="29"/>
                    <a:pt x="15" y="38"/>
                    <a:pt x="23" y="42"/>
                  </a:cubicBezTo>
                  <a:cubicBezTo>
                    <a:pt x="24" y="43"/>
                    <a:pt x="33" y="47"/>
                    <a:pt x="40" y="51"/>
                  </a:cubicBezTo>
                  <a:lnTo>
                    <a:pt x="40" y="0"/>
                  </a:lnTo>
                  <a:close/>
                </a:path>
              </a:pathLst>
            </a:custGeom>
            <a:solidFill>
              <a:srgbClr val="E63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38">
              <a:extLst>
                <a:ext uri="{FF2B5EF4-FFF2-40B4-BE49-F238E27FC236}">
                  <a16:creationId xmlns:a16="http://schemas.microsoft.com/office/drawing/2014/main" id="{C9BB7948-3689-4425-8D60-D17C2362CB2E}"/>
                </a:ext>
              </a:extLst>
            </p:cNvPr>
            <p:cNvSpPr>
              <a:spLocks/>
            </p:cNvSpPr>
            <p:nvPr userDrawn="1"/>
          </p:nvSpPr>
          <p:spPr bwMode="auto">
            <a:xfrm>
              <a:off x="338" y="237"/>
              <a:ext cx="84" cy="107"/>
            </a:xfrm>
            <a:custGeom>
              <a:avLst/>
              <a:gdLst>
                <a:gd name="T0" fmla="*/ 0 w 40"/>
                <a:gd name="T1" fmla="*/ 0 h 51"/>
                <a:gd name="T2" fmla="*/ 0 w 40"/>
                <a:gd name="T3" fmla="*/ 51 h 51"/>
                <a:gd name="T4" fmla="*/ 17 w 40"/>
                <a:gd name="T5" fmla="*/ 42 h 51"/>
                <a:gd name="T6" fmla="*/ 40 w 40"/>
                <a:gd name="T7" fmla="*/ 0 h 51"/>
                <a:gd name="T8" fmla="*/ 0 w 40"/>
                <a:gd name="T9" fmla="*/ 0 h 51"/>
              </a:gdLst>
              <a:ahLst/>
              <a:cxnLst>
                <a:cxn ang="0">
                  <a:pos x="T0" y="T1"/>
                </a:cxn>
                <a:cxn ang="0">
                  <a:pos x="T2" y="T3"/>
                </a:cxn>
                <a:cxn ang="0">
                  <a:pos x="T4" y="T5"/>
                </a:cxn>
                <a:cxn ang="0">
                  <a:pos x="T6" y="T7"/>
                </a:cxn>
                <a:cxn ang="0">
                  <a:pos x="T8" y="T9"/>
                </a:cxn>
              </a:cxnLst>
              <a:rect l="0" t="0" r="r" b="b"/>
              <a:pathLst>
                <a:path w="40" h="51">
                  <a:moveTo>
                    <a:pt x="0" y="0"/>
                  </a:moveTo>
                  <a:cubicBezTo>
                    <a:pt x="0" y="51"/>
                    <a:pt x="0" y="51"/>
                    <a:pt x="0" y="51"/>
                  </a:cubicBezTo>
                  <a:cubicBezTo>
                    <a:pt x="7" y="47"/>
                    <a:pt x="16" y="43"/>
                    <a:pt x="17" y="42"/>
                  </a:cubicBezTo>
                  <a:cubicBezTo>
                    <a:pt x="25" y="38"/>
                    <a:pt x="40" y="29"/>
                    <a:pt x="40" y="0"/>
                  </a:cubicBezTo>
                  <a:lnTo>
                    <a:pt x="0" y="0"/>
                  </a:lnTo>
                  <a:close/>
                </a:path>
              </a:pathLst>
            </a:custGeom>
            <a:solidFill>
              <a:srgbClr val="E63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39">
              <a:extLst>
                <a:ext uri="{FF2B5EF4-FFF2-40B4-BE49-F238E27FC236}">
                  <a16:creationId xmlns:a16="http://schemas.microsoft.com/office/drawing/2014/main" id="{A620AC47-232A-4C75-9660-9343796B2607}"/>
                </a:ext>
              </a:extLst>
            </p:cNvPr>
            <p:cNvSpPr>
              <a:spLocks/>
            </p:cNvSpPr>
            <p:nvPr userDrawn="1"/>
          </p:nvSpPr>
          <p:spPr bwMode="auto">
            <a:xfrm>
              <a:off x="361" y="209"/>
              <a:ext cx="11" cy="23"/>
            </a:xfrm>
            <a:custGeom>
              <a:avLst/>
              <a:gdLst>
                <a:gd name="T0" fmla="*/ 3 w 5"/>
                <a:gd name="T1" fmla="*/ 2 h 11"/>
                <a:gd name="T2" fmla="*/ 4 w 5"/>
                <a:gd name="T3" fmla="*/ 1 h 11"/>
                <a:gd name="T4" fmla="*/ 3 w 5"/>
                <a:gd name="T5" fmla="*/ 0 h 11"/>
                <a:gd name="T6" fmla="*/ 2 w 5"/>
                <a:gd name="T7" fmla="*/ 1 h 11"/>
                <a:gd name="T8" fmla="*/ 2 w 5"/>
                <a:gd name="T9" fmla="*/ 2 h 11"/>
                <a:gd name="T10" fmla="*/ 0 w 5"/>
                <a:gd name="T11" fmla="*/ 8 h 11"/>
                <a:gd name="T12" fmla="*/ 2 w 5"/>
                <a:gd name="T13" fmla="*/ 8 h 11"/>
                <a:gd name="T14" fmla="*/ 3 w 5"/>
                <a:gd name="T15" fmla="*/ 11 h 11"/>
                <a:gd name="T16" fmla="*/ 3 w 5"/>
                <a:gd name="T17" fmla="*/ 8 h 11"/>
                <a:gd name="T18" fmla="*/ 5 w 5"/>
                <a:gd name="T19" fmla="*/ 8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4" y="1"/>
                    <a:pt x="4" y="1"/>
                    <a:pt x="4" y="1"/>
                  </a:cubicBezTo>
                  <a:cubicBezTo>
                    <a:pt x="3" y="0"/>
                    <a:pt x="3" y="0"/>
                    <a:pt x="3" y="0"/>
                  </a:cubicBezTo>
                  <a:cubicBezTo>
                    <a:pt x="2" y="1"/>
                    <a:pt x="2" y="1"/>
                    <a:pt x="2" y="1"/>
                  </a:cubicBezTo>
                  <a:cubicBezTo>
                    <a:pt x="2" y="2"/>
                    <a:pt x="2" y="2"/>
                    <a:pt x="2" y="2"/>
                  </a:cubicBezTo>
                  <a:cubicBezTo>
                    <a:pt x="2" y="2"/>
                    <a:pt x="2" y="7"/>
                    <a:pt x="0" y="8"/>
                  </a:cubicBezTo>
                  <a:cubicBezTo>
                    <a:pt x="0" y="8"/>
                    <a:pt x="1" y="9"/>
                    <a:pt x="2" y="8"/>
                  </a:cubicBezTo>
                  <a:cubicBezTo>
                    <a:pt x="2" y="8"/>
                    <a:pt x="2" y="9"/>
                    <a:pt x="3" y="11"/>
                  </a:cubicBezTo>
                  <a:cubicBezTo>
                    <a:pt x="3" y="9"/>
                    <a:pt x="3" y="8"/>
                    <a:pt x="3" y="8"/>
                  </a:cubicBezTo>
                  <a:cubicBezTo>
                    <a:pt x="4" y="9"/>
                    <a:pt x="5" y="8"/>
                    <a:pt x="5"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40">
              <a:extLst>
                <a:ext uri="{FF2B5EF4-FFF2-40B4-BE49-F238E27FC236}">
                  <a16:creationId xmlns:a16="http://schemas.microsoft.com/office/drawing/2014/main" id="{3B2170E1-9E48-48B6-A735-72F1B63EB83C}"/>
                </a:ext>
              </a:extLst>
            </p:cNvPr>
            <p:cNvSpPr>
              <a:spLocks/>
            </p:cNvSpPr>
            <p:nvPr userDrawn="1"/>
          </p:nvSpPr>
          <p:spPr bwMode="auto">
            <a:xfrm>
              <a:off x="374"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41">
              <a:extLst>
                <a:ext uri="{FF2B5EF4-FFF2-40B4-BE49-F238E27FC236}">
                  <a16:creationId xmlns:a16="http://schemas.microsoft.com/office/drawing/2014/main" id="{1994905A-06D6-4B36-B86D-B9BF395707C6}"/>
                </a:ext>
              </a:extLst>
            </p:cNvPr>
            <p:cNvSpPr>
              <a:spLocks/>
            </p:cNvSpPr>
            <p:nvPr userDrawn="1"/>
          </p:nvSpPr>
          <p:spPr bwMode="auto">
            <a:xfrm>
              <a:off x="388" y="209"/>
              <a:ext cx="13"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2" y="9"/>
                    <a:pt x="3" y="11"/>
                  </a:cubicBezTo>
                  <a:cubicBezTo>
                    <a:pt x="3"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42">
              <a:extLst>
                <a:ext uri="{FF2B5EF4-FFF2-40B4-BE49-F238E27FC236}">
                  <a16:creationId xmlns:a16="http://schemas.microsoft.com/office/drawing/2014/main" id="{D5DD2238-B7D3-41E8-8078-0429B9A197D0}"/>
                </a:ext>
              </a:extLst>
            </p:cNvPr>
            <p:cNvSpPr>
              <a:spLocks/>
            </p:cNvSpPr>
            <p:nvPr userDrawn="1"/>
          </p:nvSpPr>
          <p:spPr bwMode="auto">
            <a:xfrm>
              <a:off x="403" y="192"/>
              <a:ext cx="10" cy="23"/>
            </a:xfrm>
            <a:custGeom>
              <a:avLst/>
              <a:gdLst>
                <a:gd name="T0" fmla="*/ 3 w 5"/>
                <a:gd name="T1" fmla="*/ 2 h 11"/>
                <a:gd name="T2" fmla="*/ 3 w 5"/>
                <a:gd name="T3" fmla="*/ 1 h 11"/>
                <a:gd name="T4" fmla="*/ 2 w 5"/>
                <a:gd name="T5" fmla="*/ 0 h 11"/>
                <a:gd name="T6" fmla="*/ 1 w 5"/>
                <a:gd name="T7" fmla="*/ 1 h 11"/>
                <a:gd name="T8" fmla="*/ 2 w 5"/>
                <a:gd name="T9" fmla="*/ 2 h 11"/>
                <a:gd name="T10" fmla="*/ 0 w 5"/>
                <a:gd name="T11" fmla="*/ 9 h 11"/>
                <a:gd name="T12" fmla="*/ 2 w 5"/>
                <a:gd name="T13" fmla="*/ 9 h 11"/>
                <a:gd name="T14" fmla="*/ 2 w 5"/>
                <a:gd name="T15" fmla="*/ 11 h 11"/>
                <a:gd name="T16" fmla="*/ 3 w 5"/>
                <a:gd name="T17" fmla="*/ 9 h 11"/>
                <a:gd name="T18" fmla="*/ 5 w 5"/>
                <a:gd name="T19" fmla="*/ 9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3" y="1"/>
                    <a:pt x="3" y="1"/>
                    <a:pt x="3" y="1"/>
                  </a:cubicBezTo>
                  <a:cubicBezTo>
                    <a:pt x="2" y="0"/>
                    <a:pt x="2" y="0"/>
                    <a:pt x="2" y="0"/>
                  </a:cubicBezTo>
                  <a:cubicBezTo>
                    <a:pt x="1" y="1"/>
                    <a:pt x="1" y="1"/>
                    <a:pt x="1" y="1"/>
                  </a:cubicBezTo>
                  <a:cubicBezTo>
                    <a:pt x="2" y="2"/>
                    <a:pt x="2" y="2"/>
                    <a:pt x="2" y="2"/>
                  </a:cubicBezTo>
                  <a:cubicBezTo>
                    <a:pt x="2" y="3"/>
                    <a:pt x="2" y="7"/>
                    <a:pt x="0" y="9"/>
                  </a:cubicBezTo>
                  <a:cubicBezTo>
                    <a:pt x="0" y="9"/>
                    <a:pt x="0" y="9"/>
                    <a:pt x="2" y="9"/>
                  </a:cubicBezTo>
                  <a:cubicBezTo>
                    <a:pt x="2" y="9"/>
                    <a:pt x="2" y="10"/>
                    <a:pt x="2" y="11"/>
                  </a:cubicBezTo>
                  <a:cubicBezTo>
                    <a:pt x="3" y="10"/>
                    <a:pt x="3" y="9"/>
                    <a:pt x="3" y="9"/>
                  </a:cubicBezTo>
                  <a:cubicBezTo>
                    <a:pt x="4" y="9"/>
                    <a:pt x="5" y="9"/>
                    <a:pt x="5"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43">
              <a:extLst>
                <a:ext uri="{FF2B5EF4-FFF2-40B4-BE49-F238E27FC236}">
                  <a16:creationId xmlns:a16="http://schemas.microsoft.com/office/drawing/2014/main" id="{F29E0BCA-D619-448A-A4DA-C5E357CBC616}"/>
                </a:ext>
              </a:extLst>
            </p:cNvPr>
            <p:cNvSpPr>
              <a:spLocks/>
            </p:cNvSpPr>
            <p:nvPr userDrawn="1"/>
          </p:nvSpPr>
          <p:spPr bwMode="auto">
            <a:xfrm>
              <a:off x="347"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44">
              <a:extLst>
                <a:ext uri="{FF2B5EF4-FFF2-40B4-BE49-F238E27FC236}">
                  <a16:creationId xmlns:a16="http://schemas.microsoft.com/office/drawing/2014/main" id="{37A7E205-2687-4D5A-9389-71A27D7867A0}"/>
                </a:ext>
              </a:extLst>
            </p:cNvPr>
            <p:cNvSpPr>
              <a:spLocks/>
            </p:cNvSpPr>
            <p:nvPr userDrawn="1"/>
          </p:nvSpPr>
          <p:spPr bwMode="auto">
            <a:xfrm>
              <a:off x="230" y="209"/>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3" y="9"/>
                    <a:pt x="3" y="11"/>
                  </a:cubicBezTo>
                  <a:cubicBezTo>
                    <a:pt x="4"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45">
              <a:extLst>
                <a:ext uri="{FF2B5EF4-FFF2-40B4-BE49-F238E27FC236}">
                  <a16:creationId xmlns:a16="http://schemas.microsoft.com/office/drawing/2014/main" id="{BB804879-17EB-41B1-B285-C86EF7ABEF60}"/>
                </a:ext>
              </a:extLst>
            </p:cNvPr>
            <p:cNvSpPr>
              <a:spLocks/>
            </p:cNvSpPr>
            <p:nvPr userDrawn="1"/>
          </p:nvSpPr>
          <p:spPr bwMode="auto">
            <a:xfrm>
              <a:off x="245"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46">
              <a:extLst>
                <a:ext uri="{FF2B5EF4-FFF2-40B4-BE49-F238E27FC236}">
                  <a16:creationId xmlns:a16="http://schemas.microsoft.com/office/drawing/2014/main" id="{1C28758D-2377-41A3-A2F4-65DEE0301BD9}"/>
                </a:ext>
              </a:extLst>
            </p:cNvPr>
            <p:cNvSpPr>
              <a:spLocks/>
            </p:cNvSpPr>
            <p:nvPr userDrawn="1"/>
          </p:nvSpPr>
          <p:spPr bwMode="auto">
            <a:xfrm>
              <a:off x="259" y="209"/>
              <a:ext cx="11" cy="23"/>
            </a:xfrm>
            <a:custGeom>
              <a:avLst/>
              <a:gdLst>
                <a:gd name="T0" fmla="*/ 3 w 5"/>
                <a:gd name="T1" fmla="*/ 2 h 11"/>
                <a:gd name="T2" fmla="*/ 3 w 5"/>
                <a:gd name="T3" fmla="*/ 1 h 11"/>
                <a:gd name="T4" fmla="*/ 2 w 5"/>
                <a:gd name="T5" fmla="*/ 0 h 11"/>
                <a:gd name="T6" fmla="*/ 1 w 5"/>
                <a:gd name="T7" fmla="*/ 1 h 11"/>
                <a:gd name="T8" fmla="*/ 2 w 5"/>
                <a:gd name="T9" fmla="*/ 2 h 11"/>
                <a:gd name="T10" fmla="*/ 0 w 5"/>
                <a:gd name="T11" fmla="*/ 8 h 11"/>
                <a:gd name="T12" fmla="*/ 2 w 5"/>
                <a:gd name="T13" fmla="*/ 8 h 11"/>
                <a:gd name="T14" fmla="*/ 2 w 5"/>
                <a:gd name="T15" fmla="*/ 11 h 11"/>
                <a:gd name="T16" fmla="*/ 3 w 5"/>
                <a:gd name="T17" fmla="*/ 8 h 11"/>
                <a:gd name="T18" fmla="*/ 5 w 5"/>
                <a:gd name="T19" fmla="*/ 8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3" y="1"/>
                    <a:pt x="3" y="1"/>
                    <a:pt x="3" y="1"/>
                  </a:cubicBezTo>
                  <a:cubicBezTo>
                    <a:pt x="2" y="0"/>
                    <a:pt x="2" y="0"/>
                    <a:pt x="2" y="0"/>
                  </a:cubicBezTo>
                  <a:cubicBezTo>
                    <a:pt x="1" y="1"/>
                    <a:pt x="1" y="1"/>
                    <a:pt x="1" y="1"/>
                  </a:cubicBezTo>
                  <a:cubicBezTo>
                    <a:pt x="2" y="2"/>
                    <a:pt x="2" y="2"/>
                    <a:pt x="2" y="2"/>
                  </a:cubicBezTo>
                  <a:cubicBezTo>
                    <a:pt x="2" y="2"/>
                    <a:pt x="2" y="7"/>
                    <a:pt x="0" y="8"/>
                  </a:cubicBezTo>
                  <a:cubicBezTo>
                    <a:pt x="0" y="8"/>
                    <a:pt x="0" y="9"/>
                    <a:pt x="2" y="8"/>
                  </a:cubicBezTo>
                  <a:cubicBezTo>
                    <a:pt x="2" y="8"/>
                    <a:pt x="2" y="9"/>
                    <a:pt x="2" y="11"/>
                  </a:cubicBezTo>
                  <a:cubicBezTo>
                    <a:pt x="3" y="9"/>
                    <a:pt x="3" y="8"/>
                    <a:pt x="3" y="8"/>
                  </a:cubicBezTo>
                  <a:cubicBezTo>
                    <a:pt x="4" y="9"/>
                    <a:pt x="5" y="8"/>
                    <a:pt x="5"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47">
              <a:extLst>
                <a:ext uri="{FF2B5EF4-FFF2-40B4-BE49-F238E27FC236}">
                  <a16:creationId xmlns:a16="http://schemas.microsoft.com/office/drawing/2014/main" id="{A972A2B5-6D18-4287-959B-78B6A4E89122}"/>
                </a:ext>
              </a:extLst>
            </p:cNvPr>
            <p:cNvSpPr>
              <a:spLocks/>
            </p:cNvSpPr>
            <p:nvPr userDrawn="1"/>
          </p:nvSpPr>
          <p:spPr bwMode="auto">
            <a:xfrm>
              <a:off x="272"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48">
              <a:extLst>
                <a:ext uri="{FF2B5EF4-FFF2-40B4-BE49-F238E27FC236}">
                  <a16:creationId xmlns:a16="http://schemas.microsoft.com/office/drawing/2014/main" id="{88CEF147-EA93-4F20-9A90-F3A9C7D34043}"/>
                </a:ext>
              </a:extLst>
            </p:cNvPr>
            <p:cNvSpPr>
              <a:spLocks/>
            </p:cNvSpPr>
            <p:nvPr userDrawn="1"/>
          </p:nvSpPr>
          <p:spPr bwMode="auto">
            <a:xfrm>
              <a:off x="218" y="192"/>
              <a:ext cx="10" cy="23"/>
            </a:xfrm>
            <a:custGeom>
              <a:avLst/>
              <a:gdLst>
                <a:gd name="T0" fmla="*/ 3 w 5"/>
                <a:gd name="T1" fmla="*/ 2 h 11"/>
                <a:gd name="T2" fmla="*/ 4 w 5"/>
                <a:gd name="T3" fmla="*/ 1 h 11"/>
                <a:gd name="T4" fmla="*/ 3 w 5"/>
                <a:gd name="T5" fmla="*/ 0 h 11"/>
                <a:gd name="T6" fmla="*/ 2 w 5"/>
                <a:gd name="T7" fmla="*/ 1 h 11"/>
                <a:gd name="T8" fmla="*/ 2 w 5"/>
                <a:gd name="T9" fmla="*/ 2 h 11"/>
                <a:gd name="T10" fmla="*/ 0 w 5"/>
                <a:gd name="T11" fmla="*/ 9 h 11"/>
                <a:gd name="T12" fmla="*/ 2 w 5"/>
                <a:gd name="T13" fmla="*/ 9 h 11"/>
                <a:gd name="T14" fmla="*/ 3 w 5"/>
                <a:gd name="T15" fmla="*/ 11 h 11"/>
                <a:gd name="T16" fmla="*/ 3 w 5"/>
                <a:gd name="T17" fmla="*/ 9 h 11"/>
                <a:gd name="T18" fmla="*/ 5 w 5"/>
                <a:gd name="T19" fmla="*/ 9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4" y="1"/>
                    <a:pt x="4" y="1"/>
                    <a:pt x="4" y="1"/>
                  </a:cubicBezTo>
                  <a:cubicBezTo>
                    <a:pt x="3" y="0"/>
                    <a:pt x="3" y="0"/>
                    <a:pt x="3" y="0"/>
                  </a:cubicBezTo>
                  <a:cubicBezTo>
                    <a:pt x="2" y="1"/>
                    <a:pt x="2" y="1"/>
                    <a:pt x="2" y="1"/>
                  </a:cubicBezTo>
                  <a:cubicBezTo>
                    <a:pt x="2" y="2"/>
                    <a:pt x="2" y="2"/>
                    <a:pt x="2" y="2"/>
                  </a:cubicBezTo>
                  <a:cubicBezTo>
                    <a:pt x="2" y="3"/>
                    <a:pt x="2" y="7"/>
                    <a:pt x="0" y="9"/>
                  </a:cubicBezTo>
                  <a:cubicBezTo>
                    <a:pt x="0" y="9"/>
                    <a:pt x="1" y="9"/>
                    <a:pt x="2" y="9"/>
                  </a:cubicBezTo>
                  <a:cubicBezTo>
                    <a:pt x="2" y="9"/>
                    <a:pt x="2" y="10"/>
                    <a:pt x="3" y="11"/>
                  </a:cubicBezTo>
                  <a:cubicBezTo>
                    <a:pt x="3" y="10"/>
                    <a:pt x="3" y="9"/>
                    <a:pt x="3" y="9"/>
                  </a:cubicBezTo>
                  <a:cubicBezTo>
                    <a:pt x="5" y="9"/>
                    <a:pt x="5" y="9"/>
                    <a:pt x="5"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49">
              <a:extLst>
                <a:ext uri="{FF2B5EF4-FFF2-40B4-BE49-F238E27FC236}">
                  <a16:creationId xmlns:a16="http://schemas.microsoft.com/office/drawing/2014/main" id="{435EEA40-2BAF-4257-9F1C-C5809F327297}"/>
                </a:ext>
              </a:extLst>
            </p:cNvPr>
            <p:cNvSpPr>
              <a:spLocks/>
            </p:cNvSpPr>
            <p:nvPr userDrawn="1"/>
          </p:nvSpPr>
          <p:spPr bwMode="auto">
            <a:xfrm>
              <a:off x="309" y="243"/>
              <a:ext cx="13" cy="25"/>
            </a:xfrm>
            <a:custGeom>
              <a:avLst/>
              <a:gdLst>
                <a:gd name="T0" fmla="*/ 3 w 6"/>
                <a:gd name="T1" fmla="*/ 3 h 12"/>
                <a:gd name="T2" fmla="*/ 4 w 6"/>
                <a:gd name="T3" fmla="*/ 2 h 12"/>
                <a:gd name="T4" fmla="*/ 3 w 6"/>
                <a:gd name="T5" fmla="*/ 0 h 12"/>
                <a:gd name="T6" fmla="*/ 2 w 6"/>
                <a:gd name="T7" fmla="*/ 2 h 12"/>
                <a:gd name="T8" fmla="*/ 3 w 6"/>
                <a:gd name="T9" fmla="*/ 3 h 12"/>
                <a:gd name="T10" fmla="*/ 0 w 6"/>
                <a:gd name="T11" fmla="*/ 9 h 12"/>
                <a:gd name="T12" fmla="*/ 2 w 6"/>
                <a:gd name="T13" fmla="*/ 9 h 12"/>
                <a:gd name="T14" fmla="*/ 3 w 6"/>
                <a:gd name="T15" fmla="*/ 12 h 12"/>
                <a:gd name="T16" fmla="*/ 4 w 6"/>
                <a:gd name="T17" fmla="*/ 9 h 12"/>
                <a:gd name="T18" fmla="*/ 6 w 6"/>
                <a:gd name="T19" fmla="*/ 9 h 12"/>
                <a:gd name="T20" fmla="*/ 3 w 6"/>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2">
                  <a:moveTo>
                    <a:pt x="3" y="3"/>
                  </a:moveTo>
                  <a:cubicBezTo>
                    <a:pt x="4" y="2"/>
                    <a:pt x="4" y="2"/>
                    <a:pt x="4" y="2"/>
                  </a:cubicBezTo>
                  <a:cubicBezTo>
                    <a:pt x="3" y="0"/>
                    <a:pt x="3" y="0"/>
                    <a:pt x="3" y="0"/>
                  </a:cubicBezTo>
                  <a:cubicBezTo>
                    <a:pt x="2" y="2"/>
                    <a:pt x="2" y="2"/>
                    <a:pt x="2" y="2"/>
                  </a:cubicBezTo>
                  <a:cubicBezTo>
                    <a:pt x="3" y="3"/>
                    <a:pt x="3" y="3"/>
                    <a:pt x="3" y="3"/>
                  </a:cubicBezTo>
                  <a:cubicBezTo>
                    <a:pt x="3" y="3"/>
                    <a:pt x="3" y="8"/>
                    <a:pt x="0" y="9"/>
                  </a:cubicBezTo>
                  <a:cubicBezTo>
                    <a:pt x="0" y="9"/>
                    <a:pt x="1" y="9"/>
                    <a:pt x="2" y="9"/>
                  </a:cubicBezTo>
                  <a:cubicBezTo>
                    <a:pt x="2" y="9"/>
                    <a:pt x="2" y="10"/>
                    <a:pt x="3" y="12"/>
                  </a:cubicBezTo>
                  <a:cubicBezTo>
                    <a:pt x="4" y="10"/>
                    <a:pt x="4" y="9"/>
                    <a:pt x="4" y="9"/>
                  </a:cubicBezTo>
                  <a:cubicBezTo>
                    <a:pt x="5" y="9"/>
                    <a:pt x="6" y="9"/>
                    <a:pt x="6" y="9"/>
                  </a:cubicBezTo>
                  <a:cubicBezTo>
                    <a:pt x="3" y="8"/>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50">
              <a:extLst>
                <a:ext uri="{FF2B5EF4-FFF2-40B4-BE49-F238E27FC236}">
                  <a16:creationId xmlns:a16="http://schemas.microsoft.com/office/drawing/2014/main" id="{73470AD0-7CDD-4F7A-8DA1-ECF35E2A7149}"/>
                </a:ext>
              </a:extLst>
            </p:cNvPr>
            <p:cNvSpPr>
              <a:spLocks/>
            </p:cNvSpPr>
            <p:nvPr userDrawn="1"/>
          </p:nvSpPr>
          <p:spPr bwMode="auto">
            <a:xfrm>
              <a:off x="309" y="291"/>
              <a:ext cx="13"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8 h 11"/>
                <a:gd name="T14" fmla="*/ 3 w 6"/>
                <a:gd name="T15" fmla="*/ 11 h 11"/>
                <a:gd name="T16" fmla="*/ 4 w 6"/>
                <a:gd name="T17" fmla="*/ 8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8"/>
                  </a:cubicBezTo>
                  <a:cubicBezTo>
                    <a:pt x="2" y="8"/>
                    <a:pt x="2" y="10"/>
                    <a:pt x="3" y="11"/>
                  </a:cubicBezTo>
                  <a:cubicBezTo>
                    <a:pt x="4" y="10"/>
                    <a:pt x="4" y="8"/>
                    <a:pt x="4" y="8"/>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51">
              <a:extLst>
                <a:ext uri="{FF2B5EF4-FFF2-40B4-BE49-F238E27FC236}">
                  <a16:creationId xmlns:a16="http://schemas.microsoft.com/office/drawing/2014/main" id="{CDFA6BE3-1F68-49C1-BCBA-107B91601091}"/>
                </a:ext>
              </a:extLst>
            </p:cNvPr>
            <p:cNvSpPr>
              <a:spLocks/>
            </p:cNvSpPr>
            <p:nvPr userDrawn="1"/>
          </p:nvSpPr>
          <p:spPr bwMode="auto">
            <a:xfrm>
              <a:off x="322" y="268"/>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8"/>
                    <a:pt x="2" y="8"/>
                  </a:cubicBezTo>
                  <a:cubicBezTo>
                    <a:pt x="2" y="8"/>
                    <a:pt x="3" y="9"/>
                    <a:pt x="3" y="11"/>
                  </a:cubicBezTo>
                  <a:cubicBezTo>
                    <a:pt x="4" y="9"/>
                    <a:pt x="4" y="8"/>
                    <a:pt x="4" y="8"/>
                  </a:cubicBezTo>
                  <a:cubicBezTo>
                    <a:pt x="5" y="8"/>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52">
              <a:extLst>
                <a:ext uri="{FF2B5EF4-FFF2-40B4-BE49-F238E27FC236}">
                  <a16:creationId xmlns:a16="http://schemas.microsoft.com/office/drawing/2014/main" id="{AB9DFD63-5B04-46F7-8CED-5894D9499DD0}"/>
                </a:ext>
              </a:extLst>
            </p:cNvPr>
            <p:cNvSpPr>
              <a:spLocks/>
            </p:cNvSpPr>
            <p:nvPr userDrawn="1"/>
          </p:nvSpPr>
          <p:spPr bwMode="auto">
            <a:xfrm>
              <a:off x="297" y="268"/>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8"/>
                    <a:pt x="2" y="8"/>
                  </a:cubicBezTo>
                  <a:cubicBezTo>
                    <a:pt x="2" y="8"/>
                    <a:pt x="2" y="9"/>
                    <a:pt x="3" y="11"/>
                  </a:cubicBezTo>
                  <a:cubicBezTo>
                    <a:pt x="3" y="9"/>
                    <a:pt x="4" y="8"/>
                    <a:pt x="4" y="8"/>
                  </a:cubicBezTo>
                  <a:cubicBezTo>
                    <a:pt x="5" y="8"/>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53">
              <a:extLst>
                <a:ext uri="{FF2B5EF4-FFF2-40B4-BE49-F238E27FC236}">
                  <a16:creationId xmlns:a16="http://schemas.microsoft.com/office/drawing/2014/main" id="{C5243EA2-3D35-42F3-ABEC-CC81E378AC04}"/>
                </a:ext>
              </a:extLst>
            </p:cNvPr>
            <p:cNvSpPr>
              <a:spLocks/>
            </p:cNvSpPr>
            <p:nvPr userDrawn="1"/>
          </p:nvSpPr>
          <p:spPr bwMode="auto">
            <a:xfrm>
              <a:off x="322" y="315"/>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54">
              <a:extLst>
                <a:ext uri="{FF2B5EF4-FFF2-40B4-BE49-F238E27FC236}">
                  <a16:creationId xmlns:a16="http://schemas.microsoft.com/office/drawing/2014/main" id="{74BAA26D-AB7D-45DE-A898-5746D65925B6}"/>
                </a:ext>
              </a:extLst>
            </p:cNvPr>
            <p:cNvSpPr>
              <a:spLocks/>
            </p:cNvSpPr>
            <p:nvPr userDrawn="1"/>
          </p:nvSpPr>
          <p:spPr bwMode="auto">
            <a:xfrm>
              <a:off x="297" y="315"/>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55">
              <a:extLst>
                <a:ext uri="{FF2B5EF4-FFF2-40B4-BE49-F238E27FC236}">
                  <a16:creationId xmlns:a16="http://schemas.microsoft.com/office/drawing/2014/main" id="{A33B69B4-5F9D-4B51-A0F7-CE134D4ADD42}"/>
                </a:ext>
              </a:extLst>
            </p:cNvPr>
            <p:cNvSpPr>
              <a:spLocks/>
            </p:cNvSpPr>
            <p:nvPr userDrawn="1"/>
          </p:nvSpPr>
          <p:spPr bwMode="auto">
            <a:xfrm>
              <a:off x="309" y="135"/>
              <a:ext cx="13" cy="25"/>
            </a:xfrm>
            <a:custGeom>
              <a:avLst/>
              <a:gdLst>
                <a:gd name="T0" fmla="*/ 3 w 6"/>
                <a:gd name="T1" fmla="*/ 3 h 12"/>
                <a:gd name="T2" fmla="*/ 4 w 6"/>
                <a:gd name="T3" fmla="*/ 2 h 12"/>
                <a:gd name="T4" fmla="*/ 3 w 6"/>
                <a:gd name="T5" fmla="*/ 0 h 12"/>
                <a:gd name="T6" fmla="*/ 2 w 6"/>
                <a:gd name="T7" fmla="*/ 2 h 12"/>
                <a:gd name="T8" fmla="*/ 3 w 6"/>
                <a:gd name="T9" fmla="*/ 3 h 12"/>
                <a:gd name="T10" fmla="*/ 0 w 6"/>
                <a:gd name="T11" fmla="*/ 9 h 12"/>
                <a:gd name="T12" fmla="*/ 2 w 6"/>
                <a:gd name="T13" fmla="*/ 9 h 12"/>
                <a:gd name="T14" fmla="*/ 3 w 6"/>
                <a:gd name="T15" fmla="*/ 12 h 12"/>
                <a:gd name="T16" fmla="*/ 4 w 6"/>
                <a:gd name="T17" fmla="*/ 9 h 12"/>
                <a:gd name="T18" fmla="*/ 6 w 6"/>
                <a:gd name="T19" fmla="*/ 9 h 12"/>
                <a:gd name="T20" fmla="*/ 3 w 6"/>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2">
                  <a:moveTo>
                    <a:pt x="3" y="3"/>
                  </a:moveTo>
                  <a:cubicBezTo>
                    <a:pt x="4" y="2"/>
                    <a:pt x="4" y="2"/>
                    <a:pt x="4" y="2"/>
                  </a:cubicBezTo>
                  <a:cubicBezTo>
                    <a:pt x="3" y="0"/>
                    <a:pt x="3" y="0"/>
                    <a:pt x="3" y="0"/>
                  </a:cubicBezTo>
                  <a:cubicBezTo>
                    <a:pt x="2" y="2"/>
                    <a:pt x="2" y="2"/>
                    <a:pt x="2" y="2"/>
                  </a:cubicBezTo>
                  <a:cubicBezTo>
                    <a:pt x="3" y="3"/>
                    <a:pt x="3" y="3"/>
                    <a:pt x="3" y="3"/>
                  </a:cubicBezTo>
                  <a:cubicBezTo>
                    <a:pt x="3" y="3"/>
                    <a:pt x="3" y="8"/>
                    <a:pt x="0" y="9"/>
                  </a:cubicBezTo>
                  <a:cubicBezTo>
                    <a:pt x="0" y="9"/>
                    <a:pt x="1" y="9"/>
                    <a:pt x="2" y="9"/>
                  </a:cubicBezTo>
                  <a:cubicBezTo>
                    <a:pt x="2" y="9"/>
                    <a:pt x="2" y="10"/>
                    <a:pt x="3" y="12"/>
                  </a:cubicBezTo>
                  <a:cubicBezTo>
                    <a:pt x="4" y="10"/>
                    <a:pt x="4" y="9"/>
                    <a:pt x="4" y="9"/>
                  </a:cubicBezTo>
                  <a:cubicBezTo>
                    <a:pt x="5" y="9"/>
                    <a:pt x="6" y="9"/>
                    <a:pt x="6" y="9"/>
                  </a:cubicBezTo>
                  <a:cubicBezTo>
                    <a:pt x="3" y="8"/>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56">
              <a:extLst>
                <a:ext uri="{FF2B5EF4-FFF2-40B4-BE49-F238E27FC236}">
                  <a16:creationId xmlns:a16="http://schemas.microsoft.com/office/drawing/2014/main" id="{1C3E0368-EBFC-406E-86C5-90E22DAF78A6}"/>
                </a:ext>
              </a:extLst>
            </p:cNvPr>
            <p:cNvSpPr>
              <a:spLocks/>
            </p:cNvSpPr>
            <p:nvPr userDrawn="1"/>
          </p:nvSpPr>
          <p:spPr bwMode="auto">
            <a:xfrm>
              <a:off x="322" y="112"/>
              <a:ext cx="12" cy="23"/>
            </a:xfrm>
            <a:custGeom>
              <a:avLst/>
              <a:gdLst>
                <a:gd name="T0" fmla="*/ 3 w 6"/>
                <a:gd name="T1" fmla="*/ 3 h 11"/>
                <a:gd name="T2" fmla="*/ 4 w 6"/>
                <a:gd name="T3" fmla="*/ 2 h 11"/>
                <a:gd name="T4" fmla="*/ 3 w 6"/>
                <a:gd name="T5" fmla="*/ 0 h 11"/>
                <a:gd name="T6" fmla="*/ 2 w 6"/>
                <a:gd name="T7" fmla="*/ 2 h 11"/>
                <a:gd name="T8" fmla="*/ 3 w 6"/>
                <a:gd name="T9" fmla="*/ 3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3"/>
                  </a:moveTo>
                  <a:cubicBezTo>
                    <a:pt x="4" y="2"/>
                    <a:pt x="4" y="2"/>
                    <a:pt x="4" y="2"/>
                  </a:cubicBezTo>
                  <a:cubicBezTo>
                    <a:pt x="3" y="0"/>
                    <a:pt x="3" y="0"/>
                    <a:pt x="3" y="0"/>
                  </a:cubicBezTo>
                  <a:cubicBezTo>
                    <a:pt x="2" y="2"/>
                    <a:pt x="2" y="2"/>
                    <a:pt x="2" y="2"/>
                  </a:cubicBezTo>
                  <a:cubicBezTo>
                    <a:pt x="3" y="3"/>
                    <a:pt x="3" y="3"/>
                    <a:pt x="3" y="3"/>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57">
              <a:extLst>
                <a:ext uri="{FF2B5EF4-FFF2-40B4-BE49-F238E27FC236}">
                  <a16:creationId xmlns:a16="http://schemas.microsoft.com/office/drawing/2014/main" id="{E77786A2-F9D9-47D6-8ADD-750E653E13F2}"/>
                </a:ext>
              </a:extLst>
            </p:cNvPr>
            <p:cNvSpPr>
              <a:spLocks/>
            </p:cNvSpPr>
            <p:nvPr userDrawn="1"/>
          </p:nvSpPr>
          <p:spPr bwMode="auto">
            <a:xfrm>
              <a:off x="297" y="112"/>
              <a:ext cx="12" cy="23"/>
            </a:xfrm>
            <a:custGeom>
              <a:avLst/>
              <a:gdLst>
                <a:gd name="T0" fmla="*/ 3 w 6"/>
                <a:gd name="T1" fmla="*/ 3 h 11"/>
                <a:gd name="T2" fmla="*/ 4 w 6"/>
                <a:gd name="T3" fmla="*/ 2 h 11"/>
                <a:gd name="T4" fmla="*/ 3 w 6"/>
                <a:gd name="T5" fmla="*/ 0 h 11"/>
                <a:gd name="T6" fmla="*/ 2 w 6"/>
                <a:gd name="T7" fmla="*/ 2 h 11"/>
                <a:gd name="T8" fmla="*/ 3 w 6"/>
                <a:gd name="T9" fmla="*/ 3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3"/>
                  </a:moveTo>
                  <a:cubicBezTo>
                    <a:pt x="4" y="2"/>
                    <a:pt x="4" y="2"/>
                    <a:pt x="4" y="2"/>
                  </a:cubicBezTo>
                  <a:cubicBezTo>
                    <a:pt x="3" y="0"/>
                    <a:pt x="3" y="0"/>
                    <a:pt x="3" y="0"/>
                  </a:cubicBezTo>
                  <a:cubicBezTo>
                    <a:pt x="2" y="2"/>
                    <a:pt x="2" y="2"/>
                    <a:pt x="2" y="2"/>
                  </a:cubicBezTo>
                  <a:cubicBezTo>
                    <a:pt x="3" y="3"/>
                    <a:pt x="3" y="3"/>
                    <a:pt x="3" y="3"/>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58">
              <a:extLst>
                <a:ext uri="{FF2B5EF4-FFF2-40B4-BE49-F238E27FC236}">
                  <a16:creationId xmlns:a16="http://schemas.microsoft.com/office/drawing/2014/main" id="{3260309A-81B4-4457-BACA-1AF1899CA8E1}"/>
                </a:ext>
              </a:extLst>
            </p:cNvPr>
            <p:cNvSpPr>
              <a:spLocks/>
            </p:cNvSpPr>
            <p:nvPr userDrawn="1"/>
          </p:nvSpPr>
          <p:spPr bwMode="auto">
            <a:xfrm>
              <a:off x="322" y="160"/>
              <a:ext cx="12"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3" y="9"/>
                    <a:pt x="3" y="11"/>
                  </a:cubicBezTo>
                  <a:cubicBezTo>
                    <a:pt x="4"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59">
              <a:extLst>
                <a:ext uri="{FF2B5EF4-FFF2-40B4-BE49-F238E27FC236}">
                  <a16:creationId xmlns:a16="http://schemas.microsoft.com/office/drawing/2014/main" id="{DCCE8012-3DCB-4AD4-8E38-EB94123BEDF4}"/>
                </a:ext>
              </a:extLst>
            </p:cNvPr>
            <p:cNvSpPr>
              <a:spLocks/>
            </p:cNvSpPr>
            <p:nvPr userDrawn="1"/>
          </p:nvSpPr>
          <p:spPr bwMode="auto">
            <a:xfrm>
              <a:off x="297" y="160"/>
              <a:ext cx="12"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2" y="9"/>
                    <a:pt x="3" y="11"/>
                  </a:cubicBezTo>
                  <a:cubicBezTo>
                    <a:pt x="3"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60">
              <a:extLst>
                <a:ext uri="{FF2B5EF4-FFF2-40B4-BE49-F238E27FC236}">
                  <a16:creationId xmlns:a16="http://schemas.microsoft.com/office/drawing/2014/main" id="{1594C071-B293-4C89-9C60-C458290572CA}"/>
                </a:ext>
              </a:extLst>
            </p:cNvPr>
            <p:cNvSpPr>
              <a:spLocks/>
            </p:cNvSpPr>
            <p:nvPr userDrawn="1"/>
          </p:nvSpPr>
          <p:spPr bwMode="auto">
            <a:xfrm>
              <a:off x="211" y="105"/>
              <a:ext cx="75" cy="77"/>
            </a:xfrm>
            <a:custGeom>
              <a:avLst/>
              <a:gdLst>
                <a:gd name="T0" fmla="*/ 32 w 36"/>
                <a:gd name="T1" fmla="*/ 23 h 36"/>
                <a:gd name="T2" fmla="*/ 35 w 36"/>
                <a:gd name="T3" fmla="*/ 22 h 36"/>
                <a:gd name="T4" fmla="*/ 35 w 36"/>
                <a:gd name="T5" fmla="*/ 29 h 36"/>
                <a:gd name="T6" fmla="*/ 35 w 36"/>
                <a:gd name="T7" fmla="*/ 34 h 36"/>
                <a:gd name="T8" fmla="*/ 34 w 36"/>
                <a:gd name="T9" fmla="*/ 35 h 36"/>
                <a:gd name="T10" fmla="*/ 29 w 36"/>
                <a:gd name="T11" fmla="*/ 36 h 36"/>
                <a:gd name="T12" fmla="*/ 27 w 36"/>
                <a:gd name="T13" fmla="*/ 32 h 36"/>
                <a:gd name="T14" fmla="*/ 27 w 36"/>
                <a:gd name="T15" fmla="*/ 31 h 36"/>
                <a:gd name="T16" fmla="*/ 30 w 36"/>
                <a:gd name="T17" fmla="*/ 29 h 36"/>
                <a:gd name="T18" fmla="*/ 27 w 36"/>
                <a:gd name="T19" fmla="*/ 25 h 36"/>
                <a:gd name="T20" fmla="*/ 27 w 36"/>
                <a:gd name="T21" fmla="*/ 26 h 36"/>
                <a:gd name="T22" fmla="*/ 27 w 36"/>
                <a:gd name="T23" fmla="*/ 27 h 36"/>
                <a:gd name="T24" fmla="*/ 24 w 36"/>
                <a:gd name="T25" fmla="*/ 33 h 36"/>
                <a:gd name="T26" fmla="*/ 21 w 36"/>
                <a:gd name="T27" fmla="*/ 35 h 36"/>
                <a:gd name="T28" fmla="*/ 19 w 36"/>
                <a:gd name="T29" fmla="*/ 35 h 36"/>
                <a:gd name="T30" fmla="*/ 15 w 36"/>
                <a:gd name="T31" fmla="*/ 35 h 36"/>
                <a:gd name="T32" fmla="*/ 15 w 36"/>
                <a:gd name="T33" fmla="*/ 32 h 36"/>
                <a:gd name="T34" fmla="*/ 15 w 36"/>
                <a:gd name="T35" fmla="*/ 30 h 36"/>
                <a:gd name="T36" fmla="*/ 21 w 36"/>
                <a:gd name="T37" fmla="*/ 30 h 36"/>
                <a:gd name="T38" fmla="*/ 20 w 36"/>
                <a:gd name="T39" fmla="*/ 22 h 36"/>
                <a:gd name="T40" fmla="*/ 18 w 36"/>
                <a:gd name="T41" fmla="*/ 22 h 36"/>
                <a:gd name="T42" fmla="*/ 18 w 36"/>
                <a:gd name="T43" fmla="*/ 23 h 36"/>
                <a:gd name="T44" fmla="*/ 15 w 36"/>
                <a:gd name="T45" fmla="*/ 26 h 36"/>
                <a:gd name="T46" fmla="*/ 13 w 36"/>
                <a:gd name="T47" fmla="*/ 29 h 36"/>
                <a:gd name="T48" fmla="*/ 9 w 36"/>
                <a:gd name="T49" fmla="*/ 34 h 36"/>
                <a:gd name="T50" fmla="*/ 7 w 36"/>
                <a:gd name="T51" fmla="*/ 34 h 36"/>
                <a:gd name="T52" fmla="*/ 2 w 36"/>
                <a:gd name="T53" fmla="*/ 36 h 36"/>
                <a:gd name="T54" fmla="*/ 3 w 36"/>
                <a:gd name="T55" fmla="*/ 32 h 36"/>
                <a:gd name="T56" fmla="*/ 2 w 36"/>
                <a:gd name="T57" fmla="*/ 29 h 36"/>
                <a:gd name="T58" fmla="*/ 7 w 36"/>
                <a:gd name="T59" fmla="*/ 28 h 36"/>
                <a:gd name="T60" fmla="*/ 9 w 36"/>
                <a:gd name="T61" fmla="*/ 22 h 36"/>
                <a:gd name="T62" fmla="*/ 7 w 36"/>
                <a:gd name="T63" fmla="*/ 25 h 36"/>
                <a:gd name="T64" fmla="*/ 2 w 36"/>
                <a:gd name="T65" fmla="*/ 17 h 36"/>
                <a:gd name="T66" fmla="*/ 1 w 36"/>
                <a:gd name="T67" fmla="*/ 11 h 36"/>
                <a:gd name="T68" fmla="*/ 1 w 36"/>
                <a:gd name="T69" fmla="*/ 8 h 36"/>
                <a:gd name="T70" fmla="*/ 2 w 36"/>
                <a:gd name="T71" fmla="*/ 4 h 36"/>
                <a:gd name="T72" fmla="*/ 1 w 36"/>
                <a:gd name="T73" fmla="*/ 1 h 36"/>
                <a:gd name="T74" fmla="*/ 8 w 36"/>
                <a:gd name="T75" fmla="*/ 10 h 36"/>
                <a:gd name="T76" fmla="*/ 7 w 36"/>
                <a:gd name="T77" fmla="*/ 17 h 36"/>
                <a:gd name="T78" fmla="*/ 10 w 36"/>
                <a:gd name="T79" fmla="*/ 14 h 36"/>
                <a:gd name="T80" fmla="*/ 10 w 36"/>
                <a:gd name="T81" fmla="*/ 10 h 36"/>
                <a:gd name="T82" fmla="*/ 9 w 36"/>
                <a:gd name="T83" fmla="*/ 4 h 36"/>
                <a:gd name="T84" fmla="*/ 11 w 36"/>
                <a:gd name="T85" fmla="*/ 1 h 36"/>
                <a:gd name="T86" fmla="*/ 13 w 36"/>
                <a:gd name="T87" fmla="*/ 1 h 36"/>
                <a:gd name="T88" fmla="*/ 14 w 36"/>
                <a:gd name="T89" fmla="*/ 0 h 36"/>
                <a:gd name="T90" fmla="*/ 16 w 36"/>
                <a:gd name="T91" fmla="*/ 2 h 36"/>
                <a:gd name="T92" fmla="*/ 17 w 36"/>
                <a:gd name="T93" fmla="*/ 1 h 36"/>
                <a:gd name="T94" fmla="*/ 18 w 36"/>
                <a:gd name="T95" fmla="*/ 4 h 36"/>
                <a:gd name="T96" fmla="*/ 18 w 36"/>
                <a:gd name="T97" fmla="*/ 10 h 36"/>
                <a:gd name="T98" fmla="*/ 31 w 36"/>
                <a:gd name="T99" fmla="*/ 16 h 36"/>
                <a:gd name="T100" fmla="*/ 20 w 36"/>
                <a:gd name="T101" fmla="*/ 6 h 36"/>
                <a:gd name="T102" fmla="*/ 31 w 36"/>
                <a:gd name="T103" fmla="*/ 2 h 36"/>
                <a:gd name="T104" fmla="*/ 35 w 36"/>
                <a:gd name="T105" fmla="*/ 4 h 36"/>
                <a:gd name="T106" fmla="*/ 24 w 36"/>
                <a:gd name="T107" fmla="*/ 5 h 36"/>
                <a:gd name="T108" fmla="*/ 31 w 36"/>
                <a:gd name="T109"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 h="36">
                  <a:moveTo>
                    <a:pt x="30" y="19"/>
                  </a:moveTo>
                  <a:cubicBezTo>
                    <a:pt x="30" y="19"/>
                    <a:pt x="30" y="19"/>
                    <a:pt x="30" y="19"/>
                  </a:cubicBezTo>
                  <a:cubicBezTo>
                    <a:pt x="31" y="20"/>
                    <a:pt x="31" y="20"/>
                    <a:pt x="31" y="20"/>
                  </a:cubicBezTo>
                  <a:cubicBezTo>
                    <a:pt x="31" y="22"/>
                    <a:pt x="32" y="23"/>
                    <a:pt x="32" y="23"/>
                  </a:cubicBezTo>
                  <a:cubicBezTo>
                    <a:pt x="33" y="23"/>
                    <a:pt x="33" y="23"/>
                    <a:pt x="34" y="22"/>
                  </a:cubicBezTo>
                  <a:cubicBezTo>
                    <a:pt x="34" y="21"/>
                    <a:pt x="34" y="21"/>
                    <a:pt x="34" y="21"/>
                  </a:cubicBezTo>
                  <a:cubicBezTo>
                    <a:pt x="34" y="21"/>
                    <a:pt x="34" y="21"/>
                    <a:pt x="34" y="21"/>
                  </a:cubicBezTo>
                  <a:cubicBezTo>
                    <a:pt x="35" y="21"/>
                    <a:pt x="35" y="22"/>
                    <a:pt x="35" y="22"/>
                  </a:cubicBezTo>
                  <a:cubicBezTo>
                    <a:pt x="35" y="23"/>
                    <a:pt x="35" y="23"/>
                    <a:pt x="35" y="24"/>
                  </a:cubicBezTo>
                  <a:cubicBezTo>
                    <a:pt x="35" y="25"/>
                    <a:pt x="35" y="25"/>
                    <a:pt x="35" y="26"/>
                  </a:cubicBezTo>
                  <a:cubicBezTo>
                    <a:pt x="35" y="26"/>
                    <a:pt x="35" y="26"/>
                    <a:pt x="35" y="27"/>
                  </a:cubicBezTo>
                  <a:cubicBezTo>
                    <a:pt x="35" y="27"/>
                    <a:pt x="35" y="28"/>
                    <a:pt x="35" y="29"/>
                  </a:cubicBezTo>
                  <a:cubicBezTo>
                    <a:pt x="35" y="30"/>
                    <a:pt x="35" y="30"/>
                    <a:pt x="35" y="31"/>
                  </a:cubicBezTo>
                  <a:cubicBezTo>
                    <a:pt x="35" y="31"/>
                    <a:pt x="35" y="32"/>
                    <a:pt x="35" y="32"/>
                  </a:cubicBezTo>
                  <a:cubicBezTo>
                    <a:pt x="35" y="32"/>
                    <a:pt x="35" y="33"/>
                    <a:pt x="35" y="33"/>
                  </a:cubicBezTo>
                  <a:cubicBezTo>
                    <a:pt x="35" y="34"/>
                    <a:pt x="35" y="34"/>
                    <a:pt x="35" y="34"/>
                  </a:cubicBezTo>
                  <a:cubicBezTo>
                    <a:pt x="35" y="35"/>
                    <a:pt x="35" y="35"/>
                    <a:pt x="35" y="35"/>
                  </a:cubicBezTo>
                  <a:cubicBezTo>
                    <a:pt x="35" y="35"/>
                    <a:pt x="35" y="35"/>
                    <a:pt x="35" y="35"/>
                  </a:cubicBezTo>
                  <a:cubicBezTo>
                    <a:pt x="35" y="35"/>
                    <a:pt x="35" y="35"/>
                    <a:pt x="35" y="35"/>
                  </a:cubicBezTo>
                  <a:cubicBezTo>
                    <a:pt x="34" y="35"/>
                    <a:pt x="34" y="35"/>
                    <a:pt x="34" y="35"/>
                  </a:cubicBezTo>
                  <a:cubicBezTo>
                    <a:pt x="33" y="35"/>
                    <a:pt x="33" y="35"/>
                    <a:pt x="33" y="35"/>
                  </a:cubicBezTo>
                  <a:cubicBezTo>
                    <a:pt x="33" y="35"/>
                    <a:pt x="33" y="35"/>
                    <a:pt x="32" y="34"/>
                  </a:cubicBezTo>
                  <a:cubicBezTo>
                    <a:pt x="32" y="35"/>
                    <a:pt x="32" y="35"/>
                    <a:pt x="30" y="35"/>
                  </a:cubicBezTo>
                  <a:cubicBezTo>
                    <a:pt x="29" y="35"/>
                    <a:pt x="29" y="36"/>
                    <a:pt x="29" y="36"/>
                  </a:cubicBezTo>
                  <a:cubicBezTo>
                    <a:pt x="29" y="36"/>
                    <a:pt x="29" y="36"/>
                    <a:pt x="29" y="36"/>
                  </a:cubicBezTo>
                  <a:cubicBezTo>
                    <a:pt x="28" y="36"/>
                    <a:pt x="28" y="35"/>
                    <a:pt x="28" y="34"/>
                  </a:cubicBezTo>
                  <a:cubicBezTo>
                    <a:pt x="28" y="34"/>
                    <a:pt x="28" y="33"/>
                    <a:pt x="28" y="33"/>
                  </a:cubicBezTo>
                  <a:cubicBezTo>
                    <a:pt x="28" y="32"/>
                    <a:pt x="27" y="32"/>
                    <a:pt x="27" y="32"/>
                  </a:cubicBezTo>
                  <a:cubicBezTo>
                    <a:pt x="27" y="32"/>
                    <a:pt x="27" y="32"/>
                    <a:pt x="27" y="32"/>
                  </a:cubicBezTo>
                  <a:cubicBezTo>
                    <a:pt x="26" y="32"/>
                    <a:pt x="26" y="32"/>
                    <a:pt x="26" y="32"/>
                  </a:cubicBezTo>
                  <a:cubicBezTo>
                    <a:pt x="26" y="32"/>
                    <a:pt x="26" y="32"/>
                    <a:pt x="26" y="32"/>
                  </a:cubicBezTo>
                  <a:cubicBezTo>
                    <a:pt x="26" y="32"/>
                    <a:pt x="26" y="31"/>
                    <a:pt x="27" y="31"/>
                  </a:cubicBezTo>
                  <a:cubicBezTo>
                    <a:pt x="27" y="30"/>
                    <a:pt x="27" y="30"/>
                    <a:pt x="27" y="30"/>
                  </a:cubicBezTo>
                  <a:cubicBezTo>
                    <a:pt x="27" y="30"/>
                    <a:pt x="27" y="30"/>
                    <a:pt x="28" y="29"/>
                  </a:cubicBezTo>
                  <a:cubicBezTo>
                    <a:pt x="28" y="29"/>
                    <a:pt x="28" y="29"/>
                    <a:pt x="29" y="29"/>
                  </a:cubicBezTo>
                  <a:cubicBezTo>
                    <a:pt x="30" y="29"/>
                    <a:pt x="30" y="29"/>
                    <a:pt x="30" y="29"/>
                  </a:cubicBezTo>
                  <a:cubicBezTo>
                    <a:pt x="31" y="28"/>
                    <a:pt x="31" y="28"/>
                    <a:pt x="31" y="28"/>
                  </a:cubicBezTo>
                  <a:cubicBezTo>
                    <a:pt x="31" y="27"/>
                    <a:pt x="31" y="27"/>
                    <a:pt x="30" y="27"/>
                  </a:cubicBezTo>
                  <a:cubicBezTo>
                    <a:pt x="28" y="26"/>
                    <a:pt x="28" y="26"/>
                    <a:pt x="28" y="26"/>
                  </a:cubicBezTo>
                  <a:cubicBezTo>
                    <a:pt x="28" y="26"/>
                    <a:pt x="28" y="26"/>
                    <a:pt x="27" y="25"/>
                  </a:cubicBezTo>
                  <a:cubicBezTo>
                    <a:pt x="26" y="25"/>
                    <a:pt x="26" y="25"/>
                    <a:pt x="26" y="25"/>
                  </a:cubicBezTo>
                  <a:cubicBezTo>
                    <a:pt x="26" y="25"/>
                    <a:pt x="25" y="25"/>
                    <a:pt x="25" y="25"/>
                  </a:cubicBezTo>
                  <a:cubicBezTo>
                    <a:pt x="25" y="26"/>
                    <a:pt x="26" y="26"/>
                    <a:pt x="26" y="26"/>
                  </a:cubicBezTo>
                  <a:cubicBezTo>
                    <a:pt x="27" y="26"/>
                    <a:pt x="27" y="26"/>
                    <a:pt x="27" y="26"/>
                  </a:cubicBezTo>
                  <a:cubicBezTo>
                    <a:pt x="27" y="26"/>
                    <a:pt x="27" y="26"/>
                    <a:pt x="27" y="26"/>
                  </a:cubicBezTo>
                  <a:cubicBezTo>
                    <a:pt x="27" y="26"/>
                    <a:pt x="27" y="26"/>
                    <a:pt x="27" y="27"/>
                  </a:cubicBezTo>
                  <a:cubicBezTo>
                    <a:pt x="27" y="27"/>
                    <a:pt x="27" y="27"/>
                    <a:pt x="27" y="27"/>
                  </a:cubicBezTo>
                  <a:cubicBezTo>
                    <a:pt x="27" y="27"/>
                    <a:pt x="27" y="27"/>
                    <a:pt x="27" y="27"/>
                  </a:cubicBezTo>
                  <a:cubicBezTo>
                    <a:pt x="27" y="28"/>
                    <a:pt x="27" y="28"/>
                    <a:pt x="26" y="29"/>
                  </a:cubicBezTo>
                  <a:cubicBezTo>
                    <a:pt x="26" y="30"/>
                    <a:pt x="26" y="30"/>
                    <a:pt x="26" y="30"/>
                  </a:cubicBezTo>
                  <a:cubicBezTo>
                    <a:pt x="26" y="31"/>
                    <a:pt x="25" y="32"/>
                    <a:pt x="24" y="32"/>
                  </a:cubicBezTo>
                  <a:cubicBezTo>
                    <a:pt x="24" y="33"/>
                    <a:pt x="24" y="33"/>
                    <a:pt x="24" y="33"/>
                  </a:cubicBezTo>
                  <a:cubicBezTo>
                    <a:pt x="24" y="33"/>
                    <a:pt x="24" y="33"/>
                    <a:pt x="23" y="33"/>
                  </a:cubicBezTo>
                  <a:cubicBezTo>
                    <a:pt x="23" y="33"/>
                    <a:pt x="23" y="34"/>
                    <a:pt x="23" y="34"/>
                  </a:cubicBezTo>
                  <a:cubicBezTo>
                    <a:pt x="22" y="34"/>
                    <a:pt x="22" y="35"/>
                    <a:pt x="22" y="35"/>
                  </a:cubicBezTo>
                  <a:cubicBezTo>
                    <a:pt x="21" y="35"/>
                    <a:pt x="21" y="35"/>
                    <a:pt x="21" y="35"/>
                  </a:cubicBezTo>
                  <a:cubicBezTo>
                    <a:pt x="21" y="36"/>
                    <a:pt x="21" y="36"/>
                    <a:pt x="21" y="36"/>
                  </a:cubicBezTo>
                  <a:cubicBezTo>
                    <a:pt x="21" y="36"/>
                    <a:pt x="21" y="36"/>
                    <a:pt x="21" y="36"/>
                  </a:cubicBezTo>
                  <a:cubicBezTo>
                    <a:pt x="20" y="36"/>
                    <a:pt x="20" y="36"/>
                    <a:pt x="20" y="35"/>
                  </a:cubicBezTo>
                  <a:cubicBezTo>
                    <a:pt x="20" y="35"/>
                    <a:pt x="20" y="35"/>
                    <a:pt x="19" y="35"/>
                  </a:cubicBezTo>
                  <a:cubicBezTo>
                    <a:pt x="19" y="35"/>
                    <a:pt x="19" y="35"/>
                    <a:pt x="19" y="35"/>
                  </a:cubicBezTo>
                  <a:cubicBezTo>
                    <a:pt x="18" y="35"/>
                    <a:pt x="18" y="35"/>
                    <a:pt x="18" y="35"/>
                  </a:cubicBezTo>
                  <a:cubicBezTo>
                    <a:pt x="17" y="35"/>
                    <a:pt x="17" y="35"/>
                    <a:pt x="17" y="35"/>
                  </a:cubicBezTo>
                  <a:cubicBezTo>
                    <a:pt x="16" y="35"/>
                    <a:pt x="15" y="35"/>
                    <a:pt x="15" y="35"/>
                  </a:cubicBezTo>
                  <a:cubicBezTo>
                    <a:pt x="15" y="35"/>
                    <a:pt x="15" y="35"/>
                    <a:pt x="15" y="35"/>
                  </a:cubicBezTo>
                  <a:cubicBezTo>
                    <a:pt x="15" y="35"/>
                    <a:pt x="15" y="35"/>
                    <a:pt x="15" y="35"/>
                  </a:cubicBezTo>
                  <a:cubicBezTo>
                    <a:pt x="14" y="35"/>
                    <a:pt x="14" y="35"/>
                    <a:pt x="14" y="35"/>
                  </a:cubicBezTo>
                  <a:cubicBezTo>
                    <a:pt x="14" y="34"/>
                    <a:pt x="15" y="33"/>
                    <a:pt x="15" y="32"/>
                  </a:cubicBezTo>
                  <a:cubicBezTo>
                    <a:pt x="16" y="32"/>
                    <a:pt x="16" y="31"/>
                    <a:pt x="16" y="31"/>
                  </a:cubicBezTo>
                  <a:cubicBezTo>
                    <a:pt x="16" y="31"/>
                    <a:pt x="16" y="30"/>
                    <a:pt x="15" y="30"/>
                  </a:cubicBezTo>
                  <a:cubicBezTo>
                    <a:pt x="15" y="30"/>
                    <a:pt x="15" y="30"/>
                    <a:pt x="15" y="30"/>
                  </a:cubicBezTo>
                  <a:cubicBezTo>
                    <a:pt x="15" y="30"/>
                    <a:pt x="15" y="30"/>
                    <a:pt x="15" y="30"/>
                  </a:cubicBezTo>
                  <a:cubicBezTo>
                    <a:pt x="15" y="29"/>
                    <a:pt x="15" y="29"/>
                    <a:pt x="16" y="29"/>
                  </a:cubicBezTo>
                  <a:cubicBezTo>
                    <a:pt x="16" y="29"/>
                    <a:pt x="17" y="28"/>
                    <a:pt x="17" y="28"/>
                  </a:cubicBezTo>
                  <a:cubicBezTo>
                    <a:pt x="18" y="28"/>
                    <a:pt x="19" y="29"/>
                    <a:pt x="19" y="29"/>
                  </a:cubicBezTo>
                  <a:cubicBezTo>
                    <a:pt x="20" y="30"/>
                    <a:pt x="20" y="30"/>
                    <a:pt x="21" y="30"/>
                  </a:cubicBezTo>
                  <a:cubicBezTo>
                    <a:pt x="22" y="30"/>
                    <a:pt x="22" y="29"/>
                    <a:pt x="22" y="29"/>
                  </a:cubicBezTo>
                  <a:cubicBezTo>
                    <a:pt x="22" y="28"/>
                    <a:pt x="22" y="28"/>
                    <a:pt x="21" y="27"/>
                  </a:cubicBezTo>
                  <a:cubicBezTo>
                    <a:pt x="20" y="26"/>
                    <a:pt x="20" y="25"/>
                    <a:pt x="20" y="24"/>
                  </a:cubicBezTo>
                  <a:cubicBezTo>
                    <a:pt x="20" y="23"/>
                    <a:pt x="20" y="23"/>
                    <a:pt x="20" y="22"/>
                  </a:cubicBezTo>
                  <a:cubicBezTo>
                    <a:pt x="21" y="22"/>
                    <a:pt x="21" y="22"/>
                    <a:pt x="21" y="22"/>
                  </a:cubicBezTo>
                  <a:cubicBezTo>
                    <a:pt x="21" y="22"/>
                    <a:pt x="21" y="22"/>
                    <a:pt x="21" y="22"/>
                  </a:cubicBezTo>
                  <a:cubicBezTo>
                    <a:pt x="21" y="21"/>
                    <a:pt x="21" y="21"/>
                    <a:pt x="20" y="21"/>
                  </a:cubicBezTo>
                  <a:cubicBezTo>
                    <a:pt x="20" y="21"/>
                    <a:pt x="19" y="22"/>
                    <a:pt x="18" y="22"/>
                  </a:cubicBezTo>
                  <a:cubicBezTo>
                    <a:pt x="17" y="22"/>
                    <a:pt x="17" y="23"/>
                    <a:pt x="17" y="23"/>
                  </a:cubicBezTo>
                  <a:cubicBezTo>
                    <a:pt x="17" y="23"/>
                    <a:pt x="17" y="23"/>
                    <a:pt x="17" y="23"/>
                  </a:cubicBezTo>
                  <a:cubicBezTo>
                    <a:pt x="18" y="23"/>
                    <a:pt x="18" y="23"/>
                    <a:pt x="18" y="23"/>
                  </a:cubicBezTo>
                  <a:cubicBezTo>
                    <a:pt x="18" y="23"/>
                    <a:pt x="18" y="23"/>
                    <a:pt x="18" y="23"/>
                  </a:cubicBezTo>
                  <a:cubicBezTo>
                    <a:pt x="18" y="23"/>
                    <a:pt x="18" y="24"/>
                    <a:pt x="18" y="24"/>
                  </a:cubicBezTo>
                  <a:cubicBezTo>
                    <a:pt x="17" y="25"/>
                    <a:pt x="17" y="25"/>
                    <a:pt x="17" y="25"/>
                  </a:cubicBezTo>
                  <a:cubicBezTo>
                    <a:pt x="17" y="25"/>
                    <a:pt x="16" y="26"/>
                    <a:pt x="16" y="26"/>
                  </a:cubicBezTo>
                  <a:cubicBezTo>
                    <a:pt x="15" y="26"/>
                    <a:pt x="15" y="26"/>
                    <a:pt x="15" y="26"/>
                  </a:cubicBezTo>
                  <a:cubicBezTo>
                    <a:pt x="15" y="26"/>
                    <a:pt x="15" y="27"/>
                    <a:pt x="15" y="27"/>
                  </a:cubicBezTo>
                  <a:cubicBezTo>
                    <a:pt x="15" y="27"/>
                    <a:pt x="14" y="28"/>
                    <a:pt x="13" y="28"/>
                  </a:cubicBezTo>
                  <a:cubicBezTo>
                    <a:pt x="13" y="29"/>
                    <a:pt x="13" y="29"/>
                    <a:pt x="13" y="29"/>
                  </a:cubicBezTo>
                  <a:cubicBezTo>
                    <a:pt x="13" y="29"/>
                    <a:pt x="13" y="29"/>
                    <a:pt x="13" y="29"/>
                  </a:cubicBezTo>
                  <a:cubicBezTo>
                    <a:pt x="13" y="29"/>
                    <a:pt x="12" y="30"/>
                    <a:pt x="12" y="30"/>
                  </a:cubicBezTo>
                  <a:cubicBezTo>
                    <a:pt x="12" y="31"/>
                    <a:pt x="12" y="31"/>
                    <a:pt x="11" y="31"/>
                  </a:cubicBezTo>
                  <a:cubicBezTo>
                    <a:pt x="10" y="32"/>
                    <a:pt x="10" y="32"/>
                    <a:pt x="10" y="32"/>
                  </a:cubicBezTo>
                  <a:cubicBezTo>
                    <a:pt x="10" y="32"/>
                    <a:pt x="10" y="33"/>
                    <a:pt x="9" y="34"/>
                  </a:cubicBezTo>
                  <a:cubicBezTo>
                    <a:pt x="9" y="35"/>
                    <a:pt x="9" y="35"/>
                    <a:pt x="9" y="35"/>
                  </a:cubicBezTo>
                  <a:cubicBezTo>
                    <a:pt x="9" y="35"/>
                    <a:pt x="9" y="35"/>
                    <a:pt x="9" y="35"/>
                  </a:cubicBezTo>
                  <a:cubicBezTo>
                    <a:pt x="8" y="34"/>
                    <a:pt x="7" y="34"/>
                    <a:pt x="7" y="34"/>
                  </a:cubicBezTo>
                  <a:cubicBezTo>
                    <a:pt x="7" y="34"/>
                    <a:pt x="7" y="34"/>
                    <a:pt x="7" y="34"/>
                  </a:cubicBezTo>
                  <a:cubicBezTo>
                    <a:pt x="6" y="34"/>
                    <a:pt x="6" y="34"/>
                    <a:pt x="6" y="34"/>
                  </a:cubicBezTo>
                  <a:cubicBezTo>
                    <a:pt x="4" y="35"/>
                    <a:pt x="4" y="35"/>
                    <a:pt x="4" y="35"/>
                  </a:cubicBezTo>
                  <a:cubicBezTo>
                    <a:pt x="3" y="35"/>
                    <a:pt x="3" y="35"/>
                    <a:pt x="3" y="36"/>
                  </a:cubicBezTo>
                  <a:cubicBezTo>
                    <a:pt x="2" y="36"/>
                    <a:pt x="2" y="36"/>
                    <a:pt x="2" y="36"/>
                  </a:cubicBezTo>
                  <a:cubicBezTo>
                    <a:pt x="2" y="36"/>
                    <a:pt x="2" y="36"/>
                    <a:pt x="2" y="36"/>
                  </a:cubicBezTo>
                  <a:cubicBezTo>
                    <a:pt x="2" y="35"/>
                    <a:pt x="2" y="35"/>
                    <a:pt x="2" y="35"/>
                  </a:cubicBezTo>
                  <a:cubicBezTo>
                    <a:pt x="2" y="34"/>
                    <a:pt x="2" y="34"/>
                    <a:pt x="2" y="34"/>
                  </a:cubicBezTo>
                  <a:cubicBezTo>
                    <a:pt x="2" y="33"/>
                    <a:pt x="3" y="33"/>
                    <a:pt x="3" y="32"/>
                  </a:cubicBezTo>
                  <a:cubicBezTo>
                    <a:pt x="4" y="31"/>
                    <a:pt x="4" y="31"/>
                    <a:pt x="4" y="31"/>
                  </a:cubicBezTo>
                  <a:cubicBezTo>
                    <a:pt x="4" y="31"/>
                    <a:pt x="4" y="31"/>
                    <a:pt x="4" y="30"/>
                  </a:cubicBezTo>
                  <a:cubicBezTo>
                    <a:pt x="4" y="30"/>
                    <a:pt x="3" y="29"/>
                    <a:pt x="2" y="29"/>
                  </a:cubicBezTo>
                  <a:cubicBezTo>
                    <a:pt x="2" y="29"/>
                    <a:pt x="2" y="29"/>
                    <a:pt x="2" y="29"/>
                  </a:cubicBezTo>
                  <a:cubicBezTo>
                    <a:pt x="2" y="28"/>
                    <a:pt x="2" y="28"/>
                    <a:pt x="2" y="28"/>
                  </a:cubicBezTo>
                  <a:cubicBezTo>
                    <a:pt x="3" y="27"/>
                    <a:pt x="4" y="27"/>
                    <a:pt x="4" y="27"/>
                  </a:cubicBezTo>
                  <a:cubicBezTo>
                    <a:pt x="5" y="27"/>
                    <a:pt x="5" y="27"/>
                    <a:pt x="6" y="27"/>
                  </a:cubicBezTo>
                  <a:cubicBezTo>
                    <a:pt x="7" y="28"/>
                    <a:pt x="7" y="28"/>
                    <a:pt x="7" y="28"/>
                  </a:cubicBezTo>
                  <a:cubicBezTo>
                    <a:pt x="7" y="28"/>
                    <a:pt x="7" y="28"/>
                    <a:pt x="7" y="28"/>
                  </a:cubicBezTo>
                  <a:cubicBezTo>
                    <a:pt x="8" y="28"/>
                    <a:pt x="9" y="27"/>
                    <a:pt x="10" y="25"/>
                  </a:cubicBezTo>
                  <a:cubicBezTo>
                    <a:pt x="10" y="25"/>
                    <a:pt x="11" y="24"/>
                    <a:pt x="11" y="24"/>
                  </a:cubicBezTo>
                  <a:cubicBezTo>
                    <a:pt x="11" y="23"/>
                    <a:pt x="10" y="22"/>
                    <a:pt x="9" y="22"/>
                  </a:cubicBezTo>
                  <a:cubicBezTo>
                    <a:pt x="9" y="22"/>
                    <a:pt x="8" y="23"/>
                    <a:pt x="8" y="23"/>
                  </a:cubicBezTo>
                  <a:cubicBezTo>
                    <a:pt x="8" y="23"/>
                    <a:pt x="7" y="24"/>
                    <a:pt x="7" y="24"/>
                  </a:cubicBezTo>
                  <a:cubicBezTo>
                    <a:pt x="7" y="24"/>
                    <a:pt x="7" y="24"/>
                    <a:pt x="7" y="24"/>
                  </a:cubicBezTo>
                  <a:cubicBezTo>
                    <a:pt x="7" y="25"/>
                    <a:pt x="7" y="25"/>
                    <a:pt x="7" y="25"/>
                  </a:cubicBezTo>
                  <a:cubicBezTo>
                    <a:pt x="7" y="25"/>
                    <a:pt x="7" y="25"/>
                    <a:pt x="7" y="25"/>
                  </a:cubicBezTo>
                  <a:cubicBezTo>
                    <a:pt x="7" y="25"/>
                    <a:pt x="6" y="25"/>
                    <a:pt x="5" y="23"/>
                  </a:cubicBezTo>
                  <a:cubicBezTo>
                    <a:pt x="4" y="22"/>
                    <a:pt x="4" y="21"/>
                    <a:pt x="4" y="20"/>
                  </a:cubicBezTo>
                  <a:cubicBezTo>
                    <a:pt x="3" y="18"/>
                    <a:pt x="2" y="18"/>
                    <a:pt x="2" y="17"/>
                  </a:cubicBezTo>
                  <a:cubicBezTo>
                    <a:pt x="2" y="16"/>
                    <a:pt x="2" y="16"/>
                    <a:pt x="2" y="16"/>
                  </a:cubicBezTo>
                  <a:cubicBezTo>
                    <a:pt x="2" y="15"/>
                    <a:pt x="1" y="15"/>
                    <a:pt x="1" y="14"/>
                  </a:cubicBezTo>
                  <a:cubicBezTo>
                    <a:pt x="1" y="13"/>
                    <a:pt x="1" y="13"/>
                    <a:pt x="2" y="13"/>
                  </a:cubicBezTo>
                  <a:cubicBezTo>
                    <a:pt x="1" y="12"/>
                    <a:pt x="1" y="12"/>
                    <a:pt x="1" y="11"/>
                  </a:cubicBezTo>
                  <a:cubicBezTo>
                    <a:pt x="1" y="11"/>
                    <a:pt x="1" y="11"/>
                    <a:pt x="1" y="11"/>
                  </a:cubicBezTo>
                  <a:cubicBezTo>
                    <a:pt x="1" y="10"/>
                    <a:pt x="0" y="10"/>
                    <a:pt x="0" y="9"/>
                  </a:cubicBezTo>
                  <a:cubicBezTo>
                    <a:pt x="0" y="9"/>
                    <a:pt x="0" y="9"/>
                    <a:pt x="0" y="9"/>
                  </a:cubicBezTo>
                  <a:cubicBezTo>
                    <a:pt x="0" y="8"/>
                    <a:pt x="0" y="8"/>
                    <a:pt x="1" y="8"/>
                  </a:cubicBezTo>
                  <a:cubicBezTo>
                    <a:pt x="1" y="8"/>
                    <a:pt x="1" y="7"/>
                    <a:pt x="1" y="7"/>
                  </a:cubicBezTo>
                  <a:cubicBezTo>
                    <a:pt x="1" y="7"/>
                    <a:pt x="1" y="7"/>
                    <a:pt x="1" y="6"/>
                  </a:cubicBezTo>
                  <a:cubicBezTo>
                    <a:pt x="2" y="5"/>
                    <a:pt x="2" y="5"/>
                    <a:pt x="2" y="5"/>
                  </a:cubicBezTo>
                  <a:cubicBezTo>
                    <a:pt x="2" y="5"/>
                    <a:pt x="2" y="4"/>
                    <a:pt x="2" y="4"/>
                  </a:cubicBezTo>
                  <a:cubicBezTo>
                    <a:pt x="2" y="4"/>
                    <a:pt x="2" y="4"/>
                    <a:pt x="2" y="3"/>
                  </a:cubicBezTo>
                  <a:cubicBezTo>
                    <a:pt x="1" y="3"/>
                    <a:pt x="1" y="2"/>
                    <a:pt x="1" y="2"/>
                  </a:cubicBezTo>
                  <a:cubicBezTo>
                    <a:pt x="1" y="2"/>
                    <a:pt x="1" y="2"/>
                    <a:pt x="1" y="2"/>
                  </a:cubicBezTo>
                  <a:cubicBezTo>
                    <a:pt x="1" y="2"/>
                    <a:pt x="1" y="1"/>
                    <a:pt x="1" y="1"/>
                  </a:cubicBezTo>
                  <a:cubicBezTo>
                    <a:pt x="2" y="1"/>
                    <a:pt x="2" y="2"/>
                    <a:pt x="3" y="3"/>
                  </a:cubicBezTo>
                  <a:cubicBezTo>
                    <a:pt x="5" y="4"/>
                    <a:pt x="6" y="5"/>
                    <a:pt x="6" y="7"/>
                  </a:cubicBezTo>
                  <a:cubicBezTo>
                    <a:pt x="6" y="7"/>
                    <a:pt x="6" y="7"/>
                    <a:pt x="6" y="8"/>
                  </a:cubicBezTo>
                  <a:cubicBezTo>
                    <a:pt x="7" y="8"/>
                    <a:pt x="8" y="9"/>
                    <a:pt x="8" y="10"/>
                  </a:cubicBezTo>
                  <a:cubicBezTo>
                    <a:pt x="8" y="11"/>
                    <a:pt x="7" y="12"/>
                    <a:pt x="7" y="12"/>
                  </a:cubicBezTo>
                  <a:cubicBezTo>
                    <a:pt x="6" y="13"/>
                    <a:pt x="6" y="13"/>
                    <a:pt x="6" y="13"/>
                  </a:cubicBezTo>
                  <a:cubicBezTo>
                    <a:pt x="6" y="14"/>
                    <a:pt x="6" y="14"/>
                    <a:pt x="6" y="15"/>
                  </a:cubicBezTo>
                  <a:cubicBezTo>
                    <a:pt x="6" y="15"/>
                    <a:pt x="6" y="16"/>
                    <a:pt x="7" y="17"/>
                  </a:cubicBezTo>
                  <a:cubicBezTo>
                    <a:pt x="7" y="18"/>
                    <a:pt x="8" y="18"/>
                    <a:pt x="8" y="18"/>
                  </a:cubicBezTo>
                  <a:cubicBezTo>
                    <a:pt x="9" y="18"/>
                    <a:pt x="10" y="16"/>
                    <a:pt x="10" y="15"/>
                  </a:cubicBezTo>
                  <a:cubicBezTo>
                    <a:pt x="10" y="14"/>
                    <a:pt x="10" y="14"/>
                    <a:pt x="10" y="14"/>
                  </a:cubicBezTo>
                  <a:cubicBezTo>
                    <a:pt x="10" y="14"/>
                    <a:pt x="10" y="14"/>
                    <a:pt x="10" y="14"/>
                  </a:cubicBezTo>
                  <a:cubicBezTo>
                    <a:pt x="10" y="13"/>
                    <a:pt x="10" y="13"/>
                    <a:pt x="10" y="13"/>
                  </a:cubicBezTo>
                  <a:cubicBezTo>
                    <a:pt x="10" y="12"/>
                    <a:pt x="10" y="12"/>
                    <a:pt x="10" y="12"/>
                  </a:cubicBezTo>
                  <a:cubicBezTo>
                    <a:pt x="10" y="11"/>
                    <a:pt x="10" y="11"/>
                    <a:pt x="10" y="11"/>
                  </a:cubicBezTo>
                  <a:cubicBezTo>
                    <a:pt x="10" y="10"/>
                    <a:pt x="10" y="10"/>
                    <a:pt x="10" y="10"/>
                  </a:cubicBezTo>
                  <a:cubicBezTo>
                    <a:pt x="10" y="10"/>
                    <a:pt x="10" y="10"/>
                    <a:pt x="10" y="10"/>
                  </a:cubicBezTo>
                  <a:cubicBezTo>
                    <a:pt x="9" y="9"/>
                    <a:pt x="9" y="9"/>
                    <a:pt x="9" y="9"/>
                  </a:cubicBezTo>
                  <a:cubicBezTo>
                    <a:pt x="8" y="8"/>
                    <a:pt x="7" y="6"/>
                    <a:pt x="7" y="6"/>
                  </a:cubicBezTo>
                  <a:cubicBezTo>
                    <a:pt x="7" y="5"/>
                    <a:pt x="8" y="4"/>
                    <a:pt x="9" y="4"/>
                  </a:cubicBezTo>
                  <a:cubicBezTo>
                    <a:pt x="9" y="4"/>
                    <a:pt x="9" y="4"/>
                    <a:pt x="10" y="4"/>
                  </a:cubicBezTo>
                  <a:cubicBezTo>
                    <a:pt x="10" y="4"/>
                    <a:pt x="10" y="4"/>
                    <a:pt x="10" y="4"/>
                  </a:cubicBezTo>
                  <a:cubicBezTo>
                    <a:pt x="10" y="2"/>
                    <a:pt x="10" y="1"/>
                    <a:pt x="10" y="1"/>
                  </a:cubicBezTo>
                  <a:cubicBezTo>
                    <a:pt x="11" y="1"/>
                    <a:pt x="11" y="1"/>
                    <a:pt x="11" y="1"/>
                  </a:cubicBezTo>
                  <a:cubicBezTo>
                    <a:pt x="11" y="2"/>
                    <a:pt x="11" y="2"/>
                    <a:pt x="11" y="2"/>
                  </a:cubicBezTo>
                  <a:cubicBezTo>
                    <a:pt x="12" y="2"/>
                    <a:pt x="12" y="2"/>
                    <a:pt x="12" y="2"/>
                  </a:cubicBezTo>
                  <a:cubicBezTo>
                    <a:pt x="12" y="2"/>
                    <a:pt x="12" y="2"/>
                    <a:pt x="12" y="2"/>
                  </a:cubicBezTo>
                  <a:cubicBezTo>
                    <a:pt x="12" y="2"/>
                    <a:pt x="12" y="2"/>
                    <a:pt x="13" y="1"/>
                  </a:cubicBezTo>
                  <a:cubicBezTo>
                    <a:pt x="13" y="1"/>
                    <a:pt x="13" y="1"/>
                    <a:pt x="13" y="1"/>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5" y="1"/>
                  </a:cubicBezTo>
                  <a:cubicBezTo>
                    <a:pt x="15" y="1"/>
                    <a:pt x="15" y="1"/>
                    <a:pt x="15" y="1"/>
                  </a:cubicBezTo>
                  <a:cubicBezTo>
                    <a:pt x="15" y="1"/>
                    <a:pt x="15" y="2"/>
                    <a:pt x="16" y="2"/>
                  </a:cubicBezTo>
                  <a:cubicBezTo>
                    <a:pt x="16" y="2"/>
                    <a:pt x="16" y="2"/>
                    <a:pt x="16" y="2"/>
                  </a:cubicBezTo>
                  <a:cubicBezTo>
                    <a:pt x="16" y="2"/>
                    <a:pt x="16" y="2"/>
                    <a:pt x="16" y="2"/>
                  </a:cubicBezTo>
                  <a:cubicBezTo>
                    <a:pt x="17" y="1"/>
                    <a:pt x="17" y="1"/>
                    <a:pt x="17" y="1"/>
                  </a:cubicBezTo>
                  <a:cubicBezTo>
                    <a:pt x="17" y="1"/>
                    <a:pt x="17" y="1"/>
                    <a:pt x="17" y="1"/>
                  </a:cubicBezTo>
                  <a:cubicBezTo>
                    <a:pt x="17" y="1"/>
                    <a:pt x="17" y="1"/>
                    <a:pt x="17" y="1"/>
                  </a:cubicBezTo>
                  <a:cubicBezTo>
                    <a:pt x="17" y="2"/>
                    <a:pt x="18" y="2"/>
                    <a:pt x="18" y="2"/>
                  </a:cubicBezTo>
                  <a:cubicBezTo>
                    <a:pt x="18" y="3"/>
                    <a:pt x="18" y="3"/>
                    <a:pt x="18" y="3"/>
                  </a:cubicBezTo>
                  <a:cubicBezTo>
                    <a:pt x="18" y="4"/>
                    <a:pt x="18" y="4"/>
                    <a:pt x="18" y="4"/>
                  </a:cubicBezTo>
                  <a:cubicBezTo>
                    <a:pt x="18" y="4"/>
                    <a:pt x="18" y="4"/>
                    <a:pt x="18" y="4"/>
                  </a:cubicBezTo>
                  <a:cubicBezTo>
                    <a:pt x="19" y="4"/>
                    <a:pt x="20" y="5"/>
                    <a:pt x="20" y="6"/>
                  </a:cubicBezTo>
                  <a:cubicBezTo>
                    <a:pt x="20" y="7"/>
                    <a:pt x="19" y="8"/>
                    <a:pt x="18" y="9"/>
                  </a:cubicBezTo>
                  <a:cubicBezTo>
                    <a:pt x="18" y="10"/>
                    <a:pt x="18" y="10"/>
                    <a:pt x="18" y="10"/>
                  </a:cubicBezTo>
                  <a:cubicBezTo>
                    <a:pt x="18" y="13"/>
                    <a:pt x="19" y="14"/>
                    <a:pt x="23" y="14"/>
                  </a:cubicBezTo>
                  <a:cubicBezTo>
                    <a:pt x="25" y="14"/>
                    <a:pt x="25" y="14"/>
                    <a:pt x="25" y="14"/>
                  </a:cubicBezTo>
                  <a:cubicBezTo>
                    <a:pt x="26" y="14"/>
                    <a:pt x="27" y="15"/>
                    <a:pt x="29" y="15"/>
                  </a:cubicBezTo>
                  <a:cubicBezTo>
                    <a:pt x="30" y="16"/>
                    <a:pt x="31" y="16"/>
                    <a:pt x="31" y="16"/>
                  </a:cubicBezTo>
                  <a:cubicBezTo>
                    <a:pt x="31" y="16"/>
                    <a:pt x="32" y="16"/>
                    <a:pt x="32" y="16"/>
                  </a:cubicBezTo>
                  <a:cubicBezTo>
                    <a:pt x="32" y="15"/>
                    <a:pt x="32" y="15"/>
                    <a:pt x="32" y="15"/>
                  </a:cubicBezTo>
                  <a:cubicBezTo>
                    <a:pt x="32" y="15"/>
                    <a:pt x="31" y="14"/>
                    <a:pt x="28" y="14"/>
                  </a:cubicBezTo>
                  <a:cubicBezTo>
                    <a:pt x="23" y="12"/>
                    <a:pt x="20" y="10"/>
                    <a:pt x="20" y="6"/>
                  </a:cubicBezTo>
                  <a:cubicBezTo>
                    <a:pt x="20" y="3"/>
                    <a:pt x="23" y="1"/>
                    <a:pt x="26" y="1"/>
                  </a:cubicBezTo>
                  <a:cubicBezTo>
                    <a:pt x="27" y="1"/>
                    <a:pt x="28" y="1"/>
                    <a:pt x="29" y="1"/>
                  </a:cubicBezTo>
                  <a:cubicBezTo>
                    <a:pt x="31" y="2"/>
                    <a:pt x="31" y="2"/>
                    <a:pt x="31" y="2"/>
                  </a:cubicBezTo>
                  <a:cubicBezTo>
                    <a:pt x="31" y="2"/>
                    <a:pt x="31" y="2"/>
                    <a:pt x="31" y="2"/>
                  </a:cubicBezTo>
                  <a:cubicBezTo>
                    <a:pt x="32" y="2"/>
                    <a:pt x="32" y="2"/>
                    <a:pt x="32" y="1"/>
                  </a:cubicBezTo>
                  <a:cubicBezTo>
                    <a:pt x="32" y="0"/>
                    <a:pt x="32" y="0"/>
                    <a:pt x="32" y="0"/>
                  </a:cubicBezTo>
                  <a:cubicBezTo>
                    <a:pt x="33" y="0"/>
                    <a:pt x="33" y="1"/>
                    <a:pt x="34" y="2"/>
                  </a:cubicBezTo>
                  <a:cubicBezTo>
                    <a:pt x="35" y="2"/>
                    <a:pt x="35" y="3"/>
                    <a:pt x="35" y="4"/>
                  </a:cubicBezTo>
                  <a:cubicBezTo>
                    <a:pt x="35" y="5"/>
                    <a:pt x="35" y="5"/>
                    <a:pt x="34" y="6"/>
                  </a:cubicBezTo>
                  <a:cubicBezTo>
                    <a:pt x="33" y="7"/>
                    <a:pt x="32" y="7"/>
                    <a:pt x="31" y="7"/>
                  </a:cubicBezTo>
                  <a:cubicBezTo>
                    <a:pt x="30" y="7"/>
                    <a:pt x="28" y="7"/>
                    <a:pt x="26" y="5"/>
                  </a:cubicBezTo>
                  <a:cubicBezTo>
                    <a:pt x="25" y="5"/>
                    <a:pt x="25" y="5"/>
                    <a:pt x="24" y="5"/>
                  </a:cubicBezTo>
                  <a:cubicBezTo>
                    <a:pt x="24" y="5"/>
                    <a:pt x="23" y="5"/>
                    <a:pt x="23" y="6"/>
                  </a:cubicBezTo>
                  <a:cubicBezTo>
                    <a:pt x="23" y="6"/>
                    <a:pt x="24" y="7"/>
                    <a:pt x="25" y="7"/>
                  </a:cubicBezTo>
                  <a:cubicBezTo>
                    <a:pt x="26" y="7"/>
                    <a:pt x="27" y="8"/>
                    <a:pt x="27" y="8"/>
                  </a:cubicBezTo>
                  <a:cubicBezTo>
                    <a:pt x="29" y="9"/>
                    <a:pt x="30" y="9"/>
                    <a:pt x="31" y="10"/>
                  </a:cubicBezTo>
                  <a:cubicBezTo>
                    <a:pt x="34" y="11"/>
                    <a:pt x="36" y="13"/>
                    <a:pt x="36" y="15"/>
                  </a:cubicBezTo>
                  <a:cubicBezTo>
                    <a:pt x="36" y="17"/>
                    <a:pt x="34" y="19"/>
                    <a:pt x="32" y="19"/>
                  </a:cubicBezTo>
                  <a:cubicBezTo>
                    <a:pt x="31" y="19"/>
                    <a:pt x="31" y="19"/>
                    <a:pt x="30"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61">
              <a:extLst>
                <a:ext uri="{FF2B5EF4-FFF2-40B4-BE49-F238E27FC236}">
                  <a16:creationId xmlns:a16="http://schemas.microsoft.com/office/drawing/2014/main" id="{A2716004-E17C-4E26-9AA5-E6952794C2E7}"/>
                </a:ext>
              </a:extLst>
            </p:cNvPr>
            <p:cNvSpPr>
              <a:spLocks/>
            </p:cNvSpPr>
            <p:nvPr userDrawn="1"/>
          </p:nvSpPr>
          <p:spPr bwMode="auto">
            <a:xfrm>
              <a:off x="218" y="108"/>
              <a:ext cx="64" cy="69"/>
            </a:xfrm>
            <a:custGeom>
              <a:avLst/>
              <a:gdLst>
                <a:gd name="T0" fmla="*/ 31 w 31"/>
                <a:gd name="T1" fmla="*/ 31 h 33"/>
                <a:gd name="T2" fmla="*/ 30 w 31"/>
                <a:gd name="T3" fmla="*/ 28 h 33"/>
                <a:gd name="T4" fmla="*/ 30 w 31"/>
                <a:gd name="T5" fmla="*/ 26 h 33"/>
                <a:gd name="T6" fmla="*/ 31 w 31"/>
                <a:gd name="T7" fmla="*/ 25 h 33"/>
                <a:gd name="T8" fmla="*/ 30 w 31"/>
                <a:gd name="T9" fmla="*/ 23 h 33"/>
                <a:gd name="T10" fmla="*/ 26 w 31"/>
                <a:gd name="T11" fmla="*/ 18 h 33"/>
                <a:gd name="T12" fmla="*/ 23 w 31"/>
                <a:gd name="T13" fmla="*/ 16 h 33"/>
                <a:gd name="T14" fmla="*/ 30 w 31"/>
                <a:gd name="T15" fmla="*/ 11 h 33"/>
                <a:gd name="T16" fmla="*/ 28 w 31"/>
                <a:gd name="T17" fmla="*/ 11 h 33"/>
                <a:gd name="T18" fmla="*/ 25 w 31"/>
                <a:gd name="T19" fmla="*/ 10 h 33"/>
                <a:gd name="T20" fmla="*/ 24 w 31"/>
                <a:gd name="T21" fmla="*/ 9 h 33"/>
                <a:gd name="T22" fmla="*/ 21 w 31"/>
                <a:gd name="T23" fmla="*/ 7 h 33"/>
                <a:gd name="T24" fmla="*/ 22 w 31"/>
                <a:gd name="T25" fmla="*/ 3 h 33"/>
                <a:gd name="T26" fmla="*/ 29 w 31"/>
                <a:gd name="T27" fmla="*/ 5 h 33"/>
                <a:gd name="T28" fmla="*/ 27 w 31"/>
                <a:gd name="T29" fmla="*/ 4 h 33"/>
                <a:gd name="T30" fmla="*/ 25 w 31"/>
                <a:gd name="T31" fmla="*/ 2 h 33"/>
                <a:gd name="T32" fmla="*/ 30 w 31"/>
                <a:gd name="T33" fmla="*/ 1 h 33"/>
                <a:gd name="T34" fmla="*/ 29 w 31"/>
                <a:gd name="T35" fmla="*/ 2 h 33"/>
                <a:gd name="T36" fmla="*/ 25 w 31"/>
                <a:gd name="T37" fmla="*/ 11 h 33"/>
                <a:gd name="T38" fmla="*/ 21 w 31"/>
                <a:gd name="T39" fmla="*/ 14 h 33"/>
                <a:gd name="T40" fmla="*/ 12 w 31"/>
                <a:gd name="T41" fmla="*/ 17 h 33"/>
                <a:gd name="T42" fmla="*/ 9 w 31"/>
                <a:gd name="T43" fmla="*/ 17 h 33"/>
                <a:gd name="T44" fmla="*/ 9 w 31"/>
                <a:gd name="T45" fmla="*/ 14 h 33"/>
                <a:gd name="T46" fmla="*/ 11 w 31"/>
                <a:gd name="T47" fmla="*/ 15 h 33"/>
                <a:gd name="T48" fmla="*/ 13 w 31"/>
                <a:gd name="T49" fmla="*/ 16 h 33"/>
                <a:gd name="T50" fmla="*/ 13 w 31"/>
                <a:gd name="T51" fmla="*/ 14 h 33"/>
                <a:gd name="T52" fmla="*/ 15 w 31"/>
                <a:gd name="T53" fmla="*/ 14 h 33"/>
                <a:gd name="T54" fmla="*/ 13 w 31"/>
                <a:gd name="T55" fmla="*/ 12 h 33"/>
                <a:gd name="T56" fmla="*/ 14 w 31"/>
                <a:gd name="T57" fmla="*/ 5 h 33"/>
                <a:gd name="T58" fmla="*/ 16 w 31"/>
                <a:gd name="T59" fmla="*/ 6 h 33"/>
                <a:gd name="T60" fmla="*/ 14 w 31"/>
                <a:gd name="T61" fmla="*/ 3 h 33"/>
                <a:gd name="T62" fmla="*/ 14 w 31"/>
                <a:gd name="T63" fmla="*/ 1 h 33"/>
                <a:gd name="T64" fmla="*/ 12 w 31"/>
                <a:gd name="T65" fmla="*/ 2 h 33"/>
                <a:gd name="T66" fmla="*/ 10 w 31"/>
                <a:gd name="T67" fmla="*/ 2 h 33"/>
                <a:gd name="T68" fmla="*/ 9 w 31"/>
                <a:gd name="T69" fmla="*/ 3 h 33"/>
                <a:gd name="T70" fmla="*/ 8 w 31"/>
                <a:gd name="T71" fmla="*/ 2 h 33"/>
                <a:gd name="T72" fmla="*/ 7 w 31"/>
                <a:gd name="T73" fmla="*/ 4 h 33"/>
                <a:gd name="T74" fmla="*/ 6 w 31"/>
                <a:gd name="T75" fmla="*/ 7 h 33"/>
                <a:gd name="T76" fmla="*/ 7 w 31"/>
                <a:gd name="T77" fmla="*/ 5 h 33"/>
                <a:gd name="T78" fmla="*/ 9 w 31"/>
                <a:gd name="T79" fmla="*/ 11 h 33"/>
                <a:gd name="T80" fmla="*/ 8 w 31"/>
                <a:gd name="T81" fmla="*/ 12 h 33"/>
                <a:gd name="T82" fmla="*/ 2 w 31"/>
                <a:gd name="T83" fmla="*/ 30 h 33"/>
                <a:gd name="T84" fmla="*/ 3 w 31"/>
                <a:gd name="T85" fmla="*/ 31 h 33"/>
                <a:gd name="T86" fmla="*/ 5 w 31"/>
                <a:gd name="T87" fmla="*/ 30 h 33"/>
                <a:gd name="T88" fmla="*/ 7 w 31"/>
                <a:gd name="T89" fmla="*/ 31 h 33"/>
                <a:gd name="T90" fmla="*/ 7 w 31"/>
                <a:gd name="T91" fmla="*/ 28 h 33"/>
                <a:gd name="T92" fmla="*/ 9 w 31"/>
                <a:gd name="T93" fmla="*/ 26 h 33"/>
                <a:gd name="T94" fmla="*/ 10 w 31"/>
                <a:gd name="T95" fmla="*/ 26 h 33"/>
                <a:gd name="T96" fmla="*/ 12 w 31"/>
                <a:gd name="T97" fmla="*/ 23 h 33"/>
                <a:gd name="T98" fmla="*/ 13 w 31"/>
                <a:gd name="T99" fmla="*/ 22 h 33"/>
                <a:gd name="T100" fmla="*/ 14 w 31"/>
                <a:gd name="T101" fmla="*/ 19 h 33"/>
                <a:gd name="T102" fmla="*/ 16 w 31"/>
                <a:gd name="T103" fmla="*/ 19 h 33"/>
                <a:gd name="T104" fmla="*/ 20 w 31"/>
                <a:gd name="T105" fmla="*/ 18 h 33"/>
                <a:gd name="T106" fmla="*/ 20 w 31"/>
                <a:gd name="T107" fmla="*/ 18 h 33"/>
                <a:gd name="T108" fmla="*/ 26 w 31"/>
                <a:gd name="T109" fmla="*/ 33 h 33"/>
                <a:gd name="T110" fmla="*/ 28 w 31"/>
                <a:gd name="T111" fmla="*/ 32 h 33"/>
                <a:gd name="T112" fmla="*/ 29 w 31"/>
                <a:gd name="T113"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33">
                  <a:moveTo>
                    <a:pt x="31" y="33"/>
                  </a:moveTo>
                  <a:cubicBezTo>
                    <a:pt x="31" y="32"/>
                    <a:pt x="31" y="32"/>
                    <a:pt x="31" y="32"/>
                  </a:cubicBezTo>
                  <a:cubicBezTo>
                    <a:pt x="31" y="32"/>
                    <a:pt x="31" y="32"/>
                    <a:pt x="31" y="32"/>
                  </a:cubicBezTo>
                  <a:cubicBezTo>
                    <a:pt x="31" y="31"/>
                    <a:pt x="31" y="31"/>
                    <a:pt x="31" y="31"/>
                  </a:cubicBezTo>
                  <a:cubicBezTo>
                    <a:pt x="31" y="31"/>
                    <a:pt x="31" y="31"/>
                    <a:pt x="31" y="31"/>
                  </a:cubicBezTo>
                  <a:cubicBezTo>
                    <a:pt x="31" y="30"/>
                    <a:pt x="31" y="30"/>
                    <a:pt x="31" y="30"/>
                  </a:cubicBezTo>
                  <a:cubicBezTo>
                    <a:pt x="30" y="29"/>
                    <a:pt x="30" y="29"/>
                    <a:pt x="30" y="29"/>
                  </a:cubicBezTo>
                  <a:cubicBezTo>
                    <a:pt x="30" y="29"/>
                    <a:pt x="30" y="29"/>
                    <a:pt x="30" y="28"/>
                  </a:cubicBezTo>
                  <a:cubicBezTo>
                    <a:pt x="30" y="28"/>
                    <a:pt x="30" y="28"/>
                    <a:pt x="30" y="28"/>
                  </a:cubicBezTo>
                  <a:cubicBezTo>
                    <a:pt x="30" y="28"/>
                    <a:pt x="30" y="28"/>
                    <a:pt x="30" y="28"/>
                  </a:cubicBezTo>
                  <a:cubicBezTo>
                    <a:pt x="30" y="28"/>
                    <a:pt x="30" y="28"/>
                    <a:pt x="30" y="28"/>
                  </a:cubicBezTo>
                  <a:cubicBezTo>
                    <a:pt x="31" y="28"/>
                    <a:pt x="31" y="28"/>
                    <a:pt x="31" y="28"/>
                  </a:cubicBezTo>
                  <a:cubicBezTo>
                    <a:pt x="31" y="28"/>
                    <a:pt x="31" y="28"/>
                    <a:pt x="31" y="27"/>
                  </a:cubicBezTo>
                  <a:cubicBezTo>
                    <a:pt x="31" y="27"/>
                    <a:pt x="31" y="26"/>
                    <a:pt x="31" y="26"/>
                  </a:cubicBezTo>
                  <a:cubicBezTo>
                    <a:pt x="30" y="26"/>
                    <a:pt x="30" y="26"/>
                    <a:pt x="30" y="26"/>
                  </a:cubicBezTo>
                  <a:cubicBezTo>
                    <a:pt x="30" y="25"/>
                    <a:pt x="30" y="25"/>
                    <a:pt x="30" y="25"/>
                  </a:cubicBezTo>
                  <a:cubicBezTo>
                    <a:pt x="30" y="25"/>
                    <a:pt x="30" y="25"/>
                    <a:pt x="30" y="25"/>
                  </a:cubicBezTo>
                  <a:cubicBezTo>
                    <a:pt x="30" y="25"/>
                    <a:pt x="30" y="25"/>
                    <a:pt x="30" y="25"/>
                  </a:cubicBezTo>
                  <a:cubicBezTo>
                    <a:pt x="30" y="25"/>
                    <a:pt x="30" y="25"/>
                    <a:pt x="31" y="25"/>
                  </a:cubicBezTo>
                  <a:cubicBezTo>
                    <a:pt x="31" y="25"/>
                    <a:pt x="31" y="25"/>
                    <a:pt x="31" y="25"/>
                  </a:cubicBezTo>
                  <a:cubicBezTo>
                    <a:pt x="31" y="25"/>
                    <a:pt x="31" y="25"/>
                    <a:pt x="31" y="25"/>
                  </a:cubicBezTo>
                  <a:cubicBezTo>
                    <a:pt x="31" y="24"/>
                    <a:pt x="31" y="24"/>
                    <a:pt x="31" y="24"/>
                  </a:cubicBezTo>
                  <a:cubicBezTo>
                    <a:pt x="31" y="24"/>
                    <a:pt x="31" y="24"/>
                    <a:pt x="31" y="24"/>
                  </a:cubicBezTo>
                  <a:cubicBezTo>
                    <a:pt x="31" y="23"/>
                    <a:pt x="31" y="23"/>
                    <a:pt x="31" y="23"/>
                  </a:cubicBezTo>
                  <a:cubicBezTo>
                    <a:pt x="31" y="23"/>
                    <a:pt x="31" y="23"/>
                    <a:pt x="30" y="23"/>
                  </a:cubicBezTo>
                  <a:cubicBezTo>
                    <a:pt x="30" y="23"/>
                    <a:pt x="30" y="23"/>
                    <a:pt x="30" y="23"/>
                  </a:cubicBezTo>
                  <a:cubicBezTo>
                    <a:pt x="30" y="23"/>
                    <a:pt x="30" y="23"/>
                    <a:pt x="30" y="23"/>
                  </a:cubicBezTo>
                  <a:cubicBezTo>
                    <a:pt x="29" y="23"/>
                    <a:pt x="29" y="23"/>
                    <a:pt x="29" y="23"/>
                  </a:cubicBezTo>
                  <a:cubicBezTo>
                    <a:pt x="28" y="23"/>
                    <a:pt x="27" y="22"/>
                    <a:pt x="27" y="21"/>
                  </a:cubicBezTo>
                  <a:cubicBezTo>
                    <a:pt x="26" y="18"/>
                    <a:pt x="26" y="18"/>
                    <a:pt x="26" y="18"/>
                  </a:cubicBezTo>
                  <a:cubicBezTo>
                    <a:pt x="26" y="18"/>
                    <a:pt x="25" y="17"/>
                    <a:pt x="24" y="16"/>
                  </a:cubicBezTo>
                  <a:cubicBezTo>
                    <a:pt x="24" y="16"/>
                    <a:pt x="24" y="16"/>
                    <a:pt x="24" y="16"/>
                  </a:cubicBezTo>
                  <a:cubicBezTo>
                    <a:pt x="23" y="16"/>
                    <a:pt x="23" y="16"/>
                    <a:pt x="23" y="16"/>
                  </a:cubicBezTo>
                  <a:cubicBezTo>
                    <a:pt x="23" y="16"/>
                    <a:pt x="23" y="16"/>
                    <a:pt x="23" y="16"/>
                  </a:cubicBezTo>
                  <a:cubicBezTo>
                    <a:pt x="23" y="16"/>
                    <a:pt x="23" y="16"/>
                    <a:pt x="23" y="16"/>
                  </a:cubicBezTo>
                  <a:cubicBezTo>
                    <a:pt x="24" y="16"/>
                    <a:pt x="24" y="16"/>
                    <a:pt x="24" y="16"/>
                  </a:cubicBezTo>
                  <a:cubicBezTo>
                    <a:pt x="25" y="16"/>
                    <a:pt x="26" y="16"/>
                    <a:pt x="26" y="16"/>
                  </a:cubicBezTo>
                  <a:cubicBezTo>
                    <a:pt x="27" y="17"/>
                    <a:pt x="28" y="17"/>
                    <a:pt x="29" y="17"/>
                  </a:cubicBezTo>
                  <a:cubicBezTo>
                    <a:pt x="30" y="17"/>
                    <a:pt x="31" y="16"/>
                    <a:pt x="31" y="14"/>
                  </a:cubicBezTo>
                  <a:cubicBezTo>
                    <a:pt x="31" y="13"/>
                    <a:pt x="31" y="12"/>
                    <a:pt x="30" y="11"/>
                  </a:cubicBezTo>
                  <a:cubicBezTo>
                    <a:pt x="29" y="11"/>
                    <a:pt x="29" y="10"/>
                    <a:pt x="29" y="10"/>
                  </a:cubicBezTo>
                  <a:cubicBezTo>
                    <a:pt x="29" y="10"/>
                    <a:pt x="29" y="10"/>
                    <a:pt x="29" y="11"/>
                  </a:cubicBezTo>
                  <a:cubicBezTo>
                    <a:pt x="29" y="11"/>
                    <a:pt x="29" y="11"/>
                    <a:pt x="29" y="11"/>
                  </a:cubicBezTo>
                  <a:cubicBezTo>
                    <a:pt x="29" y="11"/>
                    <a:pt x="29" y="11"/>
                    <a:pt x="29" y="11"/>
                  </a:cubicBezTo>
                  <a:cubicBezTo>
                    <a:pt x="29" y="11"/>
                    <a:pt x="29" y="11"/>
                    <a:pt x="28" y="11"/>
                  </a:cubicBezTo>
                  <a:cubicBezTo>
                    <a:pt x="28" y="11"/>
                    <a:pt x="28" y="11"/>
                    <a:pt x="28" y="11"/>
                  </a:cubicBezTo>
                  <a:cubicBezTo>
                    <a:pt x="27" y="9"/>
                    <a:pt x="26" y="9"/>
                    <a:pt x="25" y="9"/>
                  </a:cubicBezTo>
                  <a:cubicBezTo>
                    <a:pt x="25" y="9"/>
                    <a:pt x="25" y="9"/>
                    <a:pt x="25" y="9"/>
                  </a:cubicBezTo>
                  <a:cubicBezTo>
                    <a:pt x="25" y="9"/>
                    <a:pt x="25" y="9"/>
                    <a:pt x="25" y="9"/>
                  </a:cubicBezTo>
                  <a:cubicBezTo>
                    <a:pt x="25" y="10"/>
                    <a:pt x="25" y="10"/>
                    <a:pt x="25" y="10"/>
                  </a:cubicBezTo>
                  <a:cubicBezTo>
                    <a:pt x="25" y="10"/>
                    <a:pt x="25" y="10"/>
                    <a:pt x="25" y="10"/>
                  </a:cubicBezTo>
                  <a:cubicBezTo>
                    <a:pt x="25" y="10"/>
                    <a:pt x="25" y="10"/>
                    <a:pt x="25" y="10"/>
                  </a:cubicBezTo>
                  <a:cubicBezTo>
                    <a:pt x="25" y="10"/>
                    <a:pt x="25" y="10"/>
                    <a:pt x="25" y="10"/>
                  </a:cubicBezTo>
                  <a:cubicBezTo>
                    <a:pt x="24" y="9"/>
                    <a:pt x="24" y="9"/>
                    <a:pt x="24" y="9"/>
                  </a:cubicBezTo>
                  <a:cubicBezTo>
                    <a:pt x="24" y="9"/>
                    <a:pt x="24" y="9"/>
                    <a:pt x="24" y="9"/>
                  </a:cubicBezTo>
                  <a:cubicBezTo>
                    <a:pt x="23" y="8"/>
                    <a:pt x="23" y="8"/>
                    <a:pt x="22" y="7"/>
                  </a:cubicBezTo>
                  <a:cubicBezTo>
                    <a:pt x="22" y="7"/>
                    <a:pt x="22" y="7"/>
                    <a:pt x="21" y="7"/>
                  </a:cubicBezTo>
                  <a:cubicBezTo>
                    <a:pt x="21" y="7"/>
                    <a:pt x="21" y="7"/>
                    <a:pt x="21" y="7"/>
                  </a:cubicBezTo>
                  <a:cubicBezTo>
                    <a:pt x="21" y="7"/>
                    <a:pt x="21" y="7"/>
                    <a:pt x="21" y="7"/>
                  </a:cubicBezTo>
                  <a:cubicBezTo>
                    <a:pt x="21" y="7"/>
                    <a:pt x="21" y="7"/>
                    <a:pt x="21" y="7"/>
                  </a:cubicBezTo>
                  <a:cubicBezTo>
                    <a:pt x="21" y="8"/>
                    <a:pt x="21" y="8"/>
                    <a:pt x="21" y="8"/>
                  </a:cubicBezTo>
                  <a:cubicBezTo>
                    <a:pt x="21" y="8"/>
                    <a:pt x="21" y="8"/>
                    <a:pt x="21" y="8"/>
                  </a:cubicBezTo>
                  <a:cubicBezTo>
                    <a:pt x="21" y="8"/>
                    <a:pt x="20" y="8"/>
                    <a:pt x="20" y="7"/>
                  </a:cubicBezTo>
                  <a:cubicBezTo>
                    <a:pt x="19" y="6"/>
                    <a:pt x="19" y="6"/>
                    <a:pt x="19" y="5"/>
                  </a:cubicBezTo>
                  <a:cubicBezTo>
                    <a:pt x="19" y="4"/>
                    <a:pt x="20" y="3"/>
                    <a:pt x="22" y="3"/>
                  </a:cubicBezTo>
                  <a:cubicBezTo>
                    <a:pt x="23" y="3"/>
                    <a:pt x="23" y="3"/>
                    <a:pt x="24" y="3"/>
                  </a:cubicBezTo>
                  <a:cubicBezTo>
                    <a:pt x="26" y="4"/>
                    <a:pt x="26" y="4"/>
                    <a:pt x="26" y="4"/>
                  </a:cubicBezTo>
                  <a:cubicBezTo>
                    <a:pt x="27" y="5"/>
                    <a:pt x="27" y="5"/>
                    <a:pt x="28" y="5"/>
                  </a:cubicBezTo>
                  <a:cubicBezTo>
                    <a:pt x="28" y="5"/>
                    <a:pt x="28" y="5"/>
                    <a:pt x="29" y="5"/>
                  </a:cubicBezTo>
                  <a:cubicBezTo>
                    <a:pt x="29" y="5"/>
                    <a:pt x="29" y="5"/>
                    <a:pt x="29" y="5"/>
                  </a:cubicBezTo>
                  <a:cubicBezTo>
                    <a:pt x="29" y="5"/>
                    <a:pt x="29" y="5"/>
                    <a:pt x="29" y="4"/>
                  </a:cubicBezTo>
                  <a:cubicBezTo>
                    <a:pt x="29" y="4"/>
                    <a:pt x="29" y="4"/>
                    <a:pt x="29" y="4"/>
                  </a:cubicBezTo>
                  <a:cubicBezTo>
                    <a:pt x="29" y="4"/>
                    <a:pt x="29" y="4"/>
                    <a:pt x="29" y="4"/>
                  </a:cubicBezTo>
                  <a:cubicBezTo>
                    <a:pt x="28" y="4"/>
                    <a:pt x="28" y="4"/>
                    <a:pt x="28" y="4"/>
                  </a:cubicBezTo>
                  <a:cubicBezTo>
                    <a:pt x="28" y="4"/>
                    <a:pt x="28" y="4"/>
                    <a:pt x="27" y="4"/>
                  </a:cubicBezTo>
                  <a:cubicBezTo>
                    <a:pt x="27" y="3"/>
                    <a:pt x="26" y="3"/>
                    <a:pt x="26" y="3"/>
                  </a:cubicBezTo>
                  <a:cubicBezTo>
                    <a:pt x="25" y="3"/>
                    <a:pt x="25" y="2"/>
                    <a:pt x="25" y="2"/>
                  </a:cubicBezTo>
                  <a:cubicBezTo>
                    <a:pt x="24" y="2"/>
                    <a:pt x="24" y="2"/>
                    <a:pt x="24" y="2"/>
                  </a:cubicBezTo>
                  <a:cubicBezTo>
                    <a:pt x="24" y="2"/>
                    <a:pt x="24" y="2"/>
                    <a:pt x="24" y="2"/>
                  </a:cubicBezTo>
                  <a:cubicBezTo>
                    <a:pt x="24" y="2"/>
                    <a:pt x="25" y="2"/>
                    <a:pt x="25" y="2"/>
                  </a:cubicBezTo>
                  <a:cubicBezTo>
                    <a:pt x="25" y="2"/>
                    <a:pt x="26" y="2"/>
                    <a:pt x="26" y="2"/>
                  </a:cubicBezTo>
                  <a:cubicBezTo>
                    <a:pt x="27" y="3"/>
                    <a:pt x="27" y="3"/>
                    <a:pt x="27" y="3"/>
                  </a:cubicBezTo>
                  <a:cubicBezTo>
                    <a:pt x="28" y="3"/>
                    <a:pt x="29" y="3"/>
                    <a:pt x="30" y="3"/>
                  </a:cubicBezTo>
                  <a:cubicBezTo>
                    <a:pt x="30" y="3"/>
                    <a:pt x="31" y="3"/>
                    <a:pt x="31" y="2"/>
                  </a:cubicBezTo>
                  <a:cubicBezTo>
                    <a:pt x="31" y="2"/>
                    <a:pt x="31" y="1"/>
                    <a:pt x="30" y="1"/>
                  </a:cubicBezTo>
                  <a:cubicBezTo>
                    <a:pt x="30" y="1"/>
                    <a:pt x="30" y="1"/>
                    <a:pt x="30" y="1"/>
                  </a:cubicBezTo>
                  <a:cubicBezTo>
                    <a:pt x="30" y="1"/>
                    <a:pt x="30" y="1"/>
                    <a:pt x="30" y="1"/>
                  </a:cubicBezTo>
                  <a:cubicBezTo>
                    <a:pt x="30" y="1"/>
                    <a:pt x="30" y="1"/>
                    <a:pt x="30" y="1"/>
                  </a:cubicBezTo>
                  <a:cubicBezTo>
                    <a:pt x="30" y="2"/>
                    <a:pt x="30" y="2"/>
                    <a:pt x="30" y="2"/>
                  </a:cubicBezTo>
                  <a:cubicBezTo>
                    <a:pt x="30" y="2"/>
                    <a:pt x="30" y="2"/>
                    <a:pt x="29" y="2"/>
                  </a:cubicBezTo>
                  <a:cubicBezTo>
                    <a:pt x="29" y="2"/>
                    <a:pt x="29" y="2"/>
                    <a:pt x="29" y="2"/>
                  </a:cubicBezTo>
                  <a:cubicBezTo>
                    <a:pt x="26" y="2"/>
                    <a:pt x="26" y="2"/>
                    <a:pt x="26" y="2"/>
                  </a:cubicBezTo>
                  <a:cubicBezTo>
                    <a:pt x="25" y="1"/>
                    <a:pt x="24" y="1"/>
                    <a:pt x="23" y="1"/>
                  </a:cubicBezTo>
                  <a:cubicBezTo>
                    <a:pt x="20" y="1"/>
                    <a:pt x="18" y="3"/>
                    <a:pt x="18" y="5"/>
                  </a:cubicBezTo>
                  <a:cubicBezTo>
                    <a:pt x="18" y="8"/>
                    <a:pt x="20" y="9"/>
                    <a:pt x="25" y="11"/>
                  </a:cubicBezTo>
                  <a:cubicBezTo>
                    <a:pt x="29" y="13"/>
                    <a:pt x="30" y="13"/>
                    <a:pt x="30" y="14"/>
                  </a:cubicBezTo>
                  <a:cubicBezTo>
                    <a:pt x="30" y="15"/>
                    <a:pt x="29" y="16"/>
                    <a:pt x="29" y="16"/>
                  </a:cubicBezTo>
                  <a:cubicBezTo>
                    <a:pt x="28" y="16"/>
                    <a:pt x="28" y="16"/>
                    <a:pt x="28" y="15"/>
                  </a:cubicBezTo>
                  <a:cubicBezTo>
                    <a:pt x="28" y="15"/>
                    <a:pt x="27" y="15"/>
                    <a:pt x="25" y="15"/>
                  </a:cubicBezTo>
                  <a:cubicBezTo>
                    <a:pt x="24" y="15"/>
                    <a:pt x="23" y="14"/>
                    <a:pt x="21" y="14"/>
                  </a:cubicBezTo>
                  <a:cubicBezTo>
                    <a:pt x="18" y="14"/>
                    <a:pt x="16" y="15"/>
                    <a:pt x="14" y="17"/>
                  </a:cubicBezTo>
                  <a:cubicBezTo>
                    <a:pt x="14" y="17"/>
                    <a:pt x="14" y="17"/>
                    <a:pt x="13" y="17"/>
                  </a:cubicBezTo>
                  <a:cubicBezTo>
                    <a:pt x="13" y="17"/>
                    <a:pt x="13" y="17"/>
                    <a:pt x="13" y="17"/>
                  </a:cubicBezTo>
                  <a:cubicBezTo>
                    <a:pt x="13" y="17"/>
                    <a:pt x="13" y="17"/>
                    <a:pt x="13" y="17"/>
                  </a:cubicBezTo>
                  <a:cubicBezTo>
                    <a:pt x="12" y="17"/>
                    <a:pt x="12" y="17"/>
                    <a:pt x="12" y="17"/>
                  </a:cubicBezTo>
                  <a:cubicBezTo>
                    <a:pt x="12" y="17"/>
                    <a:pt x="12" y="17"/>
                    <a:pt x="12" y="18"/>
                  </a:cubicBezTo>
                  <a:cubicBezTo>
                    <a:pt x="11" y="18"/>
                    <a:pt x="11" y="19"/>
                    <a:pt x="11" y="19"/>
                  </a:cubicBezTo>
                  <a:cubicBezTo>
                    <a:pt x="11" y="19"/>
                    <a:pt x="11" y="19"/>
                    <a:pt x="11" y="19"/>
                  </a:cubicBezTo>
                  <a:cubicBezTo>
                    <a:pt x="10" y="19"/>
                    <a:pt x="10" y="19"/>
                    <a:pt x="10" y="18"/>
                  </a:cubicBezTo>
                  <a:cubicBezTo>
                    <a:pt x="10" y="17"/>
                    <a:pt x="9" y="17"/>
                    <a:pt x="9" y="17"/>
                  </a:cubicBezTo>
                  <a:cubicBezTo>
                    <a:pt x="8" y="16"/>
                    <a:pt x="8" y="16"/>
                    <a:pt x="8" y="16"/>
                  </a:cubicBezTo>
                  <a:cubicBezTo>
                    <a:pt x="8" y="16"/>
                    <a:pt x="8" y="16"/>
                    <a:pt x="8" y="16"/>
                  </a:cubicBezTo>
                  <a:cubicBezTo>
                    <a:pt x="8" y="16"/>
                    <a:pt x="8" y="16"/>
                    <a:pt x="8" y="15"/>
                  </a:cubicBezTo>
                  <a:cubicBezTo>
                    <a:pt x="9" y="15"/>
                    <a:pt x="9" y="15"/>
                    <a:pt x="9" y="15"/>
                  </a:cubicBezTo>
                  <a:cubicBezTo>
                    <a:pt x="9" y="14"/>
                    <a:pt x="9" y="14"/>
                    <a:pt x="9" y="14"/>
                  </a:cubicBezTo>
                  <a:cubicBezTo>
                    <a:pt x="9" y="14"/>
                    <a:pt x="9" y="14"/>
                    <a:pt x="9" y="15"/>
                  </a:cubicBezTo>
                  <a:cubicBezTo>
                    <a:pt x="9" y="15"/>
                    <a:pt x="9" y="16"/>
                    <a:pt x="10" y="16"/>
                  </a:cubicBezTo>
                  <a:cubicBezTo>
                    <a:pt x="10" y="17"/>
                    <a:pt x="10" y="17"/>
                    <a:pt x="10" y="17"/>
                  </a:cubicBezTo>
                  <a:cubicBezTo>
                    <a:pt x="10" y="17"/>
                    <a:pt x="10" y="17"/>
                    <a:pt x="10" y="17"/>
                  </a:cubicBezTo>
                  <a:cubicBezTo>
                    <a:pt x="11" y="17"/>
                    <a:pt x="11" y="16"/>
                    <a:pt x="11" y="15"/>
                  </a:cubicBezTo>
                  <a:cubicBezTo>
                    <a:pt x="11" y="15"/>
                    <a:pt x="11" y="14"/>
                    <a:pt x="12" y="14"/>
                  </a:cubicBezTo>
                  <a:cubicBezTo>
                    <a:pt x="12" y="14"/>
                    <a:pt x="12" y="14"/>
                    <a:pt x="12" y="14"/>
                  </a:cubicBezTo>
                  <a:cubicBezTo>
                    <a:pt x="12" y="14"/>
                    <a:pt x="12" y="15"/>
                    <a:pt x="12" y="15"/>
                  </a:cubicBezTo>
                  <a:cubicBezTo>
                    <a:pt x="12" y="15"/>
                    <a:pt x="12" y="15"/>
                    <a:pt x="12" y="16"/>
                  </a:cubicBezTo>
                  <a:cubicBezTo>
                    <a:pt x="13" y="16"/>
                    <a:pt x="13" y="16"/>
                    <a:pt x="13" y="16"/>
                  </a:cubicBezTo>
                  <a:cubicBezTo>
                    <a:pt x="13" y="16"/>
                    <a:pt x="13" y="16"/>
                    <a:pt x="13" y="16"/>
                  </a:cubicBezTo>
                  <a:cubicBezTo>
                    <a:pt x="13" y="16"/>
                    <a:pt x="13" y="16"/>
                    <a:pt x="13" y="15"/>
                  </a:cubicBezTo>
                  <a:cubicBezTo>
                    <a:pt x="13" y="15"/>
                    <a:pt x="13" y="15"/>
                    <a:pt x="13" y="15"/>
                  </a:cubicBezTo>
                  <a:cubicBezTo>
                    <a:pt x="13" y="14"/>
                    <a:pt x="13" y="14"/>
                    <a:pt x="13" y="14"/>
                  </a:cubicBezTo>
                  <a:cubicBezTo>
                    <a:pt x="13" y="14"/>
                    <a:pt x="13" y="14"/>
                    <a:pt x="13" y="14"/>
                  </a:cubicBezTo>
                  <a:cubicBezTo>
                    <a:pt x="13" y="14"/>
                    <a:pt x="13" y="13"/>
                    <a:pt x="13" y="13"/>
                  </a:cubicBezTo>
                  <a:cubicBezTo>
                    <a:pt x="14" y="13"/>
                    <a:pt x="14" y="14"/>
                    <a:pt x="14" y="14"/>
                  </a:cubicBezTo>
                  <a:cubicBezTo>
                    <a:pt x="14" y="14"/>
                    <a:pt x="14" y="14"/>
                    <a:pt x="14" y="14"/>
                  </a:cubicBezTo>
                  <a:cubicBezTo>
                    <a:pt x="14" y="14"/>
                    <a:pt x="15" y="14"/>
                    <a:pt x="15" y="14"/>
                  </a:cubicBezTo>
                  <a:cubicBezTo>
                    <a:pt x="15" y="14"/>
                    <a:pt x="15" y="14"/>
                    <a:pt x="15" y="14"/>
                  </a:cubicBezTo>
                  <a:cubicBezTo>
                    <a:pt x="15" y="14"/>
                    <a:pt x="15" y="14"/>
                    <a:pt x="15" y="13"/>
                  </a:cubicBezTo>
                  <a:cubicBezTo>
                    <a:pt x="15" y="13"/>
                    <a:pt x="15" y="13"/>
                    <a:pt x="15" y="13"/>
                  </a:cubicBezTo>
                  <a:cubicBezTo>
                    <a:pt x="14" y="12"/>
                    <a:pt x="14" y="12"/>
                    <a:pt x="14" y="12"/>
                  </a:cubicBezTo>
                  <a:cubicBezTo>
                    <a:pt x="14" y="12"/>
                    <a:pt x="14" y="12"/>
                    <a:pt x="14" y="12"/>
                  </a:cubicBezTo>
                  <a:cubicBezTo>
                    <a:pt x="13" y="12"/>
                    <a:pt x="13" y="12"/>
                    <a:pt x="13" y="12"/>
                  </a:cubicBezTo>
                  <a:cubicBezTo>
                    <a:pt x="13" y="12"/>
                    <a:pt x="13" y="12"/>
                    <a:pt x="13" y="12"/>
                  </a:cubicBezTo>
                  <a:cubicBezTo>
                    <a:pt x="13" y="12"/>
                    <a:pt x="13" y="12"/>
                    <a:pt x="13" y="12"/>
                  </a:cubicBezTo>
                  <a:cubicBezTo>
                    <a:pt x="13" y="12"/>
                    <a:pt x="13" y="11"/>
                    <a:pt x="13" y="11"/>
                  </a:cubicBezTo>
                  <a:cubicBezTo>
                    <a:pt x="14" y="10"/>
                    <a:pt x="14" y="9"/>
                    <a:pt x="14" y="8"/>
                  </a:cubicBezTo>
                  <a:cubicBezTo>
                    <a:pt x="14" y="6"/>
                    <a:pt x="14" y="5"/>
                    <a:pt x="14" y="5"/>
                  </a:cubicBezTo>
                  <a:cubicBezTo>
                    <a:pt x="15" y="5"/>
                    <a:pt x="15" y="5"/>
                    <a:pt x="15" y="6"/>
                  </a:cubicBezTo>
                  <a:cubicBezTo>
                    <a:pt x="15" y="6"/>
                    <a:pt x="15" y="6"/>
                    <a:pt x="15" y="6"/>
                  </a:cubicBezTo>
                  <a:cubicBezTo>
                    <a:pt x="15" y="6"/>
                    <a:pt x="15" y="6"/>
                    <a:pt x="15" y="6"/>
                  </a:cubicBezTo>
                  <a:cubicBezTo>
                    <a:pt x="15" y="7"/>
                    <a:pt x="15" y="7"/>
                    <a:pt x="15" y="7"/>
                  </a:cubicBezTo>
                  <a:cubicBezTo>
                    <a:pt x="15" y="7"/>
                    <a:pt x="15" y="7"/>
                    <a:pt x="16" y="6"/>
                  </a:cubicBezTo>
                  <a:cubicBezTo>
                    <a:pt x="16" y="6"/>
                    <a:pt x="16" y="5"/>
                    <a:pt x="16" y="5"/>
                  </a:cubicBezTo>
                  <a:cubicBezTo>
                    <a:pt x="16" y="5"/>
                    <a:pt x="16" y="5"/>
                    <a:pt x="16" y="5"/>
                  </a:cubicBezTo>
                  <a:cubicBezTo>
                    <a:pt x="15" y="4"/>
                    <a:pt x="15" y="4"/>
                    <a:pt x="15" y="4"/>
                  </a:cubicBezTo>
                  <a:cubicBezTo>
                    <a:pt x="15" y="4"/>
                    <a:pt x="15" y="4"/>
                    <a:pt x="15" y="4"/>
                  </a:cubicBezTo>
                  <a:cubicBezTo>
                    <a:pt x="14" y="4"/>
                    <a:pt x="14" y="3"/>
                    <a:pt x="14" y="3"/>
                  </a:cubicBezTo>
                  <a:cubicBezTo>
                    <a:pt x="14" y="3"/>
                    <a:pt x="14" y="3"/>
                    <a:pt x="14" y="3"/>
                  </a:cubicBezTo>
                  <a:cubicBezTo>
                    <a:pt x="14" y="3"/>
                    <a:pt x="14" y="3"/>
                    <a:pt x="14" y="3"/>
                  </a:cubicBezTo>
                  <a:cubicBezTo>
                    <a:pt x="14" y="2"/>
                    <a:pt x="14" y="2"/>
                    <a:pt x="14" y="2"/>
                  </a:cubicBezTo>
                  <a:cubicBezTo>
                    <a:pt x="14" y="2"/>
                    <a:pt x="14" y="2"/>
                    <a:pt x="14" y="2"/>
                  </a:cubicBezTo>
                  <a:cubicBezTo>
                    <a:pt x="14" y="1"/>
                    <a:pt x="14" y="1"/>
                    <a:pt x="14" y="1"/>
                  </a:cubicBezTo>
                  <a:cubicBezTo>
                    <a:pt x="13" y="2"/>
                    <a:pt x="13" y="2"/>
                    <a:pt x="13" y="2"/>
                  </a:cubicBezTo>
                  <a:cubicBezTo>
                    <a:pt x="12" y="3"/>
                    <a:pt x="12" y="3"/>
                    <a:pt x="12" y="3"/>
                  </a:cubicBezTo>
                  <a:cubicBezTo>
                    <a:pt x="12" y="3"/>
                    <a:pt x="12" y="3"/>
                    <a:pt x="12" y="3"/>
                  </a:cubicBezTo>
                  <a:cubicBezTo>
                    <a:pt x="12" y="3"/>
                    <a:pt x="12" y="3"/>
                    <a:pt x="12" y="2"/>
                  </a:cubicBezTo>
                  <a:cubicBezTo>
                    <a:pt x="12" y="2"/>
                    <a:pt x="12" y="2"/>
                    <a:pt x="12" y="2"/>
                  </a:cubicBezTo>
                  <a:cubicBezTo>
                    <a:pt x="12" y="1"/>
                    <a:pt x="11" y="1"/>
                    <a:pt x="11" y="0"/>
                  </a:cubicBezTo>
                  <a:cubicBezTo>
                    <a:pt x="11" y="0"/>
                    <a:pt x="11" y="0"/>
                    <a:pt x="11" y="0"/>
                  </a:cubicBezTo>
                  <a:cubicBezTo>
                    <a:pt x="10" y="1"/>
                    <a:pt x="10" y="1"/>
                    <a:pt x="10" y="1"/>
                  </a:cubicBezTo>
                  <a:cubicBezTo>
                    <a:pt x="10" y="1"/>
                    <a:pt x="10" y="1"/>
                    <a:pt x="10" y="1"/>
                  </a:cubicBezTo>
                  <a:cubicBezTo>
                    <a:pt x="10" y="1"/>
                    <a:pt x="10" y="2"/>
                    <a:pt x="10" y="2"/>
                  </a:cubicBezTo>
                  <a:cubicBezTo>
                    <a:pt x="10" y="2"/>
                    <a:pt x="9" y="2"/>
                    <a:pt x="9" y="2"/>
                  </a:cubicBezTo>
                  <a:cubicBezTo>
                    <a:pt x="9" y="2"/>
                    <a:pt x="9" y="2"/>
                    <a:pt x="9" y="2"/>
                  </a:cubicBezTo>
                  <a:cubicBezTo>
                    <a:pt x="9" y="2"/>
                    <a:pt x="9" y="2"/>
                    <a:pt x="9" y="2"/>
                  </a:cubicBezTo>
                  <a:cubicBezTo>
                    <a:pt x="9" y="3"/>
                    <a:pt x="9" y="3"/>
                    <a:pt x="9" y="3"/>
                  </a:cubicBezTo>
                  <a:cubicBezTo>
                    <a:pt x="9" y="3"/>
                    <a:pt x="9" y="3"/>
                    <a:pt x="9" y="3"/>
                  </a:cubicBezTo>
                  <a:cubicBezTo>
                    <a:pt x="9" y="2"/>
                    <a:pt x="9" y="2"/>
                    <a:pt x="9" y="2"/>
                  </a:cubicBezTo>
                  <a:cubicBezTo>
                    <a:pt x="9" y="2"/>
                    <a:pt x="9" y="2"/>
                    <a:pt x="9" y="2"/>
                  </a:cubicBezTo>
                  <a:cubicBezTo>
                    <a:pt x="8" y="2"/>
                    <a:pt x="8" y="2"/>
                    <a:pt x="8" y="2"/>
                  </a:cubicBezTo>
                  <a:cubicBezTo>
                    <a:pt x="8" y="1"/>
                    <a:pt x="8" y="1"/>
                    <a:pt x="8" y="1"/>
                  </a:cubicBezTo>
                  <a:cubicBezTo>
                    <a:pt x="8" y="2"/>
                    <a:pt x="8" y="2"/>
                    <a:pt x="8" y="2"/>
                  </a:cubicBezTo>
                  <a:cubicBezTo>
                    <a:pt x="7" y="2"/>
                    <a:pt x="7" y="2"/>
                    <a:pt x="7" y="2"/>
                  </a:cubicBezTo>
                  <a:cubicBezTo>
                    <a:pt x="7" y="3"/>
                    <a:pt x="7" y="3"/>
                    <a:pt x="7" y="3"/>
                  </a:cubicBezTo>
                  <a:cubicBezTo>
                    <a:pt x="7" y="3"/>
                    <a:pt x="7" y="3"/>
                    <a:pt x="7" y="3"/>
                  </a:cubicBezTo>
                  <a:cubicBezTo>
                    <a:pt x="7" y="3"/>
                    <a:pt x="7" y="3"/>
                    <a:pt x="7" y="3"/>
                  </a:cubicBezTo>
                  <a:cubicBezTo>
                    <a:pt x="7" y="4"/>
                    <a:pt x="7" y="4"/>
                    <a:pt x="7" y="4"/>
                  </a:cubicBezTo>
                  <a:cubicBezTo>
                    <a:pt x="7" y="4"/>
                    <a:pt x="7" y="4"/>
                    <a:pt x="7" y="4"/>
                  </a:cubicBezTo>
                  <a:cubicBezTo>
                    <a:pt x="7" y="4"/>
                    <a:pt x="6" y="4"/>
                    <a:pt x="6" y="4"/>
                  </a:cubicBezTo>
                  <a:cubicBezTo>
                    <a:pt x="6" y="4"/>
                    <a:pt x="5" y="4"/>
                    <a:pt x="5" y="5"/>
                  </a:cubicBezTo>
                  <a:cubicBezTo>
                    <a:pt x="5" y="5"/>
                    <a:pt x="6" y="6"/>
                    <a:pt x="6" y="6"/>
                  </a:cubicBezTo>
                  <a:cubicBezTo>
                    <a:pt x="6" y="7"/>
                    <a:pt x="6" y="7"/>
                    <a:pt x="6" y="7"/>
                  </a:cubicBezTo>
                  <a:cubicBezTo>
                    <a:pt x="6" y="7"/>
                    <a:pt x="7" y="7"/>
                    <a:pt x="7" y="7"/>
                  </a:cubicBezTo>
                  <a:cubicBezTo>
                    <a:pt x="7" y="6"/>
                    <a:pt x="7" y="6"/>
                    <a:pt x="7" y="6"/>
                  </a:cubicBezTo>
                  <a:cubicBezTo>
                    <a:pt x="7" y="6"/>
                    <a:pt x="7" y="6"/>
                    <a:pt x="7" y="6"/>
                  </a:cubicBezTo>
                  <a:cubicBezTo>
                    <a:pt x="7" y="6"/>
                    <a:pt x="7" y="6"/>
                    <a:pt x="7" y="6"/>
                  </a:cubicBezTo>
                  <a:cubicBezTo>
                    <a:pt x="7" y="5"/>
                    <a:pt x="7" y="5"/>
                    <a:pt x="7" y="5"/>
                  </a:cubicBezTo>
                  <a:cubicBezTo>
                    <a:pt x="7" y="5"/>
                    <a:pt x="7" y="5"/>
                    <a:pt x="7" y="6"/>
                  </a:cubicBezTo>
                  <a:cubicBezTo>
                    <a:pt x="8" y="7"/>
                    <a:pt x="8" y="7"/>
                    <a:pt x="8" y="7"/>
                  </a:cubicBezTo>
                  <a:cubicBezTo>
                    <a:pt x="8" y="9"/>
                    <a:pt x="8" y="9"/>
                    <a:pt x="8" y="9"/>
                  </a:cubicBezTo>
                  <a:cubicBezTo>
                    <a:pt x="8" y="9"/>
                    <a:pt x="8" y="10"/>
                    <a:pt x="8" y="10"/>
                  </a:cubicBezTo>
                  <a:cubicBezTo>
                    <a:pt x="9" y="11"/>
                    <a:pt x="9" y="11"/>
                    <a:pt x="9" y="11"/>
                  </a:cubicBezTo>
                  <a:cubicBezTo>
                    <a:pt x="9" y="12"/>
                    <a:pt x="9" y="12"/>
                    <a:pt x="9" y="12"/>
                  </a:cubicBezTo>
                  <a:cubicBezTo>
                    <a:pt x="9" y="12"/>
                    <a:pt x="9" y="12"/>
                    <a:pt x="9" y="12"/>
                  </a:cubicBezTo>
                  <a:cubicBezTo>
                    <a:pt x="9" y="12"/>
                    <a:pt x="9" y="12"/>
                    <a:pt x="9" y="12"/>
                  </a:cubicBezTo>
                  <a:cubicBezTo>
                    <a:pt x="9" y="12"/>
                    <a:pt x="9" y="12"/>
                    <a:pt x="8" y="12"/>
                  </a:cubicBezTo>
                  <a:cubicBezTo>
                    <a:pt x="8" y="12"/>
                    <a:pt x="8" y="12"/>
                    <a:pt x="8" y="12"/>
                  </a:cubicBezTo>
                  <a:cubicBezTo>
                    <a:pt x="8" y="12"/>
                    <a:pt x="7" y="12"/>
                    <a:pt x="7" y="15"/>
                  </a:cubicBezTo>
                  <a:cubicBezTo>
                    <a:pt x="7" y="16"/>
                    <a:pt x="8" y="18"/>
                    <a:pt x="8" y="19"/>
                  </a:cubicBezTo>
                  <a:cubicBezTo>
                    <a:pt x="9" y="21"/>
                    <a:pt x="9" y="21"/>
                    <a:pt x="9" y="21"/>
                  </a:cubicBezTo>
                  <a:cubicBezTo>
                    <a:pt x="9" y="21"/>
                    <a:pt x="9" y="21"/>
                    <a:pt x="9" y="22"/>
                  </a:cubicBezTo>
                  <a:cubicBezTo>
                    <a:pt x="9" y="24"/>
                    <a:pt x="6" y="28"/>
                    <a:pt x="2" y="30"/>
                  </a:cubicBezTo>
                  <a:cubicBezTo>
                    <a:pt x="1" y="31"/>
                    <a:pt x="0" y="31"/>
                    <a:pt x="0" y="33"/>
                  </a:cubicBezTo>
                  <a:cubicBezTo>
                    <a:pt x="0" y="33"/>
                    <a:pt x="0" y="33"/>
                    <a:pt x="0" y="33"/>
                  </a:cubicBezTo>
                  <a:cubicBezTo>
                    <a:pt x="1" y="33"/>
                    <a:pt x="1" y="33"/>
                    <a:pt x="1" y="33"/>
                  </a:cubicBezTo>
                  <a:cubicBezTo>
                    <a:pt x="2" y="32"/>
                    <a:pt x="3" y="32"/>
                    <a:pt x="3" y="32"/>
                  </a:cubicBezTo>
                  <a:cubicBezTo>
                    <a:pt x="3" y="31"/>
                    <a:pt x="3" y="31"/>
                    <a:pt x="3" y="31"/>
                  </a:cubicBezTo>
                  <a:cubicBezTo>
                    <a:pt x="3" y="31"/>
                    <a:pt x="3" y="31"/>
                    <a:pt x="4" y="31"/>
                  </a:cubicBezTo>
                  <a:cubicBezTo>
                    <a:pt x="4" y="31"/>
                    <a:pt x="4" y="30"/>
                    <a:pt x="4" y="30"/>
                  </a:cubicBezTo>
                  <a:cubicBezTo>
                    <a:pt x="4" y="30"/>
                    <a:pt x="5" y="30"/>
                    <a:pt x="5" y="30"/>
                  </a:cubicBezTo>
                  <a:cubicBezTo>
                    <a:pt x="5" y="30"/>
                    <a:pt x="5" y="30"/>
                    <a:pt x="5" y="30"/>
                  </a:cubicBezTo>
                  <a:cubicBezTo>
                    <a:pt x="5" y="30"/>
                    <a:pt x="5" y="30"/>
                    <a:pt x="5" y="30"/>
                  </a:cubicBezTo>
                  <a:cubicBezTo>
                    <a:pt x="4" y="31"/>
                    <a:pt x="4" y="31"/>
                    <a:pt x="4" y="31"/>
                  </a:cubicBezTo>
                  <a:cubicBezTo>
                    <a:pt x="4" y="31"/>
                    <a:pt x="4" y="31"/>
                    <a:pt x="4" y="31"/>
                  </a:cubicBezTo>
                  <a:cubicBezTo>
                    <a:pt x="4" y="32"/>
                    <a:pt x="5" y="33"/>
                    <a:pt x="6" y="33"/>
                  </a:cubicBezTo>
                  <a:cubicBezTo>
                    <a:pt x="6" y="32"/>
                    <a:pt x="6" y="32"/>
                    <a:pt x="6" y="31"/>
                  </a:cubicBezTo>
                  <a:cubicBezTo>
                    <a:pt x="7" y="31"/>
                    <a:pt x="7" y="31"/>
                    <a:pt x="7" y="31"/>
                  </a:cubicBezTo>
                  <a:cubicBezTo>
                    <a:pt x="7" y="30"/>
                    <a:pt x="7" y="30"/>
                    <a:pt x="7" y="29"/>
                  </a:cubicBezTo>
                  <a:cubicBezTo>
                    <a:pt x="7" y="29"/>
                    <a:pt x="7" y="28"/>
                    <a:pt x="7" y="28"/>
                  </a:cubicBezTo>
                  <a:cubicBezTo>
                    <a:pt x="7" y="28"/>
                    <a:pt x="7" y="28"/>
                    <a:pt x="7" y="28"/>
                  </a:cubicBezTo>
                  <a:cubicBezTo>
                    <a:pt x="7" y="28"/>
                    <a:pt x="7" y="27"/>
                    <a:pt x="7" y="27"/>
                  </a:cubicBezTo>
                  <a:cubicBezTo>
                    <a:pt x="7" y="27"/>
                    <a:pt x="7" y="27"/>
                    <a:pt x="7" y="28"/>
                  </a:cubicBezTo>
                  <a:cubicBezTo>
                    <a:pt x="7" y="28"/>
                    <a:pt x="7" y="28"/>
                    <a:pt x="7" y="28"/>
                  </a:cubicBezTo>
                  <a:cubicBezTo>
                    <a:pt x="7" y="28"/>
                    <a:pt x="8" y="28"/>
                    <a:pt x="8" y="28"/>
                  </a:cubicBezTo>
                  <a:cubicBezTo>
                    <a:pt x="8" y="28"/>
                    <a:pt x="9" y="28"/>
                    <a:pt x="9" y="27"/>
                  </a:cubicBezTo>
                  <a:cubicBezTo>
                    <a:pt x="9" y="27"/>
                    <a:pt x="9" y="27"/>
                    <a:pt x="9" y="26"/>
                  </a:cubicBezTo>
                  <a:cubicBezTo>
                    <a:pt x="9" y="26"/>
                    <a:pt x="9" y="26"/>
                    <a:pt x="9" y="26"/>
                  </a:cubicBezTo>
                  <a:cubicBezTo>
                    <a:pt x="9" y="25"/>
                    <a:pt x="9" y="25"/>
                    <a:pt x="9" y="25"/>
                  </a:cubicBezTo>
                  <a:cubicBezTo>
                    <a:pt x="9" y="25"/>
                    <a:pt x="9" y="25"/>
                    <a:pt x="9" y="25"/>
                  </a:cubicBezTo>
                  <a:cubicBezTo>
                    <a:pt x="9" y="25"/>
                    <a:pt x="9" y="25"/>
                    <a:pt x="9" y="25"/>
                  </a:cubicBezTo>
                  <a:cubicBezTo>
                    <a:pt x="9" y="25"/>
                    <a:pt x="10" y="25"/>
                    <a:pt x="10" y="25"/>
                  </a:cubicBezTo>
                  <a:cubicBezTo>
                    <a:pt x="10" y="26"/>
                    <a:pt x="10" y="26"/>
                    <a:pt x="10" y="26"/>
                  </a:cubicBezTo>
                  <a:cubicBezTo>
                    <a:pt x="10" y="26"/>
                    <a:pt x="10" y="26"/>
                    <a:pt x="10" y="26"/>
                  </a:cubicBezTo>
                  <a:cubicBezTo>
                    <a:pt x="10" y="26"/>
                    <a:pt x="11" y="26"/>
                    <a:pt x="11" y="25"/>
                  </a:cubicBezTo>
                  <a:cubicBezTo>
                    <a:pt x="11" y="25"/>
                    <a:pt x="11" y="24"/>
                    <a:pt x="11" y="24"/>
                  </a:cubicBezTo>
                  <a:cubicBezTo>
                    <a:pt x="11" y="23"/>
                    <a:pt x="11" y="23"/>
                    <a:pt x="12" y="23"/>
                  </a:cubicBezTo>
                  <a:cubicBezTo>
                    <a:pt x="12" y="23"/>
                    <a:pt x="12" y="23"/>
                    <a:pt x="12" y="23"/>
                  </a:cubicBezTo>
                  <a:cubicBezTo>
                    <a:pt x="12" y="23"/>
                    <a:pt x="12" y="23"/>
                    <a:pt x="12" y="23"/>
                  </a:cubicBezTo>
                  <a:cubicBezTo>
                    <a:pt x="12" y="24"/>
                    <a:pt x="12" y="24"/>
                    <a:pt x="12" y="24"/>
                  </a:cubicBezTo>
                  <a:cubicBezTo>
                    <a:pt x="12" y="24"/>
                    <a:pt x="13" y="23"/>
                    <a:pt x="13" y="23"/>
                  </a:cubicBezTo>
                  <a:cubicBezTo>
                    <a:pt x="13" y="23"/>
                    <a:pt x="13" y="23"/>
                    <a:pt x="13" y="23"/>
                  </a:cubicBezTo>
                  <a:cubicBezTo>
                    <a:pt x="13" y="22"/>
                    <a:pt x="13" y="22"/>
                    <a:pt x="13" y="22"/>
                  </a:cubicBezTo>
                  <a:cubicBezTo>
                    <a:pt x="12" y="22"/>
                    <a:pt x="12" y="22"/>
                    <a:pt x="12" y="21"/>
                  </a:cubicBezTo>
                  <a:cubicBezTo>
                    <a:pt x="12" y="21"/>
                    <a:pt x="13" y="21"/>
                    <a:pt x="13" y="20"/>
                  </a:cubicBezTo>
                  <a:cubicBezTo>
                    <a:pt x="13" y="20"/>
                    <a:pt x="13" y="20"/>
                    <a:pt x="13" y="19"/>
                  </a:cubicBezTo>
                  <a:cubicBezTo>
                    <a:pt x="14" y="18"/>
                    <a:pt x="14" y="18"/>
                    <a:pt x="14" y="18"/>
                  </a:cubicBezTo>
                  <a:cubicBezTo>
                    <a:pt x="14" y="18"/>
                    <a:pt x="14" y="18"/>
                    <a:pt x="14" y="19"/>
                  </a:cubicBezTo>
                  <a:cubicBezTo>
                    <a:pt x="14" y="19"/>
                    <a:pt x="14" y="19"/>
                    <a:pt x="14" y="19"/>
                  </a:cubicBezTo>
                  <a:cubicBezTo>
                    <a:pt x="14" y="19"/>
                    <a:pt x="14" y="19"/>
                    <a:pt x="14" y="19"/>
                  </a:cubicBezTo>
                  <a:cubicBezTo>
                    <a:pt x="14" y="19"/>
                    <a:pt x="14" y="19"/>
                    <a:pt x="14" y="19"/>
                  </a:cubicBezTo>
                  <a:cubicBezTo>
                    <a:pt x="14" y="19"/>
                    <a:pt x="15" y="19"/>
                    <a:pt x="15" y="19"/>
                  </a:cubicBezTo>
                  <a:cubicBezTo>
                    <a:pt x="15" y="19"/>
                    <a:pt x="15" y="19"/>
                    <a:pt x="16" y="19"/>
                  </a:cubicBezTo>
                  <a:cubicBezTo>
                    <a:pt x="17" y="18"/>
                    <a:pt x="17" y="18"/>
                    <a:pt x="17" y="18"/>
                  </a:cubicBezTo>
                  <a:cubicBezTo>
                    <a:pt x="17" y="18"/>
                    <a:pt x="17" y="18"/>
                    <a:pt x="18" y="18"/>
                  </a:cubicBezTo>
                  <a:cubicBezTo>
                    <a:pt x="18" y="18"/>
                    <a:pt x="18" y="18"/>
                    <a:pt x="18" y="18"/>
                  </a:cubicBezTo>
                  <a:cubicBezTo>
                    <a:pt x="19" y="19"/>
                    <a:pt x="19" y="19"/>
                    <a:pt x="19" y="19"/>
                  </a:cubicBezTo>
                  <a:cubicBezTo>
                    <a:pt x="19" y="19"/>
                    <a:pt x="20" y="18"/>
                    <a:pt x="20" y="18"/>
                  </a:cubicBezTo>
                  <a:cubicBezTo>
                    <a:pt x="20" y="18"/>
                    <a:pt x="19" y="17"/>
                    <a:pt x="19" y="17"/>
                  </a:cubicBezTo>
                  <a:cubicBezTo>
                    <a:pt x="19" y="17"/>
                    <a:pt x="19" y="17"/>
                    <a:pt x="19" y="17"/>
                  </a:cubicBezTo>
                  <a:cubicBezTo>
                    <a:pt x="19" y="17"/>
                    <a:pt x="19" y="17"/>
                    <a:pt x="19" y="17"/>
                  </a:cubicBezTo>
                  <a:cubicBezTo>
                    <a:pt x="19" y="16"/>
                    <a:pt x="19" y="16"/>
                    <a:pt x="19" y="16"/>
                  </a:cubicBezTo>
                  <a:cubicBezTo>
                    <a:pt x="19" y="16"/>
                    <a:pt x="20" y="17"/>
                    <a:pt x="20" y="18"/>
                  </a:cubicBezTo>
                  <a:cubicBezTo>
                    <a:pt x="23" y="22"/>
                    <a:pt x="24" y="24"/>
                    <a:pt x="26" y="24"/>
                  </a:cubicBezTo>
                  <a:cubicBezTo>
                    <a:pt x="28" y="25"/>
                    <a:pt x="29" y="25"/>
                    <a:pt x="29" y="26"/>
                  </a:cubicBezTo>
                  <a:cubicBezTo>
                    <a:pt x="29" y="27"/>
                    <a:pt x="29" y="28"/>
                    <a:pt x="28" y="29"/>
                  </a:cubicBezTo>
                  <a:cubicBezTo>
                    <a:pt x="26" y="31"/>
                    <a:pt x="26" y="32"/>
                    <a:pt x="26" y="33"/>
                  </a:cubicBezTo>
                  <a:cubicBezTo>
                    <a:pt x="26" y="33"/>
                    <a:pt x="26" y="33"/>
                    <a:pt x="26" y="33"/>
                  </a:cubicBezTo>
                  <a:cubicBezTo>
                    <a:pt x="26" y="33"/>
                    <a:pt x="26" y="33"/>
                    <a:pt x="26" y="33"/>
                  </a:cubicBezTo>
                  <a:cubicBezTo>
                    <a:pt x="27" y="33"/>
                    <a:pt x="27" y="33"/>
                    <a:pt x="27" y="33"/>
                  </a:cubicBezTo>
                  <a:cubicBezTo>
                    <a:pt x="28" y="33"/>
                    <a:pt x="28" y="33"/>
                    <a:pt x="28" y="33"/>
                  </a:cubicBezTo>
                  <a:cubicBezTo>
                    <a:pt x="28" y="33"/>
                    <a:pt x="28" y="32"/>
                    <a:pt x="28" y="32"/>
                  </a:cubicBezTo>
                  <a:cubicBezTo>
                    <a:pt x="28" y="32"/>
                    <a:pt x="28" y="32"/>
                    <a:pt x="28" y="32"/>
                  </a:cubicBezTo>
                  <a:cubicBezTo>
                    <a:pt x="28" y="31"/>
                    <a:pt x="28" y="31"/>
                    <a:pt x="28" y="31"/>
                  </a:cubicBezTo>
                  <a:cubicBezTo>
                    <a:pt x="28" y="31"/>
                    <a:pt x="28" y="31"/>
                    <a:pt x="28" y="31"/>
                  </a:cubicBezTo>
                  <a:cubicBezTo>
                    <a:pt x="28" y="31"/>
                    <a:pt x="28" y="31"/>
                    <a:pt x="29" y="30"/>
                  </a:cubicBezTo>
                  <a:cubicBezTo>
                    <a:pt x="29" y="30"/>
                    <a:pt x="29" y="30"/>
                    <a:pt x="29" y="30"/>
                  </a:cubicBezTo>
                  <a:cubicBezTo>
                    <a:pt x="29" y="30"/>
                    <a:pt x="29" y="30"/>
                    <a:pt x="29" y="31"/>
                  </a:cubicBezTo>
                  <a:cubicBezTo>
                    <a:pt x="30" y="32"/>
                    <a:pt x="30" y="32"/>
                    <a:pt x="30" y="32"/>
                  </a:cubicBezTo>
                  <a:cubicBezTo>
                    <a:pt x="30" y="32"/>
                    <a:pt x="30" y="32"/>
                    <a:pt x="31" y="33"/>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62">
              <a:extLst>
                <a:ext uri="{FF2B5EF4-FFF2-40B4-BE49-F238E27FC236}">
                  <a16:creationId xmlns:a16="http://schemas.microsoft.com/office/drawing/2014/main" id="{CCE8EDC9-7524-4A71-AE95-E2014C658DAB}"/>
                </a:ext>
              </a:extLst>
            </p:cNvPr>
            <p:cNvSpPr>
              <a:spLocks/>
            </p:cNvSpPr>
            <p:nvPr userDrawn="1"/>
          </p:nvSpPr>
          <p:spPr bwMode="auto">
            <a:xfrm>
              <a:off x="224" y="125"/>
              <a:ext cx="2" cy="6"/>
            </a:xfrm>
            <a:custGeom>
              <a:avLst/>
              <a:gdLst>
                <a:gd name="T0" fmla="*/ 0 w 1"/>
                <a:gd name="T1" fmla="*/ 0 h 3"/>
                <a:gd name="T2" fmla="*/ 0 w 1"/>
                <a:gd name="T3" fmla="*/ 1 h 3"/>
                <a:gd name="T4" fmla="*/ 0 w 1"/>
                <a:gd name="T5" fmla="*/ 1 h 3"/>
                <a:gd name="T6" fmla="*/ 0 w 1"/>
                <a:gd name="T7" fmla="*/ 2 h 3"/>
                <a:gd name="T8" fmla="*/ 0 w 1"/>
                <a:gd name="T9" fmla="*/ 3 h 3"/>
                <a:gd name="T10" fmla="*/ 1 w 1"/>
                <a:gd name="T11" fmla="*/ 2 h 3"/>
                <a:gd name="T12" fmla="*/ 1 w 1"/>
                <a:gd name="T13" fmla="*/ 1 h 3"/>
                <a:gd name="T14" fmla="*/ 1 w 1"/>
                <a:gd name="T15" fmla="*/ 0 h 3"/>
                <a:gd name="T16" fmla="*/ 0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0"/>
                  </a:moveTo>
                  <a:cubicBezTo>
                    <a:pt x="0" y="0"/>
                    <a:pt x="0" y="0"/>
                    <a:pt x="0" y="1"/>
                  </a:cubicBezTo>
                  <a:cubicBezTo>
                    <a:pt x="0" y="1"/>
                    <a:pt x="0" y="1"/>
                    <a:pt x="0" y="1"/>
                  </a:cubicBezTo>
                  <a:cubicBezTo>
                    <a:pt x="0" y="2"/>
                    <a:pt x="0" y="2"/>
                    <a:pt x="0" y="2"/>
                  </a:cubicBezTo>
                  <a:cubicBezTo>
                    <a:pt x="0" y="3"/>
                    <a:pt x="0" y="3"/>
                    <a:pt x="0" y="3"/>
                  </a:cubicBezTo>
                  <a:cubicBezTo>
                    <a:pt x="0" y="3"/>
                    <a:pt x="0" y="3"/>
                    <a:pt x="1" y="2"/>
                  </a:cubicBezTo>
                  <a:cubicBezTo>
                    <a:pt x="1" y="2"/>
                    <a:pt x="1" y="2"/>
                    <a:pt x="1" y="1"/>
                  </a:cubicBezTo>
                  <a:cubicBezTo>
                    <a:pt x="1" y="1"/>
                    <a:pt x="1" y="1"/>
                    <a:pt x="1" y="0"/>
                  </a:cubicBezTo>
                  <a:cubicBezTo>
                    <a:pt x="0" y="0"/>
                    <a:pt x="0"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63">
              <a:extLst>
                <a:ext uri="{FF2B5EF4-FFF2-40B4-BE49-F238E27FC236}">
                  <a16:creationId xmlns:a16="http://schemas.microsoft.com/office/drawing/2014/main" id="{093B434E-E1F3-450A-A628-2240B9B7B576}"/>
                </a:ext>
              </a:extLst>
            </p:cNvPr>
            <p:cNvSpPr>
              <a:spLocks/>
            </p:cNvSpPr>
            <p:nvPr userDrawn="1"/>
          </p:nvSpPr>
          <p:spPr bwMode="auto">
            <a:xfrm>
              <a:off x="213" y="114"/>
              <a:ext cx="19" cy="40"/>
            </a:xfrm>
            <a:custGeom>
              <a:avLst/>
              <a:gdLst>
                <a:gd name="T0" fmla="*/ 2 w 9"/>
                <a:gd name="T1" fmla="*/ 0 h 19"/>
                <a:gd name="T2" fmla="*/ 3 w 9"/>
                <a:gd name="T3" fmla="*/ 0 h 19"/>
                <a:gd name="T4" fmla="*/ 4 w 9"/>
                <a:gd name="T5" fmla="*/ 4 h 19"/>
                <a:gd name="T6" fmla="*/ 4 w 9"/>
                <a:gd name="T7" fmla="*/ 6 h 19"/>
                <a:gd name="T8" fmla="*/ 4 w 9"/>
                <a:gd name="T9" fmla="*/ 7 h 19"/>
                <a:gd name="T10" fmla="*/ 7 w 9"/>
                <a:gd name="T11" fmla="*/ 15 h 19"/>
                <a:gd name="T12" fmla="*/ 8 w 9"/>
                <a:gd name="T13" fmla="*/ 14 h 19"/>
                <a:gd name="T14" fmla="*/ 9 w 9"/>
                <a:gd name="T15" fmla="*/ 14 h 19"/>
                <a:gd name="T16" fmla="*/ 9 w 9"/>
                <a:gd name="T17" fmla="*/ 14 h 19"/>
                <a:gd name="T18" fmla="*/ 9 w 9"/>
                <a:gd name="T19" fmla="*/ 15 h 19"/>
                <a:gd name="T20" fmla="*/ 9 w 9"/>
                <a:gd name="T21" fmla="*/ 15 h 19"/>
                <a:gd name="T22" fmla="*/ 9 w 9"/>
                <a:gd name="T23" fmla="*/ 16 h 19"/>
                <a:gd name="T24" fmla="*/ 9 w 9"/>
                <a:gd name="T25" fmla="*/ 17 h 19"/>
                <a:gd name="T26" fmla="*/ 9 w 9"/>
                <a:gd name="T27" fmla="*/ 17 h 19"/>
                <a:gd name="T28" fmla="*/ 9 w 9"/>
                <a:gd name="T29" fmla="*/ 17 h 19"/>
                <a:gd name="T30" fmla="*/ 8 w 9"/>
                <a:gd name="T31" fmla="*/ 17 h 19"/>
                <a:gd name="T32" fmla="*/ 7 w 9"/>
                <a:gd name="T33" fmla="*/ 18 h 19"/>
                <a:gd name="T34" fmla="*/ 6 w 9"/>
                <a:gd name="T35" fmla="*/ 18 h 19"/>
                <a:gd name="T36" fmla="*/ 6 w 9"/>
                <a:gd name="T37" fmla="*/ 19 h 19"/>
                <a:gd name="T38" fmla="*/ 6 w 9"/>
                <a:gd name="T39" fmla="*/ 19 h 19"/>
                <a:gd name="T40" fmla="*/ 5 w 9"/>
                <a:gd name="T41" fmla="*/ 18 h 19"/>
                <a:gd name="T42" fmla="*/ 5 w 9"/>
                <a:gd name="T43" fmla="*/ 17 h 19"/>
                <a:gd name="T44" fmla="*/ 5 w 9"/>
                <a:gd name="T45" fmla="*/ 17 h 19"/>
                <a:gd name="T46" fmla="*/ 5 w 9"/>
                <a:gd name="T47" fmla="*/ 17 h 19"/>
                <a:gd name="T48" fmla="*/ 5 w 9"/>
                <a:gd name="T49" fmla="*/ 17 h 19"/>
                <a:gd name="T50" fmla="*/ 6 w 9"/>
                <a:gd name="T51" fmla="*/ 17 h 19"/>
                <a:gd name="T52" fmla="*/ 6 w 9"/>
                <a:gd name="T53" fmla="*/ 17 h 19"/>
                <a:gd name="T54" fmla="*/ 6 w 9"/>
                <a:gd name="T55" fmla="*/ 17 h 19"/>
                <a:gd name="T56" fmla="*/ 6 w 9"/>
                <a:gd name="T57" fmla="*/ 17 h 19"/>
                <a:gd name="T58" fmla="*/ 4 w 9"/>
                <a:gd name="T59" fmla="*/ 16 h 19"/>
                <a:gd name="T60" fmla="*/ 3 w 9"/>
                <a:gd name="T61" fmla="*/ 15 h 19"/>
                <a:gd name="T62" fmla="*/ 3 w 9"/>
                <a:gd name="T63" fmla="*/ 13 h 19"/>
                <a:gd name="T64" fmla="*/ 3 w 9"/>
                <a:gd name="T65" fmla="*/ 13 h 19"/>
                <a:gd name="T66" fmla="*/ 3 w 9"/>
                <a:gd name="T67" fmla="*/ 13 h 19"/>
                <a:gd name="T68" fmla="*/ 4 w 9"/>
                <a:gd name="T69" fmla="*/ 13 h 19"/>
                <a:gd name="T70" fmla="*/ 4 w 9"/>
                <a:gd name="T71" fmla="*/ 13 h 19"/>
                <a:gd name="T72" fmla="*/ 4 w 9"/>
                <a:gd name="T73" fmla="*/ 12 h 19"/>
                <a:gd name="T74" fmla="*/ 2 w 9"/>
                <a:gd name="T75" fmla="*/ 10 h 19"/>
                <a:gd name="T76" fmla="*/ 2 w 9"/>
                <a:gd name="T77" fmla="*/ 9 h 19"/>
                <a:gd name="T78" fmla="*/ 2 w 9"/>
                <a:gd name="T79" fmla="*/ 9 h 19"/>
                <a:gd name="T80" fmla="*/ 2 w 9"/>
                <a:gd name="T81" fmla="*/ 9 h 19"/>
                <a:gd name="T82" fmla="*/ 2 w 9"/>
                <a:gd name="T83" fmla="*/ 9 h 19"/>
                <a:gd name="T84" fmla="*/ 3 w 9"/>
                <a:gd name="T85" fmla="*/ 9 h 19"/>
                <a:gd name="T86" fmla="*/ 2 w 9"/>
                <a:gd name="T87" fmla="*/ 9 h 19"/>
                <a:gd name="T88" fmla="*/ 2 w 9"/>
                <a:gd name="T89" fmla="*/ 8 h 19"/>
                <a:gd name="T90" fmla="*/ 1 w 9"/>
                <a:gd name="T91" fmla="*/ 8 h 19"/>
                <a:gd name="T92" fmla="*/ 1 w 9"/>
                <a:gd name="T93" fmla="*/ 7 h 19"/>
                <a:gd name="T94" fmla="*/ 0 w 9"/>
                <a:gd name="T95" fmla="*/ 6 h 19"/>
                <a:gd name="T96" fmla="*/ 0 w 9"/>
                <a:gd name="T97" fmla="*/ 5 h 19"/>
                <a:gd name="T98" fmla="*/ 0 w 9"/>
                <a:gd name="T99" fmla="*/ 5 h 19"/>
                <a:gd name="T100" fmla="*/ 1 w 9"/>
                <a:gd name="T101" fmla="*/ 5 h 19"/>
                <a:gd name="T102" fmla="*/ 2 w 9"/>
                <a:gd name="T103" fmla="*/ 6 h 19"/>
                <a:gd name="T104" fmla="*/ 3 w 9"/>
                <a:gd name="T105" fmla="*/ 7 h 19"/>
                <a:gd name="T106" fmla="*/ 3 w 9"/>
                <a:gd name="T107" fmla="*/ 6 h 19"/>
                <a:gd name="T108" fmla="*/ 3 w 9"/>
                <a:gd name="T109" fmla="*/ 5 h 19"/>
                <a:gd name="T110" fmla="*/ 2 w 9"/>
                <a:gd name="T111" fmla="*/ 5 h 19"/>
                <a:gd name="T112" fmla="*/ 2 w 9"/>
                <a:gd name="T113" fmla="*/ 4 h 19"/>
                <a:gd name="T114" fmla="*/ 2 w 9"/>
                <a:gd name="T115" fmla="*/ 4 h 19"/>
                <a:gd name="T116" fmla="*/ 2 w 9"/>
                <a:gd name="T117" fmla="*/ 4 h 19"/>
                <a:gd name="T118" fmla="*/ 1 w 9"/>
                <a:gd name="T119" fmla="*/ 3 h 19"/>
                <a:gd name="T120" fmla="*/ 1 w 9"/>
                <a:gd name="T121" fmla="*/ 2 h 19"/>
                <a:gd name="T122" fmla="*/ 2 w 9"/>
                <a:gd name="T123" fmla="*/ 0 h 19"/>
                <a:gd name="T124" fmla="*/ 2 w 9"/>
                <a:gd name="T1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 h="19">
                  <a:moveTo>
                    <a:pt x="2" y="0"/>
                  </a:moveTo>
                  <a:cubicBezTo>
                    <a:pt x="3" y="0"/>
                    <a:pt x="3" y="0"/>
                    <a:pt x="3" y="0"/>
                  </a:cubicBezTo>
                  <a:cubicBezTo>
                    <a:pt x="3" y="1"/>
                    <a:pt x="4" y="2"/>
                    <a:pt x="4" y="4"/>
                  </a:cubicBezTo>
                  <a:cubicBezTo>
                    <a:pt x="4" y="5"/>
                    <a:pt x="4" y="5"/>
                    <a:pt x="4" y="6"/>
                  </a:cubicBezTo>
                  <a:cubicBezTo>
                    <a:pt x="4" y="7"/>
                    <a:pt x="4" y="7"/>
                    <a:pt x="4" y="7"/>
                  </a:cubicBezTo>
                  <a:cubicBezTo>
                    <a:pt x="4" y="12"/>
                    <a:pt x="5" y="15"/>
                    <a:pt x="7" y="15"/>
                  </a:cubicBezTo>
                  <a:cubicBezTo>
                    <a:pt x="7" y="15"/>
                    <a:pt x="8" y="15"/>
                    <a:pt x="8" y="14"/>
                  </a:cubicBezTo>
                  <a:cubicBezTo>
                    <a:pt x="8" y="14"/>
                    <a:pt x="9" y="14"/>
                    <a:pt x="9" y="14"/>
                  </a:cubicBezTo>
                  <a:cubicBezTo>
                    <a:pt x="9" y="14"/>
                    <a:pt x="9" y="14"/>
                    <a:pt x="9" y="14"/>
                  </a:cubicBezTo>
                  <a:cubicBezTo>
                    <a:pt x="9" y="15"/>
                    <a:pt x="9" y="15"/>
                    <a:pt x="9" y="15"/>
                  </a:cubicBezTo>
                  <a:cubicBezTo>
                    <a:pt x="9" y="15"/>
                    <a:pt x="9" y="15"/>
                    <a:pt x="9" y="15"/>
                  </a:cubicBezTo>
                  <a:cubicBezTo>
                    <a:pt x="9" y="16"/>
                    <a:pt x="9" y="16"/>
                    <a:pt x="9" y="16"/>
                  </a:cubicBezTo>
                  <a:cubicBezTo>
                    <a:pt x="9" y="17"/>
                    <a:pt x="9" y="17"/>
                    <a:pt x="9" y="17"/>
                  </a:cubicBezTo>
                  <a:cubicBezTo>
                    <a:pt x="9" y="17"/>
                    <a:pt x="9" y="17"/>
                    <a:pt x="9" y="17"/>
                  </a:cubicBezTo>
                  <a:cubicBezTo>
                    <a:pt x="9" y="17"/>
                    <a:pt x="9" y="17"/>
                    <a:pt x="9" y="17"/>
                  </a:cubicBezTo>
                  <a:cubicBezTo>
                    <a:pt x="8" y="17"/>
                    <a:pt x="8" y="17"/>
                    <a:pt x="8" y="17"/>
                  </a:cubicBezTo>
                  <a:cubicBezTo>
                    <a:pt x="8" y="17"/>
                    <a:pt x="8" y="17"/>
                    <a:pt x="7" y="18"/>
                  </a:cubicBezTo>
                  <a:cubicBezTo>
                    <a:pt x="7" y="18"/>
                    <a:pt x="7" y="18"/>
                    <a:pt x="6" y="18"/>
                  </a:cubicBezTo>
                  <a:cubicBezTo>
                    <a:pt x="6" y="19"/>
                    <a:pt x="6" y="19"/>
                    <a:pt x="6" y="19"/>
                  </a:cubicBezTo>
                  <a:cubicBezTo>
                    <a:pt x="6" y="19"/>
                    <a:pt x="6" y="19"/>
                    <a:pt x="6" y="19"/>
                  </a:cubicBezTo>
                  <a:cubicBezTo>
                    <a:pt x="6" y="19"/>
                    <a:pt x="5" y="19"/>
                    <a:pt x="5" y="18"/>
                  </a:cubicBezTo>
                  <a:cubicBezTo>
                    <a:pt x="5" y="18"/>
                    <a:pt x="5" y="17"/>
                    <a:pt x="5" y="17"/>
                  </a:cubicBezTo>
                  <a:cubicBezTo>
                    <a:pt x="5" y="17"/>
                    <a:pt x="5" y="17"/>
                    <a:pt x="5" y="17"/>
                  </a:cubicBezTo>
                  <a:cubicBezTo>
                    <a:pt x="5" y="17"/>
                    <a:pt x="5" y="17"/>
                    <a:pt x="5" y="17"/>
                  </a:cubicBezTo>
                  <a:cubicBezTo>
                    <a:pt x="5" y="17"/>
                    <a:pt x="5" y="17"/>
                    <a:pt x="5" y="17"/>
                  </a:cubicBezTo>
                  <a:cubicBezTo>
                    <a:pt x="6" y="17"/>
                    <a:pt x="6" y="17"/>
                    <a:pt x="6" y="17"/>
                  </a:cubicBezTo>
                  <a:cubicBezTo>
                    <a:pt x="6" y="17"/>
                    <a:pt x="6" y="17"/>
                    <a:pt x="6" y="17"/>
                  </a:cubicBezTo>
                  <a:cubicBezTo>
                    <a:pt x="6" y="17"/>
                    <a:pt x="6" y="17"/>
                    <a:pt x="6" y="17"/>
                  </a:cubicBezTo>
                  <a:cubicBezTo>
                    <a:pt x="6" y="17"/>
                    <a:pt x="6" y="17"/>
                    <a:pt x="6" y="17"/>
                  </a:cubicBezTo>
                  <a:cubicBezTo>
                    <a:pt x="4" y="16"/>
                    <a:pt x="4" y="16"/>
                    <a:pt x="4" y="16"/>
                  </a:cubicBezTo>
                  <a:cubicBezTo>
                    <a:pt x="4" y="16"/>
                    <a:pt x="4" y="15"/>
                    <a:pt x="3" y="15"/>
                  </a:cubicBezTo>
                  <a:cubicBezTo>
                    <a:pt x="3" y="14"/>
                    <a:pt x="3" y="13"/>
                    <a:pt x="3" y="13"/>
                  </a:cubicBezTo>
                  <a:cubicBezTo>
                    <a:pt x="3" y="13"/>
                    <a:pt x="3" y="13"/>
                    <a:pt x="3" y="13"/>
                  </a:cubicBezTo>
                  <a:cubicBezTo>
                    <a:pt x="3" y="13"/>
                    <a:pt x="3" y="13"/>
                    <a:pt x="3" y="13"/>
                  </a:cubicBezTo>
                  <a:cubicBezTo>
                    <a:pt x="3" y="13"/>
                    <a:pt x="4" y="13"/>
                    <a:pt x="4" y="13"/>
                  </a:cubicBezTo>
                  <a:cubicBezTo>
                    <a:pt x="4" y="13"/>
                    <a:pt x="4" y="13"/>
                    <a:pt x="4" y="13"/>
                  </a:cubicBezTo>
                  <a:cubicBezTo>
                    <a:pt x="4" y="13"/>
                    <a:pt x="4" y="13"/>
                    <a:pt x="4" y="12"/>
                  </a:cubicBezTo>
                  <a:cubicBezTo>
                    <a:pt x="2" y="12"/>
                    <a:pt x="2" y="10"/>
                    <a:pt x="2" y="10"/>
                  </a:cubicBezTo>
                  <a:cubicBezTo>
                    <a:pt x="2" y="9"/>
                    <a:pt x="2" y="9"/>
                    <a:pt x="2" y="9"/>
                  </a:cubicBezTo>
                  <a:cubicBezTo>
                    <a:pt x="2" y="9"/>
                    <a:pt x="2" y="9"/>
                    <a:pt x="2" y="9"/>
                  </a:cubicBezTo>
                  <a:cubicBezTo>
                    <a:pt x="2" y="9"/>
                    <a:pt x="2" y="9"/>
                    <a:pt x="2" y="9"/>
                  </a:cubicBezTo>
                  <a:cubicBezTo>
                    <a:pt x="2" y="9"/>
                    <a:pt x="2" y="9"/>
                    <a:pt x="2" y="9"/>
                  </a:cubicBezTo>
                  <a:cubicBezTo>
                    <a:pt x="3" y="9"/>
                    <a:pt x="3" y="9"/>
                    <a:pt x="3" y="9"/>
                  </a:cubicBezTo>
                  <a:cubicBezTo>
                    <a:pt x="3" y="9"/>
                    <a:pt x="3" y="9"/>
                    <a:pt x="2" y="9"/>
                  </a:cubicBezTo>
                  <a:cubicBezTo>
                    <a:pt x="2" y="8"/>
                    <a:pt x="2" y="8"/>
                    <a:pt x="2" y="8"/>
                  </a:cubicBezTo>
                  <a:cubicBezTo>
                    <a:pt x="2" y="8"/>
                    <a:pt x="2" y="8"/>
                    <a:pt x="1" y="8"/>
                  </a:cubicBezTo>
                  <a:cubicBezTo>
                    <a:pt x="1" y="8"/>
                    <a:pt x="1" y="7"/>
                    <a:pt x="1" y="7"/>
                  </a:cubicBezTo>
                  <a:cubicBezTo>
                    <a:pt x="0" y="6"/>
                    <a:pt x="0" y="6"/>
                    <a:pt x="0" y="6"/>
                  </a:cubicBezTo>
                  <a:cubicBezTo>
                    <a:pt x="0" y="6"/>
                    <a:pt x="0" y="5"/>
                    <a:pt x="0" y="5"/>
                  </a:cubicBezTo>
                  <a:cubicBezTo>
                    <a:pt x="0" y="5"/>
                    <a:pt x="0" y="5"/>
                    <a:pt x="0" y="5"/>
                  </a:cubicBezTo>
                  <a:cubicBezTo>
                    <a:pt x="0" y="5"/>
                    <a:pt x="1" y="5"/>
                    <a:pt x="1" y="5"/>
                  </a:cubicBezTo>
                  <a:cubicBezTo>
                    <a:pt x="1" y="5"/>
                    <a:pt x="2" y="5"/>
                    <a:pt x="2" y="6"/>
                  </a:cubicBezTo>
                  <a:cubicBezTo>
                    <a:pt x="2" y="6"/>
                    <a:pt x="2" y="7"/>
                    <a:pt x="3" y="7"/>
                  </a:cubicBezTo>
                  <a:cubicBezTo>
                    <a:pt x="3" y="7"/>
                    <a:pt x="3" y="7"/>
                    <a:pt x="3" y="6"/>
                  </a:cubicBezTo>
                  <a:cubicBezTo>
                    <a:pt x="3" y="6"/>
                    <a:pt x="3" y="6"/>
                    <a:pt x="3" y="5"/>
                  </a:cubicBezTo>
                  <a:cubicBezTo>
                    <a:pt x="2" y="5"/>
                    <a:pt x="2" y="5"/>
                    <a:pt x="2" y="5"/>
                  </a:cubicBezTo>
                  <a:cubicBezTo>
                    <a:pt x="2" y="4"/>
                    <a:pt x="2" y="4"/>
                    <a:pt x="2" y="4"/>
                  </a:cubicBezTo>
                  <a:cubicBezTo>
                    <a:pt x="2" y="4"/>
                    <a:pt x="2" y="4"/>
                    <a:pt x="2" y="4"/>
                  </a:cubicBezTo>
                  <a:cubicBezTo>
                    <a:pt x="2" y="4"/>
                    <a:pt x="2" y="4"/>
                    <a:pt x="2" y="4"/>
                  </a:cubicBezTo>
                  <a:cubicBezTo>
                    <a:pt x="1" y="3"/>
                    <a:pt x="1" y="3"/>
                    <a:pt x="1" y="3"/>
                  </a:cubicBezTo>
                  <a:cubicBezTo>
                    <a:pt x="1" y="3"/>
                    <a:pt x="1" y="2"/>
                    <a:pt x="1" y="2"/>
                  </a:cubicBezTo>
                  <a:cubicBezTo>
                    <a:pt x="2" y="1"/>
                    <a:pt x="2" y="0"/>
                    <a:pt x="2" y="0"/>
                  </a:cubicBezTo>
                  <a:cubicBezTo>
                    <a:pt x="2" y="0"/>
                    <a:pt x="2" y="0"/>
                    <a:pt x="2"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64">
              <a:extLst>
                <a:ext uri="{FF2B5EF4-FFF2-40B4-BE49-F238E27FC236}">
                  <a16:creationId xmlns:a16="http://schemas.microsoft.com/office/drawing/2014/main" id="{E20DB1EA-10B7-479F-81DB-E781558CDDE2}"/>
                </a:ext>
              </a:extLst>
            </p:cNvPr>
            <p:cNvSpPr>
              <a:spLocks/>
            </p:cNvSpPr>
            <p:nvPr userDrawn="1"/>
          </p:nvSpPr>
          <p:spPr bwMode="auto">
            <a:xfrm>
              <a:off x="218" y="165"/>
              <a:ext cx="8" cy="4"/>
            </a:xfrm>
            <a:custGeom>
              <a:avLst/>
              <a:gdLst>
                <a:gd name="T0" fmla="*/ 4 w 4"/>
                <a:gd name="T1" fmla="*/ 1 h 2"/>
                <a:gd name="T2" fmla="*/ 3 w 4"/>
                <a:gd name="T3" fmla="*/ 0 h 2"/>
                <a:gd name="T4" fmla="*/ 3 w 4"/>
                <a:gd name="T5" fmla="*/ 0 h 2"/>
                <a:gd name="T6" fmla="*/ 1 w 4"/>
                <a:gd name="T7" fmla="*/ 0 h 2"/>
                <a:gd name="T8" fmla="*/ 0 w 4"/>
                <a:gd name="T9" fmla="*/ 0 h 2"/>
                <a:gd name="T10" fmla="*/ 0 w 4"/>
                <a:gd name="T11" fmla="*/ 1 h 2"/>
                <a:gd name="T12" fmla="*/ 1 w 4"/>
                <a:gd name="T13" fmla="*/ 1 h 2"/>
                <a:gd name="T14" fmla="*/ 2 w 4"/>
                <a:gd name="T15" fmla="*/ 2 h 2"/>
                <a:gd name="T16" fmla="*/ 2 w 4"/>
                <a:gd name="T17" fmla="*/ 2 h 2"/>
                <a:gd name="T18" fmla="*/ 4 w 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4" y="1"/>
                  </a:moveTo>
                  <a:cubicBezTo>
                    <a:pt x="4" y="1"/>
                    <a:pt x="4" y="1"/>
                    <a:pt x="3" y="0"/>
                  </a:cubicBezTo>
                  <a:cubicBezTo>
                    <a:pt x="3" y="0"/>
                    <a:pt x="3" y="0"/>
                    <a:pt x="3" y="0"/>
                  </a:cubicBezTo>
                  <a:cubicBezTo>
                    <a:pt x="2" y="0"/>
                    <a:pt x="2" y="0"/>
                    <a:pt x="1" y="0"/>
                  </a:cubicBezTo>
                  <a:cubicBezTo>
                    <a:pt x="1" y="0"/>
                    <a:pt x="0" y="0"/>
                    <a:pt x="0" y="0"/>
                  </a:cubicBezTo>
                  <a:cubicBezTo>
                    <a:pt x="0" y="1"/>
                    <a:pt x="0" y="1"/>
                    <a:pt x="0" y="1"/>
                  </a:cubicBezTo>
                  <a:cubicBezTo>
                    <a:pt x="1" y="1"/>
                    <a:pt x="1" y="1"/>
                    <a:pt x="1" y="1"/>
                  </a:cubicBezTo>
                  <a:cubicBezTo>
                    <a:pt x="2" y="2"/>
                    <a:pt x="2" y="2"/>
                    <a:pt x="2" y="2"/>
                  </a:cubicBezTo>
                  <a:cubicBezTo>
                    <a:pt x="2" y="2"/>
                    <a:pt x="2" y="2"/>
                    <a:pt x="2" y="2"/>
                  </a:cubicBezTo>
                  <a:cubicBezTo>
                    <a:pt x="3" y="2"/>
                    <a:pt x="3" y="1"/>
                    <a:pt x="4"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65">
              <a:extLst>
                <a:ext uri="{FF2B5EF4-FFF2-40B4-BE49-F238E27FC236}">
                  <a16:creationId xmlns:a16="http://schemas.microsoft.com/office/drawing/2014/main" id="{064BE3EF-16D2-4301-A576-DBB928A41631}"/>
                </a:ext>
              </a:extLst>
            </p:cNvPr>
            <p:cNvSpPr>
              <a:spLocks/>
            </p:cNvSpPr>
            <p:nvPr userDrawn="1"/>
          </p:nvSpPr>
          <p:spPr bwMode="auto">
            <a:xfrm>
              <a:off x="245" y="150"/>
              <a:ext cx="20" cy="29"/>
            </a:xfrm>
            <a:custGeom>
              <a:avLst/>
              <a:gdLst>
                <a:gd name="T0" fmla="*/ 5 w 10"/>
                <a:gd name="T1" fmla="*/ 14 h 14"/>
                <a:gd name="T2" fmla="*/ 5 w 10"/>
                <a:gd name="T3" fmla="*/ 13 h 14"/>
                <a:gd name="T4" fmla="*/ 7 w 10"/>
                <a:gd name="T5" fmla="*/ 11 h 14"/>
                <a:gd name="T6" fmla="*/ 7 w 10"/>
                <a:gd name="T7" fmla="*/ 11 h 14"/>
                <a:gd name="T8" fmla="*/ 7 w 10"/>
                <a:gd name="T9" fmla="*/ 10 h 14"/>
                <a:gd name="T10" fmla="*/ 7 w 10"/>
                <a:gd name="T11" fmla="*/ 10 h 14"/>
                <a:gd name="T12" fmla="*/ 7 w 10"/>
                <a:gd name="T13" fmla="*/ 10 h 14"/>
                <a:gd name="T14" fmla="*/ 7 w 10"/>
                <a:gd name="T15" fmla="*/ 10 h 14"/>
                <a:gd name="T16" fmla="*/ 8 w 10"/>
                <a:gd name="T17" fmla="*/ 10 h 14"/>
                <a:gd name="T18" fmla="*/ 8 w 10"/>
                <a:gd name="T19" fmla="*/ 10 h 14"/>
                <a:gd name="T20" fmla="*/ 8 w 10"/>
                <a:gd name="T21" fmla="*/ 10 h 14"/>
                <a:gd name="T22" fmla="*/ 9 w 10"/>
                <a:gd name="T23" fmla="*/ 9 h 14"/>
                <a:gd name="T24" fmla="*/ 9 w 10"/>
                <a:gd name="T25" fmla="*/ 8 h 14"/>
                <a:gd name="T26" fmla="*/ 8 w 10"/>
                <a:gd name="T27" fmla="*/ 8 h 14"/>
                <a:gd name="T28" fmla="*/ 8 w 10"/>
                <a:gd name="T29" fmla="*/ 7 h 14"/>
                <a:gd name="T30" fmla="*/ 9 w 10"/>
                <a:gd name="T31" fmla="*/ 7 h 14"/>
                <a:gd name="T32" fmla="*/ 9 w 10"/>
                <a:gd name="T33" fmla="*/ 7 h 14"/>
                <a:gd name="T34" fmla="*/ 9 w 10"/>
                <a:gd name="T35" fmla="*/ 7 h 14"/>
                <a:gd name="T36" fmla="*/ 9 w 10"/>
                <a:gd name="T37" fmla="*/ 8 h 14"/>
                <a:gd name="T38" fmla="*/ 10 w 10"/>
                <a:gd name="T39" fmla="*/ 7 h 14"/>
                <a:gd name="T40" fmla="*/ 10 w 10"/>
                <a:gd name="T41" fmla="*/ 7 h 14"/>
                <a:gd name="T42" fmla="*/ 10 w 10"/>
                <a:gd name="T43" fmla="*/ 6 h 14"/>
                <a:gd name="T44" fmla="*/ 10 w 10"/>
                <a:gd name="T45" fmla="*/ 6 h 14"/>
                <a:gd name="T46" fmla="*/ 9 w 10"/>
                <a:gd name="T47" fmla="*/ 6 h 14"/>
                <a:gd name="T48" fmla="*/ 8 w 10"/>
                <a:gd name="T49" fmla="*/ 4 h 14"/>
                <a:gd name="T50" fmla="*/ 8 w 10"/>
                <a:gd name="T51" fmla="*/ 3 h 14"/>
                <a:gd name="T52" fmla="*/ 9 w 10"/>
                <a:gd name="T53" fmla="*/ 3 h 14"/>
                <a:gd name="T54" fmla="*/ 9 w 10"/>
                <a:gd name="T55" fmla="*/ 2 h 14"/>
                <a:gd name="T56" fmla="*/ 8 w 10"/>
                <a:gd name="T57" fmla="*/ 1 h 14"/>
                <a:gd name="T58" fmla="*/ 8 w 10"/>
                <a:gd name="T59" fmla="*/ 0 h 14"/>
                <a:gd name="T60" fmla="*/ 7 w 10"/>
                <a:gd name="T61" fmla="*/ 0 h 14"/>
                <a:gd name="T62" fmla="*/ 7 w 10"/>
                <a:gd name="T63" fmla="*/ 0 h 14"/>
                <a:gd name="T64" fmla="*/ 7 w 10"/>
                <a:gd name="T65" fmla="*/ 0 h 14"/>
                <a:gd name="T66" fmla="*/ 7 w 10"/>
                <a:gd name="T67" fmla="*/ 0 h 14"/>
                <a:gd name="T68" fmla="*/ 6 w 10"/>
                <a:gd name="T69" fmla="*/ 1 h 14"/>
                <a:gd name="T70" fmla="*/ 6 w 10"/>
                <a:gd name="T71" fmla="*/ 1 h 14"/>
                <a:gd name="T72" fmla="*/ 5 w 10"/>
                <a:gd name="T73" fmla="*/ 2 h 14"/>
                <a:gd name="T74" fmla="*/ 6 w 10"/>
                <a:gd name="T75" fmla="*/ 5 h 14"/>
                <a:gd name="T76" fmla="*/ 7 w 10"/>
                <a:gd name="T77" fmla="*/ 7 h 14"/>
                <a:gd name="T78" fmla="*/ 3 w 10"/>
                <a:gd name="T79" fmla="*/ 10 h 14"/>
                <a:gd name="T80" fmla="*/ 2 w 10"/>
                <a:gd name="T81" fmla="*/ 11 h 14"/>
                <a:gd name="T82" fmla="*/ 0 w 10"/>
                <a:gd name="T83" fmla="*/ 13 h 14"/>
                <a:gd name="T84" fmla="*/ 1 w 10"/>
                <a:gd name="T85" fmla="*/ 13 h 14"/>
                <a:gd name="T86" fmla="*/ 2 w 10"/>
                <a:gd name="T87" fmla="*/ 13 h 14"/>
                <a:gd name="T88" fmla="*/ 2 w 10"/>
                <a:gd name="T89" fmla="*/ 13 h 14"/>
                <a:gd name="T90" fmla="*/ 3 w 10"/>
                <a:gd name="T91" fmla="*/ 12 h 14"/>
                <a:gd name="T92" fmla="*/ 4 w 10"/>
                <a:gd name="T93" fmla="*/ 11 h 14"/>
                <a:gd name="T94" fmla="*/ 4 w 10"/>
                <a:gd name="T95" fmla="*/ 11 h 14"/>
                <a:gd name="T96" fmla="*/ 5 w 10"/>
                <a:gd name="T97" fmla="*/ 11 h 14"/>
                <a:gd name="T98" fmla="*/ 5 w 10"/>
                <a:gd name="T99" fmla="*/ 11 h 14"/>
                <a:gd name="T100" fmla="*/ 5 w 10"/>
                <a:gd name="T101" fmla="*/ 11 h 14"/>
                <a:gd name="T102" fmla="*/ 5 w 10"/>
                <a:gd name="T103" fmla="*/ 12 h 14"/>
                <a:gd name="T104" fmla="*/ 4 w 10"/>
                <a:gd name="T105" fmla="*/ 13 h 14"/>
                <a:gd name="T106" fmla="*/ 5 w 10"/>
                <a:gd name="T10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 h="14">
                  <a:moveTo>
                    <a:pt x="5" y="14"/>
                  </a:moveTo>
                  <a:cubicBezTo>
                    <a:pt x="5" y="13"/>
                    <a:pt x="5" y="13"/>
                    <a:pt x="5" y="13"/>
                  </a:cubicBezTo>
                  <a:cubicBezTo>
                    <a:pt x="6" y="12"/>
                    <a:pt x="7" y="12"/>
                    <a:pt x="7" y="11"/>
                  </a:cubicBezTo>
                  <a:cubicBezTo>
                    <a:pt x="7" y="11"/>
                    <a:pt x="7" y="11"/>
                    <a:pt x="7" y="11"/>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8" y="10"/>
                  </a:cubicBezTo>
                  <a:cubicBezTo>
                    <a:pt x="8" y="10"/>
                    <a:pt x="8" y="10"/>
                    <a:pt x="8" y="10"/>
                  </a:cubicBezTo>
                  <a:cubicBezTo>
                    <a:pt x="8" y="10"/>
                    <a:pt x="8" y="10"/>
                    <a:pt x="8" y="10"/>
                  </a:cubicBezTo>
                  <a:cubicBezTo>
                    <a:pt x="9" y="9"/>
                    <a:pt x="9" y="9"/>
                    <a:pt x="9" y="9"/>
                  </a:cubicBezTo>
                  <a:cubicBezTo>
                    <a:pt x="9" y="9"/>
                    <a:pt x="9" y="9"/>
                    <a:pt x="9" y="8"/>
                  </a:cubicBezTo>
                  <a:cubicBezTo>
                    <a:pt x="9" y="8"/>
                    <a:pt x="9" y="8"/>
                    <a:pt x="8" y="8"/>
                  </a:cubicBezTo>
                  <a:cubicBezTo>
                    <a:pt x="8" y="8"/>
                    <a:pt x="8" y="8"/>
                    <a:pt x="8" y="7"/>
                  </a:cubicBezTo>
                  <a:cubicBezTo>
                    <a:pt x="8" y="7"/>
                    <a:pt x="8" y="7"/>
                    <a:pt x="9" y="7"/>
                  </a:cubicBezTo>
                  <a:cubicBezTo>
                    <a:pt x="9" y="7"/>
                    <a:pt x="9" y="7"/>
                    <a:pt x="9" y="7"/>
                  </a:cubicBezTo>
                  <a:cubicBezTo>
                    <a:pt x="9" y="7"/>
                    <a:pt x="9" y="7"/>
                    <a:pt x="9" y="7"/>
                  </a:cubicBezTo>
                  <a:cubicBezTo>
                    <a:pt x="9" y="8"/>
                    <a:pt x="9" y="8"/>
                    <a:pt x="9" y="8"/>
                  </a:cubicBezTo>
                  <a:cubicBezTo>
                    <a:pt x="9" y="8"/>
                    <a:pt x="10" y="7"/>
                    <a:pt x="10" y="7"/>
                  </a:cubicBezTo>
                  <a:cubicBezTo>
                    <a:pt x="10" y="7"/>
                    <a:pt x="10" y="7"/>
                    <a:pt x="10" y="7"/>
                  </a:cubicBezTo>
                  <a:cubicBezTo>
                    <a:pt x="10" y="7"/>
                    <a:pt x="10" y="7"/>
                    <a:pt x="10" y="6"/>
                  </a:cubicBezTo>
                  <a:cubicBezTo>
                    <a:pt x="10" y="6"/>
                    <a:pt x="10" y="6"/>
                    <a:pt x="10" y="6"/>
                  </a:cubicBezTo>
                  <a:cubicBezTo>
                    <a:pt x="9" y="6"/>
                    <a:pt x="9" y="6"/>
                    <a:pt x="9" y="6"/>
                  </a:cubicBezTo>
                  <a:cubicBezTo>
                    <a:pt x="9" y="6"/>
                    <a:pt x="8" y="5"/>
                    <a:pt x="8" y="4"/>
                  </a:cubicBezTo>
                  <a:cubicBezTo>
                    <a:pt x="8" y="4"/>
                    <a:pt x="8" y="3"/>
                    <a:pt x="8" y="3"/>
                  </a:cubicBezTo>
                  <a:cubicBezTo>
                    <a:pt x="9" y="3"/>
                    <a:pt x="9" y="3"/>
                    <a:pt x="9" y="3"/>
                  </a:cubicBezTo>
                  <a:cubicBezTo>
                    <a:pt x="9" y="3"/>
                    <a:pt x="9" y="2"/>
                    <a:pt x="9" y="2"/>
                  </a:cubicBezTo>
                  <a:cubicBezTo>
                    <a:pt x="9" y="2"/>
                    <a:pt x="9" y="2"/>
                    <a:pt x="8" y="1"/>
                  </a:cubicBezTo>
                  <a:cubicBezTo>
                    <a:pt x="8" y="1"/>
                    <a:pt x="8" y="0"/>
                    <a:pt x="8" y="0"/>
                  </a:cubicBezTo>
                  <a:cubicBezTo>
                    <a:pt x="8" y="0"/>
                    <a:pt x="8" y="0"/>
                    <a:pt x="7" y="0"/>
                  </a:cubicBezTo>
                  <a:cubicBezTo>
                    <a:pt x="7" y="0"/>
                    <a:pt x="7" y="0"/>
                    <a:pt x="7" y="0"/>
                  </a:cubicBezTo>
                  <a:cubicBezTo>
                    <a:pt x="7" y="0"/>
                    <a:pt x="7" y="0"/>
                    <a:pt x="7" y="0"/>
                  </a:cubicBezTo>
                  <a:cubicBezTo>
                    <a:pt x="7" y="0"/>
                    <a:pt x="7" y="0"/>
                    <a:pt x="7" y="0"/>
                  </a:cubicBezTo>
                  <a:cubicBezTo>
                    <a:pt x="6" y="1"/>
                    <a:pt x="6" y="1"/>
                    <a:pt x="6" y="1"/>
                  </a:cubicBezTo>
                  <a:cubicBezTo>
                    <a:pt x="6" y="1"/>
                    <a:pt x="6" y="1"/>
                    <a:pt x="6" y="1"/>
                  </a:cubicBezTo>
                  <a:cubicBezTo>
                    <a:pt x="5" y="1"/>
                    <a:pt x="5" y="2"/>
                    <a:pt x="5" y="2"/>
                  </a:cubicBezTo>
                  <a:cubicBezTo>
                    <a:pt x="5" y="3"/>
                    <a:pt x="5" y="3"/>
                    <a:pt x="6" y="5"/>
                  </a:cubicBezTo>
                  <a:cubicBezTo>
                    <a:pt x="7" y="6"/>
                    <a:pt x="7" y="7"/>
                    <a:pt x="7" y="7"/>
                  </a:cubicBezTo>
                  <a:cubicBezTo>
                    <a:pt x="7" y="9"/>
                    <a:pt x="6" y="10"/>
                    <a:pt x="3" y="10"/>
                  </a:cubicBezTo>
                  <a:cubicBezTo>
                    <a:pt x="2" y="11"/>
                    <a:pt x="2" y="11"/>
                    <a:pt x="2" y="11"/>
                  </a:cubicBezTo>
                  <a:cubicBezTo>
                    <a:pt x="1" y="11"/>
                    <a:pt x="0" y="12"/>
                    <a:pt x="0" y="13"/>
                  </a:cubicBezTo>
                  <a:cubicBezTo>
                    <a:pt x="0" y="13"/>
                    <a:pt x="0" y="13"/>
                    <a:pt x="1" y="13"/>
                  </a:cubicBezTo>
                  <a:cubicBezTo>
                    <a:pt x="2" y="13"/>
                    <a:pt x="2" y="13"/>
                    <a:pt x="2" y="13"/>
                  </a:cubicBezTo>
                  <a:cubicBezTo>
                    <a:pt x="2" y="13"/>
                    <a:pt x="2" y="13"/>
                    <a:pt x="2" y="13"/>
                  </a:cubicBezTo>
                  <a:cubicBezTo>
                    <a:pt x="2" y="13"/>
                    <a:pt x="2" y="13"/>
                    <a:pt x="3" y="12"/>
                  </a:cubicBezTo>
                  <a:cubicBezTo>
                    <a:pt x="3" y="12"/>
                    <a:pt x="3" y="12"/>
                    <a:pt x="4" y="11"/>
                  </a:cubicBezTo>
                  <a:cubicBezTo>
                    <a:pt x="4" y="11"/>
                    <a:pt x="4" y="11"/>
                    <a:pt x="4" y="11"/>
                  </a:cubicBezTo>
                  <a:cubicBezTo>
                    <a:pt x="5" y="11"/>
                    <a:pt x="5" y="11"/>
                    <a:pt x="5" y="11"/>
                  </a:cubicBezTo>
                  <a:cubicBezTo>
                    <a:pt x="5" y="11"/>
                    <a:pt x="5" y="11"/>
                    <a:pt x="5" y="11"/>
                  </a:cubicBezTo>
                  <a:cubicBezTo>
                    <a:pt x="5" y="11"/>
                    <a:pt x="5" y="11"/>
                    <a:pt x="5" y="11"/>
                  </a:cubicBezTo>
                  <a:cubicBezTo>
                    <a:pt x="5" y="11"/>
                    <a:pt x="5" y="11"/>
                    <a:pt x="5" y="12"/>
                  </a:cubicBezTo>
                  <a:cubicBezTo>
                    <a:pt x="4" y="12"/>
                    <a:pt x="4" y="12"/>
                    <a:pt x="4" y="13"/>
                  </a:cubicBezTo>
                  <a:cubicBezTo>
                    <a:pt x="4" y="13"/>
                    <a:pt x="4" y="14"/>
                    <a:pt x="5"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66">
              <a:extLst>
                <a:ext uri="{FF2B5EF4-FFF2-40B4-BE49-F238E27FC236}">
                  <a16:creationId xmlns:a16="http://schemas.microsoft.com/office/drawing/2014/main" id="{E9F78AF8-4D6C-4750-BF8C-D696E0A474D1}"/>
                </a:ext>
              </a:extLst>
            </p:cNvPr>
            <p:cNvSpPr>
              <a:spLocks/>
            </p:cNvSpPr>
            <p:nvPr userDrawn="1"/>
          </p:nvSpPr>
          <p:spPr bwMode="auto">
            <a:xfrm>
              <a:off x="245" y="167"/>
              <a:ext cx="8" cy="4"/>
            </a:xfrm>
            <a:custGeom>
              <a:avLst/>
              <a:gdLst>
                <a:gd name="T0" fmla="*/ 0 w 4"/>
                <a:gd name="T1" fmla="*/ 1 h 2"/>
                <a:gd name="T2" fmla="*/ 1 w 4"/>
                <a:gd name="T3" fmla="*/ 1 h 2"/>
                <a:gd name="T4" fmla="*/ 2 w 4"/>
                <a:gd name="T5" fmla="*/ 2 h 2"/>
                <a:gd name="T6" fmla="*/ 2 w 4"/>
                <a:gd name="T7" fmla="*/ 2 h 2"/>
                <a:gd name="T8" fmla="*/ 3 w 4"/>
                <a:gd name="T9" fmla="*/ 2 h 2"/>
                <a:gd name="T10" fmla="*/ 4 w 4"/>
                <a:gd name="T11" fmla="*/ 2 h 2"/>
                <a:gd name="T12" fmla="*/ 3 w 4"/>
                <a:gd name="T13" fmla="*/ 1 h 2"/>
                <a:gd name="T14" fmla="*/ 3 w 4"/>
                <a:gd name="T15" fmla="*/ 1 h 2"/>
                <a:gd name="T16" fmla="*/ 3 w 4"/>
                <a:gd name="T17" fmla="*/ 1 h 2"/>
                <a:gd name="T18" fmla="*/ 1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2" y="2"/>
                    <a:pt x="2" y="2"/>
                    <a:pt x="2" y="2"/>
                  </a:cubicBezTo>
                  <a:cubicBezTo>
                    <a:pt x="2" y="2"/>
                    <a:pt x="2" y="2"/>
                    <a:pt x="2" y="2"/>
                  </a:cubicBezTo>
                  <a:cubicBezTo>
                    <a:pt x="3" y="2"/>
                    <a:pt x="3" y="2"/>
                    <a:pt x="3" y="2"/>
                  </a:cubicBezTo>
                  <a:cubicBezTo>
                    <a:pt x="3" y="2"/>
                    <a:pt x="4" y="2"/>
                    <a:pt x="4" y="2"/>
                  </a:cubicBezTo>
                  <a:cubicBezTo>
                    <a:pt x="4" y="1"/>
                    <a:pt x="3" y="1"/>
                    <a:pt x="3" y="1"/>
                  </a:cubicBezTo>
                  <a:cubicBezTo>
                    <a:pt x="3" y="1"/>
                    <a:pt x="3" y="1"/>
                    <a:pt x="3" y="1"/>
                  </a:cubicBezTo>
                  <a:cubicBezTo>
                    <a:pt x="3" y="1"/>
                    <a:pt x="3" y="1"/>
                    <a:pt x="3" y="1"/>
                  </a:cubicBezTo>
                  <a:cubicBezTo>
                    <a:pt x="2" y="0"/>
                    <a:pt x="2" y="0"/>
                    <a:pt x="1"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67">
              <a:extLst>
                <a:ext uri="{FF2B5EF4-FFF2-40B4-BE49-F238E27FC236}">
                  <a16:creationId xmlns:a16="http://schemas.microsoft.com/office/drawing/2014/main" id="{61AAAFC7-E9A5-4FDB-8CE1-6D7D17E52D3A}"/>
                </a:ext>
              </a:extLst>
            </p:cNvPr>
            <p:cNvSpPr>
              <a:spLocks/>
            </p:cNvSpPr>
            <p:nvPr userDrawn="1"/>
          </p:nvSpPr>
          <p:spPr bwMode="auto">
            <a:xfrm>
              <a:off x="267" y="169"/>
              <a:ext cx="7" cy="2"/>
            </a:xfrm>
            <a:custGeom>
              <a:avLst/>
              <a:gdLst>
                <a:gd name="T0" fmla="*/ 0 w 3"/>
                <a:gd name="T1" fmla="*/ 1 h 1"/>
                <a:gd name="T2" fmla="*/ 1 w 3"/>
                <a:gd name="T3" fmla="*/ 1 h 1"/>
                <a:gd name="T4" fmla="*/ 1 w 3"/>
                <a:gd name="T5" fmla="*/ 1 h 1"/>
                <a:gd name="T6" fmla="*/ 1 w 3"/>
                <a:gd name="T7" fmla="*/ 1 h 1"/>
                <a:gd name="T8" fmla="*/ 1 w 3"/>
                <a:gd name="T9" fmla="*/ 1 h 1"/>
                <a:gd name="T10" fmla="*/ 3 w 3"/>
                <a:gd name="T11" fmla="*/ 0 h 1"/>
                <a:gd name="T12" fmla="*/ 2 w 3"/>
                <a:gd name="T13" fmla="*/ 0 h 1"/>
                <a:gd name="T14" fmla="*/ 0 w 3"/>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
                  <a:moveTo>
                    <a:pt x="0" y="1"/>
                  </a:moveTo>
                  <a:cubicBezTo>
                    <a:pt x="1" y="1"/>
                    <a:pt x="1" y="1"/>
                    <a:pt x="1" y="1"/>
                  </a:cubicBezTo>
                  <a:cubicBezTo>
                    <a:pt x="1" y="1"/>
                    <a:pt x="1" y="1"/>
                    <a:pt x="1" y="1"/>
                  </a:cubicBezTo>
                  <a:cubicBezTo>
                    <a:pt x="1" y="1"/>
                    <a:pt x="1" y="1"/>
                    <a:pt x="1" y="1"/>
                  </a:cubicBezTo>
                  <a:cubicBezTo>
                    <a:pt x="1" y="1"/>
                    <a:pt x="1" y="1"/>
                    <a:pt x="1" y="1"/>
                  </a:cubicBezTo>
                  <a:cubicBezTo>
                    <a:pt x="2" y="1"/>
                    <a:pt x="3" y="1"/>
                    <a:pt x="3" y="0"/>
                  </a:cubicBezTo>
                  <a:cubicBezTo>
                    <a:pt x="3" y="0"/>
                    <a:pt x="3"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68">
              <a:extLst>
                <a:ext uri="{FF2B5EF4-FFF2-40B4-BE49-F238E27FC236}">
                  <a16:creationId xmlns:a16="http://schemas.microsoft.com/office/drawing/2014/main" id="{B943A04C-EF2A-46B5-AC93-F0BF29A52F37}"/>
                </a:ext>
              </a:extLst>
            </p:cNvPr>
            <p:cNvSpPr>
              <a:spLocks/>
            </p:cNvSpPr>
            <p:nvPr userDrawn="1"/>
          </p:nvSpPr>
          <p:spPr bwMode="auto">
            <a:xfrm>
              <a:off x="240" y="116"/>
              <a:ext cx="7" cy="6"/>
            </a:xfrm>
            <a:custGeom>
              <a:avLst/>
              <a:gdLst>
                <a:gd name="T0" fmla="*/ 1 w 3"/>
                <a:gd name="T1" fmla="*/ 3 h 3"/>
                <a:gd name="T2" fmla="*/ 1 w 3"/>
                <a:gd name="T3" fmla="*/ 3 h 3"/>
                <a:gd name="T4" fmla="*/ 2 w 3"/>
                <a:gd name="T5" fmla="*/ 2 h 3"/>
                <a:gd name="T6" fmla="*/ 3 w 3"/>
                <a:gd name="T7" fmla="*/ 0 h 3"/>
                <a:gd name="T8" fmla="*/ 2 w 3"/>
                <a:gd name="T9" fmla="*/ 0 h 3"/>
                <a:gd name="T10" fmla="*/ 2 w 3"/>
                <a:gd name="T11" fmla="*/ 0 h 3"/>
                <a:gd name="T12" fmla="*/ 2 w 3"/>
                <a:gd name="T13" fmla="*/ 0 h 3"/>
                <a:gd name="T14" fmla="*/ 1 w 3"/>
                <a:gd name="T15" fmla="*/ 1 h 3"/>
                <a:gd name="T16" fmla="*/ 0 w 3"/>
                <a:gd name="T17" fmla="*/ 2 h 3"/>
                <a:gd name="T18" fmla="*/ 0 w 3"/>
                <a:gd name="T19" fmla="*/ 2 h 3"/>
                <a:gd name="T20" fmla="*/ 0 w 3"/>
                <a:gd name="T21" fmla="*/ 2 h 3"/>
                <a:gd name="T22" fmla="*/ 1 w 3"/>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1" y="3"/>
                  </a:moveTo>
                  <a:cubicBezTo>
                    <a:pt x="1" y="3"/>
                    <a:pt x="1" y="3"/>
                    <a:pt x="1" y="3"/>
                  </a:cubicBezTo>
                  <a:cubicBezTo>
                    <a:pt x="1" y="3"/>
                    <a:pt x="1" y="3"/>
                    <a:pt x="2" y="2"/>
                  </a:cubicBezTo>
                  <a:cubicBezTo>
                    <a:pt x="2" y="1"/>
                    <a:pt x="3" y="1"/>
                    <a:pt x="3" y="0"/>
                  </a:cubicBezTo>
                  <a:cubicBezTo>
                    <a:pt x="3" y="0"/>
                    <a:pt x="2" y="0"/>
                    <a:pt x="2" y="0"/>
                  </a:cubicBezTo>
                  <a:cubicBezTo>
                    <a:pt x="2" y="0"/>
                    <a:pt x="2" y="0"/>
                    <a:pt x="2" y="0"/>
                  </a:cubicBezTo>
                  <a:cubicBezTo>
                    <a:pt x="2" y="0"/>
                    <a:pt x="2" y="0"/>
                    <a:pt x="2" y="0"/>
                  </a:cubicBezTo>
                  <a:cubicBezTo>
                    <a:pt x="2" y="1"/>
                    <a:pt x="1" y="1"/>
                    <a:pt x="1" y="1"/>
                  </a:cubicBezTo>
                  <a:cubicBezTo>
                    <a:pt x="0" y="1"/>
                    <a:pt x="0" y="1"/>
                    <a:pt x="0" y="2"/>
                  </a:cubicBezTo>
                  <a:cubicBezTo>
                    <a:pt x="0" y="2"/>
                    <a:pt x="0" y="2"/>
                    <a:pt x="0" y="2"/>
                  </a:cubicBezTo>
                  <a:cubicBezTo>
                    <a:pt x="0" y="2"/>
                    <a:pt x="0" y="2"/>
                    <a:pt x="0" y="2"/>
                  </a:cubicBezTo>
                  <a:lnTo>
                    <a:pt x="1" y="3"/>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69">
              <a:extLst>
                <a:ext uri="{FF2B5EF4-FFF2-40B4-BE49-F238E27FC236}">
                  <a16:creationId xmlns:a16="http://schemas.microsoft.com/office/drawing/2014/main" id="{43158969-515C-4D16-BC5D-9DA0B6A3A9CF}"/>
                </a:ext>
              </a:extLst>
            </p:cNvPr>
            <p:cNvSpPr>
              <a:spLocks/>
            </p:cNvSpPr>
            <p:nvPr userDrawn="1"/>
          </p:nvSpPr>
          <p:spPr bwMode="auto">
            <a:xfrm>
              <a:off x="234" y="116"/>
              <a:ext cx="4" cy="6"/>
            </a:xfrm>
            <a:custGeom>
              <a:avLst/>
              <a:gdLst>
                <a:gd name="T0" fmla="*/ 1 w 2"/>
                <a:gd name="T1" fmla="*/ 1 h 3"/>
                <a:gd name="T2" fmla="*/ 2 w 2"/>
                <a:gd name="T3" fmla="*/ 1 h 3"/>
                <a:gd name="T4" fmla="*/ 2 w 2"/>
                <a:gd name="T5" fmla="*/ 2 h 3"/>
                <a:gd name="T6" fmla="*/ 2 w 2"/>
                <a:gd name="T7" fmla="*/ 2 h 3"/>
                <a:gd name="T8" fmla="*/ 2 w 2"/>
                <a:gd name="T9" fmla="*/ 3 h 3"/>
                <a:gd name="T10" fmla="*/ 2 w 2"/>
                <a:gd name="T11" fmla="*/ 3 h 3"/>
                <a:gd name="T12" fmla="*/ 1 w 2"/>
                <a:gd name="T13" fmla="*/ 3 h 3"/>
                <a:gd name="T14" fmla="*/ 0 w 2"/>
                <a:gd name="T15" fmla="*/ 2 h 3"/>
                <a:gd name="T16" fmla="*/ 0 w 2"/>
                <a:gd name="T17" fmla="*/ 0 h 3"/>
                <a:gd name="T18" fmla="*/ 0 w 2"/>
                <a:gd name="T19" fmla="*/ 0 h 3"/>
                <a:gd name="T20" fmla="*/ 0 w 2"/>
                <a:gd name="T21" fmla="*/ 0 h 3"/>
                <a:gd name="T22" fmla="*/ 1 w 2"/>
                <a:gd name="T23" fmla="*/ 0 h 3"/>
                <a:gd name="T24" fmla="*/ 1 w 2"/>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1"/>
                  </a:moveTo>
                  <a:cubicBezTo>
                    <a:pt x="2" y="1"/>
                    <a:pt x="2" y="1"/>
                    <a:pt x="2" y="1"/>
                  </a:cubicBezTo>
                  <a:cubicBezTo>
                    <a:pt x="2" y="1"/>
                    <a:pt x="2" y="1"/>
                    <a:pt x="2" y="2"/>
                  </a:cubicBezTo>
                  <a:cubicBezTo>
                    <a:pt x="2" y="2"/>
                    <a:pt x="2" y="2"/>
                    <a:pt x="2" y="2"/>
                  </a:cubicBezTo>
                  <a:cubicBezTo>
                    <a:pt x="2" y="2"/>
                    <a:pt x="2" y="2"/>
                    <a:pt x="2" y="3"/>
                  </a:cubicBezTo>
                  <a:cubicBezTo>
                    <a:pt x="2" y="3"/>
                    <a:pt x="2" y="3"/>
                    <a:pt x="2" y="3"/>
                  </a:cubicBezTo>
                  <a:cubicBezTo>
                    <a:pt x="1" y="3"/>
                    <a:pt x="1" y="3"/>
                    <a:pt x="1" y="3"/>
                  </a:cubicBezTo>
                  <a:cubicBezTo>
                    <a:pt x="0" y="2"/>
                    <a:pt x="0" y="2"/>
                    <a:pt x="0" y="2"/>
                  </a:cubicBezTo>
                  <a:cubicBezTo>
                    <a:pt x="0" y="2"/>
                    <a:pt x="0" y="1"/>
                    <a:pt x="0" y="0"/>
                  </a:cubicBezTo>
                  <a:cubicBezTo>
                    <a:pt x="0" y="0"/>
                    <a:pt x="0" y="0"/>
                    <a:pt x="0" y="0"/>
                  </a:cubicBezTo>
                  <a:cubicBezTo>
                    <a:pt x="0" y="0"/>
                    <a:pt x="0" y="0"/>
                    <a:pt x="0" y="0"/>
                  </a:cubicBezTo>
                  <a:cubicBezTo>
                    <a:pt x="0" y="0"/>
                    <a:pt x="0" y="0"/>
                    <a:pt x="1" y="0"/>
                  </a:cubicBezTo>
                  <a:lnTo>
                    <a:pt x="1"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70">
              <a:extLst>
                <a:ext uri="{FF2B5EF4-FFF2-40B4-BE49-F238E27FC236}">
                  <a16:creationId xmlns:a16="http://schemas.microsoft.com/office/drawing/2014/main" id="{35BECE22-9441-4F9C-8A4D-F01DB6FCE0F1}"/>
                </a:ext>
              </a:extLst>
            </p:cNvPr>
            <p:cNvSpPr>
              <a:spLocks/>
            </p:cNvSpPr>
            <p:nvPr userDrawn="1"/>
          </p:nvSpPr>
          <p:spPr bwMode="auto">
            <a:xfrm>
              <a:off x="236" y="125"/>
              <a:ext cx="9" cy="10"/>
            </a:xfrm>
            <a:custGeom>
              <a:avLst/>
              <a:gdLst>
                <a:gd name="T0" fmla="*/ 2 w 4"/>
                <a:gd name="T1" fmla="*/ 1 h 5"/>
                <a:gd name="T2" fmla="*/ 2 w 4"/>
                <a:gd name="T3" fmla="*/ 1 h 5"/>
                <a:gd name="T4" fmla="*/ 1 w 4"/>
                <a:gd name="T5" fmla="*/ 1 h 5"/>
                <a:gd name="T6" fmla="*/ 1 w 4"/>
                <a:gd name="T7" fmla="*/ 0 h 5"/>
                <a:gd name="T8" fmla="*/ 0 w 4"/>
                <a:gd name="T9" fmla="*/ 0 h 5"/>
                <a:gd name="T10" fmla="*/ 0 w 4"/>
                <a:gd name="T11" fmla="*/ 1 h 5"/>
                <a:gd name="T12" fmla="*/ 0 w 4"/>
                <a:gd name="T13" fmla="*/ 2 h 5"/>
                <a:gd name="T14" fmla="*/ 1 w 4"/>
                <a:gd name="T15" fmla="*/ 3 h 5"/>
                <a:gd name="T16" fmla="*/ 2 w 4"/>
                <a:gd name="T17" fmla="*/ 5 h 5"/>
                <a:gd name="T18" fmla="*/ 3 w 4"/>
                <a:gd name="T19" fmla="*/ 3 h 5"/>
                <a:gd name="T20" fmla="*/ 4 w 4"/>
                <a:gd name="T21" fmla="*/ 1 h 5"/>
                <a:gd name="T22" fmla="*/ 3 w 4"/>
                <a:gd name="T23" fmla="*/ 0 h 5"/>
                <a:gd name="T24" fmla="*/ 3 w 4"/>
                <a:gd name="T25" fmla="*/ 0 h 5"/>
                <a:gd name="T26" fmla="*/ 3 w 4"/>
                <a:gd name="T27" fmla="*/ 1 h 5"/>
                <a:gd name="T28" fmla="*/ 2 w 4"/>
                <a:gd name="T2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5">
                  <a:moveTo>
                    <a:pt x="2" y="1"/>
                  </a:moveTo>
                  <a:cubicBezTo>
                    <a:pt x="2" y="1"/>
                    <a:pt x="2" y="1"/>
                    <a:pt x="2" y="1"/>
                  </a:cubicBezTo>
                  <a:cubicBezTo>
                    <a:pt x="1" y="1"/>
                    <a:pt x="1" y="1"/>
                    <a:pt x="1" y="1"/>
                  </a:cubicBezTo>
                  <a:cubicBezTo>
                    <a:pt x="1" y="1"/>
                    <a:pt x="1" y="0"/>
                    <a:pt x="1" y="0"/>
                  </a:cubicBezTo>
                  <a:cubicBezTo>
                    <a:pt x="1" y="0"/>
                    <a:pt x="0" y="0"/>
                    <a:pt x="0" y="0"/>
                  </a:cubicBezTo>
                  <a:cubicBezTo>
                    <a:pt x="0" y="0"/>
                    <a:pt x="0" y="0"/>
                    <a:pt x="0" y="1"/>
                  </a:cubicBezTo>
                  <a:cubicBezTo>
                    <a:pt x="0" y="1"/>
                    <a:pt x="0" y="1"/>
                    <a:pt x="0" y="2"/>
                  </a:cubicBezTo>
                  <a:cubicBezTo>
                    <a:pt x="1" y="3"/>
                    <a:pt x="1" y="3"/>
                    <a:pt x="1" y="3"/>
                  </a:cubicBezTo>
                  <a:cubicBezTo>
                    <a:pt x="1" y="4"/>
                    <a:pt x="1" y="5"/>
                    <a:pt x="2" y="5"/>
                  </a:cubicBezTo>
                  <a:cubicBezTo>
                    <a:pt x="2" y="5"/>
                    <a:pt x="2" y="4"/>
                    <a:pt x="3" y="3"/>
                  </a:cubicBezTo>
                  <a:cubicBezTo>
                    <a:pt x="3" y="2"/>
                    <a:pt x="4" y="1"/>
                    <a:pt x="4" y="1"/>
                  </a:cubicBezTo>
                  <a:cubicBezTo>
                    <a:pt x="4" y="0"/>
                    <a:pt x="4" y="0"/>
                    <a:pt x="3" y="0"/>
                  </a:cubicBezTo>
                  <a:cubicBezTo>
                    <a:pt x="3" y="0"/>
                    <a:pt x="3" y="0"/>
                    <a:pt x="3" y="0"/>
                  </a:cubicBezTo>
                  <a:cubicBezTo>
                    <a:pt x="3" y="1"/>
                    <a:pt x="3" y="1"/>
                    <a:pt x="3" y="1"/>
                  </a:cubicBezTo>
                  <a:lnTo>
                    <a:pt x="2"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71">
              <a:extLst>
                <a:ext uri="{FF2B5EF4-FFF2-40B4-BE49-F238E27FC236}">
                  <a16:creationId xmlns:a16="http://schemas.microsoft.com/office/drawing/2014/main" id="{EDCB2A0E-0FF3-40EF-9449-C66AFE401FDB}"/>
                </a:ext>
              </a:extLst>
            </p:cNvPr>
            <p:cNvSpPr>
              <a:spLocks/>
            </p:cNvSpPr>
            <p:nvPr userDrawn="1"/>
          </p:nvSpPr>
          <p:spPr bwMode="auto">
            <a:xfrm>
              <a:off x="238" y="127"/>
              <a:ext cx="4" cy="6"/>
            </a:xfrm>
            <a:custGeom>
              <a:avLst/>
              <a:gdLst>
                <a:gd name="T0" fmla="*/ 1 w 2"/>
                <a:gd name="T1" fmla="*/ 0 h 3"/>
                <a:gd name="T2" fmla="*/ 0 w 2"/>
                <a:gd name="T3" fmla="*/ 0 h 3"/>
                <a:gd name="T4" fmla="*/ 0 w 2"/>
                <a:gd name="T5" fmla="*/ 1 h 3"/>
                <a:gd name="T6" fmla="*/ 0 w 2"/>
                <a:gd name="T7" fmla="*/ 1 h 3"/>
                <a:gd name="T8" fmla="*/ 0 w 2"/>
                <a:gd name="T9" fmla="*/ 2 h 3"/>
                <a:gd name="T10" fmla="*/ 0 w 2"/>
                <a:gd name="T11" fmla="*/ 2 h 3"/>
                <a:gd name="T12" fmla="*/ 1 w 2"/>
                <a:gd name="T13" fmla="*/ 3 h 3"/>
                <a:gd name="T14" fmla="*/ 1 w 2"/>
                <a:gd name="T15" fmla="*/ 2 h 3"/>
                <a:gd name="T16" fmla="*/ 2 w 2"/>
                <a:gd name="T17" fmla="*/ 1 h 3"/>
                <a:gd name="T18" fmla="*/ 2 w 2"/>
                <a:gd name="T19" fmla="*/ 1 h 3"/>
                <a:gd name="T20" fmla="*/ 2 w 2"/>
                <a:gd name="T21" fmla="*/ 0 h 3"/>
                <a:gd name="T22" fmla="*/ 1 w 2"/>
                <a:gd name="T23" fmla="*/ 0 h 3"/>
                <a:gd name="T24" fmla="*/ 1 w 2"/>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0"/>
                  </a:moveTo>
                  <a:cubicBezTo>
                    <a:pt x="0" y="0"/>
                    <a:pt x="0" y="0"/>
                    <a:pt x="0" y="0"/>
                  </a:cubicBezTo>
                  <a:cubicBezTo>
                    <a:pt x="0" y="0"/>
                    <a:pt x="0" y="1"/>
                    <a:pt x="0" y="1"/>
                  </a:cubicBezTo>
                  <a:cubicBezTo>
                    <a:pt x="0" y="1"/>
                    <a:pt x="0" y="1"/>
                    <a:pt x="0" y="1"/>
                  </a:cubicBezTo>
                  <a:cubicBezTo>
                    <a:pt x="0" y="2"/>
                    <a:pt x="0" y="2"/>
                    <a:pt x="0" y="2"/>
                  </a:cubicBezTo>
                  <a:cubicBezTo>
                    <a:pt x="0" y="2"/>
                    <a:pt x="0" y="2"/>
                    <a:pt x="0" y="2"/>
                  </a:cubicBezTo>
                  <a:cubicBezTo>
                    <a:pt x="0" y="3"/>
                    <a:pt x="1" y="3"/>
                    <a:pt x="1" y="3"/>
                  </a:cubicBezTo>
                  <a:cubicBezTo>
                    <a:pt x="1" y="3"/>
                    <a:pt x="1" y="3"/>
                    <a:pt x="1" y="2"/>
                  </a:cubicBezTo>
                  <a:cubicBezTo>
                    <a:pt x="2" y="1"/>
                    <a:pt x="2" y="1"/>
                    <a:pt x="2" y="1"/>
                  </a:cubicBezTo>
                  <a:cubicBezTo>
                    <a:pt x="2" y="1"/>
                    <a:pt x="2" y="1"/>
                    <a:pt x="2" y="1"/>
                  </a:cubicBezTo>
                  <a:cubicBezTo>
                    <a:pt x="2" y="1"/>
                    <a:pt x="2" y="1"/>
                    <a:pt x="2" y="0"/>
                  </a:cubicBezTo>
                  <a:cubicBezTo>
                    <a:pt x="1" y="0"/>
                    <a:pt x="1" y="0"/>
                    <a:pt x="1" y="0"/>
                  </a:cubicBezTo>
                  <a:cubicBezTo>
                    <a:pt x="1" y="0"/>
                    <a:pt x="1" y="0"/>
                    <a:pt x="1"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72">
              <a:extLst>
                <a:ext uri="{FF2B5EF4-FFF2-40B4-BE49-F238E27FC236}">
                  <a16:creationId xmlns:a16="http://schemas.microsoft.com/office/drawing/2014/main" id="{BCF0DA28-4A2B-4D63-83DF-4063B625B21B}"/>
                </a:ext>
              </a:extLst>
            </p:cNvPr>
            <p:cNvSpPr>
              <a:spLocks/>
            </p:cNvSpPr>
            <p:nvPr userDrawn="1"/>
          </p:nvSpPr>
          <p:spPr bwMode="auto">
            <a:xfrm>
              <a:off x="345" y="105"/>
              <a:ext cx="74" cy="77"/>
            </a:xfrm>
            <a:custGeom>
              <a:avLst/>
              <a:gdLst>
                <a:gd name="T0" fmla="*/ 32 w 36"/>
                <a:gd name="T1" fmla="*/ 23 h 36"/>
                <a:gd name="T2" fmla="*/ 35 w 36"/>
                <a:gd name="T3" fmla="*/ 22 h 36"/>
                <a:gd name="T4" fmla="*/ 35 w 36"/>
                <a:gd name="T5" fmla="*/ 27 h 36"/>
                <a:gd name="T6" fmla="*/ 35 w 36"/>
                <a:gd name="T7" fmla="*/ 33 h 36"/>
                <a:gd name="T8" fmla="*/ 35 w 36"/>
                <a:gd name="T9" fmla="*/ 35 h 36"/>
                <a:gd name="T10" fmla="*/ 31 w 36"/>
                <a:gd name="T11" fmla="*/ 35 h 36"/>
                <a:gd name="T12" fmla="*/ 28 w 36"/>
                <a:gd name="T13" fmla="*/ 33 h 36"/>
                <a:gd name="T14" fmla="*/ 26 w 36"/>
                <a:gd name="T15" fmla="*/ 32 h 36"/>
                <a:gd name="T16" fmla="*/ 31 w 36"/>
                <a:gd name="T17" fmla="*/ 28 h 36"/>
                <a:gd name="T18" fmla="*/ 26 w 36"/>
                <a:gd name="T19" fmla="*/ 25 h 36"/>
                <a:gd name="T20" fmla="*/ 27 w 36"/>
                <a:gd name="T21" fmla="*/ 26 h 36"/>
                <a:gd name="T22" fmla="*/ 26 w 36"/>
                <a:gd name="T23" fmla="*/ 29 h 36"/>
                <a:gd name="T24" fmla="*/ 23 w 36"/>
                <a:gd name="T25" fmla="*/ 33 h 36"/>
                <a:gd name="T26" fmla="*/ 21 w 36"/>
                <a:gd name="T27" fmla="*/ 36 h 36"/>
                <a:gd name="T28" fmla="*/ 19 w 36"/>
                <a:gd name="T29" fmla="*/ 35 h 36"/>
                <a:gd name="T30" fmla="*/ 15 w 36"/>
                <a:gd name="T31" fmla="*/ 35 h 36"/>
                <a:gd name="T32" fmla="*/ 15 w 36"/>
                <a:gd name="T33" fmla="*/ 30 h 36"/>
                <a:gd name="T34" fmla="*/ 19 w 36"/>
                <a:gd name="T35" fmla="*/ 29 h 36"/>
                <a:gd name="T36" fmla="*/ 20 w 36"/>
                <a:gd name="T37" fmla="*/ 24 h 36"/>
                <a:gd name="T38" fmla="*/ 19 w 36"/>
                <a:gd name="T39" fmla="*/ 22 h 36"/>
                <a:gd name="T40" fmla="*/ 18 w 36"/>
                <a:gd name="T41" fmla="*/ 23 h 36"/>
                <a:gd name="T42" fmla="*/ 15 w 36"/>
                <a:gd name="T43" fmla="*/ 26 h 36"/>
                <a:gd name="T44" fmla="*/ 13 w 36"/>
                <a:gd name="T45" fmla="*/ 29 h 36"/>
                <a:gd name="T46" fmla="*/ 9 w 36"/>
                <a:gd name="T47" fmla="*/ 35 h 36"/>
                <a:gd name="T48" fmla="*/ 6 w 36"/>
                <a:gd name="T49" fmla="*/ 34 h 36"/>
                <a:gd name="T50" fmla="*/ 2 w 36"/>
                <a:gd name="T51" fmla="*/ 36 h 36"/>
                <a:gd name="T52" fmla="*/ 4 w 36"/>
                <a:gd name="T53" fmla="*/ 31 h 36"/>
                <a:gd name="T54" fmla="*/ 2 w 36"/>
                <a:gd name="T55" fmla="*/ 28 h 36"/>
                <a:gd name="T56" fmla="*/ 7 w 36"/>
                <a:gd name="T57" fmla="*/ 28 h 36"/>
                <a:gd name="T58" fmla="*/ 8 w 36"/>
                <a:gd name="T59" fmla="*/ 23 h 36"/>
                <a:gd name="T60" fmla="*/ 7 w 36"/>
                <a:gd name="T61" fmla="*/ 25 h 36"/>
                <a:gd name="T62" fmla="*/ 2 w 36"/>
                <a:gd name="T63" fmla="*/ 17 h 36"/>
                <a:gd name="T64" fmla="*/ 1 w 36"/>
                <a:gd name="T65" fmla="*/ 11 h 36"/>
                <a:gd name="T66" fmla="*/ 1 w 36"/>
                <a:gd name="T67" fmla="*/ 8 h 36"/>
                <a:gd name="T68" fmla="*/ 2 w 36"/>
                <a:gd name="T69" fmla="*/ 5 h 36"/>
                <a:gd name="T70" fmla="*/ 1 w 36"/>
                <a:gd name="T71" fmla="*/ 2 h 36"/>
                <a:gd name="T72" fmla="*/ 6 w 36"/>
                <a:gd name="T73" fmla="*/ 8 h 36"/>
                <a:gd name="T74" fmla="*/ 6 w 36"/>
                <a:gd name="T75" fmla="*/ 15 h 36"/>
                <a:gd name="T76" fmla="*/ 10 w 36"/>
                <a:gd name="T77" fmla="*/ 14 h 36"/>
                <a:gd name="T78" fmla="*/ 10 w 36"/>
                <a:gd name="T79" fmla="*/ 11 h 36"/>
                <a:gd name="T80" fmla="*/ 9 w 36"/>
                <a:gd name="T81" fmla="*/ 4 h 36"/>
                <a:gd name="T82" fmla="*/ 10 w 36"/>
                <a:gd name="T83" fmla="*/ 2 h 36"/>
                <a:gd name="T84" fmla="*/ 12 w 36"/>
                <a:gd name="T85" fmla="*/ 2 h 36"/>
                <a:gd name="T86" fmla="*/ 13 w 36"/>
                <a:gd name="T87" fmla="*/ 0 h 36"/>
                <a:gd name="T88" fmla="*/ 14 w 36"/>
                <a:gd name="T89" fmla="*/ 1 h 36"/>
                <a:gd name="T90" fmla="*/ 17 w 36"/>
                <a:gd name="T91" fmla="*/ 1 h 36"/>
                <a:gd name="T92" fmla="*/ 18 w 36"/>
                <a:gd name="T93" fmla="*/ 3 h 36"/>
                <a:gd name="T94" fmla="*/ 18 w 36"/>
                <a:gd name="T95" fmla="*/ 9 h 36"/>
                <a:gd name="T96" fmla="*/ 29 w 36"/>
                <a:gd name="T97" fmla="*/ 15 h 36"/>
                <a:gd name="T98" fmla="*/ 20 w 36"/>
                <a:gd name="T99" fmla="*/ 6 h 36"/>
                <a:gd name="T100" fmla="*/ 31 w 36"/>
                <a:gd name="T101" fmla="*/ 2 h 36"/>
                <a:gd name="T102" fmla="*/ 35 w 36"/>
                <a:gd name="T103" fmla="*/ 4 h 36"/>
                <a:gd name="T104" fmla="*/ 24 w 36"/>
                <a:gd name="T105" fmla="*/ 5 h 36"/>
                <a:gd name="T106" fmla="*/ 31 w 36"/>
                <a:gd name="T107"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6">
                  <a:moveTo>
                    <a:pt x="30" y="19"/>
                  </a:moveTo>
                  <a:cubicBezTo>
                    <a:pt x="30" y="19"/>
                    <a:pt x="30" y="19"/>
                    <a:pt x="30" y="19"/>
                  </a:cubicBezTo>
                  <a:cubicBezTo>
                    <a:pt x="31" y="20"/>
                    <a:pt x="31" y="20"/>
                    <a:pt x="31" y="20"/>
                  </a:cubicBezTo>
                  <a:cubicBezTo>
                    <a:pt x="31" y="22"/>
                    <a:pt x="32" y="23"/>
                    <a:pt x="32" y="23"/>
                  </a:cubicBezTo>
                  <a:cubicBezTo>
                    <a:pt x="33" y="23"/>
                    <a:pt x="33" y="23"/>
                    <a:pt x="34" y="22"/>
                  </a:cubicBezTo>
                  <a:cubicBezTo>
                    <a:pt x="34" y="21"/>
                    <a:pt x="34" y="21"/>
                    <a:pt x="34" y="21"/>
                  </a:cubicBezTo>
                  <a:cubicBezTo>
                    <a:pt x="34" y="21"/>
                    <a:pt x="34" y="21"/>
                    <a:pt x="34" y="21"/>
                  </a:cubicBezTo>
                  <a:cubicBezTo>
                    <a:pt x="35" y="21"/>
                    <a:pt x="35" y="22"/>
                    <a:pt x="35" y="22"/>
                  </a:cubicBezTo>
                  <a:cubicBezTo>
                    <a:pt x="35" y="23"/>
                    <a:pt x="35" y="23"/>
                    <a:pt x="35" y="24"/>
                  </a:cubicBezTo>
                  <a:cubicBezTo>
                    <a:pt x="35" y="25"/>
                    <a:pt x="35" y="25"/>
                    <a:pt x="35" y="26"/>
                  </a:cubicBezTo>
                  <a:cubicBezTo>
                    <a:pt x="35" y="26"/>
                    <a:pt x="35" y="26"/>
                    <a:pt x="35" y="27"/>
                  </a:cubicBezTo>
                  <a:cubicBezTo>
                    <a:pt x="35" y="27"/>
                    <a:pt x="35" y="27"/>
                    <a:pt x="35" y="27"/>
                  </a:cubicBezTo>
                  <a:cubicBezTo>
                    <a:pt x="35" y="28"/>
                    <a:pt x="35" y="28"/>
                    <a:pt x="35" y="28"/>
                  </a:cubicBezTo>
                  <a:cubicBezTo>
                    <a:pt x="35" y="30"/>
                    <a:pt x="35" y="30"/>
                    <a:pt x="35" y="31"/>
                  </a:cubicBezTo>
                  <a:cubicBezTo>
                    <a:pt x="35" y="31"/>
                    <a:pt x="35" y="32"/>
                    <a:pt x="35" y="32"/>
                  </a:cubicBezTo>
                  <a:cubicBezTo>
                    <a:pt x="35" y="32"/>
                    <a:pt x="35" y="33"/>
                    <a:pt x="35" y="33"/>
                  </a:cubicBezTo>
                  <a:cubicBezTo>
                    <a:pt x="35" y="34"/>
                    <a:pt x="35" y="34"/>
                    <a:pt x="35" y="34"/>
                  </a:cubicBezTo>
                  <a:cubicBezTo>
                    <a:pt x="35" y="35"/>
                    <a:pt x="35" y="35"/>
                    <a:pt x="35" y="35"/>
                  </a:cubicBezTo>
                  <a:cubicBezTo>
                    <a:pt x="35" y="35"/>
                    <a:pt x="35" y="35"/>
                    <a:pt x="35" y="35"/>
                  </a:cubicBezTo>
                  <a:cubicBezTo>
                    <a:pt x="35" y="35"/>
                    <a:pt x="35" y="35"/>
                    <a:pt x="35" y="35"/>
                  </a:cubicBezTo>
                  <a:cubicBezTo>
                    <a:pt x="34" y="35"/>
                    <a:pt x="34" y="35"/>
                    <a:pt x="34" y="35"/>
                  </a:cubicBezTo>
                  <a:cubicBezTo>
                    <a:pt x="33" y="35"/>
                    <a:pt x="33" y="35"/>
                    <a:pt x="33" y="35"/>
                  </a:cubicBezTo>
                  <a:cubicBezTo>
                    <a:pt x="33" y="35"/>
                    <a:pt x="33" y="35"/>
                    <a:pt x="32" y="34"/>
                  </a:cubicBezTo>
                  <a:cubicBezTo>
                    <a:pt x="32" y="35"/>
                    <a:pt x="32" y="35"/>
                    <a:pt x="31" y="35"/>
                  </a:cubicBezTo>
                  <a:cubicBezTo>
                    <a:pt x="30" y="35"/>
                    <a:pt x="29" y="35"/>
                    <a:pt x="29" y="36"/>
                  </a:cubicBezTo>
                  <a:cubicBezTo>
                    <a:pt x="29" y="36"/>
                    <a:pt x="29" y="36"/>
                    <a:pt x="29" y="36"/>
                  </a:cubicBezTo>
                  <a:cubicBezTo>
                    <a:pt x="28" y="36"/>
                    <a:pt x="28" y="35"/>
                    <a:pt x="28" y="35"/>
                  </a:cubicBezTo>
                  <a:cubicBezTo>
                    <a:pt x="28" y="34"/>
                    <a:pt x="28" y="33"/>
                    <a:pt x="28" y="33"/>
                  </a:cubicBezTo>
                  <a:cubicBezTo>
                    <a:pt x="28" y="32"/>
                    <a:pt x="27" y="32"/>
                    <a:pt x="27" y="32"/>
                  </a:cubicBezTo>
                  <a:cubicBezTo>
                    <a:pt x="27" y="32"/>
                    <a:pt x="27" y="32"/>
                    <a:pt x="27" y="32"/>
                  </a:cubicBezTo>
                  <a:cubicBezTo>
                    <a:pt x="26" y="32"/>
                    <a:pt x="26" y="32"/>
                    <a:pt x="26" y="32"/>
                  </a:cubicBezTo>
                  <a:cubicBezTo>
                    <a:pt x="26" y="32"/>
                    <a:pt x="26" y="32"/>
                    <a:pt x="26" y="32"/>
                  </a:cubicBezTo>
                  <a:cubicBezTo>
                    <a:pt x="26" y="32"/>
                    <a:pt x="27" y="31"/>
                    <a:pt x="27" y="30"/>
                  </a:cubicBezTo>
                  <a:cubicBezTo>
                    <a:pt x="27" y="30"/>
                    <a:pt x="28" y="29"/>
                    <a:pt x="29" y="29"/>
                  </a:cubicBezTo>
                  <a:cubicBezTo>
                    <a:pt x="30" y="29"/>
                    <a:pt x="30" y="29"/>
                    <a:pt x="30" y="29"/>
                  </a:cubicBezTo>
                  <a:cubicBezTo>
                    <a:pt x="31" y="28"/>
                    <a:pt x="31" y="28"/>
                    <a:pt x="31" y="28"/>
                  </a:cubicBezTo>
                  <a:cubicBezTo>
                    <a:pt x="31" y="27"/>
                    <a:pt x="31" y="27"/>
                    <a:pt x="30" y="27"/>
                  </a:cubicBezTo>
                  <a:cubicBezTo>
                    <a:pt x="28" y="26"/>
                    <a:pt x="28" y="26"/>
                    <a:pt x="28" y="26"/>
                  </a:cubicBezTo>
                  <a:cubicBezTo>
                    <a:pt x="28" y="26"/>
                    <a:pt x="28" y="26"/>
                    <a:pt x="27" y="25"/>
                  </a:cubicBezTo>
                  <a:cubicBezTo>
                    <a:pt x="27" y="25"/>
                    <a:pt x="26" y="25"/>
                    <a:pt x="26" y="25"/>
                  </a:cubicBezTo>
                  <a:cubicBezTo>
                    <a:pt x="26" y="25"/>
                    <a:pt x="26" y="25"/>
                    <a:pt x="26" y="25"/>
                  </a:cubicBezTo>
                  <a:cubicBezTo>
                    <a:pt x="26" y="25"/>
                    <a:pt x="25" y="25"/>
                    <a:pt x="25" y="25"/>
                  </a:cubicBezTo>
                  <a:cubicBezTo>
                    <a:pt x="25" y="26"/>
                    <a:pt x="26" y="26"/>
                    <a:pt x="26" y="26"/>
                  </a:cubicBezTo>
                  <a:cubicBezTo>
                    <a:pt x="27" y="26"/>
                    <a:pt x="27" y="26"/>
                    <a:pt x="27" y="26"/>
                  </a:cubicBezTo>
                  <a:cubicBezTo>
                    <a:pt x="27" y="26"/>
                    <a:pt x="27" y="26"/>
                    <a:pt x="27" y="26"/>
                  </a:cubicBezTo>
                  <a:cubicBezTo>
                    <a:pt x="27" y="26"/>
                    <a:pt x="27" y="26"/>
                    <a:pt x="27" y="27"/>
                  </a:cubicBezTo>
                  <a:cubicBezTo>
                    <a:pt x="27" y="27"/>
                    <a:pt x="27" y="28"/>
                    <a:pt x="27" y="29"/>
                  </a:cubicBezTo>
                  <a:cubicBezTo>
                    <a:pt x="26" y="29"/>
                    <a:pt x="26" y="29"/>
                    <a:pt x="26" y="29"/>
                  </a:cubicBezTo>
                  <a:cubicBezTo>
                    <a:pt x="26" y="30"/>
                    <a:pt x="26" y="30"/>
                    <a:pt x="26" y="30"/>
                  </a:cubicBezTo>
                  <a:cubicBezTo>
                    <a:pt x="26" y="31"/>
                    <a:pt x="25" y="32"/>
                    <a:pt x="24" y="32"/>
                  </a:cubicBezTo>
                  <a:cubicBezTo>
                    <a:pt x="24" y="33"/>
                    <a:pt x="24" y="33"/>
                    <a:pt x="24" y="33"/>
                  </a:cubicBezTo>
                  <a:cubicBezTo>
                    <a:pt x="24" y="33"/>
                    <a:pt x="24" y="33"/>
                    <a:pt x="23" y="33"/>
                  </a:cubicBezTo>
                  <a:cubicBezTo>
                    <a:pt x="23" y="33"/>
                    <a:pt x="23" y="34"/>
                    <a:pt x="23" y="34"/>
                  </a:cubicBezTo>
                  <a:cubicBezTo>
                    <a:pt x="22" y="34"/>
                    <a:pt x="22" y="35"/>
                    <a:pt x="22" y="35"/>
                  </a:cubicBezTo>
                  <a:cubicBezTo>
                    <a:pt x="21" y="35"/>
                    <a:pt x="21" y="35"/>
                    <a:pt x="21" y="35"/>
                  </a:cubicBezTo>
                  <a:cubicBezTo>
                    <a:pt x="21" y="36"/>
                    <a:pt x="21" y="36"/>
                    <a:pt x="21" y="36"/>
                  </a:cubicBezTo>
                  <a:cubicBezTo>
                    <a:pt x="21" y="36"/>
                    <a:pt x="21" y="36"/>
                    <a:pt x="21" y="36"/>
                  </a:cubicBezTo>
                  <a:cubicBezTo>
                    <a:pt x="20" y="36"/>
                    <a:pt x="20" y="36"/>
                    <a:pt x="20" y="35"/>
                  </a:cubicBezTo>
                  <a:cubicBezTo>
                    <a:pt x="20" y="35"/>
                    <a:pt x="20" y="35"/>
                    <a:pt x="19" y="35"/>
                  </a:cubicBezTo>
                  <a:cubicBezTo>
                    <a:pt x="19" y="35"/>
                    <a:pt x="19" y="35"/>
                    <a:pt x="19" y="35"/>
                  </a:cubicBezTo>
                  <a:cubicBezTo>
                    <a:pt x="18" y="35"/>
                    <a:pt x="18" y="35"/>
                    <a:pt x="18" y="35"/>
                  </a:cubicBezTo>
                  <a:cubicBezTo>
                    <a:pt x="17" y="35"/>
                    <a:pt x="17" y="35"/>
                    <a:pt x="17" y="35"/>
                  </a:cubicBezTo>
                  <a:cubicBezTo>
                    <a:pt x="16" y="35"/>
                    <a:pt x="15" y="35"/>
                    <a:pt x="15" y="35"/>
                  </a:cubicBezTo>
                  <a:cubicBezTo>
                    <a:pt x="15" y="35"/>
                    <a:pt x="15" y="35"/>
                    <a:pt x="15" y="35"/>
                  </a:cubicBezTo>
                  <a:cubicBezTo>
                    <a:pt x="15" y="35"/>
                    <a:pt x="14" y="35"/>
                    <a:pt x="14" y="35"/>
                  </a:cubicBezTo>
                  <a:cubicBezTo>
                    <a:pt x="14" y="34"/>
                    <a:pt x="15" y="32"/>
                    <a:pt x="16" y="31"/>
                  </a:cubicBezTo>
                  <a:cubicBezTo>
                    <a:pt x="16" y="30"/>
                    <a:pt x="16" y="30"/>
                    <a:pt x="15" y="30"/>
                  </a:cubicBezTo>
                  <a:cubicBezTo>
                    <a:pt x="15" y="30"/>
                    <a:pt x="15" y="30"/>
                    <a:pt x="15" y="30"/>
                  </a:cubicBezTo>
                  <a:cubicBezTo>
                    <a:pt x="15" y="30"/>
                    <a:pt x="15" y="30"/>
                    <a:pt x="15" y="30"/>
                  </a:cubicBezTo>
                  <a:cubicBezTo>
                    <a:pt x="15" y="29"/>
                    <a:pt x="15" y="29"/>
                    <a:pt x="16" y="29"/>
                  </a:cubicBezTo>
                  <a:cubicBezTo>
                    <a:pt x="17" y="28"/>
                    <a:pt x="17" y="28"/>
                    <a:pt x="17" y="28"/>
                  </a:cubicBezTo>
                  <a:cubicBezTo>
                    <a:pt x="18" y="28"/>
                    <a:pt x="18" y="29"/>
                    <a:pt x="19" y="29"/>
                  </a:cubicBezTo>
                  <a:cubicBezTo>
                    <a:pt x="20" y="30"/>
                    <a:pt x="20" y="30"/>
                    <a:pt x="21" y="30"/>
                  </a:cubicBezTo>
                  <a:cubicBezTo>
                    <a:pt x="21" y="30"/>
                    <a:pt x="22" y="29"/>
                    <a:pt x="22" y="29"/>
                  </a:cubicBezTo>
                  <a:cubicBezTo>
                    <a:pt x="22" y="28"/>
                    <a:pt x="22" y="28"/>
                    <a:pt x="21" y="27"/>
                  </a:cubicBezTo>
                  <a:cubicBezTo>
                    <a:pt x="20" y="26"/>
                    <a:pt x="20" y="25"/>
                    <a:pt x="20" y="24"/>
                  </a:cubicBezTo>
                  <a:cubicBezTo>
                    <a:pt x="20" y="23"/>
                    <a:pt x="20" y="23"/>
                    <a:pt x="21" y="22"/>
                  </a:cubicBezTo>
                  <a:cubicBezTo>
                    <a:pt x="21" y="22"/>
                    <a:pt x="21" y="22"/>
                    <a:pt x="21" y="21"/>
                  </a:cubicBezTo>
                  <a:cubicBezTo>
                    <a:pt x="21" y="21"/>
                    <a:pt x="21" y="21"/>
                    <a:pt x="20" y="21"/>
                  </a:cubicBezTo>
                  <a:cubicBezTo>
                    <a:pt x="20" y="21"/>
                    <a:pt x="19" y="21"/>
                    <a:pt x="19" y="22"/>
                  </a:cubicBezTo>
                  <a:cubicBezTo>
                    <a:pt x="18" y="22"/>
                    <a:pt x="17" y="22"/>
                    <a:pt x="17" y="23"/>
                  </a:cubicBezTo>
                  <a:cubicBezTo>
                    <a:pt x="17" y="23"/>
                    <a:pt x="17" y="23"/>
                    <a:pt x="17" y="23"/>
                  </a:cubicBezTo>
                  <a:cubicBezTo>
                    <a:pt x="18" y="23"/>
                    <a:pt x="18" y="23"/>
                    <a:pt x="18" y="23"/>
                  </a:cubicBezTo>
                  <a:cubicBezTo>
                    <a:pt x="18" y="23"/>
                    <a:pt x="18" y="23"/>
                    <a:pt x="18" y="23"/>
                  </a:cubicBezTo>
                  <a:cubicBezTo>
                    <a:pt x="18" y="23"/>
                    <a:pt x="18" y="24"/>
                    <a:pt x="18" y="24"/>
                  </a:cubicBezTo>
                  <a:cubicBezTo>
                    <a:pt x="18" y="24"/>
                    <a:pt x="17" y="24"/>
                    <a:pt x="17" y="25"/>
                  </a:cubicBezTo>
                  <a:cubicBezTo>
                    <a:pt x="16" y="25"/>
                    <a:pt x="16" y="26"/>
                    <a:pt x="15" y="26"/>
                  </a:cubicBezTo>
                  <a:cubicBezTo>
                    <a:pt x="15" y="26"/>
                    <a:pt x="15" y="26"/>
                    <a:pt x="15" y="26"/>
                  </a:cubicBezTo>
                  <a:cubicBezTo>
                    <a:pt x="15" y="27"/>
                    <a:pt x="15" y="27"/>
                    <a:pt x="15" y="27"/>
                  </a:cubicBezTo>
                  <a:cubicBezTo>
                    <a:pt x="15" y="27"/>
                    <a:pt x="14" y="28"/>
                    <a:pt x="13" y="28"/>
                  </a:cubicBezTo>
                  <a:cubicBezTo>
                    <a:pt x="13" y="29"/>
                    <a:pt x="13" y="29"/>
                    <a:pt x="13" y="29"/>
                  </a:cubicBezTo>
                  <a:cubicBezTo>
                    <a:pt x="13" y="29"/>
                    <a:pt x="13" y="29"/>
                    <a:pt x="13" y="29"/>
                  </a:cubicBezTo>
                  <a:cubicBezTo>
                    <a:pt x="12" y="30"/>
                    <a:pt x="12" y="31"/>
                    <a:pt x="11" y="31"/>
                  </a:cubicBezTo>
                  <a:cubicBezTo>
                    <a:pt x="10" y="32"/>
                    <a:pt x="10" y="32"/>
                    <a:pt x="10" y="32"/>
                  </a:cubicBezTo>
                  <a:cubicBezTo>
                    <a:pt x="10" y="32"/>
                    <a:pt x="10" y="33"/>
                    <a:pt x="9" y="34"/>
                  </a:cubicBezTo>
                  <a:cubicBezTo>
                    <a:pt x="9" y="35"/>
                    <a:pt x="9" y="35"/>
                    <a:pt x="9" y="35"/>
                  </a:cubicBezTo>
                  <a:cubicBezTo>
                    <a:pt x="9" y="35"/>
                    <a:pt x="9" y="35"/>
                    <a:pt x="9" y="35"/>
                  </a:cubicBezTo>
                  <a:cubicBezTo>
                    <a:pt x="8" y="34"/>
                    <a:pt x="7" y="34"/>
                    <a:pt x="7" y="34"/>
                  </a:cubicBezTo>
                  <a:cubicBezTo>
                    <a:pt x="7" y="34"/>
                    <a:pt x="7" y="34"/>
                    <a:pt x="7" y="34"/>
                  </a:cubicBezTo>
                  <a:cubicBezTo>
                    <a:pt x="6" y="34"/>
                    <a:pt x="6" y="34"/>
                    <a:pt x="6" y="34"/>
                  </a:cubicBezTo>
                  <a:cubicBezTo>
                    <a:pt x="4" y="35"/>
                    <a:pt x="4" y="35"/>
                    <a:pt x="4" y="35"/>
                  </a:cubicBezTo>
                  <a:cubicBezTo>
                    <a:pt x="3" y="35"/>
                    <a:pt x="3" y="35"/>
                    <a:pt x="3" y="36"/>
                  </a:cubicBezTo>
                  <a:cubicBezTo>
                    <a:pt x="2" y="36"/>
                    <a:pt x="2" y="36"/>
                    <a:pt x="2" y="36"/>
                  </a:cubicBezTo>
                  <a:cubicBezTo>
                    <a:pt x="2" y="36"/>
                    <a:pt x="2" y="36"/>
                    <a:pt x="2" y="36"/>
                  </a:cubicBezTo>
                  <a:cubicBezTo>
                    <a:pt x="2" y="35"/>
                    <a:pt x="2" y="35"/>
                    <a:pt x="2" y="35"/>
                  </a:cubicBezTo>
                  <a:cubicBezTo>
                    <a:pt x="2" y="35"/>
                    <a:pt x="2" y="35"/>
                    <a:pt x="2" y="34"/>
                  </a:cubicBezTo>
                  <a:cubicBezTo>
                    <a:pt x="2" y="33"/>
                    <a:pt x="3" y="33"/>
                    <a:pt x="3" y="32"/>
                  </a:cubicBezTo>
                  <a:cubicBezTo>
                    <a:pt x="4" y="31"/>
                    <a:pt x="4" y="31"/>
                    <a:pt x="4" y="31"/>
                  </a:cubicBezTo>
                  <a:cubicBezTo>
                    <a:pt x="4" y="31"/>
                    <a:pt x="4" y="31"/>
                    <a:pt x="4" y="30"/>
                  </a:cubicBezTo>
                  <a:cubicBezTo>
                    <a:pt x="4" y="30"/>
                    <a:pt x="3" y="29"/>
                    <a:pt x="2" y="29"/>
                  </a:cubicBezTo>
                  <a:cubicBezTo>
                    <a:pt x="2" y="29"/>
                    <a:pt x="2" y="29"/>
                    <a:pt x="2" y="29"/>
                  </a:cubicBezTo>
                  <a:cubicBezTo>
                    <a:pt x="2" y="28"/>
                    <a:pt x="2" y="28"/>
                    <a:pt x="2" y="28"/>
                  </a:cubicBezTo>
                  <a:cubicBezTo>
                    <a:pt x="3" y="27"/>
                    <a:pt x="4" y="27"/>
                    <a:pt x="4" y="27"/>
                  </a:cubicBezTo>
                  <a:cubicBezTo>
                    <a:pt x="5" y="27"/>
                    <a:pt x="5" y="27"/>
                    <a:pt x="6" y="27"/>
                  </a:cubicBezTo>
                  <a:cubicBezTo>
                    <a:pt x="7" y="28"/>
                    <a:pt x="7" y="28"/>
                    <a:pt x="7" y="28"/>
                  </a:cubicBezTo>
                  <a:cubicBezTo>
                    <a:pt x="7" y="28"/>
                    <a:pt x="7" y="28"/>
                    <a:pt x="7" y="28"/>
                  </a:cubicBezTo>
                  <a:cubicBezTo>
                    <a:pt x="8" y="28"/>
                    <a:pt x="9" y="27"/>
                    <a:pt x="10" y="25"/>
                  </a:cubicBezTo>
                  <a:cubicBezTo>
                    <a:pt x="10" y="25"/>
                    <a:pt x="11" y="24"/>
                    <a:pt x="11" y="24"/>
                  </a:cubicBezTo>
                  <a:cubicBezTo>
                    <a:pt x="11" y="23"/>
                    <a:pt x="10" y="22"/>
                    <a:pt x="9" y="22"/>
                  </a:cubicBezTo>
                  <a:cubicBezTo>
                    <a:pt x="9" y="22"/>
                    <a:pt x="8" y="23"/>
                    <a:pt x="8" y="23"/>
                  </a:cubicBezTo>
                  <a:cubicBezTo>
                    <a:pt x="8" y="23"/>
                    <a:pt x="7" y="24"/>
                    <a:pt x="7" y="24"/>
                  </a:cubicBezTo>
                  <a:cubicBezTo>
                    <a:pt x="7" y="24"/>
                    <a:pt x="7" y="24"/>
                    <a:pt x="7" y="24"/>
                  </a:cubicBezTo>
                  <a:cubicBezTo>
                    <a:pt x="7" y="25"/>
                    <a:pt x="7" y="25"/>
                    <a:pt x="7" y="25"/>
                  </a:cubicBezTo>
                  <a:cubicBezTo>
                    <a:pt x="7" y="25"/>
                    <a:pt x="7" y="25"/>
                    <a:pt x="7" y="25"/>
                  </a:cubicBezTo>
                  <a:cubicBezTo>
                    <a:pt x="7" y="25"/>
                    <a:pt x="7" y="25"/>
                    <a:pt x="6" y="24"/>
                  </a:cubicBezTo>
                  <a:cubicBezTo>
                    <a:pt x="6" y="24"/>
                    <a:pt x="5" y="23"/>
                    <a:pt x="5" y="23"/>
                  </a:cubicBezTo>
                  <a:cubicBezTo>
                    <a:pt x="4" y="22"/>
                    <a:pt x="4" y="21"/>
                    <a:pt x="4" y="20"/>
                  </a:cubicBezTo>
                  <a:cubicBezTo>
                    <a:pt x="3" y="18"/>
                    <a:pt x="2" y="18"/>
                    <a:pt x="2" y="17"/>
                  </a:cubicBezTo>
                  <a:cubicBezTo>
                    <a:pt x="2" y="16"/>
                    <a:pt x="2" y="16"/>
                    <a:pt x="2" y="16"/>
                  </a:cubicBezTo>
                  <a:cubicBezTo>
                    <a:pt x="2" y="15"/>
                    <a:pt x="1" y="15"/>
                    <a:pt x="1" y="14"/>
                  </a:cubicBezTo>
                  <a:cubicBezTo>
                    <a:pt x="1" y="13"/>
                    <a:pt x="1" y="13"/>
                    <a:pt x="2" y="13"/>
                  </a:cubicBezTo>
                  <a:cubicBezTo>
                    <a:pt x="1" y="12"/>
                    <a:pt x="1" y="12"/>
                    <a:pt x="1" y="11"/>
                  </a:cubicBezTo>
                  <a:cubicBezTo>
                    <a:pt x="1" y="11"/>
                    <a:pt x="1" y="11"/>
                    <a:pt x="1" y="11"/>
                  </a:cubicBezTo>
                  <a:cubicBezTo>
                    <a:pt x="1" y="10"/>
                    <a:pt x="0" y="10"/>
                    <a:pt x="0" y="9"/>
                  </a:cubicBezTo>
                  <a:cubicBezTo>
                    <a:pt x="0" y="9"/>
                    <a:pt x="0" y="9"/>
                    <a:pt x="0" y="9"/>
                  </a:cubicBezTo>
                  <a:cubicBezTo>
                    <a:pt x="0" y="8"/>
                    <a:pt x="0" y="8"/>
                    <a:pt x="1" y="8"/>
                  </a:cubicBezTo>
                  <a:cubicBezTo>
                    <a:pt x="1" y="8"/>
                    <a:pt x="1" y="8"/>
                    <a:pt x="1" y="8"/>
                  </a:cubicBezTo>
                  <a:cubicBezTo>
                    <a:pt x="1" y="8"/>
                    <a:pt x="1" y="7"/>
                    <a:pt x="1" y="7"/>
                  </a:cubicBezTo>
                  <a:cubicBezTo>
                    <a:pt x="1" y="7"/>
                    <a:pt x="1" y="7"/>
                    <a:pt x="1" y="6"/>
                  </a:cubicBezTo>
                  <a:cubicBezTo>
                    <a:pt x="2" y="5"/>
                    <a:pt x="2" y="5"/>
                    <a:pt x="2" y="5"/>
                  </a:cubicBezTo>
                  <a:cubicBezTo>
                    <a:pt x="2" y="5"/>
                    <a:pt x="2" y="4"/>
                    <a:pt x="2" y="4"/>
                  </a:cubicBezTo>
                  <a:cubicBezTo>
                    <a:pt x="2" y="4"/>
                    <a:pt x="2" y="3"/>
                    <a:pt x="2" y="3"/>
                  </a:cubicBezTo>
                  <a:cubicBezTo>
                    <a:pt x="1" y="3"/>
                    <a:pt x="1" y="2"/>
                    <a:pt x="1" y="2"/>
                  </a:cubicBezTo>
                  <a:cubicBezTo>
                    <a:pt x="1" y="2"/>
                    <a:pt x="1" y="2"/>
                    <a:pt x="1" y="2"/>
                  </a:cubicBezTo>
                  <a:cubicBezTo>
                    <a:pt x="1" y="2"/>
                    <a:pt x="1" y="1"/>
                    <a:pt x="1" y="1"/>
                  </a:cubicBezTo>
                  <a:cubicBezTo>
                    <a:pt x="1" y="1"/>
                    <a:pt x="1" y="2"/>
                    <a:pt x="2" y="2"/>
                  </a:cubicBezTo>
                  <a:cubicBezTo>
                    <a:pt x="3" y="2"/>
                    <a:pt x="4" y="3"/>
                    <a:pt x="5" y="4"/>
                  </a:cubicBezTo>
                  <a:cubicBezTo>
                    <a:pt x="6" y="5"/>
                    <a:pt x="6" y="6"/>
                    <a:pt x="6" y="8"/>
                  </a:cubicBezTo>
                  <a:cubicBezTo>
                    <a:pt x="7" y="9"/>
                    <a:pt x="8" y="9"/>
                    <a:pt x="8" y="10"/>
                  </a:cubicBezTo>
                  <a:cubicBezTo>
                    <a:pt x="8" y="11"/>
                    <a:pt x="7" y="12"/>
                    <a:pt x="7" y="12"/>
                  </a:cubicBezTo>
                  <a:cubicBezTo>
                    <a:pt x="6" y="13"/>
                    <a:pt x="6" y="13"/>
                    <a:pt x="6" y="13"/>
                  </a:cubicBezTo>
                  <a:cubicBezTo>
                    <a:pt x="6" y="14"/>
                    <a:pt x="6" y="14"/>
                    <a:pt x="6" y="15"/>
                  </a:cubicBezTo>
                  <a:cubicBezTo>
                    <a:pt x="6" y="15"/>
                    <a:pt x="6" y="16"/>
                    <a:pt x="7" y="17"/>
                  </a:cubicBezTo>
                  <a:cubicBezTo>
                    <a:pt x="7" y="18"/>
                    <a:pt x="8" y="18"/>
                    <a:pt x="8" y="18"/>
                  </a:cubicBezTo>
                  <a:cubicBezTo>
                    <a:pt x="9" y="18"/>
                    <a:pt x="10" y="16"/>
                    <a:pt x="10" y="15"/>
                  </a:cubicBezTo>
                  <a:cubicBezTo>
                    <a:pt x="10" y="14"/>
                    <a:pt x="10" y="14"/>
                    <a:pt x="10" y="14"/>
                  </a:cubicBezTo>
                  <a:cubicBezTo>
                    <a:pt x="10" y="13"/>
                    <a:pt x="10" y="13"/>
                    <a:pt x="10" y="13"/>
                  </a:cubicBezTo>
                  <a:cubicBezTo>
                    <a:pt x="10" y="13"/>
                    <a:pt x="10" y="13"/>
                    <a:pt x="10" y="13"/>
                  </a:cubicBezTo>
                  <a:cubicBezTo>
                    <a:pt x="10" y="12"/>
                    <a:pt x="10" y="12"/>
                    <a:pt x="10" y="12"/>
                  </a:cubicBezTo>
                  <a:cubicBezTo>
                    <a:pt x="10" y="11"/>
                    <a:pt x="10" y="11"/>
                    <a:pt x="10" y="11"/>
                  </a:cubicBezTo>
                  <a:cubicBezTo>
                    <a:pt x="10" y="10"/>
                    <a:pt x="10" y="10"/>
                    <a:pt x="10" y="10"/>
                  </a:cubicBezTo>
                  <a:cubicBezTo>
                    <a:pt x="10" y="10"/>
                    <a:pt x="10" y="10"/>
                    <a:pt x="9" y="9"/>
                  </a:cubicBezTo>
                  <a:cubicBezTo>
                    <a:pt x="8" y="7"/>
                    <a:pt x="7" y="6"/>
                    <a:pt x="7" y="5"/>
                  </a:cubicBezTo>
                  <a:cubicBezTo>
                    <a:pt x="7" y="5"/>
                    <a:pt x="8" y="4"/>
                    <a:pt x="9" y="4"/>
                  </a:cubicBezTo>
                  <a:cubicBezTo>
                    <a:pt x="9" y="4"/>
                    <a:pt x="9" y="4"/>
                    <a:pt x="10" y="4"/>
                  </a:cubicBezTo>
                  <a:cubicBezTo>
                    <a:pt x="10" y="3"/>
                    <a:pt x="10" y="3"/>
                    <a:pt x="10" y="3"/>
                  </a:cubicBezTo>
                  <a:cubicBezTo>
                    <a:pt x="10" y="3"/>
                    <a:pt x="10" y="3"/>
                    <a:pt x="10" y="3"/>
                  </a:cubicBezTo>
                  <a:cubicBezTo>
                    <a:pt x="10" y="2"/>
                    <a:pt x="10" y="2"/>
                    <a:pt x="10" y="2"/>
                  </a:cubicBezTo>
                  <a:cubicBezTo>
                    <a:pt x="10" y="1"/>
                    <a:pt x="10" y="1"/>
                    <a:pt x="10" y="1"/>
                  </a:cubicBezTo>
                  <a:cubicBezTo>
                    <a:pt x="11" y="1"/>
                    <a:pt x="11" y="1"/>
                    <a:pt x="11" y="1"/>
                  </a:cubicBezTo>
                  <a:cubicBezTo>
                    <a:pt x="11" y="2"/>
                    <a:pt x="11" y="2"/>
                    <a:pt x="11" y="2"/>
                  </a:cubicBezTo>
                  <a:cubicBezTo>
                    <a:pt x="12" y="2"/>
                    <a:pt x="12" y="2"/>
                    <a:pt x="12" y="2"/>
                  </a:cubicBezTo>
                  <a:cubicBezTo>
                    <a:pt x="12" y="2"/>
                    <a:pt x="12" y="2"/>
                    <a:pt x="12" y="2"/>
                  </a:cubicBezTo>
                  <a:cubicBezTo>
                    <a:pt x="12" y="2"/>
                    <a:pt x="12" y="2"/>
                    <a:pt x="13" y="1"/>
                  </a:cubicBezTo>
                  <a:cubicBezTo>
                    <a:pt x="13" y="1"/>
                    <a:pt x="13" y="1"/>
                    <a:pt x="13" y="1"/>
                  </a:cubicBezTo>
                  <a:cubicBezTo>
                    <a:pt x="13" y="0"/>
                    <a:pt x="13" y="0"/>
                    <a:pt x="13" y="0"/>
                  </a:cubicBezTo>
                  <a:cubicBezTo>
                    <a:pt x="14" y="0"/>
                    <a:pt x="14" y="0"/>
                    <a:pt x="14" y="0"/>
                  </a:cubicBezTo>
                  <a:cubicBezTo>
                    <a:pt x="14" y="0"/>
                    <a:pt x="14" y="0"/>
                    <a:pt x="14" y="0"/>
                  </a:cubicBezTo>
                  <a:cubicBezTo>
                    <a:pt x="14" y="0"/>
                    <a:pt x="14" y="0"/>
                    <a:pt x="14" y="0"/>
                  </a:cubicBezTo>
                  <a:cubicBezTo>
                    <a:pt x="14" y="0"/>
                    <a:pt x="14" y="0"/>
                    <a:pt x="14" y="1"/>
                  </a:cubicBezTo>
                  <a:cubicBezTo>
                    <a:pt x="15" y="1"/>
                    <a:pt x="15" y="1"/>
                    <a:pt x="15" y="1"/>
                  </a:cubicBezTo>
                  <a:cubicBezTo>
                    <a:pt x="15" y="1"/>
                    <a:pt x="16" y="2"/>
                    <a:pt x="16" y="2"/>
                  </a:cubicBezTo>
                  <a:cubicBezTo>
                    <a:pt x="16" y="2"/>
                    <a:pt x="16" y="2"/>
                    <a:pt x="16" y="2"/>
                  </a:cubicBezTo>
                  <a:cubicBezTo>
                    <a:pt x="17" y="1"/>
                    <a:pt x="17" y="1"/>
                    <a:pt x="17" y="1"/>
                  </a:cubicBezTo>
                  <a:cubicBezTo>
                    <a:pt x="17" y="1"/>
                    <a:pt x="17" y="1"/>
                    <a:pt x="17" y="1"/>
                  </a:cubicBezTo>
                  <a:cubicBezTo>
                    <a:pt x="17" y="1"/>
                    <a:pt x="17" y="1"/>
                    <a:pt x="17" y="1"/>
                  </a:cubicBezTo>
                  <a:cubicBezTo>
                    <a:pt x="17" y="2"/>
                    <a:pt x="18" y="2"/>
                    <a:pt x="18" y="2"/>
                  </a:cubicBezTo>
                  <a:cubicBezTo>
                    <a:pt x="18" y="3"/>
                    <a:pt x="18" y="3"/>
                    <a:pt x="18" y="3"/>
                  </a:cubicBezTo>
                  <a:cubicBezTo>
                    <a:pt x="18" y="4"/>
                    <a:pt x="18" y="4"/>
                    <a:pt x="18" y="4"/>
                  </a:cubicBezTo>
                  <a:cubicBezTo>
                    <a:pt x="18" y="4"/>
                    <a:pt x="18" y="4"/>
                    <a:pt x="18" y="4"/>
                  </a:cubicBezTo>
                  <a:cubicBezTo>
                    <a:pt x="19" y="4"/>
                    <a:pt x="20" y="5"/>
                    <a:pt x="20" y="6"/>
                  </a:cubicBezTo>
                  <a:cubicBezTo>
                    <a:pt x="20" y="7"/>
                    <a:pt x="19" y="8"/>
                    <a:pt x="18" y="9"/>
                  </a:cubicBezTo>
                  <a:cubicBezTo>
                    <a:pt x="18" y="10"/>
                    <a:pt x="18" y="10"/>
                    <a:pt x="18" y="10"/>
                  </a:cubicBezTo>
                  <a:cubicBezTo>
                    <a:pt x="18" y="13"/>
                    <a:pt x="20" y="14"/>
                    <a:pt x="23" y="14"/>
                  </a:cubicBezTo>
                  <a:cubicBezTo>
                    <a:pt x="25" y="14"/>
                    <a:pt x="25" y="14"/>
                    <a:pt x="25" y="14"/>
                  </a:cubicBezTo>
                  <a:cubicBezTo>
                    <a:pt x="26" y="14"/>
                    <a:pt x="27" y="15"/>
                    <a:pt x="29" y="15"/>
                  </a:cubicBezTo>
                  <a:cubicBezTo>
                    <a:pt x="30" y="16"/>
                    <a:pt x="31" y="16"/>
                    <a:pt x="31" y="16"/>
                  </a:cubicBezTo>
                  <a:cubicBezTo>
                    <a:pt x="32" y="16"/>
                    <a:pt x="32" y="16"/>
                    <a:pt x="32" y="15"/>
                  </a:cubicBezTo>
                  <a:cubicBezTo>
                    <a:pt x="32" y="15"/>
                    <a:pt x="31" y="14"/>
                    <a:pt x="28" y="14"/>
                  </a:cubicBezTo>
                  <a:cubicBezTo>
                    <a:pt x="23" y="12"/>
                    <a:pt x="20" y="10"/>
                    <a:pt x="20" y="6"/>
                  </a:cubicBezTo>
                  <a:cubicBezTo>
                    <a:pt x="20" y="3"/>
                    <a:pt x="23" y="1"/>
                    <a:pt x="26" y="1"/>
                  </a:cubicBezTo>
                  <a:cubicBezTo>
                    <a:pt x="27" y="1"/>
                    <a:pt x="28" y="1"/>
                    <a:pt x="29" y="1"/>
                  </a:cubicBezTo>
                  <a:cubicBezTo>
                    <a:pt x="31" y="2"/>
                    <a:pt x="31" y="2"/>
                    <a:pt x="31" y="2"/>
                  </a:cubicBezTo>
                  <a:cubicBezTo>
                    <a:pt x="31" y="2"/>
                    <a:pt x="31" y="2"/>
                    <a:pt x="31" y="2"/>
                  </a:cubicBezTo>
                  <a:cubicBezTo>
                    <a:pt x="32" y="2"/>
                    <a:pt x="32" y="2"/>
                    <a:pt x="32" y="1"/>
                  </a:cubicBezTo>
                  <a:cubicBezTo>
                    <a:pt x="32" y="0"/>
                    <a:pt x="32" y="0"/>
                    <a:pt x="32" y="0"/>
                  </a:cubicBezTo>
                  <a:cubicBezTo>
                    <a:pt x="33" y="0"/>
                    <a:pt x="34" y="1"/>
                    <a:pt x="34" y="2"/>
                  </a:cubicBezTo>
                  <a:cubicBezTo>
                    <a:pt x="35" y="2"/>
                    <a:pt x="35" y="3"/>
                    <a:pt x="35" y="4"/>
                  </a:cubicBezTo>
                  <a:cubicBezTo>
                    <a:pt x="35" y="5"/>
                    <a:pt x="35" y="5"/>
                    <a:pt x="34" y="6"/>
                  </a:cubicBezTo>
                  <a:cubicBezTo>
                    <a:pt x="33" y="7"/>
                    <a:pt x="32" y="7"/>
                    <a:pt x="31" y="7"/>
                  </a:cubicBezTo>
                  <a:cubicBezTo>
                    <a:pt x="30" y="7"/>
                    <a:pt x="28" y="7"/>
                    <a:pt x="26" y="5"/>
                  </a:cubicBezTo>
                  <a:cubicBezTo>
                    <a:pt x="25" y="5"/>
                    <a:pt x="25" y="5"/>
                    <a:pt x="24" y="5"/>
                  </a:cubicBezTo>
                  <a:cubicBezTo>
                    <a:pt x="24" y="5"/>
                    <a:pt x="23" y="5"/>
                    <a:pt x="23" y="6"/>
                  </a:cubicBezTo>
                  <a:cubicBezTo>
                    <a:pt x="23" y="6"/>
                    <a:pt x="24" y="7"/>
                    <a:pt x="25" y="7"/>
                  </a:cubicBezTo>
                  <a:cubicBezTo>
                    <a:pt x="26" y="7"/>
                    <a:pt x="27" y="8"/>
                    <a:pt x="27" y="8"/>
                  </a:cubicBezTo>
                  <a:cubicBezTo>
                    <a:pt x="29" y="9"/>
                    <a:pt x="30" y="9"/>
                    <a:pt x="31" y="10"/>
                  </a:cubicBezTo>
                  <a:cubicBezTo>
                    <a:pt x="34" y="11"/>
                    <a:pt x="36" y="13"/>
                    <a:pt x="36" y="15"/>
                  </a:cubicBezTo>
                  <a:cubicBezTo>
                    <a:pt x="36" y="17"/>
                    <a:pt x="34" y="19"/>
                    <a:pt x="32" y="19"/>
                  </a:cubicBezTo>
                  <a:cubicBezTo>
                    <a:pt x="31" y="19"/>
                    <a:pt x="31" y="19"/>
                    <a:pt x="30"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73">
              <a:extLst>
                <a:ext uri="{FF2B5EF4-FFF2-40B4-BE49-F238E27FC236}">
                  <a16:creationId xmlns:a16="http://schemas.microsoft.com/office/drawing/2014/main" id="{604C8D79-ACA7-4D2C-941A-5F590DA3C720}"/>
                </a:ext>
              </a:extLst>
            </p:cNvPr>
            <p:cNvSpPr>
              <a:spLocks/>
            </p:cNvSpPr>
            <p:nvPr userDrawn="1"/>
          </p:nvSpPr>
          <p:spPr bwMode="auto">
            <a:xfrm>
              <a:off x="351" y="108"/>
              <a:ext cx="64" cy="69"/>
            </a:xfrm>
            <a:custGeom>
              <a:avLst/>
              <a:gdLst>
                <a:gd name="T0" fmla="*/ 30 w 31"/>
                <a:gd name="T1" fmla="*/ 30 h 33"/>
                <a:gd name="T2" fmla="*/ 30 w 31"/>
                <a:gd name="T3" fmla="*/ 28 h 33"/>
                <a:gd name="T4" fmla="*/ 30 w 31"/>
                <a:gd name="T5" fmla="*/ 25 h 33"/>
                <a:gd name="T6" fmla="*/ 31 w 31"/>
                <a:gd name="T7" fmla="*/ 25 h 33"/>
                <a:gd name="T8" fmla="*/ 30 w 31"/>
                <a:gd name="T9" fmla="*/ 23 h 33"/>
                <a:gd name="T10" fmla="*/ 24 w 31"/>
                <a:gd name="T11" fmla="*/ 16 h 33"/>
                <a:gd name="T12" fmla="*/ 29 w 31"/>
                <a:gd name="T13" fmla="*/ 17 h 33"/>
                <a:gd name="T14" fmla="*/ 29 w 31"/>
                <a:gd name="T15" fmla="*/ 11 h 33"/>
                <a:gd name="T16" fmla="*/ 25 w 31"/>
                <a:gd name="T17" fmla="*/ 9 h 33"/>
                <a:gd name="T18" fmla="*/ 25 w 31"/>
                <a:gd name="T19" fmla="*/ 10 h 33"/>
                <a:gd name="T20" fmla="*/ 21 w 31"/>
                <a:gd name="T21" fmla="*/ 7 h 33"/>
                <a:gd name="T22" fmla="*/ 21 w 31"/>
                <a:gd name="T23" fmla="*/ 8 h 33"/>
                <a:gd name="T24" fmla="*/ 26 w 31"/>
                <a:gd name="T25" fmla="*/ 4 h 33"/>
                <a:gd name="T26" fmla="*/ 29 w 31"/>
                <a:gd name="T27" fmla="*/ 4 h 33"/>
                <a:gd name="T28" fmla="*/ 24 w 31"/>
                <a:gd name="T29" fmla="*/ 2 h 33"/>
                <a:gd name="T30" fmla="*/ 31 w 31"/>
                <a:gd name="T31" fmla="*/ 1 h 33"/>
                <a:gd name="T32" fmla="*/ 29 w 31"/>
                <a:gd name="T33" fmla="*/ 2 h 33"/>
                <a:gd name="T34" fmla="*/ 25 w 31"/>
                <a:gd name="T35" fmla="*/ 11 h 33"/>
                <a:gd name="T36" fmla="*/ 21 w 31"/>
                <a:gd name="T37" fmla="*/ 14 h 33"/>
                <a:gd name="T38" fmla="*/ 12 w 31"/>
                <a:gd name="T39" fmla="*/ 18 h 33"/>
                <a:gd name="T40" fmla="*/ 8 w 31"/>
                <a:gd name="T41" fmla="*/ 16 h 33"/>
                <a:gd name="T42" fmla="*/ 9 w 31"/>
                <a:gd name="T43" fmla="*/ 14 h 33"/>
                <a:gd name="T44" fmla="*/ 10 w 31"/>
                <a:gd name="T45" fmla="*/ 17 h 33"/>
                <a:gd name="T46" fmla="*/ 13 w 31"/>
                <a:gd name="T47" fmla="*/ 16 h 33"/>
                <a:gd name="T48" fmla="*/ 13 w 31"/>
                <a:gd name="T49" fmla="*/ 14 h 33"/>
                <a:gd name="T50" fmla="*/ 15 w 31"/>
                <a:gd name="T51" fmla="*/ 14 h 33"/>
                <a:gd name="T52" fmla="*/ 13 w 31"/>
                <a:gd name="T53" fmla="*/ 12 h 33"/>
                <a:gd name="T54" fmla="*/ 14 w 31"/>
                <a:gd name="T55" fmla="*/ 6 h 33"/>
                <a:gd name="T56" fmla="*/ 15 w 31"/>
                <a:gd name="T57" fmla="*/ 7 h 33"/>
                <a:gd name="T58" fmla="*/ 14 w 31"/>
                <a:gd name="T59" fmla="*/ 3 h 33"/>
                <a:gd name="T60" fmla="*/ 14 w 31"/>
                <a:gd name="T61" fmla="*/ 1 h 33"/>
                <a:gd name="T62" fmla="*/ 12 w 31"/>
                <a:gd name="T63" fmla="*/ 2 h 33"/>
                <a:gd name="T64" fmla="*/ 10 w 31"/>
                <a:gd name="T65" fmla="*/ 1 h 33"/>
                <a:gd name="T66" fmla="*/ 9 w 31"/>
                <a:gd name="T67" fmla="*/ 3 h 33"/>
                <a:gd name="T68" fmla="*/ 7 w 31"/>
                <a:gd name="T69" fmla="*/ 3 h 33"/>
                <a:gd name="T70" fmla="*/ 5 w 31"/>
                <a:gd name="T71" fmla="*/ 5 h 33"/>
                <a:gd name="T72" fmla="*/ 7 w 31"/>
                <a:gd name="T73" fmla="*/ 6 h 33"/>
                <a:gd name="T74" fmla="*/ 8 w 31"/>
                <a:gd name="T75" fmla="*/ 10 h 33"/>
                <a:gd name="T76" fmla="*/ 8 w 31"/>
                <a:gd name="T77" fmla="*/ 12 h 33"/>
                <a:gd name="T78" fmla="*/ 9 w 31"/>
                <a:gd name="T79" fmla="*/ 22 h 33"/>
                <a:gd name="T80" fmla="*/ 3 w 31"/>
                <a:gd name="T81" fmla="*/ 31 h 33"/>
                <a:gd name="T82" fmla="*/ 5 w 31"/>
                <a:gd name="T83" fmla="*/ 30 h 33"/>
                <a:gd name="T84" fmla="*/ 6 w 31"/>
                <a:gd name="T85" fmla="*/ 31 h 33"/>
                <a:gd name="T86" fmla="*/ 7 w 31"/>
                <a:gd name="T87" fmla="*/ 27 h 33"/>
                <a:gd name="T88" fmla="*/ 9 w 31"/>
                <a:gd name="T89" fmla="*/ 26 h 33"/>
                <a:gd name="T90" fmla="*/ 10 w 31"/>
                <a:gd name="T91" fmla="*/ 26 h 33"/>
                <a:gd name="T92" fmla="*/ 12 w 31"/>
                <a:gd name="T93" fmla="*/ 23 h 33"/>
                <a:gd name="T94" fmla="*/ 13 w 31"/>
                <a:gd name="T95" fmla="*/ 22 h 33"/>
                <a:gd name="T96" fmla="*/ 14 w 31"/>
                <a:gd name="T97" fmla="*/ 19 h 33"/>
                <a:gd name="T98" fmla="*/ 17 w 31"/>
                <a:gd name="T99" fmla="*/ 18 h 33"/>
                <a:gd name="T100" fmla="*/ 19 w 31"/>
                <a:gd name="T101" fmla="*/ 17 h 33"/>
                <a:gd name="T102" fmla="*/ 20 w 31"/>
                <a:gd name="T103" fmla="*/ 18 h 33"/>
                <a:gd name="T104" fmla="*/ 26 w 31"/>
                <a:gd name="T105" fmla="*/ 33 h 33"/>
                <a:gd name="T106" fmla="*/ 28 w 31"/>
                <a:gd name="T107" fmla="*/ 32 h 33"/>
                <a:gd name="T108" fmla="*/ 30 w 31"/>
                <a:gd name="T109"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3">
                  <a:moveTo>
                    <a:pt x="31" y="33"/>
                  </a:moveTo>
                  <a:cubicBezTo>
                    <a:pt x="31" y="32"/>
                    <a:pt x="31" y="32"/>
                    <a:pt x="31" y="32"/>
                  </a:cubicBezTo>
                  <a:cubicBezTo>
                    <a:pt x="31" y="32"/>
                    <a:pt x="31" y="32"/>
                    <a:pt x="31" y="32"/>
                  </a:cubicBezTo>
                  <a:cubicBezTo>
                    <a:pt x="31" y="31"/>
                    <a:pt x="31" y="31"/>
                    <a:pt x="31" y="30"/>
                  </a:cubicBezTo>
                  <a:cubicBezTo>
                    <a:pt x="31" y="30"/>
                    <a:pt x="31" y="30"/>
                    <a:pt x="30" y="30"/>
                  </a:cubicBezTo>
                  <a:cubicBezTo>
                    <a:pt x="30" y="29"/>
                    <a:pt x="30" y="29"/>
                    <a:pt x="30" y="29"/>
                  </a:cubicBezTo>
                  <a:cubicBezTo>
                    <a:pt x="30" y="29"/>
                    <a:pt x="30" y="28"/>
                    <a:pt x="30" y="28"/>
                  </a:cubicBezTo>
                  <a:cubicBezTo>
                    <a:pt x="30" y="28"/>
                    <a:pt x="30" y="28"/>
                    <a:pt x="30" y="28"/>
                  </a:cubicBezTo>
                  <a:cubicBezTo>
                    <a:pt x="30" y="28"/>
                    <a:pt x="30" y="28"/>
                    <a:pt x="30" y="28"/>
                  </a:cubicBezTo>
                  <a:cubicBezTo>
                    <a:pt x="30" y="28"/>
                    <a:pt x="30" y="28"/>
                    <a:pt x="30" y="28"/>
                  </a:cubicBezTo>
                  <a:cubicBezTo>
                    <a:pt x="30" y="28"/>
                    <a:pt x="31" y="28"/>
                    <a:pt x="31" y="28"/>
                  </a:cubicBezTo>
                  <a:cubicBezTo>
                    <a:pt x="31" y="28"/>
                    <a:pt x="31" y="28"/>
                    <a:pt x="31" y="27"/>
                  </a:cubicBezTo>
                  <a:cubicBezTo>
                    <a:pt x="31" y="26"/>
                    <a:pt x="31" y="26"/>
                    <a:pt x="30" y="26"/>
                  </a:cubicBezTo>
                  <a:cubicBezTo>
                    <a:pt x="30" y="25"/>
                    <a:pt x="30" y="25"/>
                    <a:pt x="30" y="25"/>
                  </a:cubicBezTo>
                  <a:cubicBezTo>
                    <a:pt x="30" y="25"/>
                    <a:pt x="30" y="25"/>
                    <a:pt x="30" y="25"/>
                  </a:cubicBezTo>
                  <a:cubicBezTo>
                    <a:pt x="30" y="25"/>
                    <a:pt x="30" y="25"/>
                    <a:pt x="30" y="25"/>
                  </a:cubicBezTo>
                  <a:cubicBezTo>
                    <a:pt x="30" y="25"/>
                    <a:pt x="30" y="25"/>
                    <a:pt x="30" y="25"/>
                  </a:cubicBezTo>
                  <a:cubicBezTo>
                    <a:pt x="31" y="25"/>
                    <a:pt x="31" y="25"/>
                    <a:pt x="31" y="25"/>
                  </a:cubicBezTo>
                  <a:cubicBezTo>
                    <a:pt x="31" y="25"/>
                    <a:pt x="31" y="25"/>
                    <a:pt x="31" y="25"/>
                  </a:cubicBezTo>
                  <a:cubicBezTo>
                    <a:pt x="31" y="25"/>
                    <a:pt x="31" y="25"/>
                    <a:pt x="31" y="25"/>
                  </a:cubicBezTo>
                  <a:cubicBezTo>
                    <a:pt x="31" y="24"/>
                    <a:pt x="31" y="24"/>
                    <a:pt x="31" y="24"/>
                  </a:cubicBezTo>
                  <a:cubicBezTo>
                    <a:pt x="31" y="24"/>
                    <a:pt x="31" y="24"/>
                    <a:pt x="31" y="24"/>
                  </a:cubicBezTo>
                  <a:cubicBezTo>
                    <a:pt x="31" y="23"/>
                    <a:pt x="31" y="23"/>
                    <a:pt x="30" y="23"/>
                  </a:cubicBezTo>
                  <a:cubicBezTo>
                    <a:pt x="30" y="23"/>
                    <a:pt x="30" y="23"/>
                    <a:pt x="30" y="23"/>
                  </a:cubicBezTo>
                  <a:cubicBezTo>
                    <a:pt x="30" y="23"/>
                    <a:pt x="30" y="23"/>
                    <a:pt x="30" y="23"/>
                  </a:cubicBezTo>
                  <a:cubicBezTo>
                    <a:pt x="29" y="23"/>
                    <a:pt x="29" y="23"/>
                    <a:pt x="29" y="23"/>
                  </a:cubicBezTo>
                  <a:cubicBezTo>
                    <a:pt x="28" y="23"/>
                    <a:pt x="27" y="22"/>
                    <a:pt x="27" y="21"/>
                  </a:cubicBezTo>
                  <a:cubicBezTo>
                    <a:pt x="26" y="18"/>
                    <a:pt x="26" y="18"/>
                    <a:pt x="26" y="18"/>
                  </a:cubicBezTo>
                  <a:cubicBezTo>
                    <a:pt x="26" y="18"/>
                    <a:pt x="25" y="17"/>
                    <a:pt x="24" y="16"/>
                  </a:cubicBezTo>
                  <a:cubicBezTo>
                    <a:pt x="24" y="16"/>
                    <a:pt x="24" y="16"/>
                    <a:pt x="24" y="16"/>
                  </a:cubicBezTo>
                  <a:cubicBezTo>
                    <a:pt x="23" y="16"/>
                    <a:pt x="23" y="16"/>
                    <a:pt x="23" y="16"/>
                  </a:cubicBezTo>
                  <a:cubicBezTo>
                    <a:pt x="23" y="16"/>
                    <a:pt x="23" y="16"/>
                    <a:pt x="23" y="16"/>
                  </a:cubicBezTo>
                  <a:cubicBezTo>
                    <a:pt x="23" y="16"/>
                    <a:pt x="23" y="16"/>
                    <a:pt x="23" y="16"/>
                  </a:cubicBezTo>
                  <a:cubicBezTo>
                    <a:pt x="24" y="16"/>
                    <a:pt x="25" y="16"/>
                    <a:pt x="26" y="16"/>
                  </a:cubicBezTo>
                  <a:cubicBezTo>
                    <a:pt x="27" y="17"/>
                    <a:pt x="28" y="17"/>
                    <a:pt x="29" y="17"/>
                  </a:cubicBezTo>
                  <a:cubicBezTo>
                    <a:pt x="30" y="17"/>
                    <a:pt x="31" y="16"/>
                    <a:pt x="31" y="14"/>
                  </a:cubicBezTo>
                  <a:cubicBezTo>
                    <a:pt x="31" y="14"/>
                    <a:pt x="31" y="13"/>
                    <a:pt x="31" y="12"/>
                  </a:cubicBezTo>
                  <a:cubicBezTo>
                    <a:pt x="30" y="11"/>
                    <a:pt x="30" y="11"/>
                    <a:pt x="29" y="10"/>
                  </a:cubicBezTo>
                  <a:cubicBezTo>
                    <a:pt x="29" y="10"/>
                    <a:pt x="29" y="10"/>
                    <a:pt x="29" y="10"/>
                  </a:cubicBezTo>
                  <a:cubicBezTo>
                    <a:pt x="29" y="10"/>
                    <a:pt x="29" y="10"/>
                    <a:pt x="29" y="11"/>
                  </a:cubicBezTo>
                  <a:cubicBezTo>
                    <a:pt x="29" y="11"/>
                    <a:pt x="29" y="11"/>
                    <a:pt x="29" y="11"/>
                  </a:cubicBezTo>
                  <a:cubicBezTo>
                    <a:pt x="29" y="11"/>
                    <a:pt x="29" y="11"/>
                    <a:pt x="29" y="11"/>
                  </a:cubicBezTo>
                  <a:cubicBezTo>
                    <a:pt x="29" y="11"/>
                    <a:pt x="29" y="11"/>
                    <a:pt x="28" y="11"/>
                  </a:cubicBezTo>
                  <a:cubicBezTo>
                    <a:pt x="28" y="11"/>
                    <a:pt x="28" y="11"/>
                    <a:pt x="28" y="11"/>
                  </a:cubicBezTo>
                  <a:cubicBezTo>
                    <a:pt x="27" y="9"/>
                    <a:pt x="26" y="9"/>
                    <a:pt x="25" y="9"/>
                  </a:cubicBezTo>
                  <a:cubicBezTo>
                    <a:pt x="25" y="9"/>
                    <a:pt x="25" y="9"/>
                    <a:pt x="25" y="9"/>
                  </a:cubicBezTo>
                  <a:cubicBezTo>
                    <a:pt x="25" y="9"/>
                    <a:pt x="25" y="9"/>
                    <a:pt x="25" y="9"/>
                  </a:cubicBezTo>
                  <a:cubicBezTo>
                    <a:pt x="25" y="9"/>
                    <a:pt x="25" y="10"/>
                    <a:pt x="25" y="10"/>
                  </a:cubicBezTo>
                  <a:cubicBezTo>
                    <a:pt x="25" y="10"/>
                    <a:pt x="25" y="10"/>
                    <a:pt x="25" y="10"/>
                  </a:cubicBezTo>
                  <a:cubicBezTo>
                    <a:pt x="25" y="10"/>
                    <a:pt x="25" y="10"/>
                    <a:pt x="25" y="10"/>
                  </a:cubicBezTo>
                  <a:cubicBezTo>
                    <a:pt x="25" y="10"/>
                    <a:pt x="25" y="10"/>
                    <a:pt x="25" y="10"/>
                  </a:cubicBezTo>
                  <a:cubicBezTo>
                    <a:pt x="24" y="10"/>
                    <a:pt x="24" y="9"/>
                    <a:pt x="24" y="9"/>
                  </a:cubicBezTo>
                  <a:cubicBezTo>
                    <a:pt x="24" y="9"/>
                    <a:pt x="24" y="9"/>
                    <a:pt x="24" y="9"/>
                  </a:cubicBezTo>
                  <a:cubicBezTo>
                    <a:pt x="23" y="8"/>
                    <a:pt x="23" y="8"/>
                    <a:pt x="22" y="7"/>
                  </a:cubicBezTo>
                  <a:cubicBezTo>
                    <a:pt x="21" y="7"/>
                    <a:pt x="21" y="7"/>
                    <a:pt x="21" y="7"/>
                  </a:cubicBezTo>
                  <a:cubicBezTo>
                    <a:pt x="21" y="7"/>
                    <a:pt x="21" y="7"/>
                    <a:pt x="21" y="7"/>
                  </a:cubicBezTo>
                  <a:cubicBezTo>
                    <a:pt x="21" y="7"/>
                    <a:pt x="21" y="7"/>
                    <a:pt x="21" y="7"/>
                  </a:cubicBezTo>
                  <a:cubicBezTo>
                    <a:pt x="21" y="7"/>
                    <a:pt x="21" y="7"/>
                    <a:pt x="21" y="7"/>
                  </a:cubicBezTo>
                  <a:cubicBezTo>
                    <a:pt x="21" y="8"/>
                    <a:pt x="21" y="8"/>
                    <a:pt x="21" y="8"/>
                  </a:cubicBezTo>
                  <a:cubicBezTo>
                    <a:pt x="21" y="8"/>
                    <a:pt x="21" y="8"/>
                    <a:pt x="21" y="8"/>
                  </a:cubicBezTo>
                  <a:cubicBezTo>
                    <a:pt x="21" y="8"/>
                    <a:pt x="20" y="8"/>
                    <a:pt x="20" y="7"/>
                  </a:cubicBezTo>
                  <a:cubicBezTo>
                    <a:pt x="19" y="6"/>
                    <a:pt x="19" y="6"/>
                    <a:pt x="19" y="5"/>
                  </a:cubicBezTo>
                  <a:cubicBezTo>
                    <a:pt x="19" y="4"/>
                    <a:pt x="20" y="3"/>
                    <a:pt x="22" y="3"/>
                  </a:cubicBezTo>
                  <a:cubicBezTo>
                    <a:pt x="22" y="3"/>
                    <a:pt x="23" y="3"/>
                    <a:pt x="24" y="3"/>
                  </a:cubicBezTo>
                  <a:cubicBezTo>
                    <a:pt x="26" y="4"/>
                    <a:pt x="26" y="4"/>
                    <a:pt x="26" y="4"/>
                  </a:cubicBezTo>
                  <a:cubicBezTo>
                    <a:pt x="27" y="5"/>
                    <a:pt x="27" y="5"/>
                    <a:pt x="28" y="5"/>
                  </a:cubicBezTo>
                  <a:cubicBezTo>
                    <a:pt x="28" y="5"/>
                    <a:pt x="28" y="5"/>
                    <a:pt x="29" y="5"/>
                  </a:cubicBezTo>
                  <a:cubicBezTo>
                    <a:pt x="29" y="5"/>
                    <a:pt x="29" y="5"/>
                    <a:pt x="29" y="5"/>
                  </a:cubicBezTo>
                  <a:cubicBezTo>
                    <a:pt x="29" y="5"/>
                    <a:pt x="29" y="5"/>
                    <a:pt x="29" y="4"/>
                  </a:cubicBezTo>
                  <a:cubicBezTo>
                    <a:pt x="29" y="4"/>
                    <a:pt x="29" y="4"/>
                    <a:pt x="29" y="4"/>
                  </a:cubicBezTo>
                  <a:cubicBezTo>
                    <a:pt x="28" y="4"/>
                    <a:pt x="27" y="4"/>
                    <a:pt x="26" y="3"/>
                  </a:cubicBezTo>
                  <a:cubicBezTo>
                    <a:pt x="25" y="3"/>
                    <a:pt x="25" y="2"/>
                    <a:pt x="25" y="2"/>
                  </a:cubicBezTo>
                  <a:cubicBezTo>
                    <a:pt x="24" y="2"/>
                    <a:pt x="24" y="2"/>
                    <a:pt x="24" y="2"/>
                  </a:cubicBezTo>
                  <a:cubicBezTo>
                    <a:pt x="24" y="2"/>
                    <a:pt x="24" y="2"/>
                    <a:pt x="24" y="2"/>
                  </a:cubicBezTo>
                  <a:cubicBezTo>
                    <a:pt x="24" y="2"/>
                    <a:pt x="24" y="2"/>
                    <a:pt x="24" y="2"/>
                  </a:cubicBezTo>
                  <a:cubicBezTo>
                    <a:pt x="26" y="2"/>
                    <a:pt x="26" y="2"/>
                    <a:pt x="26" y="2"/>
                  </a:cubicBezTo>
                  <a:cubicBezTo>
                    <a:pt x="27" y="3"/>
                    <a:pt x="27" y="3"/>
                    <a:pt x="27" y="3"/>
                  </a:cubicBezTo>
                  <a:cubicBezTo>
                    <a:pt x="28" y="3"/>
                    <a:pt x="29" y="3"/>
                    <a:pt x="30" y="3"/>
                  </a:cubicBezTo>
                  <a:cubicBezTo>
                    <a:pt x="30" y="3"/>
                    <a:pt x="31" y="3"/>
                    <a:pt x="31" y="2"/>
                  </a:cubicBezTo>
                  <a:cubicBezTo>
                    <a:pt x="31" y="2"/>
                    <a:pt x="31" y="2"/>
                    <a:pt x="31" y="1"/>
                  </a:cubicBezTo>
                  <a:cubicBezTo>
                    <a:pt x="30" y="1"/>
                    <a:pt x="30" y="1"/>
                    <a:pt x="30" y="1"/>
                  </a:cubicBezTo>
                  <a:cubicBezTo>
                    <a:pt x="30" y="1"/>
                    <a:pt x="30" y="1"/>
                    <a:pt x="30" y="1"/>
                  </a:cubicBezTo>
                  <a:cubicBezTo>
                    <a:pt x="30" y="1"/>
                    <a:pt x="30" y="1"/>
                    <a:pt x="30" y="1"/>
                  </a:cubicBezTo>
                  <a:cubicBezTo>
                    <a:pt x="30" y="2"/>
                    <a:pt x="30" y="2"/>
                    <a:pt x="30" y="2"/>
                  </a:cubicBezTo>
                  <a:cubicBezTo>
                    <a:pt x="30" y="2"/>
                    <a:pt x="30" y="2"/>
                    <a:pt x="29" y="2"/>
                  </a:cubicBezTo>
                  <a:cubicBezTo>
                    <a:pt x="29" y="2"/>
                    <a:pt x="29" y="2"/>
                    <a:pt x="29" y="2"/>
                  </a:cubicBezTo>
                  <a:cubicBezTo>
                    <a:pt x="26" y="2"/>
                    <a:pt x="26" y="2"/>
                    <a:pt x="26" y="2"/>
                  </a:cubicBezTo>
                  <a:cubicBezTo>
                    <a:pt x="24" y="1"/>
                    <a:pt x="24" y="1"/>
                    <a:pt x="23" y="1"/>
                  </a:cubicBezTo>
                  <a:cubicBezTo>
                    <a:pt x="20" y="1"/>
                    <a:pt x="18" y="3"/>
                    <a:pt x="18" y="5"/>
                  </a:cubicBezTo>
                  <a:cubicBezTo>
                    <a:pt x="18" y="8"/>
                    <a:pt x="20" y="9"/>
                    <a:pt x="25" y="11"/>
                  </a:cubicBezTo>
                  <a:cubicBezTo>
                    <a:pt x="29" y="13"/>
                    <a:pt x="30" y="13"/>
                    <a:pt x="30" y="14"/>
                  </a:cubicBezTo>
                  <a:cubicBezTo>
                    <a:pt x="30" y="15"/>
                    <a:pt x="29" y="16"/>
                    <a:pt x="28" y="16"/>
                  </a:cubicBezTo>
                  <a:cubicBezTo>
                    <a:pt x="28" y="16"/>
                    <a:pt x="28" y="16"/>
                    <a:pt x="28" y="15"/>
                  </a:cubicBezTo>
                  <a:cubicBezTo>
                    <a:pt x="27" y="15"/>
                    <a:pt x="27" y="15"/>
                    <a:pt x="25" y="15"/>
                  </a:cubicBezTo>
                  <a:cubicBezTo>
                    <a:pt x="24" y="15"/>
                    <a:pt x="23" y="14"/>
                    <a:pt x="21" y="14"/>
                  </a:cubicBezTo>
                  <a:cubicBezTo>
                    <a:pt x="18" y="14"/>
                    <a:pt x="16" y="15"/>
                    <a:pt x="14" y="17"/>
                  </a:cubicBezTo>
                  <a:cubicBezTo>
                    <a:pt x="14" y="17"/>
                    <a:pt x="14" y="17"/>
                    <a:pt x="13" y="17"/>
                  </a:cubicBezTo>
                  <a:cubicBezTo>
                    <a:pt x="13" y="17"/>
                    <a:pt x="13" y="17"/>
                    <a:pt x="13" y="17"/>
                  </a:cubicBezTo>
                  <a:cubicBezTo>
                    <a:pt x="12" y="17"/>
                    <a:pt x="12" y="17"/>
                    <a:pt x="12" y="17"/>
                  </a:cubicBezTo>
                  <a:cubicBezTo>
                    <a:pt x="12" y="17"/>
                    <a:pt x="12" y="17"/>
                    <a:pt x="12" y="18"/>
                  </a:cubicBezTo>
                  <a:cubicBezTo>
                    <a:pt x="11" y="19"/>
                    <a:pt x="11" y="19"/>
                    <a:pt x="11" y="19"/>
                  </a:cubicBezTo>
                  <a:cubicBezTo>
                    <a:pt x="11" y="19"/>
                    <a:pt x="11" y="19"/>
                    <a:pt x="11" y="19"/>
                  </a:cubicBezTo>
                  <a:cubicBezTo>
                    <a:pt x="10" y="19"/>
                    <a:pt x="10" y="19"/>
                    <a:pt x="10" y="18"/>
                  </a:cubicBezTo>
                  <a:cubicBezTo>
                    <a:pt x="10" y="17"/>
                    <a:pt x="9" y="17"/>
                    <a:pt x="9" y="17"/>
                  </a:cubicBezTo>
                  <a:cubicBezTo>
                    <a:pt x="8" y="16"/>
                    <a:pt x="8" y="16"/>
                    <a:pt x="8" y="16"/>
                  </a:cubicBezTo>
                  <a:cubicBezTo>
                    <a:pt x="8" y="16"/>
                    <a:pt x="8" y="16"/>
                    <a:pt x="8" y="16"/>
                  </a:cubicBezTo>
                  <a:cubicBezTo>
                    <a:pt x="8" y="16"/>
                    <a:pt x="8" y="16"/>
                    <a:pt x="8" y="15"/>
                  </a:cubicBezTo>
                  <a:cubicBezTo>
                    <a:pt x="8" y="15"/>
                    <a:pt x="8" y="15"/>
                    <a:pt x="9" y="15"/>
                  </a:cubicBezTo>
                  <a:cubicBezTo>
                    <a:pt x="9" y="15"/>
                    <a:pt x="9" y="15"/>
                    <a:pt x="9" y="15"/>
                  </a:cubicBezTo>
                  <a:cubicBezTo>
                    <a:pt x="9" y="14"/>
                    <a:pt x="9" y="14"/>
                    <a:pt x="9" y="14"/>
                  </a:cubicBezTo>
                  <a:cubicBezTo>
                    <a:pt x="9" y="14"/>
                    <a:pt x="9" y="14"/>
                    <a:pt x="9" y="14"/>
                  </a:cubicBezTo>
                  <a:cubicBezTo>
                    <a:pt x="9" y="14"/>
                    <a:pt x="9" y="14"/>
                    <a:pt x="9" y="15"/>
                  </a:cubicBezTo>
                  <a:cubicBezTo>
                    <a:pt x="9" y="15"/>
                    <a:pt x="9" y="16"/>
                    <a:pt x="10" y="16"/>
                  </a:cubicBezTo>
                  <a:cubicBezTo>
                    <a:pt x="10" y="17"/>
                    <a:pt x="10" y="17"/>
                    <a:pt x="10" y="17"/>
                  </a:cubicBezTo>
                  <a:cubicBezTo>
                    <a:pt x="10" y="17"/>
                    <a:pt x="10" y="17"/>
                    <a:pt x="10" y="17"/>
                  </a:cubicBezTo>
                  <a:cubicBezTo>
                    <a:pt x="11" y="17"/>
                    <a:pt x="11" y="16"/>
                    <a:pt x="11" y="15"/>
                  </a:cubicBezTo>
                  <a:cubicBezTo>
                    <a:pt x="11" y="15"/>
                    <a:pt x="11" y="14"/>
                    <a:pt x="12" y="14"/>
                  </a:cubicBezTo>
                  <a:cubicBezTo>
                    <a:pt x="12" y="14"/>
                    <a:pt x="12" y="14"/>
                    <a:pt x="12" y="15"/>
                  </a:cubicBezTo>
                  <a:cubicBezTo>
                    <a:pt x="12" y="15"/>
                    <a:pt x="12" y="15"/>
                    <a:pt x="12" y="16"/>
                  </a:cubicBezTo>
                  <a:cubicBezTo>
                    <a:pt x="13" y="16"/>
                    <a:pt x="13" y="16"/>
                    <a:pt x="13" y="16"/>
                  </a:cubicBezTo>
                  <a:cubicBezTo>
                    <a:pt x="13" y="16"/>
                    <a:pt x="13" y="16"/>
                    <a:pt x="13" y="16"/>
                  </a:cubicBezTo>
                  <a:cubicBezTo>
                    <a:pt x="13" y="16"/>
                    <a:pt x="13" y="16"/>
                    <a:pt x="13" y="15"/>
                  </a:cubicBezTo>
                  <a:cubicBezTo>
                    <a:pt x="13" y="15"/>
                    <a:pt x="13" y="15"/>
                    <a:pt x="13" y="15"/>
                  </a:cubicBezTo>
                  <a:cubicBezTo>
                    <a:pt x="13" y="14"/>
                    <a:pt x="13" y="14"/>
                    <a:pt x="13" y="14"/>
                  </a:cubicBezTo>
                  <a:cubicBezTo>
                    <a:pt x="13" y="14"/>
                    <a:pt x="13" y="14"/>
                    <a:pt x="13" y="14"/>
                  </a:cubicBezTo>
                  <a:cubicBezTo>
                    <a:pt x="13" y="14"/>
                    <a:pt x="13" y="13"/>
                    <a:pt x="13" y="13"/>
                  </a:cubicBezTo>
                  <a:cubicBezTo>
                    <a:pt x="14" y="13"/>
                    <a:pt x="14" y="14"/>
                    <a:pt x="14" y="14"/>
                  </a:cubicBezTo>
                  <a:cubicBezTo>
                    <a:pt x="14" y="14"/>
                    <a:pt x="14" y="14"/>
                    <a:pt x="14" y="14"/>
                  </a:cubicBezTo>
                  <a:cubicBezTo>
                    <a:pt x="14" y="14"/>
                    <a:pt x="15" y="14"/>
                    <a:pt x="15" y="14"/>
                  </a:cubicBezTo>
                  <a:cubicBezTo>
                    <a:pt x="15" y="14"/>
                    <a:pt x="15" y="14"/>
                    <a:pt x="15" y="14"/>
                  </a:cubicBezTo>
                  <a:cubicBezTo>
                    <a:pt x="15" y="14"/>
                    <a:pt x="15" y="14"/>
                    <a:pt x="15" y="13"/>
                  </a:cubicBezTo>
                  <a:cubicBezTo>
                    <a:pt x="15" y="13"/>
                    <a:pt x="15" y="13"/>
                    <a:pt x="15" y="13"/>
                  </a:cubicBezTo>
                  <a:cubicBezTo>
                    <a:pt x="14" y="12"/>
                    <a:pt x="14" y="12"/>
                    <a:pt x="14" y="12"/>
                  </a:cubicBezTo>
                  <a:cubicBezTo>
                    <a:pt x="14" y="12"/>
                    <a:pt x="14" y="12"/>
                    <a:pt x="14" y="12"/>
                  </a:cubicBezTo>
                  <a:cubicBezTo>
                    <a:pt x="13" y="12"/>
                    <a:pt x="13" y="12"/>
                    <a:pt x="13" y="12"/>
                  </a:cubicBezTo>
                  <a:cubicBezTo>
                    <a:pt x="13" y="12"/>
                    <a:pt x="13" y="12"/>
                    <a:pt x="13" y="12"/>
                  </a:cubicBezTo>
                  <a:cubicBezTo>
                    <a:pt x="13" y="12"/>
                    <a:pt x="13" y="12"/>
                    <a:pt x="13" y="12"/>
                  </a:cubicBezTo>
                  <a:cubicBezTo>
                    <a:pt x="13" y="12"/>
                    <a:pt x="13" y="11"/>
                    <a:pt x="13" y="11"/>
                  </a:cubicBezTo>
                  <a:cubicBezTo>
                    <a:pt x="14" y="10"/>
                    <a:pt x="14" y="9"/>
                    <a:pt x="14" y="8"/>
                  </a:cubicBezTo>
                  <a:cubicBezTo>
                    <a:pt x="14" y="6"/>
                    <a:pt x="14" y="6"/>
                    <a:pt x="14" y="6"/>
                  </a:cubicBezTo>
                  <a:cubicBezTo>
                    <a:pt x="14" y="5"/>
                    <a:pt x="14" y="5"/>
                    <a:pt x="14" y="5"/>
                  </a:cubicBezTo>
                  <a:cubicBezTo>
                    <a:pt x="15" y="5"/>
                    <a:pt x="15" y="5"/>
                    <a:pt x="15" y="5"/>
                  </a:cubicBezTo>
                  <a:cubicBezTo>
                    <a:pt x="15" y="6"/>
                    <a:pt x="15" y="6"/>
                    <a:pt x="15" y="6"/>
                  </a:cubicBezTo>
                  <a:cubicBezTo>
                    <a:pt x="15" y="6"/>
                    <a:pt x="15" y="6"/>
                    <a:pt x="15" y="6"/>
                  </a:cubicBezTo>
                  <a:cubicBezTo>
                    <a:pt x="15" y="7"/>
                    <a:pt x="15" y="7"/>
                    <a:pt x="15" y="7"/>
                  </a:cubicBezTo>
                  <a:cubicBezTo>
                    <a:pt x="15" y="7"/>
                    <a:pt x="15" y="7"/>
                    <a:pt x="15" y="7"/>
                  </a:cubicBezTo>
                  <a:cubicBezTo>
                    <a:pt x="16" y="6"/>
                    <a:pt x="16" y="6"/>
                    <a:pt x="16" y="6"/>
                  </a:cubicBezTo>
                  <a:cubicBezTo>
                    <a:pt x="16" y="6"/>
                    <a:pt x="16" y="5"/>
                    <a:pt x="16" y="5"/>
                  </a:cubicBezTo>
                  <a:cubicBezTo>
                    <a:pt x="16" y="4"/>
                    <a:pt x="16" y="4"/>
                    <a:pt x="15" y="4"/>
                  </a:cubicBezTo>
                  <a:cubicBezTo>
                    <a:pt x="14" y="4"/>
                    <a:pt x="14" y="3"/>
                    <a:pt x="14" y="3"/>
                  </a:cubicBezTo>
                  <a:cubicBezTo>
                    <a:pt x="14" y="3"/>
                    <a:pt x="14" y="3"/>
                    <a:pt x="14" y="3"/>
                  </a:cubicBezTo>
                  <a:cubicBezTo>
                    <a:pt x="14" y="3"/>
                    <a:pt x="14" y="3"/>
                    <a:pt x="14" y="3"/>
                  </a:cubicBezTo>
                  <a:cubicBezTo>
                    <a:pt x="14" y="2"/>
                    <a:pt x="14" y="2"/>
                    <a:pt x="14" y="2"/>
                  </a:cubicBezTo>
                  <a:cubicBezTo>
                    <a:pt x="14" y="2"/>
                    <a:pt x="14" y="2"/>
                    <a:pt x="14" y="2"/>
                  </a:cubicBezTo>
                  <a:cubicBezTo>
                    <a:pt x="14" y="1"/>
                    <a:pt x="14" y="1"/>
                    <a:pt x="14" y="1"/>
                  </a:cubicBezTo>
                  <a:cubicBezTo>
                    <a:pt x="14" y="2"/>
                    <a:pt x="14" y="2"/>
                    <a:pt x="14" y="2"/>
                  </a:cubicBezTo>
                  <a:cubicBezTo>
                    <a:pt x="13" y="2"/>
                    <a:pt x="13" y="2"/>
                    <a:pt x="13" y="2"/>
                  </a:cubicBezTo>
                  <a:cubicBezTo>
                    <a:pt x="12" y="3"/>
                    <a:pt x="12" y="3"/>
                    <a:pt x="12" y="3"/>
                  </a:cubicBezTo>
                  <a:cubicBezTo>
                    <a:pt x="12" y="3"/>
                    <a:pt x="12" y="3"/>
                    <a:pt x="12" y="3"/>
                  </a:cubicBezTo>
                  <a:cubicBezTo>
                    <a:pt x="12" y="2"/>
                    <a:pt x="12" y="2"/>
                    <a:pt x="12" y="2"/>
                  </a:cubicBezTo>
                  <a:cubicBezTo>
                    <a:pt x="12" y="2"/>
                    <a:pt x="12" y="2"/>
                    <a:pt x="12" y="2"/>
                  </a:cubicBezTo>
                  <a:cubicBezTo>
                    <a:pt x="12" y="1"/>
                    <a:pt x="12" y="1"/>
                    <a:pt x="11" y="0"/>
                  </a:cubicBezTo>
                  <a:cubicBezTo>
                    <a:pt x="11" y="0"/>
                    <a:pt x="11" y="0"/>
                    <a:pt x="11" y="0"/>
                  </a:cubicBezTo>
                  <a:cubicBezTo>
                    <a:pt x="10" y="1"/>
                    <a:pt x="10" y="1"/>
                    <a:pt x="10" y="1"/>
                  </a:cubicBezTo>
                  <a:cubicBezTo>
                    <a:pt x="10" y="1"/>
                    <a:pt x="10" y="1"/>
                    <a:pt x="10" y="1"/>
                  </a:cubicBezTo>
                  <a:cubicBezTo>
                    <a:pt x="10" y="1"/>
                    <a:pt x="10" y="2"/>
                    <a:pt x="10" y="2"/>
                  </a:cubicBezTo>
                  <a:cubicBezTo>
                    <a:pt x="10" y="2"/>
                    <a:pt x="10" y="2"/>
                    <a:pt x="10" y="2"/>
                  </a:cubicBezTo>
                  <a:cubicBezTo>
                    <a:pt x="10" y="2"/>
                    <a:pt x="10" y="2"/>
                    <a:pt x="10" y="2"/>
                  </a:cubicBezTo>
                  <a:cubicBezTo>
                    <a:pt x="10" y="3"/>
                    <a:pt x="9" y="3"/>
                    <a:pt x="9" y="3"/>
                  </a:cubicBezTo>
                  <a:cubicBezTo>
                    <a:pt x="9" y="3"/>
                    <a:pt x="9" y="3"/>
                    <a:pt x="9" y="3"/>
                  </a:cubicBezTo>
                  <a:cubicBezTo>
                    <a:pt x="9" y="2"/>
                    <a:pt x="9" y="2"/>
                    <a:pt x="9" y="2"/>
                  </a:cubicBezTo>
                  <a:cubicBezTo>
                    <a:pt x="9" y="2"/>
                    <a:pt x="9" y="2"/>
                    <a:pt x="9" y="2"/>
                  </a:cubicBezTo>
                  <a:cubicBezTo>
                    <a:pt x="8" y="2"/>
                    <a:pt x="8" y="2"/>
                    <a:pt x="8" y="2"/>
                  </a:cubicBezTo>
                  <a:cubicBezTo>
                    <a:pt x="8" y="1"/>
                    <a:pt x="8" y="1"/>
                    <a:pt x="8" y="1"/>
                  </a:cubicBezTo>
                  <a:cubicBezTo>
                    <a:pt x="7" y="2"/>
                    <a:pt x="7" y="2"/>
                    <a:pt x="7" y="3"/>
                  </a:cubicBezTo>
                  <a:cubicBezTo>
                    <a:pt x="7" y="3"/>
                    <a:pt x="7" y="3"/>
                    <a:pt x="7" y="3"/>
                  </a:cubicBezTo>
                  <a:cubicBezTo>
                    <a:pt x="7" y="4"/>
                    <a:pt x="7" y="4"/>
                    <a:pt x="7" y="4"/>
                  </a:cubicBezTo>
                  <a:cubicBezTo>
                    <a:pt x="7" y="4"/>
                    <a:pt x="7" y="4"/>
                    <a:pt x="7" y="4"/>
                  </a:cubicBezTo>
                  <a:cubicBezTo>
                    <a:pt x="7" y="4"/>
                    <a:pt x="6" y="4"/>
                    <a:pt x="6" y="4"/>
                  </a:cubicBezTo>
                  <a:cubicBezTo>
                    <a:pt x="6" y="4"/>
                    <a:pt x="5" y="4"/>
                    <a:pt x="5" y="5"/>
                  </a:cubicBezTo>
                  <a:cubicBezTo>
                    <a:pt x="5" y="5"/>
                    <a:pt x="5" y="6"/>
                    <a:pt x="6" y="6"/>
                  </a:cubicBezTo>
                  <a:cubicBezTo>
                    <a:pt x="6" y="7"/>
                    <a:pt x="7" y="7"/>
                    <a:pt x="7" y="7"/>
                  </a:cubicBezTo>
                  <a:cubicBezTo>
                    <a:pt x="7" y="7"/>
                    <a:pt x="7" y="7"/>
                    <a:pt x="7" y="6"/>
                  </a:cubicBezTo>
                  <a:cubicBezTo>
                    <a:pt x="7" y="6"/>
                    <a:pt x="7" y="6"/>
                    <a:pt x="7" y="6"/>
                  </a:cubicBezTo>
                  <a:cubicBezTo>
                    <a:pt x="7" y="6"/>
                    <a:pt x="7" y="6"/>
                    <a:pt x="7" y="6"/>
                  </a:cubicBezTo>
                  <a:cubicBezTo>
                    <a:pt x="7" y="5"/>
                    <a:pt x="7" y="5"/>
                    <a:pt x="7" y="5"/>
                  </a:cubicBezTo>
                  <a:cubicBezTo>
                    <a:pt x="7" y="5"/>
                    <a:pt x="7" y="5"/>
                    <a:pt x="7" y="6"/>
                  </a:cubicBezTo>
                  <a:cubicBezTo>
                    <a:pt x="8" y="7"/>
                    <a:pt x="8" y="7"/>
                    <a:pt x="8" y="7"/>
                  </a:cubicBezTo>
                  <a:cubicBezTo>
                    <a:pt x="8" y="9"/>
                    <a:pt x="8" y="9"/>
                    <a:pt x="8" y="9"/>
                  </a:cubicBezTo>
                  <a:cubicBezTo>
                    <a:pt x="8" y="9"/>
                    <a:pt x="8" y="10"/>
                    <a:pt x="8" y="10"/>
                  </a:cubicBezTo>
                  <a:cubicBezTo>
                    <a:pt x="9" y="11"/>
                    <a:pt x="9" y="11"/>
                    <a:pt x="9" y="11"/>
                  </a:cubicBezTo>
                  <a:cubicBezTo>
                    <a:pt x="9" y="12"/>
                    <a:pt x="9" y="12"/>
                    <a:pt x="9" y="12"/>
                  </a:cubicBezTo>
                  <a:cubicBezTo>
                    <a:pt x="9" y="12"/>
                    <a:pt x="9" y="12"/>
                    <a:pt x="9" y="12"/>
                  </a:cubicBezTo>
                  <a:cubicBezTo>
                    <a:pt x="9" y="12"/>
                    <a:pt x="9" y="12"/>
                    <a:pt x="9" y="12"/>
                  </a:cubicBezTo>
                  <a:cubicBezTo>
                    <a:pt x="9" y="12"/>
                    <a:pt x="9" y="12"/>
                    <a:pt x="8" y="12"/>
                  </a:cubicBezTo>
                  <a:cubicBezTo>
                    <a:pt x="8" y="12"/>
                    <a:pt x="8" y="12"/>
                    <a:pt x="8" y="12"/>
                  </a:cubicBezTo>
                  <a:cubicBezTo>
                    <a:pt x="8" y="12"/>
                    <a:pt x="7" y="12"/>
                    <a:pt x="7" y="15"/>
                  </a:cubicBezTo>
                  <a:cubicBezTo>
                    <a:pt x="7" y="16"/>
                    <a:pt x="8" y="18"/>
                    <a:pt x="8" y="19"/>
                  </a:cubicBezTo>
                  <a:cubicBezTo>
                    <a:pt x="9" y="21"/>
                    <a:pt x="9" y="21"/>
                    <a:pt x="9" y="21"/>
                  </a:cubicBezTo>
                  <a:cubicBezTo>
                    <a:pt x="9" y="21"/>
                    <a:pt x="9" y="21"/>
                    <a:pt x="9" y="22"/>
                  </a:cubicBezTo>
                  <a:cubicBezTo>
                    <a:pt x="9" y="24"/>
                    <a:pt x="6" y="28"/>
                    <a:pt x="2" y="30"/>
                  </a:cubicBezTo>
                  <a:cubicBezTo>
                    <a:pt x="1" y="31"/>
                    <a:pt x="0" y="31"/>
                    <a:pt x="0" y="33"/>
                  </a:cubicBezTo>
                  <a:cubicBezTo>
                    <a:pt x="1" y="33"/>
                    <a:pt x="1" y="33"/>
                    <a:pt x="1" y="33"/>
                  </a:cubicBezTo>
                  <a:cubicBezTo>
                    <a:pt x="2" y="32"/>
                    <a:pt x="3" y="32"/>
                    <a:pt x="3" y="32"/>
                  </a:cubicBezTo>
                  <a:cubicBezTo>
                    <a:pt x="3" y="31"/>
                    <a:pt x="3" y="31"/>
                    <a:pt x="3" y="31"/>
                  </a:cubicBezTo>
                  <a:cubicBezTo>
                    <a:pt x="3" y="31"/>
                    <a:pt x="3" y="31"/>
                    <a:pt x="4" y="31"/>
                  </a:cubicBezTo>
                  <a:cubicBezTo>
                    <a:pt x="4" y="31"/>
                    <a:pt x="4" y="30"/>
                    <a:pt x="4" y="30"/>
                  </a:cubicBezTo>
                  <a:cubicBezTo>
                    <a:pt x="4" y="30"/>
                    <a:pt x="5" y="30"/>
                    <a:pt x="5" y="30"/>
                  </a:cubicBezTo>
                  <a:cubicBezTo>
                    <a:pt x="5" y="30"/>
                    <a:pt x="5" y="30"/>
                    <a:pt x="5" y="30"/>
                  </a:cubicBezTo>
                  <a:cubicBezTo>
                    <a:pt x="5" y="30"/>
                    <a:pt x="5" y="30"/>
                    <a:pt x="5" y="30"/>
                  </a:cubicBezTo>
                  <a:cubicBezTo>
                    <a:pt x="4" y="31"/>
                    <a:pt x="4" y="31"/>
                    <a:pt x="4" y="31"/>
                  </a:cubicBezTo>
                  <a:cubicBezTo>
                    <a:pt x="4" y="31"/>
                    <a:pt x="4" y="31"/>
                    <a:pt x="4" y="31"/>
                  </a:cubicBezTo>
                  <a:cubicBezTo>
                    <a:pt x="4" y="32"/>
                    <a:pt x="5" y="33"/>
                    <a:pt x="6" y="33"/>
                  </a:cubicBezTo>
                  <a:cubicBezTo>
                    <a:pt x="6" y="33"/>
                    <a:pt x="6" y="33"/>
                    <a:pt x="6" y="33"/>
                  </a:cubicBezTo>
                  <a:cubicBezTo>
                    <a:pt x="6" y="32"/>
                    <a:pt x="6" y="32"/>
                    <a:pt x="6" y="31"/>
                  </a:cubicBezTo>
                  <a:cubicBezTo>
                    <a:pt x="7" y="31"/>
                    <a:pt x="7" y="31"/>
                    <a:pt x="7" y="31"/>
                  </a:cubicBezTo>
                  <a:cubicBezTo>
                    <a:pt x="7" y="30"/>
                    <a:pt x="7" y="30"/>
                    <a:pt x="7" y="29"/>
                  </a:cubicBezTo>
                  <a:cubicBezTo>
                    <a:pt x="7" y="28"/>
                    <a:pt x="7" y="28"/>
                    <a:pt x="7" y="28"/>
                  </a:cubicBezTo>
                  <a:cubicBezTo>
                    <a:pt x="7" y="28"/>
                    <a:pt x="7" y="28"/>
                    <a:pt x="7" y="28"/>
                  </a:cubicBezTo>
                  <a:cubicBezTo>
                    <a:pt x="7" y="28"/>
                    <a:pt x="7" y="27"/>
                    <a:pt x="7" y="27"/>
                  </a:cubicBezTo>
                  <a:cubicBezTo>
                    <a:pt x="7" y="27"/>
                    <a:pt x="7" y="27"/>
                    <a:pt x="7" y="28"/>
                  </a:cubicBezTo>
                  <a:cubicBezTo>
                    <a:pt x="7" y="28"/>
                    <a:pt x="7" y="28"/>
                    <a:pt x="7" y="28"/>
                  </a:cubicBezTo>
                  <a:cubicBezTo>
                    <a:pt x="7" y="28"/>
                    <a:pt x="8" y="28"/>
                    <a:pt x="8" y="28"/>
                  </a:cubicBezTo>
                  <a:cubicBezTo>
                    <a:pt x="8" y="28"/>
                    <a:pt x="9" y="28"/>
                    <a:pt x="9" y="27"/>
                  </a:cubicBezTo>
                  <a:cubicBezTo>
                    <a:pt x="9" y="27"/>
                    <a:pt x="9" y="27"/>
                    <a:pt x="9" y="26"/>
                  </a:cubicBezTo>
                  <a:cubicBezTo>
                    <a:pt x="9" y="26"/>
                    <a:pt x="9" y="26"/>
                    <a:pt x="9" y="25"/>
                  </a:cubicBezTo>
                  <a:cubicBezTo>
                    <a:pt x="9" y="25"/>
                    <a:pt x="9" y="25"/>
                    <a:pt x="9" y="25"/>
                  </a:cubicBezTo>
                  <a:cubicBezTo>
                    <a:pt x="9" y="25"/>
                    <a:pt x="9" y="25"/>
                    <a:pt x="9" y="25"/>
                  </a:cubicBezTo>
                  <a:cubicBezTo>
                    <a:pt x="9" y="25"/>
                    <a:pt x="9" y="25"/>
                    <a:pt x="10" y="25"/>
                  </a:cubicBezTo>
                  <a:cubicBezTo>
                    <a:pt x="10" y="26"/>
                    <a:pt x="10" y="26"/>
                    <a:pt x="10" y="26"/>
                  </a:cubicBezTo>
                  <a:cubicBezTo>
                    <a:pt x="10" y="26"/>
                    <a:pt x="10" y="26"/>
                    <a:pt x="10" y="26"/>
                  </a:cubicBezTo>
                  <a:cubicBezTo>
                    <a:pt x="11" y="26"/>
                    <a:pt x="11" y="25"/>
                    <a:pt x="11" y="24"/>
                  </a:cubicBezTo>
                  <a:cubicBezTo>
                    <a:pt x="11" y="23"/>
                    <a:pt x="11" y="23"/>
                    <a:pt x="12" y="23"/>
                  </a:cubicBezTo>
                  <a:cubicBezTo>
                    <a:pt x="12" y="23"/>
                    <a:pt x="12" y="23"/>
                    <a:pt x="12" y="23"/>
                  </a:cubicBezTo>
                  <a:cubicBezTo>
                    <a:pt x="12" y="23"/>
                    <a:pt x="12" y="23"/>
                    <a:pt x="12" y="23"/>
                  </a:cubicBezTo>
                  <a:cubicBezTo>
                    <a:pt x="12" y="24"/>
                    <a:pt x="12" y="24"/>
                    <a:pt x="12" y="24"/>
                  </a:cubicBezTo>
                  <a:cubicBezTo>
                    <a:pt x="12" y="24"/>
                    <a:pt x="12" y="24"/>
                    <a:pt x="13" y="23"/>
                  </a:cubicBezTo>
                  <a:cubicBezTo>
                    <a:pt x="13" y="23"/>
                    <a:pt x="13" y="23"/>
                    <a:pt x="13" y="23"/>
                  </a:cubicBezTo>
                  <a:cubicBezTo>
                    <a:pt x="13" y="23"/>
                    <a:pt x="13" y="23"/>
                    <a:pt x="13" y="23"/>
                  </a:cubicBezTo>
                  <a:cubicBezTo>
                    <a:pt x="13" y="22"/>
                    <a:pt x="13" y="22"/>
                    <a:pt x="13" y="22"/>
                  </a:cubicBezTo>
                  <a:cubicBezTo>
                    <a:pt x="13" y="22"/>
                    <a:pt x="12" y="22"/>
                    <a:pt x="12" y="21"/>
                  </a:cubicBezTo>
                  <a:cubicBezTo>
                    <a:pt x="12" y="21"/>
                    <a:pt x="13" y="20"/>
                    <a:pt x="13" y="19"/>
                  </a:cubicBezTo>
                  <a:cubicBezTo>
                    <a:pt x="14" y="18"/>
                    <a:pt x="14" y="18"/>
                    <a:pt x="14" y="18"/>
                  </a:cubicBezTo>
                  <a:cubicBezTo>
                    <a:pt x="14" y="18"/>
                    <a:pt x="14" y="18"/>
                    <a:pt x="14" y="19"/>
                  </a:cubicBezTo>
                  <a:cubicBezTo>
                    <a:pt x="14" y="19"/>
                    <a:pt x="14" y="19"/>
                    <a:pt x="14" y="19"/>
                  </a:cubicBezTo>
                  <a:cubicBezTo>
                    <a:pt x="14" y="19"/>
                    <a:pt x="14" y="19"/>
                    <a:pt x="14" y="19"/>
                  </a:cubicBezTo>
                  <a:cubicBezTo>
                    <a:pt x="14" y="19"/>
                    <a:pt x="14" y="19"/>
                    <a:pt x="14" y="19"/>
                  </a:cubicBezTo>
                  <a:cubicBezTo>
                    <a:pt x="14" y="19"/>
                    <a:pt x="15" y="19"/>
                    <a:pt x="15" y="19"/>
                  </a:cubicBezTo>
                  <a:cubicBezTo>
                    <a:pt x="15" y="19"/>
                    <a:pt x="15" y="19"/>
                    <a:pt x="16" y="19"/>
                  </a:cubicBezTo>
                  <a:cubicBezTo>
                    <a:pt x="16" y="19"/>
                    <a:pt x="17" y="19"/>
                    <a:pt x="17" y="18"/>
                  </a:cubicBezTo>
                  <a:cubicBezTo>
                    <a:pt x="17" y="18"/>
                    <a:pt x="17" y="18"/>
                    <a:pt x="18" y="18"/>
                  </a:cubicBezTo>
                  <a:cubicBezTo>
                    <a:pt x="18" y="18"/>
                    <a:pt x="18" y="18"/>
                    <a:pt x="18" y="18"/>
                  </a:cubicBezTo>
                  <a:cubicBezTo>
                    <a:pt x="19" y="19"/>
                    <a:pt x="19" y="19"/>
                    <a:pt x="19" y="19"/>
                  </a:cubicBezTo>
                  <a:cubicBezTo>
                    <a:pt x="19" y="19"/>
                    <a:pt x="20" y="18"/>
                    <a:pt x="20" y="18"/>
                  </a:cubicBezTo>
                  <a:cubicBezTo>
                    <a:pt x="20" y="18"/>
                    <a:pt x="20" y="18"/>
                    <a:pt x="19" y="17"/>
                  </a:cubicBezTo>
                  <a:cubicBezTo>
                    <a:pt x="19" y="17"/>
                    <a:pt x="19" y="17"/>
                    <a:pt x="19" y="17"/>
                  </a:cubicBezTo>
                  <a:cubicBezTo>
                    <a:pt x="19" y="17"/>
                    <a:pt x="19" y="17"/>
                    <a:pt x="19" y="17"/>
                  </a:cubicBezTo>
                  <a:cubicBezTo>
                    <a:pt x="19" y="17"/>
                    <a:pt x="19" y="17"/>
                    <a:pt x="19" y="17"/>
                  </a:cubicBezTo>
                  <a:cubicBezTo>
                    <a:pt x="19" y="16"/>
                    <a:pt x="19" y="16"/>
                    <a:pt x="19" y="16"/>
                  </a:cubicBezTo>
                  <a:cubicBezTo>
                    <a:pt x="19" y="16"/>
                    <a:pt x="20" y="17"/>
                    <a:pt x="20" y="18"/>
                  </a:cubicBezTo>
                  <a:cubicBezTo>
                    <a:pt x="23" y="22"/>
                    <a:pt x="24" y="24"/>
                    <a:pt x="26" y="24"/>
                  </a:cubicBezTo>
                  <a:cubicBezTo>
                    <a:pt x="28" y="25"/>
                    <a:pt x="29" y="25"/>
                    <a:pt x="29" y="26"/>
                  </a:cubicBezTo>
                  <a:cubicBezTo>
                    <a:pt x="29" y="27"/>
                    <a:pt x="29" y="28"/>
                    <a:pt x="28" y="29"/>
                  </a:cubicBezTo>
                  <a:cubicBezTo>
                    <a:pt x="27" y="31"/>
                    <a:pt x="26" y="32"/>
                    <a:pt x="26" y="33"/>
                  </a:cubicBezTo>
                  <a:cubicBezTo>
                    <a:pt x="26" y="33"/>
                    <a:pt x="26" y="33"/>
                    <a:pt x="26" y="33"/>
                  </a:cubicBezTo>
                  <a:cubicBezTo>
                    <a:pt x="26" y="33"/>
                    <a:pt x="26" y="33"/>
                    <a:pt x="26" y="33"/>
                  </a:cubicBezTo>
                  <a:cubicBezTo>
                    <a:pt x="27" y="33"/>
                    <a:pt x="27" y="33"/>
                    <a:pt x="27" y="33"/>
                  </a:cubicBezTo>
                  <a:cubicBezTo>
                    <a:pt x="28" y="33"/>
                    <a:pt x="28" y="33"/>
                    <a:pt x="28" y="33"/>
                  </a:cubicBezTo>
                  <a:cubicBezTo>
                    <a:pt x="28" y="33"/>
                    <a:pt x="28" y="32"/>
                    <a:pt x="28" y="32"/>
                  </a:cubicBezTo>
                  <a:cubicBezTo>
                    <a:pt x="28" y="32"/>
                    <a:pt x="28" y="32"/>
                    <a:pt x="28" y="32"/>
                  </a:cubicBezTo>
                  <a:cubicBezTo>
                    <a:pt x="28" y="31"/>
                    <a:pt x="28" y="31"/>
                    <a:pt x="28" y="31"/>
                  </a:cubicBezTo>
                  <a:cubicBezTo>
                    <a:pt x="28" y="31"/>
                    <a:pt x="28" y="31"/>
                    <a:pt x="28" y="31"/>
                  </a:cubicBezTo>
                  <a:cubicBezTo>
                    <a:pt x="28" y="31"/>
                    <a:pt x="28" y="30"/>
                    <a:pt x="29" y="30"/>
                  </a:cubicBezTo>
                  <a:cubicBezTo>
                    <a:pt x="29" y="30"/>
                    <a:pt x="29" y="30"/>
                    <a:pt x="29" y="31"/>
                  </a:cubicBezTo>
                  <a:cubicBezTo>
                    <a:pt x="30" y="32"/>
                    <a:pt x="30" y="32"/>
                    <a:pt x="30" y="32"/>
                  </a:cubicBezTo>
                  <a:cubicBezTo>
                    <a:pt x="30" y="32"/>
                    <a:pt x="30" y="32"/>
                    <a:pt x="31" y="33"/>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74">
              <a:extLst>
                <a:ext uri="{FF2B5EF4-FFF2-40B4-BE49-F238E27FC236}">
                  <a16:creationId xmlns:a16="http://schemas.microsoft.com/office/drawing/2014/main" id="{7B837D45-6FEC-4919-8414-D1F103573AB4}"/>
                </a:ext>
              </a:extLst>
            </p:cNvPr>
            <p:cNvSpPr>
              <a:spLocks/>
            </p:cNvSpPr>
            <p:nvPr userDrawn="1"/>
          </p:nvSpPr>
          <p:spPr bwMode="auto">
            <a:xfrm>
              <a:off x="357" y="125"/>
              <a:ext cx="2" cy="6"/>
            </a:xfrm>
            <a:custGeom>
              <a:avLst/>
              <a:gdLst>
                <a:gd name="T0" fmla="*/ 0 w 1"/>
                <a:gd name="T1" fmla="*/ 1 h 3"/>
                <a:gd name="T2" fmla="*/ 0 w 1"/>
                <a:gd name="T3" fmla="*/ 2 h 3"/>
                <a:gd name="T4" fmla="*/ 0 w 1"/>
                <a:gd name="T5" fmla="*/ 2 h 3"/>
                <a:gd name="T6" fmla="*/ 0 w 1"/>
                <a:gd name="T7" fmla="*/ 3 h 3"/>
                <a:gd name="T8" fmla="*/ 1 w 1"/>
                <a:gd name="T9" fmla="*/ 2 h 3"/>
                <a:gd name="T10" fmla="*/ 1 w 1"/>
                <a:gd name="T11" fmla="*/ 1 h 3"/>
                <a:gd name="T12" fmla="*/ 1 w 1"/>
                <a:gd name="T13" fmla="*/ 0 h 3"/>
                <a:gd name="T14" fmla="*/ 0 w 1"/>
                <a:gd name="T15" fmla="*/ 0 h 3"/>
                <a:gd name="T16" fmla="*/ 0 w 1"/>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1"/>
                  </a:moveTo>
                  <a:cubicBezTo>
                    <a:pt x="0" y="2"/>
                    <a:pt x="0" y="2"/>
                    <a:pt x="0" y="2"/>
                  </a:cubicBezTo>
                  <a:cubicBezTo>
                    <a:pt x="0" y="2"/>
                    <a:pt x="0" y="2"/>
                    <a:pt x="0" y="2"/>
                  </a:cubicBezTo>
                  <a:cubicBezTo>
                    <a:pt x="0" y="3"/>
                    <a:pt x="0" y="3"/>
                    <a:pt x="0" y="3"/>
                  </a:cubicBezTo>
                  <a:cubicBezTo>
                    <a:pt x="0" y="3"/>
                    <a:pt x="0" y="3"/>
                    <a:pt x="1" y="2"/>
                  </a:cubicBezTo>
                  <a:cubicBezTo>
                    <a:pt x="1" y="2"/>
                    <a:pt x="1" y="1"/>
                    <a:pt x="1" y="1"/>
                  </a:cubicBezTo>
                  <a:cubicBezTo>
                    <a:pt x="1" y="1"/>
                    <a:pt x="1" y="1"/>
                    <a:pt x="1" y="0"/>
                  </a:cubicBezTo>
                  <a:cubicBezTo>
                    <a:pt x="0" y="0"/>
                    <a:pt x="0" y="0"/>
                    <a:pt x="0" y="0"/>
                  </a:cubicBezTo>
                  <a:cubicBezTo>
                    <a:pt x="0" y="0"/>
                    <a:pt x="0"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75">
              <a:extLst>
                <a:ext uri="{FF2B5EF4-FFF2-40B4-BE49-F238E27FC236}">
                  <a16:creationId xmlns:a16="http://schemas.microsoft.com/office/drawing/2014/main" id="{3769929C-BE96-49AA-8406-E661D5A51317}"/>
                </a:ext>
              </a:extLst>
            </p:cNvPr>
            <p:cNvSpPr>
              <a:spLocks/>
            </p:cNvSpPr>
            <p:nvPr userDrawn="1"/>
          </p:nvSpPr>
          <p:spPr bwMode="auto">
            <a:xfrm>
              <a:off x="347" y="114"/>
              <a:ext cx="18" cy="40"/>
            </a:xfrm>
            <a:custGeom>
              <a:avLst/>
              <a:gdLst>
                <a:gd name="T0" fmla="*/ 2 w 9"/>
                <a:gd name="T1" fmla="*/ 0 h 19"/>
                <a:gd name="T2" fmla="*/ 3 w 9"/>
                <a:gd name="T3" fmla="*/ 0 h 19"/>
                <a:gd name="T4" fmla="*/ 4 w 9"/>
                <a:gd name="T5" fmla="*/ 4 h 19"/>
                <a:gd name="T6" fmla="*/ 4 w 9"/>
                <a:gd name="T7" fmla="*/ 4 h 19"/>
                <a:gd name="T8" fmla="*/ 4 w 9"/>
                <a:gd name="T9" fmla="*/ 6 h 19"/>
                <a:gd name="T10" fmla="*/ 4 w 9"/>
                <a:gd name="T11" fmla="*/ 7 h 19"/>
                <a:gd name="T12" fmla="*/ 7 w 9"/>
                <a:gd name="T13" fmla="*/ 15 h 19"/>
                <a:gd name="T14" fmla="*/ 8 w 9"/>
                <a:gd name="T15" fmla="*/ 14 h 19"/>
                <a:gd name="T16" fmla="*/ 9 w 9"/>
                <a:gd name="T17" fmla="*/ 14 h 19"/>
                <a:gd name="T18" fmla="*/ 9 w 9"/>
                <a:gd name="T19" fmla="*/ 14 h 19"/>
                <a:gd name="T20" fmla="*/ 9 w 9"/>
                <a:gd name="T21" fmla="*/ 15 h 19"/>
                <a:gd name="T22" fmla="*/ 9 w 9"/>
                <a:gd name="T23" fmla="*/ 15 h 19"/>
                <a:gd name="T24" fmla="*/ 9 w 9"/>
                <a:gd name="T25" fmla="*/ 16 h 19"/>
                <a:gd name="T26" fmla="*/ 9 w 9"/>
                <a:gd name="T27" fmla="*/ 17 h 19"/>
                <a:gd name="T28" fmla="*/ 8 w 9"/>
                <a:gd name="T29" fmla="*/ 17 h 19"/>
                <a:gd name="T30" fmla="*/ 7 w 9"/>
                <a:gd name="T31" fmla="*/ 18 h 19"/>
                <a:gd name="T32" fmla="*/ 6 w 9"/>
                <a:gd name="T33" fmla="*/ 18 h 19"/>
                <a:gd name="T34" fmla="*/ 6 w 9"/>
                <a:gd name="T35" fmla="*/ 19 h 19"/>
                <a:gd name="T36" fmla="*/ 6 w 9"/>
                <a:gd name="T37" fmla="*/ 19 h 19"/>
                <a:gd name="T38" fmla="*/ 5 w 9"/>
                <a:gd name="T39" fmla="*/ 18 h 19"/>
                <a:gd name="T40" fmla="*/ 5 w 9"/>
                <a:gd name="T41" fmla="*/ 17 h 19"/>
                <a:gd name="T42" fmla="*/ 5 w 9"/>
                <a:gd name="T43" fmla="*/ 17 h 19"/>
                <a:gd name="T44" fmla="*/ 5 w 9"/>
                <a:gd name="T45" fmla="*/ 17 h 19"/>
                <a:gd name="T46" fmla="*/ 5 w 9"/>
                <a:gd name="T47" fmla="*/ 17 h 19"/>
                <a:gd name="T48" fmla="*/ 6 w 9"/>
                <a:gd name="T49" fmla="*/ 17 h 19"/>
                <a:gd name="T50" fmla="*/ 6 w 9"/>
                <a:gd name="T51" fmla="*/ 17 h 19"/>
                <a:gd name="T52" fmla="*/ 6 w 9"/>
                <a:gd name="T53" fmla="*/ 17 h 19"/>
                <a:gd name="T54" fmla="*/ 6 w 9"/>
                <a:gd name="T55" fmla="*/ 17 h 19"/>
                <a:gd name="T56" fmla="*/ 4 w 9"/>
                <a:gd name="T57" fmla="*/ 16 h 19"/>
                <a:gd name="T58" fmla="*/ 3 w 9"/>
                <a:gd name="T59" fmla="*/ 15 h 19"/>
                <a:gd name="T60" fmla="*/ 3 w 9"/>
                <a:gd name="T61" fmla="*/ 13 h 19"/>
                <a:gd name="T62" fmla="*/ 3 w 9"/>
                <a:gd name="T63" fmla="*/ 13 h 19"/>
                <a:gd name="T64" fmla="*/ 3 w 9"/>
                <a:gd name="T65" fmla="*/ 13 h 19"/>
                <a:gd name="T66" fmla="*/ 4 w 9"/>
                <a:gd name="T67" fmla="*/ 13 h 19"/>
                <a:gd name="T68" fmla="*/ 4 w 9"/>
                <a:gd name="T69" fmla="*/ 13 h 19"/>
                <a:gd name="T70" fmla="*/ 4 w 9"/>
                <a:gd name="T71" fmla="*/ 13 h 19"/>
                <a:gd name="T72" fmla="*/ 4 w 9"/>
                <a:gd name="T73" fmla="*/ 12 h 19"/>
                <a:gd name="T74" fmla="*/ 2 w 9"/>
                <a:gd name="T75" fmla="*/ 10 h 19"/>
                <a:gd name="T76" fmla="*/ 2 w 9"/>
                <a:gd name="T77" fmla="*/ 9 h 19"/>
                <a:gd name="T78" fmla="*/ 2 w 9"/>
                <a:gd name="T79" fmla="*/ 9 h 19"/>
                <a:gd name="T80" fmla="*/ 2 w 9"/>
                <a:gd name="T81" fmla="*/ 9 h 19"/>
                <a:gd name="T82" fmla="*/ 3 w 9"/>
                <a:gd name="T83" fmla="*/ 9 h 19"/>
                <a:gd name="T84" fmla="*/ 2 w 9"/>
                <a:gd name="T85" fmla="*/ 9 h 19"/>
                <a:gd name="T86" fmla="*/ 1 w 9"/>
                <a:gd name="T87" fmla="*/ 7 h 19"/>
                <a:gd name="T88" fmla="*/ 0 w 9"/>
                <a:gd name="T89" fmla="*/ 5 h 19"/>
                <a:gd name="T90" fmla="*/ 1 w 9"/>
                <a:gd name="T91" fmla="*/ 5 h 19"/>
                <a:gd name="T92" fmla="*/ 2 w 9"/>
                <a:gd name="T93" fmla="*/ 6 h 19"/>
                <a:gd name="T94" fmla="*/ 3 w 9"/>
                <a:gd name="T95" fmla="*/ 7 h 19"/>
                <a:gd name="T96" fmla="*/ 3 w 9"/>
                <a:gd name="T97" fmla="*/ 6 h 19"/>
                <a:gd name="T98" fmla="*/ 3 w 9"/>
                <a:gd name="T99" fmla="*/ 5 h 19"/>
                <a:gd name="T100" fmla="*/ 2 w 9"/>
                <a:gd name="T101" fmla="*/ 5 h 19"/>
                <a:gd name="T102" fmla="*/ 2 w 9"/>
                <a:gd name="T103" fmla="*/ 4 h 19"/>
                <a:gd name="T104" fmla="*/ 2 w 9"/>
                <a:gd name="T105" fmla="*/ 4 h 19"/>
                <a:gd name="T106" fmla="*/ 1 w 9"/>
                <a:gd name="T107" fmla="*/ 3 h 19"/>
                <a:gd name="T108" fmla="*/ 1 w 9"/>
                <a:gd name="T109" fmla="*/ 2 h 19"/>
                <a:gd name="T110" fmla="*/ 2 w 9"/>
                <a:gd name="T111" fmla="*/ 1 h 19"/>
                <a:gd name="T112" fmla="*/ 2 w 9"/>
                <a:gd name="T113" fmla="*/ 0 h 19"/>
                <a:gd name="T114" fmla="*/ 2 w 9"/>
                <a:gd name="T11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 h="19">
                  <a:moveTo>
                    <a:pt x="2" y="0"/>
                  </a:moveTo>
                  <a:cubicBezTo>
                    <a:pt x="3" y="0"/>
                    <a:pt x="3" y="0"/>
                    <a:pt x="3" y="0"/>
                  </a:cubicBezTo>
                  <a:cubicBezTo>
                    <a:pt x="3" y="1"/>
                    <a:pt x="4" y="3"/>
                    <a:pt x="4" y="4"/>
                  </a:cubicBezTo>
                  <a:cubicBezTo>
                    <a:pt x="4" y="4"/>
                    <a:pt x="4" y="4"/>
                    <a:pt x="4" y="4"/>
                  </a:cubicBezTo>
                  <a:cubicBezTo>
                    <a:pt x="4" y="6"/>
                    <a:pt x="4" y="6"/>
                    <a:pt x="4" y="6"/>
                  </a:cubicBezTo>
                  <a:cubicBezTo>
                    <a:pt x="4" y="7"/>
                    <a:pt x="4" y="7"/>
                    <a:pt x="4" y="7"/>
                  </a:cubicBezTo>
                  <a:cubicBezTo>
                    <a:pt x="4" y="12"/>
                    <a:pt x="5" y="15"/>
                    <a:pt x="7" y="15"/>
                  </a:cubicBezTo>
                  <a:cubicBezTo>
                    <a:pt x="7" y="15"/>
                    <a:pt x="8" y="15"/>
                    <a:pt x="8" y="14"/>
                  </a:cubicBezTo>
                  <a:cubicBezTo>
                    <a:pt x="9" y="14"/>
                    <a:pt x="9" y="14"/>
                    <a:pt x="9" y="14"/>
                  </a:cubicBezTo>
                  <a:cubicBezTo>
                    <a:pt x="9" y="14"/>
                    <a:pt x="9" y="14"/>
                    <a:pt x="9" y="14"/>
                  </a:cubicBezTo>
                  <a:cubicBezTo>
                    <a:pt x="9" y="15"/>
                    <a:pt x="9" y="15"/>
                    <a:pt x="9" y="15"/>
                  </a:cubicBezTo>
                  <a:cubicBezTo>
                    <a:pt x="9" y="15"/>
                    <a:pt x="9" y="15"/>
                    <a:pt x="9" y="15"/>
                  </a:cubicBezTo>
                  <a:cubicBezTo>
                    <a:pt x="9" y="16"/>
                    <a:pt x="9" y="16"/>
                    <a:pt x="9" y="16"/>
                  </a:cubicBezTo>
                  <a:cubicBezTo>
                    <a:pt x="9" y="16"/>
                    <a:pt x="9" y="17"/>
                    <a:pt x="9" y="17"/>
                  </a:cubicBezTo>
                  <a:cubicBezTo>
                    <a:pt x="9" y="17"/>
                    <a:pt x="9" y="17"/>
                    <a:pt x="8" y="17"/>
                  </a:cubicBezTo>
                  <a:cubicBezTo>
                    <a:pt x="8" y="17"/>
                    <a:pt x="8" y="17"/>
                    <a:pt x="7" y="18"/>
                  </a:cubicBezTo>
                  <a:cubicBezTo>
                    <a:pt x="7" y="18"/>
                    <a:pt x="7" y="18"/>
                    <a:pt x="6" y="18"/>
                  </a:cubicBezTo>
                  <a:cubicBezTo>
                    <a:pt x="6" y="19"/>
                    <a:pt x="6" y="19"/>
                    <a:pt x="6" y="19"/>
                  </a:cubicBezTo>
                  <a:cubicBezTo>
                    <a:pt x="6" y="19"/>
                    <a:pt x="6" y="19"/>
                    <a:pt x="6" y="19"/>
                  </a:cubicBezTo>
                  <a:cubicBezTo>
                    <a:pt x="6" y="19"/>
                    <a:pt x="5" y="19"/>
                    <a:pt x="5" y="18"/>
                  </a:cubicBezTo>
                  <a:cubicBezTo>
                    <a:pt x="5" y="18"/>
                    <a:pt x="5" y="17"/>
                    <a:pt x="5" y="17"/>
                  </a:cubicBezTo>
                  <a:cubicBezTo>
                    <a:pt x="5" y="17"/>
                    <a:pt x="5" y="17"/>
                    <a:pt x="5" y="17"/>
                  </a:cubicBezTo>
                  <a:cubicBezTo>
                    <a:pt x="5" y="17"/>
                    <a:pt x="5" y="17"/>
                    <a:pt x="5" y="17"/>
                  </a:cubicBezTo>
                  <a:cubicBezTo>
                    <a:pt x="5" y="17"/>
                    <a:pt x="5" y="17"/>
                    <a:pt x="5" y="17"/>
                  </a:cubicBezTo>
                  <a:cubicBezTo>
                    <a:pt x="6" y="17"/>
                    <a:pt x="6" y="17"/>
                    <a:pt x="6" y="17"/>
                  </a:cubicBezTo>
                  <a:cubicBezTo>
                    <a:pt x="6" y="17"/>
                    <a:pt x="6" y="17"/>
                    <a:pt x="6" y="17"/>
                  </a:cubicBezTo>
                  <a:cubicBezTo>
                    <a:pt x="6" y="17"/>
                    <a:pt x="6" y="17"/>
                    <a:pt x="6" y="17"/>
                  </a:cubicBezTo>
                  <a:cubicBezTo>
                    <a:pt x="6" y="17"/>
                    <a:pt x="6" y="17"/>
                    <a:pt x="6" y="17"/>
                  </a:cubicBezTo>
                  <a:cubicBezTo>
                    <a:pt x="4" y="16"/>
                    <a:pt x="4" y="16"/>
                    <a:pt x="4" y="16"/>
                  </a:cubicBezTo>
                  <a:cubicBezTo>
                    <a:pt x="4" y="16"/>
                    <a:pt x="4" y="15"/>
                    <a:pt x="3" y="15"/>
                  </a:cubicBezTo>
                  <a:cubicBezTo>
                    <a:pt x="3" y="14"/>
                    <a:pt x="3" y="14"/>
                    <a:pt x="3" y="13"/>
                  </a:cubicBezTo>
                  <a:cubicBezTo>
                    <a:pt x="3" y="13"/>
                    <a:pt x="3" y="13"/>
                    <a:pt x="3" y="13"/>
                  </a:cubicBezTo>
                  <a:cubicBezTo>
                    <a:pt x="3" y="13"/>
                    <a:pt x="3" y="13"/>
                    <a:pt x="3" y="13"/>
                  </a:cubicBezTo>
                  <a:cubicBezTo>
                    <a:pt x="3" y="13"/>
                    <a:pt x="4" y="13"/>
                    <a:pt x="4" y="13"/>
                  </a:cubicBezTo>
                  <a:cubicBezTo>
                    <a:pt x="4" y="13"/>
                    <a:pt x="4" y="13"/>
                    <a:pt x="4" y="13"/>
                  </a:cubicBezTo>
                  <a:cubicBezTo>
                    <a:pt x="4" y="13"/>
                    <a:pt x="4" y="13"/>
                    <a:pt x="4" y="13"/>
                  </a:cubicBezTo>
                  <a:cubicBezTo>
                    <a:pt x="4" y="13"/>
                    <a:pt x="4" y="13"/>
                    <a:pt x="4" y="12"/>
                  </a:cubicBezTo>
                  <a:cubicBezTo>
                    <a:pt x="2" y="12"/>
                    <a:pt x="2" y="10"/>
                    <a:pt x="2" y="10"/>
                  </a:cubicBezTo>
                  <a:cubicBezTo>
                    <a:pt x="2" y="9"/>
                    <a:pt x="2" y="9"/>
                    <a:pt x="2" y="9"/>
                  </a:cubicBezTo>
                  <a:cubicBezTo>
                    <a:pt x="2" y="9"/>
                    <a:pt x="2" y="9"/>
                    <a:pt x="2" y="9"/>
                  </a:cubicBezTo>
                  <a:cubicBezTo>
                    <a:pt x="2" y="9"/>
                    <a:pt x="2" y="9"/>
                    <a:pt x="2" y="9"/>
                  </a:cubicBezTo>
                  <a:cubicBezTo>
                    <a:pt x="3" y="9"/>
                    <a:pt x="3" y="9"/>
                    <a:pt x="3" y="9"/>
                  </a:cubicBezTo>
                  <a:cubicBezTo>
                    <a:pt x="3" y="9"/>
                    <a:pt x="3" y="9"/>
                    <a:pt x="2" y="9"/>
                  </a:cubicBezTo>
                  <a:cubicBezTo>
                    <a:pt x="2" y="8"/>
                    <a:pt x="1" y="8"/>
                    <a:pt x="1" y="7"/>
                  </a:cubicBezTo>
                  <a:cubicBezTo>
                    <a:pt x="0" y="6"/>
                    <a:pt x="0" y="5"/>
                    <a:pt x="0" y="5"/>
                  </a:cubicBezTo>
                  <a:cubicBezTo>
                    <a:pt x="0" y="5"/>
                    <a:pt x="1" y="5"/>
                    <a:pt x="1" y="5"/>
                  </a:cubicBezTo>
                  <a:cubicBezTo>
                    <a:pt x="1" y="5"/>
                    <a:pt x="2" y="5"/>
                    <a:pt x="2" y="6"/>
                  </a:cubicBezTo>
                  <a:cubicBezTo>
                    <a:pt x="2" y="6"/>
                    <a:pt x="2" y="7"/>
                    <a:pt x="3" y="7"/>
                  </a:cubicBezTo>
                  <a:cubicBezTo>
                    <a:pt x="3" y="7"/>
                    <a:pt x="3" y="7"/>
                    <a:pt x="3" y="6"/>
                  </a:cubicBezTo>
                  <a:cubicBezTo>
                    <a:pt x="3" y="6"/>
                    <a:pt x="3" y="6"/>
                    <a:pt x="3" y="5"/>
                  </a:cubicBezTo>
                  <a:cubicBezTo>
                    <a:pt x="2" y="5"/>
                    <a:pt x="2" y="5"/>
                    <a:pt x="2" y="5"/>
                  </a:cubicBezTo>
                  <a:cubicBezTo>
                    <a:pt x="2" y="4"/>
                    <a:pt x="2" y="4"/>
                    <a:pt x="2" y="4"/>
                  </a:cubicBezTo>
                  <a:cubicBezTo>
                    <a:pt x="2" y="4"/>
                    <a:pt x="2" y="4"/>
                    <a:pt x="2" y="4"/>
                  </a:cubicBezTo>
                  <a:cubicBezTo>
                    <a:pt x="2" y="4"/>
                    <a:pt x="1" y="3"/>
                    <a:pt x="1" y="3"/>
                  </a:cubicBezTo>
                  <a:cubicBezTo>
                    <a:pt x="1" y="3"/>
                    <a:pt x="1" y="2"/>
                    <a:pt x="1" y="2"/>
                  </a:cubicBezTo>
                  <a:cubicBezTo>
                    <a:pt x="1" y="2"/>
                    <a:pt x="2" y="2"/>
                    <a:pt x="2" y="1"/>
                  </a:cubicBezTo>
                  <a:cubicBezTo>
                    <a:pt x="2" y="1"/>
                    <a:pt x="2" y="0"/>
                    <a:pt x="2" y="0"/>
                  </a:cubicBezTo>
                  <a:cubicBezTo>
                    <a:pt x="2" y="0"/>
                    <a:pt x="2" y="0"/>
                    <a:pt x="2"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76">
              <a:extLst>
                <a:ext uri="{FF2B5EF4-FFF2-40B4-BE49-F238E27FC236}">
                  <a16:creationId xmlns:a16="http://schemas.microsoft.com/office/drawing/2014/main" id="{6AD37050-AE77-4443-BF19-39C6B1ED695B}"/>
                </a:ext>
              </a:extLst>
            </p:cNvPr>
            <p:cNvSpPr>
              <a:spLocks/>
            </p:cNvSpPr>
            <p:nvPr userDrawn="1"/>
          </p:nvSpPr>
          <p:spPr bwMode="auto">
            <a:xfrm>
              <a:off x="351" y="165"/>
              <a:ext cx="8" cy="4"/>
            </a:xfrm>
            <a:custGeom>
              <a:avLst/>
              <a:gdLst>
                <a:gd name="T0" fmla="*/ 4 w 4"/>
                <a:gd name="T1" fmla="*/ 1 h 2"/>
                <a:gd name="T2" fmla="*/ 3 w 4"/>
                <a:gd name="T3" fmla="*/ 0 h 2"/>
                <a:gd name="T4" fmla="*/ 1 w 4"/>
                <a:gd name="T5" fmla="*/ 0 h 2"/>
                <a:gd name="T6" fmla="*/ 0 w 4"/>
                <a:gd name="T7" fmla="*/ 0 h 2"/>
                <a:gd name="T8" fmla="*/ 0 w 4"/>
                <a:gd name="T9" fmla="*/ 1 h 2"/>
                <a:gd name="T10" fmla="*/ 1 w 4"/>
                <a:gd name="T11" fmla="*/ 1 h 2"/>
                <a:gd name="T12" fmla="*/ 2 w 4"/>
                <a:gd name="T13" fmla="*/ 2 h 2"/>
                <a:gd name="T14" fmla="*/ 2 w 4"/>
                <a:gd name="T15" fmla="*/ 2 h 2"/>
                <a:gd name="T16" fmla="*/ 4 w 4"/>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4" y="1"/>
                  </a:moveTo>
                  <a:cubicBezTo>
                    <a:pt x="4" y="1"/>
                    <a:pt x="4" y="0"/>
                    <a:pt x="3" y="0"/>
                  </a:cubicBezTo>
                  <a:cubicBezTo>
                    <a:pt x="2" y="0"/>
                    <a:pt x="2" y="0"/>
                    <a:pt x="1" y="0"/>
                  </a:cubicBezTo>
                  <a:cubicBezTo>
                    <a:pt x="1" y="0"/>
                    <a:pt x="0" y="0"/>
                    <a:pt x="0" y="0"/>
                  </a:cubicBezTo>
                  <a:cubicBezTo>
                    <a:pt x="0" y="1"/>
                    <a:pt x="0" y="1"/>
                    <a:pt x="0" y="1"/>
                  </a:cubicBezTo>
                  <a:cubicBezTo>
                    <a:pt x="1" y="1"/>
                    <a:pt x="1" y="1"/>
                    <a:pt x="1" y="1"/>
                  </a:cubicBezTo>
                  <a:cubicBezTo>
                    <a:pt x="2" y="2"/>
                    <a:pt x="2" y="2"/>
                    <a:pt x="2" y="2"/>
                  </a:cubicBezTo>
                  <a:cubicBezTo>
                    <a:pt x="2" y="2"/>
                    <a:pt x="2" y="2"/>
                    <a:pt x="2" y="2"/>
                  </a:cubicBezTo>
                  <a:cubicBezTo>
                    <a:pt x="3" y="2"/>
                    <a:pt x="3" y="2"/>
                    <a:pt x="4"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77">
              <a:extLst>
                <a:ext uri="{FF2B5EF4-FFF2-40B4-BE49-F238E27FC236}">
                  <a16:creationId xmlns:a16="http://schemas.microsoft.com/office/drawing/2014/main" id="{BA812816-3396-4926-B59E-FCD7D36DC0BB}"/>
                </a:ext>
              </a:extLst>
            </p:cNvPr>
            <p:cNvSpPr>
              <a:spLocks/>
            </p:cNvSpPr>
            <p:nvPr userDrawn="1"/>
          </p:nvSpPr>
          <p:spPr bwMode="auto">
            <a:xfrm>
              <a:off x="378" y="150"/>
              <a:ext cx="21" cy="29"/>
            </a:xfrm>
            <a:custGeom>
              <a:avLst/>
              <a:gdLst>
                <a:gd name="T0" fmla="*/ 5 w 10"/>
                <a:gd name="T1" fmla="*/ 14 h 14"/>
                <a:gd name="T2" fmla="*/ 5 w 10"/>
                <a:gd name="T3" fmla="*/ 13 h 14"/>
                <a:gd name="T4" fmla="*/ 7 w 10"/>
                <a:gd name="T5" fmla="*/ 11 h 14"/>
                <a:gd name="T6" fmla="*/ 7 w 10"/>
                <a:gd name="T7" fmla="*/ 11 h 14"/>
                <a:gd name="T8" fmla="*/ 7 w 10"/>
                <a:gd name="T9" fmla="*/ 10 h 14"/>
                <a:gd name="T10" fmla="*/ 7 w 10"/>
                <a:gd name="T11" fmla="*/ 10 h 14"/>
                <a:gd name="T12" fmla="*/ 7 w 10"/>
                <a:gd name="T13" fmla="*/ 10 h 14"/>
                <a:gd name="T14" fmla="*/ 7 w 10"/>
                <a:gd name="T15" fmla="*/ 10 h 14"/>
                <a:gd name="T16" fmla="*/ 8 w 10"/>
                <a:gd name="T17" fmla="*/ 10 h 14"/>
                <a:gd name="T18" fmla="*/ 8 w 10"/>
                <a:gd name="T19" fmla="*/ 10 h 14"/>
                <a:gd name="T20" fmla="*/ 9 w 10"/>
                <a:gd name="T21" fmla="*/ 9 h 14"/>
                <a:gd name="T22" fmla="*/ 9 w 10"/>
                <a:gd name="T23" fmla="*/ 8 h 14"/>
                <a:gd name="T24" fmla="*/ 8 w 10"/>
                <a:gd name="T25" fmla="*/ 8 h 14"/>
                <a:gd name="T26" fmla="*/ 8 w 10"/>
                <a:gd name="T27" fmla="*/ 7 h 14"/>
                <a:gd name="T28" fmla="*/ 9 w 10"/>
                <a:gd name="T29" fmla="*/ 7 h 14"/>
                <a:gd name="T30" fmla="*/ 9 w 10"/>
                <a:gd name="T31" fmla="*/ 7 h 14"/>
                <a:gd name="T32" fmla="*/ 9 w 10"/>
                <a:gd name="T33" fmla="*/ 7 h 14"/>
                <a:gd name="T34" fmla="*/ 9 w 10"/>
                <a:gd name="T35" fmla="*/ 8 h 14"/>
                <a:gd name="T36" fmla="*/ 10 w 10"/>
                <a:gd name="T37" fmla="*/ 7 h 14"/>
                <a:gd name="T38" fmla="*/ 10 w 10"/>
                <a:gd name="T39" fmla="*/ 7 h 14"/>
                <a:gd name="T40" fmla="*/ 10 w 10"/>
                <a:gd name="T41" fmla="*/ 6 h 14"/>
                <a:gd name="T42" fmla="*/ 10 w 10"/>
                <a:gd name="T43" fmla="*/ 6 h 14"/>
                <a:gd name="T44" fmla="*/ 9 w 10"/>
                <a:gd name="T45" fmla="*/ 6 h 14"/>
                <a:gd name="T46" fmla="*/ 8 w 10"/>
                <a:gd name="T47" fmla="*/ 4 h 14"/>
                <a:gd name="T48" fmla="*/ 8 w 10"/>
                <a:gd name="T49" fmla="*/ 3 h 14"/>
                <a:gd name="T50" fmla="*/ 9 w 10"/>
                <a:gd name="T51" fmla="*/ 3 h 14"/>
                <a:gd name="T52" fmla="*/ 9 w 10"/>
                <a:gd name="T53" fmla="*/ 2 h 14"/>
                <a:gd name="T54" fmla="*/ 8 w 10"/>
                <a:gd name="T55" fmla="*/ 1 h 14"/>
                <a:gd name="T56" fmla="*/ 8 w 10"/>
                <a:gd name="T57" fmla="*/ 0 h 14"/>
                <a:gd name="T58" fmla="*/ 7 w 10"/>
                <a:gd name="T59" fmla="*/ 0 h 14"/>
                <a:gd name="T60" fmla="*/ 7 w 10"/>
                <a:gd name="T61" fmla="*/ 0 h 14"/>
                <a:gd name="T62" fmla="*/ 7 w 10"/>
                <a:gd name="T63" fmla="*/ 0 h 14"/>
                <a:gd name="T64" fmla="*/ 6 w 10"/>
                <a:gd name="T65" fmla="*/ 1 h 14"/>
                <a:gd name="T66" fmla="*/ 6 w 10"/>
                <a:gd name="T67" fmla="*/ 1 h 14"/>
                <a:gd name="T68" fmla="*/ 5 w 10"/>
                <a:gd name="T69" fmla="*/ 2 h 14"/>
                <a:gd name="T70" fmla="*/ 6 w 10"/>
                <a:gd name="T71" fmla="*/ 5 h 14"/>
                <a:gd name="T72" fmla="*/ 7 w 10"/>
                <a:gd name="T73" fmla="*/ 7 h 14"/>
                <a:gd name="T74" fmla="*/ 3 w 10"/>
                <a:gd name="T75" fmla="*/ 10 h 14"/>
                <a:gd name="T76" fmla="*/ 0 w 10"/>
                <a:gd name="T77" fmla="*/ 13 h 14"/>
                <a:gd name="T78" fmla="*/ 1 w 10"/>
                <a:gd name="T79" fmla="*/ 13 h 14"/>
                <a:gd name="T80" fmla="*/ 2 w 10"/>
                <a:gd name="T81" fmla="*/ 13 h 14"/>
                <a:gd name="T82" fmla="*/ 2 w 10"/>
                <a:gd name="T83" fmla="*/ 13 h 14"/>
                <a:gd name="T84" fmla="*/ 3 w 10"/>
                <a:gd name="T85" fmla="*/ 12 h 14"/>
                <a:gd name="T86" fmla="*/ 4 w 10"/>
                <a:gd name="T87" fmla="*/ 11 h 14"/>
                <a:gd name="T88" fmla="*/ 4 w 10"/>
                <a:gd name="T89" fmla="*/ 11 h 14"/>
                <a:gd name="T90" fmla="*/ 5 w 10"/>
                <a:gd name="T91" fmla="*/ 11 h 14"/>
                <a:gd name="T92" fmla="*/ 5 w 10"/>
                <a:gd name="T93" fmla="*/ 11 h 14"/>
                <a:gd name="T94" fmla="*/ 5 w 10"/>
                <a:gd name="T95" fmla="*/ 11 h 14"/>
                <a:gd name="T96" fmla="*/ 5 w 10"/>
                <a:gd name="T97" fmla="*/ 12 h 14"/>
                <a:gd name="T98" fmla="*/ 4 w 10"/>
                <a:gd name="T99" fmla="*/ 13 h 14"/>
                <a:gd name="T100" fmla="*/ 5 w 10"/>
                <a:gd name="T10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4">
                  <a:moveTo>
                    <a:pt x="5" y="14"/>
                  </a:moveTo>
                  <a:cubicBezTo>
                    <a:pt x="5" y="13"/>
                    <a:pt x="5" y="13"/>
                    <a:pt x="5" y="13"/>
                  </a:cubicBezTo>
                  <a:cubicBezTo>
                    <a:pt x="6" y="12"/>
                    <a:pt x="7" y="12"/>
                    <a:pt x="7" y="11"/>
                  </a:cubicBezTo>
                  <a:cubicBezTo>
                    <a:pt x="7" y="11"/>
                    <a:pt x="7" y="11"/>
                    <a:pt x="7" y="11"/>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8" y="10"/>
                  </a:cubicBezTo>
                  <a:cubicBezTo>
                    <a:pt x="8" y="10"/>
                    <a:pt x="8" y="10"/>
                    <a:pt x="8" y="10"/>
                  </a:cubicBezTo>
                  <a:cubicBezTo>
                    <a:pt x="9" y="9"/>
                    <a:pt x="9" y="9"/>
                    <a:pt x="9" y="9"/>
                  </a:cubicBezTo>
                  <a:cubicBezTo>
                    <a:pt x="9" y="9"/>
                    <a:pt x="9" y="9"/>
                    <a:pt x="9" y="8"/>
                  </a:cubicBezTo>
                  <a:cubicBezTo>
                    <a:pt x="9" y="8"/>
                    <a:pt x="9" y="8"/>
                    <a:pt x="8" y="8"/>
                  </a:cubicBezTo>
                  <a:cubicBezTo>
                    <a:pt x="8" y="8"/>
                    <a:pt x="8" y="8"/>
                    <a:pt x="8" y="7"/>
                  </a:cubicBezTo>
                  <a:cubicBezTo>
                    <a:pt x="8" y="7"/>
                    <a:pt x="8" y="7"/>
                    <a:pt x="9" y="7"/>
                  </a:cubicBezTo>
                  <a:cubicBezTo>
                    <a:pt x="9" y="7"/>
                    <a:pt x="9" y="7"/>
                    <a:pt x="9" y="7"/>
                  </a:cubicBezTo>
                  <a:cubicBezTo>
                    <a:pt x="9" y="7"/>
                    <a:pt x="9" y="7"/>
                    <a:pt x="9" y="7"/>
                  </a:cubicBezTo>
                  <a:cubicBezTo>
                    <a:pt x="9" y="8"/>
                    <a:pt x="9" y="8"/>
                    <a:pt x="9" y="8"/>
                  </a:cubicBezTo>
                  <a:cubicBezTo>
                    <a:pt x="9" y="8"/>
                    <a:pt x="10" y="7"/>
                    <a:pt x="10" y="7"/>
                  </a:cubicBezTo>
                  <a:cubicBezTo>
                    <a:pt x="10" y="7"/>
                    <a:pt x="10" y="7"/>
                    <a:pt x="10" y="7"/>
                  </a:cubicBezTo>
                  <a:cubicBezTo>
                    <a:pt x="10" y="7"/>
                    <a:pt x="10" y="7"/>
                    <a:pt x="10" y="6"/>
                  </a:cubicBezTo>
                  <a:cubicBezTo>
                    <a:pt x="10" y="6"/>
                    <a:pt x="10" y="6"/>
                    <a:pt x="10" y="6"/>
                  </a:cubicBezTo>
                  <a:cubicBezTo>
                    <a:pt x="9" y="6"/>
                    <a:pt x="9" y="6"/>
                    <a:pt x="9" y="6"/>
                  </a:cubicBezTo>
                  <a:cubicBezTo>
                    <a:pt x="9" y="6"/>
                    <a:pt x="8" y="5"/>
                    <a:pt x="8" y="4"/>
                  </a:cubicBezTo>
                  <a:cubicBezTo>
                    <a:pt x="8" y="4"/>
                    <a:pt x="8" y="4"/>
                    <a:pt x="8" y="3"/>
                  </a:cubicBezTo>
                  <a:cubicBezTo>
                    <a:pt x="9" y="3"/>
                    <a:pt x="9" y="3"/>
                    <a:pt x="9" y="3"/>
                  </a:cubicBezTo>
                  <a:cubicBezTo>
                    <a:pt x="9" y="3"/>
                    <a:pt x="9" y="2"/>
                    <a:pt x="9" y="2"/>
                  </a:cubicBezTo>
                  <a:cubicBezTo>
                    <a:pt x="9" y="2"/>
                    <a:pt x="9" y="2"/>
                    <a:pt x="8" y="1"/>
                  </a:cubicBezTo>
                  <a:cubicBezTo>
                    <a:pt x="8" y="1"/>
                    <a:pt x="8" y="1"/>
                    <a:pt x="8" y="0"/>
                  </a:cubicBezTo>
                  <a:cubicBezTo>
                    <a:pt x="8" y="0"/>
                    <a:pt x="8" y="0"/>
                    <a:pt x="7" y="0"/>
                  </a:cubicBezTo>
                  <a:cubicBezTo>
                    <a:pt x="7" y="0"/>
                    <a:pt x="7" y="0"/>
                    <a:pt x="7" y="0"/>
                  </a:cubicBezTo>
                  <a:cubicBezTo>
                    <a:pt x="7" y="0"/>
                    <a:pt x="7" y="0"/>
                    <a:pt x="7" y="0"/>
                  </a:cubicBezTo>
                  <a:cubicBezTo>
                    <a:pt x="6" y="1"/>
                    <a:pt x="6" y="1"/>
                    <a:pt x="6" y="1"/>
                  </a:cubicBezTo>
                  <a:cubicBezTo>
                    <a:pt x="6" y="1"/>
                    <a:pt x="6" y="1"/>
                    <a:pt x="6" y="1"/>
                  </a:cubicBezTo>
                  <a:cubicBezTo>
                    <a:pt x="5" y="1"/>
                    <a:pt x="5" y="2"/>
                    <a:pt x="5" y="2"/>
                  </a:cubicBezTo>
                  <a:cubicBezTo>
                    <a:pt x="5" y="3"/>
                    <a:pt x="5" y="3"/>
                    <a:pt x="6" y="5"/>
                  </a:cubicBezTo>
                  <a:cubicBezTo>
                    <a:pt x="7" y="6"/>
                    <a:pt x="7" y="7"/>
                    <a:pt x="7" y="7"/>
                  </a:cubicBezTo>
                  <a:cubicBezTo>
                    <a:pt x="7" y="9"/>
                    <a:pt x="6" y="10"/>
                    <a:pt x="3" y="10"/>
                  </a:cubicBezTo>
                  <a:cubicBezTo>
                    <a:pt x="1" y="11"/>
                    <a:pt x="0" y="11"/>
                    <a:pt x="0" y="13"/>
                  </a:cubicBezTo>
                  <a:cubicBezTo>
                    <a:pt x="0" y="13"/>
                    <a:pt x="0" y="13"/>
                    <a:pt x="1" y="13"/>
                  </a:cubicBezTo>
                  <a:cubicBezTo>
                    <a:pt x="2" y="13"/>
                    <a:pt x="2" y="13"/>
                    <a:pt x="2" y="13"/>
                  </a:cubicBezTo>
                  <a:cubicBezTo>
                    <a:pt x="2" y="13"/>
                    <a:pt x="2" y="13"/>
                    <a:pt x="2" y="13"/>
                  </a:cubicBezTo>
                  <a:cubicBezTo>
                    <a:pt x="2" y="13"/>
                    <a:pt x="2" y="13"/>
                    <a:pt x="3" y="12"/>
                  </a:cubicBezTo>
                  <a:cubicBezTo>
                    <a:pt x="3" y="12"/>
                    <a:pt x="3" y="12"/>
                    <a:pt x="4" y="11"/>
                  </a:cubicBezTo>
                  <a:cubicBezTo>
                    <a:pt x="4" y="11"/>
                    <a:pt x="4" y="11"/>
                    <a:pt x="4" y="11"/>
                  </a:cubicBezTo>
                  <a:cubicBezTo>
                    <a:pt x="5" y="11"/>
                    <a:pt x="5" y="11"/>
                    <a:pt x="5" y="11"/>
                  </a:cubicBezTo>
                  <a:cubicBezTo>
                    <a:pt x="5" y="11"/>
                    <a:pt x="5" y="11"/>
                    <a:pt x="5" y="11"/>
                  </a:cubicBezTo>
                  <a:cubicBezTo>
                    <a:pt x="5" y="11"/>
                    <a:pt x="5" y="11"/>
                    <a:pt x="5" y="11"/>
                  </a:cubicBezTo>
                  <a:cubicBezTo>
                    <a:pt x="5" y="11"/>
                    <a:pt x="5" y="11"/>
                    <a:pt x="5" y="12"/>
                  </a:cubicBezTo>
                  <a:cubicBezTo>
                    <a:pt x="4" y="12"/>
                    <a:pt x="4" y="12"/>
                    <a:pt x="4" y="13"/>
                  </a:cubicBezTo>
                  <a:cubicBezTo>
                    <a:pt x="4" y="13"/>
                    <a:pt x="4" y="13"/>
                    <a:pt x="5"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78">
              <a:extLst>
                <a:ext uri="{FF2B5EF4-FFF2-40B4-BE49-F238E27FC236}">
                  <a16:creationId xmlns:a16="http://schemas.microsoft.com/office/drawing/2014/main" id="{AB26C57B-EC1A-46D5-878A-41C0945C537D}"/>
                </a:ext>
              </a:extLst>
            </p:cNvPr>
            <p:cNvSpPr>
              <a:spLocks/>
            </p:cNvSpPr>
            <p:nvPr userDrawn="1"/>
          </p:nvSpPr>
          <p:spPr bwMode="auto">
            <a:xfrm>
              <a:off x="378" y="167"/>
              <a:ext cx="8" cy="4"/>
            </a:xfrm>
            <a:custGeom>
              <a:avLst/>
              <a:gdLst>
                <a:gd name="T0" fmla="*/ 0 w 4"/>
                <a:gd name="T1" fmla="*/ 1 h 2"/>
                <a:gd name="T2" fmla="*/ 1 w 4"/>
                <a:gd name="T3" fmla="*/ 1 h 2"/>
                <a:gd name="T4" fmla="*/ 2 w 4"/>
                <a:gd name="T5" fmla="*/ 2 h 2"/>
                <a:gd name="T6" fmla="*/ 2 w 4"/>
                <a:gd name="T7" fmla="*/ 2 h 2"/>
                <a:gd name="T8" fmla="*/ 3 w 4"/>
                <a:gd name="T9" fmla="*/ 2 h 2"/>
                <a:gd name="T10" fmla="*/ 4 w 4"/>
                <a:gd name="T11" fmla="*/ 1 h 2"/>
                <a:gd name="T12" fmla="*/ 3 w 4"/>
                <a:gd name="T13" fmla="*/ 1 h 2"/>
                <a:gd name="T14" fmla="*/ 3 w 4"/>
                <a:gd name="T15" fmla="*/ 1 h 2"/>
                <a:gd name="T16" fmla="*/ 3 w 4"/>
                <a:gd name="T17" fmla="*/ 1 h 2"/>
                <a:gd name="T18" fmla="*/ 1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2" y="2"/>
                    <a:pt x="2" y="2"/>
                    <a:pt x="2" y="2"/>
                  </a:cubicBezTo>
                  <a:cubicBezTo>
                    <a:pt x="2" y="2"/>
                    <a:pt x="2" y="2"/>
                    <a:pt x="2" y="2"/>
                  </a:cubicBezTo>
                  <a:cubicBezTo>
                    <a:pt x="3" y="2"/>
                    <a:pt x="3" y="2"/>
                    <a:pt x="3" y="2"/>
                  </a:cubicBezTo>
                  <a:cubicBezTo>
                    <a:pt x="3" y="2"/>
                    <a:pt x="4" y="2"/>
                    <a:pt x="4" y="1"/>
                  </a:cubicBezTo>
                  <a:cubicBezTo>
                    <a:pt x="4" y="1"/>
                    <a:pt x="3" y="1"/>
                    <a:pt x="3" y="1"/>
                  </a:cubicBezTo>
                  <a:cubicBezTo>
                    <a:pt x="3" y="1"/>
                    <a:pt x="3" y="1"/>
                    <a:pt x="3" y="1"/>
                  </a:cubicBezTo>
                  <a:cubicBezTo>
                    <a:pt x="3" y="1"/>
                    <a:pt x="3" y="1"/>
                    <a:pt x="3" y="1"/>
                  </a:cubicBezTo>
                  <a:cubicBezTo>
                    <a:pt x="2" y="0"/>
                    <a:pt x="2" y="0"/>
                    <a:pt x="1"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79">
              <a:extLst>
                <a:ext uri="{FF2B5EF4-FFF2-40B4-BE49-F238E27FC236}">
                  <a16:creationId xmlns:a16="http://schemas.microsoft.com/office/drawing/2014/main" id="{FC05B603-6921-4B1D-94A1-915EFB4598A9}"/>
                </a:ext>
              </a:extLst>
            </p:cNvPr>
            <p:cNvSpPr>
              <a:spLocks/>
            </p:cNvSpPr>
            <p:nvPr userDrawn="1"/>
          </p:nvSpPr>
          <p:spPr bwMode="auto">
            <a:xfrm>
              <a:off x="401" y="169"/>
              <a:ext cx="6" cy="2"/>
            </a:xfrm>
            <a:custGeom>
              <a:avLst/>
              <a:gdLst>
                <a:gd name="T0" fmla="*/ 0 w 3"/>
                <a:gd name="T1" fmla="*/ 1 h 1"/>
                <a:gd name="T2" fmla="*/ 1 w 3"/>
                <a:gd name="T3" fmla="*/ 1 h 1"/>
                <a:gd name="T4" fmla="*/ 1 w 3"/>
                <a:gd name="T5" fmla="*/ 1 h 1"/>
                <a:gd name="T6" fmla="*/ 1 w 3"/>
                <a:gd name="T7" fmla="*/ 1 h 1"/>
                <a:gd name="T8" fmla="*/ 1 w 3"/>
                <a:gd name="T9" fmla="*/ 1 h 1"/>
                <a:gd name="T10" fmla="*/ 2 w 3"/>
                <a:gd name="T11" fmla="*/ 1 h 1"/>
                <a:gd name="T12" fmla="*/ 3 w 3"/>
                <a:gd name="T13" fmla="*/ 0 h 1"/>
                <a:gd name="T14" fmla="*/ 3 w 3"/>
                <a:gd name="T15" fmla="*/ 0 h 1"/>
                <a:gd name="T16" fmla="*/ 2 w 3"/>
                <a:gd name="T17" fmla="*/ 0 h 1"/>
                <a:gd name="T18" fmla="*/ 0 w 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0" y="1"/>
                  </a:moveTo>
                  <a:cubicBezTo>
                    <a:pt x="1" y="1"/>
                    <a:pt x="1" y="1"/>
                    <a:pt x="1" y="1"/>
                  </a:cubicBezTo>
                  <a:cubicBezTo>
                    <a:pt x="1" y="1"/>
                    <a:pt x="1" y="1"/>
                    <a:pt x="1" y="1"/>
                  </a:cubicBezTo>
                  <a:cubicBezTo>
                    <a:pt x="1" y="1"/>
                    <a:pt x="1" y="1"/>
                    <a:pt x="1" y="1"/>
                  </a:cubicBezTo>
                  <a:cubicBezTo>
                    <a:pt x="1" y="1"/>
                    <a:pt x="1" y="1"/>
                    <a:pt x="1" y="1"/>
                  </a:cubicBezTo>
                  <a:cubicBezTo>
                    <a:pt x="2" y="1"/>
                    <a:pt x="2" y="1"/>
                    <a:pt x="2" y="1"/>
                  </a:cubicBezTo>
                  <a:cubicBezTo>
                    <a:pt x="2" y="1"/>
                    <a:pt x="2" y="1"/>
                    <a:pt x="3" y="0"/>
                  </a:cubicBezTo>
                  <a:cubicBezTo>
                    <a:pt x="3" y="0"/>
                    <a:pt x="3" y="0"/>
                    <a:pt x="3" y="0"/>
                  </a:cubicBezTo>
                  <a:cubicBezTo>
                    <a:pt x="3" y="0"/>
                    <a:pt x="3"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80">
              <a:extLst>
                <a:ext uri="{FF2B5EF4-FFF2-40B4-BE49-F238E27FC236}">
                  <a16:creationId xmlns:a16="http://schemas.microsoft.com/office/drawing/2014/main" id="{DF962E7F-D697-4494-A326-A2FCF42E7442}"/>
                </a:ext>
              </a:extLst>
            </p:cNvPr>
            <p:cNvSpPr>
              <a:spLocks/>
            </p:cNvSpPr>
            <p:nvPr userDrawn="1"/>
          </p:nvSpPr>
          <p:spPr bwMode="auto">
            <a:xfrm>
              <a:off x="374" y="116"/>
              <a:ext cx="6" cy="6"/>
            </a:xfrm>
            <a:custGeom>
              <a:avLst/>
              <a:gdLst>
                <a:gd name="T0" fmla="*/ 1 w 3"/>
                <a:gd name="T1" fmla="*/ 3 h 3"/>
                <a:gd name="T2" fmla="*/ 1 w 3"/>
                <a:gd name="T3" fmla="*/ 3 h 3"/>
                <a:gd name="T4" fmla="*/ 2 w 3"/>
                <a:gd name="T5" fmla="*/ 2 h 3"/>
                <a:gd name="T6" fmla="*/ 3 w 3"/>
                <a:gd name="T7" fmla="*/ 0 h 3"/>
                <a:gd name="T8" fmla="*/ 2 w 3"/>
                <a:gd name="T9" fmla="*/ 0 h 3"/>
                <a:gd name="T10" fmla="*/ 2 w 3"/>
                <a:gd name="T11" fmla="*/ 0 h 3"/>
                <a:gd name="T12" fmla="*/ 2 w 3"/>
                <a:gd name="T13" fmla="*/ 0 h 3"/>
                <a:gd name="T14" fmla="*/ 1 w 3"/>
                <a:gd name="T15" fmla="*/ 1 h 3"/>
                <a:gd name="T16" fmla="*/ 0 w 3"/>
                <a:gd name="T17" fmla="*/ 2 h 3"/>
                <a:gd name="T18" fmla="*/ 0 w 3"/>
                <a:gd name="T19" fmla="*/ 2 h 3"/>
                <a:gd name="T20" fmla="*/ 1 w 3"/>
                <a:gd name="T21" fmla="*/ 2 h 3"/>
                <a:gd name="T22" fmla="*/ 1 w 3"/>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1" y="3"/>
                  </a:moveTo>
                  <a:cubicBezTo>
                    <a:pt x="1" y="3"/>
                    <a:pt x="1" y="3"/>
                    <a:pt x="1" y="3"/>
                  </a:cubicBezTo>
                  <a:cubicBezTo>
                    <a:pt x="1" y="3"/>
                    <a:pt x="1" y="3"/>
                    <a:pt x="2" y="2"/>
                  </a:cubicBezTo>
                  <a:cubicBezTo>
                    <a:pt x="2" y="1"/>
                    <a:pt x="3" y="1"/>
                    <a:pt x="3" y="0"/>
                  </a:cubicBezTo>
                  <a:cubicBezTo>
                    <a:pt x="3" y="0"/>
                    <a:pt x="2" y="0"/>
                    <a:pt x="2" y="0"/>
                  </a:cubicBezTo>
                  <a:cubicBezTo>
                    <a:pt x="2" y="0"/>
                    <a:pt x="2" y="0"/>
                    <a:pt x="2" y="0"/>
                  </a:cubicBezTo>
                  <a:cubicBezTo>
                    <a:pt x="2" y="0"/>
                    <a:pt x="2" y="0"/>
                    <a:pt x="2" y="0"/>
                  </a:cubicBezTo>
                  <a:cubicBezTo>
                    <a:pt x="2" y="1"/>
                    <a:pt x="1" y="1"/>
                    <a:pt x="1" y="1"/>
                  </a:cubicBezTo>
                  <a:cubicBezTo>
                    <a:pt x="0" y="1"/>
                    <a:pt x="0" y="1"/>
                    <a:pt x="0" y="2"/>
                  </a:cubicBezTo>
                  <a:cubicBezTo>
                    <a:pt x="0" y="2"/>
                    <a:pt x="0" y="2"/>
                    <a:pt x="0" y="2"/>
                  </a:cubicBezTo>
                  <a:cubicBezTo>
                    <a:pt x="1" y="2"/>
                    <a:pt x="1" y="2"/>
                    <a:pt x="1" y="2"/>
                  </a:cubicBezTo>
                  <a:lnTo>
                    <a:pt x="1" y="3"/>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81">
              <a:extLst>
                <a:ext uri="{FF2B5EF4-FFF2-40B4-BE49-F238E27FC236}">
                  <a16:creationId xmlns:a16="http://schemas.microsoft.com/office/drawing/2014/main" id="{491A913C-A719-4339-840F-F023A43BC8BE}"/>
                </a:ext>
              </a:extLst>
            </p:cNvPr>
            <p:cNvSpPr>
              <a:spLocks/>
            </p:cNvSpPr>
            <p:nvPr userDrawn="1"/>
          </p:nvSpPr>
          <p:spPr bwMode="auto">
            <a:xfrm>
              <a:off x="367" y="116"/>
              <a:ext cx="5" cy="6"/>
            </a:xfrm>
            <a:custGeom>
              <a:avLst/>
              <a:gdLst>
                <a:gd name="T0" fmla="*/ 1 w 2"/>
                <a:gd name="T1" fmla="*/ 0 h 3"/>
                <a:gd name="T2" fmla="*/ 0 w 2"/>
                <a:gd name="T3" fmla="*/ 0 h 3"/>
                <a:gd name="T4" fmla="*/ 0 w 2"/>
                <a:gd name="T5" fmla="*/ 0 h 3"/>
                <a:gd name="T6" fmla="*/ 0 w 2"/>
                <a:gd name="T7" fmla="*/ 0 h 3"/>
                <a:gd name="T8" fmla="*/ 0 w 2"/>
                <a:gd name="T9" fmla="*/ 1 h 3"/>
                <a:gd name="T10" fmla="*/ 1 w 2"/>
                <a:gd name="T11" fmla="*/ 2 h 3"/>
                <a:gd name="T12" fmla="*/ 1 w 2"/>
                <a:gd name="T13" fmla="*/ 3 h 3"/>
                <a:gd name="T14" fmla="*/ 2 w 2"/>
                <a:gd name="T15" fmla="*/ 3 h 3"/>
                <a:gd name="T16" fmla="*/ 2 w 2"/>
                <a:gd name="T17" fmla="*/ 3 h 3"/>
                <a:gd name="T18" fmla="*/ 2 w 2"/>
                <a:gd name="T19" fmla="*/ 3 h 3"/>
                <a:gd name="T20" fmla="*/ 2 w 2"/>
                <a:gd name="T21" fmla="*/ 2 h 3"/>
                <a:gd name="T22" fmla="*/ 2 w 2"/>
                <a:gd name="T23" fmla="*/ 2 h 3"/>
                <a:gd name="T24" fmla="*/ 2 w 2"/>
                <a:gd name="T25" fmla="*/ 2 h 3"/>
                <a:gd name="T26" fmla="*/ 2 w 2"/>
                <a:gd name="T27" fmla="*/ 1 h 3"/>
                <a:gd name="T28" fmla="*/ 1 w 2"/>
                <a:gd name="T29" fmla="*/ 1 h 3"/>
                <a:gd name="T30" fmla="*/ 1 w 2"/>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3">
                  <a:moveTo>
                    <a:pt x="1" y="0"/>
                  </a:moveTo>
                  <a:cubicBezTo>
                    <a:pt x="0" y="0"/>
                    <a:pt x="0" y="0"/>
                    <a:pt x="0" y="0"/>
                  </a:cubicBezTo>
                  <a:cubicBezTo>
                    <a:pt x="0" y="0"/>
                    <a:pt x="0" y="0"/>
                    <a:pt x="0" y="0"/>
                  </a:cubicBezTo>
                  <a:cubicBezTo>
                    <a:pt x="0" y="0"/>
                    <a:pt x="0" y="0"/>
                    <a:pt x="0" y="0"/>
                  </a:cubicBezTo>
                  <a:cubicBezTo>
                    <a:pt x="0" y="1"/>
                    <a:pt x="0" y="1"/>
                    <a:pt x="0" y="1"/>
                  </a:cubicBezTo>
                  <a:cubicBezTo>
                    <a:pt x="0" y="1"/>
                    <a:pt x="0" y="2"/>
                    <a:pt x="1" y="2"/>
                  </a:cubicBezTo>
                  <a:cubicBezTo>
                    <a:pt x="1" y="3"/>
                    <a:pt x="1" y="3"/>
                    <a:pt x="1" y="3"/>
                  </a:cubicBezTo>
                  <a:cubicBezTo>
                    <a:pt x="1" y="3"/>
                    <a:pt x="2" y="3"/>
                    <a:pt x="2" y="3"/>
                  </a:cubicBezTo>
                  <a:cubicBezTo>
                    <a:pt x="2" y="3"/>
                    <a:pt x="2" y="3"/>
                    <a:pt x="2" y="3"/>
                  </a:cubicBezTo>
                  <a:cubicBezTo>
                    <a:pt x="2" y="3"/>
                    <a:pt x="2" y="3"/>
                    <a:pt x="2" y="3"/>
                  </a:cubicBezTo>
                  <a:cubicBezTo>
                    <a:pt x="2" y="2"/>
                    <a:pt x="2" y="2"/>
                    <a:pt x="2" y="2"/>
                  </a:cubicBezTo>
                  <a:cubicBezTo>
                    <a:pt x="2" y="2"/>
                    <a:pt x="2" y="2"/>
                    <a:pt x="2" y="2"/>
                  </a:cubicBezTo>
                  <a:cubicBezTo>
                    <a:pt x="2" y="2"/>
                    <a:pt x="2" y="2"/>
                    <a:pt x="2" y="2"/>
                  </a:cubicBezTo>
                  <a:cubicBezTo>
                    <a:pt x="2" y="1"/>
                    <a:pt x="2" y="1"/>
                    <a:pt x="2" y="1"/>
                  </a:cubicBezTo>
                  <a:cubicBezTo>
                    <a:pt x="1" y="1"/>
                    <a:pt x="1" y="1"/>
                    <a:pt x="1" y="1"/>
                  </a:cubicBezTo>
                  <a:lnTo>
                    <a:pt x="1" y="0"/>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82">
              <a:extLst>
                <a:ext uri="{FF2B5EF4-FFF2-40B4-BE49-F238E27FC236}">
                  <a16:creationId xmlns:a16="http://schemas.microsoft.com/office/drawing/2014/main" id="{F469A1AC-6248-4D49-817B-CB1836CCFE95}"/>
                </a:ext>
              </a:extLst>
            </p:cNvPr>
            <p:cNvSpPr>
              <a:spLocks/>
            </p:cNvSpPr>
            <p:nvPr userDrawn="1"/>
          </p:nvSpPr>
          <p:spPr bwMode="auto">
            <a:xfrm>
              <a:off x="370" y="125"/>
              <a:ext cx="8" cy="10"/>
            </a:xfrm>
            <a:custGeom>
              <a:avLst/>
              <a:gdLst>
                <a:gd name="T0" fmla="*/ 2 w 4"/>
                <a:gd name="T1" fmla="*/ 1 h 5"/>
                <a:gd name="T2" fmla="*/ 2 w 4"/>
                <a:gd name="T3" fmla="*/ 1 h 5"/>
                <a:gd name="T4" fmla="*/ 1 w 4"/>
                <a:gd name="T5" fmla="*/ 1 h 5"/>
                <a:gd name="T6" fmla="*/ 1 w 4"/>
                <a:gd name="T7" fmla="*/ 0 h 5"/>
                <a:gd name="T8" fmla="*/ 0 w 4"/>
                <a:gd name="T9" fmla="*/ 0 h 5"/>
                <a:gd name="T10" fmla="*/ 0 w 4"/>
                <a:gd name="T11" fmla="*/ 1 h 5"/>
                <a:gd name="T12" fmla="*/ 0 w 4"/>
                <a:gd name="T13" fmla="*/ 2 h 5"/>
                <a:gd name="T14" fmla="*/ 1 w 4"/>
                <a:gd name="T15" fmla="*/ 3 h 5"/>
                <a:gd name="T16" fmla="*/ 2 w 4"/>
                <a:gd name="T17" fmla="*/ 5 h 5"/>
                <a:gd name="T18" fmla="*/ 3 w 4"/>
                <a:gd name="T19" fmla="*/ 3 h 5"/>
                <a:gd name="T20" fmla="*/ 3 w 4"/>
                <a:gd name="T21" fmla="*/ 2 h 5"/>
                <a:gd name="T22" fmla="*/ 4 w 4"/>
                <a:gd name="T23" fmla="*/ 1 h 5"/>
                <a:gd name="T24" fmla="*/ 3 w 4"/>
                <a:gd name="T25" fmla="*/ 0 h 5"/>
                <a:gd name="T26" fmla="*/ 3 w 4"/>
                <a:gd name="T27" fmla="*/ 0 h 5"/>
                <a:gd name="T28" fmla="*/ 3 w 4"/>
                <a:gd name="T29" fmla="*/ 1 h 5"/>
                <a:gd name="T30" fmla="*/ 2 w 4"/>
                <a:gd name="T3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5">
                  <a:moveTo>
                    <a:pt x="2" y="1"/>
                  </a:moveTo>
                  <a:cubicBezTo>
                    <a:pt x="2" y="1"/>
                    <a:pt x="2" y="1"/>
                    <a:pt x="2" y="1"/>
                  </a:cubicBezTo>
                  <a:cubicBezTo>
                    <a:pt x="1" y="1"/>
                    <a:pt x="1" y="1"/>
                    <a:pt x="1" y="1"/>
                  </a:cubicBezTo>
                  <a:cubicBezTo>
                    <a:pt x="1" y="1"/>
                    <a:pt x="1" y="0"/>
                    <a:pt x="1" y="0"/>
                  </a:cubicBezTo>
                  <a:cubicBezTo>
                    <a:pt x="1" y="0"/>
                    <a:pt x="0" y="0"/>
                    <a:pt x="0" y="0"/>
                  </a:cubicBezTo>
                  <a:cubicBezTo>
                    <a:pt x="0" y="0"/>
                    <a:pt x="0" y="0"/>
                    <a:pt x="0" y="1"/>
                  </a:cubicBezTo>
                  <a:cubicBezTo>
                    <a:pt x="0" y="1"/>
                    <a:pt x="0" y="1"/>
                    <a:pt x="0" y="2"/>
                  </a:cubicBezTo>
                  <a:cubicBezTo>
                    <a:pt x="0" y="2"/>
                    <a:pt x="1" y="3"/>
                    <a:pt x="1" y="3"/>
                  </a:cubicBezTo>
                  <a:cubicBezTo>
                    <a:pt x="1" y="4"/>
                    <a:pt x="1" y="5"/>
                    <a:pt x="2" y="5"/>
                  </a:cubicBezTo>
                  <a:cubicBezTo>
                    <a:pt x="2" y="5"/>
                    <a:pt x="3" y="4"/>
                    <a:pt x="3" y="3"/>
                  </a:cubicBezTo>
                  <a:cubicBezTo>
                    <a:pt x="3" y="2"/>
                    <a:pt x="3" y="2"/>
                    <a:pt x="3" y="2"/>
                  </a:cubicBezTo>
                  <a:cubicBezTo>
                    <a:pt x="4" y="1"/>
                    <a:pt x="4" y="1"/>
                    <a:pt x="4" y="1"/>
                  </a:cubicBezTo>
                  <a:cubicBezTo>
                    <a:pt x="4" y="0"/>
                    <a:pt x="4" y="0"/>
                    <a:pt x="3" y="0"/>
                  </a:cubicBezTo>
                  <a:cubicBezTo>
                    <a:pt x="3" y="0"/>
                    <a:pt x="3" y="0"/>
                    <a:pt x="3" y="0"/>
                  </a:cubicBezTo>
                  <a:cubicBezTo>
                    <a:pt x="3" y="1"/>
                    <a:pt x="3" y="1"/>
                    <a:pt x="3" y="1"/>
                  </a:cubicBezTo>
                  <a:lnTo>
                    <a:pt x="2"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83">
              <a:extLst>
                <a:ext uri="{FF2B5EF4-FFF2-40B4-BE49-F238E27FC236}">
                  <a16:creationId xmlns:a16="http://schemas.microsoft.com/office/drawing/2014/main" id="{DE023DF2-41B3-45BD-8202-6C41AC05D070}"/>
                </a:ext>
              </a:extLst>
            </p:cNvPr>
            <p:cNvSpPr>
              <a:spLocks/>
            </p:cNvSpPr>
            <p:nvPr userDrawn="1"/>
          </p:nvSpPr>
          <p:spPr bwMode="auto">
            <a:xfrm>
              <a:off x="372" y="127"/>
              <a:ext cx="4" cy="6"/>
            </a:xfrm>
            <a:custGeom>
              <a:avLst/>
              <a:gdLst>
                <a:gd name="T0" fmla="*/ 1 w 2"/>
                <a:gd name="T1" fmla="*/ 0 h 3"/>
                <a:gd name="T2" fmla="*/ 0 w 2"/>
                <a:gd name="T3" fmla="*/ 0 h 3"/>
                <a:gd name="T4" fmla="*/ 0 w 2"/>
                <a:gd name="T5" fmla="*/ 1 h 3"/>
                <a:gd name="T6" fmla="*/ 0 w 2"/>
                <a:gd name="T7" fmla="*/ 1 h 3"/>
                <a:gd name="T8" fmla="*/ 0 w 2"/>
                <a:gd name="T9" fmla="*/ 2 h 3"/>
                <a:gd name="T10" fmla="*/ 0 w 2"/>
                <a:gd name="T11" fmla="*/ 2 h 3"/>
                <a:gd name="T12" fmla="*/ 1 w 2"/>
                <a:gd name="T13" fmla="*/ 3 h 3"/>
                <a:gd name="T14" fmla="*/ 1 w 2"/>
                <a:gd name="T15" fmla="*/ 2 h 3"/>
                <a:gd name="T16" fmla="*/ 2 w 2"/>
                <a:gd name="T17" fmla="*/ 1 h 3"/>
                <a:gd name="T18" fmla="*/ 2 w 2"/>
                <a:gd name="T19" fmla="*/ 1 h 3"/>
                <a:gd name="T20" fmla="*/ 2 w 2"/>
                <a:gd name="T21" fmla="*/ 0 h 3"/>
                <a:gd name="T22" fmla="*/ 1 w 2"/>
                <a:gd name="T23" fmla="*/ 0 h 3"/>
                <a:gd name="T24" fmla="*/ 1 w 2"/>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0"/>
                  </a:moveTo>
                  <a:cubicBezTo>
                    <a:pt x="0" y="0"/>
                    <a:pt x="0" y="0"/>
                    <a:pt x="0" y="0"/>
                  </a:cubicBezTo>
                  <a:cubicBezTo>
                    <a:pt x="0" y="0"/>
                    <a:pt x="0" y="1"/>
                    <a:pt x="0" y="1"/>
                  </a:cubicBezTo>
                  <a:cubicBezTo>
                    <a:pt x="0" y="1"/>
                    <a:pt x="0" y="1"/>
                    <a:pt x="0" y="1"/>
                  </a:cubicBezTo>
                  <a:cubicBezTo>
                    <a:pt x="0" y="2"/>
                    <a:pt x="0" y="2"/>
                    <a:pt x="0" y="2"/>
                  </a:cubicBezTo>
                  <a:cubicBezTo>
                    <a:pt x="0" y="2"/>
                    <a:pt x="0" y="2"/>
                    <a:pt x="0" y="2"/>
                  </a:cubicBezTo>
                  <a:cubicBezTo>
                    <a:pt x="0" y="3"/>
                    <a:pt x="1" y="3"/>
                    <a:pt x="1" y="3"/>
                  </a:cubicBezTo>
                  <a:cubicBezTo>
                    <a:pt x="1" y="3"/>
                    <a:pt x="1" y="3"/>
                    <a:pt x="1" y="2"/>
                  </a:cubicBezTo>
                  <a:cubicBezTo>
                    <a:pt x="2" y="1"/>
                    <a:pt x="2" y="1"/>
                    <a:pt x="2" y="1"/>
                  </a:cubicBezTo>
                  <a:cubicBezTo>
                    <a:pt x="2" y="1"/>
                    <a:pt x="2" y="1"/>
                    <a:pt x="2" y="1"/>
                  </a:cubicBezTo>
                  <a:cubicBezTo>
                    <a:pt x="2" y="1"/>
                    <a:pt x="2" y="1"/>
                    <a:pt x="2" y="0"/>
                  </a:cubicBezTo>
                  <a:cubicBezTo>
                    <a:pt x="1" y="0"/>
                    <a:pt x="1" y="0"/>
                    <a:pt x="1" y="0"/>
                  </a:cubicBezTo>
                  <a:cubicBezTo>
                    <a:pt x="1" y="0"/>
                    <a:pt x="1" y="0"/>
                    <a:pt x="1"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84">
              <a:extLst>
                <a:ext uri="{FF2B5EF4-FFF2-40B4-BE49-F238E27FC236}">
                  <a16:creationId xmlns:a16="http://schemas.microsoft.com/office/drawing/2014/main" id="{ECBBEEA2-27C9-46CF-B058-62D1E81B641D}"/>
                </a:ext>
              </a:extLst>
            </p:cNvPr>
            <p:cNvSpPr>
              <a:spLocks/>
            </p:cNvSpPr>
            <p:nvPr userDrawn="1"/>
          </p:nvSpPr>
          <p:spPr bwMode="auto">
            <a:xfrm>
              <a:off x="213" y="241"/>
              <a:ext cx="73" cy="89"/>
            </a:xfrm>
            <a:custGeom>
              <a:avLst/>
              <a:gdLst>
                <a:gd name="T0" fmla="*/ 32 w 35"/>
                <a:gd name="T1" fmla="*/ 25 h 42"/>
                <a:gd name="T2" fmla="*/ 34 w 35"/>
                <a:gd name="T3" fmla="*/ 25 h 42"/>
                <a:gd name="T4" fmla="*/ 33 w 35"/>
                <a:gd name="T5" fmla="*/ 30 h 42"/>
                <a:gd name="T6" fmla="*/ 33 w 35"/>
                <a:gd name="T7" fmla="*/ 36 h 42"/>
                <a:gd name="T8" fmla="*/ 33 w 35"/>
                <a:gd name="T9" fmla="*/ 38 h 42"/>
                <a:gd name="T10" fmla="*/ 30 w 35"/>
                <a:gd name="T11" fmla="*/ 41 h 42"/>
                <a:gd name="T12" fmla="*/ 28 w 35"/>
                <a:gd name="T13" fmla="*/ 38 h 42"/>
                <a:gd name="T14" fmla="*/ 26 w 35"/>
                <a:gd name="T15" fmla="*/ 38 h 42"/>
                <a:gd name="T16" fmla="*/ 29 w 35"/>
                <a:gd name="T17" fmla="*/ 30 h 42"/>
                <a:gd name="T18" fmla="*/ 27 w 35"/>
                <a:gd name="T19" fmla="*/ 28 h 42"/>
                <a:gd name="T20" fmla="*/ 24 w 35"/>
                <a:gd name="T21" fmla="*/ 33 h 42"/>
                <a:gd name="T22" fmla="*/ 22 w 35"/>
                <a:gd name="T23" fmla="*/ 37 h 42"/>
                <a:gd name="T24" fmla="*/ 18 w 35"/>
                <a:gd name="T25" fmla="*/ 35 h 42"/>
                <a:gd name="T26" fmla="*/ 18 w 35"/>
                <a:gd name="T27" fmla="*/ 31 h 42"/>
                <a:gd name="T28" fmla="*/ 17 w 35"/>
                <a:gd name="T29" fmla="*/ 29 h 42"/>
                <a:gd name="T30" fmla="*/ 22 w 35"/>
                <a:gd name="T31" fmla="*/ 28 h 42"/>
                <a:gd name="T32" fmla="*/ 21 w 35"/>
                <a:gd name="T33" fmla="*/ 20 h 42"/>
                <a:gd name="T34" fmla="*/ 20 w 35"/>
                <a:gd name="T35" fmla="*/ 22 h 42"/>
                <a:gd name="T36" fmla="*/ 14 w 35"/>
                <a:gd name="T37" fmla="*/ 31 h 42"/>
                <a:gd name="T38" fmla="*/ 12 w 35"/>
                <a:gd name="T39" fmla="*/ 29 h 42"/>
                <a:gd name="T40" fmla="*/ 9 w 35"/>
                <a:gd name="T41" fmla="*/ 29 h 42"/>
                <a:gd name="T42" fmla="*/ 9 w 35"/>
                <a:gd name="T43" fmla="*/ 25 h 42"/>
                <a:gd name="T44" fmla="*/ 9 w 35"/>
                <a:gd name="T45" fmla="*/ 23 h 42"/>
                <a:gd name="T46" fmla="*/ 14 w 35"/>
                <a:gd name="T47" fmla="*/ 23 h 42"/>
                <a:gd name="T48" fmla="*/ 8 w 35"/>
                <a:gd name="T49" fmla="*/ 21 h 42"/>
                <a:gd name="T50" fmla="*/ 5 w 35"/>
                <a:gd name="T51" fmla="*/ 20 h 42"/>
                <a:gd name="T52" fmla="*/ 3 w 35"/>
                <a:gd name="T53" fmla="*/ 16 h 42"/>
                <a:gd name="T54" fmla="*/ 1 w 35"/>
                <a:gd name="T55" fmla="*/ 9 h 42"/>
                <a:gd name="T56" fmla="*/ 1 w 35"/>
                <a:gd name="T57" fmla="*/ 7 h 42"/>
                <a:gd name="T58" fmla="*/ 2 w 35"/>
                <a:gd name="T59" fmla="*/ 4 h 42"/>
                <a:gd name="T60" fmla="*/ 2 w 35"/>
                <a:gd name="T61" fmla="*/ 2 h 42"/>
                <a:gd name="T62" fmla="*/ 6 w 35"/>
                <a:gd name="T63" fmla="*/ 7 h 42"/>
                <a:gd name="T64" fmla="*/ 7 w 35"/>
                <a:gd name="T65" fmla="*/ 10 h 42"/>
                <a:gd name="T66" fmla="*/ 8 w 35"/>
                <a:gd name="T67" fmla="*/ 16 h 42"/>
                <a:gd name="T68" fmla="*/ 9 w 35"/>
                <a:gd name="T69" fmla="*/ 9 h 42"/>
                <a:gd name="T70" fmla="*/ 9 w 35"/>
                <a:gd name="T71" fmla="*/ 4 h 42"/>
                <a:gd name="T72" fmla="*/ 10 w 35"/>
                <a:gd name="T73" fmla="*/ 2 h 42"/>
                <a:gd name="T74" fmla="*/ 13 w 35"/>
                <a:gd name="T75" fmla="*/ 0 h 42"/>
                <a:gd name="T76" fmla="*/ 15 w 35"/>
                <a:gd name="T77" fmla="*/ 2 h 42"/>
                <a:gd name="T78" fmla="*/ 17 w 35"/>
                <a:gd name="T79" fmla="*/ 1 h 42"/>
                <a:gd name="T80" fmla="*/ 17 w 35"/>
                <a:gd name="T81" fmla="*/ 9 h 42"/>
                <a:gd name="T82" fmla="*/ 30 w 35"/>
                <a:gd name="T83" fmla="*/ 16 h 42"/>
                <a:gd name="T84" fmla="*/ 24 w 35"/>
                <a:gd name="T85" fmla="*/ 1 h 42"/>
                <a:gd name="T86" fmla="*/ 32 w 35"/>
                <a:gd name="T87" fmla="*/ 2 h 42"/>
                <a:gd name="T88" fmla="*/ 32 w 35"/>
                <a:gd name="T89" fmla="*/ 8 h 42"/>
                <a:gd name="T90" fmla="*/ 23 w 35"/>
                <a:gd name="T91" fmla="*/ 6 h 42"/>
                <a:gd name="T92" fmla="*/ 26 w 35"/>
                <a:gd name="T93" fmla="*/ 10 h 42"/>
                <a:gd name="T94" fmla="*/ 31 w 35"/>
                <a:gd name="T95"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 h="42">
                  <a:moveTo>
                    <a:pt x="30" y="20"/>
                  </a:moveTo>
                  <a:cubicBezTo>
                    <a:pt x="30" y="20"/>
                    <a:pt x="30" y="21"/>
                    <a:pt x="30" y="21"/>
                  </a:cubicBezTo>
                  <a:cubicBezTo>
                    <a:pt x="30" y="23"/>
                    <a:pt x="30" y="23"/>
                    <a:pt x="30" y="23"/>
                  </a:cubicBezTo>
                  <a:cubicBezTo>
                    <a:pt x="31" y="24"/>
                    <a:pt x="31" y="25"/>
                    <a:pt x="32" y="25"/>
                  </a:cubicBezTo>
                  <a:cubicBezTo>
                    <a:pt x="32" y="25"/>
                    <a:pt x="33" y="25"/>
                    <a:pt x="33" y="24"/>
                  </a:cubicBezTo>
                  <a:cubicBezTo>
                    <a:pt x="33" y="24"/>
                    <a:pt x="33" y="24"/>
                    <a:pt x="33" y="24"/>
                  </a:cubicBezTo>
                  <a:cubicBezTo>
                    <a:pt x="33" y="24"/>
                    <a:pt x="33" y="24"/>
                    <a:pt x="33" y="24"/>
                  </a:cubicBezTo>
                  <a:cubicBezTo>
                    <a:pt x="33" y="24"/>
                    <a:pt x="34" y="24"/>
                    <a:pt x="34" y="25"/>
                  </a:cubicBezTo>
                  <a:cubicBezTo>
                    <a:pt x="34" y="25"/>
                    <a:pt x="34" y="25"/>
                    <a:pt x="34" y="25"/>
                  </a:cubicBezTo>
                  <a:cubicBezTo>
                    <a:pt x="34" y="25"/>
                    <a:pt x="34" y="26"/>
                    <a:pt x="34" y="27"/>
                  </a:cubicBezTo>
                  <a:cubicBezTo>
                    <a:pt x="34" y="27"/>
                    <a:pt x="34" y="28"/>
                    <a:pt x="34" y="28"/>
                  </a:cubicBezTo>
                  <a:cubicBezTo>
                    <a:pt x="34" y="29"/>
                    <a:pt x="34" y="29"/>
                    <a:pt x="33" y="30"/>
                  </a:cubicBezTo>
                  <a:cubicBezTo>
                    <a:pt x="34" y="30"/>
                    <a:pt x="34" y="31"/>
                    <a:pt x="34" y="32"/>
                  </a:cubicBezTo>
                  <a:cubicBezTo>
                    <a:pt x="34" y="33"/>
                    <a:pt x="34" y="33"/>
                    <a:pt x="33" y="33"/>
                  </a:cubicBezTo>
                  <a:cubicBezTo>
                    <a:pt x="34" y="34"/>
                    <a:pt x="34" y="34"/>
                    <a:pt x="34" y="35"/>
                  </a:cubicBezTo>
                  <a:cubicBezTo>
                    <a:pt x="34" y="35"/>
                    <a:pt x="34" y="35"/>
                    <a:pt x="33" y="36"/>
                  </a:cubicBezTo>
                  <a:cubicBezTo>
                    <a:pt x="33" y="37"/>
                    <a:pt x="33" y="37"/>
                    <a:pt x="33" y="38"/>
                  </a:cubicBezTo>
                  <a:cubicBezTo>
                    <a:pt x="33" y="38"/>
                    <a:pt x="33" y="38"/>
                    <a:pt x="33" y="38"/>
                  </a:cubicBezTo>
                  <a:cubicBezTo>
                    <a:pt x="33" y="38"/>
                    <a:pt x="33" y="38"/>
                    <a:pt x="33" y="38"/>
                  </a:cubicBezTo>
                  <a:cubicBezTo>
                    <a:pt x="33" y="38"/>
                    <a:pt x="33" y="38"/>
                    <a:pt x="33" y="38"/>
                  </a:cubicBezTo>
                  <a:cubicBezTo>
                    <a:pt x="33" y="37"/>
                    <a:pt x="32" y="37"/>
                    <a:pt x="32" y="37"/>
                  </a:cubicBezTo>
                  <a:cubicBezTo>
                    <a:pt x="32" y="37"/>
                    <a:pt x="32" y="37"/>
                    <a:pt x="32" y="38"/>
                  </a:cubicBezTo>
                  <a:cubicBezTo>
                    <a:pt x="31" y="39"/>
                    <a:pt x="31" y="39"/>
                    <a:pt x="31" y="40"/>
                  </a:cubicBezTo>
                  <a:cubicBezTo>
                    <a:pt x="30" y="40"/>
                    <a:pt x="30" y="40"/>
                    <a:pt x="30" y="41"/>
                  </a:cubicBezTo>
                  <a:cubicBezTo>
                    <a:pt x="30" y="41"/>
                    <a:pt x="30" y="41"/>
                    <a:pt x="30" y="41"/>
                  </a:cubicBezTo>
                  <a:cubicBezTo>
                    <a:pt x="30" y="42"/>
                    <a:pt x="30" y="42"/>
                    <a:pt x="30" y="42"/>
                  </a:cubicBezTo>
                  <a:cubicBezTo>
                    <a:pt x="30" y="42"/>
                    <a:pt x="30" y="42"/>
                    <a:pt x="30" y="42"/>
                  </a:cubicBezTo>
                  <a:cubicBezTo>
                    <a:pt x="29" y="42"/>
                    <a:pt x="28" y="40"/>
                    <a:pt x="28" y="38"/>
                  </a:cubicBezTo>
                  <a:cubicBezTo>
                    <a:pt x="28" y="37"/>
                    <a:pt x="27" y="37"/>
                    <a:pt x="27" y="37"/>
                  </a:cubicBezTo>
                  <a:cubicBezTo>
                    <a:pt x="27" y="37"/>
                    <a:pt x="26" y="37"/>
                    <a:pt x="26" y="38"/>
                  </a:cubicBezTo>
                  <a:cubicBezTo>
                    <a:pt x="26" y="38"/>
                    <a:pt x="26" y="38"/>
                    <a:pt x="26" y="38"/>
                  </a:cubicBezTo>
                  <a:cubicBezTo>
                    <a:pt x="26" y="38"/>
                    <a:pt x="26" y="38"/>
                    <a:pt x="26" y="38"/>
                  </a:cubicBezTo>
                  <a:cubicBezTo>
                    <a:pt x="26" y="38"/>
                    <a:pt x="25" y="38"/>
                    <a:pt x="25" y="37"/>
                  </a:cubicBezTo>
                  <a:cubicBezTo>
                    <a:pt x="25" y="37"/>
                    <a:pt x="25" y="36"/>
                    <a:pt x="25" y="35"/>
                  </a:cubicBezTo>
                  <a:cubicBezTo>
                    <a:pt x="25" y="34"/>
                    <a:pt x="26" y="34"/>
                    <a:pt x="28" y="32"/>
                  </a:cubicBezTo>
                  <a:cubicBezTo>
                    <a:pt x="29" y="32"/>
                    <a:pt x="29" y="31"/>
                    <a:pt x="29" y="30"/>
                  </a:cubicBezTo>
                  <a:cubicBezTo>
                    <a:pt x="29" y="29"/>
                    <a:pt x="29" y="28"/>
                    <a:pt x="28" y="27"/>
                  </a:cubicBezTo>
                  <a:cubicBezTo>
                    <a:pt x="27" y="27"/>
                    <a:pt x="27" y="26"/>
                    <a:pt x="27" y="26"/>
                  </a:cubicBezTo>
                  <a:cubicBezTo>
                    <a:pt x="26" y="26"/>
                    <a:pt x="26" y="27"/>
                    <a:pt x="26" y="27"/>
                  </a:cubicBezTo>
                  <a:cubicBezTo>
                    <a:pt x="26" y="27"/>
                    <a:pt x="26" y="27"/>
                    <a:pt x="27" y="28"/>
                  </a:cubicBezTo>
                  <a:cubicBezTo>
                    <a:pt x="27" y="28"/>
                    <a:pt x="27" y="28"/>
                    <a:pt x="27" y="28"/>
                  </a:cubicBezTo>
                  <a:cubicBezTo>
                    <a:pt x="27" y="28"/>
                    <a:pt x="27" y="29"/>
                    <a:pt x="27" y="29"/>
                  </a:cubicBezTo>
                  <a:cubicBezTo>
                    <a:pt x="26" y="30"/>
                    <a:pt x="26" y="30"/>
                    <a:pt x="26" y="31"/>
                  </a:cubicBezTo>
                  <a:cubicBezTo>
                    <a:pt x="26" y="32"/>
                    <a:pt x="25" y="32"/>
                    <a:pt x="24" y="33"/>
                  </a:cubicBezTo>
                  <a:cubicBezTo>
                    <a:pt x="24" y="33"/>
                    <a:pt x="24" y="34"/>
                    <a:pt x="23" y="34"/>
                  </a:cubicBezTo>
                  <a:cubicBezTo>
                    <a:pt x="23" y="35"/>
                    <a:pt x="23" y="35"/>
                    <a:pt x="23" y="35"/>
                  </a:cubicBezTo>
                  <a:cubicBezTo>
                    <a:pt x="22" y="35"/>
                    <a:pt x="22" y="36"/>
                    <a:pt x="22" y="36"/>
                  </a:cubicBezTo>
                  <a:cubicBezTo>
                    <a:pt x="22" y="37"/>
                    <a:pt x="22" y="37"/>
                    <a:pt x="22" y="37"/>
                  </a:cubicBezTo>
                  <a:cubicBezTo>
                    <a:pt x="22" y="37"/>
                    <a:pt x="21" y="36"/>
                    <a:pt x="20" y="36"/>
                  </a:cubicBezTo>
                  <a:cubicBezTo>
                    <a:pt x="20" y="35"/>
                    <a:pt x="20" y="35"/>
                    <a:pt x="20" y="34"/>
                  </a:cubicBezTo>
                  <a:cubicBezTo>
                    <a:pt x="20" y="35"/>
                    <a:pt x="20" y="35"/>
                    <a:pt x="19" y="35"/>
                  </a:cubicBezTo>
                  <a:cubicBezTo>
                    <a:pt x="18" y="35"/>
                    <a:pt x="18" y="35"/>
                    <a:pt x="18" y="35"/>
                  </a:cubicBezTo>
                  <a:cubicBezTo>
                    <a:pt x="17" y="35"/>
                    <a:pt x="17" y="35"/>
                    <a:pt x="17" y="35"/>
                  </a:cubicBezTo>
                  <a:cubicBezTo>
                    <a:pt x="17" y="35"/>
                    <a:pt x="17" y="35"/>
                    <a:pt x="17" y="35"/>
                  </a:cubicBezTo>
                  <a:cubicBezTo>
                    <a:pt x="17" y="34"/>
                    <a:pt x="17" y="34"/>
                    <a:pt x="17" y="34"/>
                  </a:cubicBezTo>
                  <a:cubicBezTo>
                    <a:pt x="17" y="33"/>
                    <a:pt x="17" y="32"/>
                    <a:pt x="18" y="31"/>
                  </a:cubicBezTo>
                  <a:cubicBezTo>
                    <a:pt x="17" y="31"/>
                    <a:pt x="17" y="30"/>
                    <a:pt x="16" y="30"/>
                  </a:cubicBezTo>
                  <a:cubicBezTo>
                    <a:pt x="16" y="30"/>
                    <a:pt x="16" y="30"/>
                    <a:pt x="16" y="30"/>
                  </a:cubicBezTo>
                  <a:cubicBezTo>
                    <a:pt x="16" y="30"/>
                    <a:pt x="16" y="30"/>
                    <a:pt x="16" y="30"/>
                  </a:cubicBezTo>
                  <a:cubicBezTo>
                    <a:pt x="17" y="29"/>
                    <a:pt x="17" y="29"/>
                    <a:pt x="17" y="29"/>
                  </a:cubicBezTo>
                  <a:cubicBezTo>
                    <a:pt x="17" y="29"/>
                    <a:pt x="18" y="28"/>
                    <a:pt x="19" y="28"/>
                  </a:cubicBezTo>
                  <a:cubicBezTo>
                    <a:pt x="19" y="28"/>
                    <a:pt x="20" y="28"/>
                    <a:pt x="21" y="29"/>
                  </a:cubicBezTo>
                  <a:cubicBezTo>
                    <a:pt x="21" y="29"/>
                    <a:pt x="21" y="29"/>
                    <a:pt x="22" y="29"/>
                  </a:cubicBezTo>
                  <a:cubicBezTo>
                    <a:pt x="22" y="29"/>
                    <a:pt x="22" y="29"/>
                    <a:pt x="22" y="28"/>
                  </a:cubicBezTo>
                  <a:cubicBezTo>
                    <a:pt x="22" y="28"/>
                    <a:pt x="22" y="27"/>
                    <a:pt x="21" y="25"/>
                  </a:cubicBezTo>
                  <a:cubicBezTo>
                    <a:pt x="21" y="24"/>
                    <a:pt x="21" y="23"/>
                    <a:pt x="21" y="23"/>
                  </a:cubicBezTo>
                  <a:cubicBezTo>
                    <a:pt x="21" y="22"/>
                    <a:pt x="21" y="20"/>
                    <a:pt x="22" y="20"/>
                  </a:cubicBezTo>
                  <a:cubicBezTo>
                    <a:pt x="22" y="20"/>
                    <a:pt x="21" y="20"/>
                    <a:pt x="21" y="20"/>
                  </a:cubicBezTo>
                  <a:cubicBezTo>
                    <a:pt x="21" y="20"/>
                    <a:pt x="20" y="20"/>
                    <a:pt x="20" y="20"/>
                  </a:cubicBezTo>
                  <a:cubicBezTo>
                    <a:pt x="20" y="20"/>
                    <a:pt x="19" y="21"/>
                    <a:pt x="19" y="21"/>
                  </a:cubicBezTo>
                  <a:cubicBezTo>
                    <a:pt x="19" y="21"/>
                    <a:pt x="19" y="21"/>
                    <a:pt x="20" y="21"/>
                  </a:cubicBezTo>
                  <a:cubicBezTo>
                    <a:pt x="20" y="21"/>
                    <a:pt x="20" y="21"/>
                    <a:pt x="20" y="22"/>
                  </a:cubicBezTo>
                  <a:cubicBezTo>
                    <a:pt x="20" y="23"/>
                    <a:pt x="19" y="24"/>
                    <a:pt x="18" y="24"/>
                  </a:cubicBezTo>
                  <a:cubicBezTo>
                    <a:pt x="18" y="26"/>
                    <a:pt x="17" y="26"/>
                    <a:pt x="16" y="27"/>
                  </a:cubicBezTo>
                  <a:cubicBezTo>
                    <a:pt x="16" y="27"/>
                    <a:pt x="16" y="28"/>
                    <a:pt x="16" y="28"/>
                  </a:cubicBezTo>
                  <a:cubicBezTo>
                    <a:pt x="15" y="30"/>
                    <a:pt x="14" y="30"/>
                    <a:pt x="14" y="31"/>
                  </a:cubicBezTo>
                  <a:cubicBezTo>
                    <a:pt x="14" y="31"/>
                    <a:pt x="14" y="31"/>
                    <a:pt x="14" y="31"/>
                  </a:cubicBezTo>
                  <a:cubicBezTo>
                    <a:pt x="14" y="31"/>
                    <a:pt x="14" y="31"/>
                    <a:pt x="13" y="31"/>
                  </a:cubicBezTo>
                  <a:cubicBezTo>
                    <a:pt x="13" y="30"/>
                    <a:pt x="13" y="30"/>
                    <a:pt x="13" y="30"/>
                  </a:cubicBezTo>
                  <a:cubicBezTo>
                    <a:pt x="13" y="30"/>
                    <a:pt x="12" y="30"/>
                    <a:pt x="12" y="29"/>
                  </a:cubicBezTo>
                  <a:cubicBezTo>
                    <a:pt x="12" y="29"/>
                    <a:pt x="12" y="29"/>
                    <a:pt x="12" y="29"/>
                  </a:cubicBezTo>
                  <a:cubicBezTo>
                    <a:pt x="11" y="29"/>
                    <a:pt x="11" y="29"/>
                    <a:pt x="11" y="29"/>
                  </a:cubicBezTo>
                  <a:cubicBezTo>
                    <a:pt x="11" y="29"/>
                    <a:pt x="11" y="29"/>
                    <a:pt x="11" y="29"/>
                  </a:cubicBezTo>
                  <a:cubicBezTo>
                    <a:pt x="10" y="29"/>
                    <a:pt x="9" y="29"/>
                    <a:pt x="9" y="29"/>
                  </a:cubicBezTo>
                  <a:cubicBezTo>
                    <a:pt x="9" y="30"/>
                    <a:pt x="9" y="30"/>
                    <a:pt x="9" y="30"/>
                  </a:cubicBezTo>
                  <a:cubicBezTo>
                    <a:pt x="8" y="30"/>
                    <a:pt x="8" y="29"/>
                    <a:pt x="8" y="29"/>
                  </a:cubicBezTo>
                  <a:cubicBezTo>
                    <a:pt x="8" y="27"/>
                    <a:pt x="9" y="26"/>
                    <a:pt x="9" y="25"/>
                  </a:cubicBezTo>
                  <a:cubicBezTo>
                    <a:pt x="9" y="25"/>
                    <a:pt x="9" y="25"/>
                    <a:pt x="9" y="25"/>
                  </a:cubicBezTo>
                  <a:cubicBezTo>
                    <a:pt x="9" y="24"/>
                    <a:pt x="9" y="24"/>
                    <a:pt x="9" y="24"/>
                  </a:cubicBezTo>
                  <a:cubicBezTo>
                    <a:pt x="8" y="24"/>
                    <a:pt x="8" y="24"/>
                    <a:pt x="8" y="24"/>
                  </a:cubicBezTo>
                  <a:cubicBezTo>
                    <a:pt x="8" y="24"/>
                    <a:pt x="8" y="24"/>
                    <a:pt x="8" y="24"/>
                  </a:cubicBezTo>
                  <a:cubicBezTo>
                    <a:pt x="8" y="24"/>
                    <a:pt x="8" y="23"/>
                    <a:pt x="9" y="23"/>
                  </a:cubicBezTo>
                  <a:cubicBezTo>
                    <a:pt x="10" y="22"/>
                    <a:pt x="10" y="22"/>
                    <a:pt x="11" y="22"/>
                  </a:cubicBezTo>
                  <a:cubicBezTo>
                    <a:pt x="11" y="22"/>
                    <a:pt x="12" y="22"/>
                    <a:pt x="12" y="23"/>
                  </a:cubicBezTo>
                  <a:cubicBezTo>
                    <a:pt x="13" y="23"/>
                    <a:pt x="13" y="24"/>
                    <a:pt x="13" y="24"/>
                  </a:cubicBezTo>
                  <a:cubicBezTo>
                    <a:pt x="13" y="24"/>
                    <a:pt x="14" y="23"/>
                    <a:pt x="14" y="23"/>
                  </a:cubicBezTo>
                  <a:cubicBezTo>
                    <a:pt x="14" y="23"/>
                    <a:pt x="14" y="23"/>
                    <a:pt x="14" y="23"/>
                  </a:cubicBezTo>
                  <a:cubicBezTo>
                    <a:pt x="14" y="22"/>
                    <a:pt x="13" y="21"/>
                    <a:pt x="12" y="20"/>
                  </a:cubicBezTo>
                  <a:cubicBezTo>
                    <a:pt x="12" y="20"/>
                    <a:pt x="11" y="20"/>
                    <a:pt x="10" y="20"/>
                  </a:cubicBezTo>
                  <a:cubicBezTo>
                    <a:pt x="9" y="20"/>
                    <a:pt x="8" y="20"/>
                    <a:pt x="8" y="21"/>
                  </a:cubicBezTo>
                  <a:cubicBezTo>
                    <a:pt x="8" y="22"/>
                    <a:pt x="8" y="22"/>
                    <a:pt x="8" y="22"/>
                  </a:cubicBezTo>
                  <a:cubicBezTo>
                    <a:pt x="8" y="22"/>
                    <a:pt x="8" y="22"/>
                    <a:pt x="7" y="22"/>
                  </a:cubicBezTo>
                  <a:cubicBezTo>
                    <a:pt x="7" y="22"/>
                    <a:pt x="7" y="22"/>
                    <a:pt x="6" y="21"/>
                  </a:cubicBezTo>
                  <a:cubicBezTo>
                    <a:pt x="5" y="20"/>
                    <a:pt x="5" y="20"/>
                    <a:pt x="5" y="20"/>
                  </a:cubicBezTo>
                  <a:cubicBezTo>
                    <a:pt x="5" y="20"/>
                    <a:pt x="5" y="19"/>
                    <a:pt x="5" y="19"/>
                  </a:cubicBezTo>
                  <a:cubicBezTo>
                    <a:pt x="5" y="19"/>
                    <a:pt x="5" y="19"/>
                    <a:pt x="5" y="19"/>
                  </a:cubicBezTo>
                  <a:cubicBezTo>
                    <a:pt x="5" y="19"/>
                    <a:pt x="5" y="19"/>
                    <a:pt x="4" y="18"/>
                  </a:cubicBezTo>
                  <a:cubicBezTo>
                    <a:pt x="4" y="18"/>
                    <a:pt x="3" y="17"/>
                    <a:pt x="3" y="16"/>
                  </a:cubicBezTo>
                  <a:cubicBezTo>
                    <a:pt x="3" y="15"/>
                    <a:pt x="3" y="15"/>
                    <a:pt x="3" y="15"/>
                  </a:cubicBezTo>
                  <a:cubicBezTo>
                    <a:pt x="2" y="14"/>
                    <a:pt x="1" y="13"/>
                    <a:pt x="1" y="12"/>
                  </a:cubicBezTo>
                  <a:cubicBezTo>
                    <a:pt x="1" y="12"/>
                    <a:pt x="1" y="11"/>
                    <a:pt x="2" y="11"/>
                  </a:cubicBezTo>
                  <a:cubicBezTo>
                    <a:pt x="1" y="11"/>
                    <a:pt x="1" y="11"/>
                    <a:pt x="1" y="9"/>
                  </a:cubicBezTo>
                  <a:cubicBezTo>
                    <a:pt x="0" y="8"/>
                    <a:pt x="0" y="8"/>
                    <a:pt x="0" y="8"/>
                  </a:cubicBezTo>
                  <a:cubicBezTo>
                    <a:pt x="0" y="7"/>
                    <a:pt x="0" y="7"/>
                    <a:pt x="0" y="7"/>
                  </a:cubicBezTo>
                  <a:cubicBezTo>
                    <a:pt x="0" y="7"/>
                    <a:pt x="0" y="7"/>
                    <a:pt x="0" y="7"/>
                  </a:cubicBezTo>
                  <a:cubicBezTo>
                    <a:pt x="1" y="7"/>
                    <a:pt x="1" y="7"/>
                    <a:pt x="1" y="7"/>
                  </a:cubicBezTo>
                  <a:cubicBezTo>
                    <a:pt x="2" y="7"/>
                    <a:pt x="2" y="7"/>
                    <a:pt x="2" y="7"/>
                  </a:cubicBezTo>
                  <a:cubicBezTo>
                    <a:pt x="2" y="6"/>
                    <a:pt x="2" y="6"/>
                    <a:pt x="2" y="6"/>
                  </a:cubicBezTo>
                  <a:cubicBezTo>
                    <a:pt x="2" y="5"/>
                    <a:pt x="2" y="5"/>
                    <a:pt x="2" y="4"/>
                  </a:cubicBezTo>
                  <a:cubicBezTo>
                    <a:pt x="2" y="4"/>
                    <a:pt x="2" y="4"/>
                    <a:pt x="2" y="4"/>
                  </a:cubicBezTo>
                  <a:cubicBezTo>
                    <a:pt x="2" y="4"/>
                    <a:pt x="2" y="3"/>
                    <a:pt x="2" y="3"/>
                  </a:cubicBezTo>
                  <a:cubicBezTo>
                    <a:pt x="2" y="3"/>
                    <a:pt x="2" y="3"/>
                    <a:pt x="2" y="3"/>
                  </a:cubicBezTo>
                  <a:cubicBezTo>
                    <a:pt x="2" y="2"/>
                    <a:pt x="2" y="2"/>
                    <a:pt x="2" y="2"/>
                  </a:cubicBezTo>
                  <a:cubicBezTo>
                    <a:pt x="2" y="2"/>
                    <a:pt x="2" y="2"/>
                    <a:pt x="2" y="2"/>
                  </a:cubicBezTo>
                  <a:cubicBezTo>
                    <a:pt x="2" y="2"/>
                    <a:pt x="2" y="2"/>
                    <a:pt x="2" y="2"/>
                  </a:cubicBezTo>
                  <a:cubicBezTo>
                    <a:pt x="3" y="2"/>
                    <a:pt x="4" y="3"/>
                    <a:pt x="4" y="3"/>
                  </a:cubicBezTo>
                  <a:cubicBezTo>
                    <a:pt x="5" y="4"/>
                    <a:pt x="6" y="5"/>
                    <a:pt x="6" y="6"/>
                  </a:cubicBezTo>
                  <a:cubicBezTo>
                    <a:pt x="6" y="7"/>
                    <a:pt x="6" y="7"/>
                    <a:pt x="6" y="7"/>
                  </a:cubicBezTo>
                  <a:cubicBezTo>
                    <a:pt x="6" y="7"/>
                    <a:pt x="6" y="7"/>
                    <a:pt x="6" y="7"/>
                  </a:cubicBezTo>
                  <a:cubicBezTo>
                    <a:pt x="6" y="7"/>
                    <a:pt x="6" y="7"/>
                    <a:pt x="6" y="8"/>
                  </a:cubicBezTo>
                  <a:cubicBezTo>
                    <a:pt x="7" y="8"/>
                    <a:pt x="7" y="8"/>
                    <a:pt x="7" y="8"/>
                  </a:cubicBezTo>
                  <a:cubicBezTo>
                    <a:pt x="7" y="9"/>
                    <a:pt x="7" y="9"/>
                    <a:pt x="7" y="10"/>
                  </a:cubicBezTo>
                  <a:cubicBezTo>
                    <a:pt x="7" y="10"/>
                    <a:pt x="7" y="10"/>
                    <a:pt x="7" y="11"/>
                  </a:cubicBezTo>
                  <a:cubicBezTo>
                    <a:pt x="6" y="11"/>
                    <a:pt x="6" y="12"/>
                    <a:pt x="6" y="12"/>
                  </a:cubicBezTo>
                  <a:cubicBezTo>
                    <a:pt x="6" y="13"/>
                    <a:pt x="6" y="14"/>
                    <a:pt x="7" y="14"/>
                  </a:cubicBezTo>
                  <a:cubicBezTo>
                    <a:pt x="7" y="15"/>
                    <a:pt x="7" y="16"/>
                    <a:pt x="8" y="16"/>
                  </a:cubicBezTo>
                  <a:cubicBezTo>
                    <a:pt x="9" y="16"/>
                    <a:pt x="9" y="15"/>
                    <a:pt x="9" y="13"/>
                  </a:cubicBezTo>
                  <a:cubicBezTo>
                    <a:pt x="9" y="12"/>
                    <a:pt x="9" y="11"/>
                    <a:pt x="9" y="10"/>
                  </a:cubicBezTo>
                  <a:cubicBezTo>
                    <a:pt x="9" y="10"/>
                    <a:pt x="9" y="10"/>
                    <a:pt x="9" y="10"/>
                  </a:cubicBezTo>
                  <a:cubicBezTo>
                    <a:pt x="9" y="10"/>
                    <a:pt x="9" y="10"/>
                    <a:pt x="9" y="9"/>
                  </a:cubicBezTo>
                  <a:cubicBezTo>
                    <a:pt x="8" y="8"/>
                    <a:pt x="8" y="8"/>
                    <a:pt x="8" y="8"/>
                  </a:cubicBezTo>
                  <a:cubicBezTo>
                    <a:pt x="7" y="7"/>
                    <a:pt x="7" y="6"/>
                    <a:pt x="7" y="6"/>
                  </a:cubicBezTo>
                  <a:cubicBezTo>
                    <a:pt x="7" y="5"/>
                    <a:pt x="7" y="4"/>
                    <a:pt x="8" y="4"/>
                  </a:cubicBezTo>
                  <a:cubicBezTo>
                    <a:pt x="9" y="4"/>
                    <a:pt x="9" y="4"/>
                    <a:pt x="9" y="4"/>
                  </a:cubicBezTo>
                  <a:cubicBezTo>
                    <a:pt x="9" y="4"/>
                    <a:pt x="9" y="4"/>
                    <a:pt x="9" y="4"/>
                  </a:cubicBezTo>
                  <a:cubicBezTo>
                    <a:pt x="9" y="4"/>
                    <a:pt x="9" y="3"/>
                    <a:pt x="9" y="3"/>
                  </a:cubicBezTo>
                  <a:cubicBezTo>
                    <a:pt x="9" y="2"/>
                    <a:pt x="9" y="2"/>
                    <a:pt x="10" y="2"/>
                  </a:cubicBezTo>
                  <a:cubicBezTo>
                    <a:pt x="10" y="2"/>
                    <a:pt x="10" y="2"/>
                    <a:pt x="10" y="2"/>
                  </a:cubicBezTo>
                  <a:cubicBezTo>
                    <a:pt x="10" y="2"/>
                    <a:pt x="10" y="2"/>
                    <a:pt x="10" y="2"/>
                  </a:cubicBezTo>
                  <a:cubicBezTo>
                    <a:pt x="11" y="2"/>
                    <a:pt x="11" y="2"/>
                    <a:pt x="11" y="2"/>
                  </a:cubicBezTo>
                  <a:cubicBezTo>
                    <a:pt x="11" y="2"/>
                    <a:pt x="11" y="1"/>
                    <a:pt x="12" y="1"/>
                  </a:cubicBezTo>
                  <a:cubicBezTo>
                    <a:pt x="12" y="0"/>
                    <a:pt x="13" y="0"/>
                    <a:pt x="13" y="0"/>
                  </a:cubicBezTo>
                  <a:cubicBezTo>
                    <a:pt x="13" y="0"/>
                    <a:pt x="13" y="0"/>
                    <a:pt x="13" y="0"/>
                  </a:cubicBezTo>
                  <a:cubicBezTo>
                    <a:pt x="14" y="1"/>
                    <a:pt x="14" y="1"/>
                    <a:pt x="14" y="1"/>
                  </a:cubicBezTo>
                  <a:cubicBezTo>
                    <a:pt x="14" y="1"/>
                    <a:pt x="14" y="1"/>
                    <a:pt x="14" y="2"/>
                  </a:cubicBezTo>
                  <a:cubicBezTo>
                    <a:pt x="15" y="2"/>
                    <a:pt x="15" y="2"/>
                    <a:pt x="15" y="2"/>
                  </a:cubicBezTo>
                  <a:cubicBezTo>
                    <a:pt x="15" y="2"/>
                    <a:pt x="15" y="2"/>
                    <a:pt x="15" y="2"/>
                  </a:cubicBezTo>
                  <a:cubicBezTo>
                    <a:pt x="15" y="2"/>
                    <a:pt x="15" y="2"/>
                    <a:pt x="16" y="2"/>
                  </a:cubicBezTo>
                  <a:cubicBezTo>
                    <a:pt x="16" y="1"/>
                    <a:pt x="16" y="1"/>
                    <a:pt x="16" y="1"/>
                  </a:cubicBezTo>
                  <a:cubicBezTo>
                    <a:pt x="16" y="1"/>
                    <a:pt x="16" y="1"/>
                    <a:pt x="17" y="1"/>
                  </a:cubicBezTo>
                  <a:cubicBezTo>
                    <a:pt x="17" y="1"/>
                    <a:pt x="17" y="1"/>
                    <a:pt x="17" y="2"/>
                  </a:cubicBezTo>
                  <a:cubicBezTo>
                    <a:pt x="17" y="3"/>
                    <a:pt x="17" y="3"/>
                    <a:pt x="17" y="4"/>
                  </a:cubicBezTo>
                  <a:cubicBezTo>
                    <a:pt x="18" y="4"/>
                    <a:pt x="19" y="5"/>
                    <a:pt x="19" y="6"/>
                  </a:cubicBezTo>
                  <a:cubicBezTo>
                    <a:pt x="19" y="7"/>
                    <a:pt x="18" y="8"/>
                    <a:pt x="17" y="9"/>
                  </a:cubicBezTo>
                  <a:cubicBezTo>
                    <a:pt x="17" y="10"/>
                    <a:pt x="17" y="10"/>
                    <a:pt x="17" y="10"/>
                  </a:cubicBezTo>
                  <a:cubicBezTo>
                    <a:pt x="17" y="13"/>
                    <a:pt x="18" y="14"/>
                    <a:pt x="22" y="15"/>
                  </a:cubicBezTo>
                  <a:cubicBezTo>
                    <a:pt x="24" y="15"/>
                    <a:pt x="25" y="15"/>
                    <a:pt x="27" y="16"/>
                  </a:cubicBezTo>
                  <a:cubicBezTo>
                    <a:pt x="29" y="16"/>
                    <a:pt x="30" y="16"/>
                    <a:pt x="30" y="16"/>
                  </a:cubicBezTo>
                  <a:cubicBezTo>
                    <a:pt x="31" y="16"/>
                    <a:pt x="31" y="16"/>
                    <a:pt x="31" y="16"/>
                  </a:cubicBezTo>
                  <a:cubicBezTo>
                    <a:pt x="31" y="15"/>
                    <a:pt x="31" y="15"/>
                    <a:pt x="28" y="14"/>
                  </a:cubicBezTo>
                  <a:cubicBezTo>
                    <a:pt x="22" y="13"/>
                    <a:pt x="19" y="11"/>
                    <a:pt x="19" y="7"/>
                  </a:cubicBezTo>
                  <a:cubicBezTo>
                    <a:pt x="19" y="4"/>
                    <a:pt x="21" y="1"/>
                    <a:pt x="24" y="1"/>
                  </a:cubicBezTo>
                  <a:cubicBezTo>
                    <a:pt x="26" y="1"/>
                    <a:pt x="27" y="2"/>
                    <a:pt x="29" y="3"/>
                  </a:cubicBezTo>
                  <a:cubicBezTo>
                    <a:pt x="31" y="4"/>
                    <a:pt x="31" y="4"/>
                    <a:pt x="31" y="4"/>
                  </a:cubicBezTo>
                  <a:cubicBezTo>
                    <a:pt x="32" y="4"/>
                    <a:pt x="32" y="4"/>
                    <a:pt x="32" y="3"/>
                  </a:cubicBezTo>
                  <a:cubicBezTo>
                    <a:pt x="32" y="3"/>
                    <a:pt x="32" y="2"/>
                    <a:pt x="32" y="2"/>
                  </a:cubicBezTo>
                  <a:cubicBezTo>
                    <a:pt x="33" y="2"/>
                    <a:pt x="33" y="3"/>
                    <a:pt x="33" y="3"/>
                  </a:cubicBezTo>
                  <a:cubicBezTo>
                    <a:pt x="34" y="4"/>
                    <a:pt x="34" y="4"/>
                    <a:pt x="34" y="5"/>
                  </a:cubicBezTo>
                  <a:cubicBezTo>
                    <a:pt x="34" y="6"/>
                    <a:pt x="34" y="7"/>
                    <a:pt x="32" y="7"/>
                  </a:cubicBezTo>
                  <a:cubicBezTo>
                    <a:pt x="32" y="8"/>
                    <a:pt x="32" y="8"/>
                    <a:pt x="32" y="8"/>
                  </a:cubicBezTo>
                  <a:cubicBezTo>
                    <a:pt x="31" y="9"/>
                    <a:pt x="31" y="9"/>
                    <a:pt x="30" y="9"/>
                  </a:cubicBezTo>
                  <a:cubicBezTo>
                    <a:pt x="29" y="9"/>
                    <a:pt x="27" y="8"/>
                    <a:pt x="26" y="8"/>
                  </a:cubicBezTo>
                  <a:cubicBezTo>
                    <a:pt x="25" y="7"/>
                    <a:pt x="25" y="7"/>
                    <a:pt x="25" y="7"/>
                  </a:cubicBezTo>
                  <a:cubicBezTo>
                    <a:pt x="24" y="6"/>
                    <a:pt x="24" y="6"/>
                    <a:pt x="23" y="6"/>
                  </a:cubicBezTo>
                  <a:cubicBezTo>
                    <a:pt x="22" y="6"/>
                    <a:pt x="22" y="6"/>
                    <a:pt x="22" y="7"/>
                  </a:cubicBezTo>
                  <a:cubicBezTo>
                    <a:pt x="22" y="8"/>
                    <a:pt x="22" y="8"/>
                    <a:pt x="23" y="9"/>
                  </a:cubicBezTo>
                  <a:cubicBezTo>
                    <a:pt x="25" y="9"/>
                    <a:pt x="25" y="9"/>
                    <a:pt x="25" y="9"/>
                  </a:cubicBezTo>
                  <a:cubicBezTo>
                    <a:pt x="25" y="9"/>
                    <a:pt x="26" y="9"/>
                    <a:pt x="26" y="10"/>
                  </a:cubicBezTo>
                  <a:cubicBezTo>
                    <a:pt x="27" y="10"/>
                    <a:pt x="27" y="10"/>
                    <a:pt x="27" y="10"/>
                  </a:cubicBezTo>
                  <a:cubicBezTo>
                    <a:pt x="28" y="10"/>
                    <a:pt x="29" y="10"/>
                    <a:pt x="30" y="10"/>
                  </a:cubicBezTo>
                  <a:cubicBezTo>
                    <a:pt x="30" y="10"/>
                    <a:pt x="30" y="10"/>
                    <a:pt x="30" y="11"/>
                  </a:cubicBezTo>
                  <a:cubicBezTo>
                    <a:pt x="31" y="11"/>
                    <a:pt x="31" y="11"/>
                    <a:pt x="31" y="11"/>
                  </a:cubicBezTo>
                  <a:cubicBezTo>
                    <a:pt x="33" y="11"/>
                    <a:pt x="35" y="13"/>
                    <a:pt x="35" y="16"/>
                  </a:cubicBezTo>
                  <a:cubicBezTo>
                    <a:pt x="35" y="18"/>
                    <a:pt x="33" y="20"/>
                    <a:pt x="31" y="20"/>
                  </a:cubicBezTo>
                  <a:lnTo>
                    <a:pt x="30" y="20"/>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85">
              <a:extLst>
                <a:ext uri="{FF2B5EF4-FFF2-40B4-BE49-F238E27FC236}">
                  <a16:creationId xmlns:a16="http://schemas.microsoft.com/office/drawing/2014/main" id="{C12CFBE4-70A2-4AA8-9C09-0663C925A9F4}"/>
                </a:ext>
              </a:extLst>
            </p:cNvPr>
            <p:cNvSpPr>
              <a:spLocks/>
            </p:cNvSpPr>
            <p:nvPr userDrawn="1"/>
          </p:nvSpPr>
          <p:spPr bwMode="auto">
            <a:xfrm>
              <a:off x="230" y="243"/>
              <a:ext cx="54" cy="82"/>
            </a:xfrm>
            <a:custGeom>
              <a:avLst/>
              <a:gdLst>
                <a:gd name="T0" fmla="*/ 23 w 26"/>
                <a:gd name="T1" fmla="*/ 35 h 39"/>
                <a:gd name="T2" fmla="*/ 24 w 26"/>
                <a:gd name="T3" fmla="*/ 35 h 39"/>
                <a:gd name="T4" fmla="*/ 23 w 26"/>
                <a:gd name="T5" fmla="*/ 31 h 39"/>
                <a:gd name="T6" fmla="*/ 23 w 26"/>
                <a:gd name="T7" fmla="*/ 28 h 39"/>
                <a:gd name="T8" fmla="*/ 25 w 26"/>
                <a:gd name="T9" fmla="*/ 27 h 39"/>
                <a:gd name="T10" fmla="*/ 21 w 26"/>
                <a:gd name="T11" fmla="*/ 21 h 39"/>
                <a:gd name="T12" fmla="*/ 23 w 26"/>
                <a:gd name="T13" fmla="*/ 17 h 39"/>
                <a:gd name="T14" fmla="*/ 23 w 26"/>
                <a:gd name="T15" fmla="*/ 11 h 39"/>
                <a:gd name="T16" fmla="*/ 23 w 26"/>
                <a:gd name="T17" fmla="*/ 12 h 39"/>
                <a:gd name="T18" fmla="*/ 20 w 26"/>
                <a:gd name="T19" fmla="*/ 11 h 39"/>
                <a:gd name="T20" fmla="*/ 16 w 26"/>
                <a:gd name="T21" fmla="*/ 9 h 39"/>
                <a:gd name="T22" fmla="*/ 16 w 26"/>
                <a:gd name="T23" fmla="*/ 10 h 39"/>
                <a:gd name="T24" fmla="*/ 19 w 26"/>
                <a:gd name="T25" fmla="*/ 6 h 39"/>
                <a:gd name="T26" fmla="*/ 21 w 26"/>
                <a:gd name="T27" fmla="*/ 5 h 39"/>
                <a:gd name="T28" fmla="*/ 17 w 26"/>
                <a:gd name="T29" fmla="*/ 3 h 39"/>
                <a:gd name="T30" fmla="*/ 25 w 26"/>
                <a:gd name="T31" fmla="*/ 3 h 39"/>
                <a:gd name="T32" fmla="*/ 24 w 26"/>
                <a:gd name="T33" fmla="*/ 4 h 39"/>
                <a:gd name="T34" fmla="*/ 12 w 26"/>
                <a:gd name="T35" fmla="*/ 6 h 39"/>
                <a:gd name="T36" fmla="*/ 18 w 26"/>
                <a:gd name="T37" fmla="*/ 15 h 39"/>
                <a:gd name="T38" fmla="*/ 7 w 26"/>
                <a:gd name="T39" fmla="*/ 17 h 39"/>
                <a:gd name="T40" fmla="*/ 3 w 26"/>
                <a:gd name="T41" fmla="*/ 14 h 39"/>
                <a:gd name="T42" fmla="*/ 5 w 26"/>
                <a:gd name="T43" fmla="*/ 15 h 39"/>
                <a:gd name="T44" fmla="*/ 7 w 26"/>
                <a:gd name="T45" fmla="*/ 16 h 39"/>
                <a:gd name="T46" fmla="*/ 8 w 26"/>
                <a:gd name="T47" fmla="*/ 14 h 39"/>
                <a:gd name="T48" fmla="*/ 9 w 26"/>
                <a:gd name="T49" fmla="*/ 14 h 39"/>
                <a:gd name="T50" fmla="*/ 7 w 26"/>
                <a:gd name="T51" fmla="*/ 12 h 39"/>
                <a:gd name="T52" fmla="*/ 8 w 26"/>
                <a:gd name="T53" fmla="*/ 10 h 39"/>
                <a:gd name="T54" fmla="*/ 9 w 26"/>
                <a:gd name="T55" fmla="*/ 6 h 39"/>
                <a:gd name="T56" fmla="*/ 10 w 26"/>
                <a:gd name="T57" fmla="*/ 6 h 39"/>
                <a:gd name="T58" fmla="*/ 8 w 26"/>
                <a:gd name="T59" fmla="*/ 3 h 39"/>
                <a:gd name="T60" fmla="*/ 8 w 26"/>
                <a:gd name="T61" fmla="*/ 1 h 39"/>
                <a:gd name="T62" fmla="*/ 6 w 26"/>
                <a:gd name="T63" fmla="*/ 2 h 39"/>
                <a:gd name="T64" fmla="*/ 4 w 26"/>
                <a:gd name="T65" fmla="*/ 1 h 39"/>
                <a:gd name="T66" fmla="*/ 2 w 26"/>
                <a:gd name="T67" fmla="*/ 2 h 39"/>
                <a:gd name="T68" fmla="*/ 2 w 26"/>
                <a:gd name="T69" fmla="*/ 4 h 39"/>
                <a:gd name="T70" fmla="*/ 0 w 26"/>
                <a:gd name="T71" fmla="*/ 5 h 39"/>
                <a:gd name="T72" fmla="*/ 1 w 26"/>
                <a:gd name="T73" fmla="*/ 6 h 39"/>
                <a:gd name="T74" fmla="*/ 4 w 26"/>
                <a:gd name="T75" fmla="*/ 11 h 39"/>
                <a:gd name="T76" fmla="*/ 2 w 26"/>
                <a:gd name="T77" fmla="*/ 13 h 39"/>
                <a:gd name="T78" fmla="*/ 3 w 26"/>
                <a:gd name="T79" fmla="*/ 25 h 39"/>
                <a:gd name="T80" fmla="*/ 4 w 26"/>
                <a:gd name="T81" fmla="*/ 26 h 39"/>
                <a:gd name="T82" fmla="*/ 5 w 26"/>
                <a:gd name="T83" fmla="*/ 25 h 39"/>
                <a:gd name="T84" fmla="*/ 6 w 26"/>
                <a:gd name="T85" fmla="*/ 28 h 39"/>
                <a:gd name="T86" fmla="*/ 7 w 26"/>
                <a:gd name="T87" fmla="*/ 24 h 39"/>
                <a:gd name="T88" fmla="*/ 9 w 26"/>
                <a:gd name="T89" fmla="*/ 23 h 39"/>
                <a:gd name="T90" fmla="*/ 9 w 26"/>
                <a:gd name="T91" fmla="*/ 22 h 39"/>
                <a:gd name="T92" fmla="*/ 10 w 26"/>
                <a:gd name="T93" fmla="*/ 21 h 39"/>
                <a:gd name="T94" fmla="*/ 10 w 26"/>
                <a:gd name="T95" fmla="*/ 17 h 39"/>
                <a:gd name="T96" fmla="*/ 11 w 26"/>
                <a:gd name="T97" fmla="*/ 18 h 39"/>
                <a:gd name="T98" fmla="*/ 15 w 26"/>
                <a:gd name="T99" fmla="*/ 18 h 39"/>
                <a:gd name="T100" fmla="*/ 20 w 26"/>
                <a:gd name="T101" fmla="*/ 25 h 39"/>
                <a:gd name="T102" fmla="*/ 21 w 26"/>
                <a:gd name="T103"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 h="39">
                  <a:moveTo>
                    <a:pt x="21" y="39"/>
                  </a:moveTo>
                  <a:cubicBezTo>
                    <a:pt x="22" y="38"/>
                    <a:pt x="22" y="38"/>
                    <a:pt x="22" y="38"/>
                  </a:cubicBezTo>
                  <a:cubicBezTo>
                    <a:pt x="22" y="38"/>
                    <a:pt x="22" y="38"/>
                    <a:pt x="22" y="38"/>
                  </a:cubicBezTo>
                  <a:cubicBezTo>
                    <a:pt x="22" y="38"/>
                    <a:pt x="23" y="37"/>
                    <a:pt x="23" y="36"/>
                  </a:cubicBezTo>
                  <a:cubicBezTo>
                    <a:pt x="23" y="36"/>
                    <a:pt x="23" y="35"/>
                    <a:pt x="23" y="35"/>
                  </a:cubicBezTo>
                  <a:cubicBezTo>
                    <a:pt x="22" y="35"/>
                    <a:pt x="22" y="35"/>
                    <a:pt x="22" y="34"/>
                  </a:cubicBezTo>
                  <a:cubicBezTo>
                    <a:pt x="22" y="34"/>
                    <a:pt x="23" y="34"/>
                    <a:pt x="23" y="34"/>
                  </a:cubicBezTo>
                  <a:cubicBezTo>
                    <a:pt x="23" y="34"/>
                    <a:pt x="23" y="34"/>
                    <a:pt x="23" y="34"/>
                  </a:cubicBezTo>
                  <a:cubicBezTo>
                    <a:pt x="23" y="35"/>
                    <a:pt x="23" y="35"/>
                    <a:pt x="23" y="35"/>
                  </a:cubicBezTo>
                  <a:cubicBezTo>
                    <a:pt x="24" y="35"/>
                    <a:pt x="24" y="35"/>
                    <a:pt x="24" y="35"/>
                  </a:cubicBezTo>
                  <a:cubicBezTo>
                    <a:pt x="24" y="35"/>
                    <a:pt x="24" y="35"/>
                    <a:pt x="24" y="35"/>
                  </a:cubicBezTo>
                  <a:cubicBezTo>
                    <a:pt x="24" y="34"/>
                    <a:pt x="24" y="34"/>
                    <a:pt x="24" y="34"/>
                  </a:cubicBezTo>
                  <a:cubicBezTo>
                    <a:pt x="24" y="33"/>
                    <a:pt x="24" y="33"/>
                    <a:pt x="24" y="32"/>
                  </a:cubicBezTo>
                  <a:cubicBezTo>
                    <a:pt x="23" y="32"/>
                    <a:pt x="23" y="31"/>
                    <a:pt x="23" y="31"/>
                  </a:cubicBezTo>
                  <a:cubicBezTo>
                    <a:pt x="23" y="31"/>
                    <a:pt x="23" y="31"/>
                    <a:pt x="23" y="31"/>
                  </a:cubicBezTo>
                  <a:cubicBezTo>
                    <a:pt x="23" y="31"/>
                    <a:pt x="23" y="31"/>
                    <a:pt x="24" y="31"/>
                  </a:cubicBezTo>
                  <a:cubicBezTo>
                    <a:pt x="24" y="31"/>
                    <a:pt x="24" y="31"/>
                    <a:pt x="24" y="31"/>
                  </a:cubicBezTo>
                  <a:cubicBezTo>
                    <a:pt x="24" y="31"/>
                    <a:pt x="24" y="31"/>
                    <a:pt x="24" y="31"/>
                  </a:cubicBezTo>
                  <a:cubicBezTo>
                    <a:pt x="24" y="30"/>
                    <a:pt x="24" y="29"/>
                    <a:pt x="24" y="29"/>
                  </a:cubicBezTo>
                  <a:cubicBezTo>
                    <a:pt x="24" y="28"/>
                    <a:pt x="23" y="28"/>
                    <a:pt x="23" y="28"/>
                  </a:cubicBezTo>
                  <a:cubicBezTo>
                    <a:pt x="23" y="28"/>
                    <a:pt x="23" y="28"/>
                    <a:pt x="23" y="28"/>
                  </a:cubicBezTo>
                  <a:cubicBezTo>
                    <a:pt x="23" y="28"/>
                    <a:pt x="23" y="28"/>
                    <a:pt x="24" y="28"/>
                  </a:cubicBezTo>
                  <a:cubicBezTo>
                    <a:pt x="24" y="28"/>
                    <a:pt x="24" y="28"/>
                    <a:pt x="24" y="28"/>
                  </a:cubicBezTo>
                  <a:cubicBezTo>
                    <a:pt x="24" y="28"/>
                    <a:pt x="24" y="28"/>
                    <a:pt x="24" y="28"/>
                  </a:cubicBezTo>
                  <a:cubicBezTo>
                    <a:pt x="25" y="28"/>
                    <a:pt x="25" y="28"/>
                    <a:pt x="25" y="27"/>
                  </a:cubicBezTo>
                  <a:cubicBezTo>
                    <a:pt x="25" y="26"/>
                    <a:pt x="25" y="26"/>
                    <a:pt x="25" y="26"/>
                  </a:cubicBezTo>
                  <a:cubicBezTo>
                    <a:pt x="25" y="26"/>
                    <a:pt x="25" y="26"/>
                    <a:pt x="25" y="26"/>
                  </a:cubicBezTo>
                  <a:cubicBezTo>
                    <a:pt x="25" y="25"/>
                    <a:pt x="24" y="25"/>
                    <a:pt x="24" y="25"/>
                  </a:cubicBezTo>
                  <a:cubicBezTo>
                    <a:pt x="24" y="25"/>
                    <a:pt x="24" y="25"/>
                    <a:pt x="24" y="25"/>
                  </a:cubicBezTo>
                  <a:cubicBezTo>
                    <a:pt x="22" y="25"/>
                    <a:pt x="21" y="24"/>
                    <a:pt x="21" y="21"/>
                  </a:cubicBezTo>
                  <a:cubicBezTo>
                    <a:pt x="21" y="19"/>
                    <a:pt x="20" y="17"/>
                    <a:pt x="19" y="17"/>
                  </a:cubicBezTo>
                  <a:cubicBezTo>
                    <a:pt x="18" y="17"/>
                    <a:pt x="18" y="17"/>
                    <a:pt x="18" y="16"/>
                  </a:cubicBezTo>
                  <a:cubicBezTo>
                    <a:pt x="18" y="16"/>
                    <a:pt x="18" y="16"/>
                    <a:pt x="19" y="16"/>
                  </a:cubicBezTo>
                  <a:cubicBezTo>
                    <a:pt x="19" y="16"/>
                    <a:pt x="19" y="16"/>
                    <a:pt x="19" y="16"/>
                  </a:cubicBezTo>
                  <a:cubicBezTo>
                    <a:pt x="21" y="17"/>
                    <a:pt x="22" y="17"/>
                    <a:pt x="23" y="17"/>
                  </a:cubicBezTo>
                  <a:cubicBezTo>
                    <a:pt x="24" y="17"/>
                    <a:pt x="26" y="16"/>
                    <a:pt x="26" y="15"/>
                  </a:cubicBezTo>
                  <a:cubicBezTo>
                    <a:pt x="26" y="13"/>
                    <a:pt x="25" y="12"/>
                    <a:pt x="24" y="11"/>
                  </a:cubicBezTo>
                  <a:cubicBezTo>
                    <a:pt x="24" y="11"/>
                    <a:pt x="24" y="11"/>
                    <a:pt x="23" y="11"/>
                  </a:cubicBezTo>
                  <a:cubicBezTo>
                    <a:pt x="23" y="11"/>
                    <a:pt x="23" y="11"/>
                    <a:pt x="23" y="11"/>
                  </a:cubicBezTo>
                  <a:cubicBezTo>
                    <a:pt x="23" y="11"/>
                    <a:pt x="23" y="11"/>
                    <a:pt x="23" y="11"/>
                  </a:cubicBezTo>
                  <a:cubicBezTo>
                    <a:pt x="23" y="11"/>
                    <a:pt x="23" y="11"/>
                    <a:pt x="23" y="11"/>
                  </a:cubicBezTo>
                  <a:cubicBezTo>
                    <a:pt x="23" y="12"/>
                    <a:pt x="23" y="12"/>
                    <a:pt x="23" y="12"/>
                  </a:cubicBezTo>
                  <a:cubicBezTo>
                    <a:pt x="23" y="12"/>
                    <a:pt x="23" y="12"/>
                    <a:pt x="23" y="12"/>
                  </a:cubicBezTo>
                  <a:cubicBezTo>
                    <a:pt x="23" y="12"/>
                    <a:pt x="23" y="12"/>
                    <a:pt x="23" y="12"/>
                  </a:cubicBezTo>
                  <a:cubicBezTo>
                    <a:pt x="23" y="12"/>
                    <a:pt x="23" y="12"/>
                    <a:pt x="23" y="12"/>
                  </a:cubicBezTo>
                  <a:cubicBezTo>
                    <a:pt x="22" y="11"/>
                    <a:pt x="22" y="11"/>
                    <a:pt x="22" y="11"/>
                  </a:cubicBezTo>
                  <a:cubicBezTo>
                    <a:pt x="22" y="10"/>
                    <a:pt x="21" y="9"/>
                    <a:pt x="20" y="9"/>
                  </a:cubicBezTo>
                  <a:cubicBezTo>
                    <a:pt x="20" y="9"/>
                    <a:pt x="19" y="10"/>
                    <a:pt x="19" y="10"/>
                  </a:cubicBezTo>
                  <a:cubicBezTo>
                    <a:pt x="19" y="10"/>
                    <a:pt x="19" y="10"/>
                    <a:pt x="20" y="10"/>
                  </a:cubicBezTo>
                  <a:cubicBezTo>
                    <a:pt x="20" y="10"/>
                    <a:pt x="20" y="11"/>
                    <a:pt x="20" y="11"/>
                  </a:cubicBezTo>
                  <a:cubicBezTo>
                    <a:pt x="20" y="11"/>
                    <a:pt x="20" y="11"/>
                    <a:pt x="20" y="11"/>
                  </a:cubicBezTo>
                  <a:cubicBezTo>
                    <a:pt x="20" y="11"/>
                    <a:pt x="20" y="11"/>
                    <a:pt x="20" y="11"/>
                  </a:cubicBezTo>
                  <a:cubicBezTo>
                    <a:pt x="20" y="11"/>
                    <a:pt x="20" y="11"/>
                    <a:pt x="20" y="11"/>
                  </a:cubicBezTo>
                  <a:cubicBezTo>
                    <a:pt x="20" y="11"/>
                    <a:pt x="19" y="11"/>
                    <a:pt x="19" y="10"/>
                  </a:cubicBezTo>
                  <a:cubicBezTo>
                    <a:pt x="18" y="9"/>
                    <a:pt x="17" y="9"/>
                    <a:pt x="16" y="9"/>
                  </a:cubicBezTo>
                  <a:cubicBezTo>
                    <a:pt x="16" y="9"/>
                    <a:pt x="16" y="9"/>
                    <a:pt x="16" y="9"/>
                  </a:cubicBezTo>
                  <a:cubicBezTo>
                    <a:pt x="16" y="9"/>
                    <a:pt x="16" y="9"/>
                    <a:pt x="16" y="9"/>
                  </a:cubicBezTo>
                  <a:cubicBezTo>
                    <a:pt x="16" y="9"/>
                    <a:pt x="16" y="9"/>
                    <a:pt x="16" y="9"/>
                  </a:cubicBezTo>
                  <a:cubicBezTo>
                    <a:pt x="16" y="10"/>
                    <a:pt x="16" y="10"/>
                    <a:pt x="16" y="10"/>
                  </a:cubicBezTo>
                  <a:cubicBezTo>
                    <a:pt x="16" y="10"/>
                    <a:pt x="16" y="10"/>
                    <a:pt x="16" y="10"/>
                  </a:cubicBezTo>
                  <a:cubicBezTo>
                    <a:pt x="16" y="10"/>
                    <a:pt x="16" y="10"/>
                    <a:pt x="15" y="9"/>
                  </a:cubicBezTo>
                  <a:cubicBezTo>
                    <a:pt x="14" y="8"/>
                    <a:pt x="13" y="7"/>
                    <a:pt x="13" y="6"/>
                  </a:cubicBezTo>
                  <a:cubicBezTo>
                    <a:pt x="13" y="5"/>
                    <a:pt x="14" y="4"/>
                    <a:pt x="15" y="4"/>
                  </a:cubicBezTo>
                  <a:cubicBezTo>
                    <a:pt x="16" y="4"/>
                    <a:pt x="17" y="4"/>
                    <a:pt x="17" y="4"/>
                  </a:cubicBezTo>
                  <a:cubicBezTo>
                    <a:pt x="19" y="6"/>
                    <a:pt x="19" y="6"/>
                    <a:pt x="19" y="6"/>
                  </a:cubicBezTo>
                  <a:cubicBezTo>
                    <a:pt x="20" y="6"/>
                    <a:pt x="21" y="7"/>
                    <a:pt x="22" y="7"/>
                  </a:cubicBezTo>
                  <a:cubicBezTo>
                    <a:pt x="22" y="7"/>
                    <a:pt x="22" y="7"/>
                    <a:pt x="22" y="6"/>
                  </a:cubicBezTo>
                  <a:cubicBezTo>
                    <a:pt x="23" y="6"/>
                    <a:pt x="23" y="6"/>
                    <a:pt x="23" y="6"/>
                  </a:cubicBezTo>
                  <a:cubicBezTo>
                    <a:pt x="23" y="6"/>
                    <a:pt x="23" y="6"/>
                    <a:pt x="22" y="6"/>
                  </a:cubicBezTo>
                  <a:cubicBezTo>
                    <a:pt x="22" y="6"/>
                    <a:pt x="21" y="6"/>
                    <a:pt x="21" y="5"/>
                  </a:cubicBezTo>
                  <a:cubicBezTo>
                    <a:pt x="19" y="4"/>
                    <a:pt x="19" y="4"/>
                    <a:pt x="19" y="4"/>
                  </a:cubicBezTo>
                  <a:cubicBezTo>
                    <a:pt x="19" y="4"/>
                    <a:pt x="18" y="3"/>
                    <a:pt x="18" y="3"/>
                  </a:cubicBezTo>
                  <a:cubicBezTo>
                    <a:pt x="17" y="3"/>
                    <a:pt x="17" y="3"/>
                    <a:pt x="17" y="3"/>
                  </a:cubicBezTo>
                  <a:cubicBezTo>
                    <a:pt x="17" y="3"/>
                    <a:pt x="17" y="2"/>
                    <a:pt x="17" y="2"/>
                  </a:cubicBezTo>
                  <a:cubicBezTo>
                    <a:pt x="17" y="2"/>
                    <a:pt x="17" y="2"/>
                    <a:pt x="17" y="3"/>
                  </a:cubicBezTo>
                  <a:cubicBezTo>
                    <a:pt x="18" y="3"/>
                    <a:pt x="18" y="3"/>
                    <a:pt x="18" y="3"/>
                  </a:cubicBezTo>
                  <a:cubicBezTo>
                    <a:pt x="18" y="3"/>
                    <a:pt x="19" y="3"/>
                    <a:pt x="20" y="4"/>
                  </a:cubicBezTo>
                  <a:cubicBezTo>
                    <a:pt x="21" y="5"/>
                    <a:pt x="22" y="5"/>
                    <a:pt x="23" y="5"/>
                  </a:cubicBezTo>
                  <a:cubicBezTo>
                    <a:pt x="24" y="5"/>
                    <a:pt x="25" y="5"/>
                    <a:pt x="25" y="4"/>
                  </a:cubicBezTo>
                  <a:cubicBezTo>
                    <a:pt x="25" y="3"/>
                    <a:pt x="25" y="3"/>
                    <a:pt x="25" y="3"/>
                  </a:cubicBezTo>
                  <a:cubicBezTo>
                    <a:pt x="25" y="3"/>
                    <a:pt x="25" y="3"/>
                    <a:pt x="25" y="3"/>
                  </a:cubicBezTo>
                  <a:cubicBezTo>
                    <a:pt x="25" y="3"/>
                    <a:pt x="25" y="3"/>
                    <a:pt x="25" y="3"/>
                  </a:cubicBezTo>
                  <a:cubicBezTo>
                    <a:pt x="25" y="3"/>
                    <a:pt x="25" y="3"/>
                    <a:pt x="25" y="3"/>
                  </a:cubicBezTo>
                  <a:cubicBezTo>
                    <a:pt x="25" y="3"/>
                    <a:pt x="25" y="3"/>
                    <a:pt x="25" y="3"/>
                  </a:cubicBezTo>
                  <a:cubicBezTo>
                    <a:pt x="25" y="3"/>
                    <a:pt x="24" y="4"/>
                    <a:pt x="24" y="4"/>
                  </a:cubicBezTo>
                  <a:cubicBezTo>
                    <a:pt x="24" y="4"/>
                    <a:pt x="24" y="4"/>
                    <a:pt x="24" y="4"/>
                  </a:cubicBezTo>
                  <a:cubicBezTo>
                    <a:pt x="24" y="4"/>
                    <a:pt x="24" y="4"/>
                    <a:pt x="24" y="4"/>
                  </a:cubicBezTo>
                  <a:cubicBezTo>
                    <a:pt x="23" y="4"/>
                    <a:pt x="22" y="4"/>
                    <a:pt x="21" y="3"/>
                  </a:cubicBezTo>
                  <a:cubicBezTo>
                    <a:pt x="19" y="2"/>
                    <a:pt x="18" y="1"/>
                    <a:pt x="17" y="1"/>
                  </a:cubicBezTo>
                  <a:cubicBezTo>
                    <a:pt x="14" y="1"/>
                    <a:pt x="12" y="3"/>
                    <a:pt x="12" y="6"/>
                  </a:cubicBezTo>
                  <a:cubicBezTo>
                    <a:pt x="12" y="9"/>
                    <a:pt x="14" y="11"/>
                    <a:pt x="21" y="12"/>
                  </a:cubicBezTo>
                  <a:cubicBezTo>
                    <a:pt x="23" y="13"/>
                    <a:pt x="24" y="14"/>
                    <a:pt x="24" y="15"/>
                  </a:cubicBezTo>
                  <a:cubicBezTo>
                    <a:pt x="24" y="16"/>
                    <a:pt x="24" y="16"/>
                    <a:pt x="22" y="16"/>
                  </a:cubicBezTo>
                  <a:cubicBezTo>
                    <a:pt x="22" y="16"/>
                    <a:pt x="22" y="16"/>
                    <a:pt x="21" y="16"/>
                  </a:cubicBezTo>
                  <a:cubicBezTo>
                    <a:pt x="21" y="16"/>
                    <a:pt x="20" y="16"/>
                    <a:pt x="18" y="15"/>
                  </a:cubicBezTo>
                  <a:cubicBezTo>
                    <a:pt x="16" y="15"/>
                    <a:pt x="15" y="15"/>
                    <a:pt x="13" y="15"/>
                  </a:cubicBezTo>
                  <a:cubicBezTo>
                    <a:pt x="11" y="15"/>
                    <a:pt x="9" y="15"/>
                    <a:pt x="8" y="17"/>
                  </a:cubicBezTo>
                  <a:cubicBezTo>
                    <a:pt x="8" y="17"/>
                    <a:pt x="7" y="17"/>
                    <a:pt x="7" y="17"/>
                  </a:cubicBezTo>
                  <a:cubicBezTo>
                    <a:pt x="7" y="17"/>
                    <a:pt x="7" y="17"/>
                    <a:pt x="7" y="17"/>
                  </a:cubicBezTo>
                  <a:cubicBezTo>
                    <a:pt x="7" y="17"/>
                    <a:pt x="7" y="17"/>
                    <a:pt x="7" y="17"/>
                  </a:cubicBezTo>
                  <a:cubicBezTo>
                    <a:pt x="6" y="17"/>
                    <a:pt x="6" y="16"/>
                    <a:pt x="5" y="16"/>
                  </a:cubicBezTo>
                  <a:cubicBezTo>
                    <a:pt x="5" y="16"/>
                    <a:pt x="5" y="16"/>
                    <a:pt x="5" y="17"/>
                  </a:cubicBezTo>
                  <a:cubicBezTo>
                    <a:pt x="4" y="17"/>
                    <a:pt x="4" y="17"/>
                    <a:pt x="4" y="17"/>
                  </a:cubicBezTo>
                  <a:cubicBezTo>
                    <a:pt x="4" y="17"/>
                    <a:pt x="4" y="16"/>
                    <a:pt x="3" y="16"/>
                  </a:cubicBezTo>
                  <a:cubicBezTo>
                    <a:pt x="3" y="15"/>
                    <a:pt x="3" y="14"/>
                    <a:pt x="3" y="14"/>
                  </a:cubicBezTo>
                  <a:cubicBezTo>
                    <a:pt x="3" y="13"/>
                    <a:pt x="3" y="13"/>
                    <a:pt x="3" y="13"/>
                  </a:cubicBezTo>
                  <a:cubicBezTo>
                    <a:pt x="3" y="13"/>
                    <a:pt x="3" y="13"/>
                    <a:pt x="3" y="13"/>
                  </a:cubicBezTo>
                  <a:cubicBezTo>
                    <a:pt x="4" y="14"/>
                    <a:pt x="4" y="14"/>
                    <a:pt x="4" y="14"/>
                  </a:cubicBezTo>
                  <a:cubicBezTo>
                    <a:pt x="4" y="15"/>
                    <a:pt x="4" y="15"/>
                    <a:pt x="4" y="15"/>
                  </a:cubicBezTo>
                  <a:cubicBezTo>
                    <a:pt x="4" y="15"/>
                    <a:pt x="5" y="15"/>
                    <a:pt x="5" y="15"/>
                  </a:cubicBezTo>
                  <a:cubicBezTo>
                    <a:pt x="5" y="15"/>
                    <a:pt x="5" y="15"/>
                    <a:pt x="5" y="14"/>
                  </a:cubicBezTo>
                  <a:cubicBezTo>
                    <a:pt x="5" y="14"/>
                    <a:pt x="5" y="14"/>
                    <a:pt x="6" y="14"/>
                  </a:cubicBezTo>
                  <a:cubicBezTo>
                    <a:pt x="6" y="14"/>
                    <a:pt x="6" y="14"/>
                    <a:pt x="6" y="14"/>
                  </a:cubicBezTo>
                  <a:cubicBezTo>
                    <a:pt x="6" y="15"/>
                    <a:pt x="6" y="15"/>
                    <a:pt x="6" y="15"/>
                  </a:cubicBezTo>
                  <a:cubicBezTo>
                    <a:pt x="6" y="15"/>
                    <a:pt x="7" y="15"/>
                    <a:pt x="7" y="16"/>
                  </a:cubicBezTo>
                  <a:cubicBezTo>
                    <a:pt x="7" y="16"/>
                    <a:pt x="7" y="16"/>
                    <a:pt x="7" y="16"/>
                  </a:cubicBezTo>
                  <a:cubicBezTo>
                    <a:pt x="7" y="16"/>
                    <a:pt x="8" y="15"/>
                    <a:pt x="8" y="15"/>
                  </a:cubicBezTo>
                  <a:cubicBezTo>
                    <a:pt x="8" y="15"/>
                    <a:pt x="8" y="15"/>
                    <a:pt x="8" y="15"/>
                  </a:cubicBezTo>
                  <a:cubicBezTo>
                    <a:pt x="8" y="14"/>
                    <a:pt x="8" y="14"/>
                    <a:pt x="8" y="14"/>
                  </a:cubicBezTo>
                  <a:cubicBezTo>
                    <a:pt x="8" y="14"/>
                    <a:pt x="8" y="14"/>
                    <a:pt x="8" y="14"/>
                  </a:cubicBezTo>
                  <a:cubicBezTo>
                    <a:pt x="8" y="14"/>
                    <a:pt x="8" y="14"/>
                    <a:pt x="8" y="14"/>
                  </a:cubicBezTo>
                  <a:cubicBezTo>
                    <a:pt x="8" y="14"/>
                    <a:pt x="8" y="14"/>
                    <a:pt x="9" y="14"/>
                  </a:cubicBezTo>
                  <a:cubicBezTo>
                    <a:pt x="9" y="14"/>
                    <a:pt x="9" y="14"/>
                    <a:pt x="9" y="14"/>
                  </a:cubicBezTo>
                  <a:cubicBezTo>
                    <a:pt x="9" y="14"/>
                    <a:pt x="9" y="14"/>
                    <a:pt x="9" y="14"/>
                  </a:cubicBezTo>
                  <a:cubicBezTo>
                    <a:pt x="9" y="14"/>
                    <a:pt x="9" y="14"/>
                    <a:pt x="9" y="14"/>
                  </a:cubicBezTo>
                  <a:cubicBezTo>
                    <a:pt x="9" y="14"/>
                    <a:pt x="9" y="14"/>
                    <a:pt x="9" y="13"/>
                  </a:cubicBezTo>
                  <a:cubicBezTo>
                    <a:pt x="9" y="13"/>
                    <a:pt x="9" y="13"/>
                    <a:pt x="8" y="12"/>
                  </a:cubicBezTo>
                  <a:cubicBezTo>
                    <a:pt x="8" y="12"/>
                    <a:pt x="8" y="12"/>
                    <a:pt x="8" y="12"/>
                  </a:cubicBezTo>
                  <a:cubicBezTo>
                    <a:pt x="8" y="12"/>
                    <a:pt x="8" y="12"/>
                    <a:pt x="8" y="12"/>
                  </a:cubicBezTo>
                  <a:cubicBezTo>
                    <a:pt x="7" y="12"/>
                    <a:pt x="7" y="12"/>
                    <a:pt x="7" y="12"/>
                  </a:cubicBezTo>
                  <a:cubicBezTo>
                    <a:pt x="7" y="12"/>
                    <a:pt x="7" y="12"/>
                    <a:pt x="7" y="12"/>
                  </a:cubicBezTo>
                  <a:cubicBezTo>
                    <a:pt x="7" y="12"/>
                    <a:pt x="7" y="12"/>
                    <a:pt x="7" y="12"/>
                  </a:cubicBezTo>
                  <a:cubicBezTo>
                    <a:pt x="7" y="12"/>
                    <a:pt x="7" y="12"/>
                    <a:pt x="7" y="12"/>
                  </a:cubicBezTo>
                  <a:cubicBezTo>
                    <a:pt x="7" y="12"/>
                    <a:pt x="7" y="11"/>
                    <a:pt x="7" y="11"/>
                  </a:cubicBezTo>
                  <a:cubicBezTo>
                    <a:pt x="8" y="11"/>
                    <a:pt x="8" y="10"/>
                    <a:pt x="8" y="10"/>
                  </a:cubicBezTo>
                  <a:cubicBezTo>
                    <a:pt x="8" y="9"/>
                    <a:pt x="8" y="9"/>
                    <a:pt x="8" y="9"/>
                  </a:cubicBezTo>
                  <a:cubicBezTo>
                    <a:pt x="8" y="8"/>
                    <a:pt x="8" y="8"/>
                    <a:pt x="8" y="8"/>
                  </a:cubicBezTo>
                  <a:cubicBezTo>
                    <a:pt x="8" y="7"/>
                    <a:pt x="8" y="6"/>
                    <a:pt x="9" y="5"/>
                  </a:cubicBezTo>
                  <a:cubicBezTo>
                    <a:pt x="9" y="5"/>
                    <a:pt x="9" y="5"/>
                    <a:pt x="9" y="5"/>
                  </a:cubicBezTo>
                  <a:cubicBezTo>
                    <a:pt x="9" y="5"/>
                    <a:pt x="9" y="5"/>
                    <a:pt x="9" y="6"/>
                  </a:cubicBezTo>
                  <a:cubicBezTo>
                    <a:pt x="9" y="6"/>
                    <a:pt x="9" y="6"/>
                    <a:pt x="9" y="6"/>
                  </a:cubicBezTo>
                  <a:cubicBezTo>
                    <a:pt x="9" y="6"/>
                    <a:pt x="9" y="6"/>
                    <a:pt x="9" y="6"/>
                  </a:cubicBezTo>
                  <a:cubicBezTo>
                    <a:pt x="9" y="7"/>
                    <a:pt x="9" y="7"/>
                    <a:pt x="9" y="7"/>
                  </a:cubicBezTo>
                  <a:cubicBezTo>
                    <a:pt x="9" y="7"/>
                    <a:pt x="9" y="7"/>
                    <a:pt x="10" y="6"/>
                  </a:cubicBezTo>
                  <a:cubicBezTo>
                    <a:pt x="10" y="6"/>
                    <a:pt x="10" y="6"/>
                    <a:pt x="10" y="6"/>
                  </a:cubicBezTo>
                  <a:cubicBezTo>
                    <a:pt x="10" y="5"/>
                    <a:pt x="10" y="5"/>
                    <a:pt x="10" y="5"/>
                  </a:cubicBezTo>
                  <a:cubicBezTo>
                    <a:pt x="10" y="4"/>
                    <a:pt x="10" y="4"/>
                    <a:pt x="9" y="4"/>
                  </a:cubicBezTo>
                  <a:cubicBezTo>
                    <a:pt x="9" y="4"/>
                    <a:pt x="9" y="4"/>
                    <a:pt x="9" y="4"/>
                  </a:cubicBezTo>
                  <a:cubicBezTo>
                    <a:pt x="9" y="4"/>
                    <a:pt x="9" y="4"/>
                    <a:pt x="9" y="4"/>
                  </a:cubicBezTo>
                  <a:cubicBezTo>
                    <a:pt x="8" y="4"/>
                    <a:pt x="8" y="4"/>
                    <a:pt x="8" y="3"/>
                  </a:cubicBezTo>
                  <a:cubicBezTo>
                    <a:pt x="8" y="3"/>
                    <a:pt x="8" y="3"/>
                    <a:pt x="8" y="3"/>
                  </a:cubicBezTo>
                  <a:cubicBezTo>
                    <a:pt x="8" y="2"/>
                    <a:pt x="8" y="2"/>
                    <a:pt x="8" y="2"/>
                  </a:cubicBezTo>
                  <a:cubicBezTo>
                    <a:pt x="8" y="2"/>
                    <a:pt x="8" y="2"/>
                    <a:pt x="8" y="2"/>
                  </a:cubicBezTo>
                  <a:cubicBezTo>
                    <a:pt x="8" y="1"/>
                    <a:pt x="8" y="1"/>
                    <a:pt x="8" y="1"/>
                  </a:cubicBezTo>
                  <a:cubicBezTo>
                    <a:pt x="8" y="1"/>
                    <a:pt x="8" y="1"/>
                    <a:pt x="8" y="1"/>
                  </a:cubicBezTo>
                  <a:cubicBezTo>
                    <a:pt x="7" y="2"/>
                    <a:pt x="7" y="2"/>
                    <a:pt x="7" y="2"/>
                  </a:cubicBezTo>
                  <a:cubicBezTo>
                    <a:pt x="7" y="2"/>
                    <a:pt x="7" y="2"/>
                    <a:pt x="7" y="2"/>
                  </a:cubicBezTo>
                  <a:cubicBezTo>
                    <a:pt x="6" y="2"/>
                    <a:pt x="6" y="2"/>
                    <a:pt x="6" y="2"/>
                  </a:cubicBezTo>
                  <a:cubicBezTo>
                    <a:pt x="6" y="3"/>
                    <a:pt x="6" y="3"/>
                    <a:pt x="6" y="3"/>
                  </a:cubicBezTo>
                  <a:cubicBezTo>
                    <a:pt x="6" y="3"/>
                    <a:pt x="6" y="2"/>
                    <a:pt x="6" y="2"/>
                  </a:cubicBezTo>
                  <a:cubicBezTo>
                    <a:pt x="6" y="2"/>
                    <a:pt x="6" y="2"/>
                    <a:pt x="6" y="2"/>
                  </a:cubicBezTo>
                  <a:cubicBezTo>
                    <a:pt x="6" y="1"/>
                    <a:pt x="6" y="1"/>
                    <a:pt x="5" y="0"/>
                  </a:cubicBezTo>
                  <a:cubicBezTo>
                    <a:pt x="5" y="0"/>
                    <a:pt x="5" y="0"/>
                    <a:pt x="5" y="0"/>
                  </a:cubicBezTo>
                  <a:cubicBezTo>
                    <a:pt x="5" y="0"/>
                    <a:pt x="5" y="0"/>
                    <a:pt x="5" y="0"/>
                  </a:cubicBezTo>
                  <a:cubicBezTo>
                    <a:pt x="4" y="1"/>
                    <a:pt x="4" y="1"/>
                    <a:pt x="4" y="1"/>
                  </a:cubicBezTo>
                  <a:cubicBezTo>
                    <a:pt x="4" y="2"/>
                    <a:pt x="4" y="2"/>
                    <a:pt x="4" y="2"/>
                  </a:cubicBezTo>
                  <a:cubicBezTo>
                    <a:pt x="4" y="2"/>
                    <a:pt x="4" y="2"/>
                    <a:pt x="4" y="2"/>
                  </a:cubicBezTo>
                  <a:cubicBezTo>
                    <a:pt x="4" y="3"/>
                    <a:pt x="4" y="3"/>
                    <a:pt x="4" y="3"/>
                  </a:cubicBezTo>
                  <a:cubicBezTo>
                    <a:pt x="4" y="3"/>
                    <a:pt x="3" y="3"/>
                    <a:pt x="3" y="3"/>
                  </a:cubicBezTo>
                  <a:cubicBezTo>
                    <a:pt x="3" y="2"/>
                    <a:pt x="3" y="2"/>
                    <a:pt x="2" y="2"/>
                  </a:cubicBezTo>
                  <a:cubicBezTo>
                    <a:pt x="2" y="2"/>
                    <a:pt x="2" y="2"/>
                    <a:pt x="2" y="2"/>
                  </a:cubicBezTo>
                  <a:cubicBezTo>
                    <a:pt x="2" y="2"/>
                    <a:pt x="2" y="2"/>
                    <a:pt x="2" y="2"/>
                  </a:cubicBezTo>
                  <a:cubicBezTo>
                    <a:pt x="2" y="3"/>
                    <a:pt x="2" y="3"/>
                    <a:pt x="2" y="3"/>
                  </a:cubicBezTo>
                  <a:cubicBezTo>
                    <a:pt x="2" y="3"/>
                    <a:pt x="2" y="3"/>
                    <a:pt x="2" y="3"/>
                  </a:cubicBezTo>
                  <a:cubicBezTo>
                    <a:pt x="2" y="4"/>
                    <a:pt x="2" y="4"/>
                    <a:pt x="2" y="4"/>
                  </a:cubicBezTo>
                  <a:cubicBezTo>
                    <a:pt x="2" y="4"/>
                    <a:pt x="1" y="4"/>
                    <a:pt x="1" y="4"/>
                  </a:cubicBezTo>
                  <a:cubicBezTo>
                    <a:pt x="1" y="4"/>
                    <a:pt x="1" y="4"/>
                    <a:pt x="1" y="4"/>
                  </a:cubicBezTo>
                  <a:cubicBezTo>
                    <a:pt x="1" y="4"/>
                    <a:pt x="1" y="4"/>
                    <a:pt x="1" y="4"/>
                  </a:cubicBezTo>
                  <a:cubicBezTo>
                    <a:pt x="1" y="4"/>
                    <a:pt x="1" y="4"/>
                    <a:pt x="1" y="4"/>
                  </a:cubicBezTo>
                  <a:cubicBezTo>
                    <a:pt x="0" y="4"/>
                    <a:pt x="0" y="4"/>
                    <a:pt x="0" y="5"/>
                  </a:cubicBezTo>
                  <a:cubicBezTo>
                    <a:pt x="0" y="5"/>
                    <a:pt x="0" y="5"/>
                    <a:pt x="0" y="6"/>
                  </a:cubicBezTo>
                  <a:cubicBezTo>
                    <a:pt x="1" y="7"/>
                    <a:pt x="1" y="7"/>
                    <a:pt x="1" y="7"/>
                  </a:cubicBezTo>
                  <a:cubicBezTo>
                    <a:pt x="1" y="7"/>
                    <a:pt x="1" y="7"/>
                    <a:pt x="1" y="7"/>
                  </a:cubicBezTo>
                  <a:cubicBezTo>
                    <a:pt x="1" y="6"/>
                    <a:pt x="1" y="6"/>
                    <a:pt x="1" y="6"/>
                  </a:cubicBezTo>
                  <a:cubicBezTo>
                    <a:pt x="1" y="6"/>
                    <a:pt x="1" y="6"/>
                    <a:pt x="1" y="6"/>
                  </a:cubicBezTo>
                  <a:cubicBezTo>
                    <a:pt x="1" y="5"/>
                    <a:pt x="1" y="5"/>
                    <a:pt x="1" y="5"/>
                  </a:cubicBezTo>
                  <a:cubicBezTo>
                    <a:pt x="2" y="5"/>
                    <a:pt x="2" y="6"/>
                    <a:pt x="2" y="7"/>
                  </a:cubicBezTo>
                  <a:cubicBezTo>
                    <a:pt x="2" y="9"/>
                    <a:pt x="2" y="9"/>
                    <a:pt x="2" y="9"/>
                  </a:cubicBezTo>
                  <a:cubicBezTo>
                    <a:pt x="2" y="9"/>
                    <a:pt x="2" y="10"/>
                    <a:pt x="3" y="10"/>
                  </a:cubicBezTo>
                  <a:cubicBezTo>
                    <a:pt x="3" y="11"/>
                    <a:pt x="3" y="11"/>
                    <a:pt x="4" y="11"/>
                  </a:cubicBezTo>
                  <a:cubicBezTo>
                    <a:pt x="4" y="12"/>
                    <a:pt x="4" y="12"/>
                    <a:pt x="4" y="12"/>
                  </a:cubicBezTo>
                  <a:cubicBezTo>
                    <a:pt x="4" y="12"/>
                    <a:pt x="4" y="12"/>
                    <a:pt x="4" y="12"/>
                  </a:cubicBezTo>
                  <a:cubicBezTo>
                    <a:pt x="4" y="12"/>
                    <a:pt x="4" y="12"/>
                    <a:pt x="3" y="12"/>
                  </a:cubicBezTo>
                  <a:cubicBezTo>
                    <a:pt x="3" y="12"/>
                    <a:pt x="3" y="12"/>
                    <a:pt x="3" y="12"/>
                  </a:cubicBezTo>
                  <a:cubicBezTo>
                    <a:pt x="2" y="12"/>
                    <a:pt x="2" y="12"/>
                    <a:pt x="2" y="13"/>
                  </a:cubicBezTo>
                  <a:cubicBezTo>
                    <a:pt x="2" y="15"/>
                    <a:pt x="3" y="17"/>
                    <a:pt x="4" y="18"/>
                  </a:cubicBezTo>
                  <a:cubicBezTo>
                    <a:pt x="6" y="19"/>
                    <a:pt x="6" y="19"/>
                    <a:pt x="6" y="19"/>
                  </a:cubicBezTo>
                  <a:cubicBezTo>
                    <a:pt x="6" y="20"/>
                    <a:pt x="7" y="21"/>
                    <a:pt x="7" y="21"/>
                  </a:cubicBezTo>
                  <a:cubicBezTo>
                    <a:pt x="7" y="22"/>
                    <a:pt x="6" y="23"/>
                    <a:pt x="4" y="24"/>
                  </a:cubicBezTo>
                  <a:cubicBezTo>
                    <a:pt x="3" y="25"/>
                    <a:pt x="3" y="25"/>
                    <a:pt x="3" y="25"/>
                  </a:cubicBezTo>
                  <a:cubicBezTo>
                    <a:pt x="2" y="25"/>
                    <a:pt x="2" y="25"/>
                    <a:pt x="1" y="27"/>
                  </a:cubicBezTo>
                  <a:cubicBezTo>
                    <a:pt x="2" y="27"/>
                    <a:pt x="2" y="27"/>
                    <a:pt x="2" y="27"/>
                  </a:cubicBezTo>
                  <a:cubicBezTo>
                    <a:pt x="2" y="27"/>
                    <a:pt x="2" y="27"/>
                    <a:pt x="2" y="27"/>
                  </a:cubicBezTo>
                  <a:cubicBezTo>
                    <a:pt x="3" y="27"/>
                    <a:pt x="3" y="27"/>
                    <a:pt x="3" y="27"/>
                  </a:cubicBezTo>
                  <a:cubicBezTo>
                    <a:pt x="3" y="27"/>
                    <a:pt x="4" y="27"/>
                    <a:pt x="4" y="26"/>
                  </a:cubicBezTo>
                  <a:cubicBezTo>
                    <a:pt x="4" y="26"/>
                    <a:pt x="4" y="26"/>
                    <a:pt x="4" y="26"/>
                  </a:cubicBezTo>
                  <a:cubicBezTo>
                    <a:pt x="4" y="26"/>
                    <a:pt x="4" y="26"/>
                    <a:pt x="4" y="26"/>
                  </a:cubicBezTo>
                  <a:cubicBezTo>
                    <a:pt x="4" y="25"/>
                    <a:pt x="5" y="25"/>
                    <a:pt x="5" y="25"/>
                  </a:cubicBezTo>
                  <a:cubicBezTo>
                    <a:pt x="5" y="25"/>
                    <a:pt x="5" y="25"/>
                    <a:pt x="5" y="25"/>
                  </a:cubicBezTo>
                  <a:cubicBezTo>
                    <a:pt x="5" y="25"/>
                    <a:pt x="5" y="25"/>
                    <a:pt x="5" y="25"/>
                  </a:cubicBezTo>
                  <a:cubicBezTo>
                    <a:pt x="5" y="25"/>
                    <a:pt x="5" y="25"/>
                    <a:pt x="5" y="25"/>
                  </a:cubicBezTo>
                  <a:cubicBezTo>
                    <a:pt x="5" y="25"/>
                    <a:pt x="5" y="25"/>
                    <a:pt x="5" y="26"/>
                  </a:cubicBezTo>
                  <a:cubicBezTo>
                    <a:pt x="5" y="26"/>
                    <a:pt x="5" y="26"/>
                    <a:pt x="5" y="27"/>
                  </a:cubicBezTo>
                  <a:cubicBezTo>
                    <a:pt x="5" y="28"/>
                    <a:pt x="5" y="28"/>
                    <a:pt x="6" y="29"/>
                  </a:cubicBezTo>
                  <a:cubicBezTo>
                    <a:pt x="6" y="28"/>
                    <a:pt x="6" y="28"/>
                    <a:pt x="6" y="28"/>
                  </a:cubicBezTo>
                  <a:cubicBezTo>
                    <a:pt x="6" y="28"/>
                    <a:pt x="6" y="28"/>
                    <a:pt x="6" y="27"/>
                  </a:cubicBezTo>
                  <a:cubicBezTo>
                    <a:pt x="7" y="27"/>
                    <a:pt x="7" y="26"/>
                    <a:pt x="7" y="25"/>
                  </a:cubicBezTo>
                  <a:cubicBezTo>
                    <a:pt x="7" y="25"/>
                    <a:pt x="7" y="25"/>
                    <a:pt x="7" y="25"/>
                  </a:cubicBezTo>
                  <a:cubicBezTo>
                    <a:pt x="7" y="24"/>
                    <a:pt x="7" y="24"/>
                    <a:pt x="7" y="24"/>
                  </a:cubicBezTo>
                  <a:cubicBezTo>
                    <a:pt x="7" y="24"/>
                    <a:pt x="7" y="24"/>
                    <a:pt x="7" y="24"/>
                  </a:cubicBezTo>
                  <a:cubicBezTo>
                    <a:pt x="7" y="24"/>
                    <a:pt x="7" y="24"/>
                    <a:pt x="7" y="24"/>
                  </a:cubicBezTo>
                  <a:cubicBezTo>
                    <a:pt x="8" y="24"/>
                    <a:pt x="8" y="24"/>
                    <a:pt x="8" y="24"/>
                  </a:cubicBezTo>
                  <a:cubicBezTo>
                    <a:pt x="8" y="24"/>
                    <a:pt x="8" y="24"/>
                    <a:pt x="8" y="24"/>
                  </a:cubicBezTo>
                  <a:cubicBezTo>
                    <a:pt x="8" y="24"/>
                    <a:pt x="8" y="24"/>
                    <a:pt x="9" y="24"/>
                  </a:cubicBezTo>
                  <a:cubicBezTo>
                    <a:pt x="9" y="23"/>
                    <a:pt x="9" y="23"/>
                    <a:pt x="9" y="23"/>
                  </a:cubicBezTo>
                  <a:cubicBezTo>
                    <a:pt x="9" y="23"/>
                    <a:pt x="9" y="23"/>
                    <a:pt x="9" y="23"/>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10" y="22"/>
                    <a:pt x="10" y="22"/>
                  </a:cubicBezTo>
                  <a:cubicBezTo>
                    <a:pt x="10" y="22"/>
                    <a:pt x="10" y="22"/>
                    <a:pt x="10" y="22"/>
                  </a:cubicBezTo>
                  <a:cubicBezTo>
                    <a:pt x="10" y="21"/>
                    <a:pt x="11" y="21"/>
                    <a:pt x="11" y="21"/>
                  </a:cubicBezTo>
                  <a:cubicBezTo>
                    <a:pt x="11" y="21"/>
                    <a:pt x="11" y="21"/>
                    <a:pt x="10" y="21"/>
                  </a:cubicBezTo>
                  <a:cubicBezTo>
                    <a:pt x="10" y="20"/>
                    <a:pt x="9" y="19"/>
                    <a:pt x="9" y="19"/>
                  </a:cubicBezTo>
                  <a:cubicBezTo>
                    <a:pt x="9" y="19"/>
                    <a:pt x="9" y="18"/>
                    <a:pt x="9" y="18"/>
                  </a:cubicBezTo>
                  <a:cubicBezTo>
                    <a:pt x="10" y="17"/>
                    <a:pt x="10" y="17"/>
                    <a:pt x="10" y="17"/>
                  </a:cubicBezTo>
                  <a:cubicBezTo>
                    <a:pt x="10" y="17"/>
                    <a:pt x="10" y="17"/>
                    <a:pt x="10" y="17"/>
                  </a:cubicBezTo>
                  <a:cubicBezTo>
                    <a:pt x="10" y="17"/>
                    <a:pt x="10" y="17"/>
                    <a:pt x="10" y="17"/>
                  </a:cubicBezTo>
                  <a:cubicBezTo>
                    <a:pt x="10" y="17"/>
                    <a:pt x="10" y="17"/>
                    <a:pt x="10" y="17"/>
                  </a:cubicBezTo>
                  <a:cubicBezTo>
                    <a:pt x="10" y="17"/>
                    <a:pt x="10" y="17"/>
                    <a:pt x="10" y="17"/>
                  </a:cubicBezTo>
                  <a:cubicBezTo>
                    <a:pt x="10" y="17"/>
                    <a:pt x="10" y="18"/>
                    <a:pt x="10" y="18"/>
                  </a:cubicBezTo>
                  <a:cubicBezTo>
                    <a:pt x="10" y="18"/>
                    <a:pt x="10" y="18"/>
                    <a:pt x="10" y="18"/>
                  </a:cubicBezTo>
                  <a:cubicBezTo>
                    <a:pt x="11" y="18"/>
                    <a:pt x="11" y="18"/>
                    <a:pt x="11" y="18"/>
                  </a:cubicBezTo>
                  <a:cubicBezTo>
                    <a:pt x="12" y="18"/>
                    <a:pt x="13" y="17"/>
                    <a:pt x="13" y="17"/>
                  </a:cubicBezTo>
                  <a:cubicBezTo>
                    <a:pt x="14" y="17"/>
                    <a:pt x="14" y="18"/>
                    <a:pt x="15" y="18"/>
                  </a:cubicBezTo>
                  <a:cubicBezTo>
                    <a:pt x="15" y="18"/>
                    <a:pt x="15" y="18"/>
                    <a:pt x="15" y="18"/>
                  </a:cubicBezTo>
                  <a:cubicBezTo>
                    <a:pt x="15" y="18"/>
                    <a:pt x="15" y="18"/>
                    <a:pt x="15" y="18"/>
                  </a:cubicBezTo>
                  <a:cubicBezTo>
                    <a:pt x="15" y="18"/>
                    <a:pt x="15" y="18"/>
                    <a:pt x="15" y="18"/>
                  </a:cubicBezTo>
                  <a:cubicBezTo>
                    <a:pt x="15" y="18"/>
                    <a:pt x="15" y="17"/>
                    <a:pt x="15" y="17"/>
                  </a:cubicBezTo>
                  <a:cubicBezTo>
                    <a:pt x="15" y="17"/>
                    <a:pt x="15" y="17"/>
                    <a:pt x="15" y="17"/>
                  </a:cubicBezTo>
                  <a:cubicBezTo>
                    <a:pt x="15" y="17"/>
                    <a:pt x="15" y="17"/>
                    <a:pt x="15" y="17"/>
                  </a:cubicBezTo>
                  <a:cubicBezTo>
                    <a:pt x="15" y="17"/>
                    <a:pt x="16" y="18"/>
                    <a:pt x="17" y="21"/>
                  </a:cubicBezTo>
                  <a:cubicBezTo>
                    <a:pt x="18" y="23"/>
                    <a:pt x="18" y="23"/>
                    <a:pt x="20" y="25"/>
                  </a:cubicBezTo>
                  <a:cubicBezTo>
                    <a:pt x="22" y="25"/>
                    <a:pt x="22" y="26"/>
                    <a:pt x="22" y="28"/>
                  </a:cubicBezTo>
                  <a:cubicBezTo>
                    <a:pt x="22" y="30"/>
                    <a:pt x="22" y="32"/>
                    <a:pt x="21" y="34"/>
                  </a:cubicBezTo>
                  <a:cubicBezTo>
                    <a:pt x="21" y="35"/>
                    <a:pt x="21" y="35"/>
                    <a:pt x="21" y="36"/>
                  </a:cubicBezTo>
                  <a:cubicBezTo>
                    <a:pt x="21" y="36"/>
                    <a:pt x="21" y="37"/>
                    <a:pt x="21" y="38"/>
                  </a:cubicBezTo>
                  <a:cubicBezTo>
                    <a:pt x="21" y="38"/>
                    <a:pt x="21" y="38"/>
                    <a:pt x="21" y="38"/>
                  </a:cubicBezTo>
                  <a:cubicBezTo>
                    <a:pt x="21" y="38"/>
                    <a:pt x="21" y="39"/>
                    <a:pt x="21" y="39"/>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86">
              <a:extLst>
                <a:ext uri="{FF2B5EF4-FFF2-40B4-BE49-F238E27FC236}">
                  <a16:creationId xmlns:a16="http://schemas.microsoft.com/office/drawing/2014/main" id="{E8DDA895-C5B9-4805-90B9-29EA7D156BBB}"/>
                </a:ext>
              </a:extLst>
            </p:cNvPr>
            <p:cNvSpPr>
              <a:spLocks/>
            </p:cNvSpPr>
            <p:nvPr userDrawn="1"/>
          </p:nvSpPr>
          <p:spPr bwMode="auto">
            <a:xfrm>
              <a:off x="251" y="285"/>
              <a:ext cx="16" cy="30"/>
            </a:xfrm>
            <a:custGeom>
              <a:avLst/>
              <a:gdLst>
                <a:gd name="T0" fmla="*/ 3 w 8"/>
                <a:gd name="T1" fmla="*/ 14 h 14"/>
                <a:gd name="T2" fmla="*/ 4 w 8"/>
                <a:gd name="T3" fmla="*/ 13 h 14"/>
                <a:gd name="T4" fmla="*/ 5 w 8"/>
                <a:gd name="T5" fmla="*/ 11 h 14"/>
                <a:gd name="T6" fmla="*/ 5 w 8"/>
                <a:gd name="T7" fmla="*/ 11 h 14"/>
                <a:gd name="T8" fmla="*/ 5 w 8"/>
                <a:gd name="T9" fmla="*/ 10 h 14"/>
                <a:gd name="T10" fmla="*/ 5 w 8"/>
                <a:gd name="T11" fmla="*/ 10 h 14"/>
                <a:gd name="T12" fmla="*/ 5 w 8"/>
                <a:gd name="T13" fmla="*/ 10 h 14"/>
                <a:gd name="T14" fmla="*/ 6 w 8"/>
                <a:gd name="T15" fmla="*/ 10 h 14"/>
                <a:gd name="T16" fmla="*/ 6 w 8"/>
                <a:gd name="T17" fmla="*/ 10 h 14"/>
                <a:gd name="T18" fmla="*/ 7 w 8"/>
                <a:gd name="T19" fmla="*/ 9 h 14"/>
                <a:gd name="T20" fmla="*/ 6 w 8"/>
                <a:gd name="T21" fmla="*/ 9 h 14"/>
                <a:gd name="T22" fmla="*/ 6 w 8"/>
                <a:gd name="T23" fmla="*/ 8 h 14"/>
                <a:gd name="T24" fmla="*/ 7 w 8"/>
                <a:gd name="T25" fmla="*/ 8 h 14"/>
                <a:gd name="T26" fmla="*/ 7 w 8"/>
                <a:gd name="T27" fmla="*/ 8 h 14"/>
                <a:gd name="T28" fmla="*/ 7 w 8"/>
                <a:gd name="T29" fmla="*/ 8 h 14"/>
                <a:gd name="T30" fmla="*/ 8 w 8"/>
                <a:gd name="T31" fmla="*/ 8 h 14"/>
                <a:gd name="T32" fmla="*/ 8 w 8"/>
                <a:gd name="T33" fmla="*/ 8 h 14"/>
                <a:gd name="T34" fmla="*/ 8 w 8"/>
                <a:gd name="T35" fmla="*/ 8 h 14"/>
                <a:gd name="T36" fmla="*/ 8 w 8"/>
                <a:gd name="T37" fmla="*/ 7 h 14"/>
                <a:gd name="T38" fmla="*/ 8 w 8"/>
                <a:gd name="T39" fmla="*/ 7 h 14"/>
                <a:gd name="T40" fmla="*/ 7 w 8"/>
                <a:gd name="T41" fmla="*/ 5 h 14"/>
                <a:gd name="T42" fmla="*/ 7 w 8"/>
                <a:gd name="T43" fmla="*/ 3 h 14"/>
                <a:gd name="T44" fmla="*/ 6 w 8"/>
                <a:gd name="T45" fmla="*/ 1 h 14"/>
                <a:gd name="T46" fmla="*/ 6 w 8"/>
                <a:gd name="T47" fmla="*/ 0 h 14"/>
                <a:gd name="T48" fmla="*/ 5 w 8"/>
                <a:gd name="T49" fmla="*/ 0 h 14"/>
                <a:gd name="T50" fmla="*/ 4 w 8"/>
                <a:gd name="T51" fmla="*/ 1 h 14"/>
                <a:gd name="T52" fmla="*/ 4 w 8"/>
                <a:gd name="T53" fmla="*/ 4 h 14"/>
                <a:gd name="T54" fmla="*/ 5 w 8"/>
                <a:gd name="T55" fmla="*/ 7 h 14"/>
                <a:gd name="T56" fmla="*/ 3 w 8"/>
                <a:gd name="T57" fmla="*/ 10 h 14"/>
                <a:gd name="T58" fmla="*/ 0 w 8"/>
                <a:gd name="T59" fmla="*/ 13 h 14"/>
                <a:gd name="T60" fmla="*/ 0 w 8"/>
                <a:gd name="T61" fmla="*/ 13 h 14"/>
                <a:gd name="T62" fmla="*/ 1 w 8"/>
                <a:gd name="T63" fmla="*/ 13 h 14"/>
                <a:gd name="T64" fmla="*/ 1 w 8"/>
                <a:gd name="T65" fmla="*/ 13 h 14"/>
                <a:gd name="T66" fmla="*/ 2 w 8"/>
                <a:gd name="T67" fmla="*/ 12 h 14"/>
                <a:gd name="T68" fmla="*/ 2 w 8"/>
                <a:gd name="T69" fmla="*/ 11 h 14"/>
                <a:gd name="T70" fmla="*/ 2 w 8"/>
                <a:gd name="T71" fmla="*/ 11 h 14"/>
                <a:gd name="T72" fmla="*/ 3 w 8"/>
                <a:gd name="T73" fmla="*/ 11 h 14"/>
                <a:gd name="T74" fmla="*/ 3 w 8"/>
                <a:gd name="T75" fmla="*/ 11 h 14"/>
                <a:gd name="T76" fmla="*/ 3 w 8"/>
                <a:gd name="T77" fmla="*/ 11 h 14"/>
                <a:gd name="T78" fmla="*/ 3 w 8"/>
                <a:gd name="T79" fmla="*/ 12 h 14"/>
                <a:gd name="T80" fmla="*/ 3 w 8"/>
                <a:gd name="T81" fmla="*/ 12 h 14"/>
                <a:gd name="T82" fmla="*/ 3 w 8"/>
                <a:gd name="T8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 h="14">
                  <a:moveTo>
                    <a:pt x="3" y="14"/>
                  </a:moveTo>
                  <a:cubicBezTo>
                    <a:pt x="4" y="14"/>
                    <a:pt x="4" y="13"/>
                    <a:pt x="4" y="13"/>
                  </a:cubicBezTo>
                  <a:cubicBezTo>
                    <a:pt x="5" y="12"/>
                    <a:pt x="5" y="12"/>
                    <a:pt x="5" y="11"/>
                  </a:cubicBezTo>
                  <a:cubicBezTo>
                    <a:pt x="5" y="11"/>
                    <a:pt x="5" y="11"/>
                    <a:pt x="5" y="11"/>
                  </a:cubicBezTo>
                  <a:cubicBezTo>
                    <a:pt x="5" y="10"/>
                    <a:pt x="5" y="10"/>
                    <a:pt x="5" y="10"/>
                  </a:cubicBezTo>
                  <a:cubicBezTo>
                    <a:pt x="5" y="10"/>
                    <a:pt x="5" y="10"/>
                    <a:pt x="5" y="10"/>
                  </a:cubicBezTo>
                  <a:cubicBezTo>
                    <a:pt x="5" y="10"/>
                    <a:pt x="5" y="10"/>
                    <a:pt x="5" y="10"/>
                  </a:cubicBezTo>
                  <a:cubicBezTo>
                    <a:pt x="6" y="10"/>
                    <a:pt x="6" y="10"/>
                    <a:pt x="6" y="10"/>
                  </a:cubicBezTo>
                  <a:cubicBezTo>
                    <a:pt x="6" y="10"/>
                    <a:pt x="6" y="10"/>
                    <a:pt x="6" y="10"/>
                  </a:cubicBezTo>
                  <a:cubicBezTo>
                    <a:pt x="6" y="10"/>
                    <a:pt x="7" y="9"/>
                    <a:pt x="7" y="9"/>
                  </a:cubicBezTo>
                  <a:cubicBezTo>
                    <a:pt x="6" y="9"/>
                    <a:pt x="6" y="9"/>
                    <a:pt x="6" y="9"/>
                  </a:cubicBezTo>
                  <a:cubicBezTo>
                    <a:pt x="6" y="8"/>
                    <a:pt x="6" y="8"/>
                    <a:pt x="6" y="8"/>
                  </a:cubicBezTo>
                  <a:cubicBezTo>
                    <a:pt x="6" y="8"/>
                    <a:pt x="7" y="8"/>
                    <a:pt x="7" y="8"/>
                  </a:cubicBezTo>
                  <a:cubicBezTo>
                    <a:pt x="7" y="8"/>
                    <a:pt x="7" y="8"/>
                    <a:pt x="7" y="8"/>
                  </a:cubicBezTo>
                  <a:cubicBezTo>
                    <a:pt x="7" y="8"/>
                    <a:pt x="7" y="8"/>
                    <a:pt x="7" y="8"/>
                  </a:cubicBezTo>
                  <a:cubicBezTo>
                    <a:pt x="7" y="8"/>
                    <a:pt x="7" y="8"/>
                    <a:pt x="8" y="8"/>
                  </a:cubicBezTo>
                  <a:cubicBezTo>
                    <a:pt x="8" y="8"/>
                    <a:pt x="8" y="8"/>
                    <a:pt x="8" y="8"/>
                  </a:cubicBezTo>
                  <a:cubicBezTo>
                    <a:pt x="8" y="8"/>
                    <a:pt x="8" y="8"/>
                    <a:pt x="8" y="8"/>
                  </a:cubicBezTo>
                  <a:cubicBezTo>
                    <a:pt x="8" y="7"/>
                    <a:pt x="8" y="7"/>
                    <a:pt x="8" y="7"/>
                  </a:cubicBezTo>
                  <a:cubicBezTo>
                    <a:pt x="8" y="7"/>
                    <a:pt x="8" y="7"/>
                    <a:pt x="8" y="7"/>
                  </a:cubicBezTo>
                  <a:cubicBezTo>
                    <a:pt x="7" y="7"/>
                    <a:pt x="7" y="6"/>
                    <a:pt x="7" y="5"/>
                  </a:cubicBezTo>
                  <a:cubicBezTo>
                    <a:pt x="7" y="4"/>
                    <a:pt x="7" y="3"/>
                    <a:pt x="7" y="3"/>
                  </a:cubicBezTo>
                  <a:cubicBezTo>
                    <a:pt x="7" y="3"/>
                    <a:pt x="6" y="2"/>
                    <a:pt x="6" y="1"/>
                  </a:cubicBezTo>
                  <a:cubicBezTo>
                    <a:pt x="6" y="1"/>
                    <a:pt x="6" y="0"/>
                    <a:pt x="6" y="0"/>
                  </a:cubicBezTo>
                  <a:cubicBezTo>
                    <a:pt x="6" y="0"/>
                    <a:pt x="6" y="0"/>
                    <a:pt x="5" y="0"/>
                  </a:cubicBezTo>
                  <a:cubicBezTo>
                    <a:pt x="4" y="0"/>
                    <a:pt x="4" y="0"/>
                    <a:pt x="4" y="1"/>
                  </a:cubicBezTo>
                  <a:cubicBezTo>
                    <a:pt x="4" y="2"/>
                    <a:pt x="4" y="3"/>
                    <a:pt x="4" y="4"/>
                  </a:cubicBezTo>
                  <a:cubicBezTo>
                    <a:pt x="5" y="6"/>
                    <a:pt x="5" y="6"/>
                    <a:pt x="5" y="7"/>
                  </a:cubicBezTo>
                  <a:cubicBezTo>
                    <a:pt x="5" y="8"/>
                    <a:pt x="5" y="9"/>
                    <a:pt x="3" y="10"/>
                  </a:cubicBezTo>
                  <a:cubicBezTo>
                    <a:pt x="1" y="10"/>
                    <a:pt x="0" y="11"/>
                    <a:pt x="0" y="13"/>
                  </a:cubicBezTo>
                  <a:cubicBezTo>
                    <a:pt x="0" y="13"/>
                    <a:pt x="0" y="13"/>
                    <a:pt x="0" y="13"/>
                  </a:cubicBezTo>
                  <a:cubicBezTo>
                    <a:pt x="0" y="13"/>
                    <a:pt x="0" y="13"/>
                    <a:pt x="1" y="13"/>
                  </a:cubicBezTo>
                  <a:cubicBezTo>
                    <a:pt x="1" y="13"/>
                    <a:pt x="1" y="13"/>
                    <a:pt x="1" y="13"/>
                  </a:cubicBezTo>
                  <a:cubicBezTo>
                    <a:pt x="2" y="12"/>
                    <a:pt x="2" y="12"/>
                    <a:pt x="2" y="12"/>
                  </a:cubicBezTo>
                  <a:cubicBezTo>
                    <a:pt x="2" y="11"/>
                    <a:pt x="2" y="11"/>
                    <a:pt x="2"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2"/>
                  </a:cubicBezTo>
                  <a:cubicBezTo>
                    <a:pt x="3" y="12"/>
                    <a:pt x="3" y="12"/>
                    <a:pt x="3" y="12"/>
                  </a:cubicBezTo>
                  <a:cubicBezTo>
                    <a:pt x="3" y="13"/>
                    <a:pt x="3" y="14"/>
                    <a:pt x="3"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87">
              <a:extLst>
                <a:ext uri="{FF2B5EF4-FFF2-40B4-BE49-F238E27FC236}">
                  <a16:creationId xmlns:a16="http://schemas.microsoft.com/office/drawing/2014/main" id="{F8657E25-B2D5-49F5-977A-94AA9460416B}"/>
                </a:ext>
              </a:extLst>
            </p:cNvPr>
            <p:cNvSpPr>
              <a:spLocks/>
            </p:cNvSpPr>
            <p:nvPr userDrawn="1"/>
          </p:nvSpPr>
          <p:spPr bwMode="auto">
            <a:xfrm>
              <a:off x="215" y="247"/>
              <a:ext cx="19" cy="36"/>
            </a:xfrm>
            <a:custGeom>
              <a:avLst/>
              <a:gdLst>
                <a:gd name="T0" fmla="*/ 2 w 9"/>
                <a:gd name="T1" fmla="*/ 0 h 17"/>
                <a:gd name="T2" fmla="*/ 2 w 9"/>
                <a:gd name="T3" fmla="*/ 1 h 17"/>
                <a:gd name="T4" fmla="*/ 2 w 9"/>
                <a:gd name="T5" fmla="*/ 2 h 17"/>
                <a:gd name="T6" fmla="*/ 2 w 9"/>
                <a:gd name="T7" fmla="*/ 2 h 17"/>
                <a:gd name="T8" fmla="*/ 2 w 9"/>
                <a:gd name="T9" fmla="*/ 4 h 17"/>
                <a:gd name="T10" fmla="*/ 2 w 9"/>
                <a:gd name="T11" fmla="*/ 5 h 17"/>
                <a:gd name="T12" fmla="*/ 2 w 9"/>
                <a:gd name="T13" fmla="*/ 5 h 17"/>
                <a:gd name="T14" fmla="*/ 2 w 9"/>
                <a:gd name="T15" fmla="*/ 5 h 17"/>
                <a:gd name="T16" fmla="*/ 2 w 9"/>
                <a:gd name="T17" fmla="*/ 5 h 17"/>
                <a:gd name="T18" fmla="*/ 1 w 9"/>
                <a:gd name="T19" fmla="*/ 5 h 17"/>
                <a:gd name="T20" fmla="*/ 0 w 9"/>
                <a:gd name="T21" fmla="*/ 5 h 17"/>
                <a:gd name="T22" fmla="*/ 0 w 9"/>
                <a:gd name="T23" fmla="*/ 5 h 17"/>
                <a:gd name="T24" fmla="*/ 1 w 9"/>
                <a:gd name="T25" fmla="*/ 6 h 17"/>
                <a:gd name="T26" fmla="*/ 1 w 9"/>
                <a:gd name="T27" fmla="*/ 7 h 17"/>
                <a:gd name="T28" fmla="*/ 2 w 9"/>
                <a:gd name="T29" fmla="*/ 8 h 17"/>
                <a:gd name="T30" fmla="*/ 2 w 9"/>
                <a:gd name="T31" fmla="*/ 8 h 17"/>
                <a:gd name="T32" fmla="*/ 3 w 9"/>
                <a:gd name="T33" fmla="*/ 8 h 17"/>
                <a:gd name="T34" fmla="*/ 2 w 9"/>
                <a:gd name="T35" fmla="*/ 8 h 17"/>
                <a:gd name="T36" fmla="*/ 2 w 9"/>
                <a:gd name="T37" fmla="*/ 8 h 17"/>
                <a:gd name="T38" fmla="*/ 2 w 9"/>
                <a:gd name="T39" fmla="*/ 9 h 17"/>
                <a:gd name="T40" fmla="*/ 2 w 9"/>
                <a:gd name="T41" fmla="*/ 10 h 17"/>
                <a:gd name="T42" fmla="*/ 2 w 9"/>
                <a:gd name="T43" fmla="*/ 11 h 17"/>
                <a:gd name="T44" fmla="*/ 3 w 9"/>
                <a:gd name="T45" fmla="*/ 11 h 17"/>
                <a:gd name="T46" fmla="*/ 3 w 9"/>
                <a:gd name="T47" fmla="*/ 12 h 17"/>
                <a:gd name="T48" fmla="*/ 4 w 9"/>
                <a:gd name="T49" fmla="*/ 12 h 17"/>
                <a:gd name="T50" fmla="*/ 4 w 9"/>
                <a:gd name="T51" fmla="*/ 12 h 17"/>
                <a:gd name="T52" fmla="*/ 3 w 9"/>
                <a:gd name="T53" fmla="*/ 12 h 17"/>
                <a:gd name="T54" fmla="*/ 3 w 9"/>
                <a:gd name="T55" fmla="*/ 13 h 17"/>
                <a:gd name="T56" fmla="*/ 4 w 9"/>
                <a:gd name="T57" fmla="*/ 14 h 17"/>
                <a:gd name="T58" fmla="*/ 5 w 9"/>
                <a:gd name="T59" fmla="*/ 15 h 17"/>
                <a:gd name="T60" fmla="*/ 6 w 9"/>
                <a:gd name="T61" fmla="*/ 15 h 17"/>
                <a:gd name="T62" fmla="*/ 6 w 9"/>
                <a:gd name="T63" fmla="*/ 15 h 17"/>
                <a:gd name="T64" fmla="*/ 6 w 9"/>
                <a:gd name="T65" fmla="*/ 15 h 17"/>
                <a:gd name="T66" fmla="*/ 5 w 9"/>
                <a:gd name="T67" fmla="*/ 16 h 17"/>
                <a:gd name="T68" fmla="*/ 5 w 9"/>
                <a:gd name="T69" fmla="*/ 16 h 17"/>
                <a:gd name="T70" fmla="*/ 6 w 9"/>
                <a:gd name="T71" fmla="*/ 17 h 17"/>
                <a:gd name="T72" fmla="*/ 6 w 9"/>
                <a:gd name="T73" fmla="*/ 17 h 17"/>
                <a:gd name="T74" fmla="*/ 7 w 9"/>
                <a:gd name="T75" fmla="*/ 17 h 17"/>
                <a:gd name="T76" fmla="*/ 8 w 9"/>
                <a:gd name="T77" fmla="*/ 16 h 17"/>
                <a:gd name="T78" fmla="*/ 9 w 9"/>
                <a:gd name="T79" fmla="*/ 15 h 17"/>
                <a:gd name="T80" fmla="*/ 9 w 9"/>
                <a:gd name="T81" fmla="*/ 15 h 17"/>
                <a:gd name="T82" fmla="*/ 9 w 9"/>
                <a:gd name="T83" fmla="*/ 13 h 17"/>
                <a:gd name="T84" fmla="*/ 8 w 9"/>
                <a:gd name="T85" fmla="*/ 13 h 17"/>
                <a:gd name="T86" fmla="*/ 8 w 9"/>
                <a:gd name="T87" fmla="*/ 13 h 17"/>
                <a:gd name="T88" fmla="*/ 7 w 9"/>
                <a:gd name="T89" fmla="*/ 14 h 17"/>
                <a:gd name="T90" fmla="*/ 4 w 9"/>
                <a:gd name="T91" fmla="*/ 9 h 17"/>
                <a:gd name="T92" fmla="*/ 3 w 9"/>
                <a:gd name="T93" fmla="*/ 7 h 17"/>
                <a:gd name="T94" fmla="*/ 4 w 9"/>
                <a:gd name="T95" fmla="*/ 5 h 17"/>
                <a:gd name="T96" fmla="*/ 4 w 9"/>
                <a:gd name="T97" fmla="*/ 4 h 17"/>
                <a:gd name="T98" fmla="*/ 4 w 9"/>
                <a:gd name="T99" fmla="*/ 3 h 17"/>
                <a:gd name="T100" fmla="*/ 2 w 9"/>
                <a:gd name="T10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 h="17">
                  <a:moveTo>
                    <a:pt x="2" y="0"/>
                  </a:moveTo>
                  <a:cubicBezTo>
                    <a:pt x="2" y="1"/>
                    <a:pt x="2" y="1"/>
                    <a:pt x="2" y="1"/>
                  </a:cubicBezTo>
                  <a:cubicBezTo>
                    <a:pt x="2" y="1"/>
                    <a:pt x="2" y="1"/>
                    <a:pt x="2" y="2"/>
                  </a:cubicBezTo>
                  <a:cubicBezTo>
                    <a:pt x="2" y="2"/>
                    <a:pt x="2" y="2"/>
                    <a:pt x="2" y="2"/>
                  </a:cubicBezTo>
                  <a:cubicBezTo>
                    <a:pt x="2" y="3"/>
                    <a:pt x="2" y="4"/>
                    <a:pt x="2" y="4"/>
                  </a:cubicBezTo>
                  <a:cubicBezTo>
                    <a:pt x="2" y="5"/>
                    <a:pt x="2" y="5"/>
                    <a:pt x="2" y="5"/>
                  </a:cubicBezTo>
                  <a:cubicBezTo>
                    <a:pt x="2" y="5"/>
                    <a:pt x="2" y="5"/>
                    <a:pt x="2" y="5"/>
                  </a:cubicBezTo>
                  <a:cubicBezTo>
                    <a:pt x="2" y="5"/>
                    <a:pt x="2" y="5"/>
                    <a:pt x="2" y="5"/>
                  </a:cubicBezTo>
                  <a:cubicBezTo>
                    <a:pt x="2" y="5"/>
                    <a:pt x="2" y="5"/>
                    <a:pt x="2" y="5"/>
                  </a:cubicBezTo>
                  <a:cubicBezTo>
                    <a:pt x="2" y="5"/>
                    <a:pt x="1" y="5"/>
                    <a:pt x="1" y="5"/>
                  </a:cubicBezTo>
                  <a:cubicBezTo>
                    <a:pt x="0" y="5"/>
                    <a:pt x="0" y="5"/>
                    <a:pt x="0" y="5"/>
                  </a:cubicBezTo>
                  <a:cubicBezTo>
                    <a:pt x="0" y="5"/>
                    <a:pt x="0" y="5"/>
                    <a:pt x="0" y="5"/>
                  </a:cubicBezTo>
                  <a:cubicBezTo>
                    <a:pt x="1" y="6"/>
                    <a:pt x="1" y="6"/>
                    <a:pt x="1" y="6"/>
                  </a:cubicBezTo>
                  <a:cubicBezTo>
                    <a:pt x="1" y="7"/>
                    <a:pt x="1" y="7"/>
                    <a:pt x="1" y="7"/>
                  </a:cubicBezTo>
                  <a:cubicBezTo>
                    <a:pt x="2" y="8"/>
                    <a:pt x="2" y="8"/>
                    <a:pt x="2" y="8"/>
                  </a:cubicBezTo>
                  <a:cubicBezTo>
                    <a:pt x="2" y="8"/>
                    <a:pt x="2" y="8"/>
                    <a:pt x="2" y="8"/>
                  </a:cubicBezTo>
                  <a:cubicBezTo>
                    <a:pt x="2" y="8"/>
                    <a:pt x="3" y="8"/>
                    <a:pt x="3" y="8"/>
                  </a:cubicBezTo>
                  <a:cubicBezTo>
                    <a:pt x="3" y="8"/>
                    <a:pt x="2" y="8"/>
                    <a:pt x="2" y="8"/>
                  </a:cubicBezTo>
                  <a:cubicBezTo>
                    <a:pt x="2" y="8"/>
                    <a:pt x="2" y="8"/>
                    <a:pt x="2" y="8"/>
                  </a:cubicBezTo>
                  <a:cubicBezTo>
                    <a:pt x="2" y="8"/>
                    <a:pt x="2" y="9"/>
                    <a:pt x="2" y="9"/>
                  </a:cubicBezTo>
                  <a:cubicBezTo>
                    <a:pt x="2" y="9"/>
                    <a:pt x="2" y="9"/>
                    <a:pt x="2" y="10"/>
                  </a:cubicBezTo>
                  <a:cubicBezTo>
                    <a:pt x="2" y="11"/>
                    <a:pt x="2" y="11"/>
                    <a:pt x="2" y="11"/>
                  </a:cubicBezTo>
                  <a:cubicBezTo>
                    <a:pt x="3" y="11"/>
                    <a:pt x="3" y="11"/>
                    <a:pt x="3" y="11"/>
                  </a:cubicBezTo>
                  <a:cubicBezTo>
                    <a:pt x="3" y="12"/>
                    <a:pt x="3" y="12"/>
                    <a:pt x="3" y="12"/>
                  </a:cubicBezTo>
                  <a:cubicBezTo>
                    <a:pt x="4" y="12"/>
                    <a:pt x="4" y="12"/>
                    <a:pt x="4" y="12"/>
                  </a:cubicBezTo>
                  <a:cubicBezTo>
                    <a:pt x="4" y="12"/>
                    <a:pt x="4" y="12"/>
                    <a:pt x="4" y="12"/>
                  </a:cubicBezTo>
                  <a:cubicBezTo>
                    <a:pt x="3" y="12"/>
                    <a:pt x="3" y="12"/>
                    <a:pt x="3" y="12"/>
                  </a:cubicBezTo>
                  <a:cubicBezTo>
                    <a:pt x="3" y="12"/>
                    <a:pt x="3" y="12"/>
                    <a:pt x="3" y="13"/>
                  </a:cubicBezTo>
                  <a:cubicBezTo>
                    <a:pt x="3" y="13"/>
                    <a:pt x="3" y="13"/>
                    <a:pt x="4" y="14"/>
                  </a:cubicBezTo>
                  <a:cubicBezTo>
                    <a:pt x="4" y="15"/>
                    <a:pt x="5" y="15"/>
                    <a:pt x="5" y="15"/>
                  </a:cubicBezTo>
                  <a:cubicBezTo>
                    <a:pt x="6" y="15"/>
                    <a:pt x="6" y="15"/>
                    <a:pt x="6" y="15"/>
                  </a:cubicBezTo>
                  <a:cubicBezTo>
                    <a:pt x="6" y="15"/>
                    <a:pt x="6" y="15"/>
                    <a:pt x="6" y="15"/>
                  </a:cubicBezTo>
                  <a:cubicBezTo>
                    <a:pt x="6" y="15"/>
                    <a:pt x="6" y="15"/>
                    <a:pt x="6" y="15"/>
                  </a:cubicBezTo>
                  <a:cubicBezTo>
                    <a:pt x="5" y="16"/>
                    <a:pt x="5" y="16"/>
                    <a:pt x="5" y="16"/>
                  </a:cubicBezTo>
                  <a:cubicBezTo>
                    <a:pt x="5" y="16"/>
                    <a:pt x="5" y="16"/>
                    <a:pt x="5" y="16"/>
                  </a:cubicBezTo>
                  <a:cubicBezTo>
                    <a:pt x="6" y="17"/>
                    <a:pt x="6" y="17"/>
                    <a:pt x="6" y="17"/>
                  </a:cubicBezTo>
                  <a:cubicBezTo>
                    <a:pt x="6" y="17"/>
                    <a:pt x="6" y="17"/>
                    <a:pt x="6" y="17"/>
                  </a:cubicBezTo>
                  <a:cubicBezTo>
                    <a:pt x="6" y="17"/>
                    <a:pt x="7" y="17"/>
                    <a:pt x="7" y="17"/>
                  </a:cubicBezTo>
                  <a:cubicBezTo>
                    <a:pt x="7" y="16"/>
                    <a:pt x="7" y="16"/>
                    <a:pt x="8" y="16"/>
                  </a:cubicBezTo>
                  <a:cubicBezTo>
                    <a:pt x="9" y="16"/>
                    <a:pt x="9" y="16"/>
                    <a:pt x="9" y="15"/>
                  </a:cubicBezTo>
                  <a:cubicBezTo>
                    <a:pt x="9" y="15"/>
                    <a:pt x="9" y="15"/>
                    <a:pt x="9" y="15"/>
                  </a:cubicBezTo>
                  <a:cubicBezTo>
                    <a:pt x="9" y="14"/>
                    <a:pt x="9" y="14"/>
                    <a:pt x="9" y="13"/>
                  </a:cubicBezTo>
                  <a:cubicBezTo>
                    <a:pt x="9" y="13"/>
                    <a:pt x="9" y="13"/>
                    <a:pt x="8" y="13"/>
                  </a:cubicBezTo>
                  <a:cubicBezTo>
                    <a:pt x="8" y="13"/>
                    <a:pt x="8" y="13"/>
                    <a:pt x="8" y="13"/>
                  </a:cubicBezTo>
                  <a:cubicBezTo>
                    <a:pt x="8" y="13"/>
                    <a:pt x="7" y="14"/>
                    <a:pt x="7" y="14"/>
                  </a:cubicBezTo>
                  <a:cubicBezTo>
                    <a:pt x="6" y="14"/>
                    <a:pt x="4" y="12"/>
                    <a:pt x="4" y="9"/>
                  </a:cubicBezTo>
                  <a:cubicBezTo>
                    <a:pt x="3" y="9"/>
                    <a:pt x="3" y="8"/>
                    <a:pt x="3" y="7"/>
                  </a:cubicBezTo>
                  <a:cubicBezTo>
                    <a:pt x="3" y="7"/>
                    <a:pt x="3" y="6"/>
                    <a:pt x="4" y="5"/>
                  </a:cubicBezTo>
                  <a:cubicBezTo>
                    <a:pt x="4" y="4"/>
                    <a:pt x="4" y="4"/>
                    <a:pt x="4" y="4"/>
                  </a:cubicBezTo>
                  <a:cubicBezTo>
                    <a:pt x="4" y="3"/>
                    <a:pt x="4" y="3"/>
                    <a:pt x="4" y="3"/>
                  </a:cubicBezTo>
                  <a:cubicBezTo>
                    <a:pt x="4" y="2"/>
                    <a:pt x="3" y="1"/>
                    <a:pt x="2"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88">
              <a:extLst>
                <a:ext uri="{FF2B5EF4-FFF2-40B4-BE49-F238E27FC236}">
                  <a16:creationId xmlns:a16="http://schemas.microsoft.com/office/drawing/2014/main" id="{05B2003A-9788-4399-BFFC-CEA2CBD446AE}"/>
                </a:ext>
              </a:extLst>
            </p:cNvPr>
            <p:cNvSpPr>
              <a:spLocks/>
            </p:cNvSpPr>
            <p:nvPr userDrawn="1"/>
          </p:nvSpPr>
          <p:spPr bwMode="auto">
            <a:xfrm>
              <a:off x="224" y="258"/>
              <a:ext cx="2" cy="6"/>
            </a:xfrm>
            <a:custGeom>
              <a:avLst/>
              <a:gdLst>
                <a:gd name="T0" fmla="*/ 0 w 1"/>
                <a:gd name="T1" fmla="*/ 0 h 3"/>
                <a:gd name="T2" fmla="*/ 0 w 1"/>
                <a:gd name="T3" fmla="*/ 2 h 3"/>
                <a:gd name="T4" fmla="*/ 0 w 1"/>
                <a:gd name="T5" fmla="*/ 3 h 3"/>
                <a:gd name="T6" fmla="*/ 0 w 1"/>
                <a:gd name="T7" fmla="*/ 3 h 3"/>
                <a:gd name="T8" fmla="*/ 1 w 1"/>
                <a:gd name="T9" fmla="*/ 2 h 3"/>
                <a:gd name="T10" fmla="*/ 1 w 1"/>
                <a:gd name="T11" fmla="*/ 2 h 3"/>
                <a:gd name="T12" fmla="*/ 1 w 1"/>
                <a:gd name="T13" fmla="*/ 1 h 3"/>
                <a:gd name="T14" fmla="*/ 0 w 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0"/>
                  </a:moveTo>
                  <a:cubicBezTo>
                    <a:pt x="0" y="1"/>
                    <a:pt x="0" y="2"/>
                    <a:pt x="0" y="2"/>
                  </a:cubicBezTo>
                  <a:cubicBezTo>
                    <a:pt x="0" y="3"/>
                    <a:pt x="0" y="3"/>
                    <a:pt x="0" y="3"/>
                  </a:cubicBezTo>
                  <a:cubicBezTo>
                    <a:pt x="0" y="3"/>
                    <a:pt x="0" y="3"/>
                    <a:pt x="0" y="3"/>
                  </a:cubicBezTo>
                  <a:cubicBezTo>
                    <a:pt x="1" y="2"/>
                    <a:pt x="1" y="2"/>
                    <a:pt x="1" y="2"/>
                  </a:cubicBezTo>
                  <a:cubicBezTo>
                    <a:pt x="1" y="2"/>
                    <a:pt x="1" y="2"/>
                    <a:pt x="1" y="2"/>
                  </a:cubicBezTo>
                  <a:cubicBezTo>
                    <a:pt x="1" y="2"/>
                    <a:pt x="1" y="1"/>
                    <a:pt x="1" y="1"/>
                  </a:cubicBezTo>
                  <a:cubicBezTo>
                    <a:pt x="1" y="1"/>
                    <a:pt x="1"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89">
              <a:extLst>
                <a:ext uri="{FF2B5EF4-FFF2-40B4-BE49-F238E27FC236}">
                  <a16:creationId xmlns:a16="http://schemas.microsoft.com/office/drawing/2014/main" id="{B4A7D046-9B72-4E59-97DD-520A1B9CFE63}"/>
                </a:ext>
              </a:extLst>
            </p:cNvPr>
            <p:cNvSpPr>
              <a:spLocks/>
            </p:cNvSpPr>
            <p:nvPr userDrawn="1"/>
          </p:nvSpPr>
          <p:spPr bwMode="auto">
            <a:xfrm>
              <a:off x="232" y="289"/>
              <a:ext cx="6" cy="5"/>
            </a:xfrm>
            <a:custGeom>
              <a:avLst/>
              <a:gdLst>
                <a:gd name="T0" fmla="*/ 0 w 3"/>
                <a:gd name="T1" fmla="*/ 1 h 2"/>
                <a:gd name="T2" fmla="*/ 0 w 3"/>
                <a:gd name="T3" fmla="*/ 1 h 2"/>
                <a:gd name="T4" fmla="*/ 1 w 3"/>
                <a:gd name="T5" fmla="*/ 1 h 2"/>
                <a:gd name="T6" fmla="*/ 2 w 3"/>
                <a:gd name="T7" fmla="*/ 2 h 2"/>
                <a:gd name="T8" fmla="*/ 3 w 3"/>
                <a:gd name="T9" fmla="*/ 1 h 2"/>
                <a:gd name="T10" fmla="*/ 3 w 3"/>
                <a:gd name="T11" fmla="*/ 1 h 2"/>
                <a:gd name="T12" fmla="*/ 3 w 3"/>
                <a:gd name="T13" fmla="*/ 1 h 2"/>
                <a:gd name="T14" fmla="*/ 3 w 3"/>
                <a:gd name="T15" fmla="*/ 0 h 2"/>
                <a:gd name="T16" fmla="*/ 2 w 3"/>
                <a:gd name="T17" fmla="*/ 0 h 2"/>
                <a:gd name="T18" fmla="*/ 0 w 3"/>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0" y="1"/>
                  </a:moveTo>
                  <a:cubicBezTo>
                    <a:pt x="0" y="1"/>
                    <a:pt x="0" y="1"/>
                    <a:pt x="0" y="1"/>
                  </a:cubicBezTo>
                  <a:cubicBezTo>
                    <a:pt x="1" y="1"/>
                    <a:pt x="1" y="1"/>
                    <a:pt x="1" y="1"/>
                  </a:cubicBezTo>
                  <a:cubicBezTo>
                    <a:pt x="1" y="2"/>
                    <a:pt x="1" y="2"/>
                    <a:pt x="2" y="2"/>
                  </a:cubicBezTo>
                  <a:cubicBezTo>
                    <a:pt x="2" y="2"/>
                    <a:pt x="3" y="2"/>
                    <a:pt x="3" y="1"/>
                  </a:cubicBezTo>
                  <a:cubicBezTo>
                    <a:pt x="3" y="1"/>
                    <a:pt x="3" y="1"/>
                    <a:pt x="3" y="1"/>
                  </a:cubicBezTo>
                  <a:cubicBezTo>
                    <a:pt x="3" y="1"/>
                    <a:pt x="3" y="1"/>
                    <a:pt x="3" y="1"/>
                  </a:cubicBezTo>
                  <a:cubicBezTo>
                    <a:pt x="3" y="0"/>
                    <a:pt x="3" y="0"/>
                    <a:pt x="3"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90">
              <a:extLst>
                <a:ext uri="{FF2B5EF4-FFF2-40B4-BE49-F238E27FC236}">
                  <a16:creationId xmlns:a16="http://schemas.microsoft.com/office/drawing/2014/main" id="{D6BC1E5E-7C48-4FC0-BCCE-9290A9FCB08A}"/>
                </a:ext>
              </a:extLst>
            </p:cNvPr>
            <p:cNvSpPr>
              <a:spLocks/>
            </p:cNvSpPr>
            <p:nvPr userDrawn="1"/>
          </p:nvSpPr>
          <p:spPr bwMode="auto">
            <a:xfrm>
              <a:off x="249" y="302"/>
              <a:ext cx="8" cy="4"/>
            </a:xfrm>
            <a:custGeom>
              <a:avLst/>
              <a:gdLst>
                <a:gd name="T0" fmla="*/ 0 w 4"/>
                <a:gd name="T1" fmla="*/ 1 h 2"/>
                <a:gd name="T2" fmla="*/ 1 w 4"/>
                <a:gd name="T3" fmla="*/ 1 h 2"/>
                <a:gd name="T4" fmla="*/ 1 w 4"/>
                <a:gd name="T5" fmla="*/ 1 h 2"/>
                <a:gd name="T6" fmla="*/ 2 w 4"/>
                <a:gd name="T7" fmla="*/ 2 h 2"/>
                <a:gd name="T8" fmla="*/ 2 w 4"/>
                <a:gd name="T9" fmla="*/ 1 h 2"/>
                <a:gd name="T10" fmla="*/ 3 w 4"/>
                <a:gd name="T11" fmla="*/ 1 h 2"/>
                <a:gd name="T12" fmla="*/ 4 w 4"/>
                <a:gd name="T13" fmla="*/ 1 h 2"/>
                <a:gd name="T14" fmla="*/ 4 w 4"/>
                <a:gd name="T15" fmla="*/ 1 h 2"/>
                <a:gd name="T16" fmla="*/ 4 w 4"/>
                <a:gd name="T17" fmla="*/ 1 h 2"/>
                <a:gd name="T18" fmla="*/ 3 w 4"/>
                <a:gd name="T19" fmla="*/ 0 h 2"/>
                <a:gd name="T20" fmla="*/ 2 w 4"/>
                <a:gd name="T21" fmla="*/ 0 h 2"/>
                <a:gd name="T22" fmla="*/ 0 w 4"/>
                <a:gd name="T2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2">
                  <a:moveTo>
                    <a:pt x="0" y="1"/>
                  </a:moveTo>
                  <a:cubicBezTo>
                    <a:pt x="1" y="1"/>
                    <a:pt x="1" y="1"/>
                    <a:pt x="1" y="1"/>
                  </a:cubicBezTo>
                  <a:cubicBezTo>
                    <a:pt x="1" y="1"/>
                    <a:pt x="1" y="1"/>
                    <a:pt x="1" y="1"/>
                  </a:cubicBezTo>
                  <a:cubicBezTo>
                    <a:pt x="2" y="2"/>
                    <a:pt x="2" y="2"/>
                    <a:pt x="2" y="2"/>
                  </a:cubicBezTo>
                  <a:cubicBezTo>
                    <a:pt x="2" y="2"/>
                    <a:pt x="2" y="2"/>
                    <a:pt x="2" y="1"/>
                  </a:cubicBezTo>
                  <a:cubicBezTo>
                    <a:pt x="3" y="1"/>
                    <a:pt x="3" y="1"/>
                    <a:pt x="3" y="1"/>
                  </a:cubicBezTo>
                  <a:cubicBezTo>
                    <a:pt x="4" y="1"/>
                    <a:pt x="4" y="1"/>
                    <a:pt x="4" y="1"/>
                  </a:cubicBezTo>
                  <a:cubicBezTo>
                    <a:pt x="4" y="1"/>
                    <a:pt x="4" y="1"/>
                    <a:pt x="4" y="1"/>
                  </a:cubicBezTo>
                  <a:cubicBezTo>
                    <a:pt x="4" y="1"/>
                    <a:pt x="4" y="1"/>
                    <a:pt x="4" y="1"/>
                  </a:cubicBezTo>
                  <a:cubicBezTo>
                    <a:pt x="4" y="0"/>
                    <a:pt x="3" y="0"/>
                    <a:pt x="3"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91">
              <a:extLst>
                <a:ext uri="{FF2B5EF4-FFF2-40B4-BE49-F238E27FC236}">
                  <a16:creationId xmlns:a16="http://schemas.microsoft.com/office/drawing/2014/main" id="{44E1DD09-BCB2-4595-BBEF-10BA88A34262}"/>
                </a:ext>
              </a:extLst>
            </p:cNvPr>
            <p:cNvSpPr>
              <a:spLocks/>
            </p:cNvSpPr>
            <p:nvPr userDrawn="1"/>
          </p:nvSpPr>
          <p:spPr bwMode="auto">
            <a:xfrm>
              <a:off x="267" y="311"/>
              <a:ext cx="7" cy="8"/>
            </a:xfrm>
            <a:custGeom>
              <a:avLst/>
              <a:gdLst>
                <a:gd name="T0" fmla="*/ 0 w 3"/>
                <a:gd name="T1" fmla="*/ 4 h 4"/>
                <a:gd name="T2" fmla="*/ 1 w 3"/>
                <a:gd name="T3" fmla="*/ 3 h 4"/>
                <a:gd name="T4" fmla="*/ 3 w 3"/>
                <a:gd name="T5" fmla="*/ 0 h 4"/>
                <a:gd name="T6" fmla="*/ 3 w 3"/>
                <a:gd name="T7" fmla="*/ 0 h 4"/>
                <a:gd name="T8" fmla="*/ 2 w 3"/>
                <a:gd name="T9" fmla="*/ 0 h 4"/>
                <a:gd name="T10" fmla="*/ 2 w 3"/>
                <a:gd name="T11" fmla="*/ 1 h 4"/>
                <a:gd name="T12" fmla="*/ 1 w 3"/>
                <a:gd name="T13" fmla="*/ 1 h 4"/>
                <a:gd name="T14" fmla="*/ 0 w 3"/>
                <a:gd name="T15" fmla="*/ 3 h 4"/>
                <a:gd name="T16" fmla="*/ 0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4"/>
                  </a:moveTo>
                  <a:cubicBezTo>
                    <a:pt x="0" y="3"/>
                    <a:pt x="0" y="3"/>
                    <a:pt x="1" y="3"/>
                  </a:cubicBezTo>
                  <a:cubicBezTo>
                    <a:pt x="2" y="3"/>
                    <a:pt x="3" y="1"/>
                    <a:pt x="3" y="0"/>
                  </a:cubicBezTo>
                  <a:cubicBezTo>
                    <a:pt x="3" y="0"/>
                    <a:pt x="3" y="0"/>
                    <a:pt x="3" y="0"/>
                  </a:cubicBezTo>
                  <a:cubicBezTo>
                    <a:pt x="3" y="0"/>
                    <a:pt x="3" y="0"/>
                    <a:pt x="2" y="0"/>
                  </a:cubicBezTo>
                  <a:cubicBezTo>
                    <a:pt x="2" y="0"/>
                    <a:pt x="2" y="0"/>
                    <a:pt x="2" y="1"/>
                  </a:cubicBezTo>
                  <a:cubicBezTo>
                    <a:pt x="1" y="1"/>
                    <a:pt x="1" y="1"/>
                    <a:pt x="1" y="1"/>
                  </a:cubicBezTo>
                  <a:cubicBezTo>
                    <a:pt x="0" y="1"/>
                    <a:pt x="0" y="2"/>
                    <a:pt x="0" y="3"/>
                  </a:cubicBezTo>
                  <a:cubicBezTo>
                    <a:pt x="0" y="3"/>
                    <a:pt x="0" y="3"/>
                    <a:pt x="0" y="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92">
              <a:extLst>
                <a:ext uri="{FF2B5EF4-FFF2-40B4-BE49-F238E27FC236}">
                  <a16:creationId xmlns:a16="http://schemas.microsoft.com/office/drawing/2014/main" id="{58564472-816D-4F37-95AC-BA466C902B51}"/>
                </a:ext>
              </a:extLst>
            </p:cNvPr>
            <p:cNvSpPr>
              <a:spLocks/>
            </p:cNvSpPr>
            <p:nvPr userDrawn="1"/>
          </p:nvSpPr>
          <p:spPr bwMode="auto">
            <a:xfrm>
              <a:off x="234" y="251"/>
              <a:ext cx="6" cy="7"/>
            </a:xfrm>
            <a:custGeom>
              <a:avLst/>
              <a:gdLst>
                <a:gd name="T0" fmla="*/ 1 w 3"/>
                <a:gd name="T1" fmla="*/ 2 h 3"/>
                <a:gd name="T2" fmla="*/ 1 w 3"/>
                <a:gd name="T3" fmla="*/ 2 h 3"/>
                <a:gd name="T4" fmla="*/ 2 w 3"/>
                <a:gd name="T5" fmla="*/ 3 h 3"/>
                <a:gd name="T6" fmla="*/ 2 w 3"/>
                <a:gd name="T7" fmla="*/ 3 h 3"/>
                <a:gd name="T8" fmla="*/ 3 w 3"/>
                <a:gd name="T9" fmla="*/ 2 h 3"/>
                <a:gd name="T10" fmla="*/ 3 w 3"/>
                <a:gd name="T11" fmla="*/ 2 h 3"/>
                <a:gd name="T12" fmla="*/ 1 w 3"/>
                <a:gd name="T13" fmla="*/ 1 h 3"/>
                <a:gd name="T14" fmla="*/ 1 w 3"/>
                <a:gd name="T15" fmla="*/ 0 h 3"/>
                <a:gd name="T16" fmla="*/ 1 w 3"/>
                <a:gd name="T17" fmla="*/ 0 h 3"/>
                <a:gd name="T18" fmla="*/ 0 w 3"/>
                <a:gd name="T19" fmla="*/ 0 h 3"/>
                <a:gd name="T20" fmla="*/ 0 w 3"/>
                <a:gd name="T21" fmla="*/ 1 h 3"/>
                <a:gd name="T22" fmla="*/ 1 w 3"/>
                <a:gd name="T23" fmla="*/ 1 h 3"/>
                <a:gd name="T24" fmla="*/ 1 w 3"/>
                <a:gd name="T2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1" y="2"/>
                  </a:moveTo>
                  <a:cubicBezTo>
                    <a:pt x="1" y="2"/>
                    <a:pt x="1" y="2"/>
                    <a:pt x="1" y="2"/>
                  </a:cubicBezTo>
                  <a:cubicBezTo>
                    <a:pt x="1" y="2"/>
                    <a:pt x="2" y="3"/>
                    <a:pt x="2" y="3"/>
                  </a:cubicBezTo>
                  <a:cubicBezTo>
                    <a:pt x="2" y="3"/>
                    <a:pt x="2" y="3"/>
                    <a:pt x="2" y="3"/>
                  </a:cubicBezTo>
                  <a:cubicBezTo>
                    <a:pt x="3" y="2"/>
                    <a:pt x="3" y="2"/>
                    <a:pt x="3" y="2"/>
                  </a:cubicBezTo>
                  <a:cubicBezTo>
                    <a:pt x="3" y="2"/>
                    <a:pt x="3" y="2"/>
                    <a:pt x="3" y="2"/>
                  </a:cubicBezTo>
                  <a:cubicBezTo>
                    <a:pt x="3" y="1"/>
                    <a:pt x="2" y="1"/>
                    <a:pt x="1" y="1"/>
                  </a:cubicBezTo>
                  <a:cubicBezTo>
                    <a:pt x="1" y="1"/>
                    <a:pt x="1" y="1"/>
                    <a:pt x="1" y="0"/>
                  </a:cubicBezTo>
                  <a:cubicBezTo>
                    <a:pt x="1" y="0"/>
                    <a:pt x="1" y="0"/>
                    <a:pt x="1" y="0"/>
                  </a:cubicBezTo>
                  <a:cubicBezTo>
                    <a:pt x="0" y="0"/>
                    <a:pt x="0" y="0"/>
                    <a:pt x="0" y="0"/>
                  </a:cubicBezTo>
                  <a:cubicBezTo>
                    <a:pt x="0" y="1"/>
                    <a:pt x="0" y="1"/>
                    <a:pt x="0" y="1"/>
                  </a:cubicBezTo>
                  <a:cubicBezTo>
                    <a:pt x="1" y="1"/>
                    <a:pt x="1" y="1"/>
                    <a:pt x="1" y="1"/>
                  </a:cubicBezTo>
                  <a:lnTo>
                    <a:pt x="1" y="2"/>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93">
              <a:extLst>
                <a:ext uri="{FF2B5EF4-FFF2-40B4-BE49-F238E27FC236}">
                  <a16:creationId xmlns:a16="http://schemas.microsoft.com/office/drawing/2014/main" id="{164ABE6A-60C7-40D7-88C9-C61629130D68}"/>
                </a:ext>
              </a:extLst>
            </p:cNvPr>
            <p:cNvSpPr>
              <a:spLocks/>
            </p:cNvSpPr>
            <p:nvPr userDrawn="1"/>
          </p:nvSpPr>
          <p:spPr bwMode="auto">
            <a:xfrm>
              <a:off x="242" y="251"/>
              <a:ext cx="5" cy="7"/>
            </a:xfrm>
            <a:custGeom>
              <a:avLst/>
              <a:gdLst>
                <a:gd name="T0" fmla="*/ 1 w 2"/>
                <a:gd name="T1" fmla="*/ 2 h 3"/>
                <a:gd name="T2" fmla="*/ 0 w 2"/>
                <a:gd name="T3" fmla="*/ 3 h 3"/>
                <a:gd name="T4" fmla="*/ 0 w 2"/>
                <a:gd name="T5" fmla="*/ 3 h 3"/>
                <a:gd name="T6" fmla="*/ 0 w 2"/>
                <a:gd name="T7" fmla="*/ 3 h 3"/>
                <a:gd name="T8" fmla="*/ 0 w 2"/>
                <a:gd name="T9" fmla="*/ 2 h 3"/>
                <a:gd name="T10" fmla="*/ 0 w 2"/>
                <a:gd name="T11" fmla="*/ 1 h 3"/>
                <a:gd name="T12" fmla="*/ 0 w 2"/>
                <a:gd name="T13" fmla="*/ 1 h 3"/>
                <a:gd name="T14" fmla="*/ 1 w 2"/>
                <a:gd name="T15" fmla="*/ 1 h 3"/>
                <a:gd name="T16" fmla="*/ 2 w 2"/>
                <a:gd name="T17" fmla="*/ 0 h 3"/>
                <a:gd name="T18" fmla="*/ 2 w 2"/>
                <a:gd name="T19" fmla="*/ 0 h 3"/>
                <a:gd name="T20" fmla="*/ 2 w 2"/>
                <a:gd name="T21" fmla="*/ 0 h 3"/>
                <a:gd name="T22" fmla="*/ 2 w 2"/>
                <a:gd name="T23" fmla="*/ 0 h 3"/>
                <a:gd name="T24" fmla="*/ 1 w 2"/>
                <a:gd name="T25" fmla="*/ 1 h 3"/>
                <a:gd name="T26" fmla="*/ 1 w 2"/>
                <a:gd name="T2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3">
                  <a:moveTo>
                    <a:pt x="1" y="2"/>
                  </a:moveTo>
                  <a:cubicBezTo>
                    <a:pt x="0" y="3"/>
                    <a:pt x="0" y="3"/>
                    <a:pt x="0" y="3"/>
                  </a:cubicBezTo>
                  <a:cubicBezTo>
                    <a:pt x="0" y="3"/>
                    <a:pt x="0" y="3"/>
                    <a:pt x="0" y="3"/>
                  </a:cubicBezTo>
                  <a:cubicBezTo>
                    <a:pt x="0" y="3"/>
                    <a:pt x="0" y="3"/>
                    <a:pt x="0" y="3"/>
                  </a:cubicBezTo>
                  <a:cubicBezTo>
                    <a:pt x="0" y="3"/>
                    <a:pt x="0" y="2"/>
                    <a:pt x="0" y="2"/>
                  </a:cubicBezTo>
                  <a:cubicBezTo>
                    <a:pt x="0" y="1"/>
                    <a:pt x="0" y="1"/>
                    <a:pt x="0" y="1"/>
                  </a:cubicBezTo>
                  <a:cubicBezTo>
                    <a:pt x="0" y="1"/>
                    <a:pt x="0" y="1"/>
                    <a:pt x="0" y="1"/>
                  </a:cubicBezTo>
                  <a:cubicBezTo>
                    <a:pt x="1" y="1"/>
                    <a:pt x="1" y="1"/>
                    <a:pt x="1" y="1"/>
                  </a:cubicBezTo>
                  <a:cubicBezTo>
                    <a:pt x="1" y="0"/>
                    <a:pt x="1" y="0"/>
                    <a:pt x="2" y="0"/>
                  </a:cubicBezTo>
                  <a:cubicBezTo>
                    <a:pt x="2" y="0"/>
                    <a:pt x="2" y="0"/>
                    <a:pt x="2" y="0"/>
                  </a:cubicBezTo>
                  <a:cubicBezTo>
                    <a:pt x="2" y="0"/>
                    <a:pt x="2" y="0"/>
                    <a:pt x="2" y="0"/>
                  </a:cubicBezTo>
                  <a:cubicBezTo>
                    <a:pt x="2" y="0"/>
                    <a:pt x="2" y="0"/>
                    <a:pt x="2" y="0"/>
                  </a:cubicBezTo>
                  <a:cubicBezTo>
                    <a:pt x="1" y="1"/>
                    <a:pt x="1" y="1"/>
                    <a:pt x="1" y="1"/>
                  </a:cubicBezTo>
                  <a:lnTo>
                    <a:pt x="1" y="2"/>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94">
              <a:extLst>
                <a:ext uri="{FF2B5EF4-FFF2-40B4-BE49-F238E27FC236}">
                  <a16:creationId xmlns:a16="http://schemas.microsoft.com/office/drawing/2014/main" id="{5FBE2E6F-E070-4457-B53B-06C9458D4C30}"/>
                </a:ext>
              </a:extLst>
            </p:cNvPr>
            <p:cNvSpPr>
              <a:spLocks/>
            </p:cNvSpPr>
            <p:nvPr userDrawn="1"/>
          </p:nvSpPr>
          <p:spPr bwMode="auto">
            <a:xfrm>
              <a:off x="236" y="260"/>
              <a:ext cx="9" cy="6"/>
            </a:xfrm>
            <a:custGeom>
              <a:avLst/>
              <a:gdLst>
                <a:gd name="T0" fmla="*/ 3 w 4"/>
                <a:gd name="T1" fmla="*/ 0 h 3"/>
                <a:gd name="T2" fmla="*/ 3 w 4"/>
                <a:gd name="T3" fmla="*/ 0 h 3"/>
                <a:gd name="T4" fmla="*/ 4 w 4"/>
                <a:gd name="T5" fmla="*/ 0 h 3"/>
                <a:gd name="T6" fmla="*/ 4 w 4"/>
                <a:gd name="T7" fmla="*/ 0 h 3"/>
                <a:gd name="T8" fmla="*/ 3 w 4"/>
                <a:gd name="T9" fmla="*/ 2 h 3"/>
                <a:gd name="T10" fmla="*/ 2 w 4"/>
                <a:gd name="T11" fmla="*/ 3 h 3"/>
                <a:gd name="T12" fmla="*/ 0 w 4"/>
                <a:gd name="T13" fmla="*/ 1 h 3"/>
                <a:gd name="T14" fmla="*/ 0 w 4"/>
                <a:gd name="T15" fmla="*/ 0 h 3"/>
                <a:gd name="T16" fmla="*/ 1 w 4"/>
                <a:gd name="T17" fmla="*/ 0 h 3"/>
                <a:gd name="T18" fmla="*/ 1 w 4"/>
                <a:gd name="T19" fmla="*/ 0 h 3"/>
                <a:gd name="T20" fmla="*/ 1 w 4"/>
                <a:gd name="T21" fmla="*/ 0 h 3"/>
                <a:gd name="T22" fmla="*/ 2 w 4"/>
                <a:gd name="T23" fmla="*/ 0 h 3"/>
                <a:gd name="T24" fmla="*/ 3 w 4"/>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3">
                  <a:moveTo>
                    <a:pt x="3" y="0"/>
                  </a:moveTo>
                  <a:cubicBezTo>
                    <a:pt x="3" y="0"/>
                    <a:pt x="3" y="0"/>
                    <a:pt x="3" y="0"/>
                  </a:cubicBezTo>
                  <a:cubicBezTo>
                    <a:pt x="3" y="0"/>
                    <a:pt x="4" y="0"/>
                    <a:pt x="4" y="0"/>
                  </a:cubicBezTo>
                  <a:cubicBezTo>
                    <a:pt x="4" y="0"/>
                    <a:pt x="4" y="0"/>
                    <a:pt x="4" y="0"/>
                  </a:cubicBezTo>
                  <a:cubicBezTo>
                    <a:pt x="4" y="1"/>
                    <a:pt x="4" y="1"/>
                    <a:pt x="3" y="2"/>
                  </a:cubicBezTo>
                  <a:cubicBezTo>
                    <a:pt x="3" y="3"/>
                    <a:pt x="3" y="3"/>
                    <a:pt x="2" y="3"/>
                  </a:cubicBezTo>
                  <a:cubicBezTo>
                    <a:pt x="2" y="3"/>
                    <a:pt x="1" y="3"/>
                    <a:pt x="0" y="1"/>
                  </a:cubicBezTo>
                  <a:cubicBezTo>
                    <a:pt x="0" y="1"/>
                    <a:pt x="0" y="1"/>
                    <a:pt x="0" y="0"/>
                  </a:cubicBezTo>
                  <a:cubicBezTo>
                    <a:pt x="0" y="0"/>
                    <a:pt x="0" y="0"/>
                    <a:pt x="1" y="0"/>
                  </a:cubicBezTo>
                  <a:cubicBezTo>
                    <a:pt x="1" y="0"/>
                    <a:pt x="1" y="0"/>
                    <a:pt x="1" y="0"/>
                  </a:cubicBezTo>
                  <a:cubicBezTo>
                    <a:pt x="1" y="0"/>
                    <a:pt x="1" y="0"/>
                    <a:pt x="1" y="0"/>
                  </a:cubicBezTo>
                  <a:cubicBezTo>
                    <a:pt x="2" y="0"/>
                    <a:pt x="2" y="0"/>
                    <a:pt x="2" y="0"/>
                  </a:cubicBezTo>
                  <a:cubicBezTo>
                    <a:pt x="2" y="0"/>
                    <a:pt x="3" y="0"/>
                    <a:pt x="3"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95">
              <a:extLst>
                <a:ext uri="{FF2B5EF4-FFF2-40B4-BE49-F238E27FC236}">
                  <a16:creationId xmlns:a16="http://schemas.microsoft.com/office/drawing/2014/main" id="{E744A7A6-BEBD-41F1-B523-CB7C7649657D}"/>
                </a:ext>
              </a:extLst>
            </p:cNvPr>
            <p:cNvSpPr>
              <a:spLocks/>
            </p:cNvSpPr>
            <p:nvPr userDrawn="1"/>
          </p:nvSpPr>
          <p:spPr bwMode="auto">
            <a:xfrm>
              <a:off x="238" y="262"/>
              <a:ext cx="4" cy="4"/>
            </a:xfrm>
            <a:custGeom>
              <a:avLst/>
              <a:gdLst>
                <a:gd name="T0" fmla="*/ 1 w 2"/>
                <a:gd name="T1" fmla="*/ 0 h 2"/>
                <a:gd name="T2" fmla="*/ 1 w 2"/>
                <a:gd name="T3" fmla="*/ 0 h 2"/>
                <a:gd name="T4" fmla="*/ 1 w 2"/>
                <a:gd name="T5" fmla="*/ 0 h 2"/>
                <a:gd name="T6" fmla="*/ 0 w 2"/>
                <a:gd name="T7" fmla="*/ 0 h 2"/>
                <a:gd name="T8" fmla="*/ 1 w 2"/>
                <a:gd name="T9" fmla="*/ 2 h 2"/>
                <a:gd name="T10" fmla="*/ 1 w 2"/>
                <a:gd name="T11" fmla="*/ 2 h 2"/>
                <a:gd name="T12" fmla="*/ 2 w 2"/>
                <a:gd name="T13" fmla="*/ 1 h 2"/>
                <a:gd name="T14" fmla="*/ 2 w 2"/>
                <a:gd name="T15" fmla="*/ 0 h 2"/>
                <a:gd name="T16" fmla="*/ 2 w 2"/>
                <a:gd name="T17" fmla="*/ 0 h 2"/>
                <a:gd name="T18" fmla="*/ 2 w 2"/>
                <a:gd name="T19" fmla="*/ 0 h 2"/>
                <a:gd name="T20" fmla="*/ 1 w 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
                  <a:moveTo>
                    <a:pt x="1" y="0"/>
                  </a:moveTo>
                  <a:cubicBezTo>
                    <a:pt x="1" y="0"/>
                    <a:pt x="1" y="0"/>
                    <a:pt x="1" y="0"/>
                  </a:cubicBezTo>
                  <a:cubicBezTo>
                    <a:pt x="1" y="0"/>
                    <a:pt x="1" y="0"/>
                    <a:pt x="1" y="0"/>
                  </a:cubicBezTo>
                  <a:cubicBezTo>
                    <a:pt x="0" y="0"/>
                    <a:pt x="0" y="0"/>
                    <a:pt x="0" y="0"/>
                  </a:cubicBezTo>
                  <a:cubicBezTo>
                    <a:pt x="0" y="1"/>
                    <a:pt x="1" y="1"/>
                    <a:pt x="1" y="2"/>
                  </a:cubicBezTo>
                  <a:cubicBezTo>
                    <a:pt x="1" y="2"/>
                    <a:pt x="1" y="2"/>
                    <a:pt x="1" y="2"/>
                  </a:cubicBezTo>
                  <a:cubicBezTo>
                    <a:pt x="1" y="2"/>
                    <a:pt x="2" y="2"/>
                    <a:pt x="2" y="1"/>
                  </a:cubicBezTo>
                  <a:cubicBezTo>
                    <a:pt x="2" y="0"/>
                    <a:pt x="2" y="0"/>
                    <a:pt x="2" y="0"/>
                  </a:cubicBezTo>
                  <a:cubicBezTo>
                    <a:pt x="2" y="0"/>
                    <a:pt x="2" y="0"/>
                    <a:pt x="2" y="0"/>
                  </a:cubicBezTo>
                  <a:cubicBezTo>
                    <a:pt x="2" y="0"/>
                    <a:pt x="2" y="0"/>
                    <a:pt x="2" y="0"/>
                  </a:cubicBezTo>
                  <a:cubicBezTo>
                    <a:pt x="1" y="0"/>
                    <a:pt x="1" y="0"/>
                    <a:pt x="1"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96">
              <a:extLst>
                <a:ext uri="{FF2B5EF4-FFF2-40B4-BE49-F238E27FC236}">
                  <a16:creationId xmlns:a16="http://schemas.microsoft.com/office/drawing/2014/main" id="{C346ABED-EA03-4CD8-8E83-15B520967177}"/>
                </a:ext>
              </a:extLst>
            </p:cNvPr>
            <p:cNvSpPr>
              <a:spLocks/>
            </p:cNvSpPr>
            <p:nvPr userDrawn="1"/>
          </p:nvSpPr>
          <p:spPr bwMode="auto">
            <a:xfrm>
              <a:off x="345" y="241"/>
              <a:ext cx="70" cy="86"/>
            </a:xfrm>
            <a:custGeom>
              <a:avLst/>
              <a:gdLst>
                <a:gd name="T0" fmla="*/ 30 w 34"/>
                <a:gd name="T1" fmla="*/ 20 h 41"/>
                <a:gd name="T2" fmla="*/ 30 w 34"/>
                <a:gd name="T3" fmla="*/ 22 h 41"/>
                <a:gd name="T4" fmla="*/ 29 w 34"/>
                <a:gd name="T5" fmla="*/ 24 h 41"/>
                <a:gd name="T6" fmla="*/ 28 w 34"/>
                <a:gd name="T7" fmla="*/ 26 h 41"/>
                <a:gd name="T8" fmla="*/ 25 w 34"/>
                <a:gd name="T9" fmla="*/ 30 h 41"/>
                <a:gd name="T10" fmla="*/ 23 w 34"/>
                <a:gd name="T11" fmla="*/ 30 h 41"/>
                <a:gd name="T12" fmla="*/ 22 w 34"/>
                <a:gd name="T13" fmla="*/ 30 h 41"/>
                <a:gd name="T14" fmla="*/ 20 w 34"/>
                <a:gd name="T15" fmla="*/ 27 h 41"/>
                <a:gd name="T16" fmla="*/ 20 w 34"/>
                <a:gd name="T17" fmla="*/ 25 h 41"/>
                <a:gd name="T18" fmla="*/ 25 w 34"/>
                <a:gd name="T19" fmla="*/ 23 h 41"/>
                <a:gd name="T20" fmla="*/ 21 w 34"/>
                <a:gd name="T21" fmla="*/ 20 h 41"/>
                <a:gd name="T22" fmla="*/ 20 w 34"/>
                <a:gd name="T23" fmla="*/ 24 h 41"/>
                <a:gd name="T24" fmla="*/ 19 w 34"/>
                <a:gd name="T25" fmla="*/ 30 h 41"/>
                <a:gd name="T26" fmla="*/ 19 w 34"/>
                <a:gd name="T27" fmla="*/ 31 h 41"/>
                <a:gd name="T28" fmla="*/ 13 w 34"/>
                <a:gd name="T29" fmla="*/ 36 h 41"/>
                <a:gd name="T30" fmla="*/ 11 w 34"/>
                <a:gd name="T31" fmla="*/ 39 h 41"/>
                <a:gd name="T32" fmla="*/ 8 w 34"/>
                <a:gd name="T33" fmla="*/ 39 h 41"/>
                <a:gd name="T34" fmla="*/ 5 w 34"/>
                <a:gd name="T35" fmla="*/ 41 h 41"/>
                <a:gd name="T36" fmla="*/ 6 w 34"/>
                <a:gd name="T37" fmla="*/ 35 h 41"/>
                <a:gd name="T38" fmla="*/ 11 w 34"/>
                <a:gd name="T39" fmla="*/ 32 h 41"/>
                <a:gd name="T40" fmla="*/ 13 w 34"/>
                <a:gd name="T41" fmla="*/ 26 h 41"/>
                <a:gd name="T42" fmla="*/ 16 w 34"/>
                <a:gd name="T43" fmla="*/ 21 h 41"/>
                <a:gd name="T44" fmla="*/ 14 w 34"/>
                <a:gd name="T45" fmla="*/ 22 h 41"/>
                <a:gd name="T46" fmla="*/ 13 w 34"/>
                <a:gd name="T47" fmla="*/ 24 h 41"/>
                <a:gd name="T48" fmla="*/ 7 w 34"/>
                <a:gd name="T49" fmla="*/ 31 h 41"/>
                <a:gd name="T50" fmla="*/ 5 w 34"/>
                <a:gd name="T51" fmla="*/ 31 h 41"/>
                <a:gd name="T52" fmla="*/ 3 w 34"/>
                <a:gd name="T53" fmla="*/ 30 h 41"/>
                <a:gd name="T54" fmla="*/ 1 w 34"/>
                <a:gd name="T55" fmla="*/ 30 h 41"/>
                <a:gd name="T56" fmla="*/ 2 w 34"/>
                <a:gd name="T57" fmla="*/ 26 h 41"/>
                <a:gd name="T58" fmla="*/ 1 w 34"/>
                <a:gd name="T59" fmla="*/ 25 h 41"/>
                <a:gd name="T60" fmla="*/ 6 w 34"/>
                <a:gd name="T61" fmla="*/ 25 h 41"/>
                <a:gd name="T62" fmla="*/ 6 w 34"/>
                <a:gd name="T63" fmla="*/ 20 h 41"/>
                <a:gd name="T64" fmla="*/ 4 w 34"/>
                <a:gd name="T65" fmla="*/ 22 h 41"/>
                <a:gd name="T66" fmla="*/ 2 w 34"/>
                <a:gd name="T67" fmla="*/ 17 h 41"/>
                <a:gd name="T68" fmla="*/ 1 w 34"/>
                <a:gd name="T69" fmla="*/ 12 h 41"/>
                <a:gd name="T70" fmla="*/ 0 w 34"/>
                <a:gd name="T71" fmla="*/ 7 h 41"/>
                <a:gd name="T72" fmla="*/ 1 w 34"/>
                <a:gd name="T73" fmla="*/ 6 h 41"/>
                <a:gd name="T74" fmla="*/ 1 w 34"/>
                <a:gd name="T75" fmla="*/ 2 h 41"/>
                <a:gd name="T76" fmla="*/ 6 w 34"/>
                <a:gd name="T77" fmla="*/ 6 h 41"/>
                <a:gd name="T78" fmla="*/ 5 w 34"/>
                <a:gd name="T79" fmla="*/ 13 h 41"/>
                <a:gd name="T80" fmla="*/ 9 w 34"/>
                <a:gd name="T81" fmla="*/ 11 h 41"/>
                <a:gd name="T82" fmla="*/ 8 w 34"/>
                <a:gd name="T83" fmla="*/ 4 h 41"/>
                <a:gd name="T84" fmla="*/ 10 w 34"/>
                <a:gd name="T85" fmla="*/ 1 h 41"/>
                <a:gd name="T86" fmla="*/ 12 w 34"/>
                <a:gd name="T87" fmla="*/ 0 h 41"/>
                <a:gd name="T88" fmla="*/ 14 w 34"/>
                <a:gd name="T89" fmla="*/ 1 h 41"/>
                <a:gd name="T90" fmla="*/ 16 w 34"/>
                <a:gd name="T91" fmla="*/ 2 h 41"/>
                <a:gd name="T92" fmla="*/ 17 w 34"/>
                <a:gd name="T93" fmla="*/ 3 h 41"/>
                <a:gd name="T94" fmla="*/ 19 w 34"/>
                <a:gd name="T95" fmla="*/ 6 h 41"/>
                <a:gd name="T96" fmla="*/ 24 w 34"/>
                <a:gd name="T97" fmla="*/ 15 h 41"/>
                <a:gd name="T98" fmla="*/ 27 w 34"/>
                <a:gd name="T99" fmla="*/ 14 h 41"/>
                <a:gd name="T100" fmla="*/ 29 w 34"/>
                <a:gd name="T101" fmla="*/ 3 h 41"/>
                <a:gd name="T102" fmla="*/ 34 w 34"/>
                <a:gd name="T103" fmla="*/ 3 h 41"/>
                <a:gd name="T104" fmla="*/ 25 w 34"/>
                <a:gd name="T105" fmla="*/ 7 h 41"/>
                <a:gd name="T106" fmla="*/ 25 w 34"/>
                <a:gd name="T107" fmla="*/ 9 h 41"/>
                <a:gd name="T108" fmla="*/ 29 w 34"/>
                <a:gd name="T109"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 h="41">
                  <a:moveTo>
                    <a:pt x="27" y="19"/>
                  </a:moveTo>
                  <a:cubicBezTo>
                    <a:pt x="27" y="20"/>
                    <a:pt x="28" y="20"/>
                    <a:pt x="29" y="20"/>
                  </a:cubicBezTo>
                  <a:cubicBezTo>
                    <a:pt x="29" y="20"/>
                    <a:pt x="29" y="20"/>
                    <a:pt x="30" y="20"/>
                  </a:cubicBezTo>
                  <a:cubicBezTo>
                    <a:pt x="30" y="20"/>
                    <a:pt x="30" y="20"/>
                    <a:pt x="30" y="20"/>
                  </a:cubicBezTo>
                  <a:cubicBezTo>
                    <a:pt x="30" y="20"/>
                    <a:pt x="30" y="20"/>
                    <a:pt x="30" y="20"/>
                  </a:cubicBezTo>
                  <a:cubicBezTo>
                    <a:pt x="30" y="20"/>
                    <a:pt x="30" y="21"/>
                    <a:pt x="30" y="21"/>
                  </a:cubicBezTo>
                  <a:cubicBezTo>
                    <a:pt x="30" y="21"/>
                    <a:pt x="30" y="21"/>
                    <a:pt x="30" y="22"/>
                  </a:cubicBezTo>
                  <a:cubicBezTo>
                    <a:pt x="30" y="22"/>
                    <a:pt x="30" y="22"/>
                    <a:pt x="30" y="22"/>
                  </a:cubicBezTo>
                  <a:cubicBezTo>
                    <a:pt x="30" y="23"/>
                    <a:pt x="30" y="23"/>
                    <a:pt x="30" y="23"/>
                  </a:cubicBezTo>
                  <a:cubicBezTo>
                    <a:pt x="29" y="23"/>
                    <a:pt x="29" y="23"/>
                    <a:pt x="29" y="23"/>
                  </a:cubicBezTo>
                  <a:cubicBezTo>
                    <a:pt x="29" y="23"/>
                    <a:pt x="29" y="23"/>
                    <a:pt x="29" y="23"/>
                  </a:cubicBezTo>
                  <a:cubicBezTo>
                    <a:pt x="29" y="24"/>
                    <a:pt x="29" y="24"/>
                    <a:pt x="29" y="24"/>
                  </a:cubicBezTo>
                  <a:cubicBezTo>
                    <a:pt x="29" y="24"/>
                    <a:pt x="29" y="24"/>
                    <a:pt x="29" y="24"/>
                  </a:cubicBezTo>
                  <a:cubicBezTo>
                    <a:pt x="29" y="25"/>
                    <a:pt x="29" y="25"/>
                    <a:pt x="28" y="26"/>
                  </a:cubicBezTo>
                  <a:cubicBezTo>
                    <a:pt x="28" y="26"/>
                    <a:pt x="28" y="26"/>
                    <a:pt x="28" y="26"/>
                  </a:cubicBezTo>
                  <a:cubicBezTo>
                    <a:pt x="28" y="26"/>
                    <a:pt x="28" y="26"/>
                    <a:pt x="28" y="26"/>
                  </a:cubicBezTo>
                  <a:cubicBezTo>
                    <a:pt x="28" y="27"/>
                    <a:pt x="27" y="27"/>
                    <a:pt x="27" y="27"/>
                  </a:cubicBezTo>
                  <a:cubicBezTo>
                    <a:pt x="27" y="28"/>
                    <a:pt x="27" y="28"/>
                    <a:pt x="27" y="28"/>
                  </a:cubicBezTo>
                  <a:cubicBezTo>
                    <a:pt x="26" y="29"/>
                    <a:pt x="26" y="29"/>
                    <a:pt x="26" y="30"/>
                  </a:cubicBezTo>
                  <a:cubicBezTo>
                    <a:pt x="26" y="30"/>
                    <a:pt x="26" y="30"/>
                    <a:pt x="25" y="30"/>
                  </a:cubicBezTo>
                  <a:cubicBezTo>
                    <a:pt x="25" y="30"/>
                    <a:pt x="25" y="30"/>
                    <a:pt x="25" y="29"/>
                  </a:cubicBezTo>
                  <a:cubicBezTo>
                    <a:pt x="25" y="29"/>
                    <a:pt x="24" y="29"/>
                    <a:pt x="24" y="29"/>
                  </a:cubicBezTo>
                  <a:cubicBezTo>
                    <a:pt x="24" y="30"/>
                    <a:pt x="24" y="30"/>
                    <a:pt x="24" y="30"/>
                  </a:cubicBezTo>
                  <a:cubicBezTo>
                    <a:pt x="23" y="30"/>
                    <a:pt x="23" y="30"/>
                    <a:pt x="23" y="30"/>
                  </a:cubicBezTo>
                  <a:cubicBezTo>
                    <a:pt x="23" y="30"/>
                    <a:pt x="23" y="31"/>
                    <a:pt x="23" y="31"/>
                  </a:cubicBezTo>
                  <a:cubicBezTo>
                    <a:pt x="22" y="31"/>
                    <a:pt x="22" y="31"/>
                    <a:pt x="22" y="31"/>
                  </a:cubicBezTo>
                  <a:cubicBezTo>
                    <a:pt x="22" y="31"/>
                    <a:pt x="22" y="31"/>
                    <a:pt x="22" y="31"/>
                  </a:cubicBezTo>
                  <a:cubicBezTo>
                    <a:pt x="22" y="31"/>
                    <a:pt x="22" y="31"/>
                    <a:pt x="22" y="30"/>
                  </a:cubicBezTo>
                  <a:cubicBezTo>
                    <a:pt x="21" y="29"/>
                    <a:pt x="21" y="29"/>
                    <a:pt x="21" y="29"/>
                  </a:cubicBezTo>
                  <a:cubicBezTo>
                    <a:pt x="21" y="29"/>
                    <a:pt x="21" y="28"/>
                    <a:pt x="21" y="28"/>
                  </a:cubicBezTo>
                  <a:cubicBezTo>
                    <a:pt x="21" y="27"/>
                    <a:pt x="21" y="27"/>
                    <a:pt x="21" y="27"/>
                  </a:cubicBezTo>
                  <a:cubicBezTo>
                    <a:pt x="21" y="27"/>
                    <a:pt x="21" y="27"/>
                    <a:pt x="20" y="27"/>
                  </a:cubicBezTo>
                  <a:cubicBezTo>
                    <a:pt x="20" y="27"/>
                    <a:pt x="20" y="27"/>
                    <a:pt x="20" y="27"/>
                  </a:cubicBezTo>
                  <a:cubicBezTo>
                    <a:pt x="20" y="27"/>
                    <a:pt x="20" y="27"/>
                    <a:pt x="20" y="27"/>
                  </a:cubicBezTo>
                  <a:cubicBezTo>
                    <a:pt x="20" y="27"/>
                    <a:pt x="20" y="27"/>
                    <a:pt x="20" y="26"/>
                  </a:cubicBezTo>
                  <a:cubicBezTo>
                    <a:pt x="20" y="25"/>
                    <a:pt x="20" y="25"/>
                    <a:pt x="20" y="25"/>
                  </a:cubicBezTo>
                  <a:cubicBezTo>
                    <a:pt x="21" y="24"/>
                    <a:pt x="22" y="23"/>
                    <a:pt x="23" y="23"/>
                  </a:cubicBezTo>
                  <a:cubicBezTo>
                    <a:pt x="23" y="23"/>
                    <a:pt x="23" y="24"/>
                    <a:pt x="24" y="24"/>
                  </a:cubicBezTo>
                  <a:cubicBezTo>
                    <a:pt x="24" y="24"/>
                    <a:pt x="24" y="24"/>
                    <a:pt x="24" y="24"/>
                  </a:cubicBezTo>
                  <a:cubicBezTo>
                    <a:pt x="25" y="24"/>
                    <a:pt x="25" y="23"/>
                    <a:pt x="25" y="23"/>
                  </a:cubicBezTo>
                  <a:cubicBezTo>
                    <a:pt x="25" y="23"/>
                    <a:pt x="25" y="23"/>
                    <a:pt x="25" y="23"/>
                  </a:cubicBezTo>
                  <a:cubicBezTo>
                    <a:pt x="24" y="23"/>
                    <a:pt x="24" y="22"/>
                    <a:pt x="23" y="22"/>
                  </a:cubicBezTo>
                  <a:cubicBezTo>
                    <a:pt x="23" y="22"/>
                    <a:pt x="22" y="22"/>
                    <a:pt x="22" y="21"/>
                  </a:cubicBezTo>
                  <a:cubicBezTo>
                    <a:pt x="21" y="21"/>
                    <a:pt x="21" y="20"/>
                    <a:pt x="21" y="20"/>
                  </a:cubicBezTo>
                  <a:cubicBezTo>
                    <a:pt x="21" y="20"/>
                    <a:pt x="21" y="21"/>
                    <a:pt x="21" y="21"/>
                  </a:cubicBezTo>
                  <a:cubicBezTo>
                    <a:pt x="21" y="21"/>
                    <a:pt x="21" y="21"/>
                    <a:pt x="21" y="21"/>
                  </a:cubicBezTo>
                  <a:cubicBezTo>
                    <a:pt x="21" y="21"/>
                    <a:pt x="21" y="21"/>
                    <a:pt x="21" y="21"/>
                  </a:cubicBezTo>
                  <a:cubicBezTo>
                    <a:pt x="21" y="22"/>
                    <a:pt x="21" y="23"/>
                    <a:pt x="20" y="24"/>
                  </a:cubicBezTo>
                  <a:cubicBezTo>
                    <a:pt x="19" y="26"/>
                    <a:pt x="19" y="26"/>
                    <a:pt x="19" y="26"/>
                  </a:cubicBezTo>
                  <a:cubicBezTo>
                    <a:pt x="18" y="27"/>
                    <a:pt x="18" y="28"/>
                    <a:pt x="18" y="28"/>
                  </a:cubicBezTo>
                  <a:cubicBezTo>
                    <a:pt x="18" y="29"/>
                    <a:pt x="19" y="30"/>
                    <a:pt x="19" y="30"/>
                  </a:cubicBezTo>
                  <a:cubicBezTo>
                    <a:pt x="19" y="30"/>
                    <a:pt x="19" y="30"/>
                    <a:pt x="19" y="30"/>
                  </a:cubicBezTo>
                  <a:cubicBezTo>
                    <a:pt x="20" y="30"/>
                    <a:pt x="20" y="30"/>
                    <a:pt x="20" y="30"/>
                  </a:cubicBezTo>
                  <a:cubicBezTo>
                    <a:pt x="20" y="30"/>
                    <a:pt x="20" y="30"/>
                    <a:pt x="20" y="30"/>
                  </a:cubicBezTo>
                  <a:cubicBezTo>
                    <a:pt x="20" y="30"/>
                    <a:pt x="20" y="30"/>
                    <a:pt x="20" y="30"/>
                  </a:cubicBezTo>
                  <a:cubicBezTo>
                    <a:pt x="19" y="31"/>
                    <a:pt x="19" y="31"/>
                    <a:pt x="19" y="31"/>
                  </a:cubicBezTo>
                  <a:cubicBezTo>
                    <a:pt x="18" y="32"/>
                    <a:pt x="18" y="32"/>
                    <a:pt x="17" y="33"/>
                  </a:cubicBezTo>
                  <a:cubicBezTo>
                    <a:pt x="17" y="34"/>
                    <a:pt x="16" y="34"/>
                    <a:pt x="15" y="34"/>
                  </a:cubicBezTo>
                  <a:cubicBezTo>
                    <a:pt x="15" y="35"/>
                    <a:pt x="15" y="35"/>
                    <a:pt x="15" y="35"/>
                  </a:cubicBezTo>
                  <a:cubicBezTo>
                    <a:pt x="14" y="35"/>
                    <a:pt x="13" y="36"/>
                    <a:pt x="13" y="36"/>
                  </a:cubicBezTo>
                  <a:cubicBezTo>
                    <a:pt x="13" y="36"/>
                    <a:pt x="13" y="36"/>
                    <a:pt x="13" y="36"/>
                  </a:cubicBezTo>
                  <a:cubicBezTo>
                    <a:pt x="13" y="37"/>
                    <a:pt x="12" y="37"/>
                    <a:pt x="12" y="38"/>
                  </a:cubicBezTo>
                  <a:cubicBezTo>
                    <a:pt x="11" y="38"/>
                    <a:pt x="11" y="38"/>
                    <a:pt x="11" y="38"/>
                  </a:cubicBezTo>
                  <a:cubicBezTo>
                    <a:pt x="11" y="38"/>
                    <a:pt x="11" y="39"/>
                    <a:pt x="11" y="39"/>
                  </a:cubicBezTo>
                  <a:cubicBezTo>
                    <a:pt x="10" y="39"/>
                    <a:pt x="10" y="39"/>
                    <a:pt x="10" y="39"/>
                  </a:cubicBezTo>
                  <a:cubicBezTo>
                    <a:pt x="10" y="39"/>
                    <a:pt x="9" y="39"/>
                    <a:pt x="9" y="38"/>
                  </a:cubicBezTo>
                  <a:cubicBezTo>
                    <a:pt x="9" y="38"/>
                    <a:pt x="9" y="38"/>
                    <a:pt x="9" y="38"/>
                  </a:cubicBezTo>
                  <a:cubicBezTo>
                    <a:pt x="9" y="39"/>
                    <a:pt x="8" y="39"/>
                    <a:pt x="8" y="39"/>
                  </a:cubicBezTo>
                  <a:cubicBezTo>
                    <a:pt x="8" y="39"/>
                    <a:pt x="8" y="39"/>
                    <a:pt x="7" y="39"/>
                  </a:cubicBezTo>
                  <a:cubicBezTo>
                    <a:pt x="6" y="39"/>
                    <a:pt x="6" y="40"/>
                    <a:pt x="5" y="40"/>
                  </a:cubicBezTo>
                  <a:cubicBezTo>
                    <a:pt x="5" y="41"/>
                    <a:pt x="5" y="41"/>
                    <a:pt x="5" y="41"/>
                  </a:cubicBezTo>
                  <a:cubicBezTo>
                    <a:pt x="5" y="41"/>
                    <a:pt x="5" y="41"/>
                    <a:pt x="5" y="41"/>
                  </a:cubicBezTo>
                  <a:cubicBezTo>
                    <a:pt x="5" y="41"/>
                    <a:pt x="5" y="40"/>
                    <a:pt x="4" y="40"/>
                  </a:cubicBezTo>
                  <a:cubicBezTo>
                    <a:pt x="4" y="39"/>
                    <a:pt x="4" y="39"/>
                    <a:pt x="4" y="38"/>
                  </a:cubicBezTo>
                  <a:cubicBezTo>
                    <a:pt x="4" y="37"/>
                    <a:pt x="5" y="36"/>
                    <a:pt x="6" y="35"/>
                  </a:cubicBezTo>
                  <a:cubicBezTo>
                    <a:pt x="6" y="35"/>
                    <a:pt x="6" y="35"/>
                    <a:pt x="6" y="35"/>
                  </a:cubicBezTo>
                  <a:cubicBezTo>
                    <a:pt x="6" y="33"/>
                    <a:pt x="7" y="31"/>
                    <a:pt x="9" y="31"/>
                  </a:cubicBezTo>
                  <a:cubicBezTo>
                    <a:pt x="10" y="31"/>
                    <a:pt x="10" y="31"/>
                    <a:pt x="10" y="31"/>
                  </a:cubicBezTo>
                  <a:cubicBezTo>
                    <a:pt x="11" y="32"/>
                    <a:pt x="11" y="32"/>
                    <a:pt x="11" y="32"/>
                  </a:cubicBezTo>
                  <a:cubicBezTo>
                    <a:pt x="11" y="32"/>
                    <a:pt x="11" y="32"/>
                    <a:pt x="11" y="32"/>
                  </a:cubicBezTo>
                  <a:cubicBezTo>
                    <a:pt x="12" y="32"/>
                    <a:pt x="12" y="31"/>
                    <a:pt x="13" y="31"/>
                  </a:cubicBezTo>
                  <a:cubicBezTo>
                    <a:pt x="14" y="30"/>
                    <a:pt x="14" y="30"/>
                    <a:pt x="14" y="29"/>
                  </a:cubicBezTo>
                  <a:cubicBezTo>
                    <a:pt x="14" y="29"/>
                    <a:pt x="14" y="28"/>
                    <a:pt x="14" y="28"/>
                  </a:cubicBezTo>
                  <a:cubicBezTo>
                    <a:pt x="13" y="27"/>
                    <a:pt x="13" y="26"/>
                    <a:pt x="13" y="26"/>
                  </a:cubicBezTo>
                  <a:cubicBezTo>
                    <a:pt x="13" y="25"/>
                    <a:pt x="14" y="23"/>
                    <a:pt x="16" y="22"/>
                  </a:cubicBezTo>
                  <a:cubicBezTo>
                    <a:pt x="16" y="22"/>
                    <a:pt x="16" y="21"/>
                    <a:pt x="16" y="21"/>
                  </a:cubicBezTo>
                  <a:cubicBezTo>
                    <a:pt x="16" y="21"/>
                    <a:pt x="16" y="21"/>
                    <a:pt x="16" y="21"/>
                  </a:cubicBezTo>
                  <a:cubicBezTo>
                    <a:pt x="16" y="21"/>
                    <a:pt x="16" y="21"/>
                    <a:pt x="16" y="21"/>
                  </a:cubicBezTo>
                  <a:cubicBezTo>
                    <a:pt x="16" y="21"/>
                    <a:pt x="15" y="21"/>
                    <a:pt x="15" y="22"/>
                  </a:cubicBezTo>
                  <a:cubicBezTo>
                    <a:pt x="14" y="22"/>
                    <a:pt x="14" y="22"/>
                    <a:pt x="14" y="22"/>
                  </a:cubicBezTo>
                  <a:cubicBezTo>
                    <a:pt x="14" y="22"/>
                    <a:pt x="14" y="22"/>
                    <a:pt x="14" y="22"/>
                  </a:cubicBezTo>
                  <a:cubicBezTo>
                    <a:pt x="14" y="22"/>
                    <a:pt x="14" y="22"/>
                    <a:pt x="14" y="22"/>
                  </a:cubicBezTo>
                  <a:cubicBezTo>
                    <a:pt x="14" y="23"/>
                    <a:pt x="14" y="23"/>
                    <a:pt x="14" y="23"/>
                  </a:cubicBezTo>
                  <a:cubicBezTo>
                    <a:pt x="14" y="23"/>
                    <a:pt x="14" y="23"/>
                    <a:pt x="14" y="23"/>
                  </a:cubicBezTo>
                  <a:cubicBezTo>
                    <a:pt x="14" y="23"/>
                    <a:pt x="14" y="23"/>
                    <a:pt x="14" y="23"/>
                  </a:cubicBezTo>
                  <a:cubicBezTo>
                    <a:pt x="13" y="24"/>
                    <a:pt x="13" y="24"/>
                    <a:pt x="13" y="24"/>
                  </a:cubicBezTo>
                  <a:cubicBezTo>
                    <a:pt x="13" y="25"/>
                    <a:pt x="12" y="25"/>
                    <a:pt x="12" y="26"/>
                  </a:cubicBezTo>
                  <a:cubicBezTo>
                    <a:pt x="11" y="27"/>
                    <a:pt x="11" y="27"/>
                    <a:pt x="10" y="27"/>
                  </a:cubicBezTo>
                  <a:cubicBezTo>
                    <a:pt x="9" y="29"/>
                    <a:pt x="9" y="29"/>
                    <a:pt x="8" y="29"/>
                  </a:cubicBezTo>
                  <a:cubicBezTo>
                    <a:pt x="7" y="30"/>
                    <a:pt x="7" y="30"/>
                    <a:pt x="7" y="31"/>
                  </a:cubicBezTo>
                  <a:cubicBezTo>
                    <a:pt x="6" y="31"/>
                    <a:pt x="6" y="31"/>
                    <a:pt x="6" y="31"/>
                  </a:cubicBezTo>
                  <a:cubicBezTo>
                    <a:pt x="6" y="32"/>
                    <a:pt x="6" y="32"/>
                    <a:pt x="6" y="32"/>
                  </a:cubicBezTo>
                  <a:cubicBezTo>
                    <a:pt x="6" y="32"/>
                    <a:pt x="5" y="32"/>
                    <a:pt x="5" y="31"/>
                  </a:cubicBezTo>
                  <a:cubicBezTo>
                    <a:pt x="5" y="31"/>
                    <a:pt x="5" y="31"/>
                    <a:pt x="5" y="31"/>
                  </a:cubicBezTo>
                  <a:cubicBezTo>
                    <a:pt x="4" y="30"/>
                    <a:pt x="4" y="30"/>
                    <a:pt x="4" y="30"/>
                  </a:cubicBezTo>
                  <a:cubicBezTo>
                    <a:pt x="4" y="30"/>
                    <a:pt x="4" y="30"/>
                    <a:pt x="4" y="30"/>
                  </a:cubicBezTo>
                  <a:cubicBezTo>
                    <a:pt x="4" y="30"/>
                    <a:pt x="4" y="30"/>
                    <a:pt x="4" y="30"/>
                  </a:cubicBezTo>
                  <a:cubicBezTo>
                    <a:pt x="3" y="30"/>
                    <a:pt x="3" y="30"/>
                    <a:pt x="3" y="30"/>
                  </a:cubicBezTo>
                  <a:cubicBezTo>
                    <a:pt x="3" y="30"/>
                    <a:pt x="2" y="31"/>
                    <a:pt x="2" y="31"/>
                  </a:cubicBezTo>
                  <a:cubicBezTo>
                    <a:pt x="1" y="32"/>
                    <a:pt x="1" y="32"/>
                    <a:pt x="1" y="32"/>
                  </a:cubicBezTo>
                  <a:cubicBezTo>
                    <a:pt x="1" y="32"/>
                    <a:pt x="1" y="32"/>
                    <a:pt x="1" y="32"/>
                  </a:cubicBezTo>
                  <a:cubicBezTo>
                    <a:pt x="1" y="32"/>
                    <a:pt x="1" y="31"/>
                    <a:pt x="1" y="30"/>
                  </a:cubicBezTo>
                  <a:cubicBezTo>
                    <a:pt x="1" y="29"/>
                    <a:pt x="1" y="28"/>
                    <a:pt x="1" y="28"/>
                  </a:cubicBezTo>
                  <a:cubicBezTo>
                    <a:pt x="2" y="27"/>
                    <a:pt x="2" y="27"/>
                    <a:pt x="2" y="27"/>
                  </a:cubicBezTo>
                  <a:cubicBezTo>
                    <a:pt x="2" y="26"/>
                    <a:pt x="2" y="26"/>
                    <a:pt x="2" y="26"/>
                  </a:cubicBezTo>
                  <a:cubicBezTo>
                    <a:pt x="2" y="26"/>
                    <a:pt x="2" y="26"/>
                    <a:pt x="2" y="26"/>
                  </a:cubicBezTo>
                  <a:cubicBezTo>
                    <a:pt x="2" y="25"/>
                    <a:pt x="2" y="25"/>
                    <a:pt x="1" y="25"/>
                  </a:cubicBezTo>
                  <a:cubicBezTo>
                    <a:pt x="1" y="25"/>
                    <a:pt x="1" y="25"/>
                    <a:pt x="1" y="25"/>
                  </a:cubicBezTo>
                  <a:cubicBezTo>
                    <a:pt x="1" y="25"/>
                    <a:pt x="1" y="25"/>
                    <a:pt x="1" y="25"/>
                  </a:cubicBezTo>
                  <a:cubicBezTo>
                    <a:pt x="1" y="25"/>
                    <a:pt x="1" y="25"/>
                    <a:pt x="1" y="25"/>
                  </a:cubicBezTo>
                  <a:cubicBezTo>
                    <a:pt x="1" y="24"/>
                    <a:pt x="1" y="24"/>
                    <a:pt x="2" y="24"/>
                  </a:cubicBezTo>
                  <a:cubicBezTo>
                    <a:pt x="2" y="23"/>
                    <a:pt x="3" y="23"/>
                    <a:pt x="4" y="23"/>
                  </a:cubicBezTo>
                  <a:cubicBezTo>
                    <a:pt x="4" y="23"/>
                    <a:pt x="5" y="23"/>
                    <a:pt x="5" y="24"/>
                  </a:cubicBezTo>
                  <a:cubicBezTo>
                    <a:pt x="6" y="25"/>
                    <a:pt x="6" y="25"/>
                    <a:pt x="6" y="25"/>
                  </a:cubicBezTo>
                  <a:cubicBezTo>
                    <a:pt x="6" y="25"/>
                    <a:pt x="7" y="25"/>
                    <a:pt x="7" y="25"/>
                  </a:cubicBezTo>
                  <a:cubicBezTo>
                    <a:pt x="7" y="25"/>
                    <a:pt x="8" y="24"/>
                    <a:pt x="8" y="24"/>
                  </a:cubicBezTo>
                  <a:cubicBezTo>
                    <a:pt x="8" y="23"/>
                    <a:pt x="8" y="23"/>
                    <a:pt x="8" y="22"/>
                  </a:cubicBezTo>
                  <a:cubicBezTo>
                    <a:pt x="8" y="21"/>
                    <a:pt x="7" y="20"/>
                    <a:pt x="6" y="20"/>
                  </a:cubicBezTo>
                  <a:cubicBezTo>
                    <a:pt x="6" y="20"/>
                    <a:pt x="5" y="20"/>
                    <a:pt x="4" y="21"/>
                  </a:cubicBezTo>
                  <a:cubicBezTo>
                    <a:pt x="4" y="21"/>
                    <a:pt x="4" y="21"/>
                    <a:pt x="4" y="21"/>
                  </a:cubicBezTo>
                  <a:cubicBezTo>
                    <a:pt x="4" y="22"/>
                    <a:pt x="4" y="22"/>
                    <a:pt x="4" y="22"/>
                  </a:cubicBezTo>
                  <a:cubicBezTo>
                    <a:pt x="4" y="22"/>
                    <a:pt x="4" y="22"/>
                    <a:pt x="4" y="22"/>
                  </a:cubicBezTo>
                  <a:cubicBezTo>
                    <a:pt x="3" y="22"/>
                    <a:pt x="3" y="21"/>
                    <a:pt x="3" y="21"/>
                  </a:cubicBezTo>
                  <a:cubicBezTo>
                    <a:pt x="2" y="20"/>
                    <a:pt x="2" y="20"/>
                    <a:pt x="2" y="20"/>
                  </a:cubicBezTo>
                  <a:cubicBezTo>
                    <a:pt x="2" y="19"/>
                    <a:pt x="2" y="18"/>
                    <a:pt x="2" y="18"/>
                  </a:cubicBezTo>
                  <a:cubicBezTo>
                    <a:pt x="2" y="17"/>
                    <a:pt x="2" y="17"/>
                    <a:pt x="2" y="17"/>
                  </a:cubicBezTo>
                  <a:cubicBezTo>
                    <a:pt x="1" y="16"/>
                    <a:pt x="1" y="16"/>
                    <a:pt x="1" y="15"/>
                  </a:cubicBezTo>
                  <a:cubicBezTo>
                    <a:pt x="1" y="14"/>
                    <a:pt x="1" y="14"/>
                    <a:pt x="2" y="14"/>
                  </a:cubicBezTo>
                  <a:cubicBezTo>
                    <a:pt x="1" y="13"/>
                    <a:pt x="1" y="13"/>
                    <a:pt x="1" y="12"/>
                  </a:cubicBezTo>
                  <a:cubicBezTo>
                    <a:pt x="1" y="12"/>
                    <a:pt x="1" y="12"/>
                    <a:pt x="1" y="12"/>
                  </a:cubicBezTo>
                  <a:cubicBezTo>
                    <a:pt x="1" y="11"/>
                    <a:pt x="1" y="11"/>
                    <a:pt x="1" y="11"/>
                  </a:cubicBezTo>
                  <a:cubicBezTo>
                    <a:pt x="1" y="11"/>
                    <a:pt x="1" y="11"/>
                    <a:pt x="1" y="11"/>
                  </a:cubicBezTo>
                  <a:cubicBezTo>
                    <a:pt x="1" y="10"/>
                    <a:pt x="1" y="10"/>
                    <a:pt x="1" y="8"/>
                  </a:cubicBezTo>
                  <a:cubicBezTo>
                    <a:pt x="0" y="8"/>
                    <a:pt x="0" y="7"/>
                    <a:pt x="0" y="7"/>
                  </a:cubicBezTo>
                  <a:cubicBezTo>
                    <a:pt x="0" y="7"/>
                    <a:pt x="0" y="7"/>
                    <a:pt x="0" y="7"/>
                  </a:cubicBezTo>
                  <a:cubicBezTo>
                    <a:pt x="0" y="7"/>
                    <a:pt x="1" y="6"/>
                    <a:pt x="1" y="6"/>
                  </a:cubicBezTo>
                  <a:cubicBezTo>
                    <a:pt x="2" y="6"/>
                    <a:pt x="2" y="6"/>
                    <a:pt x="2" y="6"/>
                  </a:cubicBezTo>
                  <a:cubicBezTo>
                    <a:pt x="1" y="6"/>
                    <a:pt x="1" y="6"/>
                    <a:pt x="1" y="6"/>
                  </a:cubicBezTo>
                  <a:cubicBezTo>
                    <a:pt x="1" y="5"/>
                    <a:pt x="2" y="5"/>
                    <a:pt x="2" y="4"/>
                  </a:cubicBezTo>
                  <a:cubicBezTo>
                    <a:pt x="2" y="4"/>
                    <a:pt x="2" y="4"/>
                    <a:pt x="2" y="4"/>
                  </a:cubicBezTo>
                  <a:cubicBezTo>
                    <a:pt x="2" y="3"/>
                    <a:pt x="2" y="3"/>
                    <a:pt x="2" y="3"/>
                  </a:cubicBezTo>
                  <a:cubicBezTo>
                    <a:pt x="1" y="2"/>
                    <a:pt x="1" y="2"/>
                    <a:pt x="1" y="2"/>
                  </a:cubicBezTo>
                  <a:cubicBezTo>
                    <a:pt x="1" y="2"/>
                    <a:pt x="1" y="2"/>
                    <a:pt x="1" y="1"/>
                  </a:cubicBezTo>
                  <a:cubicBezTo>
                    <a:pt x="1" y="1"/>
                    <a:pt x="1" y="1"/>
                    <a:pt x="2" y="1"/>
                  </a:cubicBezTo>
                  <a:cubicBezTo>
                    <a:pt x="2" y="1"/>
                    <a:pt x="4" y="2"/>
                    <a:pt x="5" y="3"/>
                  </a:cubicBezTo>
                  <a:cubicBezTo>
                    <a:pt x="6" y="4"/>
                    <a:pt x="6" y="5"/>
                    <a:pt x="6" y="6"/>
                  </a:cubicBezTo>
                  <a:cubicBezTo>
                    <a:pt x="6" y="7"/>
                    <a:pt x="6" y="7"/>
                    <a:pt x="6" y="7"/>
                  </a:cubicBezTo>
                  <a:cubicBezTo>
                    <a:pt x="7" y="8"/>
                    <a:pt x="7" y="8"/>
                    <a:pt x="7" y="9"/>
                  </a:cubicBezTo>
                  <a:cubicBezTo>
                    <a:pt x="7" y="10"/>
                    <a:pt x="7" y="10"/>
                    <a:pt x="6" y="11"/>
                  </a:cubicBezTo>
                  <a:cubicBezTo>
                    <a:pt x="6" y="12"/>
                    <a:pt x="5" y="12"/>
                    <a:pt x="5" y="13"/>
                  </a:cubicBezTo>
                  <a:cubicBezTo>
                    <a:pt x="5" y="15"/>
                    <a:pt x="6" y="16"/>
                    <a:pt x="7" y="16"/>
                  </a:cubicBezTo>
                  <a:cubicBezTo>
                    <a:pt x="8" y="16"/>
                    <a:pt x="8" y="15"/>
                    <a:pt x="9" y="14"/>
                  </a:cubicBezTo>
                  <a:cubicBezTo>
                    <a:pt x="9" y="12"/>
                    <a:pt x="9" y="12"/>
                    <a:pt x="9" y="12"/>
                  </a:cubicBezTo>
                  <a:cubicBezTo>
                    <a:pt x="9" y="12"/>
                    <a:pt x="9" y="12"/>
                    <a:pt x="9" y="11"/>
                  </a:cubicBezTo>
                  <a:cubicBezTo>
                    <a:pt x="9" y="11"/>
                    <a:pt x="9" y="10"/>
                    <a:pt x="9" y="10"/>
                  </a:cubicBezTo>
                  <a:cubicBezTo>
                    <a:pt x="9" y="10"/>
                    <a:pt x="9" y="9"/>
                    <a:pt x="8" y="8"/>
                  </a:cubicBezTo>
                  <a:cubicBezTo>
                    <a:pt x="7" y="7"/>
                    <a:pt x="6" y="6"/>
                    <a:pt x="6" y="5"/>
                  </a:cubicBezTo>
                  <a:cubicBezTo>
                    <a:pt x="6" y="4"/>
                    <a:pt x="7" y="4"/>
                    <a:pt x="8" y="4"/>
                  </a:cubicBezTo>
                  <a:cubicBezTo>
                    <a:pt x="8" y="4"/>
                    <a:pt x="9" y="4"/>
                    <a:pt x="9" y="4"/>
                  </a:cubicBezTo>
                  <a:cubicBezTo>
                    <a:pt x="9" y="3"/>
                    <a:pt x="9" y="3"/>
                    <a:pt x="9" y="2"/>
                  </a:cubicBezTo>
                  <a:cubicBezTo>
                    <a:pt x="9" y="2"/>
                    <a:pt x="10" y="1"/>
                    <a:pt x="10" y="1"/>
                  </a:cubicBezTo>
                  <a:cubicBezTo>
                    <a:pt x="10" y="1"/>
                    <a:pt x="10" y="1"/>
                    <a:pt x="10" y="1"/>
                  </a:cubicBezTo>
                  <a:cubicBezTo>
                    <a:pt x="10" y="1"/>
                    <a:pt x="10" y="2"/>
                    <a:pt x="11" y="2"/>
                  </a:cubicBezTo>
                  <a:cubicBezTo>
                    <a:pt x="11" y="2"/>
                    <a:pt x="11" y="2"/>
                    <a:pt x="11" y="2"/>
                  </a:cubicBezTo>
                  <a:cubicBezTo>
                    <a:pt x="11" y="2"/>
                    <a:pt x="11" y="2"/>
                    <a:pt x="11" y="2"/>
                  </a:cubicBezTo>
                  <a:cubicBezTo>
                    <a:pt x="11" y="1"/>
                    <a:pt x="12" y="1"/>
                    <a:pt x="12" y="0"/>
                  </a:cubicBezTo>
                  <a:cubicBezTo>
                    <a:pt x="13" y="0"/>
                    <a:pt x="13" y="0"/>
                    <a:pt x="13" y="0"/>
                  </a:cubicBezTo>
                  <a:cubicBezTo>
                    <a:pt x="13" y="0"/>
                    <a:pt x="13" y="0"/>
                    <a:pt x="13" y="0"/>
                  </a:cubicBezTo>
                  <a:cubicBezTo>
                    <a:pt x="14" y="1"/>
                    <a:pt x="14" y="1"/>
                    <a:pt x="14" y="1"/>
                  </a:cubicBezTo>
                  <a:cubicBezTo>
                    <a:pt x="14" y="1"/>
                    <a:pt x="14" y="1"/>
                    <a:pt x="14" y="1"/>
                  </a:cubicBezTo>
                  <a:cubicBezTo>
                    <a:pt x="14" y="1"/>
                    <a:pt x="15" y="2"/>
                    <a:pt x="15" y="2"/>
                  </a:cubicBezTo>
                  <a:cubicBezTo>
                    <a:pt x="15" y="2"/>
                    <a:pt x="15" y="2"/>
                    <a:pt x="15" y="2"/>
                  </a:cubicBezTo>
                  <a:cubicBezTo>
                    <a:pt x="16" y="2"/>
                    <a:pt x="16" y="2"/>
                    <a:pt x="16" y="2"/>
                  </a:cubicBezTo>
                  <a:cubicBezTo>
                    <a:pt x="16" y="2"/>
                    <a:pt x="16" y="2"/>
                    <a:pt x="16" y="2"/>
                  </a:cubicBezTo>
                  <a:cubicBezTo>
                    <a:pt x="16" y="1"/>
                    <a:pt x="16" y="1"/>
                    <a:pt x="16" y="1"/>
                  </a:cubicBezTo>
                  <a:cubicBezTo>
                    <a:pt x="16" y="1"/>
                    <a:pt x="16" y="1"/>
                    <a:pt x="16" y="2"/>
                  </a:cubicBezTo>
                  <a:cubicBezTo>
                    <a:pt x="17" y="2"/>
                    <a:pt x="17" y="2"/>
                    <a:pt x="17" y="2"/>
                  </a:cubicBezTo>
                  <a:cubicBezTo>
                    <a:pt x="17" y="3"/>
                    <a:pt x="17" y="3"/>
                    <a:pt x="17" y="3"/>
                  </a:cubicBezTo>
                  <a:cubicBezTo>
                    <a:pt x="17" y="4"/>
                    <a:pt x="17" y="4"/>
                    <a:pt x="17" y="4"/>
                  </a:cubicBezTo>
                  <a:cubicBezTo>
                    <a:pt x="17" y="4"/>
                    <a:pt x="17" y="4"/>
                    <a:pt x="17" y="4"/>
                  </a:cubicBezTo>
                  <a:cubicBezTo>
                    <a:pt x="17" y="4"/>
                    <a:pt x="17" y="4"/>
                    <a:pt x="17" y="4"/>
                  </a:cubicBezTo>
                  <a:cubicBezTo>
                    <a:pt x="18" y="4"/>
                    <a:pt x="19" y="5"/>
                    <a:pt x="19" y="6"/>
                  </a:cubicBezTo>
                  <a:cubicBezTo>
                    <a:pt x="19" y="7"/>
                    <a:pt x="18" y="9"/>
                    <a:pt x="16" y="10"/>
                  </a:cubicBezTo>
                  <a:cubicBezTo>
                    <a:pt x="16" y="10"/>
                    <a:pt x="16" y="10"/>
                    <a:pt x="16" y="11"/>
                  </a:cubicBezTo>
                  <a:cubicBezTo>
                    <a:pt x="16" y="13"/>
                    <a:pt x="17" y="14"/>
                    <a:pt x="21" y="15"/>
                  </a:cubicBezTo>
                  <a:cubicBezTo>
                    <a:pt x="22" y="15"/>
                    <a:pt x="23" y="15"/>
                    <a:pt x="24" y="15"/>
                  </a:cubicBezTo>
                  <a:cubicBezTo>
                    <a:pt x="24" y="15"/>
                    <a:pt x="25" y="16"/>
                    <a:pt x="27" y="16"/>
                  </a:cubicBezTo>
                  <a:cubicBezTo>
                    <a:pt x="28" y="16"/>
                    <a:pt x="28" y="17"/>
                    <a:pt x="29" y="17"/>
                  </a:cubicBezTo>
                  <a:cubicBezTo>
                    <a:pt x="29" y="17"/>
                    <a:pt x="29" y="16"/>
                    <a:pt x="29" y="16"/>
                  </a:cubicBezTo>
                  <a:cubicBezTo>
                    <a:pt x="29" y="16"/>
                    <a:pt x="29" y="15"/>
                    <a:pt x="27" y="14"/>
                  </a:cubicBezTo>
                  <a:cubicBezTo>
                    <a:pt x="24" y="13"/>
                    <a:pt x="24" y="13"/>
                    <a:pt x="24" y="13"/>
                  </a:cubicBezTo>
                  <a:cubicBezTo>
                    <a:pt x="21" y="12"/>
                    <a:pt x="19" y="10"/>
                    <a:pt x="19" y="7"/>
                  </a:cubicBezTo>
                  <a:cubicBezTo>
                    <a:pt x="19" y="4"/>
                    <a:pt x="22" y="2"/>
                    <a:pt x="25" y="2"/>
                  </a:cubicBezTo>
                  <a:cubicBezTo>
                    <a:pt x="26" y="2"/>
                    <a:pt x="27" y="2"/>
                    <a:pt x="29" y="3"/>
                  </a:cubicBezTo>
                  <a:cubicBezTo>
                    <a:pt x="31" y="4"/>
                    <a:pt x="31" y="4"/>
                    <a:pt x="31" y="4"/>
                  </a:cubicBezTo>
                  <a:cubicBezTo>
                    <a:pt x="32" y="4"/>
                    <a:pt x="32" y="3"/>
                    <a:pt x="32" y="3"/>
                  </a:cubicBezTo>
                  <a:cubicBezTo>
                    <a:pt x="32" y="2"/>
                    <a:pt x="32" y="2"/>
                    <a:pt x="33" y="2"/>
                  </a:cubicBezTo>
                  <a:cubicBezTo>
                    <a:pt x="33" y="2"/>
                    <a:pt x="33" y="2"/>
                    <a:pt x="34" y="3"/>
                  </a:cubicBezTo>
                  <a:cubicBezTo>
                    <a:pt x="34" y="4"/>
                    <a:pt x="34" y="4"/>
                    <a:pt x="34" y="5"/>
                  </a:cubicBezTo>
                  <a:cubicBezTo>
                    <a:pt x="34" y="6"/>
                    <a:pt x="34" y="7"/>
                    <a:pt x="33" y="7"/>
                  </a:cubicBezTo>
                  <a:cubicBezTo>
                    <a:pt x="32" y="8"/>
                    <a:pt x="31" y="8"/>
                    <a:pt x="30" y="8"/>
                  </a:cubicBezTo>
                  <a:cubicBezTo>
                    <a:pt x="28" y="8"/>
                    <a:pt x="28" y="8"/>
                    <a:pt x="25" y="7"/>
                  </a:cubicBezTo>
                  <a:cubicBezTo>
                    <a:pt x="25" y="6"/>
                    <a:pt x="24" y="6"/>
                    <a:pt x="24" y="6"/>
                  </a:cubicBezTo>
                  <a:cubicBezTo>
                    <a:pt x="23" y="6"/>
                    <a:pt x="22" y="6"/>
                    <a:pt x="22" y="7"/>
                  </a:cubicBezTo>
                  <a:cubicBezTo>
                    <a:pt x="22" y="8"/>
                    <a:pt x="23" y="8"/>
                    <a:pt x="24" y="8"/>
                  </a:cubicBezTo>
                  <a:cubicBezTo>
                    <a:pt x="25" y="9"/>
                    <a:pt x="25" y="9"/>
                    <a:pt x="25" y="9"/>
                  </a:cubicBezTo>
                  <a:cubicBezTo>
                    <a:pt x="25" y="9"/>
                    <a:pt x="25" y="9"/>
                    <a:pt x="26" y="9"/>
                  </a:cubicBezTo>
                  <a:cubicBezTo>
                    <a:pt x="27" y="9"/>
                    <a:pt x="28" y="10"/>
                    <a:pt x="29" y="11"/>
                  </a:cubicBezTo>
                  <a:cubicBezTo>
                    <a:pt x="31" y="11"/>
                    <a:pt x="33" y="13"/>
                    <a:pt x="33" y="15"/>
                  </a:cubicBezTo>
                  <a:cubicBezTo>
                    <a:pt x="33" y="18"/>
                    <a:pt x="31" y="19"/>
                    <a:pt x="29" y="19"/>
                  </a:cubicBezTo>
                  <a:cubicBezTo>
                    <a:pt x="29" y="19"/>
                    <a:pt x="28" y="19"/>
                    <a:pt x="27"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97">
              <a:extLst>
                <a:ext uri="{FF2B5EF4-FFF2-40B4-BE49-F238E27FC236}">
                  <a16:creationId xmlns:a16="http://schemas.microsoft.com/office/drawing/2014/main" id="{23CDF3CF-DC09-45DA-8833-F89AE80CDEF5}"/>
                </a:ext>
              </a:extLst>
            </p:cNvPr>
            <p:cNvSpPr>
              <a:spLocks/>
            </p:cNvSpPr>
            <p:nvPr userDrawn="1"/>
          </p:nvSpPr>
          <p:spPr bwMode="auto">
            <a:xfrm>
              <a:off x="349" y="243"/>
              <a:ext cx="64" cy="63"/>
            </a:xfrm>
            <a:custGeom>
              <a:avLst/>
              <a:gdLst>
                <a:gd name="T0" fmla="*/ 25 w 31"/>
                <a:gd name="T1" fmla="*/ 24 h 30"/>
                <a:gd name="T2" fmla="*/ 25 w 31"/>
                <a:gd name="T3" fmla="*/ 23 h 30"/>
                <a:gd name="T4" fmla="*/ 25 w 31"/>
                <a:gd name="T5" fmla="*/ 22 h 30"/>
                <a:gd name="T6" fmla="*/ 27 w 31"/>
                <a:gd name="T7" fmla="*/ 21 h 30"/>
                <a:gd name="T8" fmla="*/ 24 w 31"/>
                <a:gd name="T9" fmla="*/ 19 h 30"/>
                <a:gd name="T10" fmla="*/ 22 w 31"/>
                <a:gd name="T11" fmla="*/ 16 h 30"/>
                <a:gd name="T12" fmla="*/ 28 w 31"/>
                <a:gd name="T13" fmla="*/ 11 h 30"/>
                <a:gd name="T14" fmla="*/ 27 w 31"/>
                <a:gd name="T15" fmla="*/ 11 h 30"/>
                <a:gd name="T16" fmla="*/ 25 w 31"/>
                <a:gd name="T17" fmla="*/ 10 h 30"/>
                <a:gd name="T18" fmla="*/ 22 w 31"/>
                <a:gd name="T19" fmla="*/ 8 h 30"/>
                <a:gd name="T20" fmla="*/ 21 w 31"/>
                <a:gd name="T21" fmla="*/ 9 h 30"/>
                <a:gd name="T22" fmla="*/ 24 w 31"/>
                <a:gd name="T23" fmla="*/ 4 h 30"/>
                <a:gd name="T24" fmla="*/ 30 w 31"/>
                <a:gd name="T25" fmla="*/ 6 h 30"/>
                <a:gd name="T26" fmla="*/ 24 w 31"/>
                <a:gd name="T27" fmla="*/ 3 h 30"/>
                <a:gd name="T28" fmla="*/ 27 w 31"/>
                <a:gd name="T29" fmla="*/ 4 h 30"/>
                <a:gd name="T30" fmla="*/ 31 w 31"/>
                <a:gd name="T31" fmla="*/ 2 h 30"/>
                <a:gd name="T32" fmla="*/ 27 w 31"/>
                <a:gd name="T33" fmla="*/ 3 h 30"/>
                <a:gd name="T34" fmla="*/ 28 w 31"/>
                <a:gd name="T35" fmla="*/ 15 h 30"/>
                <a:gd name="T36" fmla="*/ 12 w 31"/>
                <a:gd name="T37" fmla="*/ 17 h 30"/>
                <a:gd name="T38" fmla="*/ 9 w 31"/>
                <a:gd name="T39" fmla="*/ 18 h 30"/>
                <a:gd name="T40" fmla="*/ 8 w 31"/>
                <a:gd name="T41" fmla="*/ 14 h 30"/>
                <a:gd name="T42" fmla="*/ 9 w 31"/>
                <a:gd name="T43" fmla="*/ 14 h 30"/>
                <a:gd name="T44" fmla="*/ 11 w 31"/>
                <a:gd name="T45" fmla="*/ 15 h 30"/>
                <a:gd name="T46" fmla="*/ 13 w 31"/>
                <a:gd name="T47" fmla="*/ 14 h 30"/>
                <a:gd name="T48" fmla="*/ 14 w 31"/>
                <a:gd name="T49" fmla="*/ 14 h 30"/>
                <a:gd name="T50" fmla="*/ 13 w 31"/>
                <a:gd name="T51" fmla="*/ 12 h 30"/>
                <a:gd name="T52" fmla="*/ 14 w 31"/>
                <a:gd name="T53" fmla="*/ 8 h 30"/>
                <a:gd name="T54" fmla="*/ 14 w 31"/>
                <a:gd name="T55" fmla="*/ 7 h 30"/>
                <a:gd name="T56" fmla="*/ 16 w 31"/>
                <a:gd name="T57" fmla="*/ 5 h 30"/>
                <a:gd name="T58" fmla="*/ 14 w 31"/>
                <a:gd name="T59" fmla="*/ 4 h 30"/>
                <a:gd name="T60" fmla="*/ 14 w 31"/>
                <a:gd name="T61" fmla="*/ 2 h 30"/>
                <a:gd name="T62" fmla="*/ 12 w 31"/>
                <a:gd name="T63" fmla="*/ 3 h 30"/>
                <a:gd name="T64" fmla="*/ 10 w 31"/>
                <a:gd name="T65" fmla="*/ 3 h 30"/>
                <a:gd name="T66" fmla="*/ 8 w 31"/>
                <a:gd name="T67" fmla="*/ 2 h 30"/>
                <a:gd name="T68" fmla="*/ 7 w 31"/>
                <a:gd name="T69" fmla="*/ 4 h 30"/>
                <a:gd name="T70" fmla="*/ 7 w 31"/>
                <a:gd name="T71" fmla="*/ 7 h 30"/>
                <a:gd name="T72" fmla="*/ 7 w 31"/>
                <a:gd name="T73" fmla="*/ 5 h 30"/>
                <a:gd name="T74" fmla="*/ 9 w 31"/>
                <a:gd name="T75" fmla="*/ 12 h 30"/>
                <a:gd name="T76" fmla="*/ 7 w 31"/>
                <a:gd name="T77" fmla="*/ 19 h 30"/>
                <a:gd name="T78" fmla="*/ 1 w 31"/>
                <a:gd name="T79" fmla="*/ 28 h 30"/>
                <a:gd name="T80" fmla="*/ 3 w 31"/>
                <a:gd name="T81" fmla="*/ 27 h 30"/>
                <a:gd name="T82" fmla="*/ 4 w 31"/>
                <a:gd name="T83" fmla="*/ 29 h 30"/>
                <a:gd name="T84" fmla="*/ 6 w 31"/>
                <a:gd name="T85" fmla="*/ 27 h 30"/>
                <a:gd name="T86" fmla="*/ 7 w 31"/>
                <a:gd name="T87" fmla="*/ 25 h 30"/>
                <a:gd name="T88" fmla="*/ 8 w 31"/>
                <a:gd name="T89" fmla="*/ 25 h 30"/>
                <a:gd name="T90" fmla="*/ 9 w 31"/>
                <a:gd name="T91" fmla="*/ 22 h 30"/>
                <a:gd name="T92" fmla="*/ 11 w 31"/>
                <a:gd name="T93" fmla="*/ 22 h 30"/>
                <a:gd name="T94" fmla="*/ 11 w 31"/>
                <a:gd name="T95" fmla="*/ 19 h 30"/>
                <a:gd name="T96" fmla="*/ 11 w 31"/>
                <a:gd name="T97" fmla="*/ 19 h 30"/>
                <a:gd name="T98" fmla="*/ 14 w 31"/>
                <a:gd name="T99" fmla="*/ 19 h 30"/>
                <a:gd name="T100" fmla="*/ 19 w 31"/>
                <a:gd name="T101" fmla="*/ 18 h 30"/>
                <a:gd name="T102" fmla="*/ 19 w 31"/>
                <a:gd name="T103" fmla="*/ 18 h 30"/>
                <a:gd name="T104" fmla="*/ 21 w 31"/>
                <a:gd name="T105" fmla="*/ 25 h 30"/>
                <a:gd name="T106" fmla="*/ 22 w 31"/>
                <a:gd name="T107" fmla="*/ 27 h 30"/>
                <a:gd name="T108" fmla="*/ 23 w 31"/>
                <a:gd name="T109"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23" y="27"/>
                  </a:moveTo>
                  <a:cubicBezTo>
                    <a:pt x="24" y="27"/>
                    <a:pt x="24" y="27"/>
                    <a:pt x="24" y="27"/>
                  </a:cubicBezTo>
                  <a:cubicBezTo>
                    <a:pt x="24" y="27"/>
                    <a:pt x="24" y="27"/>
                    <a:pt x="24" y="27"/>
                  </a:cubicBezTo>
                  <a:cubicBezTo>
                    <a:pt x="24" y="27"/>
                    <a:pt x="24" y="26"/>
                    <a:pt x="24" y="26"/>
                  </a:cubicBezTo>
                  <a:cubicBezTo>
                    <a:pt x="24" y="26"/>
                    <a:pt x="25" y="25"/>
                    <a:pt x="25" y="24"/>
                  </a:cubicBezTo>
                  <a:cubicBezTo>
                    <a:pt x="25" y="24"/>
                    <a:pt x="25" y="24"/>
                    <a:pt x="24" y="24"/>
                  </a:cubicBezTo>
                  <a:cubicBezTo>
                    <a:pt x="24" y="24"/>
                    <a:pt x="24" y="23"/>
                    <a:pt x="24" y="23"/>
                  </a:cubicBezTo>
                  <a:cubicBezTo>
                    <a:pt x="24" y="23"/>
                    <a:pt x="24" y="23"/>
                    <a:pt x="24" y="23"/>
                  </a:cubicBezTo>
                  <a:cubicBezTo>
                    <a:pt x="24" y="23"/>
                    <a:pt x="24" y="23"/>
                    <a:pt x="25" y="23"/>
                  </a:cubicBezTo>
                  <a:cubicBezTo>
                    <a:pt x="25" y="23"/>
                    <a:pt x="25" y="23"/>
                    <a:pt x="25" y="23"/>
                  </a:cubicBezTo>
                  <a:cubicBezTo>
                    <a:pt x="25" y="23"/>
                    <a:pt x="25" y="23"/>
                    <a:pt x="25" y="23"/>
                  </a:cubicBezTo>
                  <a:cubicBezTo>
                    <a:pt x="25" y="24"/>
                    <a:pt x="25" y="24"/>
                    <a:pt x="25" y="24"/>
                  </a:cubicBezTo>
                  <a:cubicBezTo>
                    <a:pt x="25" y="24"/>
                    <a:pt x="26" y="23"/>
                    <a:pt x="26" y="23"/>
                  </a:cubicBezTo>
                  <a:cubicBezTo>
                    <a:pt x="26" y="23"/>
                    <a:pt x="26" y="23"/>
                    <a:pt x="26" y="23"/>
                  </a:cubicBezTo>
                  <a:cubicBezTo>
                    <a:pt x="26" y="22"/>
                    <a:pt x="26" y="22"/>
                    <a:pt x="25" y="22"/>
                  </a:cubicBezTo>
                  <a:cubicBezTo>
                    <a:pt x="25" y="22"/>
                    <a:pt x="25" y="21"/>
                    <a:pt x="25" y="21"/>
                  </a:cubicBezTo>
                  <a:cubicBezTo>
                    <a:pt x="25" y="21"/>
                    <a:pt x="25" y="21"/>
                    <a:pt x="25" y="21"/>
                  </a:cubicBezTo>
                  <a:cubicBezTo>
                    <a:pt x="26" y="21"/>
                    <a:pt x="26" y="21"/>
                    <a:pt x="26" y="21"/>
                  </a:cubicBezTo>
                  <a:cubicBezTo>
                    <a:pt x="26" y="21"/>
                    <a:pt x="26" y="22"/>
                    <a:pt x="26" y="22"/>
                  </a:cubicBezTo>
                  <a:cubicBezTo>
                    <a:pt x="26" y="22"/>
                    <a:pt x="27" y="21"/>
                    <a:pt x="27" y="21"/>
                  </a:cubicBezTo>
                  <a:cubicBezTo>
                    <a:pt x="27" y="20"/>
                    <a:pt x="27" y="20"/>
                    <a:pt x="27" y="20"/>
                  </a:cubicBezTo>
                  <a:cubicBezTo>
                    <a:pt x="27" y="20"/>
                    <a:pt x="27" y="20"/>
                    <a:pt x="27" y="20"/>
                  </a:cubicBezTo>
                  <a:cubicBezTo>
                    <a:pt x="27" y="20"/>
                    <a:pt x="27" y="20"/>
                    <a:pt x="27" y="20"/>
                  </a:cubicBezTo>
                  <a:cubicBezTo>
                    <a:pt x="26" y="20"/>
                    <a:pt x="26" y="20"/>
                    <a:pt x="26" y="20"/>
                  </a:cubicBezTo>
                  <a:cubicBezTo>
                    <a:pt x="26" y="20"/>
                    <a:pt x="25" y="20"/>
                    <a:pt x="24" y="19"/>
                  </a:cubicBezTo>
                  <a:cubicBezTo>
                    <a:pt x="23" y="18"/>
                    <a:pt x="23" y="18"/>
                    <a:pt x="23" y="18"/>
                  </a:cubicBezTo>
                  <a:cubicBezTo>
                    <a:pt x="23" y="18"/>
                    <a:pt x="22" y="17"/>
                    <a:pt x="22" y="17"/>
                  </a:cubicBezTo>
                  <a:cubicBezTo>
                    <a:pt x="22" y="16"/>
                    <a:pt x="22" y="16"/>
                    <a:pt x="22" y="16"/>
                  </a:cubicBezTo>
                  <a:cubicBezTo>
                    <a:pt x="22" y="16"/>
                    <a:pt x="21" y="16"/>
                    <a:pt x="21" y="16"/>
                  </a:cubicBezTo>
                  <a:cubicBezTo>
                    <a:pt x="21" y="16"/>
                    <a:pt x="22" y="16"/>
                    <a:pt x="22" y="16"/>
                  </a:cubicBezTo>
                  <a:cubicBezTo>
                    <a:pt x="22" y="16"/>
                    <a:pt x="23" y="16"/>
                    <a:pt x="24" y="17"/>
                  </a:cubicBezTo>
                  <a:cubicBezTo>
                    <a:pt x="25" y="17"/>
                    <a:pt x="26" y="17"/>
                    <a:pt x="27" y="17"/>
                  </a:cubicBezTo>
                  <a:cubicBezTo>
                    <a:pt x="29" y="17"/>
                    <a:pt x="30" y="16"/>
                    <a:pt x="30" y="14"/>
                  </a:cubicBezTo>
                  <a:cubicBezTo>
                    <a:pt x="30" y="13"/>
                    <a:pt x="30" y="13"/>
                    <a:pt x="29" y="12"/>
                  </a:cubicBezTo>
                  <a:cubicBezTo>
                    <a:pt x="29" y="11"/>
                    <a:pt x="28" y="11"/>
                    <a:pt x="28" y="11"/>
                  </a:cubicBezTo>
                  <a:cubicBezTo>
                    <a:pt x="28" y="11"/>
                    <a:pt x="28" y="11"/>
                    <a:pt x="28" y="11"/>
                  </a:cubicBezTo>
                  <a:cubicBezTo>
                    <a:pt x="28" y="11"/>
                    <a:pt x="28" y="12"/>
                    <a:pt x="28" y="12"/>
                  </a:cubicBezTo>
                  <a:cubicBezTo>
                    <a:pt x="28" y="12"/>
                    <a:pt x="28" y="12"/>
                    <a:pt x="28" y="12"/>
                  </a:cubicBezTo>
                  <a:cubicBezTo>
                    <a:pt x="28" y="12"/>
                    <a:pt x="28" y="12"/>
                    <a:pt x="28" y="12"/>
                  </a:cubicBezTo>
                  <a:cubicBezTo>
                    <a:pt x="28" y="12"/>
                    <a:pt x="27" y="12"/>
                    <a:pt x="27" y="11"/>
                  </a:cubicBezTo>
                  <a:cubicBezTo>
                    <a:pt x="27" y="11"/>
                    <a:pt x="27" y="10"/>
                    <a:pt x="26" y="10"/>
                  </a:cubicBezTo>
                  <a:cubicBezTo>
                    <a:pt x="25" y="9"/>
                    <a:pt x="25" y="9"/>
                    <a:pt x="24" y="9"/>
                  </a:cubicBezTo>
                  <a:cubicBezTo>
                    <a:pt x="24" y="9"/>
                    <a:pt x="24" y="9"/>
                    <a:pt x="24" y="9"/>
                  </a:cubicBezTo>
                  <a:cubicBezTo>
                    <a:pt x="24" y="9"/>
                    <a:pt x="24" y="10"/>
                    <a:pt x="24" y="10"/>
                  </a:cubicBezTo>
                  <a:cubicBezTo>
                    <a:pt x="25" y="10"/>
                    <a:pt x="25" y="10"/>
                    <a:pt x="25" y="10"/>
                  </a:cubicBezTo>
                  <a:cubicBezTo>
                    <a:pt x="25" y="10"/>
                    <a:pt x="25" y="10"/>
                    <a:pt x="25" y="10"/>
                  </a:cubicBezTo>
                  <a:cubicBezTo>
                    <a:pt x="25" y="11"/>
                    <a:pt x="25" y="11"/>
                    <a:pt x="25" y="11"/>
                  </a:cubicBezTo>
                  <a:cubicBezTo>
                    <a:pt x="24" y="11"/>
                    <a:pt x="24" y="11"/>
                    <a:pt x="24" y="10"/>
                  </a:cubicBezTo>
                  <a:cubicBezTo>
                    <a:pt x="24" y="9"/>
                    <a:pt x="23" y="9"/>
                    <a:pt x="22" y="9"/>
                  </a:cubicBezTo>
                  <a:cubicBezTo>
                    <a:pt x="22" y="9"/>
                    <a:pt x="22" y="8"/>
                    <a:pt x="22" y="8"/>
                  </a:cubicBezTo>
                  <a:cubicBezTo>
                    <a:pt x="22" y="8"/>
                    <a:pt x="22" y="8"/>
                    <a:pt x="22" y="8"/>
                  </a:cubicBezTo>
                  <a:cubicBezTo>
                    <a:pt x="22" y="8"/>
                    <a:pt x="21" y="9"/>
                    <a:pt x="21" y="9"/>
                  </a:cubicBezTo>
                  <a:cubicBezTo>
                    <a:pt x="21" y="9"/>
                    <a:pt x="21" y="9"/>
                    <a:pt x="22" y="9"/>
                  </a:cubicBezTo>
                  <a:cubicBezTo>
                    <a:pt x="22" y="9"/>
                    <a:pt x="22" y="9"/>
                    <a:pt x="22" y="9"/>
                  </a:cubicBezTo>
                  <a:cubicBezTo>
                    <a:pt x="22" y="9"/>
                    <a:pt x="22" y="9"/>
                    <a:pt x="21" y="9"/>
                  </a:cubicBezTo>
                  <a:cubicBezTo>
                    <a:pt x="21" y="9"/>
                    <a:pt x="21" y="9"/>
                    <a:pt x="20" y="8"/>
                  </a:cubicBezTo>
                  <a:cubicBezTo>
                    <a:pt x="20" y="8"/>
                    <a:pt x="19" y="7"/>
                    <a:pt x="19" y="6"/>
                  </a:cubicBezTo>
                  <a:cubicBezTo>
                    <a:pt x="19" y="5"/>
                    <a:pt x="20" y="4"/>
                    <a:pt x="22" y="4"/>
                  </a:cubicBezTo>
                  <a:cubicBezTo>
                    <a:pt x="22" y="4"/>
                    <a:pt x="23" y="4"/>
                    <a:pt x="23" y="4"/>
                  </a:cubicBezTo>
                  <a:cubicBezTo>
                    <a:pt x="24" y="4"/>
                    <a:pt x="24" y="4"/>
                    <a:pt x="24" y="4"/>
                  </a:cubicBezTo>
                  <a:cubicBezTo>
                    <a:pt x="25" y="5"/>
                    <a:pt x="25" y="5"/>
                    <a:pt x="25" y="5"/>
                  </a:cubicBezTo>
                  <a:cubicBezTo>
                    <a:pt x="26" y="6"/>
                    <a:pt x="27" y="6"/>
                    <a:pt x="28" y="6"/>
                  </a:cubicBezTo>
                  <a:cubicBezTo>
                    <a:pt x="28" y="6"/>
                    <a:pt x="28" y="6"/>
                    <a:pt x="29" y="6"/>
                  </a:cubicBezTo>
                  <a:cubicBezTo>
                    <a:pt x="29" y="6"/>
                    <a:pt x="30" y="6"/>
                    <a:pt x="30" y="6"/>
                  </a:cubicBezTo>
                  <a:cubicBezTo>
                    <a:pt x="30" y="6"/>
                    <a:pt x="30" y="6"/>
                    <a:pt x="30" y="6"/>
                  </a:cubicBezTo>
                  <a:cubicBezTo>
                    <a:pt x="29" y="6"/>
                    <a:pt x="29" y="6"/>
                    <a:pt x="29" y="6"/>
                  </a:cubicBezTo>
                  <a:cubicBezTo>
                    <a:pt x="29" y="6"/>
                    <a:pt x="29" y="6"/>
                    <a:pt x="29" y="6"/>
                  </a:cubicBezTo>
                  <a:cubicBezTo>
                    <a:pt x="28" y="6"/>
                    <a:pt x="27" y="5"/>
                    <a:pt x="27" y="5"/>
                  </a:cubicBezTo>
                  <a:cubicBezTo>
                    <a:pt x="25" y="4"/>
                    <a:pt x="25" y="4"/>
                    <a:pt x="25" y="4"/>
                  </a:cubicBezTo>
                  <a:cubicBezTo>
                    <a:pt x="24" y="3"/>
                    <a:pt x="24" y="3"/>
                    <a:pt x="24" y="3"/>
                  </a:cubicBezTo>
                  <a:cubicBezTo>
                    <a:pt x="23" y="3"/>
                    <a:pt x="23" y="3"/>
                    <a:pt x="23" y="3"/>
                  </a:cubicBezTo>
                  <a:cubicBezTo>
                    <a:pt x="23" y="3"/>
                    <a:pt x="23" y="3"/>
                    <a:pt x="24" y="3"/>
                  </a:cubicBezTo>
                  <a:cubicBezTo>
                    <a:pt x="24" y="3"/>
                    <a:pt x="24" y="3"/>
                    <a:pt x="24" y="3"/>
                  </a:cubicBezTo>
                  <a:cubicBezTo>
                    <a:pt x="25" y="3"/>
                    <a:pt x="25" y="3"/>
                    <a:pt x="25" y="3"/>
                  </a:cubicBezTo>
                  <a:cubicBezTo>
                    <a:pt x="26" y="3"/>
                    <a:pt x="26" y="3"/>
                    <a:pt x="27" y="4"/>
                  </a:cubicBezTo>
                  <a:cubicBezTo>
                    <a:pt x="28" y="5"/>
                    <a:pt x="29" y="5"/>
                    <a:pt x="30" y="5"/>
                  </a:cubicBezTo>
                  <a:cubicBezTo>
                    <a:pt x="31" y="5"/>
                    <a:pt x="31" y="4"/>
                    <a:pt x="31" y="4"/>
                  </a:cubicBezTo>
                  <a:cubicBezTo>
                    <a:pt x="31" y="3"/>
                    <a:pt x="31" y="3"/>
                    <a:pt x="31" y="3"/>
                  </a:cubicBezTo>
                  <a:cubicBezTo>
                    <a:pt x="31" y="3"/>
                    <a:pt x="31" y="2"/>
                    <a:pt x="31" y="2"/>
                  </a:cubicBezTo>
                  <a:cubicBezTo>
                    <a:pt x="31" y="2"/>
                    <a:pt x="31" y="2"/>
                    <a:pt x="31" y="2"/>
                  </a:cubicBezTo>
                  <a:cubicBezTo>
                    <a:pt x="31" y="2"/>
                    <a:pt x="31" y="2"/>
                    <a:pt x="31" y="2"/>
                  </a:cubicBezTo>
                  <a:cubicBezTo>
                    <a:pt x="31" y="3"/>
                    <a:pt x="31" y="3"/>
                    <a:pt x="31" y="3"/>
                  </a:cubicBezTo>
                  <a:cubicBezTo>
                    <a:pt x="31" y="3"/>
                    <a:pt x="31" y="3"/>
                    <a:pt x="31" y="3"/>
                  </a:cubicBezTo>
                  <a:cubicBezTo>
                    <a:pt x="31" y="3"/>
                    <a:pt x="30" y="4"/>
                    <a:pt x="30" y="4"/>
                  </a:cubicBezTo>
                  <a:cubicBezTo>
                    <a:pt x="29" y="4"/>
                    <a:pt x="28" y="3"/>
                    <a:pt x="27" y="3"/>
                  </a:cubicBezTo>
                  <a:cubicBezTo>
                    <a:pt x="25" y="2"/>
                    <a:pt x="24" y="2"/>
                    <a:pt x="23" y="2"/>
                  </a:cubicBezTo>
                  <a:cubicBezTo>
                    <a:pt x="20" y="2"/>
                    <a:pt x="18" y="4"/>
                    <a:pt x="18" y="6"/>
                  </a:cubicBezTo>
                  <a:cubicBezTo>
                    <a:pt x="18" y="8"/>
                    <a:pt x="19" y="10"/>
                    <a:pt x="22" y="11"/>
                  </a:cubicBezTo>
                  <a:cubicBezTo>
                    <a:pt x="25" y="12"/>
                    <a:pt x="25" y="12"/>
                    <a:pt x="25" y="12"/>
                  </a:cubicBezTo>
                  <a:cubicBezTo>
                    <a:pt x="28" y="13"/>
                    <a:pt x="28" y="14"/>
                    <a:pt x="28" y="15"/>
                  </a:cubicBezTo>
                  <a:cubicBezTo>
                    <a:pt x="28" y="16"/>
                    <a:pt x="28" y="16"/>
                    <a:pt x="27" y="16"/>
                  </a:cubicBezTo>
                  <a:cubicBezTo>
                    <a:pt x="26" y="16"/>
                    <a:pt x="26" y="16"/>
                    <a:pt x="24" y="16"/>
                  </a:cubicBezTo>
                  <a:cubicBezTo>
                    <a:pt x="22" y="15"/>
                    <a:pt x="20" y="15"/>
                    <a:pt x="18" y="15"/>
                  </a:cubicBezTo>
                  <a:cubicBezTo>
                    <a:pt x="16" y="15"/>
                    <a:pt x="14" y="15"/>
                    <a:pt x="13" y="17"/>
                  </a:cubicBezTo>
                  <a:cubicBezTo>
                    <a:pt x="12" y="17"/>
                    <a:pt x="12" y="17"/>
                    <a:pt x="12" y="17"/>
                  </a:cubicBezTo>
                  <a:cubicBezTo>
                    <a:pt x="12" y="17"/>
                    <a:pt x="12" y="17"/>
                    <a:pt x="12" y="17"/>
                  </a:cubicBezTo>
                  <a:cubicBezTo>
                    <a:pt x="11" y="17"/>
                    <a:pt x="11" y="17"/>
                    <a:pt x="11" y="17"/>
                  </a:cubicBezTo>
                  <a:cubicBezTo>
                    <a:pt x="11" y="17"/>
                    <a:pt x="10" y="17"/>
                    <a:pt x="10" y="17"/>
                  </a:cubicBezTo>
                  <a:cubicBezTo>
                    <a:pt x="10" y="18"/>
                    <a:pt x="10" y="18"/>
                    <a:pt x="10" y="18"/>
                  </a:cubicBezTo>
                  <a:cubicBezTo>
                    <a:pt x="10" y="18"/>
                    <a:pt x="9" y="18"/>
                    <a:pt x="9" y="18"/>
                  </a:cubicBezTo>
                  <a:cubicBezTo>
                    <a:pt x="9" y="18"/>
                    <a:pt x="9" y="17"/>
                    <a:pt x="8" y="17"/>
                  </a:cubicBezTo>
                  <a:cubicBezTo>
                    <a:pt x="8" y="17"/>
                    <a:pt x="8" y="16"/>
                    <a:pt x="8" y="16"/>
                  </a:cubicBezTo>
                  <a:cubicBezTo>
                    <a:pt x="8" y="16"/>
                    <a:pt x="8" y="15"/>
                    <a:pt x="8" y="15"/>
                  </a:cubicBezTo>
                  <a:cubicBezTo>
                    <a:pt x="8" y="14"/>
                    <a:pt x="8" y="14"/>
                    <a:pt x="8" y="14"/>
                  </a:cubicBezTo>
                  <a:cubicBezTo>
                    <a:pt x="8" y="14"/>
                    <a:pt x="8" y="14"/>
                    <a:pt x="8" y="14"/>
                  </a:cubicBezTo>
                  <a:cubicBezTo>
                    <a:pt x="8" y="13"/>
                    <a:pt x="8" y="13"/>
                    <a:pt x="8" y="13"/>
                  </a:cubicBezTo>
                  <a:cubicBezTo>
                    <a:pt x="8" y="13"/>
                    <a:pt x="8" y="13"/>
                    <a:pt x="8" y="13"/>
                  </a:cubicBezTo>
                  <a:cubicBezTo>
                    <a:pt x="9" y="13"/>
                    <a:pt x="9" y="13"/>
                    <a:pt x="9" y="13"/>
                  </a:cubicBezTo>
                  <a:cubicBezTo>
                    <a:pt x="9" y="14"/>
                    <a:pt x="9" y="14"/>
                    <a:pt x="9" y="14"/>
                  </a:cubicBezTo>
                  <a:cubicBezTo>
                    <a:pt x="9" y="14"/>
                    <a:pt x="9" y="14"/>
                    <a:pt x="9" y="14"/>
                  </a:cubicBezTo>
                  <a:cubicBezTo>
                    <a:pt x="9" y="15"/>
                    <a:pt x="9" y="16"/>
                    <a:pt x="9" y="16"/>
                  </a:cubicBezTo>
                  <a:cubicBezTo>
                    <a:pt x="10" y="16"/>
                    <a:pt x="10" y="15"/>
                    <a:pt x="10" y="14"/>
                  </a:cubicBezTo>
                  <a:cubicBezTo>
                    <a:pt x="10" y="14"/>
                    <a:pt x="10" y="14"/>
                    <a:pt x="11" y="14"/>
                  </a:cubicBezTo>
                  <a:cubicBezTo>
                    <a:pt x="11" y="14"/>
                    <a:pt x="11" y="14"/>
                    <a:pt x="11" y="14"/>
                  </a:cubicBezTo>
                  <a:cubicBezTo>
                    <a:pt x="11" y="15"/>
                    <a:pt x="11" y="15"/>
                    <a:pt x="11" y="15"/>
                  </a:cubicBezTo>
                  <a:cubicBezTo>
                    <a:pt x="12" y="16"/>
                    <a:pt x="12" y="16"/>
                    <a:pt x="12" y="16"/>
                  </a:cubicBezTo>
                  <a:cubicBezTo>
                    <a:pt x="12" y="16"/>
                    <a:pt x="12" y="15"/>
                    <a:pt x="12" y="14"/>
                  </a:cubicBezTo>
                  <a:cubicBezTo>
                    <a:pt x="12" y="14"/>
                    <a:pt x="13" y="14"/>
                    <a:pt x="13" y="14"/>
                  </a:cubicBezTo>
                  <a:cubicBezTo>
                    <a:pt x="13" y="14"/>
                    <a:pt x="13" y="14"/>
                    <a:pt x="13" y="14"/>
                  </a:cubicBezTo>
                  <a:cubicBezTo>
                    <a:pt x="13" y="14"/>
                    <a:pt x="13" y="14"/>
                    <a:pt x="13" y="14"/>
                  </a:cubicBezTo>
                  <a:cubicBezTo>
                    <a:pt x="13" y="14"/>
                    <a:pt x="13" y="14"/>
                    <a:pt x="13" y="14"/>
                  </a:cubicBezTo>
                  <a:cubicBezTo>
                    <a:pt x="14" y="14"/>
                    <a:pt x="14" y="15"/>
                    <a:pt x="14" y="15"/>
                  </a:cubicBezTo>
                  <a:cubicBezTo>
                    <a:pt x="14" y="15"/>
                    <a:pt x="14" y="14"/>
                    <a:pt x="14" y="14"/>
                  </a:cubicBezTo>
                  <a:cubicBezTo>
                    <a:pt x="14" y="14"/>
                    <a:pt x="14" y="14"/>
                    <a:pt x="14" y="14"/>
                  </a:cubicBezTo>
                  <a:cubicBezTo>
                    <a:pt x="14" y="14"/>
                    <a:pt x="14" y="14"/>
                    <a:pt x="14" y="14"/>
                  </a:cubicBezTo>
                  <a:cubicBezTo>
                    <a:pt x="14" y="14"/>
                    <a:pt x="14" y="13"/>
                    <a:pt x="14" y="13"/>
                  </a:cubicBezTo>
                  <a:cubicBezTo>
                    <a:pt x="13" y="12"/>
                    <a:pt x="13" y="12"/>
                    <a:pt x="13" y="12"/>
                  </a:cubicBezTo>
                  <a:cubicBezTo>
                    <a:pt x="13" y="12"/>
                    <a:pt x="13" y="12"/>
                    <a:pt x="13" y="12"/>
                  </a:cubicBezTo>
                  <a:cubicBezTo>
                    <a:pt x="13" y="12"/>
                    <a:pt x="13" y="12"/>
                    <a:pt x="13" y="12"/>
                  </a:cubicBezTo>
                  <a:cubicBezTo>
                    <a:pt x="13" y="12"/>
                    <a:pt x="13" y="12"/>
                    <a:pt x="13" y="12"/>
                  </a:cubicBezTo>
                  <a:cubicBezTo>
                    <a:pt x="13" y="12"/>
                    <a:pt x="13" y="12"/>
                    <a:pt x="12" y="12"/>
                  </a:cubicBezTo>
                  <a:cubicBezTo>
                    <a:pt x="12" y="12"/>
                    <a:pt x="12" y="12"/>
                    <a:pt x="12" y="12"/>
                  </a:cubicBezTo>
                  <a:cubicBezTo>
                    <a:pt x="12" y="12"/>
                    <a:pt x="12" y="12"/>
                    <a:pt x="12" y="12"/>
                  </a:cubicBezTo>
                  <a:cubicBezTo>
                    <a:pt x="12" y="12"/>
                    <a:pt x="12" y="11"/>
                    <a:pt x="12" y="11"/>
                  </a:cubicBezTo>
                  <a:cubicBezTo>
                    <a:pt x="13" y="11"/>
                    <a:pt x="13" y="9"/>
                    <a:pt x="14" y="8"/>
                  </a:cubicBezTo>
                  <a:cubicBezTo>
                    <a:pt x="14" y="7"/>
                    <a:pt x="14" y="6"/>
                    <a:pt x="14" y="6"/>
                  </a:cubicBezTo>
                  <a:cubicBezTo>
                    <a:pt x="14" y="6"/>
                    <a:pt x="14" y="6"/>
                    <a:pt x="14" y="6"/>
                  </a:cubicBezTo>
                  <a:cubicBezTo>
                    <a:pt x="15" y="6"/>
                    <a:pt x="15" y="6"/>
                    <a:pt x="15" y="6"/>
                  </a:cubicBezTo>
                  <a:cubicBezTo>
                    <a:pt x="15" y="6"/>
                    <a:pt x="15" y="6"/>
                    <a:pt x="15" y="6"/>
                  </a:cubicBezTo>
                  <a:cubicBezTo>
                    <a:pt x="15" y="7"/>
                    <a:pt x="14" y="7"/>
                    <a:pt x="14" y="7"/>
                  </a:cubicBezTo>
                  <a:cubicBezTo>
                    <a:pt x="14" y="7"/>
                    <a:pt x="14" y="7"/>
                    <a:pt x="14" y="7"/>
                  </a:cubicBezTo>
                  <a:cubicBezTo>
                    <a:pt x="15" y="7"/>
                    <a:pt x="15" y="7"/>
                    <a:pt x="15" y="7"/>
                  </a:cubicBezTo>
                  <a:cubicBezTo>
                    <a:pt x="15" y="7"/>
                    <a:pt x="15" y="7"/>
                    <a:pt x="15" y="7"/>
                  </a:cubicBezTo>
                  <a:cubicBezTo>
                    <a:pt x="15" y="7"/>
                    <a:pt x="15" y="7"/>
                    <a:pt x="15" y="7"/>
                  </a:cubicBezTo>
                  <a:cubicBezTo>
                    <a:pt x="16" y="6"/>
                    <a:pt x="16" y="6"/>
                    <a:pt x="16" y="5"/>
                  </a:cubicBezTo>
                  <a:cubicBezTo>
                    <a:pt x="16" y="5"/>
                    <a:pt x="16" y="5"/>
                    <a:pt x="16" y="4"/>
                  </a:cubicBezTo>
                  <a:cubicBezTo>
                    <a:pt x="15" y="4"/>
                    <a:pt x="15" y="4"/>
                    <a:pt x="15" y="4"/>
                  </a:cubicBezTo>
                  <a:cubicBezTo>
                    <a:pt x="15" y="4"/>
                    <a:pt x="15" y="4"/>
                    <a:pt x="15" y="4"/>
                  </a:cubicBezTo>
                  <a:cubicBezTo>
                    <a:pt x="15" y="4"/>
                    <a:pt x="15" y="4"/>
                    <a:pt x="15" y="4"/>
                  </a:cubicBezTo>
                  <a:cubicBezTo>
                    <a:pt x="14" y="4"/>
                    <a:pt x="14" y="4"/>
                    <a:pt x="14" y="4"/>
                  </a:cubicBezTo>
                  <a:cubicBezTo>
                    <a:pt x="14" y="4"/>
                    <a:pt x="14" y="4"/>
                    <a:pt x="14" y="4"/>
                  </a:cubicBezTo>
                  <a:cubicBezTo>
                    <a:pt x="14" y="3"/>
                    <a:pt x="14" y="3"/>
                    <a:pt x="14" y="3"/>
                  </a:cubicBezTo>
                  <a:cubicBezTo>
                    <a:pt x="14" y="2"/>
                    <a:pt x="14" y="2"/>
                    <a:pt x="14" y="2"/>
                  </a:cubicBezTo>
                  <a:cubicBezTo>
                    <a:pt x="14" y="2"/>
                    <a:pt x="14" y="2"/>
                    <a:pt x="14" y="2"/>
                  </a:cubicBezTo>
                  <a:cubicBezTo>
                    <a:pt x="14" y="2"/>
                    <a:pt x="14" y="2"/>
                    <a:pt x="14" y="2"/>
                  </a:cubicBezTo>
                  <a:cubicBezTo>
                    <a:pt x="14" y="2"/>
                    <a:pt x="14" y="2"/>
                    <a:pt x="14" y="2"/>
                  </a:cubicBezTo>
                  <a:cubicBezTo>
                    <a:pt x="13" y="2"/>
                    <a:pt x="13" y="2"/>
                    <a:pt x="13" y="2"/>
                  </a:cubicBezTo>
                  <a:cubicBezTo>
                    <a:pt x="13" y="2"/>
                    <a:pt x="13" y="2"/>
                    <a:pt x="13" y="2"/>
                  </a:cubicBezTo>
                  <a:cubicBezTo>
                    <a:pt x="12" y="3"/>
                    <a:pt x="12" y="3"/>
                    <a:pt x="12" y="3"/>
                  </a:cubicBezTo>
                  <a:cubicBezTo>
                    <a:pt x="12" y="3"/>
                    <a:pt x="12" y="3"/>
                    <a:pt x="12" y="3"/>
                  </a:cubicBezTo>
                  <a:cubicBezTo>
                    <a:pt x="12" y="3"/>
                    <a:pt x="12" y="3"/>
                    <a:pt x="12" y="3"/>
                  </a:cubicBezTo>
                  <a:cubicBezTo>
                    <a:pt x="12" y="2"/>
                    <a:pt x="12" y="2"/>
                    <a:pt x="12" y="2"/>
                  </a:cubicBezTo>
                  <a:cubicBezTo>
                    <a:pt x="12" y="1"/>
                    <a:pt x="11" y="1"/>
                    <a:pt x="11" y="0"/>
                  </a:cubicBezTo>
                  <a:cubicBezTo>
                    <a:pt x="10" y="1"/>
                    <a:pt x="10" y="1"/>
                    <a:pt x="10" y="2"/>
                  </a:cubicBezTo>
                  <a:cubicBezTo>
                    <a:pt x="10" y="3"/>
                    <a:pt x="10" y="3"/>
                    <a:pt x="10" y="3"/>
                  </a:cubicBezTo>
                  <a:cubicBezTo>
                    <a:pt x="10" y="3"/>
                    <a:pt x="10" y="3"/>
                    <a:pt x="10" y="3"/>
                  </a:cubicBezTo>
                  <a:cubicBezTo>
                    <a:pt x="10" y="3"/>
                    <a:pt x="10" y="3"/>
                    <a:pt x="10" y="3"/>
                  </a:cubicBezTo>
                  <a:cubicBezTo>
                    <a:pt x="10" y="3"/>
                    <a:pt x="9" y="3"/>
                    <a:pt x="9" y="3"/>
                  </a:cubicBezTo>
                  <a:cubicBezTo>
                    <a:pt x="9" y="2"/>
                    <a:pt x="9" y="2"/>
                    <a:pt x="9" y="2"/>
                  </a:cubicBezTo>
                  <a:cubicBezTo>
                    <a:pt x="9" y="2"/>
                    <a:pt x="9" y="2"/>
                    <a:pt x="8" y="2"/>
                  </a:cubicBezTo>
                  <a:cubicBezTo>
                    <a:pt x="8" y="2"/>
                    <a:pt x="8" y="2"/>
                    <a:pt x="8" y="1"/>
                  </a:cubicBezTo>
                  <a:cubicBezTo>
                    <a:pt x="8" y="2"/>
                    <a:pt x="8" y="2"/>
                    <a:pt x="8" y="2"/>
                  </a:cubicBezTo>
                  <a:cubicBezTo>
                    <a:pt x="8" y="2"/>
                    <a:pt x="8" y="3"/>
                    <a:pt x="8" y="3"/>
                  </a:cubicBezTo>
                  <a:cubicBezTo>
                    <a:pt x="8" y="4"/>
                    <a:pt x="7" y="4"/>
                    <a:pt x="7" y="4"/>
                  </a:cubicBezTo>
                  <a:cubicBezTo>
                    <a:pt x="7" y="4"/>
                    <a:pt x="7" y="4"/>
                    <a:pt x="7" y="4"/>
                  </a:cubicBezTo>
                  <a:cubicBezTo>
                    <a:pt x="7" y="4"/>
                    <a:pt x="7" y="4"/>
                    <a:pt x="6" y="4"/>
                  </a:cubicBezTo>
                  <a:cubicBezTo>
                    <a:pt x="6" y="4"/>
                    <a:pt x="5" y="4"/>
                    <a:pt x="5" y="5"/>
                  </a:cubicBezTo>
                  <a:cubicBezTo>
                    <a:pt x="5" y="5"/>
                    <a:pt x="5" y="5"/>
                    <a:pt x="6" y="6"/>
                  </a:cubicBezTo>
                  <a:cubicBezTo>
                    <a:pt x="6" y="6"/>
                    <a:pt x="7" y="7"/>
                    <a:pt x="7" y="7"/>
                  </a:cubicBezTo>
                  <a:cubicBezTo>
                    <a:pt x="7" y="7"/>
                    <a:pt x="7" y="7"/>
                    <a:pt x="7" y="7"/>
                  </a:cubicBezTo>
                  <a:cubicBezTo>
                    <a:pt x="7" y="7"/>
                    <a:pt x="7" y="7"/>
                    <a:pt x="7" y="7"/>
                  </a:cubicBezTo>
                  <a:cubicBezTo>
                    <a:pt x="7" y="6"/>
                    <a:pt x="7" y="6"/>
                    <a:pt x="7" y="6"/>
                  </a:cubicBezTo>
                  <a:cubicBezTo>
                    <a:pt x="7" y="6"/>
                    <a:pt x="7" y="6"/>
                    <a:pt x="7" y="6"/>
                  </a:cubicBezTo>
                  <a:cubicBezTo>
                    <a:pt x="7" y="5"/>
                    <a:pt x="7" y="5"/>
                    <a:pt x="7" y="5"/>
                  </a:cubicBezTo>
                  <a:cubicBezTo>
                    <a:pt x="7" y="5"/>
                    <a:pt x="7" y="5"/>
                    <a:pt x="7" y="5"/>
                  </a:cubicBezTo>
                  <a:cubicBezTo>
                    <a:pt x="7" y="5"/>
                    <a:pt x="7" y="6"/>
                    <a:pt x="8" y="8"/>
                  </a:cubicBezTo>
                  <a:cubicBezTo>
                    <a:pt x="8" y="10"/>
                    <a:pt x="8" y="11"/>
                    <a:pt x="9" y="11"/>
                  </a:cubicBezTo>
                  <a:cubicBezTo>
                    <a:pt x="9" y="12"/>
                    <a:pt x="9" y="12"/>
                    <a:pt x="9" y="12"/>
                  </a:cubicBezTo>
                  <a:cubicBezTo>
                    <a:pt x="9" y="12"/>
                    <a:pt x="9" y="12"/>
                    <a:pt x="9" y="12"/>
                  </a:cubicBezTo>
                  <a:cubicBezTo>
                    <a:pt x="9" y="12"/>
                    <a:pt x="9" y="12"/>
                    <a:pt x="9" y="12"/>
                  </a:cubicBezTo>
                  <a:cubicBezTo>
                    <a:pt x="9" y="12"/>
                    <a:pt x="8" y="12"/>
                    <a:pt x="8" y="12"/>
                  </a:cubicBezTo>
                  <a:cubicBezTo>
                    <a:pt x="8" y="12"/>
                    <a:pt x="8" y="12"/>
                    <a:pt x="8" y="12"/>
                  </a:cubicBezTo>
                  <a:cubicBezTo>
                    <a:pt x="7" y="14"/>
                    <a:pt x="7" y="14"/>
                    <a:pt x="7" y="14"/>
                  </a:cubicBezTo>
                  <a:cubicBezTo>
                    <a:pt x="7" y="17"/>
                    <a:pt x="7" y="17"/>
                    <a:pt x="7" y="17"/>
                  </a:cubicBezTo>
                  <a:cubicBezTo>
                    <a:pt x="7" y="18"/>
                    <a:pt x="7" y="18"/>
                    <a:pt x="7" y="19"/>
                  </a:cubicBezTo>
                  <a:cubicBezTo>
                    <a:pt x="7" y="20"/>
                    <a:pt x="7" y="20"/>
                    <a:pt x="7" y="21"/>
                  </a:cubicBezTo>
                  <a:cubicBezTo>
                    <a:pt x="7" y="23"/>
                    <a:pt x="6" y="24"/>
                    <a:pt x="4" y="25"/>
                  </a:cubicBezTo>
                  <a:cubicBezTo>
                    <a:pt x="2" y="26"/>
                    <a:pt x="2" y="26"/>
                    <a:pt x="2" y="26"/>
                  </a:cubicBezTo>
                  <a:cubicBezTo>
                    <a:pt x="0" y="26"/>
                    <a:pt x="0" y="27"/>
                    <a:pt x="0" y="29"/>
                  </a:cubicBezTo>
                  <a:cubicBezTo>
                    <a:pt x="0" y="28"/>
                    <a:pt x="0" y="28"/>
                    <a:pt x="1" y="28"/>
                  </a:cubicBezTo>
                  <a:cubicBezTo>
                    <a:pt x="1" y="28"/>
                    <a:pt x="1" y="28"/>
                    <a:pt x="1" y="28"/>
                  </a:cubicBezTo>
                  <a:cubicBezTo>
                    <a:pt x="2" y="28"/>
                    <a:pt x="2" y="28"/>
                    <a:pt x="2" y="28"/>
                  </a:cubicBezTo>
                  <a:cubicBezTo>
                    <a:pt x="2" y="28"/>
                    <a:pt x="2" y="28"/>
                    <a:pt x="2" y="28"/>
                  </a:cubicBezTo>
                  <a:cubicBezTo>
                    <a:pt x="3" y="27"/>
                    <a:pt x="3" y="27"/>
                    <a:pt x="3" y="27"/>
                  </a:cubicBezTo>
                  <a:cubicBezTo>
                    <a:pt x="3" y="27"/>
                    <a:pt x="3" y="27"/>
                    <a:pt x="3" y="27"/>
                  </a:cubicBezTo>
                  <a:cubicBezTo>
                    <a:pt x="3" y="27"/>
                    <a:pt x="3" y="27"/>
                    <a:pt x="3" y="27"/>
                  </a:cubicBezTo>
                  <a:cubicBezTo>
                    <a:pt x="3" y="27"/>
                    <a:pt x="3" y="27"/>
                    <a:pt x="3" y="27"/>
                  </a:cubicBezTo>
                  <a:cubicBezTo>
                    <a:pt x="3" y="28"/>
                    <a:pt x="3" y="28"/>
                    <a:pt x="3" y="28"/>
                  </a:cubicBezTo>
                  <a:cubicBezTo>
                    <a:pt x="3" y="29"/>
                    <a:pt x="3" y="29"/>
                    <a:pt x="4" y="30"/>
                  </a:cubicBezTo>
                  <a:cubicBezTo>
                    <a:pt x="4" y="29"/>
                    <a:pt x="4" y="29"/>
                    <a:pt x="4" y="29"/>
                  </a:cubicBezTo>
                  <a:cubicBezTo>
                    <a:pt x="4" y="29"/>
                    <a:pt x="4" y="29"/>
                    <a:pt x="4" y="28"/>
                  </a:cubicBezTo>
                  <a:cubicBezTo>
                    <a:pt x="5" y="28"/>
                    <a:pt x="5" y="27"/>
                    <a:pt x="5" y="27"/>
                  </a:cubicBezTo>
                  <a:cubicBezTo>
                    <a:pt x="5" y="26"/>
                    <a:pt x="5" y="26"/>
                    <a:pt x="5" y="26"/>
                  </a:cubicBezTo>
                  <a:cubicBezTo>
                    <a:pt x="5" y="26"/>
                    <a:pt x="5" y="26"/>
                    <a:pt x="5" y="27"/>
                  </a:cubicBezTo>
                  <a:cubicBezTo>
                    <a:pt x="5" y="27"/>
                    <a:pt x="5" y="27"/>
                    <a:pt x="6" y="27"/>
                  </a:cubicBezTo>
                  <a:cubicBezTo>
                    <a:pt x="6" y="27"/>
                    <a:pt x="6" y="27"/>
                    <a:pt x="6" y="27"/>
                  </a:cubicBezTo>
                  <a:cubicBezTo>
                    <a:pt x="6" y="27"/>
                    <a:pt x="6" y="27"/>
                    <a:pt x="6" y="27"/>
                  </a:cubicBezTo>
                  <a:cubicBezTo>
                    <a:pt x="6" y="27"/>
                    <a:pt x="6" y="26"/>
                    <a:pt x="7" y="26"/>
                  </a:cubicBezTo>
                  <a:cubicBezTo>
                    <a:pt x="7" y="26"/>
                    <a:pt x="7" y="26"/>
                    <a:pt x="7" y="26"/>
                  </a:cubicBezTo>
                  <a:cubicBezTo>
                    <a:pt x="7" y="25"/>
                    <a:pt x="7" y="25"/>
                    <a:pt x="7" y="25"/>
                  </a:cubicBezTo>
                  <a:cubicBezTo>
                    <a:pt x="7" y="25"/>
                    <a:pt x="7" y="25"/>
                    <a:pt x="7" y="25"/>
                  </a:cubicBezTo>
                  <a:cubicBezTo>
                    <a:pt x="7" y="24"/>
                    <a:pt x="7" y="24"/>
                    <a:pt x="7" y="24"/>
                  </a:cubicBezTo>
                  <a:cubicBezTo>
                    <a:pt x="7" y="24"/>
                    <a:pt x="7" y="25"/>
                    <a:pt x="8" y="25"/>
                  </a:cubicBezTo>
                  <a:cubicBezTo>
                    <a:pt x="8" y="25"/>
                    <a:pt x="8" y="25"/>
                    <a:pt x="8" y="25"/>
                  </a:cubicBezTo>
                  <a:cubicBezTo>
                    <a:pt x="8" y="25"/>
                    <a:pt x="8" y="25"/>
                    <a:pt x="8" y="25"/>
                  </a:cubicBezTo>
                  <a:cubicBezTo>
                    <a:pt x="8" y="25"/>
                    <a:pt x="8" y="25"/>
                    <a:pt x="8" y="25"/>
                  </a:cubicBezTo>
                  <a:cubicBezTo>
                    <a:pt x="8" y="24"/>
                    <a:pt x="9" y="24"/>
                    <a:pt x="9" y="23"/>
                  </a:cubicBezTo>
                  <a:cubicBezTo>
                    <a:pt x="9" y="23"/>
                    <a:pt x="9" y="23"/>
                    <a:pt x="9" y="23"/>
                  </a:cubicBezTo>
                  <a:cubicBezTo>
                    <a:pt x="9" y="22"/>
                    <a:pt x="9" y="22"/>
                    <a:pt x="9" y="22"/>
                  </a:cubicBezTo>
                  <a:cubicBezTo>
                    <a:pt x="9" y="22"/>
                    <a:pt x="9" y="22"/>
                    <a:pt x="9" y="22"/>
                  </a:cubicBezTo>
                  <a:cubicBezTo>
                    <a:pt x="9" y="22"/>
                    <a:pt x="9" y="22"/>
                    <a:pt x="9" y="22"/>
                  </a:cubicBezTo>
                  <a:cubicBezTo>
                    <a:pt x="9" y="22"/>
                    <a:pt x="9" y="22"/>
                    <a:pt x="9" y="23"/>
                  </a:cubicBezTo>
                  <a:cubicBezTo>
                    <a:pt x="9" y="23"/>
                    <a:pt x="10" y="23"/>
                    <a:pt x="10" y="23"/>
                  </a:cubicBezTo>
                  <a:cubicBezTo>
                    <a:pt x="10" y="23"/>
                    <a:pt x="10" y="23"/>
                    <a:pt x="10" y="23"/>
                  </a:cubicBezTo>
                  <a:cubicBezTo>
                    <a:pt x="11" y="22"/>
                    <a:pt x="11" y="22"/>
                    <a:pt x="11" y="22"/>
                  </a:cubicBezTo>
                  <a:cubicBezTo>
                    <a:pt x="11" y="22"/>
                    <a:pt x="11" y="22"/>
                    <a:pt x="11" y="22"/>
                  </a:cubicBezTo>
                  <a:cubicBezTo>
                    <a:pt x="11" y="22"/>
                    <a:pt x="11" y="22"/>
                    <a:pt x="11" y="21"/>
                  </a:cubicBezTo>
                  <a:cubicBezTo>
                    <a:pt x="10" y="21"/>
                    <a:pt x="10" y="21"/>
                    <a:pt x="10" y="21"/>
                  </a:cubicBezTo>
                  <a:cubicBezTo>
                    <a:pt x="10" y="21"/>
                    <a:pt x="10" y="21"/>
                    <a:pt x="10" y="21"/>
                  </a:cubicBezTo>
                  <a:cubicBezTo>
                    <a:pt x="10" y="20"/>
                    <a:pt x="10" y="20"/>
                    <a:pt x="11" y="19"/>
                  </a:cubicBezTo>
                  <a:cubicBezTo>
                    <a:pt x="11" y="19"/>
                    <a:pt x="11" y="18"/>
                    <a:pt x="11" y="18"/>
                  </a:cubicBezTo>
                  <a:cubicBezTo>
                    <a:pt x="11" y="18"/>
                    <a:pt x="11" y="18"/>
                    <a:pt x="11" y="18"/>
                  </a:cubicBezTo>
                  <a:cubicBezTo>
                    <a:pt x="11" y="18"/>
                    <a:pt x="11" y="18"/>
                    <a:pt x="11" y="18"/>
                  </a:cubicBezTo>
                  <a:cubicBezTo>
                    <a:pt x="11" y="19"/>
                    <a:pt x="11" y="19"/>
                    <a:pt x="11" y="19"/>
                  </a:cubicBezTo>
                  <a:cubicBezTo>
                    <a:pt x="11" y="19"/>
                    <a:pt x="11" y="19"/>
                    <a:pt x="11" y="19"/>
                  </a:cubicBezTo>
                  <a:cubicBezTo>
                    <a:pt x="11" y="19"/>
                    <a:pt x="11" y="19"/>
                    <a:pt x="11" y="19"/>
                  </a:cubicBezTo>
                  <a:cubicBezTo>
                    <a:pt x="11" y="19"/>
                    <a:pt x="12" y="19"/>
                    <a:pt x="12" y="19"/>
                  </a:cubicBezTo>
                  <a:cubicBezTo>
                    <a:pt x="12" y="19"/>
                    <a:pt x="12" y="19"/>
                    <a:pt x="12" y="19"/>
                  </a:cubicBezTo>
                  <a:cubicBezTo>
                    <a:pt x="13" y="19"/>
                    <a:pt x="13" y="19"/>
                    <a:pt x="13" y="19"/>
                  </a:cubicBezTo>
                  <a:cubicBezTo>
                    <a:pt x="13" y="19"/>
                    <a:pt x="13" y="19"/>
                    <a:pt x="14" y="19"/>
                  </a:cubicBezTo>
                  <a:cubicBezTo>
                    <a:pt x="15" y="18"/>
                    <a:pt x="15" y="18"/>
                    <a:pt x="16" y="18"/>
                  </a:cubicBezTo>
                  <a:cubicBezTo>
                    <a:pt x="17" y="18"/>
                    <a:pt x="17" y="18"/>
                    <a:pt x="18" y="18"/>
                  </a:cubicBezTo>
                  <a:cubicBezTo>
                    <a:pt x="18" y="18"/>
                    <a:pt x="18" y="18"/>
                    <a:pt x="18" y="18"/>
                  </a:cubicBezTo>
                  <a:cubicBezTo>
                    <a:pt x="18" y="18"/>
                    <a:pt x="18" y="18"/>
                    <a:pt x="18" y="18"/>
                  </a:cubicBezTo>
                  <a:cubicBezTo>
                    <a:pt x="19" y="18"/>
                    <a:pt x="19" y="18"/>
                    <a:pt x="19" y="18"/>
                  </a:cubicBezTo>
                  <a:cubicBezTo>
                    <a:pt x="19" y="18"/>
                    <a:pt x="18" y="17"/>
                    <a:pt x="18" y="17"/>
                  </a:cubicBezTo>
                  <a:cubicBezTo>
                    <a:pt x="18" y="17"/>
                    <a:pt x="18" y="17"/>
                    <a:pt x="18" y="17"/>
                  </a:cubicBezTo>
                  <a:cubicBezTo>
                    <a:pt x="18" y="17"/>
                    <a:pt x="18" y="17"/>
                    <a:pt x="18" y="17"/>
                  </a:cubicBezTo>
                  <a:cubicBezTo>
                    <a:pt x="18" y="17"/>
                    <a:pt x="19" y="17"/>
                    <a:pt x="19" y="17"/>
                  </a:cubicBezTo>
                  <a:cubicBezTo>
                    <a:pt x="19" y="17"/>
                    <a:pt x="19" y="17"/>
                    <a:pt x="19" y="18"/>
                  </a:cubicBezTo>
                  <a:cubicBezTo>
                    <a:pt x="20" y="19"/>
                    <a:pt x="21" y="20"/>
                    <a:pt x="22" y="20"/>
                  </a:cubicBezTo>
                  <a:cubicBezTo>
                    <a:pt x="23" y="21"/>
                    <a:pt x="23" y="21"/>
                    <a:pt x="23" y="21"/>
                  </a:cubicBezTo>
                  <a:cubicBezTo>
                    <a:pt x="24" y="21"/>
                    <a:pt x="24" y="21"/>
                    <a:pt x="24" y="22"/>
                  </a:cubicBezTo>
                  <a:cubicBezTo>
                    <a:pt x="24" y="23"/>
                    <a:pt x="23" y="24"/>
                    <a:pt x="22" y="24"/>
                  </a:cubicBezTo>
                  <a:cubicBezTo>
                    <a:pt x="21" y="25"/>
                    <a:pt x="21" y="25"/>
                    <a:pt x="21" y="25"/>
                  </a:cubicBezTo>
                  <a:cubicBezTo>
                    <a:pt x="21" y="25"/>
                    <a:pt x="20" y="26"/>
                    <a:pt x="20" y="27"/>
                  </a:cubicBezTo>
                  <a:cubicBezTo>
                    <a:pt x="20" y="27"/>
                    <a:pt x="20" y="28"/>
                    <a:pt x="20" y="28"/>
                  </a:cubicBezTo>
                  <a:cubicBezTo>
                    <a:pt x="21" y="28"/>
                    <a:pt x="21" y="28"/>
                    <a:pt x="21" y="28"/>
                  </a:cubicBezTo>
                  <a:cubicBezTo>
                    <a:pt x="21" y="28"/>
                    <a:pt x="21" y="28"/>
                    <a:pt x="21" y="28"/>
                  </a:cubicBezTo>
                  <a:cubicBezTo>
                    <a:pt x="22" y="27"/>
                    <a:pt x="22" y="27"/>
                    <a:pt x="22" y="27"/>
                  </a:cubicBezTo>
                  <a:cubicBezTo>
                    <a:pt x="22" y="27"/>
                    <a:pt x="22" y="27"/>
                    <a:pt x="22" y="27"/>
                  </a:cubicBezTo>
                  <a:cubicBezTo>
                    <a:pt x="22" y="26"/>
                    <a:pt x="22" y="26"/>
                    <a:pt x="22" y="26"/>
                  </a:cubicBezTo>
                  <a:cubicBezTo>
                    <a:pt x="23" y="26"/>
                    <a:pt x="23" y="25"/>
                    <a:pt x="23" y="25"/>
                  </a:cubicBezTo>
                  <a:cubicBezTo>
                    <a:pt x="23" y="25"/>
                    <a:pt x="23" y="25"/>
                    <a:pt x="23" y="26"/>
                  </a:cubicBezTo>
                  <a:cubicBezTo>
                    <a:pt x="23" y="26"/>
                    <a:pt x="23" y="26"/>
                    <a:pt x="23" y="26"/>
                  </a:cubicBezTo>
                  <a:cubicBezTo>
                    <a:pt x="23" y="26"/>
                    <a:pt x="23" y="26"/>
                    <a:pt x="23" y="26"/>
                  </a:cubicBezTo>
                  <a:cubicBezTo>
                    <a:pt x="23" y="27"/>
                    <a:pt x="23" y="27"/>
                    <a:pt x="23" y="27"/>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98">
              <a:extLst>
                <a:ext uri="{FF2B5EF4-FFF2-40B4-BE49-F238E27FC236}">
                  <a16:creationId xmlns:a16="http://schemas.microsoft.com/office/drawing/2014/main" id="{C580C596-2720-4776-95D2-441B2E2A31BF}"/>
                </a:ext>
              </a:extLst>
            </p:cNvPr>
            <p:cNvSpPr>
              <a:spLocks/>
            </p:cNvSpPr>
            <p:nvPr userDrawn="1"/>
          </p:nvSpPr>
          <p:spPr bwMode="auto">
            <a:xfrm>
              <a:off x="355" y="283"/>
              <a:ext cx="31" cy="40"/>
            </a:xfrm>
            <a:custGeom>
              <a:avLst/>
              <a:gdLst>
                <a:gd name="T0" fmla="*/ 0 w 15"/>
                <a:gd name="T1" fmla="*/ 18 h 19"/>
                <a:gd name="T2" fmla="*/ 3 w 15"/>
                <a:gd name="T3" fmla="*/ 15 h 19"/>
                <a:gd name="T4" fmla="*/ 10 w 15"/>
                <a:gd name="T5" fmla="*/ 9 h 19"/>
                <a:gd name="T6" fmla="*/ 10 w 15"/>
                <a:gd name="T7" fmla="*/ 7 h 19"/>
                <a:gd name="T8" fmla="*/ 10 w 15"/>
                <a:gd name="T9" fmla="*/ 5 h 19"/>
                <a:gd name="T10" fmla="*/ 11 w 15"/>
                <a:gd name="T11" fmla="*/ 3 h 19"/>
                <a:gd name="T12" fmla="*/ 12 w 15"/>
                <a:gd name="T13" fmla="*/ 2 h 19"/>
                <a:gd name="T14" fmla="*/ 12 w 15"/>
                <a:gd name="T15" fmla="*/ 1 h 19"/>
                <a:gd name="T16" fmla="*/ 12 w 15"/>
                <a:gd name="T17" fmla="*/ 1 h 19"/>
                <a:gd name="T18" fmla="*/ 12 w 15"/>
                <a:gd name="T19" fmla="*/ 1 h 19"/>
                <a:gd name="T20" fmla="*/ 13 w 15"/>
                <a:gd name="T21" fmla="*/ 0 h 19"/>
                <a:gd name="T22" fmla="*/ 13 w 15"/>
                <a:gd name="T23" fmla="*/ 0 h 19"/>
                <a:gd name="T24" fmla="*/ 13 w 15"/>
                <a:gd name="T25" fmla="*/ 0 h 19"/>
                <a:gd name="T26" fmla="*/ 14 w 15"/>
                <a:gd name="T27" fmla="*/ 0 h 19"/>
                <a:gd name="T28" fmla="*/ 14 w 15"/>
                <a:gd name="T29" fmla="*/ 0 h 19"/>
                <a:gd name="T30" fmla="*/ 14 w 15"/>
                <a:gd name="T31" fmla="*/ 1 h 19"/>
                <a:gd name="T32" fmla="*/ 14 w 15"/>
                <a:gd name="T33" fmla="*/ 1 h 19"/>
                <a:gd name="T34" fmla="*/ 14 w 15"/>
                <a:gd name="T35" fmla="*/ 1 h 19"/>
                <a:gd name="T36" fmla="*/ 15 w 15"/>
                <a:gd name="T37" fmla="*/ 1 h 19"/>
                <a:gd name="T38" fmla="*/ 15 w 15"/>
                <a:gd name="T39" fmla="*/ 1 h 19"/>
                <a:gd name="T40" fmla="*/ 14 w 15"/>
                <a:gd name="T41" fmla="*/ 4 h 19"/>
                <a:gd name="T42" fmla="*/ 12 w 15"/>
                <a:gd name="T43" fmla="*/ 8 h 19"/>
                <a:gd name="T44" fmla="*/ 13 w 15"/>
                <a:gd name="T45" fmla="*/ 10 h 19"/>
                <a:gd name="T46" fmla="*/ 13 w 15"/>
                <a:gd name="T47" fmla="*/ 10 h 19"/>
                <a:gd name="T48" fmla="*/ 13 w 15"/>
                <a:gd name="T49" fmla="*/ 11 h 19"/>
                <a:gd name="T50" fmla="*/ 13 w 15"/>
                <a:gd name="T51" fmla="*/ 11 h 19"/>
                <a:gd name="T52" fmla="*/ 12 w 15"/>
                <a:gd name="T53" fmla="*/ 11 h 19"/>
                <a:gd name="T54" fmla="*/ 12 w 15"/>
                <a:gd name="T55" fmla="*/ 11 h 19"/>
                <a:gd name="T56" fmla="*/ 11 w 15"/>
                <a:gd name="T57" fmla="*/ 11 h 19"/>
                <a:gd name="T58" fmla="*/ 11 w 15"/>
                <a:gd name="T59" fmla="*/ 11 h 19"/>
                <a:gd name="T60" fmla="*/ 11 w 15"/>
                <a:gd name="T61" fmla="*/ 11 h 19"/>
                <a:gd name="T62" fmla="*/ 11 w 15"/>
                <a:gd name="T63" fmla="*/ 11 h 19"/>
                <a:gd name="T64" fmla="*/ 11 w 15"/>
                <a:gd name="T65" fmla="*/ 12 h 19"/>
                <a:gd name="T66" fmla="*/ 11 w 15"/>
                <a:gd name="T67" fmla="*/ 12 h 19"/>
                <a:gd name="T68" fmla="*/ 10 w 15"/>
                <a:gd name="T69" fmla="*/ 13 h 19"/>
                <a:gd name="T70" fmla="*/ 10 w 15"/>
                <a:gd name="T71" fmla="*/ 13 h 19"/>
                <a:gd name="T72" fmla="*/ 10 w 15"/>
                <a:gd name="T73" fmla="*/ 13 h 19"/>
                <a:gd name="T74" fmla="*/ 10 w 15"/>
                <a:gd name="T75" fmla="*/ 12 h 19"/>
                <a:gd name="T76" fmla="*/ 9 w 15"/>
                <a:gd name="T77" fmla="*/ 12 h 19"/>
                <a:gd name="T78" fmla="*/ 9 w 15"/>
                <a:gd name="T79" fmla="*/ 12 h 19"/>
                <a:gd name="T80" fmla="*/ 9 w 15"/>
                <a:gd name="T81" fmla="*/ 14 h 19"/>
                <a:gd name="T82" fmla="*/ 8 w 15"/>
                <a:gd name="T83" fmla="*/ 14 h 19"/>
                <a:gd name="T84" fmla="*/ 8 w 15"/>
                <a:gd name="T85" fmla="*/ 15 h 19"/>
                <a:gd name="T86" fmla="*/ 8 w 15"/>
                <a:gd name="T87" fmla="*/ 14 h 19"/>
                <a:gd name="T88" fmla="*/ 7 w 15"/>
                <a:gd name="T89" fmla="*/ 14 h 19"/>
                <a:gd name="T90" fmla="*/ 7 w 15"/>
                <a:gd name="T91" fmla="*/ 14 h 19"/>
                <a:gd name="T92" fmla="*/ 7 w 15"/>
                <a:gd name="T93" fmla="*/ 15 h 19"/>
                <a:gd name="T94" fmla="*/ 6 w 15"/>
                <a:gd name="T95" fmla="*/ 17 h 19"/>
                <a:gd name="T96" fmla="*/ 5 w 15"/>
                <a:gd name="T97" fmla="*/ 18 h 19"/>
                <a:gd name="T98" fmla="*/ 5 w 15"/>
                <a:gd name="T99" fmla="*/ 16 h 19"/>
                <a:gd name="T100" fmla="*/ 5 w 15"/>
                <a:gd name="T101" fmla="*/ 16 h 19"/>
                <a:gd name="T102" fmla="*/ 5 w 15"/>
                <a:gd name="T103" fmla="*/ 15 h 19"/>
                <a:gd name="T104" fmla="*/ 5 w 15"/>
                <a:gd name="T105" fmla="*/ 15 h 19"/>
                <a:gd name="T106" fmla="*/ 5 w 15"/>
                <a:gd name="T107" fmla="*/ 15 h 19"/>
                <a:gd name="T108" fmla="*/ 4 w 15"/>
                <a:gd name="T109" fmla="*/ 16 h 19"/>
                <a:gd name="T110" fmla="*/ 3 w 15"/>
                <a:gd name="T111" fmla="*/ 17 h 19"/>
                <a:gd name="T112" fmla="*/ 2 w 15"/>
                <a:gd name="T113" fmla="*/ 18 h 19"/>
                <a:gd name="T114" fmla="*/ 0 w 15"/>
                <a:gd name="T115" fmla="*/ 19 h 19"/>
                <a:gd name="T116" fmla="*/ 0 w 15"/>
                <a:gd name="T1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 h="19">
                  <a:moveTo>
                    <a:pt x="0" y="18"/>
                  </a:moveTo>
                  <a:cubicBezTo>
                    <a:pt x="0" y="17"/>
                    <a:pt x="1" y="16"/>
                    <a:pt x="3" y="15"/>
                  </a:cubicBezTo>
                  <a:cubicBezTo>
                    <a:pt x="8" y="12"/>
                    <a:pt x="10" y="10"/>
                    <a:pt x="10" y="9"/>
                  </a:cubicBezTo>
                  <a:cubicBezTo>
                    <a:pt x="10" y="8"/>
                    <a:pt x="10" y="8"/>
                    <a:pt x="10" y="7"/>
                  </a:cubicBezTo>
                  <a:cubicBezTo>
                    <a:pt x="10" y="6"/>
                    <a:pt x="10" y="6"/>
                    <a:pt x="10" y="5"/>
                  </a:cubicBezTo>
                  <a:cubicBezTo>
                    <a:pt x="10" y="4"/>
                    <a:pt x="10" y="3"/>
                    <a:pt x="11" y="3"/>
                  </a:cubicBezTo>
                  <a:cubicBezTo>
                    <a:pt x="12" y="2"/>
                    <a:pt x="12" y="2"/>
                    <a:pt x="12" y="2"/>
                  </a:cubicBezTo>
                  <a:cubicBezTo>
                    <a:pt x="12" y="2"/>
                    <a:pt x="12" y="1"/>
                    <a:pt x="12" y="1"/>
                  </a:cubicBezTo>
                  <a:cubicBezTo>
                    <a:pt x="12" y="1"/>
                    <a:pt x="12" y="1"/>
                    <a:pt x="12" y="1"/>
                  </a:cubicBezTo>
                  <a:cubicBezTo>
                    <a:pt x="12" y="1"/>
                    <a:pt x="12" y="1"/>
                    <a:pt x="12" y="1"/>
                  </a:cubicBezTo>
                  <a:cubicBezTo>
                    <a:pt x="12" y="0"/>
                    <a:pt x="12" y="0"/>
                    <a:pt x="13" y="0"/>
                  </a:cubicBezTo>
                  <a:cubicBezTo>
                    <a:pt x="13" y="0"/>
                    <a:pt x="13" y="0"/>
                    <a:pt x="13" y="0"/>
                  </a:cubicBezTo>
                  <a:cubicBezTo>
                    <a:pt x="13" y="0"/>
                    <a:pt x="13" y="0"/>
                    <a:pt x="13" y="0"/>
                  </a:cubicBezTo>
                  <a:cubicBezTo>
                    <a:pt x="13" y="0"/>
                    <a:pt x="13" y="0"/>
                    <a:pt x="14" y="0"/>
                  </a:cubicBezTo>
                  <a:cubicBezTo>
                    <a:pt x="14" y="0"/>
                    <a:pt x="14" y="0"/>
                    <a:pt x="14" y="0"/>
                  </a:cubicBezTo>
                  <a:cubicBezTo>
                    <a:pt x="14" y="1"/>
                    <a:pt x="14" y="1"/>
                    <a:pt x="14" y="1"/>
                  </a:cubicBezTo>
                  <a:cubicBezTo>
                    <a:pt x="14" y="1"/>
                    <a:pt x="14" y="1"/>
                    <a:pt x="14" y="1"/>
                  </a:cubicBezTo>
                  <a:cubicBezTo>
                    <a:pt x="14" y="1"/>
                    <a:pt x="14" y="1"/>
                    <a:pt x="14" y="1"/>
                  </a:cubicBezTo>
                  <a:cubicBezTo>
                    <a:pt x="15" y="1"/>
                    <a:pt x="15" y="1"/>
                    <a:pt x="15" y="1"/>
                  </a:cubicBezTo>
                  <a:cubicBezTo>
                    <a:pt x="15" y="1"/>
                    <a:pt x="15" y="1"/>
                    <a:pt x="15" y="1"/>
                  </a:cubicBezTo>
                  <a:cubicBezTo>
                    <a:pt x="15" y="2"/>
                    <a:pt x="15" y="3"/>
                    <a:pt x="14" y="4"/>
                  </a:cubicBezTo>
                  <a:cubicBezTo>
                    <a:pt x="13" y="5"/>
                    <a:pt x="12" y="6"/>
                    <a:pt x="12" y="8"/>
                  </a:cubicBezTo>
                  <a:cubicBezTo>
                    <a:pt x="12" y="8"/>
                    <a:pt x="12" y="9"/>
                    <a:pt x="13" y="10"/>
                  </a:cubicBezTo>
                  <a:cubicBezTo>
                    <a:pt x="13" y="10"/>
                    <a:pt x="13" y="10"/>
                    <a:pt x="13" y="10"/>
                  </a:cubicBezTo>
                  <a:cubicBezTo>
                    <a:pt x="13" y="10"/>
                    <a:pt x="13" y="10"/>
                    <a:pt x="13" y="11"/>
                  </a:cubicBezTo>
                  <a:cubicBezTo>
                    <a:pt x="13" y="11"/>
                    <a:pt x="13" y="11"/>
                    <a:pt x="13" y="11"/>
                  </a:cubicBezTo>
                  <a:cubicBezTo>
                    <a:pt x="12" y="11"/>
                    <a:pt x="12" y="11"/>
                    <a:pt x="12" y="11"/>
                  </a:cubicBezTo>
                  <a:cubicBezTo>
                    <a:pt x="12" y="11"/>
                    <a:pt x="12" y="11"/>
                    <a:pt x="12" y="11"/>
                  </a:cubicBezTo>
                  <a:cubicBezTo>
                    <a:pt x="11" y="11"/>
                    <a:pt x="11" y="11"/>
                    <a:pt x="11" y="11"/>
                  </a:cubicBezTo>
                  <a:cubicBezTo>
                    <a:pt x="11" y="11"/>
                    <a:pt x="11" y="11"/>
                    <a:pt x="11" y="11"/>
                  </a:cubicBezTo>
                  <a:cubicBezTo>
                    <a:pt x="11" y="11"/>
                    <a:pt x="11" y="11"/>
                    <a:pt x="11" y="11"/>
                  </a:cubicBezTo>
                  <a:cubicBezTo>
                    <a:pt x="11" y="11"/>
                    <a:pt x="11" y="11"/>
                    <a:pt x="11" y="11"/>
                  </a:cubicBezTo>
                  <a:cubicBezTo>
                    <a:pt x="11" y="12"/>
                    <a:pt x="11" y="12"/>
                    <a:pt x="11" y="12"/>
                  </a:cubicBezTo>
                  <a:cubicBezTo>
                    <a:pt x="11" y="12"/>
                    <a:pt x="11" y="12"/>
                    <a:pt x="11" y="12"/>
                  </a:cubicBezTo>
                  <a:cubicBezTo>
                    <a:pt x="11" y="13"/>
                    <a:pt x="10" y="13"/>
                    <a:pt x="10" y="13"/>
                  </a:cubicBezTo>
                  <a:cubicBezTo>
                    <a:pt x="10" y="13"/>
                    <a:pt x="10" y="13"/>
                    <a:pt x="10" y="13"/>
                  </a:cubicBezTo>
                  <a:cubicBezTo>
                    <a:pt x="10" y="13"/>
                    <a:pt x="10" y="13"/>
                    <a:pt x="10" y="13"/>
                  </a:cubicBezTo>
                  <a:cubicBezTo>
                    <a:pt x="10" y="12"/>
                    <a:pt x="10" y="12"/>
                    <a:pt x="10" y="12"/>
                  </a:cubicBezTo>
                  <a:cubicBezTo>
                    <a:pt x="10" y="12"/>
                    <a:pt x="9" y="12"/>
                    <a:pt x="9" y="12"/>
                  </a:cubicBezTo>
                  <a:cubicBezTo>
                    <a:pt x="9" y="12"/>
                    <a:pt x="9" y="12"/>
                    <a:pt x="9" y="12"/>
                  </a:cubicBezTo>
                  <a:cubicBezTo>
                    <a:pt x="9" y="13"/>
                    <a:pt x="9" y="14"/>
                    <a:pt x="9" y="14"/>
                  </a:cubicBezTo>
                  <a:cubicBezTo>
                    <a:pt x="8" y="14"/>
                    <a:pt x="8" y="14"/>
                    <a:pt x="8" y="14"/>
                  </a:cubicBezTo>
                  <a:cubicBezTo>
                    <a:pt x="8" y="14"/>
                    <a:pt x="8" y="15"/>
                    <a:pt x="8" y="15"/>
                  </a:cubicBezTo>
                  <a:cubicBezTo>
                    <a:pt x="8" y="15"/>
                    <a:pt x="8" y="14"/>
                    <a:pt x="8" y="14"/>
                  </a:cubicBezTo>
                  <a:cubicBezTo>
                    <a:pt x="7" y="14"/>
                    <a:pt x="7" y="14"/>
                    <a:pt x="7" y="14"/>
                  </a:cubicBezTo>
                  <a:cubicBezTo>
                    <a:pt x="7" y="14"/>
                    <a:pt x="7" y="14"/>
                    <a:pt x="7" y="14"/>
                  </a:cubicBezTo>
                  <a:cubicBezTo>
                    <a:pt x="7" y="14"/>
                    <a:pt x="7" y="14"/>
                    <a:pt x="7" y="15"/>
                  </a:cubicBezTo>
                  <a:cubicBezTo>
                    <a:pt x="7" y="16"/>
                    <a:pt x="7" y="16"/>
                    <a:pt x="6" y="17"/>
                  </a:cubicBezTo>
                  <a:cubicBezTo>
                    <a:pt x="5" y="17"/>
                    <a:pt x="5" y="17"/>
                    <a:pt x="5" y="18"/>
                  </a:cubicBezTo>
                  <a:cubicBezTo>
                    <a:pt x="5" y="17"/>
                    <a:pt x="5" y="17"/>
                    <a:pt x="5" y="16"/>
                  </a:cubicBezTo>
                  <a:cubicBezTo>
                    <a:pt x="5" y="16"/>
                    <a:pt x="5" y="16"/>
                    <a:pt x="5" y="16"/>
                  </a:cubicBezTo>
                  <a:cubicBezTo>
                    <a:pt x="5" y="16"/>
                    <a:pt x="5" y="15"/>
                    <a:pt x="5" y="15"/>
                  </a:cubicBezTo>
                  <a:cubicBezTo>
                    <a:pt x="5" y="15"/>
                    <a:pt x="5" y="15"/>
                    <a:pt x="5" y="15"/>
                  </a:cubicBezTo>
                  <a:cubicBezTo>
                    <a:pt x="5" y="15"/>
                    <a:pt x="5" y="15"/>
                    <a:pt x="5" y="15"/>
                  </a:cubicBezTo>
                  <a:cubicBezTo>
                    <a:pt x="5" y="15"/>
                    <a:pt x="4" y="15"/>
                    <a:pt x="4" y="16"/>
                  </a:cubicBezTo>
                  <a:cubicBezTo>
                    <a:pt x="4" y="16"/>
                    <a:pt x="4" y="16"/>
                    <a:pt x="3" y="17"/>
                  </a:cubicBezTo>
                  <a:cubicBezTo>
                    <a:pt x="3" y="18"/>
                    <a:pt x="3" y="18"/>
                    <a:pt x="2" y="18"/>
                  </a:cubicBezTo>
                  <a:cubicBezTo>
                    <a:pt x="1" y="18"/>
                    <a:pt x="1" y="18"/>
                    <a:pt x="0" y="19"/>
                  </a:cubicBezTo>
                  <a:lnTo>
                    <a:pt x="0" y="18"/>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99">
              <a:extLst>
                <a:ext uri="{FF2B5EF4-FFF2-40B4-BE49-F238E27FC236}">
                  <a16:creationId xmlns:a16="http://schemas.microsoft.com/office/drawing/2014/main" id="{B0BE7562-886D-42DB-9423-1CE17920B495}"/>
                </a:ext>
              </a:extLst>
            </p:cNvPr>
            <p:cNvSpPr>
              <a:spLocks/>
            </p:cNvSpPr>
            <p:nvPr userDrawn="1"/>
          </p:nvSpPr>
          <p:spPr bwMode="auto">
            <a:xfrm>
              <a:off x="347" y="247"/>
              <a:ext cx="14" cy="36"/>
            </a:xfrm>
            <a:custGeom>
              <a:avLst/>
              <a:gdLst>
                <a:gd name="T0" fmla="*/ 2 w 7"/>
                <a:gd name="T1" fmla="*/ 0 h 17"/>
                <a:gd name="T2" fmla="*/ 2 w 7"/>
                <a:gd name="T3" fmla="*/ 0 h 17"/>
                <a:gd name="T4" fmla="*/ 2 w 7"/>
                <a:gd name="T5" fmla="*/ 1 h 17"/>
                <a:gd name="T6" fmla="*/ 2 w 7"/>
                <a:gd name="T7" fmla="*/ 1 h 17"/>
                <a:gd name="T8" fmla="*/ 2 w 7"/>
                <a:gd name="T9" fmla="*/ 2 h 17"/>
                <a:gd name="T10" fmla="*/ 2 w 7"/>
                <a:gd name="T11" fmla="*/ 4 h 17"/>
                <a:gd name="T12" fmla="*/ 2 w 7"/>
                <a:gd name="T13" fmla="*/ 5 h 17"/>
                <a:gd name="T14" fmla="*/ 2 w 7"/>
                <a:gd name="T15" fmla="*/ 5 h 17"/>
                <a:gd name="T16" fmla="*/ 2 w 7"/>
                <a:gd name="T17" fmla="*/ 5 h 17"/>
                <a:gd name="T18" fmla="*/ 2 w 7"/>
                <a:gd name="T19" fmla="*/ 5 h 17"/>
                <a:gd name="T20" fmla="*/ 1 w 7"/>
                <a:gd name="T21" fmla="*/ 4 h 17"/>
                <a:gd name="T22" fmla="*/ 0 w 7"/>
                <a:gd name="T23" fmla="*/ 4 h 17"/>
                <a:gd name="T24" fmla="*/ 1 w 7"/>
                <a:gd name="T25" fmla="*/ 5 h 17"/>
                <a:gd name="T26" fmla="*/ 2 w 7"/>
                <a:gd name="T27" fmla="*/ 7 h 17"/>
                <a:gd name="T28" fmla="*/ 2 w 7"/>
                <a:gd name="T29" fmla="*/ 8 h 17"/>
                <a:gd name="T30" fmla="*/ 2 w 7"/>
                <a:gd name="T31" fmla="*/ 8 h 17"/>
                <a:gd name="T32" fmla="*/ 2 w 7"/>
                <a:gd name="T33" fmla="*/ 8 h 17"/>
                <a:gd name="T34" fmla="*/ 2 w 7"/>
                <a:gd name="T35" fmla="*/ 8 h 17"/>
                <a:gd name="T36" fmla="*/ 1 w 7"/>
                <a:gd name="T37" fmla="*/ 9 h 17"/>
                <a:gd name="T38" fmla="*/ 2 w 7"/>
                <a:gd name="T39" fmla="*/ 10 h 17"/>
                <a:gd name="T40" fmla="*/ 2 w 7"/>
                <a:gd name="T41" fmla="*/ 10 h 17"/>
                <a:gd name="T42" fmla="*/ 2 w 7"/>
                <a:gd name="T43" fmla="*/ 11 h 17"/>
                <a:gd name="T44" fmla="*/ 2 w 7"/>
                <a:gd name="T45" fmla="*/ 11 h 17"/>
                <a:gd name="T46" fmla="*/ 2 w 7"/>
                <a:gd name="T47" fmla="*/ 11 h 17"/>
                <a:gd name="T48" fmla="*/ 2 w 7"/>
                <a:gd name="T49" fmla="*/ 11 h 17"/>
                <a:gd name="T50" fmla="*/ 2 w 7"/>
                <a:gd name="T51" fmla="*/ 11 h 17"/>
                <a:gd name="T52" fmla="*/ 1 w 7"/>
                <a:gd name="T53" fmla="*/ 11 h 17"/>
                <a:gd name="T54" fmla="*/ 1 w 7"/>
                <a:gd name="T55" fmla="*/ 12 h 17"/>
                <a:gd name="T56" fmla="*/ 2 w 7"/>
                <a:gd name="T57" fmla="*/ 13 h 17"/>
                <a:gd name="T58" fmla="*/ 2 w 7"/>
                <a:gd name="T59" fmla="*/ 13 h 17"/>
                <a:gd name="T60" fmla="*/ 2 w 7"/>
                <a:gd name="T61" fmla="*/ 14 h 17"/>
                <a:gd name="T62" fmla="*/ 3 w 7"/>
                <a:gd name="T63" fmla="*/ 14 h 17"/>
                <a:gd name="T64" fmla="*/ 3 w 7"/>
                <a:gd name="T65" fmla="*/ 14 h 17"/>
                <a:gd name="T66" fmla="*/ 3 w 7"/>
                <a:gd name="T67" fmla="*/ 15 h 17"/>
                <a:gd name="T68" fmla="*/ 3 w 7"/>
                <a:gd name="T69" fmla="*/ 15 h 17"/>
                <a:gd name="T70" fmla="*/ 2 w 7"/>
                <a:gd name="T71" fmla="*/ 15 h 17"/>
                <a:gd name="T72" fmla="*/ 2 w 7"/>
                <a:gd name="T73" fmla="*/ 15 h 17"/>
                <a:gd name="T74" fmla="*/ 2 w 7"/>
                <a:gd name="T75" fmla="*/ 15 h 17"/>
                <a:gd name="T76" fmla="*/ 2 w 7"/>
                <a:gd name="T77" fmla="*/ 16 h 17"/>
                <a:gd name="T78" fmla="*/ 3 w 7"/>
                <a:gd name="T79" fmla="*/ 17 h 17"/>
                <a:gd name="T80" fmla="*/ 3 w 7"/>
                <a:gd name="T81" fmla="*/ 17 h 17"/>
                <a:gd name="T82" fmla="*/ 5 w 7"/>
                <a:gd name="T83" fmla="*/ 16 h 17"/>
                <a:gd name="T84" fmla="*/ 7 w 7"/>
                <a:gd name="T85" fmla="*/ 16 h 17"/>
                <a:gd name="T86" fmla="*/ 7 w 7"/>
                <a:gd name="T87" fmla="*/ 16 h 17"/>
                <a:gd name="T88" fmla="*/ 7 w 7"/>
                <a:gd name="T89" fmla="*/ 16 h 17"/>
                <a:gd name="T90" fmla="*/ 7 w 7"/>
                <a:gd name="T91" fmla="*/ 15 h 17"/>
                <a:gd name="T92" fmla="*/ 7 w 7"/>
                <a:gd name="T93" fmla="*/ 14 h 17"/>
                <a:gd name="T94" fmla="*/ 7 w 7"/>
                <a:gd name="T95" fmla="*/ 13 h 17"/>
                <a:gd name="T96" fmla="*/ 7 w 7"/>
                <a:gd name="T97" fmla="*/ 13 h 17"/>
                <a:gd name="T98" fmla="*/ 7 w 7"/>
                <a:gd name="T99" fmla="*/ 13 h 17"/>
                <a:gd name="T100" fmla="*/ 6 w 7"/>
                <a:gd name="T101" fmla="*/ 14 h 17"/>
                <a:gd name="T102" fmla="*/ 3 w 7"/>
                <a:gd name="T103" fmla="*/ 9 h 17"/>
                <a:gd name="T104" fmla="*/ 4 w 7"/>
                <a:gd name="T105" fmla="*/ 4 h 17"/>
                <a:gd name="T106" fmla="*/ 4 w 7"/>
                <a:gd name="T107" fmla="*/ 3 h 17"/>
                <a:gd name="T108" fmla="*/ 2 w 7"/>
                <a:gd name="T10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 h="17">
                  <a:moveTo>
                    <a:pt x="2" y="0"/>
                  </a:moveTo>
                  <a:cubicBezTo>
                    <a:pt x="2" y="0"/>
                    <a:pt x="2" y="0"/>
                    <a:pt x="2" y="0"/>
                  </a:cubicBezTo>
                  <a:cubicBezTo>
                    <a:pt x="2" y="1"/>
                    <a:pt x="2" y="1"/>
                    <a:pt x="2" y="1"/>
                  </a:cubicBezTo>
                  <a:cubicBezTo>
                    <a:pt x="2" y="1"/>
                    <a:pt x="2" y="1"/>
                    <a:pt x="2" y="1"/>
                  </a:cubicBezTo>
                  <a:cubicBezTo>
                    <a:pt x="2" y="2"/>
                    <a:pt x="2" y="2"/>
                    <a:pt x="2" y="2"/>
                  </a:cubicBezTo>
                  <a:cubicBezTo>
                    <a:pt x="2" y="3"/>
                    <a:pt x="2" y="3"/>
                    <a:pt x="2" y="4"/>
                  </a:cubicBezTo>
                  <a:cubicBezTo>
                    <a:pt x="2" y="4"/>
                    <a:pt x="2" y="5"/>
                    <a:pt x="2" y="5"/>
                  </a:cubicBezTo>
                  <a:cubicBezTo>
                    <a:pt x="2" y="5"/>
                    <a:pt x="2" y="5"/>
                    <a:pt x="2" y="5"/>
                  </a:cubicBezTo>
                  <a:cubicBezTo>
                    <a:pt x="2" y="5"/>
                    <a:pt x="2" y="5"/>
                    <a:pt x="2" y="5"/>
                  </a:cubicBezTo>
                  <a:cubicBezTo>
                    <a:pt x="2" y="5"/>
                    <a:pt x="2" y="5"/>
                    <a:pt x="2" y="5"/>
                  </a:cubicBezTo>
                  <a:cubicBezTo>
                    <a:pt x="2" y="4"/>
                    <a:pt x="1" y="4"/>
                    <a:pt x="1" y="4"/>
                  </a:cubicBezTo>
                  <a:cubicBezTo>
                    <a:pt x="0" y="4"/>
                    <a:pt x="0" y="4"/>
                    <a:pt x="0" y="4"/>
                  </a:cubicBezTo>
                  <a:cubicBezTo>
                    <a:pt x="1" y="5"/>
                    <a:pt x="1" y="5"/>
                    <a:pt x="1" y="5"/>
                  </a:cubicBezTo>
                  <a:cubicBezTo>
                    <a:pt x="1" y="7"/>
                    <a:pt x="1" y="7"/>
                    <a:pt x="2" y="7"/>
                  </a:cubicBezTo>
                  <a:cubicBezTo>
                    <a:pt x="2" y="8"/>
                    <a:pt x="2" y="8"/>
                    <a:pt x="2" y="8"/>
                  </a:cubicBezTo>
                  <a:cubicBezTo>
                    <a:pt x="2" y="8"/>
                    <a:pt x="2" y="8"/>
                    <a:pt x="2" y="8"/>
                  </a:cubicBezTo>
                  <a:cubicBezTo>
                    <a:pt x="2" y="8"/>
                    <a:pt x="2" y="8"/>
                    <a:pt x="2" y="8"/>
                  </a:cubicBezTo>
                  <a:cubicBezTo>
                    <a:pt x="2" y="8"/>
                    <a:pt x="2" y="8"/>
                    <a:pt x="2" y="8"/>
                  </a:cubicBezTo>
                  <a:cubicBezTo>
                    <a:pt x="2" y="8"/>
                    <a:pt x="1" y="9"/>
                    <a:pt x="1" y="9"/>
                  </a:cubicBezTo>
                  <a:cubicBezTo>
                    <a:pt x="1" y="9"/>
                    <a:pt x="1" y="10"/>
                    <a:pt x="2" y="10"/>
                  </a:cubicBezTo>
                  <a:cubicBezTo>
                    <a:pt x="2" y="10"/>
                    <a:pt x="2" y="10"/>
                    <a:pt x="2" y="10"/>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1" y="11"/>
                    <a:pt x="1" y="11"/>
                    <a:pt x="1" y="11"/>
                  </a:cubicBezTo>
                  <a:cubicBezTo>
                    <a:pt x="1" y="12"/>
                    <a:pt x="1" y="12"/>
                    <a:pt x="1" y="12"/>
                  </a:cubicBezTo>
                  <a:cubicBezTo>
                    <a:pt x="2" y="13"/>
                    <a:pt x="2" y="13"/>
                    <a:pt x="2" y="13"/>
                  </a:cubicBezTo>
                  <a:cubicBezTo>
                    <a:pt x="2" y="13"/>
                    <a:pt x="2" y="13"/>
                    <a:pt x="2" y="13"/>
                  </a:cubicBezTo>
                  <a:cubicBezTo>
                    <a:pt x="2" y="14"/>
                    <a:pt x="2" y="14"/>
                    <a:pt x="2" y="14"/>
                  </a:cubicBezTo>
                  <a:cubicBezTo>
                    <a:pt x="3" y="14"/>
                    <a:pt x="3" y="14"/>
                    <a:pt x="3" y="14"/>
                  </a:cubicBezTo>
                  <a:cubicBezTo>
                    <a:pt x="3" y="14"/>
                    <a:pt x="3" y="14"/>
                    <a:pt x="3" y="14"/>
                  </a:cubicBezTo>
                  <a:cubicBezTo>
                    <a:pt x="3" y="15"/>
                    <a:pt x="3" y="15"/>
                    <a:pt x="3" y="15"/>
                  </a:cubicBezTo>
                  <a:cubicBezTo>
                    <a:pt x="3" y="15"/>
                    <a:pt x="3" y="15"/>
                    <a:pt x="3" y="15"/>
                  </a:cubicBezTo>
                  <a:cubicBezTo>
                    <a:pt x="2" y="15"/>
                    <a:pt x="2" y="15"/>
                    <a:pt x="2" y="15"/>
                  </a:cubicBezTo>
                  <a:cubicBezTo>
                    <a:pt x="2" y="15"/>
                    <a:pt x="2" y="15"/>
                    <a:pt x="2" y="15"/>
                  </a:cubicBezTo>
                  <a:cubicBezTo>
                    <a:pt x="2" y="15"/>
                    <a:pt x="2" y="15"/>
                    <a:pt x="2" y="15"/>
                  </a:cubicBezTo>
                  <a:cubicBezTo>
                    <a:pt x="2" y="16"/>
                    <a:pt x="2" y="16"/>
                    <a:pt x="2" y="16"/>
                  </a:cubicBezTo>
                  <a:cubicBezTo>
                    <a:pt x="2" y="17"/>
                    <a:pt x="3" y="17"/>
                    <a:pt x="3" y="17"/>
                  </a:cubicBezTo>
                  <a:cubicBezTo>
                    <a:pt x="3" y="17"/>
                    <a:pt x="3" y="17"/>
                    <a:pt x="3" y="17"/>
                  </a:cubicBezTo>
                  <a:cubicBezTo>
                    <a:pt x="3" y="16"/>
                    <a:pt x="4" y="16"/>
                    <a:pt x="5" y="16"/>
                  </a:cubicBezTo>
                  <a:cubicBezTo>
                    <a:pt x="6" y="16"/>
                    <a:pt x="6" y="16"/>
                    <a:pt x="7" y="16"/>
                  </a:cubicBezTo>
                  <a:cubicBezTo>
                    <a:pt x="7" y="16"/>
                    <a:pt x="7" y="16"/>
                    <a:pt x="7" y="16"/>
                  </a:cubicBezTo>
                  <a:cubicBezTo>
                    <a:pt x="7" y="16"/>
                    <a:pt x="7" y="16"/>
                    <a:pt x="7" y="16"/>
                  </a:cubicBezTo>
                  <a:cubicBezTo>
                    <a:pt x="7" y="15"/>
                    <a:pt x="7" y="15"/>
                    <a:pt x="7" y="15"/>
                  </a:cubicBezTo>
                  <a:cubicBezTo>
                    <a:pt x="7" y="14"/>
                    <a:pt x="7" y="14"/>
                    <a:pt x="7" y="14"/>
                  </a:cubicBezTo>
                  <a:cubicBezTo>
                    <a:pt x="7" y="13"/>
                    <a:pt x="7" y="13"/>
                    <a:pt x="7" y="13"/>
                  </a:cubicBezTo>
                  <a:cubicBezTo>
                    <a:pt x="7" y="13"/>
                    <a:pt x="7" y="13"/>
                    <a:pt x="7" y="13"/>
                  </a:cubicBezTo>
                  <a:cubicBezTo>
                    <a:pt x="7" y="13"/>
                    <a:pt x="7" y="13"/>
                    <a:pt x="7" y="13"/>
                  </a:cubicBezTo>
                  <a:cubicBezTo>
                    <a:pt x="7" y="14"/>
                    <a:pt x="6" y="14"/>
                    <a:pt x="6" y="14"/>
                  </a:cubicBezTo>
                  <a:cubicBezTo>
                    <a:pt x="4" y="14"/>
                    <a:pt x="3" y="12"/>
                    <a:pt x="3" y="9"/>
                  </a:cubicBezTo>
                  <a:cubicBezTo>
                    <a:pt x="3" y="8"/>
                    <a:pt x="3" y="6"/>
                    <a:pt x="4" y="4"/>
                  </a:cubicBezTo>
                  <a:cubicBezTo>
                    <a:pt x="4" y="3"/>
                    <a:pt x="4" y="3"/>
                    <a:pt x="4" y="3"/>
                  </a:cubicBezTo>
                  <a:cubicBezTo>
                    <a:pt x="4" y="2"/>
                    <a:pt x="3" y="1"/>
                    <a:pt x="2"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00">
              <a:extLst>
                <a:ext uri="{FF2B5EF4-FFF2-40B4-BE49-F238E27FC236}">
                  <a16:creationId xmlns:a16="http://schemas.microsoft.com/office/drawing/2014/main" id="{8BA8CE21-E201-46B0-99C9-9C7E5CB555F7}"/>
                </a:ext>
              </a:extLst>
            </p:cNvPr>
            <p:cNvSpPr>
              <a:spLocks/>
            </p:cNvSpPr>
            <p:nvPr userDrawn="1"/>
          </p:nvSpPr>
          <p:spPr bwMode="auto">
            <a:xfrm>
              <a:off x="355" y="258"/>
              <a:ext cx="2" cy="6"/>
            </a:xfrm>
            <a:custGeom>
              <a:avLst/>
              <a:gdLst>
                <a:gd name="T0" fmla="*/ 0 w 1"/>
                <a:gd name="T1" fmla="*/ 3 h 3"/>
                <a:gd name="T2" fmla="*/ 1 w 1"/>
                <a:gd name="T3" fmla="*/ 2 h 3"/>
                <a:gd name="T4" fmla="*/ 1 w 1"/>
                <a:gd name="T5" fmla="*/ 2 h 3"/>
                <a:gd name="T6" fmla="*/ 1 w 1"/>
                <a:gd name="T7" fmla="*/ 1 h 3"/>
                <a:gd name="T8" fmla="*/ 1 w 1"/>
                <a:gd name="T9" fmla="*/ 0 h 3"/>
                <a:gd name="T10" fmla="*/ 1 w 1"/>
                <a:gd name="T11" fmla="*/ 0 h 3"/>
                <a:gd name="T12" fmla="*/ 0 w 1"/>
                <a:gd name="T13" fmla="*/ 1 h 3"/>
                <a:gd name="T14" fmla="*/ 0 w 1"/>
                <a:gd name="T15" fmla="*/ 1 h 3"/>
                <a:gd name="T16" fmla="*/ 0 w 1"/>
                <a:gd name="T17" fmla="*/ 2 h 3"/>
                <a:gd name="T18" fmla="*/ 0 w 1"/>
                <a:gd name="T19" fmla="*/ 2 h 3"/>
                <a:gd name="T20" fmla="*/ 0 w 1"/>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3">
                  <a:moveTo>
                    <a:pt x="0" y="3"/>
                  </a:moveTo>
                  <a:cubicBezTo>
                    <a:pt x="1" y="2"/>
                    <a:pt x="1" y="2"/>
                    <a:pt x="1" y="2"/>
                  </a:cubicBezTo>
                  <a:cubicBezTo>
                    <a:pt x="1" y="2"/>
                    <a:pt x="1" y="2"/>
                    <a:pt x="1" y="2"/>
                  </a:cubicBezTo>
                  <a:cubicBezTo>
                    <a:pt x="1" y="2"/>
                    <a:pt x="1" y="1"/>
                    <a:pt x="1" y="1"/>
                  </a:cubicBezTo>
                  <a:cubicBezTo>
                    <a:pt x="1" y="1"/>
                    <a:pt x="1" y="1"/>
                    <a:pt x="1" y="0"/>
                  </a:cubicBezTo>
                  <a:cubicBezTo>
                    <a:pt x="1" y="0"/>
                    <a:pt x="1" y="0"/>
                    <a:pt x="1" y="0"/>
                  </a:cubicBezTo>
                  <a:cubicBezTo>
                    <a:pt x="1" y="0"/>
                    <a:pt x="0" y="0"/>
                    <a:pt x="0" y="1"/>
                  </a:cubicBezTo>
                  <a:cubicBezTo>
                    <a:pt x="0" y="1"/>
                    <a:pt x="0" y="1"/>
                    <a:pt x="0" y="1"/>
                  </a:cubicBezTo>
                  <a:cubicBezTo>
                    <a:pt x="0" y="2"/>
                    <a:pt x="0" y="2"/>
                    <a:pt x="0" y="2"/>
                  </a:cubicBezTo>
                  <a:cubicBezTo>
                    <a:pt x="0" y="2"/>
                    <a:pt x="0" y="2"/>
                    <a:pt x="0" y="2"/>
                  </a:cubicBezTo>
                  <a:lnTo>
                    <a:pt x="0" y="3"/>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01">
              <a:extLst>
                <a:ext uri="{FF2B5EF4-FFF2-40B4-BE49-F238E27FC236}">
                  <a16:creationId xmlns:a16="http://schemas.microsoft.com/office/drawing/2014/main" id="{197D64E6-699A-464A-9EDE-6B1F175D7C79}"/>
                </a:ext>
              </a:extLst>
            </p:cNvPr>
            <p:cNvSpPr>
              <a:spLocks/>
            </p:cNvSpPr>
            <p:nvPr userDrawn="1"/>
          </p:nvSpPr>
          <p:spPr bwMode="auto">
            <a:xfrm>
              <a:off x="349" y="291"/>
              <a:ext cx="8" cy="5"/>
            </a:xfrm>
            <a:custGeom>
              <a:avLst/>
              <a:gdLst>
                <a:gd name="T0" fmla="*/ 0 w 4"/>
                <a:gd name="T1" fmla="*/ 1 h 2"/>
                <a:gd name="T2" fmla="*/ 1 w 4"/>
                <a:gd name="T3" fmla="*/ 1 h 2"/>
                <a:gd name="T4" fmla="*/ 2 w 4"/>
                <a:gd name="T5" fmla="*/ 2 h 2"/>
                <a:gd name="T6" fmla="*/ 3 w 4"/>
                <a:gd name="T7" fmla="*/ 2 h 2"/>
                <a:gd name="T8" fmla="*/ 3 w 4"/>
                <a:gd name="T9" fmla="*/ 2 h 2"/>
                <a:gd name="T10" fmla="*/ 4 w 4"/>
                <a:gd name="T11" fmla="*/ 2 h 2"/>
                <a:gd name="T12" fmla="*/ 4 w 4"/>
                <a:gd name="T13" fmla="*/ 1 h 2"/>
                <a:gd name="T14" fmla="*/ 3 w 4"/>
                <a:gd name="T15" fmla="*/ 1 h 2"/>
                <a:gd name="T16" fmla="*/ 2 w 4"/>
                <a:gd name="T17" fmla="*/ 0 h 2"/>
                <a:gd name="T18" fmla="*/ 2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1" y="2"/>
                    <a:pt x="2" y="2"/>
                    <a:pt x="2" y="2"/>
                  </a:cubicBezTo>
                  <a:cubicBezTo>
                    <a:pt x="3" y="2"/>
                    <a:pt x="3" y="2"/>
                    <a:pt x="3" y="2"/>
                  </a:cubicBezTo>
                  <a:cubicBezTo>
                    <a:pt x="3" y="2"/>
                    <a:pt x="3" y="2"/>
                    <a:pt x="3" y="2"/>
                  </a:cubicBezTo>
                  <a:cubicBezTo>
                    <a:pt x="4" y="2"/>
                    <a:pt x="4" y="2"/>
                    <a:pt x="4" y="2"/>
                  </a:cubicBezTo>
                  <a:cubicBezTo>
                    <a:pt x="4" y="2"/>
                    <a:pt x="4" y="1"/>
                    <a:pt x="4" y="1"/>
                  </a:cubicBezTo>
                  <a:cubicBezTo>
                    <a:pt x="4" y="1"/>
                    <a:pt x="4" y="1"/>
                    <a:pt x="3" y="1"/>
                  </a:cubicBezTo>
                  <a:cubicBezTo>
                    <a:pt x="3" y="1"/>
                    <a:pt x="3" y="1"/>
                    <a:pt x="2"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02">
              <a:extLst>
                <a:ext uri="{FF2B5EF4-FFF2-40B4-BE49-F238E27FC236}">
                  <a16:creationId xmlns:a16="http://schemas.microsoft.com/office/drawing/2014/main" id="{FFDCB4DF-6892-45B7-8072-FDB5F6CACFDF}"/>
                </a:ext>
              </a:extLst>
            </p:cNvPr>
            <p:cNvSpPr>
              <a:spLocks/>
            </p:cNvSpPr>
            <p:nvPr userDrawn="1"/>
          </p:nvSpPr>
          <p:spPr bwMode="auto">
            <a:xfrm>
              <a:off x="359" y="308"/>
              <a:ext cx="6" cy="7"/>
            </a:xfrm>
            <a:custGeom>
              <a:avLst/>
              <a:gdLst>
                <a:gd name="T0" fmla="*/ 0 w 3"/>
                <a:gd name="T1" fmla="*/ 2 h 3"/>
                <a:gd name="T2" fmla="*/ 2 w 3"/>
                <a:gd name="T3" fmla="*/ 0 h 3"/>
                <a:gd name="T4" fmla="*/ 3 w 3"/>
                <a:gd name="T5" fmla="*/ 1 h 3"/>
                <a:gd name="T6" fmla="*/ 2 w 3"/>
                <a:gd name="T7" fmla="*/ 1 h 3"/>
                <a:gd name="T8" fmla="*/ 1 w 3"/>
                <a:gd name="T9" fmla="*/ 2 h 3"/>
                <a:gd name="T10" fmla="*/ 0 w 3"/>
                <a:gd name="T11" fmla="*/ 3 h 3"/>
                <a:gd name="T12" fmla="*/ 0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2"/>
                  </a:moveTo>
                  <a:cubicBezTo>
                    <a:pt x="0" y="1"/>
                    <a:pt x="1" y="0"/>
                    <a:pt x="2" y="0"/>
                  </a:cubicBezTo>
                  <a:cubicBezTo>
                    <a:pt x="3" y="0"/>
                    <a:pt x="3" y="0"/>
                    <a:pt x="3" y="1"/>
                  </a:cubicBezTo>
                  <a:cubicBezTo>
                    <a:pt x="3" y="1"/>
                    <a:pt x="3" y="1"/>
                    <a:pt x="2" y="1"/>
                  </a:cubicBezTo>
                  <a:cubicBezTo>
                    <a:pt x="2" y="1"/>
                    <a:pt x="2" y="2"/>
                    <a:pt x="1" y="2"/>
                  </a:cubicBezTo>
                  <a:cubicBezTo>
                    <a:pt x="1" y="2"/>
                    <a:pt x="0" y="2"/>
                    <a:pt x="0" y="3"/>
                  </a:cubicBezTo>
                  <a:lnTo>
                    <a:pt x="0" y="2"/>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03">
              <a:extLst>
                <a:ext uri="{FF2B5EF4-FFF2-40B4-BE49-F238E27FC236}">
                  <a16:creationId xmlns:a16="http://schemas.microsoft.com/office/drawing/2014/main" id="{7251C93A-FAD9-488A-A2E9-F4867EE027EB}"/>
                </a:ext>
              </a:extLst>
            </p:cNvPr>
            <p:cNvSpPr>
              <a:spLocks/>
            </p:cNvSpPr>
            <p:nvPr userDrawn="1"/>
          </p:nvSpPr>
          <p:spPr bwMode="auto">
            <a:xfrm>
              <a:off x="388" y="291"/>
              <a:ext cx="7" cy="5"/>
            </a:xfrm>
            <a:custGeom>
              <a:avLst/>
              <a:gdLst>
                <a:gd name="T0" fmla="*/ 0 w 3"/>
                <a:gd name="T1" fmla="*/ 2 h 2"/>
                <a:gd name="T2" fmla="*/ 1 w 3"/>
                <a:gd name="T3" fmla="*/ 2 h 2"/>
                <a:gd name="T4" fmla="*/ 1 w 3"/>
                <a:gd name="T5" fmla="*/ 2 h 2"/>
                <a:gd name="T6" fmla="*/ 2 w 3"/>
                <a:gd name="T7" fmla="*/ 1 h 2"/>
                <a:gd name="T8" fmla="*/ 2 w 3"/>
                <a:gd name="T9" fmla="*/ 1 h 2"/>
                <a:gd name="T10" fmla="*/ 3 w 3"/>
                <a:gd name="T11" fmla="*/ 0 h 2"/>
                <a:gd name="T12" fmla="*/ 2 w 3"/>
                <a:gd name="T13" fmla="*/ 0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0" y="2"/>
                    <a:pt x="0" y="2"/>
                    <a:pt x="1" y="2"/>
                  </a:cubicBezTo>
                  <a:cubicBezTo>
                    <a:pt x="1" y="2"/>
                    <a:pt x="1" y="2"/>
                    <a:pt x="1" y="2"/>
                  </a:cubicBezTo>
                  <a:cubicBezTo>
                    <a:pt x="1" y="2"/>
                    <a:pt x="2" y="2"/>
                    <a:pt x="2" y="1"/>
                  </a:cubicBezTo>
                  <a:cubicBezTo>
                    <a:pt x="2" y="1"/>
                    <a:pt x="2" y="1"/>
                    <a:pt x="2" y="1"/>
                  </a:cubicBezTo>
                  <a:cubicBezTo>
                    <a:pt x="3" y="1"/>
                    <a:pt x="3" y="1"/>
                    <a:pt x="3" y="0"/>
                  </a:cubicBezTo>
                  <a:cubicBezTo>
                    <a:pt x="3" y="0"/>
                    <a:pt x="3" y="0"/>
                    <a:pt x="2" y="0"/>
                  </a:cubicBezTo>
                  <a:cubicBezTo>
                    <a:pt x="1" y="0"/>
                    <a:pt x="0"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104">
              <a:extLst>
                <a:ext uri="{FF2B5EF4-FFF2-40B4-BE49-F238E27FC236}">
                  <a16:creationId xmlns:a16="http://schemas.microsoft.com/office/drawing/2014/main" id="{33772A02-2A49-4ECC-86F2-139131E0D095}"/>
                </a:ext>
              </a:extLst>
            </p:cNvPr>
            <p:cNvSpPr>
              <a:spLocks/>
            </p:cNvSpPr>
            <p:nvPr userDrawn="1"/>
          </p:nvSpPr>
          <p:spPr bwMode="auto">
            <a:xfrm>
              <a:off x="365" y="251"/>
              <a:ext cx="5" cy="7"/>
            </a:xfrm>
            <a:custGeom>
              <a:avLst/>
              <a:gdLst>
                <a:gd name="T0" fmla="*/ 0 w 2"/>
                <a:gd name="T1" fmla="*/ 0 h 3"/>
                <a:gd name="T2" fmla="*/ 1 w 2"/>
                <a:gd name="T3" fmla="*/ 0 h 3"/>
                <a:gd name="T4" fmla="*/ 2 w 2"/>
                <a:gd name="T5" fmla="*/ 1 h 3"/>
                <a:gd name="T6" fmla="*/ 2 w 2"/>
                <a:gd name="T7" fmla="*/ 1 h 3"/>
                <a:gd name="T8" fmla="*/ 2 w 2"/>
                <a:gd name="T9" fmla="*/ 2 h 3"/>
                <a:gd name="T10" fmla="*/ 2 w 2"/>
                <a:gd name="T11" fmla="*/ 2 h 3"/>
                <a:gd name="T12" fmla="*/ 2 w 2"/>
                <a:gd name="T13" fmla="*/ 3 h 3"/>
                <a:gd name="T14" fmla="*/ 1 w 2"/>
                <a:gd name="T15" fmla="*/ 2 h 3"/>
                <a:gd name="T16" fmla="*/ 0 w 2"/>
                <a:gd name="T17" fmla="*/ 0 h 3"/>
                <a:gd name="T18" fmla="*/ 0 w 2"/>
                <a:gd name="T19" fmla="*/ 0 h 3"/>
                <a:gd name="T20" fmla="*/ 0 w 2"/>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3">
                  <a:moveTo>
                    <a:pt x="0" y="0"/>
                  </a:moveTo>
                  <a:cubicBezTo>
                    <a:pt x="1" y="0"/>
                    <a:pt x="1" y="0"/>
                    <a:pt x="1" y="0"/>
                  </a:cubicBezTo>
                  <a:cubicBezTo>
                    <a:pt x="1" y="1"/>
                    <a:pt x="1" y="1"/>
                    <a:pt x="2" y="1"/>
                  </a:cubicBezTo>
                  <a:cubicBezTo>
                    <a:pt x="2" y="1"/>
                    <a:pt x="2" y="1"/>
                    <a:pt x="2" y="1"/>
                  </a:cubicBezTo>
                  <a:cubicBezTo>
                    <a:pt x="2" y="1"/>
                    <a:pt x="2" y="2"/>
                    <a:pt x="2" y="2"/>
                  </a:cubicBezTo>
                  <a:cubicBezTo>
                    <a:pt x="2" y="2"/>
                    <a:pt x="2" y="2"/>
                    <a:pt x="2" y="2"/>
                  </a:cubicBezTo>
                  <a:cubicBezTo>
                    <a:pt x="2" y="3"/>
                    <a:pt x="2" y="3"/>
                    <a:pt x="2" y="3"/>
                  </a:cubicBezTo>
                  <a:cubicBezTo>
                    <a:pt x="1" y="3"/>
                    <a:pt x="1" y="2"/>
                    <a:pt x="1" y="2"/>
                  </a:cubicBezTo>
                  <a:cubicBezTo>
                    <a:pt x="1" y="1"/>
                    <a:pt x="0" y="1"/>
                    <a:pt x="0" y="0"/>
                  </a:cubicBezTo>
                  <a:cubicBezTo>
                    <a:pt x="0" y="0"/>
                    <a:pt x="0" y="0"/>
                    <a:pt x="0" y="0"/>
                  </a:cubicBezTo>
                  <a:cubicBezTo>
                    <a:pt x="0" y="0"/>
                    <a:pt x="0" y="0"/>
                    <a:pt x="0"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105">
              <a:extLst>
                <a:ext uri="{FF2B5EF4-FFF2-40B4-BE49-F238E27FC236}">
                  <a16:creationId xmlns:a16="http://schemas.microsoft.com/office/drawing/2014/main" id="{FF7A79F0-0860-46B1-A897-50858140C5FD}"/>
                </a:ext>
              </a:extLst>
            </p:cNvPr>
            <p:cNvSpPr>
              <a:spLocks/>
            </p:cNvSpPr>
            <p:nvPr userDrawn="1"/>
          </p:nvSpPr>
          <p:spPr bwMode="auto">
            <a:xfrm>
              <a:off x="372" y="251"/>
              <a:ext cx="4" cy="7"/>
            </a:xfrm>
            <a:custGeom>
              <a:avLst/>
              <a:gdLst>
                <a:gd name="T0" fmla="*/ 2 w 2"/>
                <a:gd name="T1" fmla="*/ 1 h 3"/>
                <a:gd name="T2" fmla="*/ 1 w 2"/>
                <a:gd name="T3" fmla="*/ 2 h 3"/>
                <a:gd name="T4" fmla="*/ 1 w 2"/>
                <a:gd name="T5" fmla="*/ 3 h 3"/>
                <a:gd name="T6" fmla="*/ 1 w 2"/>
                <a:gd name="T7" fmla="*/ 3 h 3"/>
                <a:gd name="T8" fmla="*/ 1 w 2"/>
                <a:gd name="T9" fmla="*/ 3 h 3"/>
                <a:gd name="T10" fmla="*/ 0 w 2"/>
                <a:gd name="T11" fmla="*/ 3 h 3"/>
                <a:gd name="T12" fmla="*/ 0 w 2"/>
                <a:gd name="T13" fmla="*/ 2 h 3"/>
                <a:gd name="T14" fmla="*/ 0 w 2"/>
                <a:gd name="T15" fmla="*/ 1 h 3"/>
                <a:gd name="T16" fmla="*/ 0 w 2"/>
                <a:gd name="T17" fmla="*/ 1 h 3"/>
                <a:gd name="T18" fmla="*/ 1 w 2"/>
                <a:gd name="T19" fmla="*/ 1 h 3"/>
                <a:gd name="T20" fmla="*/ 1 w 2"/>
                <a:gd name="T21" fmla="*/ 1 h 3"/>
                <a:gd name="T22" fmla="*/ 2 w 2"/>
                <a:gd name="T23" fmla="*/ 0 h 3"/>
                <a:gd name="T24" fmla="*/ 2 w 2"/>
                <a:gd name="T25" fmla="*/ 0 h 3"/>
                <a:gd name="T26" fmla="*/ 2 w 2"/>
                <a:gd name="T27" fmla="*/ 0 h 3"/>
                <a:gd name="T28" fmla="*/ 2 w 2"/>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2" y="1"/>
                  </a:moveTo>
                  <a:cubicBezTo>
                    <a:pt x="1" y="2"/>
                    <a:pt x="1" y="2"/>
                    <a:pt x="1" y="2"/>
                  </a:cubicBezTo>
                  <a:cubicBezTo>
                    <a:pt x="1" y="2"/>
                    <a:pt x="1" y="3"/>
                    <a:pt x="1" y="3"/>
                  </a:cubicBezTo>
                  <a:cubicBezTo>
                    <a:pt x="1" y="3"/>
                    <a:pt x="1" y="3"/>
                    <a:pt x="1" y="3"/>
                  </a:cubicBezTo>
                  <a:cubicBezTo>
                    <a:pt x="1" y="3"/>
                    <a:pt x="1" y="3"/>
                    <a:pt x="1" y="3"/>
                  </a:cubicBezTo>
                  <a:cubicBezTo>
                    <a:pt x="0" y="3"/>
                    <a:pt x="0" y="3"/>
                    <a:pt x="0" y="3"/>
                  </a:cubicBezTo>
                  <a:cubicBezTo>
                    <a:pt x="0" y="2"/>
                    <a:pt x="0" y="2"/>
                    <a:pt x="0" y="2"/>
                  </a:cubicBezTo>
                  <a:cubicBezTo>
                    <a:pt x="0" y="1"/>
                    <a:pt x="0" y="1"/>
                    <a:pt x="0" y="1"/>
                  </a:cubicBezTo>
                  <a:cubicBezTo>
                    <a:pt x="0" y="1"/>
                    <a:pt x="0" y="1"/>
                    <a:pt x="0" y="1"/>
                  </a:cubicBezTo>
                  <a:cubicBezTo>
                    <a:pt x="0" y="1"/>
                    <a:pt x="0" y="1"/>
                    <a:pt x="1" y="1"/>
                  </a:cubicBezTo>
                  <a:cubicBezTo>
                    <a:pt x="1" y="1"/>
                    <a:pt x="1" y="1"/>
                    <a:pt x="1" y="1"/>
                  </a:cubicBezTo>
                  <a:cubicBezTo>
                    <a:pt x="2" y="0"/>
                    <a:pt x="2" y="0"/>
                    <a:pt x="2" y="0"/>
                  </a:cubicBezTo>
                  <a:cubicBezTo>
                    <a:pt x="2" y="0"/>
                    <a:pt x="2" y="0"/>
                    <a:pt x="2" y="0"/>
                  </a:cubicBezTo>
                  <a:cubicBezTo>
                    <a:pt x="2" y="0"/>
                    <a:pt x="2" y="0"/>
                    <a:pt x="2" y="0"/>
                  </a:cubicBezTo>
                  <a:cubicBezTo>
                    <a:pt x="2" y="1"/>
                    <a:pt x="2" y="1"/>
                    <a:pt x="2" y="1"/>
                  </a:cubicBez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106">
              <a:extLst>
                <a:ext uri="{FF2B5EF4-FFF2-40B4-BE49-F238E27FC236}">
                  <a16:creationId xmlns:a16="http://schemas.microsoft.com/office/drawing/2014/main" id="{2D6A6B62-B66D-47F5-9AB2-96874CC93E8E}"/>
                </a:ext>
              </a:extLst>
            </p:cNvPr>
            <p:cNvSpPr>
              <a:spLocks/>
            </p:cNvSpPr>
            <p:nvPr userDrawn="1"/>
          </p:nvSpPr>
          <p:spPr bwMode="auto">
            <a:xfrm>
              <a:off x="367" y="260"/>
              <a:ext cx="9" cy="6"/>
            </a:xfrm>
            <a:custGeom>
              <a:avLst/>
              <a:gdLst>
                <a:gd name="T0" fmla="*/ 1 w 4"/>
                <a:gd name="T1" fmla="*/ 0 h 3"/>
                <a:gd name="T2" fmla="*/ 1 w 4"/>
                <a:gd name="T3" fmla="*/ 0 h 3"/>
                <a:gd name="T4" fmla="*/ 2 w 4"/>
                <a:gd name="T5" fmla="*/ 0 h 3"/>
                <a:gd name="T6" fmla="*/ 2 w 4"/>
                <a:gd name="T7" fmla="*/ 0 h 3"/>
                <a:gd name="T8" fmla="*/ 3 w 4"/>
                <a:gd name="T9" fmla="*/ 0 h 3"/>
                <a:gd name="T10" fmla="*/ 3 w 4"/>
                <a:gd name="T11" fmla="*/ 0 h 3"/>
                <a:gd name="T12" fmla="*/ 4 w 4"/>
                <a:gd name="T13" fmla="*/ 0 h 3"/>
                <a:gd name="T14" fmla="*/ 3 w 4"/>
                <a:gd name="T15" fmla="*/ 2 h 3"/>
                <a:gd name="T16" fmla="*/ 2 w 4"/>
                <a:gd name="T17" fmla="*/ 3 h 3"/>
                <a:gd name="T18" fmla="*/ 2 w 4"/>
                <a:gd name="T19" fmla="*/ 3 h 3"/>
                <a:gd name="T20" fmla="*/ 0 w 4"/>
                <a:gd name="T21" fmla="*/ 2 h 3"/>
                <a:gd name="T22" fmla="*/ 0 w 4"/>
                <a:gd name="T23" fmla="*/ 0 h 3"/>
                <a:gd name="T24" fmla="*/ 0 w 4"/>
                <a:gd name="T25" fmla="*/ 0 h 3"/>
                <a:gd name="T26" fmla="*/ 1 w 4"/>
                <a:gd name="T2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3">
                  <a:moveTo>
                    <a:pt x="1" y="0"/>
                  </a:moveTo>
                  <a:cubicBezTo>
                    <a:pt x="1" y="0"/>
                    <a:pt x="1" y="0"/>
                    <a:pt x="1" y="0"/>
                  </a:cubicBezTo>
                  <a:cubicBezTo>
                    <a:pt x="1" y="0"/>
                    <a:pt x="1" y="0"/>
                    <a:pt x="2" y="0"/>
                  </a:cubicBezTo>
                  <a:cubicBezTo>
                    <a:pt x="2" y="0"/>
                    <a:pt x="2" y="0"/>
                    <a:pt x="2" y="0"/>
                  </a:cubicBezTo>
                  <a:cubicBezTo>
                    <a:pt x="3" y="0"/>
                    <a:pt x="3" y="0"/>
                    <a:pt x="3" y="0"/>
                  </a:cubicBezTo>
                  <a:cubicBezTo>
                    <a:pt x="3" y="0"/>
                    <a:pt x="3" y="0"/>
                    <a:pt x="3" y="0"/>
                  </a:cubicBezTo>
                  <a:cubicBezTo>
                    <a:pt x="3" y="0"/>
                    <a:pt x="4" y="0"/>
                    <a:pt x="4" y="0"/>
                  </a:cubicBezTo>
                  <a:cubicBezTo>
                    <a:pt x="4" y="1"/>
                    <a:pt x="3" y="1"/>
                    <a:pt x="3" y="2"/>
                  </a:cubicBezTo>
                  <a:cubicBezTo>
                    <a:pt x="2" y="3"/>
                    <a:pt x="2" y="3"/>
                    <a:pt x="2" y="3"/>
                  </a:cubicBezTo>
                  <a:cubicBezTo>
                    <a:pt x="2" y="3"/>
                    <a:pt x="2" y="3"/>
                    <a:pt x="2" y="3"/>
                  </a:cubicBezTo>
                  <a:cubicBezTo>
                    <a:pt x="1" y="3"/>
                    <a:pt x="1" y="3"/>
                    <a:pt x="0" y="2"/>
                  </a:cubicBezTo>
                  <a:cubicBezTo>
                    <a:pt x="0" y="1"/>
                    <a:pt x="0" y="1"/>
                    <a:pt x="0" y="0"/>
                  </a:cubicBezTo>
                  <a:cubicBezTo>
                    <a:pt x="0" y="0"/>
                    <a:pt x="0" y="0"/>
                    <a:pt x="0" y="0"/>
                  </a:cubicBezTo>
                  <a:cubicBezTo>
                    <a:pt x="0" y="0"/>
                    <a:pt x="0" y="0"/>
                    <a:pt x="1"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107">
              <a:extLst>
                <a:ext uri="{FF2B5EF4-FFF2-40B4-BE49-F238E27FC236}">
                  <a16:creationId xmlns:a16="http://schemas.microsoft.com/office/drawing/2014/main" id="{39F2AE8D-68C4-4A70-8C21-DAE27C08F3D3}"/>
                </a:ext>
              </a:extLst>
            </p:cNvPr>
            <p:cNvSpPr>
              <a:spLocks/>
            </p:cNvSpPr>
            <p:nvPr userDrawn="1"/>
          </p:nvSpPr>
          <p:spPr bwMode="auto">
            <a:xfrm>
              <a:off x="370" y="262"/>
              <a:ext cx="2" cy="4"/>
            </a:xfrm>
            <a:custGeom>
              <a:avLst/>
              <a:gdLst>
                <a:gd name="T0" fmla="*/ 0 w 1"/>
                <a:gd name="T1" fmla="*/ 0 h 2"/>
                <a:gd name="T2" fmla="*/ 0 w 1"/>
                <a:gd name="T3" fmla="*/ 1 h 2"/>
                <a:gd name="T4" fmla="*/ 1 w 1"/>
                <a:gd name="T5" fmla="*/ 2 h 2"/>
                <a:gd name="T6" fmla="*/ 1 w 1"/>
                <a:gd name="T7" fmla="*/ 1 h 2"/>
                <a:gd name="T8" fmla="*/ 1 w 1"/>
                <a:gd name="T9" fmla="*/ 0 h 2"/>
                <a:gd name="T10" fmla="*/ 1 w 1"/>
                <a:gd name="T11" fmla="*/ 0 h 2"/>
                <a:gd name="T12" fmla="*/ 1 w 1"/>
                <a:gd name="T13" fmla="*/ 0 h 2"/>
                <a:gd name="T14" fmla="*/ 0 w 1"/>
                <a:gd name="T15" fmla="*/ 0 h 2"/>
                <a:gd name="T16" fmla="*/ 0 w 1"/>
                <a:gd name="T17" fmla="*/ 0 h 2"/>
                <a:gd name="T18" fmla="*/ 0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0"/>
                  </a:moveTo>
                  <a:cubicBezTo>
                    <a:pt x="0" y="1"/>
                    <a:pt x="0" y="1"/>
                    <a:pt x="0" y="1"/>
                  </a:cubicBezTo>
                  <a:cubicBezTo>
                    <a:pt x="0" y="1"/>
                    <a:pt x="0" y="2"/>
                    <a:pt x="1" y="2"/>
                  </a:cubicBezTo>
                  <a:cubicBezTo>
                    <a:pt x="1" y="2"/>
                    <a:pt x="1" y="1"/>
                    <a:pt x="1" y="1"/>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108">
              <a:extLst>
                <a:ext uri="{FF2B5EF4-FFF2-40B4-BE49-F238E27FC236}">
                  <a16:creationId xmlns:a16="http://schemas.microsoft.com/office/drawing/2014/main" id="{48E7E4C6-4794-48ED-8EA0-35228E023C57}"/>
                </a:ext>
              </a:extLst>
            </p:cNvPr>
            <p:cNvSpPr>
              <a:spLocks/>
            </p:cNvSpPr>
            <p:nvPr userDrawn="1"/>
          </p:nvSpPr>
          <p:spPr bwMode="auto">
            <a:xfrm>
              <a:off x="288" y="190"/>
              <a:ext cx="52" cy="55"/>
            </a:xfrm>
            <a:custGeom>
              <a:avLst/>
              <a:gdLst>
                <a:gd name="T0" fmla="*/ 0 w 25"/>
                <a:gd name="T1" fmla="*/ 19 h 26"/>
                <a:gd name="T2" fmla="*/ 4 w 25"/>
                <a:gd name="T3" fmla="*/ 19 h 26"/>
                <a:gd name="T4" fmla="*/ 4 w 25"/>
                <a:gd name="T5" fmla="*/ 26 h 26"/>
                <a:gd name="T6" fmla="*/ 8 w 25"/>
                <a:gd name="T7" fmla="*/ 26 h 26"/>
                <a:gd name="T8" fmla="*/ 8 w 25"/>
                <a:gd name="T9" fmla="*/ 19 h 26"/>
                <a:gd name="T10" fmla="*/ 18 w 25"/>
                <a:gd name="T11" fmla="*/ 19 h 26"/>
                <a:gd name="T12" fmla="*/ 18 w 25"/>
                <a:gd name="T13" fmla="*/ 26 h 26"/>
                <a:gd name="T14" fmla="*/ 22 w 25"/>
                <a:gd name="T15" fmla="*/ 26 h 26"/>
                <a:gd name="T16" fmla="*/ 22 w 25"/>
                <a:gd name="T17" fmla="*/ 19 h 26"/>
                <a:gd name="T18" fmla="*/ 25 w 25"/>
                <a:gd name="T19" fmla="*/ 19 h 26"/>
                <a:gd name="T20" fmla="*/ 25 w 25"/>
                <a:gd name="T21" fmla="*/ 1 h 26"/>
                <a:gd name="T22" fmla="*/ 21 w 25"/>
                <a:gd name="T23" fmla="*/ 1 h 26"/>
                <a:gd name="T24" fmla="*/ 21 w 25"/>
                <a:gd name="T25" fmla="*/ 1 h 26"/>
                <a:gd name="T26" fmla="*/ 19 w 25"/>
                <a:gd name="T27" fmla="*/ 0 h 26"/>
                <a:gd name="T28" fmla="*/ 17 w 25"/>
                <a:gd name="T29" fmla="*/ 1 h 26"/>
                <a:gd name="T30" fmla="*/ 15 w 25"/>
                <a:gd name="T31" fmla="*/ 1 h 26"/>
                <a:gd name="T32" fmla="*/ 13 w 25"/>
                <a:gd name="T33" fmla="*/ 0 h 26"/>
                <a:gd name="T34" fmla="*/ 11 w 25"/>
                <a:gd name="T35" fmla="*/ 1 h 26"/>
                <a:gd name="T36" fmla="*/ 8 w 25"/>
                <a:gd name="T37" fmla="*/ 1 h 26"/>
                <a:gd name="T38" fmla="*/ 6 w 25"/>
                <a:gd name="T39" fmla="*/ 0 h 26"/>
                <a:gd name="T40" fmla="*/ 4 w 25"/>
                <a:gd name="T41" fmla="*/ 1 h 26"/>
                <a:gd name="T42" fmla="*/ 0 w 25"/>
                <a:gd name="T43" fmla="*/ 1 h 26"/>
                <a:gd name="T44" fmla="*/ 0 w 25"/>
                <a:gd name="T45" fmla="*/ 1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 h="26">
                  <a:moveTo>
                    <a:pt x="0" y="19"/>
                  </a:moveTo>
                  <a:cubicBezTo>
                    <a:pt x="4" y="19"/>
                    <a:pt x="4" y="19"/>
                    <a:pt x="4" y="19"/>
                  </a:cubicBezTo>
                  <a:cubicBezTo>
                    <a:pt x="4" y="26"/>
                    <a:pt x="4" y="26"/>
                    <a:pt x="4" y="26"/>
                  </a:cubicBezTo>
                  <a:cubicBezTo>
                    <a:pt x="8" y="26"/>
                    <a:pt x="8" y="26"/>
                    <a:pt x="8" y="26"/>
                  </a:cubicBezTo>
                  <a:cubicBezTo>
                    <a:pt x="8" y="19"/>
                    <a:pt x="8" y="19"/>
                    <a:pt x="8" y="19"/>
                  </a:cubicBezTo>
                  <a:cubicBezTo>
                    <a:pt x="18" y="19"/>
                    <a:pt x="18" y="19"/>
                    <a:pt x="18" y="19"/>
                  </a:cubicBezTo>
                  <a:cubicBezTo>
                    <a:pt x="18" y="26"/>
                    <a:pt x="18" y="26"/>
                    <a:pt x="18" y="26"/>
                  </a:cubicBezTo>
                  <a:cubicBezTo>
                    <a:pt x="22" y="26"/>
                    <a:pt x="22" y="26"/>
                    <a:pt x="22" y="26"/>
                  </a:cubicBezTo>
                  <a:cubicBezTo>
                    <a:pt x="22" y="19"/>
                    <a:pt x="22" y="19"/>
                    <a:pt x="22" y="19"/>
                  </a:cubicBezTo>
                  <a:cubicBezTo>
                    <a:pt x="25" y="19"/>
                    <a:pt x="25" y="19"/>
                    <a:pt x="25" y="19"/>
                  </a:cubicBezTo>
                  <a:cubicBezTo>
                    <a:pt x="25" y="1"/>
                    <a:pt x="25" y="1"/>
                    <a:pt x="25" y="1"/>
                  </a:cubicBezTo>
                  <a:cubicBezTo>
                    <a:pt x="21" y="1"/>
                    <a:pt x="21" y="1"/>
                    <a:pt x="21" y="1"/>
                  </a:cubicBezTo>
                  <a:cubicBezTo>
                    <a:pt x="21" y="1"/>
                    <a:pt x="21" y="1"/>
                    <a:pt x="21" y="1"/>
                  </a:cubicBezTo>
                  <a:cubicBezTo>
                    <a:pt x="21" y="0"/>
                    <a:pt x="20" y="0"/>
                    <a:pt x="19" y="0"/>
                  </a:cubicBezTo>
                  <a:cubicBezTo>
                    <a:pt x="18" y="0"/>
                    <a:pt x="18" y="0"/>
                    <a:pt x="17" y="1"/>
                  </a:cubicBezTo>
                  <a:cubicBezTo>
                    <a:pt x="15" y="1"/>
                    <a:pt x="15" y="1"/>
                    <a:pt x="15" y="1"/>
                  </a:cubicBezTo>
                  <a:cubicBezTo>
                    <a:pt x="14" y="1"/>
                    <a:pt x="14" y="0"/>
                    <a:pt x="13" y="0"/>
                  </a:cubicBezTo>
                  <a:cubicBezTo>
                    <a:pt x="12" y="0"/>
                    <a:pt x="11" y="0"/>
                    <a:pt x="11" y="1"/>
                  </a:cubicBezTo>
                  <a:cubicBezTo>
                    <a:pt x="8" y="1"/>
                    <a:pt x="8" y="1"/>
                    <a:pt x="8" y="1"/>
                  </a:cubicBezTo>
                  <a:cubicBezTo>
                    <a:pt x="7" y="0"/>
                    <a:pt x="7" y="0"/>
                    <a:pt x="6" y="0"/>
                  </a:cubicBezTo>
                  <a:cubicBezTo>
                    <a:pt x="5" y="0"/>
                    <a:pt x="4" y="0"/>
                    <a:pt x="4" y="1"/>
                  </a:cubicBezTo>
                  <a:cubicBezTo>
                    <a:pt x="0" y="1"/>
                    <a:pt x="0" y="1"/>
                    <a:pt x="0" y="1"/>
                  </a:cubicBezTo>
                  <a:lnTo>
                    <a:pt x="0" y="19"/>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Rectangle 109">
              <a:extLst>
                <a:ext uri="{FF2B5EF4-FFF2-40B4-BE49-F238E27FC236}">
                  <a16:creationId xmlns:a16="http://schemas.microsoft.com/office/drawing/2014/main" id="{E117E800-EF00-4DE7-BDD7-1C402B12777D}"/>
                </a:ext>
              </a:extLst>
            </p:cNvPr>
            <p:cNvSpPr>
              <a:spLocks noChangeArrowheads="1"/>
            </p:cNvSpPr>
            <p:nvPr userDrawn="1"/>
          </p:nvSpPr>
          <p:spPr bwMode="auto">
            <a:xfrm>
              <a:off x="292" y="196"/>
              <a:ext cx="46" cy="32"/>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Oval 110">
              <a:extLst>
                <a:ext uri="{FF2B5EF4-FFF2-40B4-BE49-F238E27FC236}">
                  <a16:creationId xmlns:a16="http://schemas.microsoft.com/office/drawing/2014/main" id="{1F840D84-1A0B-4E17-8D4E-B014AF71AC91}"/>
                </a:ext>
              </a:extLst>
            </p:cNvPr>
            <p:cNvSpPr>
              <a:spLocks noChangeArrowheads="1"/>
            </p:cNvSpPr>
            <p:nvPr userDrawn="1"/>
          </p:nvSpPr>
          <p:spPr bwMode="auto">
            <a:xfrm>
              <a:off x="295" y="203"/>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111">
              <a:extLst>
                <a:ext uri="{FF2B5EF4-FFF2-40B4-BE49-F238E27FC236}">
                  <a16:creationId xmlns:a16="http://schemas.microsoft.com/office/drawing/2014/main" id="{21199E70-F3C8-4E20-A327-28B137A4C4DC}"/>
                </a:ext>
              </a:extLst>
            </p:cNvPr>
            <p:cNvSpPr>
              <a:spLocks noEditPoints="1"/>
            </p:cNvSpPr>
            <p:nvPr userDrawn="1"/>
          </p:nvSpPr>
          <p:spPr bwMode="auto">
            <a:xfrm>
              <a:off x="295" y="203"/>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0" y="2"/>
                    <a:pt x="0" y="2"/>
                    <a:pt x="0" y="1"/>
                  </a:cubicBezTo>
                  <a:cubicBezTo>
                    <a:pt x="0" y="1"/>
                    <a:pt x="0"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Oval 112">
              <a:extLst>
                <a:ext uri="{FF2B5EF4-FFF2-40B4-BE49-F238E27FC236}">
                  <a16:creationId xmlns:a16="http://schemas.microsoft.com/office/drawing/2014/main" id="{AFF22259-C8E5-4341-9A13-DFA2740614CA}"/>
                </a:ext>
              </a:extLst>
            </p:cNvPr>
            <p:cNvSpPr>
              <a:spLocks noChangeArrowheads="1"/>
            </p:cNvSpPr>
            <p:nvPr userDrawn="1"/>
          </p:nvSpPr>
          <p:spPr bwMode="auto">
            <a:xfrm>
              <a:off x="330" y="203"/>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113">
              <a:extLst>
                <a:ext uri="{FF2B5EF4-FFF2-40B4-BE49-F238E27FC236}">
                  <a16:creationId xmlns:a16="http://schemas.microsoft.com/office/drawing/2014/main" id="{1D62884A-AEE2-4824-831E-AD85D54354EE}"/>
                </a:ext>
              </a:extLst>
            </p:cNvPr>
            <p:cNvSpPr>
              <a:spLocks noEditPoints="1"/>
            </p:cNvSpPr>
            <p:nvPr userDrawn="1"/>
          </p:nvSpPr>
          <p:spPr bwMode="auto">
            <a:xfrm>
              <a:off x="330" y="203"/>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1" y="2"/>
                    <a:pt x="0" y="2"/>
                    <a:pt x="0" y="1"/>
                  </a:cubicBezTo>
                  <a:cubicBezTo>
                    <a:pt x="0" y="1"/>
                    <a:pt x="1"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Oval 114">
              <a:extLst>
                <a:ext uri="{FF2B5EF4-FFF2-40B4-BE49-F238E27FC236}">
                  <a16:creationId xmlns:a16="http://schemas.microsoft.com/office/drawing/2014/main" id="{DC44585C-841F-42C5-8759-5397ED7C768D}"/>
                </a:ext>
              </a:extLst>
            </p:cNvPr>
            <p:cNvSpPr>
              <a:spLocks noChangeArrowheads="1"/>
            </p:cNvSpPr>
            <p:nvPr userDrawn="1"/>
          </p:nvSpPr>
          <p:spPr bwMode="auto">
            <a:xfrm>
              <a:off x="295" y="220"/>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115">
              <a:extLst>
                <a:ext uri="{FF2B5EF4-FFF2-40B4-BE49-F238E27FC236}">
                  <a16:creationId xmlns:a16="http://schemas.microsoft.com/office/drawing/2014/main" id="{DA9F6A29-D5EE-40D8-BDBD-D26575CBD191}"/>
                </a:ext>
              </a:extLst>
            </p:cNvPr>
            <p:cNvSpPr>
              <a:spLocks noEditPoints="1"/>
            </p:cNvSpPr>
            <p:nvPr userDrawn="1"/>
          </p:nvSpPr>
          <p:spPr bwMode="auto">
            <a:xfrm>
              <a:off x="295" y="220"/>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0" y="2"/>
                    <a:pt x="0" y="2"/>
                    <a:pt x="0" y="1"/>
                  </a:cubicBezTo>
                  <a:cubicBezTo>
                    <a:pt x="0" y="1"/>
                    <a:pt x="0"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Oval 116">
              <a:extLst>
                <a:ext uri="{FF2B5EF4-FFF2-40B4-BE49-F238E27FC236}">
                  <a16:creationId xmlns:a16="http://schemas.microsoft.com/office/drawing/2014/main" id="{E078CAFA-9162-4CE2-97CF-F02001D1D9C6}"/>
                </a:ext>
              </a:extLst>
            </p:cNvPr>
            <p:cNvSpPr>
              <a:spLocks noChangeArrowheads="1"/>
            </p:cNvSpPr>
            <p:nvPr userDrawn="1"/>
          </p:nvSpPr>
          <p:spPr bwMode="auto">
            <a:xfrm>
              <a:off x="330" y="220"/>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117">
              <a:extLst>
                <a:ext uri="{FF2B5EF4-FFF2-40B4-BE49-F238E27FC236}">
                  <a16:creationId xmlns:a16="http://schemas.microsoft.com/office/drawing/2014/main" id="{A1E49A4B-8DE2-4D2C-A4D5-C43BC965D4F3}"/>
                </a:ext>
              </a:extLst>
            </p:cNvPr>
            <p:cNvSpPr>
              <a:spLocks noEditPoints="1"/>
            </p:cNvSpPr>
            <p:nvPr userDrawn="1"/>
          </p:nvSpPr>
          <p:spPr bwMode="auto">
            <a:xfrm>
              <a:off x="330" y="220"/>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1" y="2"/>
                    <a:pt x="0" y="2"/>
                    <a:pt x="0" y="1"/>
                  </a:cubicBezTo>
                  <a:cubicBezTo>
                    <a:pt x="0" y="1"/>
                    <a:pt x="1"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118">
              <a:extLst>
                <a:ext uri="{FF2B5EF4-FFF2-40B4-BE49-F238E27FC236}">
                  <a16:creationId xmlns:a16="http://schemas.microsoft.com/office/drawing/2014/main" id="{4C71EFB4-CC84-4B97-9F9A-AFD282367C86}"/>
                </a:ext>
              </a:extLst>
            </p:cNvPr>
            <p:cNvSpPr>
              <a:spLocks/>
            </p:cNvSpPr>
            <p:nvPr userDrawn="1"/>
          </p:nvSpPr>
          <p:spPr bwMode="auto">
            <a:xfrm>
              <a:off x="303" y="209"/>
              <a:ext cx="23" cy="11"/>
            </a:xfrm>
            <a:custGeom>
              <a:avLst/>
              <a:gdLst>
                <a:gd name="T0" fmla="*/ 0 w 11"/>
                <a:gd name="T1" fmla="*/ 2 h 5"/>
                <a:gd name="T2" fmla="*/ 6 w 11"/>
                <a:gd name="T3" fmla="*/ 5 h 5"/>
                <a:gd name="T4" fmla="*/ 11 w 11"/>
                <a:gd name="T5" fmla="*/ 2 h 5"/>
                <a:gd name="T6" fmla="*/ 6 w 11"/>
                <a:gd name="T7" fmla="*/ 0 h 5"/>
                <a:gd name="T8" fmla="*/ 0 w 11"/>
                <a:gd name="T9" fmla="*/ 2 h 5"/>
              </a:gdLst>
              <a:ahLst/>
              <a:cxnLst>
                <a:cxn ang="0">
                  <a:pos x="T0" y="T1"/>
                </a:cxn>
                <a:cxn ang="0">
                  <a:pos x="T2" y="T3"/>
                </a:cxn>
                <a:cxn ang="0">
                  <a:pos x="T4" y="T5"/>
                </a:cxn>
                <a:cxn ang="0">
                  <a:pos x="T6" y="T7"/>
                </a:cxn>
                <a:cxn ang="0">
                  <a:pos x="T8" y="T9"/>
                </a:cxn>
              </a:cxnLst>
              <a:rect l="0" t="0" r="r" b="b"/>
              <a:pathLst>
                <a:path w="11" h="5">
                  <a:moveTo>
                    <a:pt x="0" y="2"/>
                  </a:moveTo>
                  <a:cubicBezTo>
                    <a:pt x="2" y="4"/>
                    <a:pt x="4" y="5"/>
                    <a:pt x="6" y="5"/>
                  </a:cubicBezTo>
                  <a:cubicBezTo>
                    <a:pt x="8" y="5"/>
                    <a:pt x="9" y="4"/>
                    <a:pt x="11" y="2"/>
                  </a:cubicBezTo>
                  <a:cubicBezTo>
                    <a:pt x="9" y="0"/>
                    <a:pt x="8" y="0"/>
                    <a:pt x="6" y="0"/>
                  </a:cubicBezTo>
                  <a:cubicBezTo>
                    <a:pt x="4" y="0"/>
                    <a:pt x="2"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119">
              <a:extLst>
                <a:ext uri="{FF2B5EF4-FFF2-40B4-BE49-F238E27FC236}">
                  <a16:creationId xmlns:a16="http://schemas.microsoft.com/office/drawing/2014/main" id="{4BE570BD-5AD2-4210-B91F-5940506C31CB}"/>
                </a:ext>
              </a:extLst>
            </p:cNvPr>
            <p:cNvSpPr>
              <a:spLocks/>
            </p:cNvSpPr>
            <p:nvPr userDrawn="1"/>
          </p:nvSpPr>
          <p:spPr bwMode="auto">
            <a:xfrm>
              <a:off x="305" y="211"/>
              <a:ext cx="19" cy="7"/>
            </a:xfrm>
            <a:custGeom>
              <a:avLst/>
              <a:gdLst>
                <a:gd name="T0" fmla="*/ 0 w 9"/>
                <a:gd name="T1" fmla="*/ 1 h 3"/>
                <a:gd name="T2" fmla="*/ 5 w 9"/>
                <a:gd name="T3" fmla="*/ 0 h 3"/>
                <a:gd name="T4" fmla="*/ 9 w 9"/>
                <a:gd name="T5" fmla="*/ 1 h 3"/>
                <a:gd name="T6" fmla="*/ 5 w 9"/>
                <a:gd name="T7" fmla="*/ 3 h 3"/>
                <a:gd name="T8" fmla="*/ 0 w 9"/>
                <a:gd name="T9" fmla="*/ 1 h 3"/>
              </a:gdLst>
              <a:ahLst/>
              <a:cxnLst>
                <a:cxn ang="0">
                  <a:pos x="T0" y="T1"/>
                </a:cxn>
                <a:cxn ang="0">
                  <a:pos x="T2" y="T3"/>
                </a:cxn>
                <a:cxn ang="0">
                  <a:pos x="T4" y="T5"/>
                </a:cxn>
                <a:cxn ang="0">
                  <a:pos x="T6" y="T7"/>
                </a:cxn>
                <a:cxn ang="0">
                  <a:pos x="T8" y="T9"/>
                </a:cxn>
              </a:cxnLst>
              <a:rect l="0" t="0" r="r" b="b"/>
              <a:pathLst>
                <a:path w="9" h="3">
                  <a:moveTo>
                    <a:pt x="0" y="1"/>
                  </a:moveTo>
                  <a:cubicBezTo>
                    <a:pt x="2" y="0"/>
                    <a:pt x="3" y="0"/>
                    <a:pt x="5" y="0"/>
                  </a:cubicBezTo>
                  <a:cubicBezTo>
                    <a:pt x="6" y="0"/>
                    <a:pt x="7" y="0"/>
                    <a:pt x="9" y="1"/>
                  </a:cubicBezTo>
                  <a:cubicBezTo>
                    <a:pt x="7" y="2"/>
                    <a:pt x="6" y="3"/>
                    <a:pt x="5" y="3"/>
                  </a:cubicBezTo>
                  <a:cubicBezTo>
                    <a:pt x="3" y="3"/>
                    <a:pt x="2" y="2"/>
                    <a:pt x="0" y="1"/>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120">
              <a:extLst>
                <a:ext uri="{FF2B5EF4-FFF2-40B4-BE49-F238E27FC236}">
                  <a16:creationId xmlns:a16="http://schemas.microsoft.com/office/drawing/2014/main" id="{9756F422-3A56-425F-A947-0DF575CE516E}"/>
                </a:ext>
              </a:extLst>
            </p:cNvPr>
            <p:cNvSpPr>
              <a:spLocks/>
            </p:cNvSpPr>
            <p:nvPr userDrawn="1"/>
          </p:nvSpPr>
          <p:spPr bwMode="auto">
            <a:xfrm>
              <a:off x="309" y="211"/>
              <a:ext cx="11" cy="4"/>
            </a:xfrm>
            <a:custGeom>
              <a:avLst/>
              <a:gdLst>
                <a:gd name="T0" fmla="*/ 0 w 5"/>
                <a:gd name="T1" fmla="*/ 1 h 2"/>
                <a:gd name="T2" fmla="*/ 3 w 5"/>
                <a:gd name="T3" fmla="*/ 2 h 2"/>
                <a:gd name="T4" fmla="*/ 5 w 5"/>
                <a:gd name="T5" fmla="*/ 1 h 2"/>
                <a:gd name="T6" fmla="*/ 3 w 5"/>
                <a:gd name="T7" fmla="*/ 0 h 2"/>
                <a:gd name="T8" fmla="*/ 0 w 5"/>
                <a:gd name="T9" fmla="*/ 1 h 2"/>
              </a:gdLst>
              <a:ahLst/>
              <a:cxnLst>
                <a:cxn ang="0">
                  <a:pos x="T0" y="T1"/>
                </a:cxn>
                <a:cxn ang="0">
                  <a:pos x="T2" y="T3"/>
                </a:cxn>
                <a:cxn ang="0">
                  <a:pos x="T4" y="T5"/>
                </a:cxn>
                <a:cxn ang="0">
                  <a:pos x="T6" y="T7"/>
                </a:cxn>
                <a:cxn ang="0">
                  <a:pos x="T8" y="T9"/>
                </a:cxn>
              </a:cxnLst>
              <a:rect l="0" t="0" r="r" b="b"/>
              <a:pathLst>
                <a:path w="5" h="2">
                  <a:moveTo>
                    <a:pt x="0" y="1"/>
                  </a:moveTo>
                  <a:cubicBezTo>
                    <a:pt x="1" y="1"/>
                    <a:pt x="2" y="2"/>
                    <a:pt x="3" y="2"/>
                  </a:cubicBezTo>
                  <a:cubicBezTo>
                    <a:pt x="3" y="2"/>
                    <a:pt x="4" y="1"/>
                    <a:pt x="5" y="1"/>
                  </a:cubicBezTo>
                  <a:cubicBezTo>
                    <a:pt x="4" y="0"/>
                    <a:pt x="3" y="0"/>
                    <a:pt x="3" y="0"/>
                  </a:cubicBezTo>
                  <a:cubicBezTo>
                    <a:pt x="2"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Rectangle 121">
              <a:extLst>
                <a:ext uri="{FF2B5EF4-FFF2-40B4-BE49-F238E27FC236}">
                  <a16:creationId xmlns:a16="http://schemas.microsoft.com/office/drawing/2014/main" id="{7CEFCD09-E4D5-4344-B10B-D4BF8FF693B1}"/>
                </a:ext>
              </a:extLst>
            </p:cNvPr>
            <p:cNvSpPr>
              <a:spLocks noChangeArrowheads="1"/>
            </p:cNvSpPr>
            <p:nvPr userDrawn="1"/>
          </p:nvSpPr>
          <p:spPr bwMode="auto">
            <a:xfrm>
              <a:off x="292" y="196"/>
              <a:ext cx="46" cy="2"/>
            </a:xfrm>
            <a:prstGeom prst="rect">
              <a:avLst/>
            </a:prstGeom>
            <a:solidFill>
              <a:srgbClr val="13110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122">
              <a:extLst>
                <a:ext uri="{FF2B5EF4-FFF2-40B4-BE49-F238E27FC236}">
                  <a16:creationId xmlns:a16="http://schemas.microsoft.com/office/drawing/2014/main" id="{10BED231-D616-442D-85EF-D3486A2DBD0E}"/>
                </a:ext>
              </a:extLst>
            </p:cNvPr>
            <p:cNvSpPr>
              <a:spLocks noEditPoints="1"/>
            </p:cNvSpPr>
            <p:nvPr userDrawn="1"/>
          </p:nvSpPr>
          <p:spPr bwMode="auto">
            <a:xfrm>
              <a:off x="292" y="196"/>
              <a:ext cx="46" cy="2"/>
            </a:xfrm>
            <a:custGeom>
              <a:avLst/>
              <a:gdLst>
                <a:gd name="T0" fmla="*/ 0 w 46"/>
                <a:gd name="T1" fmla="*/ 2 h 2"/>
                <a:gd name="T2" fmla="*/ 46 w 46"/>
                <a:gd name="T3" fmla="*/ 2 h 2"/>
                <a:gd name="T4" fmla="*/ 46 w 46"/>
                <a:gd name="T5" fmla="*/ 2 h 2"/>
                <a:gd name="T6" fmla="*/ 0 w 46"/>
                <a:gd name="T7" fmla="*/ 2 h 2"/>
                <a:gd name="T8" fmla="*/ 0 w 46"/>
                <a:gd name="T9" fmla="*/ 2 h 2"/>
                <a:gd name="T10" fmla="*/ 0 w 46"/>
                <a:gd name="T11" fmla="*/ 2 h 2"/>
                <a:gd name="T12" fmla="*/ 46 w 46"/>
                <a:gd name="T13" fmla="*/ 2 h 2"/>
                <a:gd name="T14" fmla="*/ 46 w 46"/>
                <a:gd name="T15" fmla="*/ 0 h 2"/>
                <a:gd name="T16" fmla="*/ 0 w 46"/>
                <a:gd name="T17" fmla="*/ 0 h 2"/>
                <a:gd name="T18" fmla="*/ 0 w 46"/>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2">
                  <a:moveTo>
                    <a:pt x="0" y="2"/>
                  </a:moveTo>
                  <a:lnTo>
                    <a:pt x="46" y="2"/>
                  </a:lnTo>
                  <a:lnTo>
                    <a:pt x="46" y="2"/>
                  </a:lnTo>
                  <a:lnTo>
                    <a:pt x="0" y="2"/>
                  </a:lnTo>
                  <a:lnTo>
                    <a:pt x="0" y="2"/>
                  </a:lnTo>
                  <a:close/>
                  <a:moveTo>
                    <a:pt x="0" y="2"/>
                  </a:moveTo>
                  <a:lnTo>
                    <a:pt x="46" y="2"/>
                  </a:lnTo>
                  <a:lnTo>
                    <a:pt x="46" y="0"/>
                  </a:lnTo>
                  <a:lnTo>
                    <a:pt x="0"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123">
              <a:extLst>
                <a:ext uri="{FF2B5EF4-FFF2-40B4-BE49-F238E27FC236}">
                  <a16:creationId xmlns:a16="http://schemas.microsoft.com/office/drawing/2014/main" id="{CD1D0748-CADD-485F-A3F7-FB3485431214}"/>
                </a:ext>
              </a:extLst>
            </p:cNvPr>
            <p:cNvSpPr>
              <a:spLocks/>
            </p:cNvSpPr>
            <p:nvPr userDrawn="1"/>
          </p:nvSpPr>
          <p:spPr bwMode="auto">
            <a:xfrm>
              <a:off x="299" y="192"/>
              <a:ext cx="4" cy="11"/>
            </a:xfrm>
            <a:custGeom>
              <a:avLst/>
              <a:gdLst>
                <a:gd name="T0" fmla="*/ 0 w 2"/>
                <a:gd name="T1" fmla="*/ 2 h 5"/>
                <a:gd name="T2" fmla="*/ 0 w 2"/>
                <a:gd name="T3" fmla="*/ 3 h 5"/>
                <a:gd name="T4" fmla="*/ 0 w 2"/>
                <a:gd name="T5" fmla="*/ 4 h 5"/>
                <a:gd name="T6" fmla="*/ 1 w 2"/>
                <a:gd name="T7" fmla="*/ 5 h 5"/>
                <a:gd name="T8" fmla="*/ 2 w 2"/>
                <a:gd name="T9" fmla="*/ 4 h 5"/>
                <a:gd name="T10" fmla="*/ 2 w 2"/>
                <a:gd name="T11" fmla="*/ 3 h 5"/>
                <a:gd name="T12" fmla="*/ 2 w 2"/>
                <a:gd name="T13" fmla="*/ 2 h 5"/>
                <a:gd name="T14" fmla="*/ 1 w 2"/>
                <a:gd name="T15" fmla="*/ 0 h 5"/>
                <a:gd name="T16" fmla="*/ 1 w 2"/>
                <a:gd name="T17" fmla="*/ 0 h 5"/>
                <a:gd name="T18" fmla="*/ 0 w 2"/>
                <a:gd name="T19" fmla="*/ 0 h 5"/>
                <a:gd name="T20" fmla="*/ 0 w 2"/>
                <a:gd name="T21" fmla="*/ 1 h 5"/>
                <a:gd name="T22" fmla="*/ 0 w 2"/>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5">
                  <a:moveTo>
                    <a:pt x="0" y="2"/>
                  </a:moveTo>
                  <a:cubicBezTo>
                    <a:pt x="0" y="3"/>
                    <a:pt x="0" y="3"/>
                    <a:pt x="0" y="3"/>
                  </a:cubicBezTo>
                  <a:cubicBezTo>
                    <a:pt x="0" y="4"/>
                    <a:pt x="0" y="4"/>
                    <a:pt x="0" y="4"/>
                  </a:cubicBezTo>
                  <a:cubicBezTo>
                    <a:pt x="0" y="4"/>
                    <a:pt x="0" y="5"/>
                    <a:pt x="1" y="5"/>
                  </a:cubicBezTo>
                  <a:cubicBezTo>
                    <a:pt x="2" y="5"/>
                    <a:pt x="2" y="4"/>
                    <a:pt x="2" y="4"/>
                  </a:cubicBezTo>
                  <a:cubicBezTo>
                    <a:pt x="2" y="3"/>
                    <a:pt x="2" y="3"/>
                    <a:pt x="2" y="3"/>
                  </a:cubicBezTo>
                  <a:cubicBezTo>
                    <a:pt x="2" y="2"/>
                    <a:pt x="2" y="2"/>
                    <a:pt x="2" y="2"/>
                  </a:cubicBezTo>
                  <a:cubicBezTo>
                    <a:pt x="2" y="1"/>
                    <a:pt x="2" y="0"/>
                    <a:pt x="1" y="0"/>
                  </a:cubicBezTo>
                  <a:cubicBezTo>
                    <a:pt x="1" y="0"/>
                    <a:pt x="1" y="0"/>
                    <a:pt x="1" y="0"/>
                  </a:cubicBezTo>
                  <a:cubicBezTo>
                    <a:pt x="0" y="0"/>
                    <a:pt x="0" y="0"/>
                    <a:pt x="0" y="0"/>
                  </a:cubicBezTo>
                  <a:cubicBezTo>
                    <a:pt x="0" y="1"/>
                    <a:pt x="0" y="1"/>
                    <a:pt x="0" y="1"/>
                  </a:cubicBezTo>
                  <a:cubicBezTo>
                    <a:pt x="0" y="1"/>
                    <a:pt x="0" y="1"/>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124">
              <a:extLst>
                <a:ext uri="{FF2B5EF4-FFF2-40B4-BE49-F238E27FC236}">
                  <a16:creationId xmlns:a16="http://schemas.microsoft.com/office/drawing/2014/main" id="{0B8717C2-14CE-4995-9722-6748EFC682EC}"/>
                </a:ext>
              </a:extLst>
            </p:cNvPr>
            <p:cNvSpPr>
              <a:spLocks/>
            </p:cNvSpPr>
            <p:nvPr userDrawn="1"/>
          </p:nvSpPr>
          <p:spPr bwMode="auto">
            <a:xfrm>
              <a:off x="313" y="192"/>
              <a:ext cx="4" cy="11"/>
            </a:xfrm>
            <a:custGeom>
              <a:avLst/>
              <a:gdLst>
                <a:gd name="T0" fmla="*/ 0 w 2"/>
                <a:gd name="T1" fmla="*/ 3 h 5"/>
                <a:gd name="T2" fmla="*/ 0 w 2"/>
                <a:gd name="T3" fmla="*/ 4 h 5"/>
                <a:gd name="T4" fmla="*/ 1 w 2"/>
                <a:gd name="T5" fmla="*/ 5 h 5"/>
                <a:gd name="T6" fmla="*/ 2 w 2"/>
                <a:gd name="T7" fmla="*/ 4 h 5"/>
                <a:gd name="T8" fmla="*/ 2 w 2"/>
                <a:gd name="T9" fmla="*/ 3 h 5"/>
                <a:gd name="T10" fmla="*/ 2 w 2"/>
                <a:gd name="T11" fmla="*/ 2 h 5"/>
                <a:gd name="T12" fmla="*/ 1 w 2"/>
                <a:gd name="T13" fmla="*/ 0 h 5"/>
                <a:gd name="T14" fmla="*/ 0 w 2"/>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0" y="3"/>
                  </a:moveTo>
                  <a:cubicBezTo>
                    <a:pt x="0" y="4"/>
                    <a:pt x="0" y="4"/>
                    <a:pt x="0" y="4"/>
                  </a:cubicBezTo>
                  <a:cubicBezTo>
                    <a:pt x="0" y="4"/>
                    <a:pt x="0" y="5"/>
                    <a:pt x="1" y="5"/>
                  </a:cubicBezTo>
                  <a:cubicBezTo>
                    <a:pt x="1" y="5"/>
                    <a:pt x="2" y="4"/>
                    <a:pt x="2" y="4"/>
                  </a:cubicBezTo>
                  <a:cubicBezTo>
                    <a:pt x="2" y="3"/>
                    <a:pt x="2" y="3"/>
                    <a:pt x="2" y="3"/>
                  </a:cubicBezTo>
                  <a:cubicBezTo>
                    <a:pt x="2" y="2"/>
                    <a:pt x="2" y="2"/>
                    <a:pt x="2" y="2"/>
                  </a:cubicBezTo>
                  <a:cubicBezTo>
                    <a:pt x="2" y="1"/>
                    <a:pt x="1" y="0"/>
                    <a:pt x="1" y="0"/>
                  </a:cubicBezTo>
                  <a:cubicBezTo>
                    <a:pt x="0" y="0"/>
                    <a:pt x="0"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125">
              <a:extLst>
                <a:ext uri="{FF2B5EF4-FFF2-40B4-BE49-F238E27FC236}">
                  <a16:creationId xmlns:a16="http://schemas.microsoft.com/office/drawing/2014/main" id="{EF5A9EE1-151F-4BD7-AE0B-9496987B45BC}"/>
                </a:ext>
              </a:extLst>
            </p:cNvPr>
            <p:cNvSpPr>
              <a:spLocks/>
            </p:cNvSpPr>
            <p:nvPr userDrawn="1"/>
          </p:nvSpPr>
          <p:spPr bwMode="auto">
            <a:xfrm>
              <a:off x="326" y="192"/>
              <a:ext cx="4" cy="11"/>
            </a:xfrm>
            <a:custGeom>
              <a:avLst/>
              <a:gdLst>
                <a:gd name="T0" fmla="*/ 0 w 2"/>
                <a:gd name="T1" fmla="*/ 2 h 5"/>
                <a:gd name="T2" fmla="*/ 0 w 2"/>
                <a:gd name="T3" fmla="*/ 3 h 5"/>
                <a:gd name="T4" fmla="*/ 0 w 2"/>
                <a:gd name="T5" fmla="*/ 4 h 5"/>
                <a:gd name="T6" fmla="*/ 1 w 2"/>
                <a:gd name="T7" fmla="*/ 5 h 5"/>
                <a:gd name="T8" fmla="*/ 2 w 2"/>
                <a:gd name="T9" fmla="*/ 4 h 5"/>
                <a:gd name="T10" fmla="*/ 2 w 2"/>
                <a:gd name="T11" fmla="*/ 3 h 5"/>
                <a:gd name="T12" fmla="*/ 2 w 2"/>
                <a:gd name="T13" fmla="*/ 2 h 5"/>
                <a:gd name="T14" fmla="*/ 1 w 2"/>
                <a:gd name="T15" fmla="*/ 0 h 5"/>
                <a:gd name="T16" fmla="*/ 1 w 2"/>
                <a:gd name="T17" fmla="*/ 0 h 5"/>
                <a:gd name="T18" fmla="*/ 1 w 2"/>
                <a:gd name="T19" fmla="*/ 0 h 5"/>
                <a:gd name="T20" fmla="*/ 0 w 2"/>
                <a:gd name="T21" fmla="*/ 1 h 5"/>
                <a:gd name="T22" fmla="*/ 0 w 2"/>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5">
                  <a:moveTo>
                    <a:pt x="0" y="2"/>
                  </a:moveTo>
                  <a:cubicBezTo>
                    <a:pt x="0" y="3"/>
                    <a:pt x="0" y="3"/>
                    <a:pt x="0" y="3"/>
                  </a:cubicBezTo>
                  <a:cubicBezTo>
                    <a:pt x="0" y="4"/>
                    <a:pt x="0" y="4"/>
                    <a:pt x="0" y="4"/>
                  </a:cubicBezTo>
                  <a:cubicBezTo>
                    <a:pt x="0" y="4"/>
                    <a:pt x="1" y="5"/>
                    <a:pt x="1" y="5"/>
                  </a:cubicBezTo>
                  <a:cubicBezTo>
                    <a:pt x="2" y="5"/>
                    <a:pt x="2" y="4"/>
                    <a:pt x="2" y="4"/>
                  </a:cubicBezTo>
                  <a:cubicBezTo>
                    <a:pt x="2" y="3"/>
                    <a:pt x="2" y="3"/>
                    <a:pt x="2" y="3"/>
                  </a:cubicBezTo>
                  <a:cubicBezTo>
                    <a:pt x="2" y="2"/>
                    <a:pt x="2" y="2"/>
                    <a:pt x="2" y="2"/>
                  </a:cubicBezTo>
                  <a:cubicBezTo>
                    <a:pt x="2" y="1"/>
                    <a:pt x="2" y="0"/>
                    <a:pt x="1" y="0"/>
                  </a:cubicBezTo>
                  <a:cubicBezTo>
                    <a:pt x="1" y="0"/>
                    <a:pt x="1" y="0"/>
                    <a:pt x="1" y="0"/>
                  </a:cubicBezTo>
                  <a:cubicBezTo>
                    <a:pt x="1" y="0"/>
                    <a:pt x="1" y="0"/>
                    <a:pt x="1" y="0"/>
                  </a:cubicBezTo>
                  <a:cubicBezTo>
                    <a:pt x="1" y="1"/>
                    <a:pt x="0" y="1"/>
                    <a:pt x="0" y="1"/>
                  </a:cubicBezTo>
                  <a:cubicBezTo>
                    <a:pt x="0" y="1"/>
                    <a:pt x="0" y="1"/>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Rectangle 126">
              <a:extLst>
                <a:ext uri="{FF2B5EF4-FFF2-40B4-BE49-F238E27FC236}">
                  <a16:creationId xmlns:a16="http://schemas.microsoft.com/office/drawing/2014/main" id="{84A86AC1-5639-40DA-95CE-FA395866CD9F}"/>
                </a:ext>
              </a:extLst>
            </p:cNvPr>
            <p:cNvSpPr>
              <a:spLocks noChangeArrowheads="1"/>
            </p:cNvSpPr>
            <p:nvPr userDrawn="1"/>
          </p:nvSpPr>
          <p:spPr bwMode="auto">
            <a:xfrm>
              <a:off x="297" y="234"/>
              <a:ext cx="6" cy="5"/>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Rectangle 127">
              <a:extLst>
                <a:ext uri="{FF2B5EF4-FFF2-40B4-BE49-F238E27FC236}">
                  <a16:creationId xmlns:a16="http://schemas.microsoft.com/office/drawing/2014/main" id="{A9C4B3E4-3155-4C1F-B9B6-72DC358629C8}"/>
                </a:ext>
              </a:extLst>
            </p:cNvPr>
            <p:cNvSpPr>
              <a:spLocks noChangeArrowheads="1"/>
            </p:cNvSpPr>
            <p:nvPr userDrawn="1"/>
          </p:nvSpPr>
          <p:spPr bwMode="auto">
            <a:xfrm>
              <a:off x="297" y="241"/>
              <a:ext cx="6" cy="2"/>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Rectangle 128">
              <a:extLst>
                <a:ext uri="{FF2B5EF4-FFF2-40B4-BE49-F238E27FC236}">
                  <a16:creationId xmlns:a16="http://schemas.microsoft.com/office/drawing/2014/main" id="{12970D0F-44F3-401E-95D2-E99F4F09F215}"/>
                </a:ext>
              </a:extLst>
            </p:cNvPr>
            <p:cNvSpPr>
              <a:spLocks noChangeArrowheads="1"/>
            </p:cNvSpPr>
            <p:nvPr userDrawn="1"/>
          </p:nvSpPr>
          <p:spPr bwMode="auto">
            <a:xfrm>
              <a:off x="326" y="234"/>
              <a:ext cx="4" cy="5"/>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Rectangle 129">
              <a:extLst>
                <a:ext uri="{FF2B5EF4-FFF2-40B4-BE49-F238E27FC236}">
                  <a16:creationId xmlns:a16="http://schemas.microsoft.com/office/drawing/2014/main" id="{D3B8C858-BD17-4CD9-ABDD-0306479B5606}"/>
                </a:ext>
              </a:extLst>
            </p:cNvPr>
            <p:cNvSpPr>
              <a:spLocks noChangeArrowheads="1"/>
            </p:cNvSpPr>
            <p:nvPr userDrawn="1"/>
          </p:nvSpPr>
          <p:spPr bwMode="auto">
            <a:xfrm>
              <a:off x="326" y="241"/>
              <a:ext cx="4" cy="2"/>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4156698645"/>
      </p:ext>
    </p:extLst>
  </p:cSld>
  <p:clrMap bg1="lt1" tx1="dk1" bg2="lt2" tx2="dk2" accent1="accent1" accent2="accent2" accent3="accent3" accent4="accent4" accent5="accent5" accent6="accent6" hlink="hlink" folHlink="folHlink"/>
  <p:sldLayoutIdLst>
    <p:sldLayoutId id="2147483699" r:id="rId1"/>
    <p:sldLayoutId id="2147483700" r:id="rId2"/>
  </p:sldLayoutIdLst>
  <p:hf sldNum="0" hdr="0" dt="0"/>
  <p:txStyles>
    <p:titleStyle>
      <a:lvl1pPr algn="l" defTabSz="914400" rtl="0" eaLnBrk="1" latinLnBrk="0" hangingPunct="1">
        <a:lnSpc>
          <a:spcPct val="90000"/>
        </a:lnSpc>
        <a:spcBef>
          <a:spcPct val="0"/>
        </a:spcBef>
        <a:spcAft>
          <a:spcPts val="600"/>
        </a:spcAft>
        <a:buNone/>
        <a:defRPr sz="3000" b="1"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684">
          <p15:clr>
            <a:srgbClr val="F26B43"/>
          </p15:clr>
        </p15:guide>
        <p15:guide id="2" pos="135">
          <p15:clr>
            <a:srgbClr val="F26B43"/>
          </p15:clr>
        </p15:guide>
        <p15:guide id="3" orient="horz" pos="993">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431D72-9204-4172-9926-43DAE937D9F1}"/>
              </a:ext>
            </a:extLst>
          </p:cNvPr>
          <p:cNvSpPr>
            <a:spLocks noGrp="1"/>
          </p:cNvSpPr>
          <p:nvPr>
            <p:ph type="title"/>
          </p:nvPr>
        </p:nvSpPr>
        <p:spPr>
          <a:xfrm>
            <a:off x="216218" y="1089501"/>
            <a:ext cx="11747182" cy="1157994"/>
          </a:xfrm>
          <a:prstGeom prst="rect">
            <a:avLst/>
          </a:prstGeom>
        </p:spPr>
        <p:txBody>
          <a:bodyPr vert="horz" lIns="91440" tIns="45720" rIns="91440" bIns="45720" rtlCol="0" anchor="t">
            <a:no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84B6D5BA-A683-48E5-B5B3-9955B4A1AEC0}"/>
              </a:ext>
            </a:extLst>
          </p:cNvPr>
          <p:cNvSpPr>
            <a:spLocks noGrp="1"/>
          </p:cNvSpPr>
          <p:nvPr>
            <p:ph type="body" idx="1"/>
          </p:nvPr>
        </p:nvSpPr>
        <p:spPr>
          <a:xfrm>
            <a:off x="216218" y="2675729"/>
            <a:ext cx="11747182" cy="3801271"/>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5839CF70-8687-41F4-A016-68F378509776}"/>
              </a:ext>
            </a:extLst>
          </p:cNvPr>
          <p:cNvSpPr>
            <a:spLocks noGrp="1"/>
          </p:cNvSpPr>
          <p:nvPr>
            <p:ph type="dt" sz="half" idx="2"/>
          </p:nvPr>
        </p:nvSpPr>
        <p:spPr>
          <a:xfrm>
            <a:off x="9210675" y="6484937"/>
            <a:ext cx="2743200" cy="365125"/>
          </a:xfrm>
          <a:prstGeom prst="rect">
            <a:avLst/>
          </a:prstGeom>
        </p:spPr>
        <p:txBody>
          <a:bodyPr vert="horz" lIns="91440" tIns="45720" rIns="91440" bIns="45720" rtlCol="0" anchor="b">
            <a:noAutofit/>
          </a:bodyPr>
          <a:lstStyle>
            <a:lvl1pPr algn="r">
              <a:defRPr sz="1000">
                <a:solidFill>
                  <a:schemeClr val="tx1"/>
                </a:solidFill>
              </a:defRPr>
            </a:lvl1pPr>
          </a:lstStyle>
          <a:p>
            <a:endParaRPr lang="en-GB" dirty="0"/>
          </a:p>
        </p:txBody>
      </p:sp>
      <p:sp>
        <p:nvSpPr>
          <p:cNvPr id="5" name="Footer Placeholder 4">
            <a:extLst>
              <a:ext uri="{FF2B5EF4-FFF2-40B4-BE49-F238E27FC236}">
                <a16:creationId xmlns:a16="http://schemas.microsoft.com/office/drawing/2014/main" id="{8C75FDEB-DFC1-4DB8-BE5F-BEC3D9273C48}"/>
              </a:ext>
            </a:extLst>
          </p:cNvPr>
          <p:cNvSpPr>
            <a:spLocks noGrp="1"/>
          </p:cNvSpPr>
          <p:nvPr>
            <p:ph type="ftr" sz="quarter" idx="3"/>
          </p:nvPr>
        </p:nvSpPr>
        <p:spPr>
          <a:xfrm>
            <a:off x="214312" y="6484937"/>
            <a:ext cx="6167437" cy="365125"/>
          </a:xfrm>
          <a:prstGeom prst="rect">
            <a:avLst/>
          </a:prstGeom>
        </p:spPr>
        <p:txBody>
          <a:bodyPr vert="horz" lIns="91440" tIns="45720" rIns="91440" bIns="45720" rtlCol="0" anchor="b">
            <a:noAutofit/>
          </a:bodyPr>
          <a:lstStyle>
            <a:lvl1pPr algn="l">
              <a:defRPr sz="1000">
                <a:solidFill>
                  <a:schemeClr val="tx1"/>
                </a:solidFill>
              </a:defRPr>
            </a:lvl1pPr>
          </a:lstStyle>
          <a:p>
            <a:endParaRPr lang="en-GB" dirty="0"/>
          </a:p>
        </p:txBody>
      </p:sp>
      <p:sp>
        <p:nvSpPr>
          <p:cNvPr id="17" name="Rectangle 16">
            <a:extLst>
              <a:ext uri="{FF2B5EF4-FFF2-40B4-BE49-F238E27FC236}">
                <a16:creationId xmlns:a16="http://schemas.microsoft.com/office/drawing/2014/main" id="{31268000-7ADB-4398-AAFF-DC240E515540}"/>
              </a:ext>
            </a:extLst>
          </p:cNvPr>
          <p:cNvSpPr/>
          <p:nvPr userDrawn="1"/>
        </p:nvSpPr>
        <p:spPr>
          <a:xfrm>
            <a:off x="0" y="0"/>
            <a:ext cx="121920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grpSp>
        <p:nvGrpSpPr>
          <p:cNvPr id="22" name="Group 4">
            <a:extLst>
              <a:ext uri="{FF2B5EF4-FFF2-40B4-BE49-F238E27FC236}">
                <a16:creationId xmlns:a16="http://schemas.microsoft.com/office/drawing/2014/main" id="{1DD86458-1638-4E31-93B8-4CB7ACC11877}"/>
              </a:ext>
            </a:extLst>
          </p:cNvPr>
          <p:cNvGrpSpPr>
            <a:grpSpLocks noChangeAspect="1"/>
          </p:cNvGrpSpPr>
          <p:nvPr userDrawn="1"/>
        </p:nvGrpSpPr>
        <p:grpSpPr bwMode="auto">
          <a:xfrm>
            <a:off x="316705" y="146050"/>
            <a:ext cx="2271502" cy="394494"/>
            <a:chOff x="203" y="97"/>
            <a:chExt cx="1618" cy="281"/>
          </a:xfrm>
        </p:grpSpPr>
        <p:sp>
          <p:nvSpPr>
            <p:cNvPr id="24" name="Freeform 5">
              <a:extLst>
                <a:ext uri="{FF2B5EF4-FFF2-40B4-BE49-F238E27FC236}">
                  <a16:creationId xmlns:a16="http://schemas.microsoft.com/office/drawing/2014/main" id="{E14D73E0-497D-4DF4-BF11-CC1B2FA7E5F1}"/>
                </a:ext>
              </a:extLst>
            </p:cNvPr>
            <p:cNvSpPr>
              <a:spLocks noEditPoints="1"/>
            </p:cNvSpPr>
            <p:nvPr userDrawn="1"/>
          </p:nvSpPr>
          <p:spPr bwMode="auto">
            <a:xfrm>
              <a:off x="1132" y="105"/>
              <a:ext cx="89" cy="98"/>
            </a:xfrm>
            <a:custGeom>
              <a:avLst/>
              <a:gdLst>
                <a:gd name="T0" fmla="*/ 16 w 43"/>
                <a:gd name="T1" fmla="*/ 27 h 46"/>
                <a:gd name="T2" fmla="*/ 19 w 43"/>
                <a:gd name="T3" fmla="*/ 18 h 46"/>
                <a:gd name="T4" fmla="*/ 21 w 43"/>
                <a:gd name="T5" fmla="*/ 11 h 46"/>
                <a:gd name="T6" fmla="*/ 21 w 43"/>
                <a:gd name="T7" fmla="*/ 11 h 46"/>
                <a:gd name="T8" fmla="*/ 24 w 43"/>
                <a:gd name="T9" fmla="*/ 18 h 46"/>
                <a:gd name="T10" fmla="*/ 27 w 43"/>
                <a:gd name="T11" fmla="*/ 27 h 46"/>
                <a:gd name="T12" fmla="*/ 16 w 43"/>
                <a:gd name="T13" fmla="*/ 27 h 46"/>
                <a:gd name="T14" fmla="*/ 25 w 43"/>
                <a:gd name="T15" fmla="*/ 0 h 46"/>
                <a:gd name="T16" fmla="*/ 18 w 43"/>
                <a:gd name="T17" fmla="*/ 0 h 46"/>
                <a:gd name="T18" fmla="*/ 0 w 43"/>
                <a:gd name="T19" fmla="*/ 46 h 46"/>
                <a:gd name="T20" fmla="*/ 9 w 43"/>
                <a:gd name="T21" fmla="*/ 46 h 46"/>
                <a:gd name="T22" fmla="*/ 13 w 43"/>
                <a:gd name="T23" fmla="*/ 34 h 46"/>
                <a:gd name="T24" fmla="*/ 30 w 43"/>
                <a:gd name="T25" fmla="*/ 34 h 46"/>
                <a:gd name="T26" fmla="*/ 34 w 43"/>
                <a:gd name="T27" fmla="*/ 46 h 46"/>
                <a:gd name="T28" fmla="*/ 43 w 43"/>
                <a:gd name="T29" fmla="*/ 46 h 46"/>
                <a:gd name="T30" fmla="*/ 25 w 43"/>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46">
                  <a:moveTo>
                    <a:pt x="16" y="27"/>
                  </a:moveTo>
                  <a:cubicBezTo>
                    <a:pt x="19" y="18"/>
                    <a:pt x="19" y="18"/>
                    <a:pt x="19" y="18"/>
                  </a:cubicBezTo>
                  <a:cubicBezTo>
                    <a:pt x="20" y="15"/>
                    <a:pt x="21" y="13"/>
                    <a:pt x="21" y="11"/>
                  </a:cubicBezTo>
                  <a:cubicBezTo>
                    <a:pt x="21" y="11"/>
                    <a:pt x="21" y="11"/>
                    <a:pt x="21" y="11"/>
                  </a:cubicBezTo>
                  <a:cubicBezTo>
                    <a:pt x="22" y="13"/>
                    <a:pt x="23" y="15"/>
                    <a:pt x="24" y="18"/>
                  </a:cubicBezTo>
                  <a:cubicBezTo>
                    <a:pt x="27" y="27"/>
                    <a:pt x="27" y="27"/>
                    <a:pt x="27" y="27"/>
                  </a:cubicBezTo>
                  <a:lnTo>
                    <a:pt x="16" y="27"/>
                  </a:lnTo>
                  <a:close/>
                  <a:moveTo>
                    <a:pt x="25" y="0"/>
                  </a:moveTo>
                  <a:cubicBezTo>
                    <a:pt x="18" y="0"/>
                    <a:pt x="18" y="0"/>
                    <a:pt x="18" y="0"/>
                  </a:cubicBezTo>
                  <a:cubicBezTo>
                    <a:pt x="0" y="46"/>
                    <a:pt x="0" y="46"/>
                    <a:pt x="0" y="46"/>
                  </a:cubicBezTo>
                  <a:cubicBezTo>
                    <a:pt x="9" y="46"/>
                    <a:pt x="9" y="46"/>
                    <a:pt x="9" y="46"/>
                  </a:cubicBezTo>
                  <a:cubicBezTo>
                    <a:pt x="13" y="34"/>
                    <a:pt x="13" y="34"/>
                    <a:pt x="13" y="34"/>
                  </a:cubicBezTo>
                  <a:cubicBezTo>
                    <a:pt x="30" y="34"/>
                    <a:pt x="30" y="34"/>
                    <a:pt x="30" y="34"/>
                  </a:cubicBezTo>
                  <a:cubicBezTo>
                    <a:pt x="34" y="46"/>
                    <a:pt x="34" y="46"/>
                    <a:pt x="34" y="46"/>
                  </a:cubicBezTo>
                  <a:cubicBezTo>
                    <a:pt x="43" y="46"/>
                    <a:pt x="43" y="46"/>
                    <a:pt x="43" y="46"/>
                  </a:cubicBezTo>
                  <a:lnTo>
                    <a:pt x="25"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6">
              <a:extLst>
                <a:ext uri="{FF2B5EF4-FFF2-40B4-BE49-F238E27FC236}">
                  <a16:creationId xmlns:a16="http://schemas.microsoft.com/office/drawing/2014/main" id="{233E06AA-EBCC-45B8-8E92-6B1BEFC07F79}"/>
                </a:ext>
              </a:extLst>
            </p:cNvPr>
            <p:cNvSpPr>
              <a:spLocks noEditPoints="1"/>
            </p:cNvSpPr>
            <p:nvPr userDrawn="1"/>
          </p:nvSpPr>
          <p:spPr bwMode="auto">
            <a:xfrm>
              <a:off x="1336" y="131"/>
              <a:ext cx="60" cy="72"/>
            </a:xfrm>
            <a:custGeom>
              <a:avLst/>
              <a:gdLst>
                <a:gd name="T0" fmla="*/ 8 w 29"/>
                <a:gd name="T1" fmla="*/ 14 h 34"/>
                <a:gd name="T2" fmla="*/ 14 w 29"/>
                <a:gd name="T3" fmla="*/ 6 h 34"/>
                <a:gd name="T4" fmla="*/ 20 w 29"/>
                <a:gd name="T5" fmla="*/ 14 h 34"/>
                <a:gd name="T6" fmla="*/ 8 w 29"/>
                <a:gd name="T7" fmla="*/ 14 h 34"/>
                <a:gd name="T8" fmla="*/ 14 w 29"/>
                <a:gd name="T9" fmla="*/ 0 h 34"/>
                <a:gd name="T10" fmla="*/ 0 w 29"/>
                <a:gd name="T11" fmla="*/ 17 h 34"/>
                <a:gd name="T12" fmla="*/ 16 w 29"/>
                <a:gd name="T13" fmla="*/ 34 h 34"/>
                <a:gd name="T14" fmla="*/ 28 w 29"/>
                <a:gd name="T15" fmla="*/ 31 h 34"/>
                <a:gd name="T16" fmla="*/ 25 w 29"/>
                <a:gd name="T17" fmla="*/ 26 h 34"/>
                <a:gd name="T18" fmla="*/ 17 w 29"/>
                <a:gd name="T19" fmla="*/ 28 h 34"/>
                <a:gd name="T20" fmla="*/ 8 w 29"/>
                <a:gd name="T21" fmla="*/ 20 h 34"/>
                <a:gd name="T22" fmla="*/ 29 w 29"/>
                <a:gd name="T23" fmla="*/ 20 h 34"/>
                <a:gd name="T24" fmla="*/ 29 w 29"/>
                <a:gd name="T25" fmla="*/ 18 h 34"/>
                <a:gd name="T26" fmla="*/ 14 w 29"/>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4">
                  <a:moveTo>
                    <a:pt x="8" y="14"/>
                  </a:moveTo>
                  <a:cubicBezTo>
                    <a:pt x="8" y="10"/>
                    <a:pt x="10" y="6"/>
                    <a:pt x="14" y="6"/>
                  </a:cubicBezTo>
                  <a:cubicBezTo>
                    <a:pt x="19" y="6"/>
                    <a:pt x="20" y="10"/>
                    <a:pt x="20" y="14"/>
                  </a:cubicBezTo>
                  <a:lnTo>
                    <a:pt x="8" y="14"/>
                  </a:lnTo>
                  <a:close/>
                  <a:moveTo>
                    <a:pt x="14" y="0"/>
                  </a:moveTo>
                  <a:cubicBezTo>
                    <a:pt x="5" y="0"/>
                    <a:pt x="0" y="8"/>
                    <a:pt x="0" y="17"/>
                  </a:cubicBezTo>
                  <a:cubicBezTo>
                    <a:pt x="0" y="26"/>
                    <a:pt x="4" y="34"/>
                    <a:pt x="16" y="34"/>
                  </a:cubicBezTo>
                  <a:cubicBezTo>
                    <a:pt x="20" y="34"/>
                    <a:pt x="24" y="33"/>
                    <a:pt x="28" y="31"/>
                  </a:cubicBezTo>
                  <a:cubicBezTo>
                    <a:pt x="25" y="26"/>
                    <a:pt x="25" y="26"/>
                    <a:pt x="25" y="26"/>
                  </a:cubicBezTo>
                  <a:cubicBezTo>
                    <a:pt x="23" y="27"/>
                    <a:pt x="20" y="28"/>
                    <a:pt x="17" y="28"/>
                  </a:cubicBezTo>
                  <a:cubicBezTo>
                    <a:pt x="12" y="28"/>
                    <a:pt x="8" y="25"/>
                    <a:pt x="8" y="20"/>
                  </a:cubicBezTo>
                  <a:cubicBezTo>
                    <a:pt x="29" y="20"/>
                    <a:pt x="29" y="20"/>
                    <a:pt x="29" y="20"/>
                  </a:cubicBezTo>
                  <a:cubicBezTo>
                    <a:pt x="29" y="18"/>
                    <a:pt x="29" y="18"/>
                    <a:pt x="29" y="18"/>
                  </a:cubicBezTo>
                  <a:cubicBezTo>
                    <a:pt x="29" y="7"/>
                    <a:pt x="23" y="0"/>
                    <a:pt x="1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7">
              <a:extLst>
                <a:ext uri="{FF2B5EF4-FFF2-40B4-BE49-F238E27FC236}">
                  <a16:creationId xmlns:a16="http://schemas.microsoft.com/office/drawing/2014/main" id="{58CDF65A-B74D-4964-AEE1-EEAEBB095E4B}"/>
                </a:ext>
              </a:extLst>
            </p:cNvPr>
            <p:cNvSpPr>
              <a:spLocks noEditPoints="1"/>
            </p:cNvSpPr>
            <p:nvPr userDrawn="1"/>
          </p:nvSpPr>
          <p:spPr bwMode="auto">
            <a:xfrm>
              <a:off x="1631" y="131"/>
              <a:ext cx="61" cy="72"/>
            </a:xfrm>
            <a:custGeom>
              <a:avLst/>
              <a:gdLst>
                <a:gd name="T0" fmla="*/ 8 w 29"/>
                <a:gd name="T1" fmla="*/ 14 h 34"/>
                <a:gd name="T2" fmla="*/ 15 w 29"/>
                <a:gd name="T3" fmla="*/ 6 h 34"/>
                <a:gd name="T4" fmla="*/ 21 w 29"/>
                <a:gd name="T5" fmla="*/ 14 h 34"/>
                <a:gd name="T6" fmla="*/ 8 w 29"/>
                <a:gd name="T7" fmla="*/ 14 h 34"/>
                <a:gd name="T8" fmla="*/ 15 w 29"/>
                <a:gd name="T9" fmla="*/ 0 h 34"/>
                <a:gd name="T10" fmla="*/ 0 w 29"/>
                <a:gd name="T11" fmla="*/ 17 h 34"/>
                <a:gd name="T12" fmla="*/ 17 w 29"/>
                <a:gd name="T13" fmla="*/ 34 h 34"/>
                <a:gd name="T14" fmla="*/ 28 w 29"/>
                <a:gd name="T15" fmla="*/ 31 h 34"/>
                <a:gd name="T16" fmla="*/ 26 w 29"/>
                <a:gd name="T17" fmla="*/ 26 h 34"/>
                <a:gd name="T18" fmla="*/ 18 w 29"/>
                <a:gd name="T19" fmla="*/ 28 h 34"/>
                <a:gd name="T20" fmla="*/ 9 w 29"/>
                <a:gd name="T21" fmla="*/ 20 h 34"/>
                <a:gd name="T22" fmla="*/ 29 w 29"/>
                <a:gd name="T23" fmla="*/ 20 h 34"/>
                <a:gd name="T24" fmla="*/ 29 w 29"/>
                <a:gd name="T25" fmla="*/ 18 h 34"/>
                <a:gd name="T26" fmla="*/ 15 w 29"/>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4">
                  <a:moveTo>
                    <a:pt x="8" y="14"/>
                  </a:moveTo>
                  <a:cubicBezTo>
                    <a:pt x="9" y="10"/>
                    <a:pt x="11" y="6"/>
                    <a:pt x="15" y="6"/>
                  </a:cubicBezTo>
                  <a:cubicBezTo>
                    <a:pt x="19" y="6"/>
                    <a:pt x="21" y="10"/>
                    <a:pt x="21" y="14"/>
                  </a:cubicBezTo>
                  <a:lnTo>
                    <a:pt x="8" y="14"/>
                  </a:lnTo>
                  <a:close/>
                  <a:moveTo>
                    <a:pt x="15" y="0"/>
                  </a:moveTo>
                  <a:cubicBezTo>
                    <a:pt x="6" y="0"/>
                    <a:pt x="0" y="8"/>
                    <a:pt x="0" y="17"/>
                  </a:cubicBezTo>
                  <a:cubicBezTo>
                    <a:pt x="0" y="26"/>
                    <a:pt x="5" y="34"/>
                    <a:pt x="17" y="34"/>
                  </a:cubicBezTo>
                  <a:cubicBezTo>
                    <a:pt x="21" y="34"/>
                    <a:pt x="25" y="33"/>
                    <a:pt x="28" y="31"/>
                  </a:cubicBezTo>
                  <a:cubicBezTo>
                    <a:pt x="26" y="26"/>
                    <a:pt x="26" y="26"/>
                    <a:pt x="26" y="26"/>
                  </a:cubicBezTo>
                  <a:cubicBezTo>
                    <a:pt x="24" y="27"/>
                    <a:pt x="21" y="28"/>
                    <a:pt x="18" y="28"/>
                  </a:cubicBezTo>
                  <a:cubicBezTo>
                    <a:pt x="12" y="28"/>
                    <a:pt x="9" y="25"/>
                    <a:pt x="9" y="20"/>
                  </a:cubicBezTo>
                  <a:cubicBezTo>
                    <a:pt x="29" y="20"/>
                    <a:pt x="29" y="20"/>
                    <a:pt x="29" y="20"/>
                  </a:cubicBezTo>
                  <a:cubicBezTo>
                    <a:pt x="29" y="18"/>
                    <a:pt x="29" y="18"/>
                    <a:pt x="29" y="18"/>
                  </a:cubicBezTo>
                  <a:cubicBezTo>
                    <a:pt x="29" y="7"/>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8">
              <a:extLst>
                <a:ext uri="{FF2B5EF4-FFF2-40B4-BE49-F238E27FC236}">
                  <a16:creationId xmlns:a16="http://schemas.microsoft.com/office/drawing/2014/main" id="{C8BE295A-28A9-49AC-A4BD-B24FA44A9726}"/>
                </a:ext>
              </a:extLst>
            </p:cNvPr>
            <p:cNvSpPr>
              <a:spLocks/>
            </p:cNvSpPr>
            <p:nvPr userDrawn="1"/>
          </p:nvSpPr>
          <p:spPr bwMode="auto">
            <a:xfrm>
              <a:off x="1771" y="112"/>
              <a:ext cx="50" cy="91"/>
            </a:xfrm>
            <a:custGeom>
              <a:avLst/>
              <a:gdLst>
                <a:gd name="T0" fmla="*/ 14 w 24"/>
                <a:gd name="T1" fmla="*/ 0 h 43"/>
                <a:gd name="T2" fmla="*/ 6 w 24"/>
                <a:gd name="T3" fmla="*/ 2 h 43"/>
                <a:gd name="T4" fmla="*/ 6 w 24"/>
                <a:gd name="T5" fmla="*/ 10 h 43"/>
                <a:gd name="T6" fmla="*/ 0 w 24"/>
                <a:gd name="T7" fmla="*/ 10 h 43"/>
                <a:gd name="T8" fmla="*/ 0 w 24"/>
                <a:gd name="T9" fmla="*/ 16 h 43"/>
                <a:gd name="T10" fmla="*/ 6 w 24"/>
                <a:gd name="T11" fmla="*/ 16 h 43"/>
                <a:gd name="T12" fmla="*/ 6 w 24"/>
                <a:gd name="T13" fmla="*/ 35 h 43"/>
                <a:gd name="T14" fmla="*/ 15 w 24"/>
                <a:gd name="T15" fmla="*/ 43 h 43"/>
                <a:gd name="T16" fmla="*/ 24 w 24"/>
                <a:gd name="T17" fmla="*/ 41 h 43"/>
                <a:gd name="T18" fmla="*/ 22 w 24"/>
                <a:gd name="T19" fmla="*/ 35 h 43"/>
                <a:gd name="T20" fmla="*/ 17 w 24"/>
                <a:gd name="T21" fmla="*/ 37 h 43"/>
                <a:gd name="T22" fmla="*/ 14 w 24"/>
                <a:gd name="T23" fmla="*/ 33 h 43"/>
                <a:gd name="T24" fmla="*/ 14 w 24"/>
                <a:gd name="T25" fmla="*/ 16 h 43"/>
                <a:gd name="T26" fmla="*/ 14 w 24"/>
                <a:gd name="T27" fmla="*/ 16 h 43"/>
                <a:gd name="T28" fmla="*/ 14 w 24"/>
                <a:gd name="T29" fmla="*/ 16 h 43"/>
                <a:gd name="T30" fmla="*/ 17 w 24"/>
                <a:gd name="T31" fmla="*/ 16 h 43"/>
                <a:gd name="T32" fmla="*/ 22 w 24"/>
                <a:gd name="T33" fmla="*/ 13 h 43"/>
                <a:gd name="T34" fmla="*/ 24 w 24"/>
                <a:gd name="T35" fmla="*/ 10 h 43"/>
                <a:gd name="T36" fmla="*/ 24 w 24"/>
                <a:gd name="T37" fmla="*/ 10 h 43"/>
                <a:gd name="T38" fmla="*/ 24 w 24"/>
                <a:gd name="T39" fmla="*/ 10 h 43"/>
                <a:gd name="T40" fmla="*/ 14 w 24"/>
                <a:gd name="T41" fmla="*/ 10 h 43"/>
                <a:gd name="T42" fmla="*/ 14 w 24"/>
                <a:gd name="T43" fmla="*/ 10 h 43"/>
                <a:gd name="T44" fmla="*/ 14 w 24"/>
                <a:gd name="T45" fmla="*/ 10 h 43"/>
                <a:gd name="T46" fmla="*/ 14 w 24"/>
                <a:gd name="T4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 h="43">
                  <a:moveTo>
                    <a:pt x="14" y="0"/>
                  </a:moveTo>
                  <a:cubicBezTo>
                    <a:pt x="6" y="2"/>
                    <a:pt x="6" y="2"/>
                    <a:pt x="6" y="2"/>
                  </a:cubicBezTo>
                  <a:cubicBezTo>
                    <a:pt x="6" y="10"/>
                    <a:pt x="6" y="10"/>
                    <a:pt x="6" y="10"/>
                  </a:cubicBezTo>
                  <a:cubicBezTo>
                    <a:pt x="0" y="10"/>
                    <a:pt x="0" y="10"/>
                    <a:pt x="0" y="10"/>
                  </a:cubicBezTo>
                  <a:cubicBezTo>
                    <a:pt x="0" y="16"/>
                    <a:pt x="0" y="16"/>
                    <a:pt x="0" y="16"/>
                  </a:cubicBezTo>
                  <a:cubicBezTo>
                    <a:pt x="6" y="16"/>
                    <a:pt x="6" y="16"/>
                    <a:pt x="6" y="16"/>
                  </a:cubicBezTo>
                  <a:cubicBezTo>
                    <a:pt x="6" y="35"/>
                    <a:pt x="6" y="35"/>
                    <a:pt x="6" y="35"/>
                  </a:cubicBezTo>
                  <a:cubicBezTo>
                    <a:pt x="6" y="40"/>
                    <a:pt x="9" y="43"/>
                    <a:pt x="15" y="43"/>
                  </a:cubicBezTo>
                  <a:cubicBezTo>
                    <a:pt x="18" y="43"/>
                    <a:pt x="22" y="42"/>
                    <a:pt x="24" y="41"/>
                  </a:cubicBezTo>
                  <a:cubicBezTo>
                    <a:pt x="22" y="35"/>
                    <a:pt x="22" y="35"/>
                    <a:pt x="22" y="35"/>
                  </a:cubicBezTo>
                  <a:cubicBezTo>
                    <a:pt x="21" y="36"/>
                    <a:pt x="19" y="37"/>
                    <a:pt x="17" y="37"/>
                  </a:cubicBezTo>
                  <a:cubicBezTo>
                    <a:pt x="15" y="37"/>
                    <a:pt x="14" y="36"/>
                    <a:pt x="14" y="33"/>
                  </a:cubicBezTo>
                  <a:cubicBezTo>
                    <a:pt x="14" y="16"/>
                    <a:pt x="14" y="16"/>
                    <a:pt x="14" y="16"/>
                  </a:cubicBezTo>
                  <a:cubicBezTo>
                    <a:pt x="14" y="16"/>
                    <a:pt x="14" y="16"/>
                    <a:pt x="14" y="16"/>
                  </a:cubicBezTo>
                  <a:cubicBezTo>
                    <a:pt x="14" y="16"/>
                    <a:pt x="14" y="16"/>
                    <a:pt x="14" y="16"/>
                  </a:cubicBezTo>
                  <a:cubicBezTo>
                    <a:pt x="17" y="16"/>
                    <a:pt x="17" y="16"/>
                    <a:pt x="17" y="16"/>
                  </a:cubicBezTo>
                  <a:cubicBezTo>
                    <a:pt x="20" y="16"/>
                    <a:pt x="22" y="14"/>
                    <a:pt x="22" y="13"/>
                  </a:cubicBezTo>
                  <a:cubicBezTo>
                    <a:pt x="24" y="10"/>
                    <a:pt x="24" y="10"/>
                    <a:pt x="24" y="10"/>
                  </a:cubicBezTo>
                  <a:cubicBezTo>
                    <a:pt x="24" y="10"/>
                    <a:pt x="24" y="10"/>
                    <a:pt x="24" y="10"/>
                  </a:cubicBezTo>
                  <a:cubicBezTo>
                    <a:pt x="24" y="10"/>
                    <a:pt x="24" y="10"/>
                    <a:pt x="24" y="10"/>
                  </a:cubicBezTo>
                  <a:cubicBezTo>
                    <a:pt x="14" y="10"/>
                    <a:pt x="14" y="10"/>
                    <a:pt x="14" y="10"/>
                  </a:cubicBezTo>
                  <a:cubicBezTo>
                    <a:pt x="14" y="10"/>
                    <a:pt x="14" y="10"/>
                    <a:pt x="14" y="10"/>
                  </a:cubicBezTo>
                  <a:cubicBezTo>
                    <a:pt x="14" y="10"/>
                    <a:pt x="14" y="10"/>
                    <a:pt x="14" y="10"/>
                  </a:cubicBezTo>
                  <a:lnTo>
                    <a:pt x="14"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9">
              <a:extLst>
                <a:ext uri="{FF2B5EF4-FFF2-40B4-BE49-F238E27FC236}">
                  <a16:creationId xmlns:a16="http://schemas.microsoft.com/office/drawing/2014/main" id="{3165C417-6357-4F29-B0B0-81EC50DB58E0}"/>
                </a:ext>
              </a:extLst>
            </p:cNvPr>
            <p:cNvSpPr>
              <a:spLocks/>
            </p:cNvSpPr>
            <p:nvPr userDrawn="1"/>
          </p:nvSpPr>
          <p:spPr bwMode="auto">
            <a:xfrm>
              <a:off x="1275" y="131"/>
              <a:ext cx="52" cy="72"/>
            </a:xfrm>
            <a:custGeom>
              <a:avLst/>
              <a:gdLst>
                <a:gd name="T0" fmla="*/ 14 w 25"/>
                <a:gd name="T1" fmla="*/ 0 h 34"/>
                <a:gd name="T2" fmla="*/ 2 w 25"/>
                <a:gd name="T3" fmla="*/ 10 h 34"/>
                <a:gd name="T4" fmla="*/ 17 w 25"/>
                <a:gd name="T5" fmla="*/ 24 h 34"/>
                <a:gd name="T6" fmla="*/ 11 w 25"/>
                <a:gd name="T7" fmla="*/ 28 h 34"/>
                <a:gd name="T8" fmla="*/ 2 w 25"/>
                <a:gd name="T9" fmla="*/ 25 h 34"/>
                <a:gd name="T10" fmla="*/ 2 w 25"/>
                <a:gd name="T11" fmla="*/ 26 h 34"/>
                <a:gd name="T12" fmla="*/ 0 w 25"/>
                <a:gd name="T13" fmla="*/ 32 h 34"/>
                <a:gd name="T14" fmla="*/ 12 w 25"/>
                <a:gd name="T15" fmla="*/ 34 h 34"/>
                <a:gd name="T16" fmla="*/ 25 w 25"/>
                <a:gd name="T17" fmla="*/ 24 h 34"/>
                <a:gd name="T18" fmla="*/ 10 w 25"/>
                <a:gd name="T19" fmla="*/ 10 h 34"/>
                <a:gd name="T20" fmla="*/ 14 w 25"/>
                <a:gd name="T21" fmla="*/ 7 h 34"/>
                <a:gd name="T22" fmla="*/ 22 w 25"/>
                <a:gd name="T23" fmla="*/ 8 h 34"/>
                <a:gd name="T24" fmla="*/ 24 w 25"/>
                <a:gd name="T25" fmla="*/ 2 h 34"/>
                <a:gd name="T26" fmla="*/ 24 w 25"/>
                <a:gd name="T27" fmla="*/ 2 h 34"/>
                <a:gd name="T28" fmla="*/ 14 w 25"/>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34">
                  <a:moveTo>
                    <a:pt x="14" y="0"/>
                  </a:moveTo>
                  <a:cubicBezTo>
                    <a:pt x="6" y="0"/>
                    <a:pt x="2" y="4"/>
                    <a:pt x="2" y="10"/>
                  </a:cubicBezTo>
                  <a:cubicBezTo>
                    <a:pt x="2" y="21"/>
                    <a:pt x="17" y="19"/>
                    <a:pt x="17" y="24"/>
                  </a:cubicBezTo>
                  <a:cubicBezTo>
                    <a:pt x="17" y="27"/>
                    <a:pt x="15" y="28"/>
                    <a:pt x="11" y="28"/>
                  </a:cubicBezTo>
                  <a:cubicBezTo>
                    <a:pt x="8" y="28"/>
                    <a:pt x="5" y="27"/>
                    <a:pt x="2" y="25"/>
                  </a:cubicBezTo>
                  <a:cubicBezTo>
                    <a:pt x="2" y="26"/>
                    <a:pt x="2" y="26"/>
                    <a:pt x="2" y="26"/>
                  </a:cubicBezTo>
                  <a:cubicBezTo>
                    <a:pt x="0" y="32"/>
                    <a:pt x="0" y="32"/>
                    <a:pt x="0" y="32"/>
                  </a:cubicBezTo>
                  <a:cubicBezTo>
                    <a:pt x="3" y="33"/>
                    <a:pt x="7" y="34"/>
                    <a:pt x="12" y="34"/>
                  </a:cubicBezTo>
                  <a:cubicBezTo>
                    <a:pt x="19" y="34"/>
                    <a:pt x="25" y="31"/>
                    <a:pt x="25" y="24"/>
                  </a:cubicBezTo>
                  <a:cubicBezTo>
                    <a:pt x="25" y="13"/>
                    <a:pt x="10" y="15"/>
                    <a:pt x="10" y="10"/>
                  </a:cubicBezTo>
                  <a:cubicBezTo>
                    <a:pt x="10" y="7"/>
                    <a:pt x="12" y="7"/>
                    <a:pt x="14" y="7"/>
                  </a:cubicBezTo>
                  <a:cubicBezTo>
                    <a:pt x="17" y="7"/>
                    <a:pt x="20" y="7"/>
                    <a:pt x="22" y="8"/>
                  </a:cubicBezTo>
                  <a:cubicBezTo>
                    <a:pt x="24" y="2"/>
                    <a:pt x="24" y="2"/>
                    <a:pt x="24" y="2"/>
                  </a:cubicBezTo>
                  <a:cubicBezTo>
                    <a:pt x="24" y="2"/>
                    <a:pt x="24" y="2"/>
                    <a:pt x="24" y="2"/>
                  </a:cubicBezTo>
                  <a:cubicBezTo>
                    <a:pt x="21" y="1"/>
                    <a:pt x="18" y="0"/>
                    <a:pt x="1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0">
              <a:extLst>
                <a:ext uri="{FF2B5EF4-FFF2-40B4-BE49-F238E27FC236}">
                  <a16:creationId xmlns:a16="http://schemas.microsoft.com/office/drawing/2014/main" id="{FB9CFCDE-C003-40D5-A110-61A2EF1BBF3A}"/>
                </a:ext>
              </a:extLst>
            </p:cNvPr>
            <p:cNvSpPr>
              <a:spLocks/>
            </p:cNvSpPr>
            <p:nvPr userDrawn="1"/>
          </p:nvSpPr>
          <p:spPr bwMode="auto">
            <a:xfrm>
              <a:off x="1402" y="131"/>
              <a:ext cx="50" cy="72"/>
            </a:xfrm>
            <a:custGeom>
              <a:avLst/>
              <a:gdLst>
                <a:gd name="T0" fmla="*/ 13 w 24"/>
                <a:gd name="T1" fmla="*/ 0 h 34"/>
                <a:gd name="T2" fmla="*/ 1 w 24"/>
                <a:gd name="T3" fmla="*/ 10 h 34"/>
                <a:gd name="T4" fmla="*/ 16 w 24"/>
                <a:gd name="T5" fmla="*/ 24 h 34"/>
                <a:gd name="T6" fmla="*/ 10 w 24"/>
                <a:gd name="T7" fmla="*/ 28 h 34"/>
                <a:gd name="T8" fmla="*/ 2 w 24"/>
                <a:gd name="T9" fmla="*/ 25 h 34"/>
                <a:gd name="T10" fmla="*/ 0 w 24"/>
                <a:gd name="T11" fmla="*/ 32 h 34"/>
                <a:gd name="T12" fmla="*/ 11 w 24"/>
                <a:gd name="T13" fmla="*/ 34 h 34"/>
                <a:gd name="T14" fmla="*/ 24 w 24"/>
                <a:gd name="T15" fmla="*/ 24 h 34"/>
                <a:gd name="T16" fmla="*/ 9 w 24"/>
                <a:gd name="T17" fmla="*/ 10 h 34"/>
                <a:gd name="T18" fmla="*/ 13 w 24"/>
                <a:gd name="T19" fmla="*/ 7 h 34"/>
                <a:gd name="T20" fmla="*/ 21 w 24"/>
                <a:gd name="T21" fmla="*/ 8 h 34"/>
                <a:gd name="T22" fmla="*/ 23 w 24"/>
                <a:gd name="T23" fmla="*/ 2 h 34"/>
                <a:gd name="T24" fmla="*/ 23 w 24"/>
                <a:gd name="T25" fmla="*/ 2 h 34"/>
                <a:gd name="T26" fmla="*/ 13 w 2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4">
                  <a:moveTo>
                    <a:pt x="13" y="0"/>
                  </a:moveTo>
                  <a:cubicBezTo>
                    <a:pt x="5" y="0"/>
                    <a:pt x="1" y="4"/>
                    <a:pt x="1" y="10"/>
                  </a:cubicBezTo>
                  <a:cubicBezTo>
                    <a:pt x="1" y="21"/>
                    <a:pt x="16" y="19"/>
                    <a:pt x="16" y="24"/>
                  </a:cubicBezTo>
                  <a:cubicBezTo>
                    <a:pt x="16" y="27"/>
                    <a:pt x="14" y="28"/>
                    <a:pt x="10" y="28"/>
                  </a:cubicBezTo>
                  <a:cubicBezTo>
                    <a:pt x="7" y="28"/>
                    <a:pt x="4" y="27"/>
                    <a:pt x="2" y="25"/>
                  </a:cubicBezTo>
                  <a:cubicBezTo>
                    <a:pt x="0" y="32"/>
                    <a:pt x="0" y="32"/>
                    <a:pt x="0" y="32"/>
                  </a:cubicBezTo>
                  <a:cubicBezTo>
                    <a:pt x="3" y="33"/>
                    <a:pt x="6" y="34"/>
                    <a:pt x="11" y="34"/>
                  </a:cubicBezTo>
                  <a:cubicBezTo>
                    <a:pt x="18" y="34"/>
                    <a:pt x="24" y="31"/>
                    <a:pt x="24" y="24"/>
                  </a:cubicBezTo>
                  <a:cubicBezTo>
                    <a:pt x="24" y="13"/>
                    <a:pt x="9" y="15"/>
                    <a:pt x="9" y="10"/>
                  </a:cubicBezTo>
                  <a:cubicBezTo>
                    <a:pt x="9" y="7"/>
                    <a:pt x="11" y="7"/>
                    <a:pt x="13" y="7"/>
                  </a:cubicBezTo>
                  <a:cubicBezTo>
                    <a:pt x="16" y="7"/>
                    <a:pt x="19" y="7"/>
                    <a:pt x="21" y="8"/>
                  </a:cubicBezTo>
                  <a:cubicBezTo>
                    <a:pt x="23" y="2"/>
                    <a:pt x="23" y="2"/>
                    <a:pt x="23" y="2"/>
                  </a:cubicBezTo>
                  <a:cubicBezTo>
                    <a:pt x="23" y="2"/>
                    <a:pt x="23" y="2"/>
                    <a:pt x="23" y="2"/>
                  </a:cubicBezTo>
                  <a:cubicBezTo>
                    <a:pt x="20" y="1"/>
                    <a:pt x="17"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1">
              <a:extLst>
                <a:ext uri="{FF2B5EF4-FFF2-40B4-BE49-F238E27FC236}">
                  <a16:creationId xmlns:a16="http://schemas.microsoft.com/office/drawing/2014/main" id="{F699172E-08D7-46C6-97F4-0B96FCC1F425}"/>
                </a:ext>
              </a:extLst>
            </p:cNvPr>
            <p:cNvSpPr>
              <a:spLocks/>
            </p:cNvSpPr>
            <p:nvPr userDrawn="1"/>
          </p:nvSpPr>
          <p:spPr bwMode="auto">
            <a:xfrm>
              <a:off x="1459" y="131"/>
              <a:ext cx="50" cy="72"/>
            </a:xfrm>
            <a:custGeom>
              <a:avLst/>
              <a:gdLst>
                <a:gd name="T0" fmla="*/ 13 w 24"/>
                <a:gd name="T1" fmla="*/ 0 h 34"/>
                <a:gd name="T2" fmla="*/ 1 w 24"/>
                <a:gd name="T3" fmla="*/ 10 h 34"/>
                <a:gd name="T4" fmla="*/ 16 w 24"/>
                <a:gd name="T5" fmla="*/ 24 h 34"/>
                <a:gd name="T6" fmla="*/ 11 w 24"/>
                <a:gd name="T7" fmla="*/ 28 h 34"/>
                <a:gd name="T8" fmla="*/ 2 w 24"/>
                <a:gd name="T9" fmla="*/ 25 h 34"/>
                <a:gd name="T10" fmla="*/ 0 w 24"/>
                <a:gd name="T11" fmla="*/ 32 h 34"/>
                <a:gd name="T12" fmla="*/ 11 w 24"/>
                <a:gd name="T13" fmla="*/ 34 h 34"/>
                <a:gd name="T14" fmla="*/ 24 w 24"/>
                <a:gd name="T15" fmla="*/ 24 h 34"/>
                <a:gd name="T16" fmla="*/ 9 w 24"/>
                <a:gd name="T17" fmla="*/ 10 h 34"/>
                <a:gd name="T18" fmla="*/ 14 w 24"/>
                <a:gd name="T19" fmla="*/ 7 h 34"/>
                <a:gd name="T20" fmla="*/ 21 w 24"/>
                <a:gd name="T21" fmla="*/ 8 h 34"/>
                <a:gd name="T22" fmla="*/ 23 w 24"/>
                <a:gd name="T23" fmla="*/ 2 h 34"/>
                <a:gd name="T24" fmla="*/ 23 w 24"/>
                <a:gd name="T25" fmla="*/ 2 h 34"/>
                <a:gd name="T26" fmla="*/ 13 w 2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4">
                  <a:moveTo>
                    <a:pt x="13" y="0"/>
                  </a:moveTo>
                  <a:cubicBezTo>
                    <a:pt x="6" y="0"/>
                    <a:pt x="1" y="4"/>
                    <a:pt x="1" y="10"/>
                  </a:cubicBezTo>
                  <a:cubicBezTo>
                    <a:pt x="1" y="21"/>
                    <a:pt x="16" y="19"/>
                    <a:pt x="16" y="24"/>
                  </a:cubicBezTo>
                  <a:cubicBezTo>
                    <a:pt x="16" y="27"/>
                    <a:pt x="14" y="28"/>
                    <a:pt x="11" y="28"/>
                  </a:cubicBezTo>
                  <a:cubicBezTo>
                    <a:pt x="7" y="28"/>
                    <a:pt x="4" y="27"/>
                    <a:pt x="2" y="25"/>
                  </a:cubicBezTo>
                  <a:cubicBezTo>
                    <a:pt x="0" y="32"/>
                    <a:pt x="0" y="32"/>
                    <a:pt x="0" y="32"/>
                  </a:cubicBezTo>
                  <a:cubicBezTo>
                    <a:pt x="3" y="33"/>
                    <a:pt x="7" y="34"/>
                    <a:pt x="11" y="34"/>
                  </a:cubicBezTo>
                  <a:cubicBezTo>
                    <a:pt x="18" y="34"/>
                    <a:pt x="24" y="31"/>
                    <a:pt x="24" y="24"/>
                  </a:cubicBezTo>
                  <a:cubicBezTo>
                    <a:pt x="24" y="13"/>
                    <a:pt x="9" y="15"/>
                    <a:pt x="9" y="10"/>
                  </a:cubicBezTo>
                  <a:cubicBezTo>
                    <a:pt x="9" y="7"/>
                    <a:pt x="11" y="7"/>
                    <a:pt x="14" y="7"/>
                  </a:cubicBezTo>
                  <a:cubicBezTo>
                    <a:pt x="17" y="7"/>
                    <a:pt x="19" y="7"/>
                    <a:pt x="21" y="8"/>
                  </a:cubicBezTo>
                  <a:cubicBezTo>
                    <a:pt x="23" y="2"/>
                    <a:pt x="23" y="2"/>
                    <a:pt x="23" y="2"/>
                  </a:cubicBezTo>
                  <a:cubicBezTo>
                    <a:pt x="23" y="2"/>
                    <a:pt x="23" y="2"/>
                    <a:pt x="23" y="2"/>
                  </a:cubicBezTo>
                  <a:cubicBezTo>
                    <a:pt x="20" y="1"/>
                    <a:pt x="17"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2">
              <a:extLst>
                <a:ext uri="{FF2B5EF4-FFF2-40B4-BE49-F238E27FC236}">
                  <a16:creationId xmlns:a16="http://schemas.microsoft.com/office/drawing/2014/main" id="{EB8C754C-F5A3-4704-A15B-57978541F08A}"/>
                </a:ext>
              </a:extLst>
            </p:cNvPr>
            <p:cNvSpPr>
              <a:spLocks/>
            </p:cNvSpPr>
            <p:nvPr userDrawn="1"/>
          </p:nvSpPr>
          <p:spPr bwMode="auto">
            <a:xfrm>
              <a:off x="1221" y="131"/>
              <a:ext cx="50" cy="72"/>
            </a:xfrm>
            <a:custGeom>
              <a:avLst/>
              <a:gdLst>
                <a:gd name="T0" fmla="*/ 13 w 24"/>
                <a:gd name="T1" fmla="*/ 0 h 34"/>
                <a:gd name="T2" fmla="*/ 0 w 24"/>
                <a:gd name="T3" fmla="*/ 10 h 34"/>
                <a:gd name="T4" fmla="*/ 16 w 24"/>
                <a:gd name="T5" fmla="*/ 24 h 34"/>
                <a:gd name="T6" fmla="*/ 10 w 24"/>
                <a:gd name="T7" fmla="*/ 28 h 34"/>
                <a:gd name="T8" fmla="*/ 1 w 24"/>
                <a:gd name="T9" fmla="*/ 25 h 34"/>
                <a:gd name="T10" fmla="*/ 1 w 24"/>
                <a:gd name="T11" fmla="*/ 25 h 34"/>
                <a:gd name="T12" fmla="*/ 4 w 24"/>
                <a:gd name="T13" fmla="*/ 34 h 34"/>
                <a:gd name="T14" fmla="*/ 11 w 24"/>
                <a:gd name="T15" fmla="*/ 34 h 34"/>
                <a:gd name="T16" fmla="*/ 24 w 24"/>
                <a:gd name="T17" fmla="*/ 24 h 34"/>
                <a:gd name="T18" fmla="*/ 9 w 24"/>
                <a:gd name="T19" fmla="*/ 10 h 34"/>
                <a:gd name="T20" fmla="*/ 13 w 24"/>
                <a:gd name="T21" fmla="*/ 7 h 34"/>
                <a:gd name="T22" fmla="*/ 21 w 24"/>
                <a:gd name="T23" fmla="*/ 8 h 34"/>
                <a:gd name="T24" fmla="*/ 22 w 24"/>
                <a:gd name="T25" fmla="*/ 2 h 34"/>
                <a:gd name="T26" fmla="*/ 22 w 24"/>
                <a:gd name="T27" fmla="*/ 2 h 34"/>
                <a:gd name="T28" fmla="*/ 13 w 24"/>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34">
                  <a:moveTo>
                    <a:pt x="13" y="0"/>
                  </a:moveTo>
                  <a:cubicBezTo>
                    <a:pt x="5" y="0"/>
                    <a:pt x="0" y="4"/>
                    <a:pt x="0" y="10"/>
                  </a:cubicBezTo>
                  <a:cubicBezTo>
                    <a:pt x="0" y="21"/>
                    <a:pt x="16" y="19"/>
                    <a:pt x="16" y="24"/>
                  </a:cubicBezTo>
                  <a:cubicBezTo>
                    <a:pt x="16" y="27"/>
                    <a:pt x="13" y="28"/>
                    <a:pt x="10" y="28"/>
                  </a:cubicBezTo>
                  <a:cubicBezTo>
                    <a:pt x="7" y="28"/>
                    <a:pt x="4" y="27"/>
                    <a:pt x="1" y="25"/>
                  </a:cubicBezTo>
                  <a:cubicBezTo>
                    <a:pt x="1" y="25"/>
                    <a:pt x="1" y="25"/>
                    <a:pt x="1" y="25"/>
                  </a:cubicBezTo>
                  <a:cubicBezTo>
                    <a:pt x="4" y="34"/>
                    <a:pt x="4" y="34"/>
                    <a:pt x="4" y="34"/>
                  </a:cubicBezTo>
                  <a:cubicBezTo>
                    <a:pt x="6" y="34"/>
                    <a:pt x="8" y="34"/>
                    <a:pt x="11" y="34"/>
                  </a:cubicBezTo>
                  <a:cubicBezTo>
                    <a:pt x="18" y="34"/>
                    <a:pt x="24" y="31"/>
                    <a:pt x="24" y="24"/>
                  </a:cubicBezTo>
                  <a:cubicBezTo>
                    <a:pt x="24" y="13"/>
                    <a:pt x="9" y="15"/>
                    <a:pt x="9" y="10"/>
                  </a:cubicBezTo>
                  <a:cubicBezTo>
                    <a:pt x="9" y="7"/>
                    <a:pt x="10" y="7"/>
                    <a:pt x="13" y="7"/>
                  </a:cubicBezTo>
                  <a:cubicBezTo>
                    <a:pt x="16" y="7"/>
                    <a:pt x="18" y="7"/>
                    <a:pt x="21" y="8"/>
                  </a:cubicBezTo>
                  <a:cubicBezTo>
                    <a:pt x="22" y="2"/>
                    <a:pt x="22" y="2"/>
                    <a:pt x="22" y="2"/>
                  </a:cubicBezTo>
                  <a:cubicBezTo>
                    <a:pt x="22" y="2"/>
                    <a:pt x="22" y="2"/>
                    <a:pt x="22" y="2"/>
                  </a:cubicBezTo>
                  <a:cubicBezTo>
                    <a:pt x="20" y="1"/>
                    <a:pt x="16"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3">
              <a:extLst>
                <a:ext uri="{FF2B5EF4-FFF2-40B4-BE49-F238E27FC236}">
                  <a16:creationId xmlns:a16="http://schemas.microsoft.com/office/drawing/2014/main" id="{87584780-228F-4331-A549-DB8EE5821A4C}"/>
                </a:ext>
              </a:extLst>
            </p:cNvPr>
            <p:cNvSpPr>
              <a:spLocks/>
            </p:cNvSpPr>
            <p:nvPr userDrawn="1"/>
          </p:nvSpPr>
          <p:spPr bwMode="auto">
            <a:xfrm>
              <a:off x="1519" y="131"/>
              <a:ext cx="104" cy="72"/>
            </a:xfrm>
            <a:custGeom>
              <a:avLst/>
              <a:gdLst>
                <a:gd name="T0" fmla="*/ 0 w 50"/>
                <a:gd name="T1" fmla="*/ 0 h 34"/>
                <a:gd name="T2" fmla="*/ 0 w 50"/>
                <a:gd name="T3" fmla="*/ 0 h 34"/>
                <a:gd name="T4" fmla="*/ 0 w 50"/>
                <a:gd name="T5" fmla="*/ 18 h 34"/>
                <a:gd name="T6" fmla="*/ 0 w 50"/>
                <a:gd name="T7" fmla="*/ 34 h 34"/>
                <a:gd name="T8" fmla="*/ 8 w 50"/>
                <a:gd name="T9" fmla="*/ 34 h 34"/>
                <a:gd name="T10" fmla="*/ 8 w 50"/>
                <a:gd name="T11" fmla="*/ 11 h 34"/>
                <a:gd name="T12" fmla="*/ 16 w 50"/>
                <a:gd name="T13" fmla="*/ 7 h 34"/>
                <a:gd name="T14" fmla="*/ 21 w 50"/>
                <a:gd name="T15" fmla="*/ 14 h 34"/>
                <a:gd name="T16" fmla="*/ 21 w 50"/>
                <a:gd name="T17" fmla="*/ 34 h 34"/>
                <a:gd name="T18" fmla="*/ 29 w 50"/>
                <a:gd name="T19" fmla="*/ 34 h 34"/>
                <a:gd name="T20" fmla="*/ 29 w 50"/>
                <a:gd name="T21" fmla="*/ 12 h 34"/>
                <a:gd name="T22" fmla="*/ 29 w 50"/>
                <a:gd name="T23" fmla="*/ 11 h 34"/>
                <a:gd name="T24" fmla="*/ 37 w 50"/>
                <a:gd name="T25" fmla="*/ 7 h 34"/>
                <a:gd name="T26" fmla="*/ 42 w 50"/>
                <a:gd name="T27" fmla="*/ 14 h 34"/>
                <a:gd name="T28" fmla="*/ 42 w 50"/>
                <a:gd name="T29" fmla="*/ 34 h 34"/>
                <a:gd name="T30" fmla="*/ 50 w 50"/>
                <a:gd name="T31" fmla="*/ 34 h 34"/>
                <a:gd name="T32" fmla="*/ 50 w 50"/>
                <a:gd name="T33" fmla="*/ 12 h 34"/>
                <a:gd name="T34" fmla="*/ 39 w 50"/>
                <a:gd name="T35" fmla="*/ 0 h 34"/>
                <a:gd name="T36" fmla="*/ 27 w 50"/>
                <a:gd name="T37" fmla="*/ 5 h 34"/>
                <a:gd name="T38" fmla="*/ 18 w 50"/>
                <a:gd name="T39" fmla="*/ 0 h 34"/>
                <a:gd name="T40" fmla="*/ 7 w 50"/>
                <a:gd name="T41" fmla="*/ 5 h 34"/>
                <a:gd name="T42" fmla="*/ 7 w 50"/>
                <a:gd name="T43" fmla="*/ 5 h 34"/>
                <a:gd name="T44" fmla="*/ 4 w 50"/>
                <a:gd name="T45" fmla="*/ 2 h 34"/>
                <a:gd name="T46" fmla="*/ 0 w 50"/>
                <a:gd name="T4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34">
                  <a:moveTo>
                    <a:pt x="0" y="0"/>
                  </a:moveTo>
                  <a:cubicBezTo>
                    <a:pt x="0" y="0"/>
                    <a:pt x="0" y="0"/>
                    <a:pt x="0" y="0"/>
                  </a:cubicBezTo>
                  <a:cubicBezTo>
                    <a:pt x="0" y="18"/>
                    <a:pt x="0" y="18"/>
                    <a:pt x="0" y="18"/>
                  </a:cubicBezTo>
                  <a:cubicBezTo>
                    <a:pt x="0" y="34"/>
                    <a:pt x="0" y="34"/>
                    <a:pt x="0" y="34"/>
                  </a:cubicBezTo>
                  <a:cubicBezTo>
                    <a:pt x="8" y="34"/>
                    <a:pt x="8" y="34"/>
                    <a:pt x="8" y="34"/>
                  </a:cubicBezTo>
                  <a:cubicBezTo>
                    <a:pt x="8" y="11"/>
                    <a:pt x="8" y="11"/>
                    <a:pt x="8" y="11"/>
                  </a:cubicBezTo>
                  <a:cubicBezTo>
                    <a:pt x="10" y="9"/>
                    <a:pt x="13" y="7"/>
                    <a:pt x="16" y="7"/>
                  </a:cubicBezTo>
                  <a:cubicBezTo>
                    <a:pt x="20" y="7"/>
                    <a:pt x="21" y="10"/>
                    <a:pt x="21" y="14"/>
                  </a:cubicBezTo>
                  <a:cubicBezTo>
                    <a:pt x="21" y="34"/>
                    <a:pt x="21" y="34"/>
                    <a:pt x="21" y="34"/>
                  </a:cubicBezTo>
                  <a:cubicBezTo>
                    <a:pt x="29" y="34"/>
                    <a:pt x="29" y="34"/>
                    <a:pt x="29" y="34"/>
                  </a:cubicBezTo>
                  <a:cubicBezTo>
                    <a:pt x="29" y="12"/>
                    <a:pt x="29" y="12"/>
                    <a:pt x="29" y="12"/>
                  </a:cubicBezTo>
                  <a:cubicBezTo>
                    <a:pt x="29" y="11"/>
                    <a:pt x="29" y="11"/>
                    <a:pt x="29" y="11"/>
                  </a:cubicBezTo>
                  <a:cubicBezTo>
                    <a:pt x="31" y="9"/>
                    <a:pt x="34" y="7"/>
                    <a:pt x="37" y="7"/>
                  </a:cubicBezTo>
                  <a:cubicBezTo>
                    <a:pt x="41" y="7"/>
                    <a:pt x="42" y="10"/>
                    <a:pt x="42" y="14"/>
                  </a:cubicBezTo>
                  <a:cubicBezTo>
                    <a:pt x="42" y="34"/>
                    <a:pt x="42" y="34"/>
                    <a:pt x="42" y="34"/>
                  </a:cubicBezTo>
                  <a:cubicBezTo>
                    <a:pt x="50" y="34"/>
                    <a:pt x="50" y="34"/>
                    <a:pt x="50" y="34"/>
                  </a:cubicBezTo>
                  <a:cubicBezTo>
                    <a:pt x="50" y="12"/>
                    <a:pt x="50" y="12"/>
                    <a:pt x="50" y="12"/>
                  </a:cubicBezTo>
                  <a:cubicBezTo>
                    <a:pt x="50" y="3"/>
                    <a:pt x="45" y="0"/>
                    <a:pt x="39" y="0"/>
                  </a:cubicBezTo>
                  <a:cubicBezTo>
                    <a:pt x="35" y="0"/>
                    <a:pt x="31" y="2"/>
                    <a:pt x="27" y="5"/>
                  </a:cubicBezTo>
                  <a:cubicBezTo>
                    <a:pt x="26" y="2"/>
                    <a:pt x="22" y="0"/>
                    <a:pt x="18" y="0"/>
                  </a:cubicBezTo>
                  <a:cubicBezTo>
                    <a:pt x="14" y="0"/>
                    <a:pt x="11" y="2"/>
                    <a:pt x="7" y="5"/>
                  </a:cubicBezTo>
                  <a:cubicBezTo>
                    <a:pt x="7" y="5"/>
                    <a:pt x="7" y="5"/>
                    <a:pt x="7" y="5"/>
                  </a:cubicBezTo>
                  <a:cubicBezTo>
                    <a:pt x="6" y="3"/>
                    <a:pt x="5" y="2"/>
                    <a:pt x="4"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4">
              <a:extLst>
                <a:ext uri="{FF2B5EF4-FFF2-40B4-BE49-F238E27FC236}">
                  <a16:creationId xmlns:a16="http://schemas.microsoft.com/office/drawing/2014/main" id="{5A22E929-770F-404E-BFBA-19140523F262}"/>
                </a:ext>
              </a:extLst>
            </p:cNvPr>
            <p:cNvSpPr>
              <a:spLocks/>
            </p:cNvSpPr>
            <p:nvPr userDrawn="1"/>
          </p:nvSpPr>
          <p:spPr bwMode="auto">
            <a:xfrm>
              <a:off x="1702" y="131"/>
              <a:ext cx="63" cy="72"/>
            </a:xfrm>
            <a:custGeom>
              <a:avLst/>
              <a:gdLst>
                <a:gd name="T0" fmla="*/ 0 w 30"/>
                <a:gd name="T1" fmla="*/ 0 h 34"/>
                <a:gd name="T2" fmla="*/ 0 w 30"/>
                <a:gd name="T3" fmla="*/ 0 h 34"/>
                <a:gd name="T4" fmla="*/ 0 w 30"/>
                <a:gd name="T5" fmla="*/ 18 h 34"/>
                <a:gd name="T6" fmla="*/ 0 w 30"/>
                <a:gd name="T7" fmla="*/ 34 h 34"/>
                <a:gd name="T8" fmla="*/ 8 w 30"/>
                <a:gd name="T9" fmla="*/ 34 h 34"/>
                <a:gd name="T10" fmla="*/ 8 w 30"/>
                <a:gd name="T11" fmla="*/ 11 h 34"/>
                <a:gd name="T12" fmla="*/ 16 w 30"/>
                <a:gd name="T13" fmla="*/ 7 h 34"/>
                <a:gd name="T14" fmla="*/ 21 w 30"/>
                <a:gd name="T15" fmla="*/ 15 h 34"/>
                <a:gd name="T16" fmla="*/ 21 w 30"/>
                <a:gd name="T17" fmla="*/ 34 h 34"/>
                <a:gd name="T18" fmla="*/ 30 w 30"/>
                <a:gd name="T19" fmla="*/ 34 h 34"/>
                <a:gd name="T20" fmla="*/ 30 w 30"/>
                <a:gd name="T21" fmla="*/ 12 h 34"/>
                <a:gd name="T22" fmla="*/ 19 w 30"/>
                <a:gd name="T23" fmla="*/ 0 h 34"/>
                <a:gd name="T24" fmla="*/ 8 w 30"/>
                <a:gd name="T25" fmla="*/ 5 h 34"/>
                <a:gd name="T26" fmla="*/ 7 w 30"/>
                <a:gd name="T27" fmla="*/ 5 h 34"/>
                <a:gd name="T28" fmla="*/ 4 w 30"/>
                <a:gd name="T29" fmla="*/ 2 h 34"/>
                <a:gd name="T30" fmla="*/ 0 w 30"/>
                <a:gd name="T3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4">
                  <a:moveTo>
                    <a:pt x="0" y="0"/>
                  </a:moveTo>
                  <a:cubicBezTo>
                    <a:pt x="0" y="0"/>
                    <a:pt x="0" y="0"/>
                    <a:pt x="0" y="0"/>
                  </a:cubicBezTo>
                  <a:cubicBezTo>
                    <a:pt x="0" y="18"/>
                    <a:pt x="0" y="18"/>
                    <a:pt x="0" y="18"/>
                  </a:cubicBezTo>
                  <a:cubicBezTo>
                    <a:pt x="0" y="34"/>
                    <a:pt x="0" y="34"/>
                    <a:pt x="0" y="34"/>
                  </a:cubicBezTo>
                  <a:cubicBezTo>
                    <a:pt x="8" y="34"/>
                    <a:pt x="8" y="34"/>
                    <a:pt x="8" y="34"/>
                  </a:cubicBezTo>
                  <a:cubicBezTo>
                    <a:pt x="8" y="11"/>
                    <a:pt x="8" y="11"/>
                    <a:pt x="8" y="11"/>
                  </a:cubicBezTo>
                  <a:cubicBezTo>
                    <a:pt x="11" y="9"/>
                    <a:pt x="14" y="7"/>
                    <a:pt x="16" y="7"/>
                  </a:cubicBezTo>
                  <a:cubicBezTo>
                    <a:pt x="20" y="7"/>
                    <a:pt x="21" y="11"/>
                    <a:pt x="21" y="15"/>
                  </a:cubicBezTo>
                  <a:cubicBezTo>
                    <a:pt x="21" y="34"/>
                    <a:pt x="21" y="34"/>
                    <a:pt x="21" y="34"/>
                  </a:cubicBezTo>
                  <a:cubicBezTo>
                    <a:pt x="30" y="34"/>
                    <a:pt x="30" y="34"/>
                    <a:pt x="30" y="34"/>
                  </a:cubicBezTo>
                  <a:cubicBezTo>
                    <a:pt x="30" y="12"/>
                    <a:pt x="30" y="12"/>
                    <a:pt x="30" y="12"/>
                  </a:cubicBezTo>
                  <a:cubicBezTo>
                    <a:pt x="30" y="3"/>
                    <a:pt x="24" y="0"/>
                    <a:pt x="19" y="0"/>
                  </a:cubicBezTo>
                  <a:cubicBezTo>
                    <a:pt x="15" y="0"/>
                    <a:pt x="11" y="2"/>
                    <a:pt x="8" y="5"/>
                  </a:cubicBezTo>
                  <a:cubicBezTo>
                    <a:pt x="7" y="5"/>
                    <a:pt x="7" y="5"/>
                    <a:pt x="7" y="5"/>
                  </a:cubicBezTo>
                  <a:cubicBezTo>
                    <a:pt x="7" y="3"/>
                    <a:pt x="5" y="2"/>
                    <a:pt x="4"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
              <a:extLst>
                <a:ext uri="{FF2B5EF4-FFF2-40B4-BE49-F238E27FC236}">
                  <a16:creationId xmlns:a16="http://schemas.microsoft.com/office/drawing/2014/main" id="{E7327BD7-0466-47AC-9E98-076A5B7F5B92}"/>
                </a:ext>
              </a:extLst>
            </p:cNvPr>
            <p:cNvSpPr>
              <a:spLocks/>
            </p:cNvSpPr>
            <p:nvPr userDrawn="1"/>
          </p:nvSpPr>
          <p:spPr bwMode="auto">
            <a:xfrm>
              <a:off x="469" y="103"/>
              <a:ext cx="78" cy="100"/>
            </a:xfrm>
            <a:custGeom>
              <a:avLst/>
              <a:gdLst>
                <a:gd name="T0" fmla="*/ 24 w 37"/>
                <a:gd name="T1" fmla="*/ 0 h 47"/>
                <a:gd name="T2" fmla="*/ 0 w 37"/>
                <a:gd name="T3" fmla="*/ 24 h 47"/>
                <a:gd name="T4" fmla="*/ 23 w 37"/>
                <a:gd name="T5" fmla="*/ 47 h 47"/>
                <a:gd name="T6" fmla="*/ 37 w 37"/>
                <a:gd name="T7" fmla="*/ 44 h 47"/>
                <a:gd name="T8" fmla="*/ 35 w 37"/>
                <a:gd name="T9" fmla="*/ 37 h 47"/>
                <a:gd name="T10" fmla="*/ 24 w 37"/>
                <a:gd name="T11" fmla="*/ 40 h 47"/>
                <a:gd name="T12" fmla="*/ 9 w 37"/>
                <a:gd name="T13" fmla="*/ 24 h 47"/>
                <a:gd name="T14" fmla="*/ 24 w 37"/>
                <a:gd name="T15" fmla="*/ 7 h 47"/>
                <a:gd name="T16" fmla="*/ 36 w 37"/>
                <a:gd name="T17" fmla="*/ 10 h 47"/>
                <a:gd name="T18" fmla="*/ 36 w 37"/>
                <a:gd name="T19" fmla="*/ 3 h 47"/>
                <a:gd name="T20" fmla="*/ 24 w 37"/>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47">
                  <a:moveTo>
                    <a:pt x="24" y="0"/>
                  </a:moveTo>
                  <a:cubicBezTo>
                    <a:pt x="9" y="0"/>
                    <a:pt x="0" y="11"/>
                    <a:pt x="0" y="24"/>
                  </a:cubicBezTo>
                  <a:cubicBezTo>
                    <a:pt x="0" y="37"/>
                    <a:pt x="8" y="47"/>
                    <a:pt x="23" y="47"/>
                  </a:cubicBezTo>
                  <a:cubicBezTo>
                    <a:pt x="27" y="47"/>
                    <a:pt x="32" y="46"/>
                    <a:pt x="37" y="44"/>
                  </a:cubicBezTo>
                  <a:cubicBezTo>
                    <a:pt x="36" y="42"/>
                    <a:pt x="35" y="39"/>
                    <a:pt x="35" y="37"/>
                  </a:cubicBezTo>
                  <a:cubicBezTo>
                    <a:pt x="32" y="39"/>
                    <a:pt x="28" y="40"/>
                    <a:pt x="24" y="40"/>
                  </a:cubicBezTo>
                  <a:cubicBezTo>
                    <a:pt x="15" y="40"/>
                    <a:pt x="9" y="33"/>
                    <a:pt x="9" y="24"/>
                  </a:cubicBezTo>
                  <a:cubicBezTo>
                    <a:pt x="9" y="15"/>
                    <a:pt x="14" y="7"/>
                    <a:pt x="24" y="7"/>
                  </a:cubicBezTo>
                  <a:cubicBezTo>
                    <a:pt x="29" y="7"/>
                    <a:pt x="32" y="8"/>
                    <a:pt x="36" y="10"/>
                  </a:cubicBezTo>
                  <a:cubicBezTo>
                    <a:pt x="36" y="3"/>
                    <a:pt x="36" y="3"/>
                    <a:pt x="36" y="3"/>
                  </a:cubicBezTo>
                  <a:cubicBezTo>
                    <a:pt x="33" y="1"/>
                    <a:pt x="29" y="0"/>
                    <a:pt x="2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
              <a:extLst>
                <a:ext uri="{FF2B5EF4-FFF2-40B4-BE49-F238E27FC236}">
                  <a16:creationId xmlns:a16="http://schemas.microsoft.com/office/drawing/2014/main" id="{81AFC736-4CAE-4D4A-B5AE-56E01C0DA8D2}"/>
                </a:ext>
              </a:extLst>
            </p:cNvPr>
            <p:cNvSpPr>
              <a:spLocks noEditPoints="1"/>
            </p:cNvSpPr>
            <p:nvPr userDrawn="1"/>
          </p:nvSpPr>
          <p:spPr bwMode="auto">
            <a:xfrm>
              <a:off x="736" y="97"/>
              <a:ext cx="62" cy="106"/>
            </a:xfrm>
            <a:custGeom>
              <a:avLst/>
              <a:gdLst>
                <a:gd name="T0" fmla="*/ 12 w 30"/>
                <a:gd name="T1" fmla="*/ 43 h 50"/>
                <a:gd name="T2" fmla="*/ 8 w 30"/>
                <a:gd name="T3" fmla="*/ 42 h 50"/>
                <a:gd name="T4" fmla="*/ 8 w 30"/>
                <a:gd name="T5" fmla="*/ 23 h 50"/>
                <a:gd name="T6" fmla="*/ 13 w 30"/>
                <a:gd name="T7" fmla="*/ 22 h 50"/>
                <a:gd name="T8" fmla="*/ 22 w 30"/>
                <a:gd name="T9" fmla="*/ 32 h 50"/>
                <a:gd name="T10" fmla="*/ 12 w 30"/>
                <a:gd name="T11" fmla="*/ 43 h 50"/>
                <a:gd name="T12" fmla="*/ 8 w 30"/>
                <a:gd name="T13" fmla="*/ 0 h 50"/>
                <a:gd name="T14" fmla="*/ 0 w 30"/>
                <a:gd name="T15" fmla="*/ 0 h 50"/>
                <a:gd name="T16" fmla="*/ 0 w 30"/>
                <a:gd name="T17" fmla="*/ 47 h 50"/>
                <a:gd name="T18" fmla="*/ 11 w 30"/>
                <a:gd name="T19" fmla="*/ 50 h 50"/>
                <a:gd name="T20" fmla="*/ 30 w 30"/>
                <a:gd name="T21" fmla="*/ 32 h 50"/>
                <a:gd name="T22" fmla="*/ 15 w 30"/>
                <a:gd name="T23" fmla="*/ 15 h 50"/>
                <a:gd name="T24" fmla="*/ 8 w 30"/>
                <a:gd name="T25" fmla="*/ 16 h 50"/>
                <a:gd name="T26" fmla="*/ 8 w 30"/>
                <a:gd name="T2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50">
                  <a:moveTo>
                    <a:pt x="12" y="43"/>
                  </a:moveTo>
                  <a:cubicBezTo>
                    <a:pt x="11" y="43"/>
                    <a:pt x="10" y="43"/>
                    <a:pt x="8" y="42"/>
                  </a:cubicBezTo>
                  <a:cubicBezTo>
                    <a:pt x="8" y="23"/>
                    <a:pt x="8" y="23"/>
                    <a:pt x="8" y="23"/>
                  </a:cubicBezTo>
                  <a:cubicBezTo>
                    <a:pt x="9" y="23"/>
                    <a:pt x="11" y="22"/>
                    <a:pt x="13" y="22"/>
                  </a:cubicBezTo>
                  <a:cubicBezTo>
                    <a:pt x="19" y="22"/>
                    <a:pt x="22" y="26"/>
                    <a:pt x="22" y="32"/>
                  </a:cubicBezTo>
                  <a:cubicBezTo>
                    <a:pt x="22" y="38"/>
                    <a:pt x="18" y="43"/>
                    <a:pt x="12" y="43"/>
                  </a:cubicBezTo>
                  <a:moveTo>
                    <a:pt x="8" y="0"/>
                  </a:moveTo>
                  <a:cubicBezTo>
                    <a:pt x="0" y="0"/>
                    <a:pt x="0" y="0"/>
                    <a:pt x="0" y="0"/>
                  </a:cubicBezTo>
                  <a:cubicBezTo>
                    <a:pt x="0" y="47"/>
                    <a:pt x="0" y="47"/>
                    <a:pt x="0" y="47"/>
                  </a:cubicBezTo>
                  <a:cubicBezTo>
                    <a:pt x="3" y="49"/>
                    <a:pt x="7" y="50"/>
                    <a:pt x="11" y="50"/>
                  </a:cubicBezTo>
                  <a:cubicBezTo>
                    <a:pt x="22" y="50"/>
                    <a:pt x="30" y="43"/>
                    <a:pt x="30" y="32"/>
                  </a:cubicBezTo>
                  <a:cubicBezTo>
                    <a:pt x="30" y="21"/>
                    <a:pt x="23" y="15"/>
                    <a:pt x="15" y="15"/>
                  </a:cubicBezTo>
                  <a:cubicBezTo>
                    <a:pt x="12" y="15"/>
                    <a:pt x="10" y="16"/>
                    <a:pt x="8" y="16"/>
                  </a:cubicBezTo>
                  <a:lnTo>
                    <a:pt x="8"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7">
              <a:extLst>
                <a:ext uri="{FF2B5EF4-FFF2-40B4-BE49-F238E27FC236}">
                  <a16:creationId xmlns:a16="http://schemas.microsoft.com/office/drawing/2014/main" id="{4DC55DAF-6248-4AB6-8945-9CA5AADE5026}"/>
                </a:ext>
              </a:extLst>
            </p:cNvPr>
            <p:cNvSpPr>
              <a:spLocks noEditPoints="1"/>
            </p:cNvSpPr>
            <p:nvPr userDrawn="1"/>
          </p:nvSpPr>
          <p:spPr bwMode="auto">
            <a:xfrm>
              <a:off x="890" y="97"/>
              <a:ext cx="65" cy="106"/>
            </a:xfrm>
            <a:custGeom>
              <a:avLst/>
              <a:gdLst>
                <a:gd name="T0" fmla="*/ 18 w 31"/>
                <a:gd name="T1" fmla="*/ 43 h 50"/>
                <a:gd name="T2" fmla="*/ 8 w 31"/>
                <a:gd name="T3" fmla="*/ 33 h 50"/>
                <a:gd name="T4" fmla="*/ 18 w 31"/>
                <a:gd name="T5" fmla="*/ 23 h 50"/>
                <a:gd name="T6" fmla="*/ 22 w 31"/>
                <a:gd name="T7" fmla="*/ 23 h 50"/>
                <a:gd name="T8" fmla="*/ 22 w 31"/>
                <a:gd name="T9" fmla="*/ 43 h 50"/>
                <a:gd name="T10" fmla="*/ 18 w 31"/>
                <a:gd name="T11" fmla="*/ 43 h 50"/>
                <a:gd name="T12" fmla="*/ 31 w 31"/>
                <a:gd name="T13" fmla="*/ 0 h 50"/>
                <a:gd name="T14" fmla="*/ 22 w 31"/>
                <a:gd name="T15" fmla="*/ 0 h 50"/>
                <a:gd name="T16" fmla="*/ 22 w 31"/>
                <a:gd name="T17" fmla="*/ 16 h 50"/>
                <a:gd name="T18" fmla="*/ 18 w 31"/>
                <a:gd name="T19" fmla="*/ 16 h 50"/>
                <a:gd name="T20" fmla="*/ 0 w 31"/>
                <a:gd name="T21" fmla="*/ 33 h 50"/>
                <a:gd name="T22" fmla="*/ 19 w 31"/>
                <a:gd name="T23" fmla="*/ 50 h 50"/>
                <a:gd name="T24" fmla="*/ 31 w 31"/>
                <a:gd name="T25" fmla="*/ 48 h 50"/>
                <a:gd name="T26" fmla="*/ 31 w 31"/>
                <a:gd name="T2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50">
                  <a:moveTo>
                    <a:pt x="18" y="43"/>
                  </a:moveTo>
                  <a:cubicBezTo>
                    <a:pt x="13" y="43"/>
                    <a:pt x="8" y="40"/>
                    <a:pt x="8" y="33"/>
                  </a:cubicBezTo>
                  <a:cubicBezTo>
                    <a:pt x="8" y="26"/>
                    <a:pt x="13" y="23"/>
                    <a:pt x="18" y="23"/>
                  </a:cubicBezTo>
                  <a:cubicBezTo>
                    <a:pt x="20" y="23"/>
                    <a:pt x="21" y="23"/>
                    <a:pt x="22" y="23"/>
                  </a:cubicBezTo>
                  <a:cubicBezTo>
                    <a:pt x="22" y="43"/>
                    <a:pt x="22" y="43"/>
                    <a:pt x="22" y="43"/>
                  </a:cubicBezTo>
                  <a:cubicBezTo>
                    <a:pt x="21" y="43"/>
                    <a:pt x="20" y="43"/>
                    <a:pt x="18" y="43"/>
                  </a:cubicBezTo>
                  <a:moveTo>
                    <a:pt x="31" y="0"/>
                  </a:moveTo>
                  <a:cubicBezTo>
                    <a:pt x="22" y="0"/>
                    <a:pt x="22" y="0"/>
                    <a:pt x="22" y="0"/>
                  </a:cubicBezTo>
                  <a:cubicBezTo>
                    <a:pt x="22" y="16"/>
                    <a:pt x="22" y="16"/>
                    <a:pt x="22" y="16"/>
                  </a:cubicBezTo>
                  <a:cubicBezTo>
                    <a:pt x="21" y="16"/>
                    <a:pt x="19" y="16"/>
                    <a:pt x="18" y="16"/>
                  </a:cubicBezTo>
                  <a:cubicBezTo>
                    <a:pt x="8" y="16"/>
                    <a:pt x="0" y="23"/>
                    <a:pt x="0" y="33"/>
                  </a:cubicBezTo>
                  <a:cubicBezTo>
                    <a:pt x="0" y="44"/>
                    <a:pt x="8" y="50"/>
                    <a:pt x="19" y="50"/>
                  </a:cubicBezTo>
                  <a:cubicBezTo>
                    <a:pt x="23" y="50"/>
                    <a:pt x="27" y="49"/>
                    <a:pt x="31" y="48"/>
                  </a:cubicBezTo>
                  <a:lnTo>
                    <a:pt x="31"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8">
              <a:extLst>
                <a:ext uri="{FF2B5EF4-FFF2-40B4-BE49-F238E27FC236}">
                  <a16:creationId xmlns:a16="http://schemas.microsoft.com/office/drawing/2014/main" id="{9DBEF689-4F97-42E5-8EFC-DB17B6610A23}"/>
                </a:ext>
              </a:extLst>
            </p:cNvPr>
            <p:cNvSpPr>
              <a:spLocks noEditPoints="1"/>
            </p:cNvSpPr>
            <p:nvPr userDrawn="1"/>
          </p:nvSpPr>
          <p:spPr bwMode="auto">
            <a:xfrm>
              <a:off x="1030" y="131"/>
              <a:ext cx="62" cy="72"/>
            </a:xfrm>
            <a:custGeom>
              <a:avLst/>
              <a:gdLst>
                <a:gd name="T0" fmla="*/ 9 w 30"/>
                <a:gd name="T1" fmla="*/ 13 h 34"/>
                <a:gd name="T2" fmla="*/ 15 w 30"/>
                <a:gd name="T3" fmla="*/ 6 h 34"/>
                <a:gd name="T4" fmla="*/ 21 w 30"/>
                <a:gd name="T5" fmla="*/ 13 h 34"/>
                <a:gd name="T6" fmla="*/ 9 w 30"/>
                <a:gd name="T7" fmla="*/ 13 h 34"/>
                <a:gd name="T8" fmla="*/ 15 w 30"/>
                <a:gd name="T9" fmla="*/ 0 h 34"/>
                <a:gd name="T10" fmla="*/ 0 w 30"/>
                <a:gd name="T11" fmla="*/ 17 h 34"/>
                <a:gd name="T12" fmla="*/ 17 w 30"/>
                <a:gd name="T13" fmla="*/ 34 h 34"/>
                <a:gd name="T14" fmla="*/ 29 w 30"/>
                <a:gd name="T15" fmla="*/ 31 h 34"/>
                <a:gd name="T16" fmla="*/ 26 w 30"/>
                <a:gd name="T17" fmla="*/ 25 h 34"/>
                <a:gd name="T18" fmla="*/ 18 w 30"/>
                <a:gd name="T19" fmla="*/ 28 h 34"/>
                <a:gd name="T20" fmla="*/ 9 w 30"/>
                <a:gd name="T21" fmla="*/ 19 h 34"/>
                <a:gd name="T22" fmla="*/ 30 w 30"/>
                <a:gd name="T23" fmla="*/ 19 h 34"/>
                <a:gd name="T24" fmla="*/ 30 w 30"/>
                <a:gd name="T25" fmla="*/ 17 h 34"/>
                <a:gd name="T26" fmla="*/ 15 w 30"/>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4">
                  <a:moveTo>
                    <a:pt x="9" y="13"/>
                  </a:moveTo>
                  <a:cubicBezTo>
                    <a:pt x="9" y="10"/>
                    <a:pt x="11" y="6"/>
                    <a:pt x="15" y="6"/>
                  </a:cubicBezTo>
                  <a:cubicBezTo>
                    <a:pt x="19" y="6"/>
                    <a:pt x="21" y="10"/>
                    <a:pt x="21" y="13"/>
                  </a:cubicBezTo>
                  <a:lnTo>
                    <a:pt x="9" y="13"/>
                  </a:lnTo>
                  <a:close/>
                  <a:moveTo>
                    <a:pt x="15" y="0"/>
                  </a:moveTo>
                  <a:cubicBezTo>
                    <a:pt x="6" y="0"/>
                    <a:pt x="0" y="7"/>
                    <a:pt x="0" y="17"/>
                  </a:cubicBezTo>
                  <a:cubicBezTo>
                    <a:pt x="0" y="26"/>
                    <a:pt x="5" y="34"/>
                    <a:pt x="17" y="34"/>
                  </a:cubicBezTo>
                  <a:cubicBezTo>
                    <a:pt x="21" y="34"/>
                    <a:pt x="25" y="33"/>
                    <a:pt x="29" y="31"/>
                  </a:cubicBezTo>
                  <a:cubicBezTo>
                    <a:pt x="26" y="25"/>
                    <a:pt x="26" y="25"/>
                    <a:pt x="26" y="25"/>
                  </a:cubicBezTo>
                  <a:cubicBezTo>
                    <a:pt x="24" y="27"/>
                    <a:pt x="21" y="28"/>
                    <a:pt x="18" y="28"/>
                  </a:cubicBezTo>
                  <a:cubicBezTo>
                    <a:pt x="13" y="28"/>
                    <a:pt x="9" y="24"/>
                    <a:pt x="9" y="19"/>
                  </a:cubicBezTo>
                  <a:cubicBezTo>
                    <a:pt x="30" y="19"/>
                    <a:pt x="30" y="19"/>
                    <a:pt x="30" y="19"/>
                  </a:cubicBezTo>
                  <a:cubicBezTo>
                    <a:pt x="30" y="17"/>
                    <a:pt x="30" y="17"/>
                    <a:pt x="30" y="17"/>
                  </a:cubicBezTo>
                  <a:cubicBezTo>
                    <a:pt x="30" y="6"/>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9">
              <a:extLst>
                <a:ext uri="{FF2B5EF4-FFF2-40B4-BE49-F238E27FC236}">
                  <a16:creationId xmlns:a16="http://schemas.microsoft.com/office/drawing/2014/main" id="{E91BA4F3-2E65-4A6F-BB2F-FD77364946CF}"/>
                </a:ext>
              </a:extLst>
            </p:cNvPr>
            <p:cNvSpPr>
              <a:spLocks noEditPoints="1"/>
            </p:cNvSpPr>
            <p:nvPr userDrawn="1"/>
          </p:nvSpPr>
          <p:spPr bwMode="auto">
            <a:xfrm>
              <a:off x="549" y="131"/>
              <a:ext cx="58" cy="72"/>
            </a:xfrm>
            <a:custGeom>
              <a:avLst/>
              <a:gdLst>
                <a:gd name="T0" fmla="*/ 13 w 28"/>
                <a:gd name="T1" fmla="*/ 28 h 34"/>
                <a:gd name="T2" fmla="*/ 9 w 28"/>
                <a:gd name="T3" fmla="*/ 23 h 34"/>
                <a:gd name="T4" fmla="*/ 11 w 28"/>
                <a:gd name="T5" fmla="*/ 19 h 34"/>
                <a:gd name="T6" fmla="*/ 15 w 28"/>
                <a:gd name="T7" fmla="*/ 18 h 34"/>
                <a:gd name="T8" fmla="*/ 20 w 28"/>
                <a:gd name="T9" fmla="*/ 18 h 34"/>
                <a:gd name="T10" fmla="*/ 20 w 28"/>
                <a:gd name="T11" fmla="*/ 25 h 34"/>
                <a:gd name="T12" fmla="*/ 20 w 28"/>
                <a:gd name="T13" fmla="*/ 25 h 34"/>
                <a:gd name="T14" fmla="*/ 13 w 28"/>
                <a:gd name="T15" fmla="*/ 28 h 34"/>
                <a:gd name="T16" fmla="*/ 15 w 28"/>
                <a:gd name="T17" fmla="*/ 0 h 34"/>
                <a:gd name="T18" fmla="*/ 2 w 28"/>
                <a:gd name="T19" fmla="*/ 3 h 34"/>
                <a:gd name="T20" fmla="*/ 5 w 28"/>
                <a:gd name="T21" fmla="*/ 8 h 34"/>
                <a:gd name="T22" fmla="*/ 14 w 28"/>
                <a:gd name="T23" fmla="*/ 6 h 34"/>
                <a:gd name="T24" fmla="*/ 20 w 28"/>
                <a:gd name="T25" fmla="*/ 12 h 34"/>
                <a:gd name="T26" fmla="*/ 20 w 28"/>
                <a:gd name="T27" fmla="*/ 13 h 34"/>
                <a:gd name="T28" fmla="*/ 14 w 28"/>
                <a:gd name="T29" fmla="*/ 13 h 34"/>
                <a:gd name="T30" fmla="*/ 6 w 28"/>
                <a:gd name="T31" fmla="*/ 15 h 34"/>
                <a:gd name="T32" fmla="*/ 0 w 28"/>
                <a:gd name="T33" fmla="*/ 24 h 34"/>
                <a:gd name="T34" fmla="*/ 11 w 28"/>
                <a:gd name="T35" fmla="*/ 34 h 34"/>
                <a:gd name="T36" fmla="*/ 21 w 28"/>
                <a:gd name="T37" fmla="*/ 30 h 34"/>
                <a:gd name="T38" fmla="*/ 21 w 28"/>
                <a:gd name="T39" fmla="*/ 30 h 34"/>
                <a:gd name="T40" fmla="*/ 23 w 28"/>
                <a:gd name="T41" fmla="*/ 32 h 34"/>
                <a:gd name="T42" fmla="*/ 28 w 28"/>
                <a:gd name="T43" fmla="*/ 34 h 34"/>
                <a:gd name="T44" fmla="*/ 28 w 28"/>
                <a:gd name="T45" fmla="*/ 34 h 34"/>
                <a:gd name="T46" fmla="*/ 28 w 28"/>
                <a:gd name="T47" fmla="*/ 34 h 34"/>
                <a:gd name="T48" fmla="*/ 28 w 28"/>
                <a:gd name="T49" fmla="*/ 15 h 34"/>
                <a:gd name="T50" fmla="*/ 28 w 28"/>
                <a:gd name="T51" fmla="*/ 15 h 34"/>
                <a:gd name="T52" fmla="*/ 28 w 28"/>
                <a:gd name="T53" fmla="*/ 12 h 34"/>
                <a:gd name="T54" fmla="*/ 15 w 28"/>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 h="34">
                  <a:moveTo>
                    <a:pt x="13" y="28"/>
                  </a:moveTo>
                  <a:cubicBezTo>
                    <a:pt x="10" y="28"/>
                    <a:pt x="9" y="26"/>
                    <a:pt x="9" y="23"/>
                  </a:cubicBezTo>
                  <a:cubicBezTo>
                    <a:pt x="9" y="21"/>
                    <a:pt x="9" y="20"/>
                    <a:pt x="11" y="19"/>
                  </a:cubicBezTo>
                  <a:cubicBezTo>
                    <a:pt x="12" y="19"/>
                    <a:pt x="13" y="18"/>
                    <a:pt x="15" y="18"/>
                  </a:cubicBezTo>
                  <a:cubicBezTo>
                    <a:pt x="20" y="18"/>
                    <a:pt x="20" y="18"/>
                    <a:pt x="20" y="18"/>
                  </a:cubicBezTo>
                  <a:cubicBezTo>
                    <a:pt x="20" y="25"/>
                    <a:pt x="20" y="25"/>
                    <a:pt x="20" y="25"/>
                  </a:cubicBezTo>
                  <a:cubicBezTo>
                    <a:pt x="20" y="25"/>
                    <a:pt x="20" y="25"/>
                    <a:pt x="20" y="25"/>
                  </a:cubicBezTo>
                  <a:cubicBezTo>
                    <a:pt x="18" y="26"/>
                    <a:pt x="16" y="28"/>
                    <a:pt x="13" y="28"/>
                  </a:cubicBezTo>
                  <a:moveTo>
                    <a:pt x="15" y="0"/>
                  </a:moveTo>
                  <a:cubicBezTo>
                    <a:pt x="10" y="0"/>
                    <a:pt x="6" y="1"/>
                    <a:pt x="2" y="3"/>
                  </a:cubicBezTo>
                  <a:cubicBezTo>
                    <a:pt x="5" y="8"/>
                    <a:pt x="5" y="8"/>
                    <a:pt x="5" y="8"/>
                  </a:cubicBezTo>
                  <a:cubicBezTo>
                    <a:pt x="7" y="7"/>
                    <a:pt x="10" y="6"/>
                    <a:pt x="14" y="6"/>
                  </a:cubicBezTo>
                  <a:cubicBezTo>
                    <a:pt x="17" y="6"/>
                    <a:pt x="20" y="8"/>
                    <a:pt x="20" y="12"/>
                  </a:cubicBezTo>
                  <a:cubicBezTo>
                    <a:pt x="20" y="13"/>
                    <a:pt x="20" y="13"/>
                    <a:pt x="20" y="13"/>
                  </a:cubicBezTo>
                  <a:cubicBezTo>
                    <a:pt x="14" y="13"/>
                    <a:pt x="14" y="13"/>
                    <a:pt x="14" y="13"/>
                  </a:cubicBezTo>
                  <a:cubicBezTo>
                    <a:pt x="11" y="13"/>
                    <a:pt x="8" y="13"/>
                    <a:pt x="6" y="15"/>
                  </a:cubicBezTo>
                  <a:cubicBezTo>
                    <a:pt x="2" y="16"/>
                    <a:pt x="0" y="19"/>
                    <a:pt x="0" y="24"/>
                  </a:cubicBezTo>
                  <a:cubicBezTo>
                    <a:pt x="0" y="30"/>
                    <a:pt x="5" y="34"/>
                    <a:pt x="11" y="34"/>
                  </a:cubicBezTo>
                  <a:cubicBezTo>
                    <a:pt x="15" y="34"/>
                    <a:pt x="18" y="32"/>
                    <a:pt x="21" y="30"/>
                  </a:cubicBezTo>
                  <a:cubicBezTo>
                    <a:pt x="21" y="30"/>
                    <a:pt x="21" y="30"/>
                    <a:pt x="21" y="30"/>
                  </a:cubicBezTo>
                  <a:cubicBezTo>
                    <a:pt x="22" y="31"/>
                    <a:pt x="23" y="32"/>
                    <a:pt x="23" y="32"/>
                  </a:cubicBezTo>
                  <a:cubicBezTo>
                    <a:pt x="28" y="34"/>
                    <a:pt x="28" y="34"/>
                    <a:pt x="28" y="34"/>
                  </a:cubicBezTo>
                  <a:cubicBezTo>
                    <a:pt x="28" y="34"/>
                    <a:pt x="28" y="34"/>
                    <a:pt x="28" y="34"/>
                  </a:cubicBezTo>
                  <a:cubicBezTo>
                    <a:pt x="28" y="34"/>
                    <a:pt x="28" y="34"/>
                    <a:pt x="28" y="34"/>
                  </a:cubicBezTo>
                  <a:cubicBezTo>
                    <a:pt x="28" y="15"/>
                    <a:pt x="28" y="15"/>
                    <a:pt x="28" y="15"/>
                  </a:cubicBezTo>
                  <a:cubicBezTo>
                    <a:pt x="28" y="15"/>
                    <a:pt x="28" y="15"/>
                    <a:pt x="28" y="15"/>
                  </a:cubicBezTo>
                  <a:cubicBezTo>
                    <a:pt x="28" y="12"/>
                    <a:pt x="28" y="12"/>
                    <a:pt x="28" y="12"/>
                  </a:cubicBezTo>
                  <a:cubicBezTo>
                    <a:pt x="28" y="4"/>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20">
              <a:extLst>
                <a:ext uri="{FF2B5EF4-FFF2-40B4-BE49-F238E27FC236}">
                  <a16:creationId xmlns:a16="http://schemas.microsoft.com/office/drawing/2014/main" id="{FDA9F99D-28D9-4473-ABAE-6B521216FD34}"/>
                </a:ext>
              </a:extLst>
            </p:cNvPr>
            <p:cNvSpPr>
              <a:spLocks/>
            </p:cNvSpPr>
            <p:nvPr userDrawn="1"/>
          </p:nvSpPr>
          <p:spPr bwMode="auto">
            <a:xfrm>
              <a:off x="619" y="129"/>
              <a:ext cx="105" cy="72"/>
            </a:xfrm>
            <a:custGeom>
              <a:avLst/>
              <a:gdLst>
                <a:gd name="T0" fmla="*/ 0 w 50"/>
                <a:gd name="T1" fmla="*/ 0 h 34"/>
                <a:gd name="T2" fmla="*/ 0 w 50"/>
                <a:gd name="T3" fmla="*/ 0 h 34"/>
                <a:gd name="T4" fmla="*/ 0 w 50"/>
                <a:gd name="T5" fmla="*/ 5 h 34"/>
                <a:gd name="T6" fmla="*/ 0 w 50"/>
                <a:gd name="T7" fmla="*/ 34 h 34"/>
                <a:gd name="T8" fmla="*/ 8 w 50"/>
                <a:gd name="T9" fmla="*/ 34 h 34"/>
                <a:gd name="T10" fmla="*/ 8 w 50"/>
                <a:gd name="T11" fmla="*/ 19 h 34"/>
                <a:gd name="T12" fmla="*/ 8 w 50"/>
                <a:gd name="T13" fmla="*/ 11 h 34"/>
                <a:gd name="T14" fmla="*/ 16 w 50"/>
                <a:gd name="T15" fmla="*/ 8 h 34"/>
                <a:gd name="T16" fmla="*/ 21 w 50"/>
                <a:gd name="T17" fmla="*/ 15 h 34"/>
                <a:gd name="T18" fmla="*/ 21 w 50"/>
                <a:gd name="T19" fmla="*/ 34 h 34"/>
                <a:gd name="T20" fmla="*/ 29 w 50"/>
                <a:gd name="T21" fmla="*/ 34 h 34"/>
                <a:gd name="T22" fmla="*/ 29 w 50"/>
                <a:gd name="T23" fmla="*/ 12 h 34"/>
                <a:gd name="T24" fmla="*/ 29 w 50"/>
                <a:gd name="T25" fmla="*/ 11 h 34"/>
                <a:gd name="T26" fmla="*/ 37 w 50"/>
                <a:gd name="T27" fmla="*/ 8 h 34"/>
                <a:gd name="T28" fmla="*/ 42 w 50"/>
                <a:gd name="T29" fmla="*/ 15 h 34"/>
                <a:gd name="T30" fmla="*/ 42 w 50"/>
                <a:gd name="T31" fmla="*/ 34 h 34"/>
                <a:gd name="T32" fmla="*/ 50 w 50"/>
                <a:gd name="T33" fmla="*/ 34 h 34"/>
                <a:gd name="T34" fmla="*/ 50 w 50"/>
                <a:gd name="T35" fmla="*/ 12 h 34"/>
                <a:gd name="T36" fmla="*/ 39 w 50"/>
                <a:gd name="T37" fmla="*/ 1 h 34"/>
                <a:gd name="T38" fmla="*/ 28 w 50"/>
                <a:gd name="T39" fmla="*/ 6 h 34"/>
                <a:gd name="T40" fmla="*/ 19 w 50"/>
                <a:gd name="T41" fmla="*/ 1 h 34"/>
                <a:gd name="T42" fmla="*/ 8 w 50"/>
                <a:gd name="T43" fmla="*/ 5 h 34"/>
                <a:gd name="T44" fmla="*/ 8 w 50"/>
                <a:gd name="T45" fmla="*/ 5 h 34"/>
                <a:gd name="T46" fmla="*/ 5 w 50"/>
                <a:gd name="T47" fmla="*/ 2 h 34"/>
                <a:gd name="T48" fmla="*/ 0 w 50"/>
                <a:gd name="T4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34">
                  <a:moveTo>
                    <a:pt x="0" y="0"/>
                  </a:moveTo>
                  <a:cubicBezTo>
                    <a:pt x="0" y="0"/>
                    <a:pt x="0" y="0"/>
                    <a:pt x="0" y="0"/>
                  </a:cubicBezTo>
                  <a:cubicBezTo>
                    <a:pt x="0" y="5"/>
                    <a:pt x="0" y="5"/>
                    <a:pt x="0" y="5"/>
                  </a:cubicBezTo>
                  <a:cubicBezTo>
                    <a:pt x="0" y="34"/>
                    <a:pt x="0" y="34"/>
                    <a:pt x="0" y="34"/>
                  </a:cubicBezTo>
                  <a:cubicBezTo>
                    <a:pt x="8" y="34"/>
                    <a:pt x="8" y="34"/>
                    <a:pt x="8" y="34"/>
                  </a:cubicBezTo>
                  <a:cubicBezTo>
                    <a:pt x="8" y="19"/>
                    <a:pt x="8" y="19"/>
                    <a:pt x="8" y="19"/>
                  </a:cubicBezTo>
                  <a:cubicBezTo>
                    <a:pt x="8" y="11"/>
                    <a:pt x="8" y="11"/>
                    <a:pt x="8" y="11"/>
                  </a:cubicBezTo>
                  <a:cubicBezTo>
                    <a:pt x="11" y="9"/>
                    <a:pt x="14" y="8"/>
                    <a:pt x="16" y="8"/>
                  </a:cubicBezTo>
                  <a:cubicBezTo>
                    <a:pt x="20" y="8"/>
                    <a:pt x="21" y="11"/>
                    <a:pt x="21" y="15"/>
                  </a:cubicBezTo>
                  <a:cubicBezTo>
                    <a:pt x="21" y="34"/>
                    <a:pt x="21" y="34"/>
                    <a:pt x="21" y="34"/>
                  </a:cubicBezTo>
                  <a:cubicBezTo>
                    <a:pt x="29" y="34"/>
                    <a:pt x="29" y="34"/>
                    <a:pt x="29" y="34"/>
                  </a:cubicBezTo>
                  <a:cubicBezTo>
                    <a:pt x="29" y="12"/>
                    <a:pt x="29" y="12"/>
                    <a:pt x="29" y="12"/>
                  </a:cubicBezTo>
                  <a:cubicBezTo>
                    <a:pt x="29" y="11"/>
                    <a:pt x="29" y="11"/>
                    <a:pt x="29" y="11"/>
                  </a:cubicBezTo>
                  <a:cubicBezTo>
                    <a:pt x="32" y="9"/>
                    <a:pt x="34" y="8"/>
                    <a:pt x="37" y="8"/>
                  </a:cubicBezTo>
                  <a:cubicBezTo>
                    <a:pt x="41" y="8"/>
                    <a:pt x="42" y="11"/>
                    <a:pt x="42" y="15"/>
                  </a:cubicBezTo>
                  <a:cubicBezTo>
                    <a:pt x="42" y="34"/>
                    <a:pt x="42" y="34"/>
                    <a:pt x="42" y="34"/>
                  </a:cubicBezTo>
                  <a:cubicBezTo>
                    <a:pt x="50" y="34"/>
                    <a:pt x="50" y="34"/>
                    <a:pt x="50" y="34"/>
                  </a:cubicBezTo>
                  <a:cubicBezTo>
                    <a:pt x="50" y="12"/>
                    <a:pt x="50" y="12"/>
                    <a:pt x="50" y="12"/>
                  </a:cubicBezTo>
                  <a:cubicBezTo>
                    <a:pt x="50" y="4"/>
                    <a:pt x="45" y="1"/>
                    <a:pt x="39" y="1"/>
                  </a:cubicBezTo>
                  <a:cubicBezTo>
                    <a:pt x="36" y="1"/>
                    <a:pt x="31" y="2"/>
                    <a:pt x="28" y="6"/>
                  </a:cubicBezTo>
                  <a:cubicBezTo>
                    <a:pt x="26" y="2"/>
                    <a:pt x="23" y="1"/>
                    <a:pt x="19" y="1"/>
                  </a:cubicBezTo>
                  <a:cubicBezTo>
                    <a:pt x="15" y="1"/>
                    <a:pt x="11" y="3"/>
                    <a:pt x="8" y="5"/>
                  </a:cubicBezTo>
                  <a:cubicBezTo>
                    <a:pt x="8" y="5"/>
                    <a:pt x="8" y="5"/>
                    <a:pt x="8" y="5"/>
                  </a:cubicBezTo>
                  <a:cubicBezTo>
                    <a:pt x="7" y="3"/>
                    <a:pt x="5" y="3"/>
                    <a:pt x="5"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21">
              <a:extLst>
                <a:ext uri="{FF2B5EF4-FFF2-40B4-BE49-F238E27FC236}">
                  <a16:creationId xmlns:a16="http://schemas.microsoft.com/office/drawing/2014/main" id="{3E4BB18F-D60F-4E54-B597-FBF8870A2456}"/>
                </a:ext>
              </a:extLst>
            </p:cNvPr>
            <p:cNvSpPr>
              <a:spLocks/>
            </p:cNvSpPr>
            <p:nvPr userDrawn="1"/>
          </p:nvSpPr>
          <p:spPr bwMode="auto">
            <a:xfrm>
              <a:off x="809" y="131"/>
              <a:ext cx="44" cy="70"/>
            </a:xfrm>
            <a:custGeom>
              <a:avLst/>
              <a:gdLst>
                <a:gd name="T0" fmla="*/ 17 w 21"/>
                <a:gd name="T1" fmla="*/ 0 h 33"/>
                <a:gd name="T2" fmla="*/ 8 w 21"/>
                <a:gd name="T3" fmla="*/ 4 h 33"/>
                <a:gd name="T4" fmla="*/ 7 w 21"/>
                <a:gd name="T5" fmla="*/ 1 h 33"/>
                <a:gd name="T6" fmla="*/ 0 w 21"/>
                <a:gd name="T7" fmla="*/ 1 h 33"/>
                <a:gd name="T8" fmla="*/ 0 w 21"/>
                <a:gd name="T9" fmla="*/ 33 h 33"/>
                <a:gd name="T10" fmla="*/ 8 w 21"/>
                <a:gd name="T11" fmla="*/ 33 h 33"/>
                <a:gd name="T12" fmla="*/ 8 w 21"/>
                <a:gd name="T13" fmla="*/ 10 h 33"/>
                <a:gd name="T14" fmla="*/ 15 w 21"/>
                <a:gd name="T15" fmla="*/ 6 h 33"/>
                <a:gd name="T16" fmla="*/ 21 w 21"/>
                <a:gd name="T17" fmla="*/ 8 h 33"/>
                <a:gd name="T18" fmla="*/ 21 w 21"/>
                <a:gd name="T19" fmla="*/ 1 h 33"/>
                <a:gd name="T20" fmla="*/ 17 w 21"/>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33">
                  <a:moveTo>
                    <a:pt x="17" y="0"/>
                  </a:moveTo>
                  <a:cubicBezTo>
                    <a:pt x="13" y="0"/>
                    <a:pt x="10" y="2"/>
                    <a:pt x="8" y="4"/>
                  </a:cubicBezTo>
                  <a:cubicBezTo>
                    <a:pt x="7" y="1"/>
                    <a:pt x="7" y="1"/>
                    <a:pt x="7" y="1"/>
                  </a:cubicBezTo>
                  <a:cubicBezTo>
                    <a:pt x="0" y="1"/>
                    <a:pt x="0" y="1"/>
                    <a:pt x="0" y="1"/>
                  </a:cubicBezTo>
                  <a:cubicBezTo>
                    <a:pt x="0" y="33"/>
                    <a:pt x="0" y="33"/>
                    <a:pt x="0" y="33"/>
                  </a:cubicBezTo>
                  <a:cubicBezTo>
                    <a:pt x="8" y="33"/>
                    <a:pt x="8" y="33"/>
                    <a:pt x="8" y="33"/>
                  </a:cubicBezTo>
                  <a:cubicBezTo>
                    <a:pt x="8" y="10"/>
                    <a:pt x="8" y="10"/>
                    <a:pt x="8" y="10"/>
                  </a:cubicBezTo>
                  <a:cubicBezTo>
                    <a:pt x="11" y="7"/>
                    <a:pt x="13" y="6"/>
                    <a:pt x="15" y="6"/>
                  </a:cubicBezTo>
                  <a:cubicBezTo>
                    <a:pt x="18" y="6"/>
                    <a:pt x="21" y="8"/>
                    <a:pt x="21" y="8"/>
                  </a:cubicBezTo>
                  <a:cubicBezTo>
                    <a:pt x="21" y="1"/>
                    <a:pt x="21" y="1"/>
                    <a:pt x="21" y="1"/>
                  </a:cubicBezTo>
                  <a:cubicBezTo>
                    <a:pt x="19" y="0"/>
                    <a:pt x="18" y="0"/>
                    <a:pt x="17"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22">
              <a:extLst>
                <a:ext uri="{FF2B5EF4-FFF2-40B4-BE49-F238E27FC236}">
                  <a16:creationId xmlns:a16="http://schemas.microsoft.com/office/drawing/2014/main" id="{1C262D55-5ACD-40EB-9985-8B64BAEB676E}"/>
                </a:ext>
              </a:extLst>
            </p:cNvPr>
            <p:cNvSpPr>
              <a:spLocks noEditPoints="1"/>
            </p:cNvSpPr>
            <p:nvPr userDrawn="1"/>
          </p:nvSpPr>
          <p:spPr bwMode="auto">
            <a:xfrm>
              <a:off x="861" y="99"/>
              <a:ext cx="21" cy="102"/>
            </a:xfrm>
            <a:custGeom>
              <a:avLst/>
              <a:gdLst>
                <a:gd name="T0" fmla="*/ 9 w 10"/>
                <a:gd name="T1" fmla="*/ 16 h 48"/>
                <a:gd name="T2" fmla="*/ 0 w 10"/>
                <a:gd name="T3" fmla="*/ 16 h 48"/>
                <a:gd name="T4" fmla="*/ 0 w 10"/>
                <a:gd name="T5" fmla="*/ 48 h 48"/>
                <a:gd name="T6" fmla="*/ 9 w 10"/>
                <a:gd name="T7" fmla="*/ 48 h 48"/>
                <a:gd name="T8" fmla="*/ 9 w 10"/>
                <a:gd name="T9" fmla="*/ 16 h 48"/>
                <a:gd name="T10" fmla="*/ 5 w 10"/>
                <a:gd name="T11" fmla="*/ 0 h 48"/>
                <a:gd name="T12" fmla="*/ 0 w 10"/>
                <a:gd name="T13" fmla="*/ 5 h 48"/>
                <a:gd name="T14" fmla="*/ 5 w 10"/>
                <a:gd name="T15" fmla="*/ 10 h 48"/>
                <a:gd name="T16" fmla="*/ 10 w 10"/>
                <a:gd name="T17" fmla="*/ 5 h 48"/>
                <a:gd name="T18" fmla="*/ 5 w 10"/>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48">
                  <a:moveTo>
                    <a:pt x="9" y="16"/>
                  </a:moveTo>
                  <a:cubicBezTo>
                    <a:pt x="0" y="16"/>
                    <a:pt x="0" y="16"/>
                    <a:pt x="0" y="16"/>
                  </a:cubicBezTo>
                  <a:cubicBezTo>
                    <a:pt x="0" y="48"/>
                    <a:pt x="0" y="48"/>
                    <a:pt x="0" y="48"/>
                  </a:cubicBezTo>
                  <a:cubicBezTo>
                    <a:pt x="9" y="48"/>
                    <a:pt x="9" y="48"/>
                    <a:pt x="9" y="48"/>
                  </a:cubicBezTo>
                  <a:lnTo>
                    <a:pt x="9" y="16"/>
                  </a:lnTo>
                  <a:close/>
                  <a:moveTo>
                    <a:pt x="5" y="0"/>
                  </a:moveTo>
                  <a:cubicBezTo>
                    <a:pt x="2" y="0"/>
                    <a:pt x="0" y="3"/>
                    <a:pt x="0" y="5"/>
                  </a:cubicBezTo>
                  <a:cubicBezTo>
                    <a:pt x="0" y="8"/>
                    <a:pt x="2" y="10"/>
                    <a:pt x="5" y="10"/>
                  </a:cubicBezTo>
                  <a:cubicBezTo>
                    <a:pt x="7" y="10"/>
                    <a:pt x="10" y="8"/>
                    <a:pt x="10" y="5"/>
                  </a:cubicBezTo>
                  <a:cubicBezTo>
                    <a:pt x="10" y="3"/>
                    <a:pt x="7" y="0"/>
                    <a:pt x="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23">
              <a:extLst>
                <a:ext uri="{FF2B5EF4-FFF2-40B4-BE49-F238E27FC236}">
                  <a16:creationId xmlns:a16="http://schemas.microsoft.com/office/drawing/2014/main" id="{222A495C-A4EB-4350-A834-4F3A6C31FE87}"/>
                </a:ext>
              </a:extLst>
            </p:cNvPr>
            <p:cNvSpPr>
              <a:spLocks noEditPoints="1"/>
            </p:cNvSpPr>
            <p:nvPr userDrawn="1"/>
          </p:nvSpPr>
          <p:spPr bwMode="auto">
            <a:xfrm>
              <a:off x="961" y="129"/>
              <a:ext cx="69" cy="103"/>
            </a:xfrm>
            <a:custGeom>
              <a:avLst/>
              <a:gdLst>
                <a:gd name="T0" fmla="*/ 16 w 33"/>
                <a:gd name="T1" fmla="*/ 44 h 49"/>
                <a:gd name="T2" fmla="*/ 7 w 33"/>
                <a:gd name="T3" fmla="*/ 38 h 49"/>
                <a:gd name="T4" fmla="*/ 10 w 33"/>
                <a:gd name="T5" fmla="*/ 34 h 49"/>
                <a:gd name="T6" fmla="*/ 24 w 33"/>
                <a:gd name="T7" fmla="*/ 40 h 49"/>
                <a:gd name="T8" fmla="*/ 16 w 33"/>
                <a:gd name="T9" fmla="*/ 44 h 49"/>
                <a:gd name="T10" fmla="*/ 16 w 33"/>
                <a:gd name="T11" fmla="*/ 18 h 49"/>
                <a:gd name="T12" fmla="*/ 10 w 33"/>
                <a:gd name="T13" fmla="*/ 12 h 49"/>
                <a:gd name="T14" fmla="*/ 16 w 33"/>
                <a:gd name="T15" fmla="*/ 6 h 49"/>
                <a:gd name="T16" fmla="*/ 21 w 33"/>
                <a:gd name="T17" fmla="*/ 12 h 49"/>
                <a:gd name="T18" fmla="*/ 16 w 33"/>
                <a:gd name="T19" fmla="*/ 18 h 49"/>
                <a:gd name="T20" fmla="*/ 33 w 33"/>
                <a:gd name="T21" fmla="*/ 0 h 49"/>
                <a:gd name="T22" fmla="*/ 27 w 33"/>
                <a:gd name="T23" fmla="*/ 0 h 49"/>
                <a:gd name="T24" fmla="*/ 21 w 33"/>
                <a:gd name="T25" fmla="*/ 0 h 49"/>
                <a:gd name="T26" fmla="*/ 20 w 33"/>
                <a:gd name="T27" fmla="*/ 0 h 49"/>
                <a:gd name="T28" fmla="*/ 20 w 33"/>
                <a:gd name="T29" fmla="*/ 0 h 49"/>
                <a:gd name="T30" fmla="*/ 15 w 33"/>
                <a:gd name="T31" fmla="*/ 0 h 49"/>
                <a:gd name="T32" fmla="*/ 2 w 33"/>
                <a:gd name="T33" fmla="*/ 12 h 49"/>
                <a:gd name="T34" fmla="*/ 7 w 33"/>
                <a:gd name="T35" fmla="*/ 22 h 49"/>
                <a:gd name="T36" fmla="*/ 4 w 33"/>
                <a:gd name="T37" fmla="*/ 28 h 49"/>
                <a:gd name="T38" fmla="*/ 6 w 33"/>
                <a:gd name="T39" fmla="*/ 32 h 49"/>
                <a:gd name="T40" fmla="*/ 0 w 33"/>
                <a:gd name="T41" fmla="*/ 40 h 49"/>
                <a:gd name="T42" fmla="*/ 15 w 33"/>
                <a:gd name="T43" fmla="*/ 49 h 49"/>
                <a:gd name="T44" fmla="*/ 32 w 33"/>
                <a:gd name="T45" fmla="*/ 39 h 49"/>
                <a:gd name="T46" fmla="*/ 11 w 33"/>
                <a:gd name="T47" fmla="*/ 26 h 49"/>
                <a:gd name="T48" fmla="*/ 12 w 33"/>
                <a:gd name="T49" fmla="*/ 24 h 49"/>
                <a:gd name="T50" fmla="*/ 16 w 33"/>
                <a:gd name="T51" fmla="*/ 24 h 49"/>
                <a:gd name="T52" fmla="*/ 29 w 33"/>
                <a:gd name="T53" fmla="*/ 12 h 49"/>
                <a:gd name="T54" fmla="*/ 27 w 33"/>
                <a:gd name="T55" fmla="*/ 5 h 49"/>
                <a:gd name="T56" fmla="*/ 27 w 33"/>
                <a:gd name="T57" fmla="*/ 5 h 49"/>
                <a:gd name="T58" fmla="*/ 28 w 33"/>
                <a:gd name="T59" fmla="*/ 5 h 49"/>
                <a:gd name="T60" fmla="*/ 28 w 33"/>
                <a:gd name="T61" fmla="*/ 5 h 49"/>
                <a:gd name="T62" fmla="*/ 32 w 33"/>
                <a:gd name="T63" fmla="*/ 3 h 49"/>
                <a:gd name="T64" fmla="*/ 33 w 33"/>
                <a:gd name="T65" fmla="*/ 0 h 49"/>
                <a:gd name="T66" fmla="*/ 33 w 33"/>
                <a:gd name="T6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49">
                  <a:moveTo>
                    <a:pt x="16" y="44"/>
                  </a:moveTo>
                  <a:cubicBezTo>
                    <a:pt x="11" y="44"/>
                    <a:pt x="7" y="42"/>
                    <a:pt x="7" y="38"/>
                  </a:cubicBezTo>
                  <a:cubicBezTo>
                    <a:pt x="7" y="36"/>
                    <a:pt x="9" y="35"/>
                    <a:pt x="10" y="34"/>
                  </a:cubicBezTo>
                  <a:cubicBezTo>
                    <a:pt x="14" y="36"/>
                    <a:pt x="24" y="35"/>
                    <a:pt x="24" y="40"/>
                  </a:cubicBezTo>
                  <a:cubicBezTo>
                    <a:pt x="24" y="42"/>
                    <a:pt x="21" y="44"/>
                    <a:pt x="16" y="44"/>
                  </a:cubicBezTo>
                  <a:moveTo>
                    <a:pt x="16" y="18"/>
                  </a:moveTo>
                  <a:cubicBezTo>
                    <a:pt x="12" y="18"/>
                    <a:pt x="10" y="15"/>
                    <a:pt x="10" y="12"/>
                  </a:cubicBezTo>
                  <a:cubicBezTo>
                    <a:pt x="10" y="8"/>
                    <a:pt x="12" y="6"/>
                    <a:pt x="16" y="6"/>
                  </a:cubicBezTo>
                  <a:cubicBezTo>
                    <a:pt x="19" y="6"/>
                    <a:pt x="21" y="9"/>
                    <a:pt x="21" y="12"/>
                  </a:cubicBezTo>
                  <a:cubicBezTo>
                    <a:pt x="21" y="16"/>
                    <a:pt x="19" y="18"/>
                    <a:pt x="16" y="18"/>
                  </a:cubicBezTo>
                  <a:moveTo>
                    <a:pt x="33" y="0"/>
                  </a:moveTo>
                  <a:cubicBezTo>
                    <a:pt x="27" y="0"/>
                    <a:pt x="27" y="0"/>
                    <a:pt x="27" y="0"/>
                  </a:cubicBezTo>
                  <a:cubicBezTo>
                    <a:pt x="21" y="0"/>
                    <a:pt x="21" y="0"/>
                    <a:pt x="21" y="0"/>
                  </a:cubicBezTo>
                  <a:cubicBezTo>
                    <a:pt x="20" y="0"/>
                    <a:pt x="20" y="0"/>
                    <a:pt x="20" y="0"/>
                  </a:cubicBezTo>
                  <a:cubicBezTo>
                    <a:pt x="20" y="0"/>
                    <a:pt x="20" y="0"/>
                    <a:pt x="20" y="0"/>
                  </a:cubicBezTo>
                  <a:cubicBezTo>
                    <a:pt x="15" y="0"/>
                    <a:pt x="15" y="0"/>
                    <a:pt x="15" y="0"/>
                  </a:cubicBezTo>
                  <a:cubicBezTo>
                    <a:pt x="6" y="0"/>
                    <a:pt x="2" y="6"/>
                    <a:pt x="2" y="12"/>
                  </a:cubicBezTo>
                  <a:cubicBezTo>
                    <a:pt x="2" y="16"/>
                    <a:pt x="4" y="20"/>
                    <a:pt x="7" y="22"/>
                  </a:cubicBezTo>
                  <a:cubicBezTo>
                    <a:pt x="5" y="24"/>
                    <a:pt x="4" y="26"/>
                    <a:pt x="4" y="28"/>
                  </a:cubicBezTo>
                  <a:cubicBezTo>
                    <a:pt x="4" y="30"/>
                    <a:pt x="4" y="31"/>
                    <a:pt x="6" y="32"/>
                  </a:cubicBezTo>
                  <a:cubicBezTo>
                    <a:pt x="2" y="33"/>
                    <a:pt x="0" y="36"/>
                    <a:pt x="0" y="40"/>
                  </a:cubicBezTo>
                  <a:cubicBezTo>
                    <a:pt x="0" y="46"/>
                    <a:pt x="5" y="49"/>
                    <a:pt x="15" y="49"/>
                  </a:cubicBezTo>
                  <a:cubicBezTo>
                    <a:pt x="26" y="49"/>
                    <a:pt x="32" y="45"/>
                    <a:pt x="32" y="39"/>
                  </a:cubicBezTo>
                  <a:cubicBezTo>
                    <a:pt x="32" y="26"/>
                    <a:pt x="11" y="32"/>
                    <a:pt x="11" y="26"/>
                  </a:cubicBezTo>
                  <a:cubicBezTo>
                    <a:pt x="11" y="25"/>
                    <a:pt x="11" y="25"/>
                    <a:pt x="12" y="24"/>
                  </a:cubicBezTo>
                  <a:cubicBezTo>
                    <a:pt x="13" y="24"/>
                    <a:pt x="14" y="24"/>
                    <a:pt x="16" y="24"/>
                  </a:cubicBezTo>
                  <a:cubicBezTo>
                    <a:pt x="24" y="24"/>
                    <a:pt x="29" y="19"/>
                    <a:pt x="29" y="12"/>
                  </a:cubicBezTo>
                  <a:cubicBezTo>
                    <a:pt x="29" y="10"/>
                    <a:pt x="28" y="7"/>
                    <a:pt x="27" y="5"/>
                  </a:cubicBezTo>
                  <a:cubicBezTo>
                    <a:pt x="27" y="5"/>
                    <a:pt x="27" y="5"/>
                    <a:pt x="27" y="5"/>
                  </a:cubicBezTo>
                  <a:cubicBezTo>
                    <a:pt x="28" y="5"/>
                    <a:pt x="28" y="5"/>
                    <a:pt x="28" y="5"/>
                  </a:cubicBezTo>
                  <a:cubicBezTo>
                    <a:pt x="28" y="5"/>
                    <a:pt x="28" y="5"/>
                    <a:pt x="28" y="5"/>
                  </a:cubicBezTo>
                  <a:cubicBezTo>
                    <a:pt x="31" y="5"/>
                    <a:pt x="31" y="3"/>
                    <a:pt x="32" y="3"/>
                  </a:cubicBezTo>
                  <a:cubicBezTo>
                    <a:pt x="33" y="0"/>
                    <a:pt x="33" y="0"/>
                    <a:pt x="33" y="0"/>
                  </a:cubicBezTo>
                  <a:cubicBezTo>
                    <a:pt x="33" y="0"/>
                    <a:pt x="33" y="0"/>
                    <a:pt x="33"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24">
              <a:extLst>
                <a:ext uri="{FF2B5EF4-FFF2-40B4-BE49-F238E27FC236}">
                  <a16:creationId xmlns:a16="http://schemas.microsoft.com/office/drawing/2014/main" id="{95E6A9F1-7E3F-48DF-BCB1-8BAEB06EFF4E}"/>
                </a:ext>
              </a:extLst>
            </p:cNvPr>
            <p:cNvSpPr>
              <a:spLocks/>
            </p:cNvSpPr>
            <p:nvPr userDrawn="1"/>
          </p:nvSpPr>
          <p:spPr bwMode="auto">
            <a:xfrm>
              <a:off x="474" y="247"/>
              <a:ext cx="48" cy="97"/>
            </a:xfrm>
            <a:custGeom>
              <a:avLst/>
              <a:gdLst>
                <a:gd name="T0" fmla="*/ 0 w 48"/>
                <a:gd name="T1" fmla="*/ 0 h 97"/>
                <a:gd name="T2" fmla="*/ 48 w 48"/>
                <a:gd name="T3" fmla="*/ 0 h 97"/>
                <a:gd name="T4" fmla="*/ 43 w 48"/>
                <a:gd name="T5" fmla="*/ 13 h 97"/>
                <a:gd name="T6" fmla="*/ 12 w 48"/>
                <a:gd name="T7" fmla="*/ 13 h 97"/>
                <a:gd name="T8" fmla="*/ 12 w 48"/>
                <a:gd name="T9" fmla="*/ 42 h 97"/>
                <a:gd name="T10" fmla="*/ 43 w 48"/>
                <a:gd name="T11" fmla="*/ 42 h 97"/>
                <a:gd name="T12" fmla="*/ 43 w 48"/>
                <a:gd name="T13" fmla="*/ 53 h 97"/>
                <a:gd name="T14" fmla="*/ 12 w 48"/>
                <a:gd name="T15" fmla="*/ 53 h 97"/>
                <a:gd name="T16" fmla="*/ 12 w 48"/>
                <a:gd name="T17" fmla="*/ 87 h 97"/>
                <a:gd name="T18" fmla="*/ 48 w 48"/>
                <a:gd name="T19" fmla="*/ 87 h 97"/>
                <a:gd name="T20" fmla="*/ 48 w 48"/>
                <a:gd name="T21" fmla="*/ 97 h 97"/>
                <a:gd name="T22" fmla="*/ 0 w 48"/>
                <a:gd name="T23" fmla="*/ 97 h 97"/>
                <a:gd name="T24" fmla="*/ 0 w 48"/>
                <a:gd name="T25"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7">
                  <a:moveTo>
                    <a:pt x="0" y="0"/>
                  </a:moveTo>
                  <a:lnTo>
                    <a:pt x="48" y="0"/>
                  </a:lnTo>
                  <a:lnTo>
                    <a:pt x="43" y="13"/>
                  </a:lnTo>
                  <a:lnTo>
                    <a:pt x="12" y="13"/>
                  </a:lnTo>
                  <a:lnTo>
                    <a:pt x="12" y="42"/>
                  </a:lnTo>
                  <a:lnTo>
                    <a:pt x="43" y="42"/>
                  </a:lnTo>
                  <a:lnTo>
                    <a:pt x="43" y="53"/>
                  </a:lnTo>
                  <a:lnTo>
                    <a:pt x="12" y="53"/>
                  </a:lnTo>
                  <a:lnTo>
                    <a:pt x="12" y="87"/>
                  </a:lnTo>
                  <a:lnTo>
                    <a:pt x="48" y="87"/>
                  </a:lnTo>
                  <a:lnTo>
                    <a:pt x="48" y="97"/>
                  </a:lnTo>
                  <a:lnTo>
                    <a:pt x="0" y="97"/>
                  </a:ln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25">
              <a:extLst>
                <a:ext uri="{FF2B5EF4-FFF2-40B4-BE49-F238E27FC236}">
                  <a16:creationId xmlns:a16="http://schemas.microsoft.com/office/drawing/2014/main" id="{A90268F3-7C6F-4750-ADAB-CEF5841818CB}"/>
                </a:ext>
              </a:extLst>
            </p:cNvPr>
            <p:cNvSpPr>
              <a:spLocks/>
            </p:cNvSpPr>
            <p:nvPr userDrawn="1"/>
          </p:nvSpPr>
          <p:spPr bwMode="auto">
            <a:xfrm>
              <a:off x="536" y="272"/>
              <a:ext cx="56" cy="72"/>
            </a:xfrm>
            <a:custGeom>
              <a:avLst/>
              <a:gdLst>
                <a:gd name="T0" fmla="*/ 0 w 27"/>
                <a:gd name="T1" fmla="*/ 1 h 34"/>
                <a:gd name="T2" fmla="*/ 5 w 27"/>
                <a:gd name="T3" fmla="*/ 1 h 34"/>
                <a:gd name="T4" fmla="*/ 6 w 27"/>
                <a:gd name="T5" fmla="*/ 5 h 34"/>
                <a:gd name="T6" fmla="*/ 17 w 27"/>
                <a:gd name="T7" fmla="*/ 0 h 34"/>
                <a:gd name="T8" fmla="*/ 27 w 27"/>
                <a:gd name="T9" fmla="*/ 12 h 34"/>
                <a:gd name="T10" fmla="*/ 27 w 27"/>
                <a:gd name="T11" fmla="*/ 34 h 34"/>
                <a:gd name="T12" fmla="*/ 21 w 27"/>
                <a:gd name="T13" fmla="*/ 34 h 34"/>
                <a:gd name="T14" fmla="*/ 21 w 27"/>
                <a:gd name="T15" fmla="*/ 14 h 34"/>
                <a:gd name="T16" fmla="*/ 16 w 27"/>
                <a:gd name="T17" fmla="*/ 6 h 34"/>
                <a:gd name="T18" fmla="*/ 6 w 27"/>
                <a:gd name="T19" fmla="*/ 10 h 34"/>
                <a:gd name="T20" fmla="*/ 6 w 27"/>
                <a:gd name="T21" fmla="*/ 34 h 34"/>
                <a:gd name="T22" fmla="*/ 0 w 27"/>
                <a:gd name="T23" fmla="*/ 34 h 34"/>
                <a:gd name="T24" fmla="*/ 0 w 27"/>
                <a:gd name="T25"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34">
                  <a:moveTo>
                    <a:pt x="0" y="1"/>
                  </a:moveTo>
                  <a:cubicBezTo>
                    <a:pt x="5" y="1"/>
                    <a:pt x="5" y="1"/>
                    <a:pt x="5" y="1"/>
                  </a:cubicBezTo>
                  <a:cubicBezTo>
                    <a:pt x="6" y="5"/>
                    <a:pt x="6" y="5"/>
                    <a:pt x="6" y="5"/>
                  </a:cubicBezTo>
                  <a:cubicBezTo>
                    <a:pt x="9" y="2"/>
                    <a:pt x="13" y="0"/>
                    <a:pt x="17" y="0"/>
                  </a:cubicBezTo>
                  <a:cubicBezTo>
                    <a:pt x="22" y="0"/>
                    <a:pt x="27" y="4"/>
                    <a:pt x="27" y="12"/>
                  </a:cubicBezTo>
                  <a:cubicBezTo>
                    <a:pt x="27" y="34"/>
                    <a:pt x="27" y="34"/>
                    <a:pt x="27" y="34"/>
                  </a:cubicBezTo>
                  <a:cubicBezTo>
                    <a:pt x="21" y="34"/>
                    <a:pt x="21" y="34"/>
                    <a:pt x="21" y="34"/>
                  </a:cubicBezTo>
                  <a:cubicBezTo>
                    <a:pt x="21" y="14"/>
                    <a:pt x="21" y="14"/>
                    <a:pt x="21" y="14"/>
                  </a:cubicBezTo>
                  <a:cubicBezTo>
                    <a:pt x="21" y="9"/>
                    <a:pt x="20" y="6"/>
                    <a:pt x="16" y="6"/>
                  </a:cubicBezTo>
                  <a:cubicBezTo>
                    <a:pt x="12" y="6"/>
                    <a:pt x="9" y="8"/>
                    <a:pt x="6" y="10"/>
                  </a:cubicBezTo>
                  <a:cubicBezTo>
                    <a:pt x="6" y="34"/>
                    <a:pt x="6" y="34"/>
                    <a:pt x="6" y="34"/>
                  </a:cubicBezTo>
                  <a:cubicBezTo>
                    <a:pt x="0" y="34"/>
                    <a:pt x="0" y="34"/>
                    <a:pt x="0" y="34"/>
                  </a:cubicBezTo>
                  <a:lnTo>
                    <a:pt x="0" y="1"/>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26">
              <a:extLst>
                <a:ext uri="{FF2B5EF4-FFF2-40B4-BE49-F238E27FC236}">
                  <a16:creationId xmlns:a16="http://schemas.microsoft.com/office/drawing/2014/main" id="{657D9A0B-B435-41FC-B8BD-D2781EB5CBBE}"/>
                </a:ext>
              </a:extLst>
            </p:cNvPr>
            <p:cNvSpPr>
              <a:spLocks noEditPoints="1"/>
            </p:cNvSpPr>
            <p:nvPr userDrawn="1"/>
          </p:nvSpPr>
          <p:spPr bwMode="auto">
            <a:xfrm>
              <a:off x="601" y="270"/>
              <a:ext cx="64" cy="108"/>
            </a:xfrm>
            <a:custGeom>
              <a:avLst/>
              <a:gdLst>
                <a:gd name="T0" fmla="*/ 22 w 31"/>
                <a:gd name="T1" fmla="*/ 13 h 51"/>
                <a:gd name="T2" fmla="*/ 15 w 31"/>
                <a:gd name="T3" fmla="*/ 6 h 51"/>
                <a:gd name="T4" fmla="*/ 8 w 31"/>
                <a:gd name="T5" fmla="*/ 13 h 51"/>
                <a:gd name="T6" fmla="*/ 15 w 31"/>
                <a:gd name="T7" fmla="*/ 21 h 51"/>
                <a:gd name="T8" fmla="*/ 22 w 31"/>
                <a:gd name="T9" fmla="*/ 13 h 51"/>
                <a:gd name="T10" fmla="*/ 25 w 31"/>
                <a:gd name="T11" fmla="*/ 41 h 51"/>
                <a:gd name="T12" fmla="*/ 10 w 31"/>
                <a:gd name="T13" fmla="*/ 35 h 51"/>
                <a:gd name="T14" fmla="*/ 6 w 31"/>
                <a:gd name="T15" fmla="*/ 41 h 51"/>
                <a:gd name="T16" fmla="*/ 15 w 31"/>
                <a:gd name="T17" fmla="*/ 47 h 51"/>
                <a:gd name="T18" fmla="*/ 25 w 31"/>
                <a:gd name="T19" fmla="*/ 41 h 51"/>
                <a:gd name="T20" fmla="*/ 0 w 31"/>
                <a:gd name="T21" fmla="*/ 42 h 51"/>
                <a:gd name="T22" fmla="*/ 6 w 31"/>
                <a:gd name="T23" fmla="*/ 34 h 51"/>
                <a:gd name="T24" fmla="*/ 4 w 31"/>
                <a:gd name="T25" fmla="*/ 30 h 51"/>
                <a:gd name="T26" fmla="*/ 8 w 31"/>
                <a:gd name="T27" fmla="*/ 23 h 51"/>
                <a:gd name="T28" fmla="*/ 2 w 31"/>
                <a:gd name="T29" fmla="*/ 13 h 51"/>
                <a:gd name="T30" fmla="*/ 15 w 31"/>
                <a:gd name="T31" fmla="*/ 2 h 51"/>
                <a:gd name="T32" fmla="*/ 21 w 31"/>
                <a:gd name="T33" fmla="*/ 3 h 51"/>
                <a:gd name="T34" fmla="*/ 22 w 31"/>
                <a:gd name="T35" fmla="*/ 3 h 51"/>
                <a:gd name="T36" fmla="*/ 29 w 31"/>
                <a:gd name="T37" fmla="*/ 0 h 51"/>
                <a:gd name="T38" fmla="*/ 31 w 31"/>
                <a:gd name="T39" fmla="*/ 0 h 51"/>
                <a:gd name="T40" fmla="*/ 30 w 31"/>
                <a:gd name="T41" fmla="*/ 5 h 51"/>
                <a:gd name="T42" fmla="*/ 28 w 31"/>
                <a:gd name="T43" fmla="*/ 5 h 51"/>
                <a:gd name="T44" fmla="*/ 25 w 31"/>
                <a:gd name="T45" fmla="*/ 5 h 51"/>
                <a:gd name="T46" fmla="*/ 28 w 31"/>
                <a:gd name="T47" fmla="*/ 14 h 51"/>
                <a:gd name="T48" fmla="*/ 15 w 31"/>
                <a:gd name="T49" fmla="*/ 25 h 51"/>
                <a:gd name="T50" fmla="*/ 11 w 31"/>
                <a:gd name="T51" fmla="*/ 25 h 51"/>
                <a:gd name="T52" fmla="*/ 10 w 31"/>
                <a:gd name="T53" fmla="*/ 28 h 51"/>
                <a:gd name="T54" fmla="*/ 31 w 31"/>
                <a:gd name="T55" fmla="*/ 41 h 51"/>
                <a:gd name="T56" fmla="*/ 15 w 31"/>
                <a:gd name="T57" fmla="*/ 51 h 51"/>
                <a:gd name="T58" fmla="*/ 0 w 31"/>
                <a:gd name="T5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51">
                  <a:moveTo>
                    <a:pt x="22" y="13"/>
                  </a:moveTo>
                  <a:cubicBezTo>
                    <a:pt x="22" y="9"/>
                    <a:pt x="19" y="6"/>
                    <a:pt x="15" y="6"/>
                  </a:cubicBezTo>
                  <a:cubicBezTo>
                    <a:pt x="11" y="6"/>
                    <a:pt x="8" y="9"/>
                    <a:pt x="8" y="13"/>
                  </a:cubicBezTo>
                  <a:cubicBezTo>
                    <a:pt x="8" y="17"/>
                    <a:pt x="11" y="21"/>
                    <a:pt x="15" y="21"/>
                  </a:cubicBezTo>
                  <a:cubicBezTo>
                    <a:pt x="19" y="21"/>
                    <a:pt x="22" y="18"/>
                    <a:pt x="22" y="13"/>
                  </a:cubicBezTo>
                  <a:moveTo>
                    <a:pt x="25" y="41"/>
                  </a:moveTo>
                  <a:cubicBezTo>
                    <a:pt x="25" y="36"/>
                    <a:pt x="15" y="37"/>
                    <a:pt x="10" y="35"/>
                  </a:cubicBezTo>
                  <a:cubicBezTo>
                    <a:pt x="8" y="36"/>
                    <a:pt x="6" y="38"/>
                    <a:pt x="6" y="41"/>
                  </a:cubicBezTo>
                  <a:cubicBezTo>
                    <a:pt x="6" y="44"/>
                    <a:pt x="10" y="47"/>
                    <a:pt x="15" y="47"/>
                  </a:cubicBezTo>
                  <a:cubicBezTo>
                    <a:pt x="22" y="47"/>
                    <a:pt x="25" y="44"/>
                    <a:pt x="25" y="41"/>
                  </a:cubicBezTo>
                  <a:moveTo>
                    <a:pt x="0" y="42"/>
                  </a:moveTo>
                  <a:cubicBezTo>
                    <a:pt x="0" y="38"/>
                    <a:pt x="2" y="35"/>
                    <a:pt x="6" y="34"/>
                  </a:cubicBezTo>
                  <a:cubicBezTo>
                    <a:pt x="5" y="33"/>
                    <a:pt x="4" y="31"/>
                    <a:pt x="4" y="30"/>
                  </a:cubicBezTo>
                  <a:cubicBezTo>
                    <a:pt x="4" y="28"/>
                    <a:pt x="5" y="26"/>
                    <a:pt x="8" y="23"/>
                  </a:cubicBezTo>
                  <a:cubicBezTo>
                    <a:pt x="4" y="21"/>
                    <a:pt x="2" y="18"/>
                    <a:pt x="2" y="13"/>
                  </a:cubicBezTo>
                  <a:cubicBezTo>
                    <a:pt x="2" y="7"/>
                    <a:pt x="7" y="2"/>
                    <a:pt x="15" y="2"/>
                  </a:cubicBezTo>
                  <a:cubicBezTo>
                    <a:pt x="18" y="2"/>
                    <a:pt x="20" y="2"/>
                    <a:pt x="21" y="3"/>
                  </a:cubicBezTo>
                  <a:cubicBezTo>
                    <a:pt x="21" y="3"/>
                    <a:pt x="22" y="3"/>
                    <a:pt x="22" y="3"/>
                  </a:cubicBezTo>
                  <a:cubicBezTo>
                    <a:pt x="23" y="1"/>
                    <a:pt x="26" y="0"/>
                    <a:pt x="29" y="0"/>
                  </a:cubicBezTo>
                  <a:cubicBezTo>
                    <a:pt x="30" y="0"/>
                    <a:pt x="31" y="0"/>
                    <a:pt x="31" y="0"/>
                  </a:cubicBezTo>
                  <a:cubicBezTo>
                    <a:pt x="30" y="5"/>
                    <a:pt x="30" y="5"/>
                    <a:pt x="30" y="5"/>
                  </a:cubicBezTo>
                  <a:cubicBezTo>
                    <a:pt x="29" y="5"/>
                    <a:pt x="28" y="5"/>
                    <a:pt x="28" y="5"/>
                  </a:cubicBezTo>
                  <a:cubicBezTo>
                    <a:pt x="27" y="5"/>
                    <a:pt x="26" y="5"/>
                    <a:pt x="25" y="5"/>
                  </a:cubicBezTo>
                  <a:cubicBezTo>
                    <a:pt x="27" y="8"/>
                    <a:pt x="28" y="10"/>
                    <a:pt x="28" y="14"/>
                  </a:cubicBezTo>
                  <a:cubicBezTo>
                    <a:pt x="28" y="21"/>
                    <a:pt x="23" y="25"/>
                    <a:pt x="15" y="25"/>
                  </a:cubicBezTo>
                  <a:cubicBezTo>
                    <a:pt x="14" y="25"/>
                    <a:pt x="12" y="25"/>
                    <a:pt x="11" y="25"/>
                  </a:cubicBezTo>
                  <a:cubicBezTo>
                    <a:pt x="10" y="26"/>
                    <a:pt x="10" y="27"/>
                    <a:pt x="10" y="28"/>
                  </a:cubicBezTo>
                  <a:cubicBezTo>
                    <a:pt x="10" y="34"/>
                    <a:pt x="31" y="29"/>
                    <a:pt x="31" y="41"/>
                  </a:cubicBezTo>
                  <a:cubicBezTo>
                    <a:pt x="31" y="47"/>
                    <a:pt x="25" y="51"/>
                    <a:pt x="15" y="51"/>
                  </a:cubicBezTo>
                  <a:cubicBezTo>
                    <a:pt x="6" y="51"/>
                    <a:pt x="0" y="48"/>
                    <a:pt x="0" y="42"/>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27">
              <a:extLst>
                <a:ext uri="{FF2B5EF4-FFF2-40B4-BE49-F238E27FC236}">
                  <a16:creationId xmlns:a16="http://schemas.microsoft.com/office/drawing/2014/main" id="{DBFB8416-5D9F-4CC1-BF7E-E3EE4A343A4A}"/>
                </a:ext>
              </a:extLst>
            </p:cNvPr>
            <p:cNvSpPr>
              <a:spLocks/>
            </p:cNvSpPr>
            <p:nvPr userDrawn="1"/>
          </p:nvSpPr>
          <p:spPr bwMode="auto">
            <a:xfrm>
              <a:off x="676" y="241"/>
              <a:ext cx="23" cy="103"/>
            </a:xfrm>
            <a:custGeom>
              <a:avLst/>
              <a:gdLst>
                <a:gd name="T0" fmla="*/ 0 w 11"/>
                <a:gd name="T1" fmla="*/ 0 h 49"/>
                <a:gd name="T2" fmla="*/ 6 w 11"/>
                <a:gd name="T3" fmla="*/ 0 h 49"/>
                <a:gd name="T4" fmla="*/ 6 w 11"/>
                <a:gd name="T5" fmla="*/ 41 h 49"/>
                <a:gd name="T6" fmla="*/ 8 w 11"/>
                <a:gd name="T7" fmla="*/ 44 h 49"/>
                <a:gd name="T8" fmla="*/ 10 w 11"/>
                <a:gd name="T9" fmla="*/ 44 h 49"/>
                <a:gd name="T10" fmla="*/ 11 w 11"/>
                <a:gd name="T11" fmla="*/ 48 h 49"/>
                <a:gd name="T12" fmla="*/ 6 w 11"/>
                <a:gd name="T13" fmla="*/ 49 h 49"/>
                <a:gd name="T14" fmla="*/ 0 w 11"/>
                <a:gd name="T15" fmla="*/ 42 h 49"/>
                <a:gd name="T16" fmla="*/ 0 w 11"/>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9">
                  <a:moveTo>
                    <a:pt x="0" y="0"/>
                  </a:moveTo>
                  <a:cubicBezTo>
                    <a:pt x="6" y="0"/>
                    <a:pt x="6" y="0"/>
                    <a:pt x="6" y="0"/>
                  </a:cubicBezTo>
                  <a:cubicBezTo>
                    <a:pt x="6" y="41"/>
                    <a:pt x="6" y="41"/>
                    <a:pt x="6" y="41"/>
                  </a:cubicBezTo>
                  <a:cubicBezTo>
                    <a:pt x="6" y="43"/>
                    <a:pt x="6" y="44"/>
                    <a:pt x="8" y="44"/>
                  </a:cubicBezTo>
                  <a:cubicBezTo>
                    <a:pt x="9" y="44"/>
                    <a:pt x="10" y="44"/>
                    <a:pt x="10" y="44"/>
                  </a:cubicBezTo>
                  <a:cubicBezTo>
                    <a:pt x="11" y="48"/>
                    <a:pt x="11" y="48"/>
                    <a:pt x="11" y="48"/>
                  </a:cubicBezTo>
                  <a:cubicBezTo>
                    <a:pt x="10" y="49"/>
                    <a:pt x="8" y="49"/>
                    <a:pt x="6" y="49"/>
                  </a:cubicBezTo>
                  <a:cubicBezTo>
                    <a:pt x="2" y="49"/>
                    <a:pt x="0" y="47"/>
                    <a:pt x="0" y="42"/>
                  </a:cubicBez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28">
              <a:extLst>
                <a:ext uri="{FF2B5EF4-FFF2-40B4-BE49-F238E27FC236}">
                  <a16:creationId xmlns:a16="http://schemas.microsoft.com/office/drawing/2014/main" id="{B43AF915-112D-4BC0-848F-AB0FEB9BE4BA}"/>
                </a:ext>
              </a:extLst>
            </p:cNvPr>
            <p:cNvSpPr>
              <a:spLocks noEditPoints="1"/>
            </p:cNvSpPr>
            <p:nvPr userDrawn="1"/>
          </p:nvSpPr>
          <p:spPr bwMode="auto">
            <a:xfrm>
              <a:off x="707" y="245"/>
              <a:ext cx="17" cy="99"/>
            </a:xfrm>
            <a:custGeom>
              <a:avLst/>
              <a:gdLst>
                <a:gd name="T0" fmla="*/ 1 w 8"/>
                <a:gd name="T1" fmla="*/ 14 h 47"/>
                <a:gd name="T2" fmla="*/ 7 w 8"/>
                <a:gd name="T3" fmla="*/ 14 h 47"/>
                <a:gd name="T4" fmla="*/ 7 w 8"/>
                <a:gd name="T5" fmla="*/ 47 h 47"/>
                <a:gd name="T6" fmla="*/ 1 w 8"/>
                <a:gd name="T7" fmla="*/ 47 h 47"/>
                <a:gd name="T8" fmla="*/ 1 w 8"/>
                <a:gd name="T9" fmla="*/ 14 h 47"/>
                <a:gd name="T10" fmla="*/ 0 w 8"/>
                <a:gd name="T11" fmla="*/ 4 h 47"/>
                <a:gd name="T12" fmla="*/ 4 w 8"/>
                <a:gd name="T13" fmla="*/ 0 h 47"/>
                <a:gd name="T14" fmla="*/ 8 w 8"/>
                <a:gd name="T15" fmla="*/ 4 h 47"/>
                <a:gd name="T16" fmla="*/ 4 w 8"/>
                <a:gd name="T17" fmla="*/ 8 h 47"/>
                <a:gd name="T18" fmla="*/ 0 w 8"/>
                <a:gd name="T19" fmla="*/ 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47">
                  <a:moveTo>
                    <a:pt x="1" y="14"/>
                  </a:moveTo>
                  <a:cubicBezTo>
                    <a:pt x="7" y="14"/>
                    <a:pt x="7" y="14"/>
                    <a:pt x="7" y="14"/>
                  </a:cubicBezTo>
                  <a:cubicBezTo>
                    <a:pt x="7" y="47"/>
                    <a:pt x="7" y="47"/>
                    <a:pt x="7" y="47"/>
                  </a:cubicBezTo>
                  <a:cubicBezTo>
                    <a:pt x="1" y="47"/>
                    <a:pt x="1" y="47"/>
                    <a:pt x="1" y="47"/>
                  </a:cubicBezTo>
                  <a:lnTo>
                    <a:pt x="1" y="14"/>
                  </a:lnTo>
                  <a:close/>
                  <a:moveTo>
                    <a:pt x="0" y="4"/>
                  </a:moveTo>
                  <a:cubicBezTo>
                    <a:pt x="0" y="2"/>
                    <a:pt x="2" y="0"/>
                    <a:pt x="4" y="0"/>
                  </a:cubicBezTo>
                  <a:cubicBezTo>
                    <a:pt x="6" y="0"/>
                    <a:pt x="8" y="1"/>
                    <a:pt x="8" y="4"/>
                  </a:cubicBezTo>
                  <a:cubicBezTo>
                    <a:pt x="8" y="6"/>
                    <a:pt x="6" y="8"/>
                    <a:pt x="4" y="8"/>
                  </a:cubicBezTo>
                  <a:cubicBezTo>
                    <a:pt x="2" y="8"/>
                    <a:pt x="0" y="6"/>
                    <a:pt x="0" y="4"/>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29">
              <a:extLst>
                <a:ext uri="{FF2B5EF4-FFF2-40B4-BE49-F238E27FC236}">
                  <a16:creationId xmlns:a16="http://schemas.microsoft.com/office/drawing/2014/main" id="{A13722F5-A3E4-444B-8D18-201AF13DAA8D}"/>
                </a:ext>
              </a:extLst>
            </p:cNvPr>
            <p:cNvSpPr>
              <a:spLocks/>
            </p:cNvSpPr>
            <p:nvPr userDrawn="1"/>
          </p:nvSpPr>
          <p:spPr bwMode="auto">
            <a:xfrm>
              <a:off x="732" y="272"/>
              <a:ext cx="48" cy="74"/>
            </a:xfrm>
            <a:custGeom>
              <a:avLst/>
              <a:gdLst>
                <a:gd name="T0" fmla="*/ 2 w 23"/>
                <a:gd name="T1" fmla="*/ 27 h 35"/>
                <a:gd name="T2" fmla="*/ 11 w 23"/>
                <a:gd name="T3" fmla="*/ 30 h 35"/>
                <a:gd name="T4" fmla="*/ 17 w 23"/>
                <a:gd name="T5" fmla="*/ 25 h 35"/>
                <a:gd name="T6" fmla="*/ 2 w 23"/>
                <a:gd name="T7" fmla="*/ 10 h 35"/>
                <a:gd name="T8" fmla="*/ 13 w 23"/>
                <a:gd name="T9" fmla="*/ 0 h 35"/>
                <a:gd name="T10" fmla="*/ 22 w 23"/>
                <a:gd name="T11" fmla="*/ 2 h 35"/>
                <a:gd name="T12" fmla="*/ 22 w 23"/>
                <a:gd name="T13" fmla="*/ 7 h 35"/>
                <a:gd name="T14" fmla="*/ 14 w 23"/>
                <a:gd name="T15" fmla="*/ 5 h 35"/>
                <a:gd name="T16" fmla="*/ 8 w 23"/>
                <a:gd name="T17" fmla="*/ 9 h 35"/>
                <a:gd name="T18" fmla="*/ 23 w 23"/>
                <a:gd name="T19" fmla="*/ 25 h 35"/>
                <a:gd name="T20" fmla="*/ 11 w 23"/>
                <a:gd name="T21" fmla="*/ 35 h 35"/>
                <a:gd name="T22" fmla="*/ 0 w 23"/>
                <a:gd name="T23" fmla="*/ 32 h 35"/>
                <a:gd name="T24" fmla="*/ 2 w 23"/>
                <a:gd name="T2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35">
                  <a:moveTo>
                    <a:pt x="2" y="27"/>
                  </a:moveTo>
                  <a:cubicBezTo>
                    <a:pt x="4" y="28"/>
                    <a:pt x="7" y="30"/>
                    <a:pt x="11" y="30"/>
                  </a:cubicBezTo>
                  <a:cubicBezTo>
                    <a:pt x="14" y="30"/>
                    <a:pt x="17" y="28"/>
                    <a:pt x="17" y="25"/>
                  </a:cubicBezTo>
                  <a:cubicBezTo>
                    <a:pt x="17" y="18"/>
                    <a:pt x="2" y="21"/>
                    <a:pt x="2" y="10"/>
                  </a:cubicBezTo>
                  <a:cubicBezTo>
                    <a:pt x="2" y="5"/>
                    <a:pt x="6" y="0"/>
                    <a:pt x="13" y="0"/>
                  </a:cubicBezTo>
                  <a:cubicBezTo>
                    <a:pt x="17" y="0"/>
                    <a:pt x="20" y="1"/>
                    <a:pt x="22" y="2"/>
                  </a:cubicBezTo>
                  <a:cubicBezTo>
                    <a:pt x="22" y="7"/>
                    <a:pt x="22" y="7"/>
                    <a:pt x="22" y="7"/>
                  </a:cubicBezTo>
                  <a:cubicBezTo>
                    <a:pt x="20" y="6"/>
                    <a:pt x="17" y="5"/>
                    <a:pt x="14" y="5"/>
                  </a:cubicBezTo>
                  <a:cubicBezTo>
                    <a:pt x="11" y="5"/>
                    <a:pt x="8" y="6"/>
                    <a:pt x="8" y="9"/>
                  </a:cubicBezTo>
                  <a:cubicBezTo>
                    <a:pt x="8" y="16"/>
                    <a:pt x="23" y="14"/>
                    <a:pt x="23" y="25"/>
                  </a:cubicBezTo>
                  <a:cubicBezTo>
                    <a:pt x="23" y="32"/>
                    <a:pt x="18" y="35"/>
                    <a:pt x="11" y="35"/>
                  </a:cubicBezTo>
                  <a:cubicBezTo>
                    <a:pt x="6" y="35"/>
                    <a:pt x="3" y="33"/>
                    <a:pt x="0" y="32"/>
                  </a:cubicBezTo>
                  <a:lnTo>
                    <a:pt x="2" y="27"/>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30">
              <a:extLst>
                <a:ext uri="{FF2B5EF4-FFF2-40B4-BE49-F238E27FC236}">
                  <a16:creationId xmlns:a16="http://schemas.microsoft.com/office/drawing/2014/main" id="{F2A68FC6-B86B-4209-8392-4A36178E9774}"/>
                </a:ext>
              </a:extLst>
            </p:cNvPr>
            <p:cNvSpPr>
              <a:spLocks/>
            </p:cNvSpPr>
            <p:nvPr userDrawn="1"/>
          </p:nvSpPr>
          <p:spPr bwMode="auto">
            <a:xfrm>
              <a:off x="792" y="241"/>
              <a:ext cx="56" cy="103"/>
            </a:xfrm>
            <a:custGeom>
              <a:avLst/>
              <a:gdLst>
                <a:gd name="T0" fmla="*/ 0 w 27"/>
                <a:gd name="T1" fmla="*/ 0 h 49"/>
                <a:gd name="T2" fmla="*/ 6 w 27"/>
                <a:gd name="T3" fmla="*/ 0 h 49"/>
                <a:gd name="T4" fmla="*/ 6 w 27"/>
                <a:gd name="T5" fmla="*/ 20 h 49"/>
                <a:gd name="T6" fmla="*/ 17 w 27"/>
                <a:gd name="T7" fmla="*/ 15 h 49"/>
                <a:gd name="T8" fmla="*/ 27 w 27"/>
                <a:gd name="T9" fmla="*/ 27 h 49"/>
                <a:gd name="T10" fmla="*/ 27 w 27"/>
                <a:gd name="T11" fmla="*/ 49 h 49"/>
                <a:gd name="T12" fmla="*/ 21 w 27"/>
                <a:gd name="T13" fmla="*/ 49 h 49"/>
                <a:gd name="T14" fmla="*/ 21 w 27"/>
                <a:gd name="T15" fmla="*/ 29 h 49"/>
                <a:gd name="T16" fmla="*/ 15 w 27"/>
                <a:gd name="T17" fmla="*/ 21 h 49"/>
                <a:gd name="T18" fmla="*/ 6 w 27"/>
                <a:gd name="T19" fmla="*/ 25 h 49"/>
                <a:gd name="T20" fmla="*/ 6 w 27"/>
                <a:gd name="T21" fmla="*/ 49 h 49"/>
                <a:gd name="T22" fmla="*/ 0 w 27"/>
                <a:gd name="T23" fmla="*/ 49 h 49"/>
                <a:gd name="T24" fmla="*/ 0 w 27"/>
                <a:gd name="T2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49">
                  <a:moveTo>
                    <a:pt x="0" y="0"/>
                  </a:moveTo>
                  <a:cubicBezTo>
                    <a:pt x="6" y="0"/>
                    <a:pt x="6" y="0"/>
                    <a:pt x="6" y="0"/>
                  </a:cubicBezTo>
                  <a:cubicBezTo>
                    <a:pt x="6" y="20"/>
                    <a:pt x="6" y="20"/>
                    <a:pt x="6" y="20"/>
                  </a:cubicBezTo>
                  <a:cubicBezTo>
                    <a:pt x="9" y="17"/>
                    <a:pt x="13" y="15"/>
                    <a:pt x="17" y="15"/>
                  </a:cubicBezTo>
                  <a:cubicBezTo>
                    <a:pt x="22" y="15"/>
                    <a:pt x="27" y="19"/>
                    <a:pt x="27" y="27"/>
                  </a:cubicBezTo>
                  <a:cubicBezTo>
                    <a:pt x="27" y="49"/>
                    <a:pt x="27" y="49"/>
                    <a:pt x="27" y="49"/>
                  </a:cubicBezTo>
                  <a:cubicBezTo>
                    <a:pt x="21" y="49"/>
                    <a:pt x="21" y="49"/>
                    <a:pt x="21" y="49"/>
                  </a:cubicBezTo>
                  <a:cubicBezTo>
                    <a:pt x="21" y="29"/>
                    <a:pt x="21" y="29"/>
                    <a:pt x="21" y="29"/>
                  </a:cubicBezTo>
                  <a:cubicBezTo>
                    <a:pt x="21" y="24"/>
                    <a:pt x="20" y="21"/>
                    <a:pt x="15" y="21"/>
                  </a:cubicBezTo>
                  <a:cubicBezTo>
                    <a:pt x="12" y="21"/>
                    <a:pt x="9" y="23"/>
                    <a:pt x="6" y="25"/>
                  </a:cubicBezTo>
                  <a:cubicBezTo>
                    <a:pt x="6" y="49"/>
                    <a:pt x="6" y="49"/>
                    <a:pt x="6" y="49"/>
                  </a:cubicBezTo>
                  <a:cubicBezTo>
                    <a:pt x="0" y="49"/>
                    <a:pt x="0" y="49"/>
                    <a:pt x="0" y="49"/>
                  </a:cubicBez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31">
              <a:extLst>
                <a:ext uri="{FF2B5EF4-FFF2-40B4-BE49-F238E27FC236}">
                  <a16:creationId xmlns:a16="http://schemas.microsoft.com/office/drawing/2014/main" id="{F7FC3C74-97AD-4F6A-A259-91BE2AFCF76F}"/>
                </a:ext>
              </a:extLst>
            </p:cNvPr>
            <p:cNvSpPr>
              <a:spLocks noEditPoints="1"/>
            </p:cNvSpPr>
            <p:nvPr userDrawn="1"/>
          </p:nvSpPr>
          <p:spPr bwMode="auto">
            <a:xfrm>
              <a:off x="215" y="243"/>
              <a:ext cx="200" cy="91"/>
            </a:xfrm>
            <a:custGeom>
              <a:avLst/>
              <a:gdLst>
                <a:gd name="T0" fmla="*/ 35 w 96"/>
                <a:gd name="T1" fmla="*/ 0 h 43"/>
                <a:gd name="T2" fmla="*/ 35 w 96"/>
                <a:gd name="T3" fmla="*/ 43 h 43"/>
                <a:gd name="T4" fmla="*/ 22 w 96"/>
                <a:gd name="T5" fmla="*/ 36 h 43"/>
                <a:gd name="T6" fmla="*/ 8 w 96"/>
                <a:gd name="T7" fmla="*/ 25 h 43"/>
                <a:gd name="T8" fmla="*/ 2 w 96"/>
                <a:gd name="T9" fmla="*/ 14 h 43"/>
                <a:gd name="T10" fmla="*/ 0 w 96"/>
                <a:gd name="T11" fmla="*/ 0 h 43"/>
                <a:gd name="T12" fmla="*/ 35 w 96"/>
                <a:gd name="T13" fmla="*/ 0 h 43"/>
                <a:gd name="T14" fmla="*/ 96 w 96"/>
                <a:gd name="T15" fmla="*/ 0 h 43"/>
                <a:gd name="T16" fmla="*/ 94 w 96"/>
                <a:gd name="T17" fmla="*/ 14 h 43"/>
                <a:gd name="T18" fmla="*/ 88 w 96"/>
                <a:gd name="T19" fmla="*/ 25 h 43"/>
                <a:gd name="T20" fmla="*/ 74 w 96"/>
                <a:gd name="T21" fmla="*/ 36 h 43"/>
                <a:gd name="T22" fmla="*/ 61 w 96"/>
                <a:gd name="T23" fmla="*/ 43 h 43"/>
                <a:gd name="T24" fmla="*/ 61 w 96"/>
                <a:gd name="T25" fmla="*/ 0 h 43"/>
                <a:gd name="T26" fmla="*/ 96 w 96"/>
                <a:gd name="T2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43">
                  <a:moveTo>
                    <a:pt x="35" y="0"/>
                  </a:moveTo>
                  <a:cubicBezTo>
                    <a:pt x="35" y="43"/>
                    <a:pt x="35" y="43"/>
                    <a:pt x="35" y="43"/>
                  </a:cubicBezTo>
                  <a:cubicBezTo>
                    <a:pt x="24" y="38"/>
                    <a:pt x="22" y="37"/>
                    <a:pt x="22" y="36"/>
                  </a:cubicBezTo>
                  <a:cubicBezTo>
                    <a:pt x="18" y="34"/>
                    <a:pt x="12" y="31"/>
                    <a:pt x="8" y="25"/>
                  </a:cubicBezTo>
                  <a:cubicBezTo>
                    <a:pt x="5" y="22"/>
                    <a:pt x="3" y="19"/>
                    <a:pt x="2" y="14"/>
                  </a:cubicBezTo>
                  <a:cubicBezTo>
                    <a:pt x="1" y="10"/>
                    <a:pt x="0" y="5"/>
                    <a:pt x="0" y="0"/>
                  </a:cubicBezTo>
                  <a:lnTo>
                    <a:pt x="35" y="0"/>
                  </a:lnTo>
                  <a:close/>
                  <a:moveTo>
                    <a:pt x="96" y="0"/>
                  </a:moveTo>
                  <a:cubicBezTo>
                    <a:pt x="96" y="5"/>
                    <a:pt x="95" y="10"/>
                    <a:pt x="94" y="14"/>
                  </a:cubicBezTo>
                  <a:cubicBezTo>
                    <a:pt x="93" y="19"/>
                    <a:pt x="91" y="22"/>
                    <a:pt x="88" y="25"/>
                  </a:cubicBezTo>
                  <a:cubicBezTo>
                    <a:pt x="84" y="31"/>
                    <a:pt x="78" y="34"/>
                    <a:pt x="74" y="36"/>
                  </a:cubicBezTo>
                  <a:cubicBezTo>
                    <a:pt x="74" y="37"/>
                    <a:pt x="72" y="38"/>
                    <a:pt x="61" y="43"/>
                  </a:cubicBezTo>
                  <a:cubicBezTo>
                    <a:pt x="61" y="0"/>
                    <a:pt x="61" y="0"/>
                    <a:pt x="61" y="0"/>
                  </a:cubicBezTo>
                  <a:lnTo>
                    <a:pt x="96" y="0"/>
                  </a:lnTo>
                  <a:close/>
                </a:path>
              </a:pathLst>
            </a:custGeom>
            <a:noFill/>
            <a:ln w="3175" cap="flat">
              <a:solidFill>
                <a:srgbClr val="FFDD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1" name="Freeform 32">
              <a:extLst>
                <a:ext uri="{FF2B5EF4-FFF2-40B4-BE49-F238E27FC236}">
                  <a16:creationId xmlns:a16="http://schemas.microsoft.com/office/drawing/2014/main" id="{76CF05B4-702E-4974-B0E3-FAD1A8C5CBD0}"/>
                </a:ext>
              </a:extLst>
            </p:cNvPr>
            <p:cNvSpPr>
              <a:spLocks noEditPoints="1"/>
            </p:cNvSpPr>
            <p:nvPr userDrawn="1"/>
          </p:nvSpPr>
          <p:spPr bwMode="auto">
            <a:xfrm>
              <a:off x="215" y="108"/>
              <a:ext cx="200" cy="76"/>
            </a:xfrm>
            <a:custGeom>
              <a:avLst/>
              <a:gdLst>
                <a:gd name="T0" fmla="*/ 73 w 200"/>
                <a:gd name="T1" fmla="*/ 0 h 76"/>
                <a:gd name="T2" fmla="*/ 0 w 200"/>
                <a:gd name="T3" fmla="*/ 0 h 76"/>
                <a:gd name="T4" fmla="*/ 0 w 200"/>
                <a:gd name="T5" fmla="*/ 76 h 76"/>
                <a:gd name="T6" fmla="*/ 73 w 200"/>
                <a:gd name="T7" fmla="*/ 76 h 76"/>
                <a:gd name="T8" fmla="*/ 73 w 200"/>
                <a:gd name="T9" fmla="*/ 0 h 76"/>
                <a:gd name="T10" fmla="*/ 200 w 200"/>
                <a:gd name="T11" fmla="*/ 0 h 76"/>
                <a:gd name="T12" fmla="*/ 127 w 200"/>
                <a:gd name="T13" fmla="*/ 0 h 76"/>
                <a:gd name="T14" fmla="*/ 127 w 200"/>
                <a:gd name="T15" fmla="*/ 76 h 76"/>
                <a:gd name="T16" fmla="*/ 200 w 200"/>
                <a:gd name="T17" fmla="*/ 76 h 76"/>
                <a:gd name="T18" fmla="*/ 200 w 200"/>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76">
                  <a:moveTo>
                    <a:pt x="73" y="0"/>
                  </a:moveTo>
                  <a:lnTo>
                    <a:pt x="0" y="0"/>
                  </a:lnTo>
                  <a:lnTo>
                    <a:pt x="0" y="76"/>
                  </a:lnTo>
                  <a:lnTo>
                    <a:pt x="73" y="76"/>
                  </a:lnTo>
                  <a:lnTo>
                    <a:pt x="73" y="0"/>
                  </a:lnTo>
                  <a:close/>
                  <a:moveTo>
                    <a:pt x="200" y="0"/>
                  </a:moveTo>
                  <a:lnTo>
                    <a:pt x="127" y="0"/>
                  </a:lnTo>
                  <a:lnTo>
                    <a:pt x="127" y="76"/>
                  </a:lnTo>
                  <a:lnTo>
                    <a:pt x="200" y="76"/>
                  </a:lnTo>
                  <a:lnTo>
                    <a:pt x="200" y="0"/>
                  </a:lnTo>
                  <a:close/>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2" name="Freeform 33">
              <a:extLst>
                <a:ext uri="{FF2B5EF4-FFF2-40B4-BE49-F238E27FC236}">
                  <a16:creationId xmlns:a16="http://schemas.microsoft.com/office/drawing/2014/main" id="{D32280CA-964B-4044-9AE3-55FF31094FA1}"/>
                </a:ext>
              </a:extLst>
            </p:cNvPr>
            <p:cNvSpPr>
              <a:spLocks/>
            </p:cNvSpPr>
            <p:nvPr userDrawn="1"/>
          </p:nvSpPr>
          <p:spPr bwMode="auto">
            <a:xfrm>
              <a:off x="203" y="97"/>
              <a:ext cx="225" cy="264"/>
            </a:xfrm>
            <a:custGeom>
              <a:avLst/>
              <a:gdLst>
                <a:gd name="T0" fmla="*/ 54 w 108"/>
                <a:gd name="T1" fmla="*/ 125 h 125"/>
                <a:gd name="T2" fmla="*/ 53 w 108"/>
                <a:gd name="T3" fmla="*/ 124 h 125"/>
                <a:gd name="T4" fmla="*/ 25 w 108"/>
                <a:gd name="T5" fmla="*/ 110 h 125"/>
                <a:gd name="T6" fmla="*/ 0 w 108"/>
                <a:gd name="T7" fmla="*/ 65 h 125"/>
                <a:gd name="T8" fmla="*/ 0 w 108"/>
                <a:gd name="T9" fmla="*/ 0 h 125"/>
                <a:gd name="T10" fmla="*/ 108 w 108"/>
                <a:gd name="T11" fmla="*/ 0 h 125"/>
                <a:gd name="T12" fmla="*/ 108 w 108"/>
                <a:gd name="T13" fmla="*/ 65 h 125"/>
                <a:gd name="T14" fmla="*/ 83 w 108"/>
                <a:gd name="T15" fmla="*/ 110 h 125"/>
                <a:gd name="T16" fmla="*/ 55 w 108"/>
                <a:gd name="T17" fmla="*/ 124 h 125"/>
                <a:gd name="T18" fmla="*/ 54 w 108"/>
                <a:gd name="T19"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25">
                  <a:moveTo>
                    <a:pt x="54" y="125"/>
                  </a:moveTo>
                  <a:cubicBezTo>
                    <a:pt x="53" y="124"/>
                    <a:pt x="53" y="124"/>
                    <a:pt x="53" y="124"/>
                  </a:cubicBezTo>
                  <a:cubicBezTo>
                    <a:pt x="51" y="123"/>
                    <a:pt x="27" y="111"/>
                    <a:pt x="25" y="110"/>
                  </a:cubicBezTo>
                  <a:cubicBezTo>
                    <a:pt x="17" y="106"/>
                    <a:pt x="0" y="97"/>
                    <a:pt x="0" y="65"/>
                  </a:cubicBezTo>
                  <a:cubicBezTo>
                    <a:pt x="0" y="0"/>
                    <a:pt x="0" y="0"/>
                    <a:pt x="0" y="0"/>
                  </a:cubicBezTo>
                  <a:cubicBezTo>
                    <a:pt x="108" y="0"/>
                    <a:pt x="108" y="0"/>
                    <a:pt x="108" y="0"/>
                  </a:cubicBezTo>
                  <a:cubicBezTo>
                    <a:pt x="108" y="65"/>
                    <a:pt x="108" y="65"/>
                    <a:pt x="108" y="65"/>
                  </a:cubicBezTo>
                  <a:cubicBezTo>
                    <a:pt x="108" y="97"/>
                    <a:pt x="91" y="106"/>
                    <a:pt x="83" y="110"/>
                  </a:cubicBezTo>
                  <a:cubicBezTo>
                    <a:pt x="81" y="111"/>
                    <a:pt x="56" y="123"/>
                    <a:pt x="55" y="124"/>
                  </a:cubicBezTo>
                  <a:lnTo>
                    <a:pt x="54" y="125"/>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34">
              <a:extLst>
                <a:ext uri="{FF2B5EF4-FFF2-40B4-BE49-F238E27FC236}">
                  <a16:creationId xmlns:a16="http://schemas.microsoft.com/office/drawing/2014/main" id="{18F6AF13-FFD0-4C2E-9045-90495D8AD099}"/>
                </a:ext>
              </a:extLst>
            </p:cNvPr>
            <p:cNvSpPr>
              <a:spLocks/>
            </p:cNvSpPr>
            <p:nvPr userDrawn="1"/>
          </p:nvSpPr>
          <p:spPr bwMode="auto">
            <a:xfrm>
              <a:off x="209" y="101"/>
              <a:ext cx="213" cy="254"/>
            </a:xfrm>
            <a:custGeom>
              <a:avLst/>
              <a:gdLst>
                <a:gd name="T0" fmla="*/ 62 w 102"/>
                <a:gd name="T1" fmla="*/ 42 h 120"/>
                <a:gd name="T2" fmla="*/ 62 w 102"/>
                <a:gd name="T3" fmla="*/ 0 h 120"/>
                <a:gd name="T4" fmla="*/ 40 w 102"/>
                <a:gd name="T5" fmla="*/ 0 h 120"/>
                <a:gd name="T6" fmla="*/ 40 w 102"/>
                <a:gd name="T7" fmla="*/ 42 h 120"/>
                <a:gd name="T8" fmla="*/ 0 w 102"/>
                <a:gd name="T9" fmla="*/ 42 h 120"/>
                <a:gd name="T10" fmla="*/ 0 w 102"/>
                <a:gd name="T11" fmla="*/ 63 h 120"/>
                <a:gd name="T12" fmla="*/ 0 w 102"/>
                <a:gd name="T13" fmla="*/ 64 h 120"/>
                <a:gd name="T14" fmla="*/ 40 w 102"/>
                <a:gd name="T15" fmla="*/ 64 h 120"/>
                <a:gd name="T16" fmla="*/ 40 w 102"/>
                <a:gd name="T17" fmla="*/ 115 h 120"/>
                <a:gd name="T18" fmla="*/ 51 w 102"/>
                <a:gd name="T19" fmla="*/ 120 h 120"/>
                <a:gd name="T20" fmla="*/ 51 w 102"/>
                <a:gd name="T21" fmla="*/ 120 h 120"/>
                <a:gd name="T22" fmla="*/ 51 w 102"/>
                <a:gd name="T23" fmla="*/ 120 h 120"/>
                <a:gd name="T24" fmla="*/ 62 w 102"/>
                <a:gd name="T25" fmla="*/ 115 h 120"/>
                <a:gd name="T26" fmla="*/ 62 w 102"/>
                <a:gd name="T27" fmla="*/ 64 h 120"/>
                <a:gd name="T28" fmla="*/ 102 w 102"/>
                <a:gd name="T29" fmla="*/ 64 h 120"/>
                <a:gd name="T30" fmla="*/ 102 w 102"/>
                <a:gd name="T31" fmla="*/ 63 h 120"/>
                <a:gd name="T32" fmla="*/ 102 w 102"/>
                <a:gd name="T33" fmla="*/ 42 h 120"/>
                <a:gd name="T34" fmla="*/ 62 w 102"/>
                <a:gd name="T35" fmla="*/ 4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20">
                  <a:moveTo>
                    <a:pt x="62" y="42"/>
                  </a:moveTo>
                  <a:cubicBezTo>
                    <a:pt x="62" y="0"/>
                    <a:pt x="62" y="0"/>
                    <a:pt x="62" y="0"/>
                  </a:cubicBezTo>
                  <a:cubicBezTo>
                    <a:pt x="40" y="0"/>
                    <a:pt x="40" y="0"/>
                    <a:pt x="40" y="0"/>
                  </a:cubicBezTo>
                  <a:cubicBezTo>
                    <a:pt x="40" y="42"/>
                    <a:pt x="40" y="42"/>
                    <a:pt x="40" y="42"/>
                  </a:cubicBezTo>
                  <a:cubicBezTo>
                    <a:pt x="0" y="42"/>
                    <a:pt x="0" y="42"/>
                    <a:pt x="0" y="42"/>
                  </a:cubicBezTo>
                  <a:cubicBezTo>
                    <a:pt x="0" y="63"/>
                    <a:pt x="0" y="63"/>
                    <a:pt x="0" y="63"/>
                  </a:cubicBezTo>
                  <a:cubicBezTo>
                    <a:pt x="0" y="63"/>
                    <a:pt x="0" y="63"/>
                    <a:pt x="0" y="64"/>
                  </a:cubicBezTo>
                  <a:cubicBezTo>
                    <a:pt x="40" y="64"/>
                    <a:pt x="40" y="64"/>
                    <a:pt x="40" y="64"/>
                  </a:cubicBezTo>
                  <a:cubicBezTo>
                    <a:pt x="40" y="115"/>
                    <a:pt x="40" y="115"/>
                    <a:pt x="40" y="115"/>
                  </a:cubicBezTo>
                  <a:cubicBezTo>
                    <a:pt x="46" y="117"/>
                    <a:pt x="51" y="120"/>
                    <a:pt x="51" y="120"/>
                  </a:cubicBezTo>
                  <a:cubicBezTo>
                    <a:pt x="51" y="120"/>
                    <a:pt x="51" y="120"/>
                    <a:pt x="51" y="120"/>
                  </a:cubicBezTo>
                  <a:cubicBezTo>
                    <a:pt x="51" y="120"/>
                    <a:pt x="51" y="120"/>
                    <a:pt x="51" y="120"/>
                  </a:cubicBezTo>
                  <a:cubicBezTo>
                    <a:pt x="51" y="120"/>
                    <a:pt x="56" y="117"/>
                    <a:pt x="62" y="115"/>
                  </a:cubicBezTo>
                  <a:cubicBezTo>
                    <a:pt x="62" y="64"/>
                    <a:pt x="62" y="64"/>
                    <a:pt x="62" y="64"/>
                  </a:cubicBezTo>
                  <a:cubicBezTo>
                    <a:pt x="102" y="64"/>
                    <a:pt x="102" y="64"/>
                    <a:pt x="102" y="64"/>
                  </a:cubicBezTo>
                  <a:cubicBezTo>
                    <a:pt x="102" y="63"/>
                    <a:pt x="102" y="63"/>
                    <a:pt x="102" y="63"/>
                  </a:cubicBezTo>
                  <a:cubicBezTo>
                    <a:pt x="102" y="42"/>
                    <a:pt x="102" y="42"/>
                    <a:pt x="102" y="42"/>
                  </a:cubicBezTo>
                  <a:lnTo>
                    <a:pt x="62"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Rectangle 35">
              <a:extLst>
                <a:ext uri="{FF2B5EF4-FFF2-40B4-BE49-F238E27FC236}">
                  <a16:creationId xmlns:a16="http://schemas.microsoft.com/office/drawing/2014/main" id="{777CBFE5-3F7C-44BA-A514-AEFFEDCD51FB}"/>
                </a:ext>
              </a:extLst>
            </p:cNvPr>
            <p:cNvSpPr>
              <a:spLocks noChangeArrowheads="1"/>
            </p:cNvSpPr>
            <p:nvPr userDrawn="1"/>
          </p:nvSpPr>
          <p:spPr bwMode="auto">
            <a:xfrm>
              <a:off x="209" y="101"/>
              <a:ext cx="83" cy="89"/>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Rectangle 36">
              <a:extLst>
                <a:ext uri="{FF2B5EF4-FFF2-40B4-BE49-F238E27FC236}">
                  <a16:creationId xmlns:a16="http://schemas.microsoft.com/office/drawing/2014/main" id="{79053AE1-00EB-49D2-B965-F04C00FCB0EF}"/>
                </a:ext>
              </a:extLst>
            </p:cNvPr>
            <p:cNvSpPr>
              <a:spLocks noChangeArrowheads="1"/>
            </p:cNvSpPr>
            <p:nvPr userDrawn="1"/>
          </p:nvSpPr>
          <p:spPr bwMode="auto">
            <a:xfrm>
              <a:off x="338" y="101"/>
              <a:ext cx="84" cy="89"/>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37">
              <a:extLst>
                <a:ext uri="{FF2B5EF4-FFF2-40B4-BE49-F238E27FC236}">
                  <a16:creationId xmlns:a16="http://schemas.microsoft.com/office/drawing/2014/main" id="{BFBAFA70-9F82-463E-B900-856CFE196A37}"/>
                </a:ext>
              </a:extLst>
            </p:cNvPr>
            <p:cNvSpPr>
              <a:spLocks/>
            </p:cNvSpPr>
            <p:nvPr userDrawn="1"/>
          </p:nvSpPr>
          <p:spPr bwMode="auto">
            <a:xfrm>
              <a:off x="209" y="237"/>
              <a:ext cx="83" cy="107"/>
            </a:xfrm>
            <a:custGeom>
              <a:avLst/>
              <a:gdLst>
                <a:gd name="T0" fmla="*/ 40 w 40"/>
                <a:gd name="T1" fmla="*/ 0 h 51"/>
                <a:gd name="T2" fmla="*/ 0 w 40"/>
                <a:gd name="T3" fmla="*/ 0 h 51"/>
                <a:gd name="T4" fmla="*/ 23 w 40"/>
                <a:gd name="T5" fmla="*/ 42 h 51"/>
                <a:gd name="T6" fmla="*/ 40 w 40"/>
                <a:gd name="T7" fmla="*/ 51 h 51"/>
                <a:gd name="T8" fmla="*/ 40 w 40"/>
                <a:gd name="T9" fmla="*/ 0 h 51"/>
              </a:gdLst>
              <a:ahLst/>
              <a:cxnLst>
                <a:cxn ang="0">
                  <a:pos x="T0" y="T1"/>
                </a:cxn>
                <a:cxn ang="0">
                  <a:pos x="T2" y="T3"/>
                </a:cxn>
                <a:cxn ang="0">
                  <a:pos x="T4" y="T5"/>
                </a:cxn>
                <a:cxn ang="0">
                  <a:pos x="T6" y="T7"/>
                </a:cxn>
                <a:cxn ang="0">
                  <a:pos x="T8" y="T9"/>
                </a:cxn>
              </a:cxnLst>
              <a:rect l="0" t="0" r="r" b="b"/>
              <a:pathLst>
                <a:path w="40" h="51">
                  <a:moveTo>
                    <a:pt x="40" y="0"/>
                  </a:moveTo>
                  <a:cubicBezTo>
                    <a:pt x="0" y="0"/>
                    <a:pt x="0" y="0"/>
                    <a:pt x="0" y="0"/>
                  </a:cubicBezTo>
                  <a:cubicBezTo>
                    <a:pt x="0" y="29"/>
                    <a:pt x="15" y="38"/>
                    <a:pt x="23" y="42"/>
                  </a:cubicBezTo>
                  <a:cubicBezTo>
                    <a:pt x="24" y="43"/>
                    <a:pt x="33" y="47"/>
                    <a:pt x="40" y="51"/>
                  </a:cubicBezTo>
                  <a:lnTo>
                    <a:pt x="40" y="0"/>
                  </a:lnTo>
                  <a:close/>
                </a:path>
              </a:pathLst>
            </a:custGeom>
            <a:solidFill>
              <a:srgbClr val="E63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38">
              <a:extLst>
                <a:ext uri="{FF2B5EF4-FFF2-40B4-BE49-F238E27FC236}">
                  <a16:creationId xmlns:a16="http://schemas.microsoft.com/office/drawing/2014/main" id="{C9BB7948-3689-4425-8D60-D17C2362CB2E}"/>
                </a:ext>
              </a:extLst>
            </p:cNvPr>
            <p:cNvSpPr>
              <a:spLocks/>
            </p:cNvSpPr>
            <p:nvPr userDrawn="1"/>
          </p:nvSpPr>
          <p:spPr bwMode="auto">
            <a:xfrm>
              <a:off x="338" y="237"/>
              <a:ext cx="84" cy="107"/>
            </a:xfrm>
            <a:custGeom>
              <a:avLst/>
              <a:gdLst>
                <a:gd name="T0" fmla="*/ 0 w 40"/>
                <a:gd name="T1" fmla="*/ 0 h 51"/>
                <a:gd name="T2" fmla="*/ 0 w 40"/>
                <a:gd name="T3" fmla="*/ 51 h 51"/>
                <a:gd name="T4" fmla="*/ 17 w 40"/>
                <a:gd name="T5" fmla="*/ 42 h 51"/>
                <a:gd name="T6" fmla="*/ 40 w 40"/>
                <a:gd name="T7" fmla="*/ 0 h 51"/>
                <a:gd name="T8" fmla="*/ 0 w 40"/>
                <a:gd name="T9" fmla="*/ 0 h 51"/>
              </a:gdLst>
              <a:ahLst/>
              <a:cxnLst>
                <a:cxn ang="0">
                  <a:pos x="T0" y="T1"/>
                </a:cxn>
                <a:cxn ang="0">
                  <a:pos x="T2" y="T3"/>
                </a:cxn>
                <a:cxn ang="0">
                  <a:pos x="T4" y="T5"/>
                </a:cxn>
                <a:cxn ang="0">
                  <a:pos x="T6" y="T7"/>
                </a:cxn>
                <a:cxn ang="0">
                  <a:pos x="T8" y="T9"/>
                </a:cxn>
              </a:cxnLst>
              <a:rect l="0" t="0" r="r" b="b"/>
              <a:pathLst>
                <a:path w="40" h="51">
                  <a:moveTo>
                    <a:pt x="0" y="0"/>
                  </a:moveTo>
                  <a:cubicBezTo>
                    <a:pt x="0" y="51"/>
                    <a:pt x="0" y="51"/>
                    <a:pt x="0" y="51"/>
                  </a:cubicBezTo>
                  <a:cubicBezTo>
                    <a:pt x="7" y="47"/>
                    <a:pt x="16" y="43"/>
                    <a:pt x="17" y="42"/>
                  </a:cubicBezTo>
                  <a:cubicBezTo>
                    <a:pt x="25" y="38"/>
                    <a:pt x="40" y="29"/>
                    <a:pt x="40" y="0"/>
                  </a:cubicBezTo>
                  <a:lnTo>
                    <a:pt x="0" y="0"/>
                  </a:lnTo>
                  <a:close/>
                </a:path>
              </a:pathLst>
            </a:custGeom>
            <a:solidFill>
              <a:srgbClr val="E63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39">
              <a:extLst>
                <a:ext uri="{FF2B5EF4-FFF2-40B4-BE49-F238E27FC236}">
                  <a16:creationId xmlns:a16="http://schemas.microsoft.com/office/drawing/2014/main" id="{A620AC47-232A-4C75-9660-9343796B2607}"/>
                </a:ext>
              </a:extLst>
            </p:cNvPr>
            <p:cNvSpPr>
              <a:spLocks/>
            </p:cNvSpPr>
            <p:nvPr userDrawn="1"/>
          </p:nvSpPr>
          <p:spPr bwMode="auto">
            <a:xfrm>
              <a:off x="361" y="209"/>
              <a:ext cx="11" cy="23"/>
            </a:xfrm>
            <a:custGeom>
              <a:avLst/>
              <a:gdLst>
                <a:gd name="T0" fmla="*/ 3 w 5"/>
                <a:gd name="T1" fmla="*/ 2 h 11"/>
                <a:gd name="T2" fmla="*/ 4 w 5"/>
                <a:gd name="T3" fmla="*/ 1 h 11"/>
                <a:gd name="T4" fmla="*/ 3 w 5"/>
                <a:gd name="T5" fmla="*/ 0 h 11"/>
                <a:gd name="T6" fmla="*/ 2 w 5"/>
                <a:gd name="T7" fmla="*/ 1 h 11"/>
                <a:gd name="T8" fmla="*/ 2 w 5"/>
                <a:gd name="T9" fmla="*/ 2 h 11"/>
                <a:gd name="T10" fmla="*/ 0 w 5"/>
                <a:gd name="T11" fmla="*/ 8 h 11"/>
                <a:gd name="T12" fmla="*/ 2 w 5"/>
                <a:gd name="T13" fmla="*/ 8 h 11"/>
                <a:gd name="T14" fmla="*/ 3 w 5"/>
                <a:gd name="T15" fmla="*/ 11 h 11"/>
                <a:gd name="T16" fmla="*/ 3 w 5"/>
                <a:gd name="T17" fmla="*/ 8 h 11"/>
                <a:gd name="T18" fmla="*/ 5 w 5"/>
                <a:gd name="T19" fmla="*/ 8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4" y="1"/>
                    <a:pt x="4" y="1"/>
                    <a:pt x="4" y="1"/>
                  </a:cubicBezTo>
                  <a:cubicBezTo>
                    <a:pt x="3" y="0"/>
                    <a:pt x="3" y="0"/>
                    <a:pt x="3" y="0"/>
                  </a:cubicBezTo>
                  <a:cubicBezTo>
                    <a:pt x="2" y="1"/>
                    <a:pt x="2" y="1"/>
                    <a:pt x="2" y="1"/>
                  </a:cubicBezTo>
                  <a:cubicBezTo>
                    <a:pt x="2" y="2"/>
                    <a:pt x="2" y="2"/>
                    <a:pt x="2" y="2"/>
                  </a:cubicBezTo>
                  <a:cubicBezTo>
                    <a:pt x="2" y="2"/>
                    <a:pt x="2" y="7"/>
                    <a:pt x="0" y="8"/>
                  </a:cubicBezTo>
                  <a:cubicBezTo>
                    <a:pt x="0" y="8"/>
                    <a:pt x="1" y="9"/>
                    <a:pt x="2" y="8"/>
                  </a:cubicBezTo>
                  <a:cubicBezTo>
                    <a:pt x="2" y="8"/>
                    <a:pt x="2" y="9"/>
                    <a:pt x="3" y="11"/>
                  </a:cubicBezTo>
                  <a:cubicBezTo>
                    <a:pt x="3" y="9"/>
                    <a:pt x="3" y="8"/>
                    <a:pt x="3" y="8"/>
                  </a:cubicBezTo>
                  <a:cubicBezTo>
                    <a:pt x="4" y="9"/>
                    <a:pt x="5" y="8"/>
                    <a:pt x="5"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40">
              <a:extLst>
                <a:ext uri="{FF2B5EF4-FFF2-40B4-BE49-F238E27FC236}">
                  <a16:creationId xmlns:a16="http://schemas.microsoft.com/office/drawing/2014/main" id="{3B2170E1-9E48-48B6-A735-72F1B63EB83C}"/>
                </a:ext>
              </a:extLst>
            </p:cNvPr>
            <p:cNvSpPr>
              <a:spLocks/>
            </p:cNvSpPr>
            <p:nvPr userDrawn="1"/>
          </p:nvSpPr>
          <p:spPr bwMode="auto">
            <a:xfrm>
              <a:off x="374"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41">
              <a:extLst>
                <a:ext uri="{FF2B5EF4-FFF2-40B4-BE49-F238E27FC236}">
                  <a16:creationId xmlns:a16="http://schemas.microsoft.com/office/drawing/2014/main" id="{1994905A-06D6-4B36-B86D-B9BF395707C6}"/>
                </a:ext>
              </a:extLst>
            </p:cNvPr>
            <p:cNvSpPr>
              <a:spLocks/>
            </p:cNvSpPr>
            <p:nvPr userDrawn="1"/>
          </p:nvSpPr>
          <p:spPr bwMode="auto">
            <a:xfrm>
              <a:off x="388" y="209"/>
              <a:ext cx="13"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2" y="9"/>
                    <a:pt x="3" y="11"/>
                  </a:cubicBezTo>
                  <a:cubicBezTo>
                    <a:pt x="3"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42">
              <a:extLst>
                <a:ext uri="{FF2B5EF4-FFF2-40B4-BE49-F238E27FC236}">
                  <a16:creationId xmlns:a16="http://schemas.microsoft.com/office/drawing/2014/main" id="{D5DD2238-B7D3-41E8-8078-0429B9A197D0}"/>
                </a:ext>
              </a:extLst>
            </p:cNvPr>
            <p:cNvSpPr>
              <a:spLocks/>
            </p:cNvSpPr>
            <p:nvPr userDrawn="1"/>
          </p:nvSpPr>
          <p:spPr bwMode="auto">
            <a:xfrm>
              <a:off x="403" y="192"/>
              <a:ext cx="10" cy="23"/>
            </a:xfrm>
            <a:custGeom>
              <a:avLst/>
              <a:gdLst>
                <a:gd name="T0" fmla="*/ 3 w 5"/>
                <a:gd name="T1" fmla="*/ 2 h 11"/>
                <a:gd name="T2" fmla="*/ 3 w 5"/>
                <a:gd name="T3" fmla="*/ 1 h 11"/>
                <a:gd name="T4" fmla="*/ 2 w 5"/>
                <a:gd name="T5" fmla="*/ 0 h 11"/>
                <a:gd name="T6" fmla="*/ 1 w 5"/>
                <a:gd name="T7" fmla="*/ 1 h 11"/>
                <a:gd name="T8" fmla="*/ 2 w 5"/>
                <a:gd name="T9" fmla="*/ 2 h 11"/>
                <a:gd name="T10" fmla="*/ 0 w 5"/>
                <a:gd name="T11" fmla="*/ 9 h 11"/>
                <a:gd name="T12" fmla="*/ 2 w 5"/>
                <a:gd name="T13" fmla="*/ 9 h 11"/>
                <a:gd name="T14" fmla="*/ 2 w 5"/>
                <a:gd name="T15" fmla="*/ 11 h 11"/>
                <a:gd name="T16" fmla="*/ 3 w 5"/>
                <a:gd name="T17" fmla="*/ 9 h 11"/>
                <a:gd name="T18" fmla="*/ 5 w 5"/>
                <a:gd name="T19" fmla="*/ 9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3" y="1"/>
                    <a:pt x="3" y="1"/>
                    <a:pt x="3" y="1"/>
                  </a:cubicBezTo>
                  <a:cubicBezTo>
                    <a:pt x="2" y="0"/>
                    <a:pt x="2" y="0"/>
                    <a:pt x="2" y="0"/>
                  </a:cubicBezTo>
                  <a:cubicBezTo>
                    <a:pt x="1" y="1"/>
                    <a:pt x="1" y="1"/>
                    <a:pt x="1" y="1"/>
                  </a:cubicBezTo>
                  <a:cubicBezTo>
                    <a:pt x="2" y="2"/>
                    <a:pt x="2" y="2"/>
                    <a:pt x="2" y="2"/>
                  </a:cubicBezTo>
                  <a:cubicBezTo>
                    <a:pt x="2" y="3"/>
                    <a:pt x="2" y="7"/>
                    <a:pt x="0" y="9"/>
                  </a:cubicBezTo>
                  <a:cubicBezTo>
                    <a:pt x="0" y="9"/>
                    <a:pt x="0" y="9"/>
                    <a:pt x="2" y="9"/>
                  </a:cubicBezTo>
                  <a:cubicBezTo>
                    <a:pt x="2" y="9"/>
                    <a:pt x="2" y="10"/>
                    <a:pt x="2" y="11"/>
                  </a:cubicBezTo>
                  <a:cubicBezTo>
                    <a:pt x="3" y="10"/>
                    <a:pt x="3" y="9"/>
                    <a:pt x="3" y="9"/>
                  </a:cubicBezTo>
                  <a:cubicBezTo>
                    <a:pt x="4" y="9"/>
                    <a:pt x="5" y="9"/>
                    <a:pt x="5"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43">
              <a:extLst>
                <a:ext uri="{FF2B5EF4-FFF2-40B4-BE49-F238E27FC236}">
                  <a16:creationId xmlns:a16="http://schemas.microsoft.com/office/drawing/2014/main" id="{F29E0BCA-D619-448A-A4DA-C5E357CBC616}"/>
                </a:ext>
              </a:extLst>
            </p:cNvPr>
            <p:cNvSpPr>
              <a:spLocks/>
            </p:cNvSpPr>
            <p:nvPr userDrawn="1"/>
          </p:nvSpPr>
          <p:spPr bwMode="auto">
            <a:xfrm>
              <a:off x="347"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44">
              <a:extLst>
                <a:ext uri="{FF2B5EF4-FFF2-40B4-BE49-F238E27FC236}">
                  <a16:creationId xmlns:a16="http://schemas.microsoft.com/office/drawing/2014/main" id="{37A7E205-2687-4D5A-9389-71A27D7867A0}"/>
                </a:ext>
              </a:extLst>
            </p:cNvPr>
            <p:cNvSpPr>
              <a:spLocks/>
            </p:cNvSpPr>
            <p:nvPr userDrawn="1"/>
          </p:nvSpPr>
          <p:spPr bwMode="auto">
            <a:xfrm>
              <a:off x="230" y="209"/>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3" y="9"/>
                    <a:pt x="3" y="11"/>
                  </a:cubicBezTo>
                  <a:cubicBezTo>
                    <a:pt x="4"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45">
              <a:extLst>
                <a:ext uri="{FF2B5EF4-FFF2-40B4-BE49-F238E27FC236}">
                  <a16:creationId xmlns:a16="http://schemas.microsoft.com/office/drawing/2014/main" id="{BB804879-17EB-41B1-B285-C86EF7ABEF60}"/>
                </a:ext>
              </a:extLst>
            </p:cNvPr>
            <p:cNvSpPr>
              <a:spLocks/>
            </p:cNvSpPr>
            <p:nvPr userDrawn="1"/>
          </p:nvSpPr>
          <p:spPr bwMode="auto">
            <a:xfrm>
              <a:off x="245"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46">
              <a:extLst>
                <a:ext uri="{FF2B5EF4-FFF2-40B4-BE49-F238E27FC236}">
                  <a16:creationId xmlns:a16="http://schemas.microsoft.com/office/drawing/2014/main" id="{1C28758D-2377-41A3-A2F4-65DEE0301BD9}"/>
                </a:ext>
              </a:extLst>
            </p:cNvPr>
            <p:cNvSpPr>
              <a:spLocks/>
            </p:cNvSpPr>
            <p:nvPr userDrawn="1"/>
          </p:nvSpPr>
          <p:spPr bwMode="auto">
            <a:xfrm>
              <a:off x="259" y="209"/>
              <a:ext cx="11" cy="23"/>
            </a:xfrm>
            <a:custGeom>
              <a:avLst/>
              <a:gdLst>
                <a:gd name="T0" fmla="*/ 3 w 5"/>
                <a:gd name="T1" fmla="*/ 2 h 11"/>
                <a:gd name="T2" fmla="*/ 3 w 5"/>
                <a:gd name="T3" fmla="*/ 1 h 11"/>
                <a:gd name="T4" fmla="*/ 2 w 5"/>
                <a:gd name="T5" fmla="*/ 0 h 11"/>
                <a:gd name="T6" fmla="*/ 1 w 5"/>
                <a:gd name="T7" fmla="*/ 1 h 11"/>
                <a:gd name="T8" fmla="*/ 2 w 5"/>
                <a:gd name="T9" fmla="*/ 2 h 11"/>
                <a:gd name="T10" fmla="*/ 0 w 5"/>
                <a:gd name="T11" fmla="*/ 8 h 11"/>
                <a:gd name="T12" fmla="*/ 2 w 5"/>
                <a:gd name="T13" fmla="*/ 8 h 11"/>
                <a:gd name="T14" fmla="*/ 2 w 5"/>
                <a:gd name="T15" fmla="*/ 11 h 11"/>
                <a:gd name="T16" fmla="*/ 3 w 5"/>
                <a:gd name="T17" fmla="*/ 8 h 11"/>
                <a:gd name="T18" fmla="*/ 5 w 5"/>
                <a:gd name="T19" fmla="*/ 8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3" y="1"/>
                    <a:pt x="3" y="1"/>
                    <a:pt x="3" y="1"/>
                  </a:cubicBezTo>
                  <a:cubicBezTo>
                    <a:pt x="2" y="0"/>
                    <a:pt x="2" y="0"/>
                    <a:pt x="2" y="0"/>
                  </a:cubicBezTo>
                  <a:cubicBezTo>
                    <a:pt x="1" y="1"/>
                    <a:pt x="1" y="1"/>
                    <a:pt x="1" y="1"/>
                  </a:cubicBezTo>
                  <a:cubicBezTo>
                    <a:pt x="2" y="2"/>
                    <a:pt x="2" y="2"/>
                    <a:pt x="2" y="2"/>
                  </a:cubicBezTo>
                  <a:cubicBezTo>
                    <a:pt x="2" y="2"/>
                    <a:pt x="2" y="7"/>
                    <a:pt x="0" y="8"/>
                  </a:cubicBezTo>
                  <a:cubicBezTo>
                    <a:pt x="0" y="8"/>
                    <a:pt x="0" y="9"/>
                    <a:pt x="2" y="8"/>
                  </a:cubicBezTo>
                  <a:cubicBezTo>
                    <a:pt x="2" y="8"/>
                    <a:pt x="2" y="9"/>
                    <a:pt x="2" y="11"/>
                  </a:cubicBezTo>
                  <a:cubicBezTo>
                    <a:pt x="3" y="9"/>
                    <a:pt x="3" y="8"/>
                    <a:pt x="3" y="8"/>
                  </a:cubicBezTo>
                  <a:cubicBezTo>
                    <a:pt x="4" y="9"/>
                    <a:pt x="5" y="8"/>
                    <a:pt x="5"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47">
              <a:extLst>
                <a:ext uri="{FF2B5EF4-FFF2-40B4-BE49-F238E27FC236}">
                  <a16:creationId xmlns:a16="http://schemas.microsoft.com/office/drawing/2014/main" id="{A972A2B5-6D18-4287-959B-78B6A4E89122}"/>
                </a:ext>
              </a:extLst>
            </p:cNvPr>
            <p:cNvSpPr>
              <a:spLocks/>
            </p:cNvSpPr>
            <p:nvPr userDrawn="1"/>
          </p:nvSpPr>
          <p:spPr bwMode="auto">
            <a:xfrm>
              <a:off x="272"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48">
              <a:extLst>
                <a:ext uri="{FF2B5EF4-FFF2-40B4-BE49-F238E27FC236}">
                  <a16:creationId xmlns:a16="http://schemas.microsoft.com/office/drawing/2014/main" id="{88CEF147-EA93-4F20-9A90-F3A9C7D34043}"/>
                </a:ext>
              </a:extLst>
            </p:cNvPr>
            <p:cNvSpPr>
              <a:spLocks/>
            </p:cNvSpPr>
            <p:nvPr userDrawn="1"/>
          </p:nvSpPr>
          <p:spPr bwMode="auto">
            <a:xfrm>
              <a:off x="218" y="192"/>
              <a:ext cx="10" cy="23"/>
            </a:xfrm>
            <a:custGeom>
              <a:avLst/>
              <a:gdLst>
                <a:gd name="T0" fmla="*/ 3 w 5"/>
                <a:gd name="T1" fmla="*/ 2 h 11"/>
                <a:gd name="T2" fmla="*/ 4 w 5"/>
                <a:gd name="T3" fmla="*/ 1 h 11"/>
                <a:gd name="T4" fmla="*/ 3 w 5"/>
                <a:gd name="T5" fmla="*/ 0 h 11"/>
                <a:gd name="T6" fmla="*/ 2 w 5"/>
                <a:gd name="T7" fmla="*/ 1 h 11"/>
                <a:gd name="T8" fmla="*/ 2 w 5"/>
                <a:gd name="T9" fmla="*/ 2 h 11"/>
                <a:gd name="T10" fmla="*/ 0 w 5"/>
                <a:gd name="T11" fmla="*/ 9 h 11"/>
                <a:gd name="T12" fmla="*/ 2 w 5"/>
                <a:gd name="T13" fmla="*/ 9 h 11"/>
                <a:gd name="T14" fmla="*/ 3 w 5"/>
                <a:gd name="T15" fmla="*/ 11 h 11"/>
                <a:gd name="T16" fmla="*/ 3 w 5"/>
                <a:gd name="T17" fmla="*/ 9 h 11"/>
                <a:gd name="T18" fmla="*/ 5 w 5"/>
                <a:gd name="T19" fmla="*/ 9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4" y="1"/>
                    <a:pt x="4" y="1"/>
                    <a:pt x="4" y="1"/>
                  </a:cubicBezTo>
                  <a:cubicBezTo>
                    <a:pt x="3" y="0"/>
                    <a:pt x="3" y="0"/>
                    <a:pt x="3" y="0"/>
                  </a:cubicBezTo>
                  <a:cubicBezTo>
                    <a:pt x="2" y="1"/>
                    <a:pt x="2" y="1"/>
                    <a:pt x="2" y="1"/>
                  </a:cubicBezTo>
                  <a:cubicBezTo>
                    <a:pt x="2" y="2"/>
                    <a:pt x="2" y="2"/>
                    <a:pt x="2" y="2"/>
                  </a:cubicBezTo>
                  <a:cubicBezTo>
                    <a:pt x="2" y="3"/>
                    <a:pt x="2" y="7"/>
                    <a:pt x="0" y="9"/>
                  </a:cubicBezTo>
                  <a:cubicBezTo>
                    <a:pt x="0" y="9"/>
                    <a:pt x="1" y="9"/>
                    <a:pt x="2" y="9"/>
                  </a:cubicBezTo>
                  <a:cubicBezTo>
                    <a:pt x="2" y="9"/>
                    <a:pt x="2" y="10"/>
                    <a:pt x="3" y="11"/>
                  </a:cubicBezTo>
                  <a:cubicBezTo>
                    <a:pt x="3" y="10"/>
                    <a:pt x="3" y="9"/>
                    <a:pt x="3" y="9"/>
                  </a:cubicBezTo>
                  <a:cubicBezTo>
                    <a:pt x="5" y="9"/>
                    <a:pt x="5" y="9"/>
                    <a:pt x="5"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49">
              <a:extLst>
                <a:ext uri="{FF2B5EF4-FFF2-40B4-BE49-F238E27FC236}">
                  <a16:creationId xmlns:a16="http://schemas.microsoft.com/office/drawing/2014/main" id="{435EEA40-2BAF-4257-9F1C-C5809F327297}"/>
                </a:ext>
              </a:extLst>
            </p:cNvPr>
            <p:cNvSpPr>
              <a:spLocks/>
            </p:cNvSpPr>
            <p:nvPr userDrawn="1"/>
          </p:nvSpPr>
          <p:spPr bwMode="auto">
            <a:xfrm>
              <a:off x="309" y="243"/>
              <a:ext cx="13" cy="25"/>
            </a:xfrm>
            <a:custGeom>
              <a:avLst/>
              <a:gdLst>
                <a:gd name="T0" fmla="*/ 3 w 6"/>
                <a:gd name="T1" fmla="*/ 3 h 12"/>
                <a:gd name="T2" fmla="*/ 4 w 6"/>
                <a:gd name="T3" fmla="*/ 2 h 12"/>
                <a:gd name="T4" fmla="*/ 3 w 6"/>
                <a:gd name="T5" fmla="*/ 0 h 12"/>
                <a:gd name="T6" fmla="*/ 2 w 6"/>
                <a:gd name="T7" fmla="*/ 2 h 12"/>
                <a:gd name="T8" fmla="*/ 3 w 6"/>
                <a:gd name="T9" fmla="*/ 3 h 12"/>
                <a:gd name="T10" fmla="*/ 0 w 6"/>
                <a:gd name="T11" fmla="*/ 9 h 12"/>
                <a:gd name="T12" fmla="*/ 2 w 6"/>
                <a:gd name="T13" fmla="*/ 9 h 12"/>
                <a:gd name="T14" fmla="*/ 3 w 6"/>
                <a:gd name="T15" fmla="*/ 12 h 12"/>
                <a:gd name="T16" fmla="*/ 4 w 6"/>
                <a:gd name="T17" fmla="*/ 9 h 12"/>
                <a:gd name="T18" fmla="*/ 6 w 6"/>
                <a:gd name="T19" fmla="*/ 9 h 12"/>
                <a:gd name="T20" fmla="*/ 3 w 6"/>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2">
                  <a:moveTo>
                    <a:pt x="3" y="3"/>
                  </a:moveTo>
                  <a:cubicBezTo>
                    <a:pt x="4" y="2"/>
                    <a:pt x="4" y="2"/>
                    <a:pt x="4" y="2"/>
                  </a:cubicBezTo>
                  <a:cubicBezTo>
                    <a:pt x="3" y="0"/>
                    <a:pt x="3" y="0"/>
                    <a:pt x="3" y="0"/>
                  </a:cubicBezTo>
                  <a:cubicBezTo>
                    <a:pt x="2" y="2"/>
                    <a:pt x="2" y="2"/>
                    <a:pt x="2" y="2"/>
                  </a:cubicBezTo>
                  <a:cubicBezTo>
                    <a:pt x="3" y="3"/>
                    <a:pt x="3" y="3"/>
                    <a:pt x="3" y="3"/>
                  </a:cubicBezTo>
                  <a:cubicBezTo>
                    <a:pt x="3" y="3"/>
                    <a:pt x="3" y="8"/>
                    <a:pt x="0" y="9"/>
                  </a:cubicBezTo>
                  <a:cubicBezTo>
                    <a:pt x="0" y="9"/>
                    <a:pt x="1" y="9"/>
                    <a:pt x="2" y="9"/>
                  </a:cubicBezTo>
                  <a:cubicBezTo>
                    <a:pt x="2" y="9"/>
                    <a:pt x="2" y="10"/>
                    <a:pt x="3" y="12"/>
                  </a:cubicBezTo>
                  <a:cubicBezTo>
                    <a:pt x="4" y="10"/>
                    <a:pt x="4" y="9"/>
                    <a:pt x="4" y="9"/>
                  </a:cubicBezTo>
                  <a:cubicBezTo>
                    <a:pt x="5" y="9"/>
                    <a:pt x="6" y="9"/>
                    <a:pt x="6" y="9"/>
                  </a:cubicBezTo>
                  <a:cubicBezTo>
                    <a:pt x="3" y="8"/>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50">
              <a:extLst>
                <a:ext uri="{FF2B5EF4-FFF2-40B4-BE49-F238E27FC236}">
                  <a16:creationId xmlns:a16="http://schemas.microsoft.com/office/drawing/2014/main" id="{73470AD0-7CDD-4F7A-8DA1-ECF35E2A7149}"/>
                </a:ext>
              </a:extLst>
            </p:cNvPr>
            <p:cNvSpPr>
              <a:spLocks/>
            </p:cNvSpPr>
            <p:nvPr userDrawn="1"/>
          </p:nvSpPr>
          <p:spPr bwMode="auto">
            <a:xfrm>
              <a:off x="309" y="291"/>
              <a:ext cx="13"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8 h 11"/>
                <a:gd name="T14" fmla="*/ 3 w 6"/>
                <a:gd name="T15" fmla="*/ 11 h 11"/>
                <a:gd name="T16" fmla="*/ 4 w 6"/>
                <a:gd name="T17" fmla="*/ 8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8"/>
                  </a:cubicBezTo>
                  <a:cubicBezTo>
                    <a:pt x="2" y="8"/>
                    <a:pt x="2" y="10"/>
                    <a:pt x="3" y="11"/>
                  </a:cubicBezTo>
                  <a:cubicBezTo>
                    <a:pt x="4" y="10"/>
                    <a:pt x="4" y="8"/>
                    <a:pt x="4" y="8"/>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51">
              <a:extLst>
                <a:ext uri="{FF2B5EF4-FFF2-40B4-BE49-F238E27FC236}">
                  <a16:creationId xmlns:a16="http://schemas.microsoft.com/office/drawing/2014/main" id="{CDFA6BE3-1F68-49C1-BCBA-107B91601091}"/>
                </a:ext>
              </a:extLst>
            </p:cNvPr>
            <p:cNvSpPr>
              <a:spLocks/>
            </p:cNvSpPr>
            <p:nvPr userDrawn="1"/>
          </p:nvSpPr>
          <p:spPr bwMode="auto">
            <a:xfrm>
              <a:off x="322" y="268"/>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8"/>
                    <a:pt x="2" y="8"/>
                  </a:cubicBezTo>
                  <a:cubicBezTo>
                    <a:pt x="2" y="8"/>
                    <a:pt x="3" y="9"/>
                    <a:pt x="3" y="11"/>
                  </a:cubicBezTo>
                  <a:cubicBezTo>
                    <a:pt x="4" y="9"/>
                    <a:pt x="4" y="8"/>
                    <a:pt x="4" y="8"/>
                  </a:cubicBezTo>
                  <a:cubicBezTo>
                    <a:pt x="5" y="8"/>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52">
              <a:extLst>
                <a:ext uri="{FF2B5EF4-FFF2-40B4-BE49-F238E27FC236}">
                  <a16:creationId xmlns:a16="http://schemas.microsoft.com/office/drawing/2014/main" id="{AB9DFD63-5B04-46F7-8CED-5894D9499DD0}"/>
                </a:ext>
              </a:extLst>
            </p:cNvPr>
            <p:cNvSpPr>
              <a:spLocks/>
            </p:cNvSpPr>
            <p:nvPr userDrawn="1"/>
          </p:nvSpPr>
          <p:spPr bwMode="auto">
            <a:xfrm>
              <a:off x="297" y="268"/>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8"/>
                    <a:pt x="2" y="8"/>
                  </a:cubicBezTo>
                  <a:cubicBezTo>
                    <a:pt x="2" y="8"/>
                    <a:pt x="2" y="9"/>
                    <a:pt x="3" y="11"/>
                  </a:cubicBezTo>
                  <a:cubicBezTo>
                    <a:pt x="3" y="9"/>
                    <a:pt x="4" y="8"/>
                    <a:pt x="4" y="8"/>
                  </a:cubicBezTo>
                  <a:cubicBezTo>
                    <a:pt x="5" y="8"/>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53">
              <a:extLst>
                <a:ext uri="{FF2B5EF4-FFF2-40B4-BE49-F238E27FC236}">
                  <a16:creationId xmlns:a16="http://schemas.microsoft.com/office/drawing/2014/main" id="{C5243EA2-3D35-42F3-ABEC-CC81E378AC04}"/>
                </a:ext>
              </a:extLst>
            </p:cNvPr>
            <p:cNvSpPr>
              <a:spLocks/>
            </p:cNvSpPr>
            <p:nvPr userDrawn="1"/>
          </p:nvSpPr>
          <p:spPr bwMode="auto">
            <a:xfrm>
              <a:off x="322" y="315"/>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54">
              <a:extLst>
                <a:ext uri="{FF2B5EF4-FFF2-40B4-BE49-F238E27FC236}">
                  <a16:creationId xmlns:a16="http://schemas.microsoft.com/office/drawing/2014/main" id="{74BAA26D-AB7D-45DE-A898-5746D65925B6}"/>
                </a:ext>
              </a:extLst>
            </p:cNvPr>
            <p:cNvSpPr>
              <a:spLocks/>
            </p:cNvSpPr>
            <p:nvPr userDrawn="1"/>
          </p:nvSpPr>
          <p:spPr bwMode="auto">
            <a:xfrm>
              <a:off x="297" y="315"/>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55">
              <a:extLst>
                <a:ext uri="{FF2B5EF4-FFF2-40B4-BE49-F238E27FC236}">
                  <a16:creationId xmlns:a16="http://schemas.microsoft.com/office/drawing/2014/main" id="{A33B69B4-5F9D-4B51-A0F7-CE134D4ADD42}"/>
                </a:ext>
              </a:extLst>
            </p:cNvPr>
            <p:cNvSpPr>
              <a:spLocks/>
            </p:cNvSpPr>
            <p:nvPr userDrawn="1"/>
          </p:nvSpPr>
          <p:spPr bwMode="auto">
            <a:xfrm>
              <a:off x="309" y="135"/>
              <a:ext cx="13" cy="25"/>
            </a:xfrm>
            <a:custGeom>
              <a:avLst/>
              <a:gdLst>
                <a:gd name="T0" fmla="*/ 3 w 6"/>
                <a:gd name="T1" fmla="*/ 3 h 12"/>
                <a:gd name="T2" fmla="*/ 4 w 6"/>
                <a:gd name="T3" fmla="*/ 2 h 12"/>
                <a:gd name="T4" fmla="*/ 3 w 6"/>
                <a:gd name="T5" fmla="*/ 0 h 12"/>
                <a:gd name="T6" fmla="*/ 2 w 6"/>
                <a:gd name="T7" fmla="*/ 2 h 12"/>
                <a:gd name="T8" fmla="*/ 3 w 6"/>
                <a:gd name="T9" fmla="*/ 3 h 12"/>
                <a:gd name="T10" fmla="*/ 0 w 6"/>
                <a:gd name="T11" fmla="*/ 9 h 12"/>
                <a:gd name="T12" fmla="*/ 2 w 6"/>
                <a:gd name="T13" fmla="*/ 9 h 12"/>
                <a:gd name="T14" fmla="*/ 3 w 6"/>
                <a:gd name="T15" fmla="*/ 12 h 12"/>
                <a:gd name="T16" fmla="*/ 4 w 6"/>
                <a:gd name="T17" fmla="*/ 9 h 12"/>
                <a:gd name="T18" fmla="*/ 6 w 6"/>
                <a:gd name="T19" fmla="*/ 9 h 12"/>
                <a:gd name="T20" fmla="*/ 3 w 6"/>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2">
                  <a:moveTo>
                    <a:pt x="3" y="3"/>
                  </a:moveTo>
                  <a:cubicBezTo>
                    <a:pt x="4" y="2"/>
                    <a:pt x="4" y="2"/>
                    <a:pt x="4" y="2"/>
                  </a:cubicBezTo>
                  <a:cubicBezTo>
                    <a:pt x="3" y="0"/>
                    <a:pt x="3" y="0"/>
                    <a:pt x="3" y="0"/>
                  </a:cubicBezTo>
                  <a:cubicBezTo>
                    <a:pt x="2" y="2"/>
                    <a:pt x="2" y="2"/>
                    <a:pt x="2" y="2"/>
                  </a:cubicBezTo>
                  <a:cubicBezTo>
                    <a:pt x="3" y="3"/>
                    <a:pt x="3" y="3"/>
                    <a:pt x="3" y="3"/>
                  </a:cubicBezTo>
                  <a:cubicBezTo>
                    <a:pt x="3" y="3"/>
                    <a:pt x="3" y="8"/>
                    <a:pt x="0" y="9"/>
                  </a:cubicBezTo>
                  <a:cubicBezTo>
                    <a:pt x="0" y="9"/>
                    <a:pt x="1" y="9"/>
                    <a:pt x="2" y="9"/>
                  </a:cubicBezTo>
                  <a:cubicBezTo>
                    <a:pt x="2" y="9"/>
                    <a:pt x="2" y="10"/>
                    <a:pt x="3" y="12"/>
                  </a:cubicBezTo>
                  <a:cubicBezTo>
                    <a:pt x="4" y="10"/>
                    <a:pt x="4" y="9"/>
                    <a:pt x="4" y="9"/>
                  </a:cubicBezTo>
                  <a:cubicBezTo>
                    <a:pt x="5" y="9"/>
                    <a:pt x="6" y="9"/>
                    <a:pt x="6" y="9"/>
                  </a:cubicBezTo>
                  <a:cubicBezTo>
                    <a:pt x="3" y="8"/>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56">
              <a:extLst>
                <a:ext uri="{FF2B5EF4-FFF2-40B4-BE49-F238E27FC236}">
                  <a16:creationId xmlns:a16="http://schemas.microsoft.com/office/drawing/2014/main" id="{1C3E0368-EBFC-406E-86C5-90E22DAF78A6}"/>
                </a:ext>
              </a:extLst>
            </p:cNvPr>
            <p:cNvSpPr>
              <a:spLocks/>
            </p:cNvSpPr>
            <p:nvPr userDrawn="1"/>
          </p:nvSpPr>
          <p:spPr bwMode="auto">
            <a:xfrm>
              <a:off x="322" y="112"/>
              <a:ext cx="12" cy="23"/>
            </a:xfrm>
            <a:custGeom>
              <a:avLst/>
              <a:gdLst>
                <a:gd name="T0" fmla="*/ 3 w 6"/>
                <a:gd name="T1" fmla="*/ 3 h 11"/>
                <a:gd name="T2" fmla="*/ 4 w 6"/>
                <a:gd name="T3" fmla="*/ 2 h 11"/>
                <a:gd name="T4" fmla="*/ 3 w 6"/>
                <a:gd name="T5" fmla="*/ 0 h 11"/>
                <a:gd name="T6" fmla="*/ 2 w 6"/>
                <a:gd name="T7" fmla="*/ 2 h 11"/>
                <a:gd name="T8" fmla="*/ 3 w 6"/>
                <a:gd name="T9" fmla="*/ 3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3"/>
                  </a:moveTo>
                  <a:cubicBezTo>
                    <a:pt x="4" y="2"/>
                    <a:pt x="4" y="2"/>
                    <a:pt x="4" y="2"/>
                  </a:cubicBezTo>
                  <a:cubicBezTo>
                    <a:pt x="3" y="0"/>
                    <a:pt x="3" y="0"/>
                    <a:pt x="3" y="0"/>
                  </a:cubicBezTo>
                  <a:cubicBezTo>
                    <a:pt x="2" y="2"/>
                    <a:pt x="2" y="2"/>
                    <a:pt x="2" y="2"/>
                  </a:cubicBezTo>
                  <a:cubicBezTo>
                    <a:pt x="3" y="3"/>
                    <a:pt x="3" y="3"/>
                    <a:pt x="3" y="3"/>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57">
              <a:extLst>
                <a:ext uri="{FF2B5EF4-FFF2-40B4-BE49-F238E27FC236}">
                  <a16:creationId xmlns:a16="http://schemas.microsoft.com/office/drawing/2014/main" id="{E77786A2-F9D9-47D6-8ADD-750E653E13F2}"/>
                </a:ext>
              </a:extLst>
            </p:cNvPr>
            <p:cNvSpPr>
              <a:spLocks/>
            </p:cNvSpPr>
            <p:nvPr userDrawn="1"/>
          </p:nvSpPr>
          <p:spPr bwMode="auto">
            <a:xfrm>
              <a:off x="297" y="112"/>
              <a:ext cx="12" cy="23"/>
            </a:xfrm>
            <a:custGeom>
              <a:avLst/>
              <a:gdLst>
                <a:gd name="T0" fmla="*/ 3 w 6"/>
                <a:gd name="T1" fmla="*/ 3 h 11"/>
                <a:gd name="T2" fmla="*/ 4 w 6"/>
                <a:gd name="T3" fmla="*/ 2 h 11"/>
                <a:gd name="T4" fmla="*/ 3 w 6"/>
                <a:gd name="T5" fmla="*/ 0 h 11"/>
                <a:gd name="T6" fmla="*/ 2 w 6"/>
                <a:gd name="T7" fmla="*/ 2 h 11"/>
                <a:gd name="T8" fmla="*/ 3 w 6"/>
                <a:gd name="T9" fmla="*/ 3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3"/>
                  </a:moveTo>
                  <a:cubicBezTo>
                    <a:pt x="4" y="2"/>
                    <a:pt x="4" y="2"/>
                    <a:pt x="4" y="2"/>
                  </a:cubicBezTo>
                  <a:cubicBezTo>
                    <a:pt x="3" y="0"/>
                    <a:pt x="3" y="0"/>
                    <a:pt x="3" y="0"/>
                  </a:cubicBezTo>
                  <a:cubicBezTo>
                    <a:pt x="2" y="2"/>
                    <a:pt x="2" y="2"/>
                    <a:pt x="2" y="2"/>
                  </a:cubicBezTo>
                  <a:cubicBezTo>
                    <a:pt x="3" y="3"/>
                    <a:pt x="3" y="3"/>
                    <a:pt x="3" y="3"/>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58">
              <a:extLst>
                <a:ext uri="{FF2B5EF4-FFF2-40B4-BE49-F238E27FC236}">
                  <a16:creationId xmlns:a16="http://schemas.microsoft.com/office/drawing/2014/main" id="{3260309A-81B4-4457-BACA-1AF1899CA8E1}"/>
                </a:ext>
              </a:extLst>
            </p:cNvPr>
            <p:cNvSpPr>
              <a:spLocks/>
            </p:cNvSpPr>
            <p:nvPr userDrawn="1"/>
          </p:nvSpPr>
          <p:spPr bwMode="auto">
            <a:xfrm>
              <a:off x="322" y="160"/>
              <a:ext cx="12"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3" y="9"/>
                    <a:pt x="3" y="11"/>
                  </a:cubicBezTo>
                  <a:cubicBezTo>
                    <a:pt x="4"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59">
              <a:extLst>
                <a:ext uri="{FF2B5EF4-FFF2-40B4-BE49-F238E27FC236}">
                  <a16:creationId xmlns:a16="http://schemas.microsoft.com/office/drawing/2014/main" id="{DCCE8012-3DCB-4AD4-8E38-EB94123BEDF4}"/>
                </a:ext>
              </a:extLst>
            </p:cNvPr>
            <p:cNvSpPr>
              <a:spLocks/>
            </p:cNvSpPr>
            <p:nvPr userDrawn="1"/>
          </p:nvSpPr>
          <p:spPr bwMode="auto">
            <a:xfrm>
              <a:off x="297" y="160"/>
              <a:ext cx="12"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2" y="9"/>
                    <a:pt x="3" y="11"/>
                  </a:cubicBezTo>
                  <a:cubicBezTo>
                    <a:pt x="3"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60">
              <a:extLst>
                <a:ext uri="{FF2B5EF4-FFF2-40B4-BE49-F238E27FC236}">
                  <a16:creationId xmlns:a16="http://schemas.microsoft.com/office/drawing/2014/main" id="{1594C071-B293-4C89-9C60-C458290572CA}"/>
                </a:ext>
              </a:extLst>
            </p:cNvPr>
            <p:cNvSpPr>
              <a:spLocks/>
            </p:cNvSpPr>
            <p:nvPr userDrawn="1"/>
          </p:nvSpPr>
          <p:spPr bwMode="auto">
            <a:xfrm>
              <a:off x="211" y="105"/>
              <a:ext cx="75" cy="77"/>
            </a:xfrm>
            <a:custGeom>
              <a:avLst/>
              <a:gdLst>
                <a:gd name="T0" fmla="*/ 32 w 36"/>
                <a:gd name="T1" fmla="*/ 23 h 36"/>
                <a:gd name="T2" fmla="*/ 35 w 36"/>
                <a:gd name="T3" fmla="*/ 22 h 36"/>
                <a:gd name="T4" fmla="*/ 35 w 36"/>
                <a:gd name="T5" fmla="*/ 29 h 36"/>
                <a:gd name="T6" fmla="*/ 35 w 36"/>
                <a:gd name="T7" fmla="*/ 34 h 36"/>
                <a:gd name="T8" fmla="*/ 34 w 36"/>
                <a:gd name="T9" fmla="*/ 35 h 36"/>
                <a:gd name="T10" fmla="*/ 29 w 36"/>
                <a:gd name="T11" fmla="*/ 36 h 36"/>
                <a:gd name="T12" fmla="*/ 27 w 36"/>
                <a:gd name="T13" fmla="*/ 32 h 36"/>
                <a:gd name="T14" fmla="*/ 27 w 36"/>
                <a:gd name="T15" fmla="*/ 31 h 36"/>
                <a:gd name="T16" fmla="*/ 30 w 36"/>
                <a:gd name="T17" fmla="*/ 29 h 36"/>
                <a:gd name="T18" fmla="*/ 27 w 36"/>
                <a:gd name="T19" fmla="*/ 25 h 36"/>
                <a:gd name="T20" fmla="*/ 27 w 36"/>
                <a:gd name="T21" fmla="*/ 26 h 36"/>
                <a:gd name="T22" fmla="*/ 27 w 36"/>
                <a:gd name="T23" fmla="*/ 27 h 36"/>
                <a:gd name="T24" fmla="*/ 24 w 36"/>
                <a:gd name="T25" fmla="*/ 33 h 36"/>
                <a:gd name="T26" fmla="*/ 21 w 36"/>
                <a:gd name="T27" fmla="*/ 35 h 36"/>
                <a:gd name="T28" fmla="*/ 19 w 36"/>
                <a:gd name="T29" fmla="*/ 35 h 36"/>
                <a:gd name="T30" fmla="*/ 15 w 36"/>
                <a:gd name="T31" fmla="*/ 35 h 36"/>
                <a:gd name="T32" fmla="*/ 15 w 36"/>
                <a:gd name="T33" fmla="*/ 32 h 36"/>
                <a:gd name="T34" fmla="*/ 15 w 36"/>
                <a:gd name="T35" fmla="*/ 30 h 36"/>
                <a:gd name="T36" fmla="*/ 21 w 36"/>
                <a:gd name="T37" fmla="*/ 30 h 36"/>
                <a:gd name="T38" fmla="*/ 20 w 36"/>
                <a:gd name="T39" fmla="*/ 22 h 36"/>
                <a:gd name="T40" fmla="*/ 18 w 36"/>
                <a:gd name="T41" fmla="*/ 22 h 36"/>
                <a:gd name="T42" fmla="*/ 18 w 36"/>
                <a:gd name="T43" fmla="*/ 23 h 36"/>
                <a:gd name="T44" fmla="*/ 15 w 36"/>
                <a:gd name="T45" fmla="*/ 26 h 36"/>
                <a:gd name="T46" fmla="*/ 13 w 36"/>
                <a:gd name="T47" fmla="*/ 29 h 36"/>
                <a:gd name="T48" fmla="*/ 9 w 36"/>
                <a:gd name="T49" fmla="*/ 34 h 36"/>
                <a:gd name="T50" fmla="*/ 7 w 36"/>
                <a:gd name="T51" fmla="*/ 34 h 36"/>
                <a:gd name="T52" fmla="*/ 2 w 36"/>
                <a:gd name="T53" fmla="*/ 36 h 36"/>
                <a:gd name="T54" fmla="*/ 3 w 36"/>
                <a:gd name="T55" fmla="*/ 32 h 36"/>
                <a:gd name="T56" fmla="*/ 2 w 36"/>
                <a:gd name="T57" fmla="*/ 29 h 36"/>
                <a:gd name="T58" fmla="*/ 7 w 36"/>
                <a:gd name="T59" fmla="*/ 28 h 36"/>
                <a:gd name="T60" fmla="*/ 9 w 36"/>
                <a:gd name="T61" fmla="*/ 22 h 36"/>
                <a:gd name="T62" fmla="*/ 7 w 36"/>
                <a:gd name="T63" fmla="*/ 25 h 36"/>
                <a:gd name="T64" fmla="*/ 2 w 36"/>
                <a:gd name="T65" fmla="*/ 17 h 36"/>
                <a:gd name="T66" fmla="*/ 1 w 36"/>
                <a:gd name="T67" fmla="*/ 11 h 36"/>
                <a:gd name="T68" fmla="*/ 1 w 36"/>
                <a:gd name="T69" fmla="*/ 8 h 36"/>
                <a:gd name="T70" fmla="*/ 2 w 36"/>
                <a:gd name="T71" fmla="*/ 4 h 36"/>
                <a:gd name="T72" fmla="*/ 1 w 36"/>
                <a:gd name="T73" fmla="*/ 1 h 36"/>
                <a:gd name="T74" fmla="*/ 8 w 36"/>
                <a:gd name="T75" fmla="*/ 10 h 36"/>
                <a:gd name="T76" fmla="*/ 7 w 36"/>
                <a:gd name="T77" fmla="*/ 17 h 36"/>
                <a:gd name="T78" fmla="*/ 10 w 36"/>
                <a:gd name="T79" fmla="*/ 14 h 36"/>
                <a:gd name="T80" fmla="*/ 10 w 36"/>
                <a:gd name="T81" fmla="*/ 10 h 36"/>
                <a:gd name="T82" fmla="*/ 9 w 36"/>
                <a:gd name="T83" fmla="*/ 4 h 36"/>
                <a:gd name="T84" fmla="*/ 11 w 36"/>
                <a:gd name="T85" fmla="*/ 1 h 36"/>
                <a:gd name="T86" fmla="*/ 13 w 36"/>
                <a:gd name="T87" fmla="*/ 1 h 36"/>
                <a:gd name="T88" fmla="*/ 14 w 36"/>
                <a:gd name="T89" fmla="*/ 0 h 36"/>
                <a:gd name="T90" fmla="*/ 16 w 36"/>
                <a:gd name="T91" fmla="*/ 2 h 36"/>
                <a:gd name="T92" fmla="*/ 17 w 36"/>
                <a:gd name="T93" fmla="*/ 1 h 36"/>
                <a:gd name="T94" fmla="*/ 18 w 36"/>
                <a:gd name="T95" fmla="*/ 4 h 36"/>
                <a:gd name="T96" fmla="*/ 18 w 36"/>
                <a:gd name="T97" fmla="*/ 10 h 36"/>
                <a:gd name="T98" fmla="*/ 31 w 36"/>
                <a:gd name="T99" fmla="*/ 16 h 36"/>
                <a:gd name="T100" fmla="*/ 20 w 36"/>
                <a:gd name="T101" fmla="*/ 6 h 36"/>
                <a:gd name="T102" fmla="*/ 31 w 36"/>
                <a:gd name="T103" fmla="*/ 2 h 36"/>
                <a:gd name="T104" fmla="*/ 35 w 36"/>
                <a:gd name="T105" fmla="*/ 4 h 36"/>
                <a:gd name="T106" fmla="*/ 24 w 36"/>
                <a:gd name="T107" fmla="*/ 5 h 36"/>
                <a:gd name="T108" fmla="*/ 31 w 36"/>
                <a:gd name="T109"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 h="36">
                  <a:moveTo>
                    <a:pt x="30" y="19"/>
                  </a:moveTo>
                  <a:cubicBezTo>
                    <a:pt x="30" y="19"/>
                    <a:pt x="30" y="19"/>
                    <a:pt x="30" y="19"/>
                  </a:cubicBezTo>
                  <a:cubicBezTo>
                    <a:pt x="31" y="20"/>
                    <a:pt x="31" y="20"/>
                    <a:pt x="31" y="20"/>
                  </a:cubicBezTo>
                  <a:cubicBezTo>
                    <a:pt x="31" y="22"/>
                    <a:pt x="32" y="23"/>
                    <a:pt x="32" y="23"/>
                  </a:cubicBezTo>
                  <a:cubicBezTo>
                    <a:pt x="33" y="23"/>
                    <a:pt x="33" y="23"/>
                    <a:pt x="34" y="22"/>
                  </a:cubicBezTo>
                  <a:cubicBezTo>
                    <a:pt x="34" y="21"/>
                    <a:pt x="34" y="21"/>
                    <a:pt x="34" y="21"/>
                  </a:cubicBezTo>
                  <a:cubicBezTo>
                    <a:pt x="34" y="21"/>
                    <a:pt x="34" y="21"/>
                    <a:pt x="34" y="21"/>
                  </a:cubicBezTo>
                  <a:cubicBezTo>
                    <a:pt x="35" y="21"/>
                    <a:pt x="35" y="22"/>
                    <a:pt x="35" y="22"/>
                  </a:cubicBezTo>
                  <a:cubicBezTo>
                    <a:pt x="35" y="23"/>
                    <a:pt x="35" y="23"/>
                    <a:pt x="35" y="24"/>
                  </a:cubicBezTo>
                  <a:cubicBezTo>
                    <a:pt x="35" y="25"/>
                    <a:pt x="35" y="25"/>
                    <a:pt x="35" y="26"/>
                  </a:cubicBezTo>
                  <a:cubicBezTo>
                    <a:pt x="35" y="26"/>
                    <a:pt x="35" y="26"/>
                    <a:pt x="35" y="27"/>
                  </a:cubicBezTo>
                  <a:cubicBezTo>
                    <a:pt x="35" y="27"/>
                    <a:pt x="35" y="28"/>
                    <a:pt x="35" y="29"/>
                  </a:cubicBezTo>
                  <a:cubicBezTo>
                    <a:pt x="35" y="30"/>
                    <a:pt x="35" y="30"/>
                    <a:pt x="35" y="31"/>
                  </a:cubicBezTo>
                  <a:cubicBezTo>
                    <a:pt x="35" y="31"/>
                    <a:pt x="35" y="32"/>
                    <a:pt x="35" y="32"/>
                  </a:cubicBezTo>
                  <a:cubicBezTo>
                    <a:pt x="35" y="32"/>
                    <a:pt x="35" y="33"/>
                    <a:pt x="35" y="33"/>
                  </a:cubicBezTo>
                  <a:cubicBezTo>
                    <a:pt x="35" y="34"/>
                    <a:pt x="35" y="34"/>
                    <a:pt x="35" y="34"/>
                  </a:cubicBezTo>
                  <a:cubicBezTo>
                    <a:pt x="35" y="35"/>
                    <a:pt x="35" y="35"/>
                    <a:pt x="35" y="35"/>
                  </a:cubicBezTo>
                  <a:cubicBezTo>
                    <a:pt x="35" y="35"/>
                    <a:pt x="35" y="35"/>
                    <a:pt x="35" y="35"/>
                  </a:cubicBezTo>
                  <a:cubicBezTo>
                    <a:pt x="35" y="35"/>
                    <a:pt x="35" y="35"/>
                    <a:pt x="35" y="35"/>
                  </a:cubicBezTo>
                  <a:cubicBezTo>
                    <a:pt x="34" y="35"/>
                    <a:pt x="34" y="35"/>
                    <a:pt x="34" y="35"/>
                  </a:cubicBezTo>
                  <a:cubicBezTo>
                    <a:pt x="33" y="35"/>
                    <a:pt x="33" y="35"/>
                    <a:pt x="33" y="35"/>
                  </a:cubicBezTo>
                  <a:cubicBezTo>
                    <a:pt x="33" y="35"/>
                    <a:pt x="33" y="35"/>
                    <a:pt x="32" y="34"/>
                  </a:cubicBezTo>
                  <a:cubicBezTo>
                    <a:pt x="32" y="35"/>
                    <a:pt x="32" y="35"/>
                    <a:pt x="30" y="35"/>
                  </a:cubicBezTo>
                  <a:cubicBezTo>
                    <a:pt x="29" y="35"/>
                    <a:pt x="29" y="36"/>
                    <a:pt x="29" y="36"/>
                  </a:cubicBezTo>
                  <a:cubicBezTo>
                    <a:pt x="29" y="36"/>
                    <a:pt x="29" y="36"/>
                    <a:pt x="29" y="36"/>
                  </a:cubicBezTo>
                  <a:cubicBezTo>
                    <a:pt x="28" y="36"/>
                    <a:pt x="28" y="35"/>
                    <a:pt x="28" y="34"/>
                  </a:cubicBezTo>
                  <a:cubicBezTo>
                    <a:pt x="28" y="34"/>
                    <a:pt x="28" y="33"/>
                    <a:pt x="28" y="33"/>
                  </a:cubicBezTo>
                  <a:cubicBezTo>
                    <a:pt x="28" y="32"/>
                    <a:pt x="27" y="32"/>
                    <a:pt x="27" y="32"/>
                  </a:cubicBezTo>
                  <a:cubicBezTo>
                    <a:pt x="27" y="32"/>
                    <a:pt x="27" y="32"/>
                    <a:pt x="27" y="32"/>
                  </a:cubicBezTo>
                  <a:cubicBezTo>
                    <a:pt x="26" y="32"/>
                    <a:pt x="26" y="32"/>
                    <a:pt x="26" y="32"/>
                  </a:cubicBezTo>
                  <a:cubicBezTo>
                    <a:pt x="26" y="32"/>
                    <a:pt x="26" y="32"/>
                    <a:pt x="26" y="32"/>
                  </a:cubicBezTo>
                  <a:cubicBezTo>
                    <a:pt x="26" y="32"/>
                    <a:pt x="26" y="31"/>
                    <a:pt x="27" y="31"/>
                  </a:cubicBezTo>
                  <a:cubicBezTo>
                    <a:pt x="27" y="30"/>
                    <a:pt x="27" y="30"/>
                    <a:pt x="27" y="30"/>
                  </a:cubicBezTo>
                  <a:cubicBezTo>
                    <a:pt x="27" y="30"/>
                    <a:pt x="27" y="30"/>
                    <a:pt x="28" y="29"/>
                  </a:cubicBezTo>
                  <a:cubicBezTo>
                    <a:pt x="28" y="29"/>
                    <a:pt x="28" y="29"/>
                    <a:pt x="29" y="29"/>
                  </a:cubicBezTo>
                  <a:cubicBezTo>
                    <a:pt x="30" y="29"/>
                    <a:pt x="30" y="29"/>
                    <a:pt x="30" y="29"/>
                  </a:cubicBezTo>
                  <a:cubicBezTo>
                    <a:pt x="31" y="28"/>
                    <a:pt x="31" y="28"/>
                    <a:pt x="31" y="28"/>
                  </a:cubicBezTo>
                  <a:cubicBezTo>
                    <a:pt x="31" y="27"/>
                    <a:pt x="31" y="27"/>
                    <a:pt x="30" y="27"/>
                  </a:cubicBezTo>
                  <a:cubicBezTo>
                    <a:pt x="28" y="26"/>
                    <a:pt x="28" y="26"/>
                    <a:pt x="28" y="26"/>
                  </a:cubicBezTo>
                  <a:cubicBezTo>
                    <a:pt x="28" y="26"/>
                    <a:pt x="28" y="26"/>
                    <a:pt x="27" y="25"/>
                  </a:cubicBezTo>
                  <a:cubicBezTo>
                    <a:pt x="26" y="25"/>
                    <a:pt x="26" y="25"/>
                    <a:pt x="26" y="25"/>
                  </a:cubicBezTo>
                  <a:cubicBezTo>
                    <a:pt x="26" y="25"/>
                    <a:pt x="25" y="25"/>
                    <a:pt x="25" y="25"/>
                  </a:cubicBezTo>
                  <a:cubicBezTo>
                    <a:pt x="25" y="26"/>
                    <a:pt x="26" y="26"/>
                    <a:pt x="26" y="26"/>
                  </a:cubicBezTo>
                  <a:cubicBezTo>
                    <a:pt x="27" y="26"/>
                    <a:pt x="27" y="26"/>
                    <a:pt x="27" y="26"/>
                  </a:cubicBezTo>
                  <a:cubicBezTo>
                    <a:pt x="27" y="26"/>
                    <a:pt x="27" y="26"/>
                    <a:pt x="27" y="26"/>
                  </a:cubicBezTo>
                  <a:cubicBezTo>
                    <a:pt x="27" y="26"/>
                    <a:pt x="27" y="26"/>
                    <a:pt x="27" y="27"/>
                  </a:cubicBezTo>
                  <a:cubicBezTo>
                    <a:pt x="27" y="27"/>
                    <a:pt x="27" y="27"/>
                    <a:pt x="27" y="27"/>
                  </a:cubicBezTo>
                  <a:cubicBezTo>
                    <a:pt x="27" y="27"/>
                    <a:pt x="27" y="27"/>
                    <a:pt x="27" y="27"/>
                  </a:cubicBezTo>
                  <a:cubicBezTo>
                    <a:pt x="27" y="28"/>
                    <a:pt x="27" y="28"/>
                    <a:pt x="26" y="29"/>
                  </a:cubicBezTo>
                  <a:cubicBezTo>
                    <a:pt x="26" y="30"/>
                    <a:pt x="26" y="30"/>
                    <a:pt x="26" y="30"/>
                  </a:cubicBezTo>
                  <a:cubicBezTo>
                    <a:pt x="26" y="31"/>
                    <a:pt x="25" y="32"/>
                    <a:pt x="24" y="32"/>
                  </a:cubicBezTo>
                  <a:cubicBezTo>
                    <a:pt x="24" y="33"/>
                    <a:pt x="24" y="33"/>
                    <a:pt x="24" y="33"/>
                  </a:cubicBezTo>
                  <a:cubicBezTo>
                    <a:pt x="24" y="33"/>
                    <a:pt x="24" y="33"/>
                    <a:pt x="23" y="33"/>
                  </a:cubicBezTo>
                  <a:cubicBezTo>
                    <a:pt x="23" y="33"/>
                    <a:pt x="23" y="34"/>
                    <a:pt x="23" y="34"/>
                  </a:cubicBezTo>
                  <a:cubicBezTo>
                    <a:pt x="22" y="34"/>
                    <a:pt x="22" y="35"/>
                    <a:pt x="22" y="35"/>
                  </a:cubicBezTo>
                  <a:cubicBezTo>
                    <a:pt x="21" y="35"/>
                    <a:pt x="21" y="35"/>
                    <a:pt x="21" y="35"/>
                  </a:cubicBezTo>
                  <a:cubicBezTo>
                    <a:pt x="21" y="36"/>
                    <a:pt x="21" y="36"/>
                    <a:pt x="21" y="36"/>
                  </a:cubicBezTo>
                  <a:cubicBezTo>
                    <a:pt x="21" y="36"/>
                    <a:pt x="21" y="36"/>
                    <a:pt x="21" y="36"/>
                  </a:cubicBezTo>
                  <a:cubicBezTo>
                    <a:pt x="20" y="36"/>
                    <a:pt x="20" y="36"/>
                    <a:pt x="20" y="35"/>
                  </a:cubicBezTo>
                  <a:cubicBezTo>
                    <a:pt x="20" y="35"/>
                    <a:pt x="20" y="35"/>
                    <a:pt x="19" y="35"/>
                  </a:cubicBezTo>
                  <a:cubicBezTo>
                    <a:pt x="19" y="35"/>
                    <a:pt x="19" y="35"/>
                    <a:pt x="19" y="35"/>
                  </a:cubicBezTo>
                  <a:cubicBezTo>
                    <a:pt x="18" y="35"/>
                    <a:pt x="18" y="35"/>
                    <a:pt x="18" y="35"/>
                  </a:cubicBezTo>
                  <a:cubicBezTo>
                    <a:pt x="17" y="35"/>
                    <a:pt x="17" y="35"/>
                    <a:pt x="17" y="35"/>
                  </a:cubicBezTo>
                  <a:cubicBezTo>
                    <a:pt x="16" y="35"/>
                    <a:pt x="15" y="35"/>
                    <a:pt x="15" y="35"/>
                  </a:cubicBezTo>
                  <a:cubicBezTo>
                    <a:pt x="15" y="35"/>
                    <a:pt x="15" y="35"/>
                    <a:pt x="15" y="35"/>
                  </a:cubicBezTo>
                  <a:cubicBezTo>
                    <a:pt x="15" y="35"/>
                    <a:pt x="15" y="35"/>
                    <a:pt x="15" y="35"/>
                  </a:cubicBezTo>
                  <a:cubicBezTo>
                    <a:pt x="14" y="35"/>
                    <a:pt x="14" y="35"/>
                    <a:pt x="14" y="35"/>
                  </a:cubicBezTo>
                  <a:cubicBezTo>
                    <a:pt x="14" y="34"/>
                    <a:pt x="15" y="33"/>
                    <a:pt x="15" y="32"/>
                  </a:cubicBezTo>
                  <a:cubicBezTo>
                    <a:pt x="16" y="32"/>
                    <a:pt x="16" y="31"/>
                    <a:pt x="16" y="31"/>
                  </a:cubicBezTo>
                  <a:cubicBezTo>
                    <a:pt x="16" y="31"/>
                    <a:pt x="16" y="30"/>
                    <a:pt x="15" y="30"/>
                  </a:cubicBezTo>
                  <a:cubicBezTo>
                    <a:pt x="15" y="30"/>
                    <a:pt x="15" y="30"/>
                    <a:pt x="15" y="30"/>
                  </a:cubicBezTo>
                  <a:cubicBezTo>
                    <a:pt x="15" y="30"/>
                    <a:pt x="15" y="30"/>
                    <a:pt x="15" y="30"/>
                  </a:cubicBezTo>
                  <a:cubicBezTo>
                    <a:pt x="15" y="29"/>
                    <a:pt x="15" y="29"/>
                    <a:pt x="16" y="29"/>
                  </a:cubicBezTo>
                  <a:cubicBezTo>
                    <a:pt x="16" y="29"/>
                    <a:pt x="17" y="28"/>
                    <a:pt x="17" y="28"/>
                  </a:cubicBezTo>
                  <a:cubicBezTo>
                    <a:pt x="18" y="28"/>
                    <a:pt x="19" y="29"/>
                    <a:pt x="19" y="29"/>
                  </a:cubicBezTo>
                  <a:cubicBezTo>
                    <a:pt x="20" y="30"/>
                    <a:pt x="20" y="30"/>
                    <a:pt x="21" y="30"/>
                  </a:cubicBezTo>
                  <a:cubicBezTo>
                    <a:pt x="22" y="30"/>
                    <a:pt x="22" y="29"/>
                    <a:pt x="22" y="29"/>
                  </a:cubicBezTo>
                  <a:cubicBezTo>
                    <a:pt x="22" y="28"/>
                    <a:pt x="22" y="28"/>
                    <a:pt x="21" y="27"/>
                  </a:cubicBezTo>
                  <a:cubicBezTo>
                    <a:pt x="20" y="26"/>
                    <a:pt x="20" y="25"/>
                    <a:pt x="20" y="24"/>
                  </a:cubicBezTo>
                  <a:cubicBezTo>
                    <a:pt x="20" y="23"/>
                    <a:pt x="20" y="23"/>
                    <a:pt x="20" y="22"/>
                  </a:cubicBezTo>
                  <a:cubicBezTo>
                    <a:pt x="21" y="22"/>
                    <a:pt x="21" y="22"/>
                    <a:pt x="21" y="22"/>
                  </a:cubicBezTo>
                  <a:cubicBezTo>
                    <a:pt x="21" y="22"/>
                    <a:pt x="21" y="22"/>
                    <a:pt x="21" y="22"/>
                  </a:cubicBezTo>
                  <a:cubicBezTo>
                    <a:pt x="21" y="21"/>
                    <a:pt x="21" y="21"/>
                    <a:pt x="20" y="21"/>
                  </a:cubicBezTo>
                  <a:cubicBezTo>
                    <a:pt x="20" y="21"/>
                    <a:pt x="19" y="22"/>
                    <a:pt x="18" y="22"/>
                  </a:cubicBezTo>
                  <a:cubicBezTo>
                    <a:pt x="17" y="22"/>
                    <a:pt x="17" y="23"/>
                    <a:pt x="17" y="23"/>
                  </a:cubicBezTo>
                  <a:cubicBezTo>
                    <a:pt x="17" y="23"/>
                    <a:pt x="17" y="23"/>
                    <a:pt x="17" y="23"/>
                  </a:cubicBezTo>
                  <a:cubicBezTo>
                    <a:pt x="18" y="23"/>
                    <a:pt x="18" y="23"/>
                    <a:pt x="18" y="23"/>
                  </a:cubicBezTo>
                  <a:cubicBezTo>
                    <a:pt x="18" y="23"/>
                    <a:pt x="18" y="23"/>
                    <a:pt x="18" y="23"/>
                  </a:cubicBezTo>
                  <a:cubicBezTo>
                    <a:pt x="18" y="23"/>
                    <a:pt x="18" y="24"/>
                    <a:pt x="18" y="24"/>
                  </a:cubicBezTo>
                  <a:cubicBezTo>
                    <a:pt x="17" y="25"/>
                    <a:pt x="17" y="25"/>
                    <a:pt x="17" y="25"/>
                  </a:cubicBezTo>
                  <a:cubicBezTo>
                    <a:pt x="17" y="25"/>
                    <a:pt x="16" y="26"/>
                    <a:pt x="16" y="26"/>
                  </a:cubicBezTo>
                  <a:cubicBezTo>
                    <a:pt x="15" y="26"/>
                    <a:pt x="15" y="26"/>
                    <a:pt x="15" y="26"/>
                  </a:cubicBezTo>
                  <a:cubicBezTo>
                    <a:pt x="15" y="26"/>
                    <a:pt x="15" y="27"/>
                    <a:pt x="15" y="27"/>
                  </a:cubicBezTo>
                  <a:cubicBezTo>
                    <a:pt x="15" y="27"/>
                    <a:pt x="14" y="28"/>
                    <a:pt x="13" y="28"/>
                  </a:cubicBezTo>
                  <a:cubicBezTo>
                    <a:pt x="13" y="29"/>
                    <a:pt x="13" y="29"/>
                    <a:pt x="13" y="29"/>
                  </a:cubicBezTo>
                  <a:cubicBezTo>
                    <a:pt x="13" y="29"/>
                    <a:pt x="13" y="29"/>
                    <a:pt x="13" y="29"/>
                  </a:cubicBezTo>
                  <a:cubicBezTo>
                    <a:pt x="13" y="29"/>
                    <a:pt x="12" y="30"/>
                    <a:pt x="12" y="30"/>
                  </a:cubicBezTo>
                  <a:cubicBezTo>
                    <a:pt x="12" y="31"/>
                    <a:pt x="12" y="31"/>
                    <a:pt x="11" y="31"/>
                  </a:cubicBezTo>
                  <a:cubicBezTo>
                    <a:pt x="10" y="32"/>
                    <a:pt x="10" y="32"/>
                    <a:pt x="10" y="32"/>
                  </a:cubicBezTo>
                  <a:cubicBezTo>
                    <a:pt x="10" y="32"/>
                    <a:pt x="10" y="33"/>
                    <a:pt x="9" y="34"/>
                  </a:cubicBezTo>
                  <a:cubicBezTo>
                    <a:pt x="9" y="35"/>
                    <a:pt x="9" y="35"/>
                    <a:pt x="9" y="35"/>
                  </a:cubicBezTo>
                  <a:cubicBezTo>
                    <a:pt x="9" y="35"/>
                    <a:pt x="9" y="35"/>
                    <a:pt x="9" y="35"/>
                  </a:cubicBezTo>
                  <a:cubicBezTo>
                    <a:pt x="8" y="34"/>
                    <a:pt x="7" y="34"/>
                    <a:pt x="7" y="34"/>
                  </a:cubicBezTo>
                  <a:cubicBezTo>
                    <a:pt x="7" y="34"/>
                    <a:pt x="7" y="34"/>
                    <a:pt x="7" y="34"/>
                  </a:cubicBezTo>
                  <a:cubicBezTo>
                    <a:pt x="6" y="34"/>
                    <a:pt x="6" y="34"/>
                    <a:pt x="6" y="34"/>
                  </a:cubicBezTo>
                  <a:cubicBezTo>
                    <a:pt x="4" y="35"/>
                    <a:pt x="4" y="35"/>
                    <a:pt x="4" y="35"/>
                  </a:cubicBezTo>
                  <a:cubicBezTo>
                    <a:pt x="3" y="35"/>
                    <a:pt x="3" y="35"/>
                    <a:pt x="3" y="36"/>
                  </a:cubicBezTo>
                  <a:cubicBezTo>
                    <a:pt x="2" y="36"/>
                    <a:pt x="2" y="36"/>
                    <a:pt x="2" y="36"/>
                  </a:cubicBezTo>
                  <a:cubicBezTo>
                    <a:pt x="2" y="36"/>
                    <a:pt x="2" y="36"/>
                    <a:pt x="2" y="36"/>
                  </a:cubicBezTo>
                  <a:cubicBezTo>
                    <a:pt x="2" y="35"/>
                    <a:pt x="2" y="35"/>
                    <a:pt x="2" y="35"/>
                  </a:cubicBezTo>
                  <a:cubicBezTo>
                    <a:pt x="2" y="34"/>
                    <a:pt x="2" y="34"/>
                    <a:pt x="2" y="34"/>
                  </a:cubicBezTo>
                  <a:cubicBezTo>
                    <a:pt x="2" y="33"/>
                    <a:pt x="3" y="33"/>
                    <a:pt x="3" y="32"/>
                  </a:cubicBezTo>
                  <a:cubicBezTo>
                    <a:pt x="4" y="31"/>
                    <a:pt x="4" y="31"/>
                    <a:pt x="4" y="31"/>
                  </a:cubicBezTo>
                  <a:cubicBezTo>
                    <a:pt x="4" y="31"/>
                    <a:pt x="4" y="31"/>
                    <a:pt x="4" y="30"/>
                  </a:cubicBezTo>
                  <a:cubicBezTo>
                    <a:pt x="4" y="30"/>
                    <a:pt x="3" y="29"/>
                    <a:pt x="2" y="29"/>
                  </a:cubicBezTo>
                  <a:cubicBezTo>
                    <a:pt x="2" y="29"/>
                    <a:pt x="2" y="29"/>
                    <a:pt x="2" y="29"/>
                  </a:cubicBezTo>
                  <a:cubicBezTo>
                    <a:pt x="2" y="28"/>
                    <a:pt x="2" y="28"/>
                    <a:pt x="2" y="28"/>
                  </a:cubicBezTo>
                  <a:cubicBezTo>
                    <a:pt x="3" y="27"/>
                    <a:pt x="4" y="27"/>
                    <a:pt x="4" y="27"/>
                  </a:cubicBezTo>
                  <a:cubicBezTo>
                    <a:pt x="5" y="27"/>
                    <a:pt x="5" y="27"/>
                    <a:pt x="6" y="27"/>
                  </a:cubicBezTo>
                  <a:cubicBezTo>
                    <a:pt x="7" y="28"/>
                    <a:pt x="7" y="28"/>
                    <a:pt x="7" y="28"/>
                  </a:cubicBezTo>
                  <a:cubicBezTo>
                    <a:pt x="7" y="28"/>
                    <a:pt x="7" y="28"/>
                    <a:pt x="7" y="28"/>
                  </a:cubicBezTo>
                  <a:cubicBezTo>
                    <a:pt x="8" y="28"/>
                    <a:pt x="9" y="27"/>
                    <a:pt x="10" y="25"/>
                  </a:cubicBezTo>
                  <a:cubicBezTo>
                    <a:pt x="10" y="25"/>
                    <a:pt x="11" y="24"/>
                    <a:pt x="11" y="24"/>
                  </a:cubicBezTo>
                  <a:cubicBezTo>
                    <a:pt x="11" y="23"/>
                    <a:pt x="10" y="22"/>
                    <a:pt x="9" y="22"/>
                  </a:cubicBezTo>
                  <a:cubicBezTo>
                    <a:pt x="9" y="22"/>
                    <a:pt x="8" y="23"/>
                    <a:pt x="8" y="23"/>
                  </a:cubicBezTo>
                  <a:cubicBezTo>
                    <a:pt x="8" y="23"/>
                    <a:pt x="7" y="24"/>
                    <a:pt x="7" y="24"/>
                  </a:cubicBezTo>
                  <a:cubicBezTo>
                    <a:pt x="7" y="24"/>
                    <a:pt x="7" y="24"/>
                    <a:pt x="7" y="24"/>
                  </a:cubicBezTo>
                  <a:cubicBezTo>
                    <a:pt x="7" y="25"/>
                    <a:pt x="7" y="25"/>
                    <a:pt x="7" y="25"/>
                  </a:cubicBezTo>
                  <a:cubicBezTo>
                    <a:pt x="7" y="25"/>
                    <a:pt x="7" y="25"/>
                    <a:pt x="7" y="25"/>
                  </a:cubicBezTo>
                  <a:cubicBezTo>
                    <a:pt x="7" y="25"/>
                    <a:pt x="6" y="25"/>
                    <a:pt x="5" y="23"/>
                  </a:cubicBezTo>
                  <a:cubicBezTo>
                    <a:pt x="4" y="22"/>
                    <a:pt x="4" y="21"/>
                    <a:pt x="4" y="20"/>
                  </a:cubicBezTo>
                  <a:cubicBezTo>
                    <a:pt x="3" y="18"/>
                    <a:pt x="2" y="18"/>
                    <a:pt x="2" y="17"/>
                  </a:cubicBezTo>
                  <a:cubicBezTo>
                    <a:pt x="2" y="16"/>
                    <a:pt x="2" y="16"/>
                    <a:pt x="2" y="16"/>
                  </a:cubicBezTo>
                  <a:cubicBezTo>
                    <a:pt x="2" y="15"/>
                    <a:pt x="1" y="15"/>
                    <a:pt x="1" y="14"/>
                  </a:cubicBezTo>
                  <a:cubicBezTo>
                    <a:pt x="1" y="13"/>
                    <a:pt x="1" y="13"/>
                    <a:pt x="2" y="13"/>
                  </a:cubicBezTo>
                  <a:cubicBezTo>
                    <a:pt x="1" y="12"/>
                    <a:pt x="1" y="12"/>
                    <a:pt x="1" y="11"/>
                  </a:cubicBezTo>
                  <a:cubicBezTo>
                    <a:pt x="1" y="11"/>
                    <a:pt x="1" y="11"/>
                    <a:pt x="1" y="11"/>
                  </a:cubicBezTo>
                  <a:cubicBezTo>
                    <a:pt x="1" y="10"/>
                    <a:pt x="0" y="10"/>
                    <a:pt x="0" y="9"/>
                  </a:cubicBezTo>
                  <a:cubicBezTo>
                    <a:pt x="0" y="9"/>
                    <a:pt x="0" y="9"/>
                    <a:pt x="0" y="9"/>
                  </a:cubicBezTo>
                  <a:cubicBezTo>
                    <a:pt x="0" y="8"/>
                    <a:pt x="0" y="8"/>
                    <a:pt x="1" y="8"/>
                  </a:cubicBezTo>
                  <a:cubicBezTo>
                    <a:pt x="1" y="8"/>
                    <a:pt x="1" y="7"/>
                    <a:pt x="1" y="7"/>
                  </a:cubicBezTo>
                  <a:cubicBezTo>
                    <a:pt x="1" y="7"/>
                    <a:pt x="1" y="7"/>
                    <a:pt x="1" y="6"/>
                  </a:cubicBezTo>
                  <a:cubicBezTo>
                    <a:pt x="2" y="5"/>
                    <a:pt x="2" y="5"/>
                    <a:pt x="2" y="5"/>
                  </a:cubicBezTo>
                  <a:cubicBezTo>
                    <a:pt x="2" y="5"/>
                    <a:pt x="2" y="4"/>
                    <a:pt x="2" y="4"/>
                  </a:cubicBezTo>
                  <a:cubicBezTo>
                    <a:pt x="2" y="4"/>
                    <a:pt x="2" y="4"/>
                    <a:pt x="2" y="3"/>
                  </a:cubicBezTo>
                  <a:cubicBezTo>
                    <a:pt x="1" y="3"/>
                    <a:pt x="1" y="2"/>
                    <a:pt x="1" y="2"/>
                  </a:cubicBezTo>
                  <a:cubicBezTo>
                    <a:pt x="1" y="2"/>
                    <a:pt x="1" y="2"/>
                    <a:pt x="1" y="2"/>
                  </a:cubicBezTo>
                  <a:cubicBezTo>
                    <a:pt x="1" y="2"/>
                    <a:pt x="1" y="1"/>
                    <a:pt x="1" y="1"/>
                  </a:cubicBezTo>
                  <a:cubicBezTo>
                    <a:pt x="2" y="1"/>
                    <a:pt x="2" y="2"/>
                    <a:pt x="3" y="3"/>
                  </a:cubicBezTo>
                  <a:cubicBezTo>
                    <a:pt x="5" y="4"/>
                    <a:pt x="6" y="5"/>
                    <a:pt x="6" y="7"/>
                  </a:cubicBezTo>
                  <a:cubicBezTo>
                    <a:pt x="6" y="7"/>
                    <a:pt x="6" y="7"/>
                    <a:pt x="6" y="8"/>
                  </a:cubicBezTo>
                  <a:cubicBezTo>
                    <a:pt x="7" y="8"/>
                    <a:pt x="8" y="9"/>
                    <a:pt x="8" y="10"/>
                  </a:cubicBezTo>
                  <a:cubicBezTo>
                    <a:pt x="8" y="11"/>
                    <a:pt x="7" y="12"/>
                    <a:pt x="7" y="12"/>
                  </a:cubicBezTo>
                  <a:cubicBezTo>
                    <a:pt x="6" y="13"/>
                    <a:pt x="6" y="13"/>
                    <a:pt x="6" y="13"/>
                  </a:cubicBezTo>
                  <a:cubicBezTo>
                    <a:pt x="6" y="14"/>
                    <a:pt x="6" y="14"/>
                    <a:pt x="6" y="15"/>
                  </a:cubicBezTo>
                  <a:cubicBezTo>
                    <a:pt x="6" y="15"/>
                    <a:pt x="6" y="16"/>
                    <a:pt x="7" y="17"/>
                  </a:cubicBezTo>
                  <a:cubicBezTo>
                    <a:pt x="7" y="18"/>
                    <a:pt x="8" y="18"/>
                    <a:pt x="8" y="18"/>
                  </a:cubicBezTo>
                  <a:cubicBezTo>
                    <a:pt x="9" y="18"/>
                    <a:pt x="10" y="16"/>
                    <a:pt x="10" y="15"/>
                  </a:cubicBezTo>
                  <a:cubicBezTo>
                    <a:pt x="10" y="14"/>
                    <a:pt x="10" y="14"/>
                    <a:pt x="10" y="14"/>
                  </a:cubicBezTo>
                  <a:cubicBezTo>
                    <a:pt x="10" y="14"/>
                    <a:pt x="10" y="14"/>
                    <a:pt x="10" y="14"/>
                  </a:cubicBezTo>
                  <a:cubicBezTo>
                    <a:pt x="10" y="13"/>
                    <a:pt x="10" y="13"/>
                    <a:pt x="10" y="13"/>
                  </a:cubicBezTo>
                  <a:cubicBezTo>
                    <a:pt x="10" y="12"/>
                    <a:pt x="10" y="12"/>
                    <a:pt x="10" y="12"/>
                  </a:cubicBezTo>
                  <a:cubicBezTo>
                    <a:pt x="10" y="11"/>
                    <a:pt x="10" y="11"/>
                    <a:pt x="10" y="11"/>
                  </a:cubicBezTo>
                  <a:cubicBezTo>
                    <a:pt x="10" y="10"/>
                    <a:pt x="10" y="10"/>
                    <a:pt x="10" y="10"/>
                  </a:cubicBezTo>
                  <a:cubicBezTo>
                    <a:pt x="10" y="10"/>
                    <a:pt x="10" y="10"/>
                    <a:pt x="10" y="10"/>
                  </a:cubicBezTo>
                  <a:cubicBezTo>
                    <a:pt x="9" y="9"/>
                    <a:pt x="9" y="9"/>
                    <a:pt x="9" y="9"/>
                  </a:cubicBezTo>
                  <a:cubicBezTo>
                    <a:pt x="8" y="8"/>
                    <a:pt x="7" y="6"/>
                    <a:pt x="7" y="6"/>
                  </a:cubicBezTo>
                  <a:cubicBezTo>
                    <a:pt x="7" y="5"/>
                    <a:pt x="8" y="4"/>
                    <a:pt x="9" y="4"/>
                  </a:cubicBezTo>
                  <a:cubicBezTo>
                    <a:pt x="9" y="4"/>
                    <a:pt x="9" y="4"/>
                    <a:pt x="10" y="4"/>
                  </a:cubicBezTo>
                  <a:cubicBezTo>
                    <a:pt x="10" y="4"/>
                    <a:pt x="10" y="4"/>
                    <a:pt x="10" y="4"/>
                  </a:cubicBezTo>
                  <a:cubicBezTo>
                    <a:pt x="10" y="2"/>
                    <a:pt x="10" y="1"/>
                    <a:pt x="10" y="1"/>
                  </a:cubicBezTo>
                  <a:cubicBezTo>
                    <a:pt x="11" y="1"/>
                    <a:pt x="11" y="1"/>
                    <a:pt x="11" y="1"/>
                  </a:cubicBezTo>
                  <a:cubicBezTo>
                    <a:pt x="11" y="2"/>
                    <a:pt x="11" y="2"/>
                    <a:pt x="11" y="2"/>
                  </a:cubicBezTo>
                  <a:cubicBezTo>
                    <a:pt x="12" y="2"/>
                    <a:pt x="12" y="2"/>
                    <a:pt x="12" y="2"/>
                  </a:cubicBezTo>
                  <a:cubicBezTo>
                    <a:pt x="12" y="2"/>
                    <a:pt x="12" y="2"/>
                    <a:pt x="12" y="2"/>
                  </a:cubicBezTo>
                  <a:cubicBezTo>
                    <a:pt x="12" y="2"/>
                    <a:pt x="12" y="2"/>
                    <a:pt x="13" y="1"/>
                  </a:cubicBezTo>
                  <a:cubicBezTo>
                    <a:pt x="13" y="1"/>
                    <a:pt x="13" y="1"/>
                    <a:pt x="13" y="1"/>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5" y="1"/>
                  </a:cubicBezTo>
                  <a:cubicBezTo>
                    <a:pt x="15" y="1"/>
                    <a:pt x="15" y="1"/>
                    <a:pt x="15" y="1"/>
                  </a:cubicBezTo>
                  <a:cubicBezTo>
                    <a:pt x="15" y="1"/>
                    <a:pt x="15" y="2"/>
                    <a:pt x="16" y="2"/>
                  </a:cubicBezTo>
                  <a:cubicBezTo>
                    <a:pt x="16" y="2"/>
                    <a:pt x="16" y="2"/>
                    <a:pt x="16" y="2"/>
                  </a:cubicBezTo>
                  <a:cubicBezTo>
                    <a:pt x="16" y="2"/>
                    <a:pt x="16" y="2"/>
                    <a:pt x="16" y="2"/>
                  </a:cubicBezTo>
                  <a:cubicBezTo>
                    <a:pt x="17" y="1"/>
                    <a:pt x="17" y="1"/>
                    <a:pt x="17" y="1"/>
                  </a:cubicBezTo>
                  <a:cubicBezTo>
                    <a:pt x="17" y="1"/>
                    <a:pt x="17" y="1"/>
                    <a:pt x="17" y="1"/>
                  </a:cubicBezTo>
                  <a:cubicBezTo>
                    <a:pt x="17" y="1"/>
                    <a:pt x="17" y="1"/>
                    <a:pt x="17" y="1"/>
                  </a:cubicBezTo>
                  <a:cubicBezTo>
                    <a:pt x="17" y="2"/>
                    <a:pt x="18" y="2"/>
                    <a:pt x="18" y="2"/>
                  </a:cubicBezTo>
                  <a:cubicBezTo>
                    <a:pt x="18" y="3"/>
                    <a:pt x="18" y="3"/>
                    <a:pt x="18" y="3"/>
                  </a:cubicBezTo>
                  <a:cubicBezTo>
                    <a:pt x="18" y="4"/>
                    <a:pt x="18" y="4"/>
                    <a:pt x="18" y="4"/>
                  </a:cubicBezTo>
                  <a:cubicBezTo>
                    <a:pt x="18" y="4"/>
                    <a:pt x="18" y="4"/>
                    <a:pt x="18" y="4"/>
                  </a:cubicBezTo>
                  <a:cubicBezTo>
                    <a:pt x="19" y="4"/>
                    <a:pt x="20" y="5"/>
                    <a:pt x="20" y="6"/>
                  </a:cubicBezTo>
                  <a:cubicBezTo>
                    <a:pt x="20" y="7"/>
                    <a:pt x="19" y="8"/>
                    <a:pt x="18" y="9"/>
                  </a:cubicBezTo>
                  <a:cubicBezTo>
                    <a:pt x="18" y="10"/>
                    <a:pt x="18" y="10"/>
                    <a:pt x="18" y="10"/>
                  </a:cubicBezTo>
                  <a:cubicBezTo>
                    <a:pt x="18" y="13"/>
                    <a:pt x="19" y="14"/>
                    <a:pt x="23" y="14"/>
                  </a:cubicBezTo>
                  <a:cubicBezTo>
                    <a:pt x="25" y="14"/>
                    <a:pt x="25" y="14"/>
                    <a:pt x="25" y="14"/>
                  </a:cubicBezTo>
                  <a:cubicBezTo>
                    <a:pt x="26" y="14"/>
                    <a:pt x="27" y="15"/>
                    <a:pt x="29" y="15"/>
                  </a:cubicBezTo>
                  <a:cubicBezTo>
                    <a:pt x="30" y="16"/>
                    <a:pt x="31" y="16"/>
                    <a:pt x="31" y="16"/>
                  </a:cubicBezTo>
                  <a:cubicBezTo>
                    <a:pt x="31" y="16"/>
                    <a:pt x="32" y="16"/>
                    <a:pt x="32" y="16"/>
                  </a:cubicBezTo>
                  <a:cubicBezTo>
                    <a:pt x="32" y="15"/>
                    <a:pt x="32" y="15"/>
                    <a:pt x="32" y="15"/>
                  </a:cubicBezTo>
                  <a:cubicBezTo>
                    <a:pt x="32" y="15"/>
                    <a:pt x="31" y="14"/>
                    <a:pt x="28" y="14"/>
                  </a:cubicBezTo>
                  <a:cubicBezTo>
                    <a:pt x="23" y="12"/>
                    <a:pt x="20" y="10"/>
                    <a:pt x="20" y="6"/>
                  </a:cubicBezTo>
                  <a:cubicBezTo>
                    <a:pt x="20" y="3"/>
                    <a:pt x="23" y="1"/>
                    <a:pt x="26" y="1"/>
                  </a:cubicBezTo>
                  <a:cubicBezTo>
                    <a:pt x="27" y="1"/>
                    <a:pt x="28" y="1"/>
                    <a:pt x="29" y="1"/>
                  </a:cubicBezTo>
                  <a:cubicBezTo>
                    <a:pt x="31" y="2"/>
                    <a:pt x="31" y="2"/>
                    <a:pt x="31" y="2"/>
                  </a:cubicBezTo>
                  <a:cubicBezTo>
                    <a:pt x="31" y="2"/>
                    <a:pt x="31" y="2"/>
                    <a:pt x="31" y="2"/>
                  </a:cubicBezTo>
                  <a:cubicBezTo>
                    <a:pt x="32" y="2"/>
                    <a:pt x="32" y="2"/>
                    <a:pt x="32" y="1"/>
                  </a:cubicBezTo>
                  <a:cubicBezTo>
                    <a:pt x="32" y="0"/>
                    <a:pt x="32" y="0"/>
                    <a:pt x="32" y="0"/>
                  </a:cubicBezTo>
                  <a:cubicBezTo>
                    <a:pt x="33" y="0"/>
                    <a:pt x="33" y="1"/>
                    <a:pt x="34" y="2"/>
                  </a:cubicBezTo>
                  <a:cubicBezTo>
                    <a:pt x="35" y="2"/>
                    <a:pt x="35" y="3"/>
                    <a:pt x="35" y="4"/>
                  </a:cubicBezTo>
                  <a:cubicBezTo>
                    <a:pt x="35" y="5"/>
                    <a:pt x="35" y="5"/>
                    <a:pt x="34" y="6"/>
                  </a:cubicBezTo>
                  <a:cubicBezTo>
                    <a:pt x="33" y="7"/>
                    <a:pt x="32" y="7"/>
                    <a:pt x="31" y="7"/>
                  </a:cubicBezTo>
                  <a:cubicBezTo>
                    <a:pt x="30" y="7"/>
                    <a:pt x="28" y="7"/>
                    <a:pt x="26" y="5"/>
                  </a:cubicBezTo>
                  <a:cubicBezTo>
                    <a:pt x="25" y="5"/>
                    <a:pt x="25" y="5"/>
                    <a:pt x="24" y="5"/>
                  </a:cubicBezTo>
                  <a:cubicBezTo>
                    <a:pt x="24" y="5"/>
                    <a:pt x="23" y="5"/>
                    <a:pt x="23" y="6"/>
                  </a:cubicBezTo>
                  <a:cubicBezTo>
                    <a:pt x="23" y="6"/>
                    <a:pt x="24" y="7"/>
                    <a:pt x="25" y="7"/>
                  </a:cubicBezTo>
                  <a:cubicBezTo>
                    <a:pt x="26" y="7"/>
                    <a:pt x="27" y="8"/>
                    <a:pt x="27" y="8"/>
                  </a:cubicBezTo>
                  <a:cubicBezTo>
                    <a:pt x="29" y="9"/>
                    <a:pt x="30" y="9"/>
                    <a:pt x="31" y="10"/>
                  </a:cubicBezTo>
                  <a:cubicBezTo>
                    <a:pt x="34" y="11"/>
                    <a:pt x="36" y="13"/>
                    <a:pt x="36" y="15"/>
                  </a:cubicBezTo>
                  <a:cubicBezTo>
                    <a:pt x="36" y="17"/>
                    <a:pt x="34" y="19"/>
                    <a:pt x="32" y="19"/>
                  </a:cubicBezTo>
                  <a:cubicBezTo>
                    <a:pt x="31" y="19"/>
                    <a:pt x="31" y="19"/>
                    <a:pt x="30"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61">
              <a:extLst>
                <a:ext uri="{FF2B5EF4-FFF2-40B4-BE49-F238E27FC236}">
                  <a16:creationId xmlns:a16="http://schemas.microsoft.com/office/drawing/2014/main" id="{A2716004-E17C-4E26-9AA5-E6952794C2E7}"/>
                </a:ext>
              </a:extLst>
            </p:cNvPr>
            <p:cNvSpPr>
              <a:spLocks/>
            </p:cNvSpPr>
            <p:nvPr userDrawn="1"/>
          </p:nvSpPr>
          <p:spPr bwMode="auto">
            <a:xfrm>
              <a:off x="218" y="108"/>
              <a:ext cx="64" cy="69"/>
            </a:xfrm>
            <a:custGeom>
              <a:avLst/>
              <a:gdLst>
                <a:gd name="T0" fmla="*/ 31 w 31"/>
                <a:gd name="T1" fmla="*/ 31 h 33"/>
                <a:gd name="T2" fmla="*/ 30 w 31"/>
                <a:gd name="T3" fmla="*/ 28 h 33"/>
                <a:gd name="T4" fmla="*/ 30 w 31"/>
                <a:gd name="T5" fmla="*/ 26 h 33"/>
                <a:gd name="T6" fmla="*/ 31 w 31"/>
                <a:gd name="T7" fmla="*/ 25 h 33"/>
                <a:gd name="T8" fmla="*/ 30 w 31"/>
                <a:gd name="T9" fmla="*/ 23 h 33"/>
                <a:gd name="T10" fmla="*/ 26 w 31"/>
                <a:gd name="T11" fmla="*/ 18 h 33"/>
                <a:gd name="T12" fmla="*/ 23 w 31"/>
                <a:gd name="T13" fmla="*/ 16 h 33"/>
                <a:gd name="T14" fmla="*/ 30 w 31"/>
                <a:gd name="T15" fmla="*/ 11 h 33"/>
                <a:gd name="T16" fmla="*/ 28 w 31"/>
                <a:gd name="T17" fmla="*/ 11 h 33"/>
                <a:gd name="T18" fmla="*/ 25 w 31"/>
                <a:gd name="T19" fmla="*/ 10 h 33"/>
                <a:gd name="T20" fmla="*/ 24 w 31"/>
                <a:gd name="T21" fmla="*/ 9 h 33"/>
                <a:gd name="T22" fmla="*/ 21 w 31"/>
                <a:gd name="T23" fmla="*/ 7 h 33"/>
                <a:gd name="T24" fmla="*/ 22 w 31"/>
                <a:gd name="T25" fmla="*/ 3 h 33"/>
                <a:gd name="T26" fmla="*/ 29 w 31"/>
                <a:gd name="T27" fmla="*/ 5 h 33"/>
                <a:gd name="T28" fmla="*/ 27 w 31"/>
                <a:gd name="T29" fmla="*/ 4 h 33"/>
                <a:gd name="T30" fmla="*/ 25 w 31"/>
                <a:gd name="T31" fmla="*/ 2 h 33"/>
                <a:gd name="T32" fmla="*/ 30 w 31"/>
                <a:gd name="T33" fmla="*/ 1 h 33"/>
                <a:gd name="T34" fmla="*/ 29 w 31"/>
                <a:gd name="T35" fmla="*/ 2 h 33"/>
                <a:gd name="T36" fmla="*/ 25 w 31"/>
                <a:gd name="T37" fmla="*/ 11 h 33"/>
                <a:gd name="T38" fmla="*/ 21 w 31"/>
                <a:gd name="T39" fmla="*/ 14 h 33"/>
                <a:gd name="T40" fmla="*/ 12 w 31"/>
                <a:gd name="T41" fmla="*/ 17 h 33"/>
                <a:gd name="T42" fmla="*/ 9 w 31"/>
                <a:gd name="T43" fmla="*/ 17 h 33"/>
                <a:gd name="T44" fmla="*/ 9 w 31"/>
                <a:gd name="T45" fmla="*/ 14 h 33"/>
                <a:gd name="T46" fmla="*/ 11 w 31"/>
                <a:gd name="T47" fmla="*/ 15 h 33"/>
                <a:gd name="T48" fmla="*/ 13 w 31"/>
                <a:gd name="T49" fmla="*/ 16 h 33"/>
                <a:gd name="T50" fmla="*/ 13 w 31"/>
                <a:gd name="T51" fmla="*/ 14 h 33"/>
                <a:gd name="T52" fmla="*/ 15 w 31"/>
                <a:gd name="T53" fmla="*/ 14 h 33"/>
                <a:gd name="T54" fmla="*/ 13 w 31"/>
                <a:gd name="T55" fmla="*/ 12 h 33"/>
                <a:gd name="T56" fmla="*/ 14 w 31"/>
                <a:gd name="T57" fmla="*/ 5 h 33"/>
                <a:gd name="T58" fmla="*/ 16 w 31"/>
                <a:gd name="T59" fmla="*/ 6 h 33"/>
                <a:gd name="T60" fmla="*/ 14 w 31"/>
                <a:gd name="T61" fmla="*/ 3 h 33"/>
                <a:gd name="T62" fmla="*/ 14 w 31"/>
                <a:gd name="T63" fmla="*/ 1 h 33"/>
                <a:gd name="T64" fmla="*/ 12 w 31"/>
                <a:gd name="T65" fmla="*/ 2 h 33"/>
                <a:gd name="T66" fmla="*/ 10 w 31"/>
                <a:gd name="T67" fmla="*/ 2 h 33"/>
                <a:gd name="T68" fmla="*/ 9 w 31"/>
                <a:gd name="T69" fmla="*/ 3 h 33"/>
                <a:gd name="T70" fmla="*/ 8 w 31"/>
                <a:gd name="T71" fmla="*/ 2 h 33"/>
                <a:gd name="T72" fmla="*/ 7 w 31"/>
                <a:gd name="T73" fmla="*/ 4 h 33"/>
                <a:gd name="T74" fmla="*/ 6 w 31"/>
                <a:gd name="T75" fmla="*/ 7 h 33"/>
                <a:gd name="T76" fmla="*/ 7 w 31"/>
                <a:gd name="T77" fmla="*/ 5 h 33"/>
                <a:gd name="T78" fmla="*/ 9 w 31"/>
                <a:gd name="T79" fmla="*/ 11 h 33"/>
                <a:gd name="T80" fmla="*/ 8 w 31"/>
                <a:gd name="T81" fmla="*/ 12 h 33"/>
                <a:gd name="T82" fmla="*/ 2 w 31"/>
                <a:gd name="T83" fmla="*/ 30 h 33"/>
                <a:gd name="T84" fmla="*/ 3 w 31"/>
                <a:gd name="T85" fmla="*/ 31 h 33"/>
                <a:gd name="T86" fmla="*/ 5 w 31"/>
                <a:gd name="T87" fmla="*/ 30 h 33"/>
                <a:gd name="T88" fmla="*/ 7 w 31"/>
                <a:gd name="T89" fmla="*/ 31 h 33"/>
                <a:gd name="T90" fmla="*/ 7 w 31"/>
                <a:gd name="T91" fmla="*/ 28 h 33"/>
                <a:gd name="T92" fmla="*/ 9 w 31"/>
                <a:gd name="T93" fmla="*/ 26 h 33"/>
                <a:gd name="T94" fmla="*/ 10 w 31"/>
                <a:gd name="T95" fmla="*/ 26 h 33"/>
                <a:gd name="T96" fmla="*/ 12 w 31"/>
                <a:gd name="T97" fmla="*/ 23 h 33"/>
                <a:gd name="T98" fmla="*/ 13 w 31"/>
                <a:gd name="T99" fmla="*/ 22 h 33"/>
                <a:gd name="T100" fmla="*/ 14 w 31"/>
                <a:gd name="T101" fmla="*/ 19 h 33"/>
                <a:gd name="T102" fmla="*/ 16 w 31"/>
                <a:gd name="T103" fmla="*/ 19 h 33"/>
                <a:gd name="T104" fmla="*/ 20 w 31"/>
                <a:gd name="T105" fmla="*/ 18 h 33"/>
                <a:gd name="T106" fmla="*/ 20 w 31"/>
                <a:gd name="T107" fmla="*/ 18 h 33"/>
                <a:gd name="T108" fmla="*/ 26 w 31"/>
                <a:gd name="T109" fmla="*/ 33 h 33"/>
                <a:gd name="T110" fmla="*/ 28 w 31"/>
                <a:gd name="T111" fmla="*/ 32 h 33"/>
                <a:gd name="T112" fmla="*/ 29 w 31"/>
                <a:gd name="T113"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33">
                  <a:moveTo>
                    <a:pt x="31" y="33"/>
                  </a:moveTo>
                  <a:cubicBezTo>
                    <a:pt x="31" y="32"/>
                    <a:pt x="31" y="32"/>
                    <a:pt x="31" y="32"/>
                  </a:cubicBezTo>
                  <a:cubicBezTo>
                    <a:pt x="31" y="32"/>
                    <a:pt x="31" y="32"/>
                    <a:pt x="31" y="32"/>
                  </a:cubicBezTo>
                  <a:cubicBezTo>
                    <a:pt x="31" y="31"/>
                    <a:pt x="31" y="31"/>
                    <a:pt x="31" y="31"/>
                  </a:cubicBezTo>
                  <a:cubicBezTo>
                    <a:pt x="31" y="31"/>
                    <a:pt x="31" y="31"/>
                    <a:pt x="31" y="31"/>
                  </a:cubicBezTo>
                  <a:cubicBezTo>
                    <a:pt x="31" y="30"/>
                    <a:pt x="31" y="30"/>
                    <a:pt x="31" y="30"/>
                  </a:cubicBezTo>
                  <a:cubicBezTo>
                    <a:pt x="30" y="29"/>
                    <a:pt x="30" y="29"/>
                    <a:pt x="30" y="29"/>
                  </a:cubicBezTo>
                  <a:cubicBezTo>
                    <a:pt x="30" y="29"/>
                    <a:pt x="30" y="29"/>
                    <a:pt x="30" y="28"/>
                  </a:cubicBezTo>
                  <a:cubicBezTo>
                    <a:pt x="30" y="28"/>
                    <a:pt x="30" y="28"/>
                    <a:pt x="30" y="28"/>
                  </a:cubicBezTo>
                  <a:cubicBezTo>
                    <a:pt x="30" y="28"/>
                    <a:pt x="30" y="28"/>
                    <a:pt x="30" y="28"/>
                  </a:cubicBezTo>
                  <a:cubicBezTo>
                    <a:pt x="30" y="28"/>
                    <a:pt x="30" y="28"/>
                    <a:pt x="30" y="28"/>
                  </a:cubicBezTo>
                  <a:cubicBezTo>
                    <a:pt x="31" y="28"/>
                    <a:pt x="31" y="28"/>
                    <a:pt x="31" y="28"/>
                  </a:cubicBezTo>
                  <a:cubicBezTo>
                    <a:pt x="31" y="28"/>
                    <a:pt x="31" y="28"/>
                    <a:pt x="31" y="27"/>
                  </a:cubicBezTo>
                  <a:cubicBezTo>
                    <a:pt x="31" y="27"/>
                    <a:pt x="31" y="26"/>
                    <a:pt x="31" y="26"/>
                  </a:cubicBezTo>
                  <a:cubicBezTo>
                    <a:pt x="30" y="26"/>
                    <a:pt x="30" y="26"/>
                    <a:pt x="30" y="26"/>
                  </a:cubicBezTo>
                  <a:cubicBezTo>
                    <a:pt x="30" y="25"/>
                    <a:pt x="30" y="25"/>
                    <a:pt x="30" y="25"/>
                  </a:cubicBezTo>
                  <a:cubicBezTo>
                    <a:pt x="30" y="25"/>
                    <a:pt x="30" y="25"/>
                    <a:pt x="30" y="25"/>
                  </a:cubicBezTo>
                  <a:cubicBezTo>
                    <a:pt x="30" y="25"/>
                    <a:pt x="30" y="25"/>
                    <a:pt x="30" y="25"/>
                  </a:cubicBezTo>
                  <a:cubicBezTo>
                    <a:pt x="30" y="25"/>
                    <a:pt x="30" y="25"/>
                    <a:pt x="31" y="25"/>
                  </a:cubicBezTo>
                  <a:cubicBezTo>
                    <a:pt x="31" y="25"/>
                    <a:pt x="31" y="25"/>
                    <a:pt x="31" y="25"/>
                  </a:cubicBezTo>
                  <a:cubicBezTo>
                    <a:pt x="31" y="25"/>
                    <a:pt x="31" y="25"/>
                    <a:pt x="31" y="25"/>
                  </a:cubicBezTo>
                  <a:cubicBezTo>
                    <a:pt x="31" y="24"/>
                    <a:pt x="31" y="24"/>
                    <a:pt x="31" y="24"/>
                  </a:cubicBezTo>
                  <a:cubicBezTo>
                    <a:pt x="31" y="24"/>
                    <a:pt x="31" y="24"/>
                    <a:pt x="31" y="24"/>
                  </a:cubicBezTo>
                  <a:cubicBezTo>
                    <a:pt x="31" y="23"/>
                    <a:pt x="31" y="23"/>
                    <a:pt x="31" y="23"/>
                  </a:cubicBezTo>
                  <a:cubicBezTo>
                    <a:pt x="31" y="23"/>
                    <a:pt x="31" y="23"/>
                    <a:pt x="30" y="23"/>
                  </a:cubicBezTo>
                  <a:cubicBezTo>
                    <a:pt x="30" y="23"/>
                    <a:pt x="30" y="23"/>
                    <a:pt x="30" y="23"/>
                  </a:cubicBezTo>
                  <a:cubicBezTo>
                    <a:pt x="30" y="23"/>
                    <a:pt x="30" y="23"/>
                    <a:pt x="30" y="23"/>
                  </a:cubicBezTo>
                  <a:cubicBezTo>
                    <a:pt x="29" y="23"/>
                    <a:pt x="29" y="23"/>
                    <a:pt x="29" y="23"/>
                  </a:cubicBezTo>
                  <a:cubicBezTo>
                    <a:pt x="28" y="23"/>
                    <a:pt x="27" y="22"/>
                    <a:pt x="27" y="21"/>
                  </a:cubicBezTo>
                  <a:cubicBezTo>
                    <a:pt x="26" y="18"/>
                    <a:pt x="26" y="18"/>
                    <a:pt x="26" y="18"/>
                  </a:cubicBezTo>
                  <a:cubicBezTo>
                    <a:pt x="26" y="18"/>
                    <a:pt x="25" y="17"/>
                    <a:pt x="24" y="16"/>
                  </a:cubicBezTo>
                  <a:cubicBezTo>
                    <a:pt x="24" y="16"/>
                    <a:pt x="24" y="16"/>
                    <a:pt x="24" y="16"/>
                  </a:cubicBezTo>
                  <a:cubicBezTo>
                    <a:pt x="23" y="16"/>
                    <a:pt x="23" y="16"/>
                    <a:pt x="23" y="16"/>
                  </a:cubicBezTo>
                  <a:cubicBezTo>
                    <a:pt x="23" y="16"/>
                    <a:pt x="23" y="16"/>
                    <a:pt x="23" y="16"/>
                  </a:cubicBezTo>
                  <a:cubicBezTo>
                    <a:pt x="23" y="16"/>
                    <a:pt x="23" y="16"/>
                    <a:pt x="23" y="16"/>
                  </a:cubicBezTo>
                  <a:cubicBezTo>
                    <a:pt x="24" y="16"/>
                    <a:pt x="24" y="16"/>
                    <a:pt x="24" y="16"/>
                  </a:cubicBezTo>
                  <a:cubicBezTo>
                    <a:pt x="25" y="16"/>
                    <a:pt x="26" y="16"/>
                    <a:pt x="26" y="16"/>
                  </a:cubicBezTo>
                  <a:cubicBezTo>
                    <a:pt x="27" y="17"/>
                    <a:pt x="28" y="17"/>
                    <a:pt x="29" y="17"/>
                  </a:cubicBezTo>
                  <a:cubicBezTo>
                    <a:pt x="30" y="17"/>
                    <a:pt x="31" y="16"/>
                    <a:pt x="31" y="14"/>
                  </a:cubicBezTo>
                  <a:cubicBezTo>
                    <a:pt x="31" y="13"/>
                    <a:pt x="31" y="12"/>
                    <a:pt x="30" y="11"/>
                  </a:cubicBezTo>
                  <a:cubicBezTo>
                    <a:pt x="29" y="11"/>
                    <a:pt x="29" y="10"/>
                    <a:pt x="29" y="10"/>
                  </a:cubicBezTo>
                  <a:cubicBezTo>
                    <a:pt x="29" y="10"/>
                    <a:pt x="29" y="10"/>
                    <a:pt x="29" y="11"/>
                  </a:cubicBezTo>
                  <a:cubicBezTo>
                    <a:pt x="29" y="11"/>
                    <a:pt x="29" y="11"/>
                    <a:pt x="29" y="11"/>
                  </a:cubicBezTo>
                  <a:cubicBezTo>
                    <a:pt x="29" y="11"/>
                    <a:pt x="29" y="11"/>
                    <a:pt x="29" y="11"/>
                  </a:cubicBezTo>
                  <a:cubicBezTo>
                    <a:pt x="29" y="11"/>
                    <a:pt x="29" y="11"/>
                    <a:pt x="28" y="11"/>
                  </a:cubicBezTo>
                  <a:cubicBezTo>
                    <a:pt x="28" y="11"/>
                    <a:pt x="28" y="11"/>
                    <a:pt x="28" y="11"/>
                  </a:cubicBezTo>
                  <a:cubicBezTo>
                    <a:pt x="27" y="9"/>
                    <a:pt x="26" y="9"/>
                    <a:pt x="25" y="9"/>
                  </a:cubicBezTo>
                  <a:cubicBezTo>
                    <a:pt x="25" y="9"/>
                    <a:pt x="25" y="9"/>
                    <a:pt x="25" y="9"/>
                  </a:cubicBezTo>
                  <a:cubicBezTo>
                    <a:pt x="25" y="9"/>
                    <a:pt x="25" y="9"/>
                    <a:pt x="25" y="9"/>
                  </a:cubicBezTo>
                  <a:cubicBezTo>
                    <a:pt x="25" y="10"/>
                    <a:pt x="25" y="10"/>
                    <a:pt x="25" y="10"/>
                  </a:cubicBezTo>
                  <a:cubicBezTo>
                    <a:pt x="25" y="10"/>
                    <a:pt x="25" y="10"/>
                    <a:pt x="25" y="10"/>
                  </a:cubicBezTo>
                  <a:cubicBezTo>
                    <a:pt x="25" y="10"/>
                    <a:pt x="25" y="10"/>
                    <a:pt x="25" y="10"/>
                  </a:cubicBezTo>
                  <a:cubicBezTo>
                    <a:pt x="25" y="10"/>
                    <a:pt x="25" y="10"/>
                    <a:pt x="25" y="10"/>
                  </a:cubicBezTo>
                  <a:cubicBezTo>
                    <a:pt x="24" y="9"/>
                    <a:pt x="24" y="9"/>
                    <a:pt x="24" y="9"/>
                  </a:cubicBezTo>
                  <a:cubicBezTo>
                    <a:pt x="24" y="9"/>
                    <a:pt x="24" y="9"/>
                    <a:pt x="24" y="9"/>
                  </a:cubicBezTo>
                  <a:cubicBezTo>
                    <a:pt x="23" y="8"/>
                    <a:pt x="23" y="8"/>
                    <a:pt x="22" y="7"/>
                  </a:cubicBezTo>
                  <a:cubicBezTo>
                    <a:pt x="22" y="7"/>
                    <a:pt x="22" y="7"/>
                    <a:pt x="21" y="7"/>
                  </a:cubicBezTo>
                  <a:cubicBezTo>
                    <a:pt x="21" y="7"/>
                    <a:pt x="21" y="7"/>
                    <a:pt x="21" y="7"/>
                  </a:cubicBezTo>
                  <a:cubicBezTo>
                    <a:pt x="21" y="7"/>
                    <a:pt x="21" y="7"/>
                    <a:pt x="21" y="7"/>
                  </a:cubicBezTo>
                  <a:cubicBezTo>
                    <a:pt x="21" y="7"/>
                    <a:pt x="21" y="7"/>
                    <a:pt x="21" y="7"/>
                  </a:cubicBezTo>
                  <a:cubicBezTo>
                    <a:pt x="21" y="8"/>
                    <a:pt x="21" y="8"/>
                    <a:pt x="21" y="8"/>
                  </a:cubicBezTo>
                  <a:cubicBezTo>
                    <a:pt x="21" y="8"/>
                    <a:pt x="21" y="8"/>
                    <a:pt x="21" y="8"/>
                  </a:cubicBezTo>
                  <a:cubicBezTo>
                    <a:pt x="21" y="8"/>
                    <a:pt x="20" y="8"/>
                    <a:pt x="20" y="7"/>
                  </a:cubicBezTo>
                  <a:cubicBezTo>
                    <a:pt x="19" y="6"/>
                    <a:pt x="19" y="6"/>
                    <a:pt x="19" y="5"/>
                  </a:cubicBezTo>
                  <a:cubicBezTo>
                    <a:pt x="19" y="4"/>
                    <a:pt x="20" y="3"/>
                    <a:pt x="22" y="3"/>
                  </a:cubicBezTo>
                  <a:cubicBezTo>
                    <a:pt x="23" y="3"/>
                    <a:pt x="23" y="3"/>
                    <a:pt x="24" y="3"/>
                  </a:cubicBezTo>
                  <a:cubicBezTo>
                    <a:pt x="26" y="4"/>
                    <a:pt x="26" y="4"/>
                    <a:pt x="26" y="4"/>
                  </a:cubicBezTo>
                  <a:cubicBezTo>
                    <a:pt x="27" y="5"/>
                    <a:pt x="27" y="5"/>
                    <a:pt x="28" y="5"/>
                  </a:cubicBezTo>
                  <a:cubicBezTo>
                    <a:pt x="28" y="5"/>
                    <a:pt x="28" y="5"/>
                    <a:pt x="29" y="5"/>
                  </a:cubicBezTo>
                  <a:cubicBezTo>
                    <a:pt x="29" y="5"/>
                    <a:pt x="29" y="5"/>
                    <a:pt x="29" y="5"/>
                  </a:cubicBezTo>
                  <a:cubicBezTo>
                    <a:pt x="29" y="5"/>
                    <a:pt x="29" y="5"/>
                    <a:pt x="29" y="4"/>
                  </a:cubicBezTo>
                  <a:cubicBezTo>
                    <a:pt x="29" y="4"/>
                    <a:pt x="29" y="4"/>
                    <a:pt x="29" y="4"/>
                  </a:cubicBezTo>
                  <a:cubicBezTo>
                    <a:pt x="29" y="4"/>
                    <a:pt x="29" y="4"/>
                    <a:pt x="29" y="4"/>
                  </a:cubicBezTo>
                  <a:cubicBezTo>
                    <a:pt x="28" y="4"/>
                    <a:pt x="28" y="4"/>
                    <a:pt x="28" y="4"/>
                  </a:cubicBezTo>
                  <a:cubicBezTo>
                    <a:pt x="28" y="4"/>
                    <a:pt x="28" y="4"/>
                    <a:pt x="27" y="4"/>
                  </a:cubicBezTo>
                  <a:cubicBezTo>
                    <a:pt x="27" y="3"/>
                    <a:pt x="26" y="3"/>
                    <a:pt x="26" y="3"/>
                  </a:cubicBezTo>
                  <a:cubicBezTo>
                    <a:pt x="25" y="3"/>
                    <a:pt x="25" y="2"/>
                    <a:pt x="25" y="2"/>
                  </a:cubicBezTo>
                  <a:cubicBezTo>
                    <a:pt x="24" y="2"/>
                    <a:pt x="24" y="2"/>
                    <a:pt x="24" y="2"/>
                  </a:cubicBezTo>
                  <a:cubicBezTo>
                    <a:pt x="24" y="2"/>
                    <a:pt x="24" y="2"/>
                    <a:pt x="24" y="2"/>
                  </a:cubicBezTo>
                  <a:cubicBezTo>
                    <a:pt x="24" y="2"/>
                    <a:pt x="25" y="2"/>
                    <a:pt x="25" y="2"/>
                  </a:cubicBezTo>
                  <a:cubicBezTo>
                    <a:pt x="25" y="2"/>
                    <a:pt x="26" y="2"/>
                    <a:pt x="26" y="2"/>
                  </a:cubicBezTo>
                  <a:cubicBezTo>
                    <a:pt x="27" y="3"/>
                    <a:pt x="27" y="3"/>
                    <a:pt x="27" y="3"/>
                  </a:cubicBezTo>
                  <a:cubicBezTo>
                    <a:pt x="28" y="3"/>
                    <a:pt x="29" y="3"/>
                    <a:pt x="30" y="3"/>
                  </a:cubicBezTo>
                  <a:cubicBezTo>
                    <a:pt x="30" y="3"/>
                    <a:pt x="31" y="3"/>
                    <a:pt x="31" y="2"/>
                  </a:cubicBezTo>
                  <a:cubicBezTo>
                    <a:pt x="31" y="2"/>
                    <a:pt x="31" y="1"/>
                    <a:pt x="30" y="1"/>
                  </a:cubicBezTo>
                  <a:cubicBezTo>
                    <a:pt x="30" y="1"/>
                    <a:pt x="30" y="1"/>
                    <a:pt x="30" y="1"/>
                  </a:cubicBezTo>
                  <a:cubicBezTo>
                    <a:pt x="30" y="1"/>
                    <a:pt x="30" y="1"/>
                    <a:pt x="30" y="1"/>
                  </a:cubicBezTo>
                  <a:cubicBezTo>
                    <a:pt x="30" y="1"/>
                    <a:pt x="30" y="1"/>
                    <a:pt x="30" y="1"/>
                  </a:cubicBezTo>
                  <a:cubicBezTo>
                    <a:pt x="30" y="2"/>
                    <a:pt x="30" y="2"/>
                    <a:pt x="30" y="2"/>
                  </a:cubicBezTo>
                  <a:cubicBezTo>
                    <a:pt x="30" y="2"/>
                    <a:pt x="30" y="2"/>
                    <a:pt x="29" y="2"/>
                  </a:cubicBezTo>
                  <a:cubicBezTo>
                    <a:pt x="29" y="2"/>
                    <a:pt x="29" y="2"/>
                    <a:pt x="29" y="2"/>
                  </a:cubicBezTo>
                  <a:cubicBezTo>
                    <a:pt x="26" y="2"/>
                    <a:pt x="26" y="2"/>
                    <a:pt x="26" y="2"/>
                  </a:cubicBezTo>
                  <a:cubicBezTo>
                    <a:pt x="25" y="1"/>
                    <a:pt x="24" y="1"/>
                    <a:pt x="23" y="1"/>
                  </a:cubicBezTo>
                  <a:cubicBezTo>
                    <a:pt x="20" y="1"/>
                    <a:pt x="18" y="3"/>
                    <a:pt x="18" y="5"/>
                  </a:cubicBezTo>
                  <a:cubicBezTo>
                    <a:pt x="18" y="8"/>
                    <a:pt x="20" y="9"/>
                    <a:pt x="25" y="11"/>
                  </a:cubicBezTo>
                  <a:cubicBezTo>
                    <a:pt x="29" y="13"/>
                    <a:pt x="30" y="13"/>
                    <a:pt x="30" y="14"/>
                  </a:cubicBezTo>
                  <a:cubicBezTo>
                    <a:pt x="30" y="15"/>
                    <a:pt x="29" y="16"/>
                    <a:pt x="29" y="16"/>
                  </a:cubicBezTo>
                  <a:cubicBezTo>
                    <a:pt x="28" y="16"/>
                    <a:pt x="28" y="16"/>
                    <a:pt x="28" y="15"/>
                  </a:cubicBezTo>
                  <a:cubicBezTo>
                    <a:pt x="28" y="15"/>
                    <a:pt x="27" y="15"/>
                    <a:pt x="25" y="15"/>
                  </a:cubicBezTo>
                  <a:cubicBezTo>
                    <a:pt x="24" y="15"/>
                    <a:pt x="23" y="14"/>
                    <a:pt x="21" y="14"/>
                  </a:cubicBezTo>
                  <a:cubicBezTo>
                    <a:pt x="18" y="14"/>
                    <a:pt x="16" y="15"/>
                    <a:pt x="14" y="17"/>
                  </a:cubicBezTo>
                  <a:cubicBezTo>
                    <a:pt x="14" y="17"/>
                    <a:pt x="14" y="17"/>
                    <a:pt x="13" y="17"/>
                  </a:cubicBezTo>
                  <a:cubicBezTo>
                    <a:pt x="13" y="17"/>
                    <a:pt x="13" y="17"/>
                    <a:pt x="13" y="17"/>
                  </a:cubicBezTo>
                  <a:cubicBezTo>
                    <a:pt x="13" y="17"/>
                    <a:pt x="13" y="17"/>
                    <a:pt x="13" y="17"/>
                  </a:cubicBezTo>
                  <a:cubicBezTo>
                    <a:pt x="12" y="17"/>
                    <a:pt x="12" y="17"/>
                    <a:pt x="12" y="17"/>
                  </a:cubicBezTo>
                  <a:cubicBezTo>
                    <a:pt x="12" y="17"/>
                    <a:pt x="12" y="17"/>
                    <a:pt x="12" y="18"/>
                  </a:cubicBezTo>
                  <a:cubicBezTo>
                    <a:pt x="11" y="18"/>
                    <a:pt x="11" y="19"/>
                    <a:pt x="11" y="19"/>
                  </a:cubicBezTo>
                  <a:cubicBezTo>
                    <a:pt x="11" y="19"/>
                    <a:pt x="11" y="19"/>
                    <a:pt x="11" y="19"/>
                  </a:cubicBezTo>
                  <a:cubicBezTo>
                    <a:pt x="10" y="19"/>
                    <a:pt x="10" y="19"/>
                    <a:pt x="10" y="18"/>
                  </a:cubicBezTo>
                  <a:cubicBezTo>
                    <a:pt x="10" y="17"/>
                    <a:pt x="9" y="17"/>
                    <a:pt x="9" y="17"/>
                  </a:cubicBezTo>
                  <a:cubicBezTo>
                    <a:pt x="8" y="16"/>
                    <a:pt x="8" y="16"/>
                    <a:pt x="8" y="16"/>
                  </a:cubicBezTo>
                  <a:cubicBezTo>
                    <a:pt x="8" y="16"/>
                    <a:pt x="8" y="16"/>
                    <a:pt x="8" y="16"/>
                  </a:cubicBezTo>
                  <a:cubicBezTo>
                    <a:pt x="8" y="16"/>
                    <a:pt x="8" y="16"/>
                    <a:pt x="8" y="15"/>
                  </a:cubicBezTo>
                  <a:cubicBezTo>
                    <a:pt x="9" y="15"/>
                    <a:pt x="9" y="15"/>
                    <a:pt x="9" y="15"/>
                  </a:cubicBezTo>
                  <a:cubicBezTo>
                    <a:pt x="9" y="14"/>
                    <a:pt x="9" y="14"/>
                    <a:pt x="9" y="14"/>
                  </a:cubicBezTo>
                  <a:cubicBezTo>
                    <a:pt x="9" y="14"/>
                    <a:pt x="9" y="14"/>
                    <a:pt x="9" y="15"/>
                  </a:cubicBezTo>
                  <a:cubicBezTo>
                    <a:pt x="9" y="15"/>
                    <a:pt x="9" y="16"/>
                    <a:pt x="10" y="16"/>
                  </a:cubicBezTo>
                  <a:cubicBezTo>
                    <a:pt x="10" y="17"/>
                    <a:pt x="10" y="17"/>
                    <a:pt x="10" y="17"/>
                  </a:cubicBezTo>
                  <a:cubicBezTo>
                    <a:pt x="10" y="17"/>
                    <a:pt x="10" y="17"/>
                    <a:pt x="10" y="17"/>
                  </a:cubicBezTo>
                  <a:cubicBezTo>
                    <a:pt x="11" y="17"/>
                    <a:pt x="11" y="16"/>
                    <a:pt x="11" y="15"/>
                  </a:cubicBezTo>
                  <a:cubicBezTo>
                    <a:pt x="11" y="15"/>
                    <a:pt x="11" y="14"/>
                    <a:pt x="12" y="14"/>
                  </a:cubicBezTo>
                  <a:cubicBezTo>
                    <a:pt x="12" y="14"/>
                    <a:pt x="12" y="14"/>
                    <a:pt x="12" y="14"/>
                  </a:cubicBezTo>
                  <a:cubicBezTo>
                    <a:pt x="12" y="14"/>
                    <a:pt x="12" y="15"/>
                    <a:pt x="12" y="15"/>
                  </a:cubicBezTo>
                  <a:cubicBezTo>
                    <a:pt x="12" y="15"/>
                    <a:pt x="12" y="15"/>
                    <a:pt x="12" y="16"/>
                  </a:cubicBezTo>
                  <a:cubicBezTo>
                    <a:pt x="13" y="16"/>
                    <a:pt x="13" y="16"/>
                    <a:pt x="13" y="16"/>
                  </a:cubicBezTo>
                  <a:cubicBezTo>
                    <a:pt x="13" y="16"/>
                    <a:pt x="13" y="16"/>
                    <a:pt x="13" y="16"/>
                  </a:cubicBezTo>
                  <a:cubicBezTo>
                    <a:pt x="13" y="16"/>
                    <a:pt x="13" y="16"/>
                    <a:pt x="13" y="15"/>
                  </a:cubicBezTo>
                  <a:cubicBezTo>
                    <a:pt x="13" y="15"/>
                    <a:pt x="13" y="15"/>
                    <a:pt x="13" y="15"/>
                  </a:cubicBezTo>
                  <a:cubicBezTo>
                    <a:pt x="13" y="14"/>
                    <a:pt x="13" y="14"/>
                    <a:pt x="13" y="14"/>
                  </a:cubicBezTo>
                  <a:cubicBezTo>
                    <a:pt x="13" y="14"/>
                    <a:pt x="13" y="14"/>
                    <a:pt x="13" y="14"/>
                  </a:cubicBezTo>
                  <a:cubicBezTo>
                    <a:pt x="13" y="14"/>
                    <a:pt x="13" y="13"/>
                    <a:pt x="13" y="13"/>
                  </a:cubicBezTo>
                  <a:cubicBezTo>
                    <a:pt x="14" y="13"/>
                    <a:pt x="14" y="14"/>
                    <a:pt x="14" y="14"/>
                  </a:cubicBezTo>
                  <a:cubicBezTo>
                    <a:pt x="14" y="14"/>
                    <a:pt x="14" y="14"/>
                    <a:pt x="14" y="14"/>
                  </a:cubicBezTo>
                  <a:cubicBezTo>
                    <a:pt x="14" y="14"/>
                    <a:pt x="15" y="14"/>
                    <a:pt x="15" y="14"/>
                  </a:cubicBezTo>
                  <a:cubicBezTo>
                    <a:pt x="15" y="14"/>
                    <a:pt x="15" y="14"/>
                    <a:pt x="15" y="14"/>
                  </a:cubicBezTo>
                  <a:cubicBezTo>
                    <a:pt x="15" y="14"/>
                    <a:pt x="15" y="14"/>
                    <a:pt x="15" y="13"/>
                  </a:cubicBezTo>
                  <a:cubicBezTo>
                    <a:pt x="15" y="13"/>
                    <a:pt x="15" y="13"/>
                    <a:pt x="15" y="13"/>
                  </a:cubicBezTo>
                  <a:cubicBezTo>
                    <a:pt x="14" y="12"/>
                    <a:pt x="14" y="12"/>
                    <a:pt x="14" y="12"/>
                  </a:cubicBezTo>
                  <a:cubicBezTo>
                    <a:pt x="14" y="12"/>
                    <a:pt x="14" y="12"/>
                    <a:pt x="14" y="12"/>
                  </a:cubicBezTo>
                  <a:cubicBezTo>
                    <a:pt x="13" y="12"/>
                    <a:pt x="13" y="12"/>
                    <a:pt x="13" y="12"/>
                  </a:cubicBezTo>
                  <a:cubicBezTo>
                    <a:pt x="13" y="12"/>
                    <a:pt x="13" y="12"/>
                    <a:pt x="13" y="12"/>
                  </a:cubicBezTo>
                  <a:cubicBezTo>
                    <a:pt x="13" y="12"/>
                    <a:pt x="13" y="12"/>
                    <a:pt x="13" y="12"/>
                  </a:cubicBezTo>
                  <a:cubicBezTo>
                    <a:pt x="13" y="12"/>
                    <a:pt x="13" y="11"/>
                    <a:pt x="13" y="11"/>
                  </a:cubicBezTo>
                  <a:cubicBezTo>
                    <a:pt x="14" y="10"/>
                    <a:pt x="14" y="9"/>
                    <a:pt x="14" y="8"/>
                  </a:cubicBezTo>
                  <a:cubicBezTo>
                    <a:pt x="14" y="6"/>
                    <a:pt x="14" y="5"/>
                    <a:pt x="14" y="5"/>
                  </a:cubicBezTo>
                  <a:cubicBezTo>
                    <a:pt x="15" y="5"/>
                    <a:pt x="15" y="5"/>
                    <a:pt x="15" y="6"/>
                  </a:cubicBezTo>
                  <a:cubicBezTo>
                    <a:pt x="15" y="6"/>
                    <a:pt x="15" y="6"/>
                    <a:pt x="15" y="6"/>
                  </a:cubicBezTo>
                  <a:cubicBezTo>
                    <a:pt x="15" y="6"/>
                    <a:pt x="15" y="6"/>
                    <a:pt x="15" y="6"/>
                  </a:cubicBezTo>
                  <a:cubicBezTo>
                    <a:pt x="15" y="7"/>
                    <a:pt x="15" y="7"/>
                    <a:pt x="15" y="7"/>
                  </a:cubicBezTo>
                  <a:cubicBezTo>
                    <a:pt x="15" y="7"/>
                    <a:pt x="15" y="7"/>
                    <a:pt x="16" y="6"/>
                  </a:cubicBezTo>
                  <a:cubicBezTo>
                    <a:pt x="16" y="6"/>
                    <a:pt x="16" y="5"/>
                    <a:pt x="16" y="5"/>
                  </a:cubicBezTo>
                  <a:cubicBezTo>
                    <a:pt x="16" y="5"/>
                    <a:pt x="16" y="5"/>
                    <a:pt x="16" y="5"/>
                  </a:cubicBezTo>
                  <a:cubicBezTo>
                    <a:pt x="15" y="4"/>
                    <a:pt x="15" y="4"/>
                    <a:pt x="15" y="4"/>
                  </a:cubicBezTo>
                  <a:cubicBezTo>
                    <a:pt x="15" y="4"/>
                    <a:pt x="15" y="4"/>
                    <a:pt x="15" y="4"/>
                  </a:cubicBezTo>
                  <a:cubicBezTo>
                    <a:pt x="14" y="4"/>
                    <a:pt x="14" y="3"/>
                    <a:pt x="14" y="3"/>
                  </a:cubicBezTo>
                  <a:cubicBezTo>
                    <a:pt x="14" y="3"/>
                    <a:pt x="14" y="3"/>
                    <a:pt x="14" y="3"/>
                  </a:cubicBezTo>
                  <a:cubicBezTo>
                    <a:pt x="14" y="3"/>
                    <a:pt x="14" y="3"/>
                    <a:pt x="14" y="3"/>
                  </a:cubicBezTo>
                  <a:cubicBezTo>
                    <a:pt x="14" y="2"/>
                    <a:pt x="14" y="2"/>
                    <a:pt x="14" y="2"/>
                  </a:cubicBezTo>
                  <a:cubicBezTo>
                    <a:pt x="14" y="2"/>
                    <a:pt x="14" y="2"/>
                    <a:pt x="14" y="2"/>
                  </a:cubicBezTo>
                  <a:cubicBezTo>
                    <a:pt x="14" y="1"/>
                    <a:pt x="14" y="1"/>
                    <a:pt x="14" y="1"/>
                  </a:cubicBezTo>
                  <a:cubicBezTo>
                    <a:pt x="13" y="2"/>
                    <a:pt x="13" y="2"/>
                    <a:pt x="13" y="2"/>
                  </a:cubicBezTo>
                  <a:cubicBezTo>
                    <a:pt x="12" y="3"/>
                    <a:pt x="12" y="3"/>
                    <a:pt x="12" y="3"/>
                  </a:cubicBezTo>
                  <a:cubicBezTo>
                    <a:pt x="12" y="3"/>
                    <a:pt x="12" y="3"/>
                    <a:pt x="12" y="3"/>
                  </a:cubicBezTo>
                  <a:cubicBezTo>
                    <a:pt x="12" y="3"/>
                    <a:pt x="12" y="3"/>
                    <a:pt x="12" y="2"/>
                  </a:cubicBezTo>
                  <a:cubicBezTo>
                    <a:pt x="12" y="2"/>
                    <a:pt x="12" y="2"/>
                    <a:pt x="12" y="2"/>
                  </a:cubicBezTo>
                  <a:cubicBezTo>
                    <a:pt x="12" y="1"/>
                    <a:pt x="11" y="1"/>
                    <a:pt x="11" y="0"/>
                  </a:cubicBezTo>
                  <a:cubicBezTo>
                    <a:pt x="11" y="0"/>
                    <a:pt x="11" y="0"/>
                    <a:pt x="11" y="0"/>
                  </a:cubicBezTo>
                  <a:cubicBezTo>
                    <a:pt x="10" y="1"/>
                    <a:pt x="10" y="1"/>
                    <a:pt x="10" y="1"/>
                  </a:cubicBezTo>
                  <a:cubicBezTo>
                    <a:pt x="10" y="1"/>
                    <a:pt x="10" y="1"/>
                    <a:pt x="10" y="1"/>
                  </a:cubicBezTo>
                  <a:cubicBezTo>
                    <a:pt x="10" y="1"/>
                    <a:pt x="10" y="2"/>
                    <a:pt x="10" y="2"/>
                  </a:cubicBezTo>
                  <a:cubicBezTo>
                    <a:pt x="10" y="2"/>
                    <a:pt x="9" y="2"/>
                    <a:pt x="9" y="2"/>
                  </a:cubicBezTo>
                  <a:cubicBezTo>
                    <a:pt x="9" y="2"/>
                    <a:pt x="9" y="2"/>
                    <a:pt x="9" y="2"/>
                  </a:cubicBezTo>
                  <a:cubicBezTo>
                    <a:pt x="9" y="2"/>
                    <a:pt x="9" y="2"/>
                    <a:pt x="9" y="2"/>
                  </a:cubicBezTo>
                  <a:cubicBezTo>
                    <a:pt x="9" y="3"/>
                    <a:pt x="9" y="3"/>
                    <a:pt x="9" y="3"/>
                  </a:cubicBezTo>
                  <a:cubicBezTo>
                    <a:pt x="9" y="3"/>
                    <a:pt x="9" y="3"/>
                    <a:pt x="9" y="3"/>
                  </a:cubicBezTo>
                  <a:cubicBezTo>
                    <a:pt x="9" y="2"/>
                    <a:pt x="9" y="2"/>
                    <a:pt x="9" y="2"/>
                  </a:cubicBezTo>
                  <a:cubicBezTo>
                    <a:pt x="9" y="2"/>
                    <a:pt x="9" y="2"/>
                    <a:pt x="9" y="2"/>
                  </a:cubicBezTo>
                  <a:cubicBezTo>
                    <a:pt x="8" y="2"/>
                    <a:pt x="8" y="2"/>
                    <a:pt x="8" y="2"/>
                  </a:cubicBezTo>
                  <a:cubicBezTo>
                    <a:pt x="8" y="1"/>
                    <a:pt x="8" y="1"/>
                    <a:pt x="8" y="1"/>
                  </a:cubicBezTo>
                  <a:cubicBezTo>
                    <a:pt x="8" y="2"/>
                    <a:pt x="8" y="2"/>
                    <a:pt x="8" y="2"/>
                  </a:cubicBezTo>
                  <a:cubicBezTo>
                    <a:pt x="7" y="2"/>
                    <a:pt x="7" y="2"/>
                    <a:pt x="7" y="2"/>
                  </a:cubicBezTo>
                  <a:cubicBezTo>
                    <a:pt x="7" y="3"/>
                    <a:pt x="7" y="3"/>
                    <a:pt x="7" y="3"/>
                  </a:cubicBezTo>
                  <a:cubicBezTo>
                    <a:pt x="7" y="3"/>
                    <a:pt x="7" y="3"/>
                    <a:pt x="7" y="3"/>
                  </a:cubicBezTo>
                  <a:cubicBezTo>
                    <a:pt x="7" y="3"/>
                    <a:pt x="7" y="3"/>
                    <a:pt x="7" y="3"/>
                  </a:cubicBezTo>
                  <a:cubicBezTo>
                    <a:pt x="7" y="4"/>
                    <a:pt x="7" y="4"/>
                    <a:pt x="7" y="4"/>
                  </a:cubicBezTo>
                  <a:cubicBezTo>
                    <a:pt x="7" y="4"/>
                    <a:pt x="7" y="4"/>
                    <a:pt x="7" y="4"/>
                  </a:cubicBezTo>
                  <a:cubicBezTo>
                    <a:pt x="7" y="4"/>
                    <a:pt x="6" y="4"/>
                    <a:pt x="6" y="4"/>
                  </a:cubicBezTo>
                  <a:cubicBezTo>
                    <a:pt x="6" y="4"/>
                    <a:pt x="5" y="4"/>
                    <a:pt x="5" y="5"/>
                  </a:cubicBezTo>
                  <a:cubicBezTo>
                    <a:pt x="5" y="5"/>
                    <a:pt x="6" y="6"/>
                    <a:pt x="6" y="6"/>
                  </a:cubicBezTo>
                  <a:cubicBezTo>
                    <a:pt x="6" y="7"/>
                    <a:pt x="6" y="7"/>
                    <a:pt x="6" y="7"/>
                  </a:cubicBezTo>
                  <a:cubicBezTo>
                    <a:pt x="6" y="7"/>
                    <a:pt x="7" y="7"/>
                    <a:pt x="7" y="7"/>
                  </a:cubicBezTo>
                  <a:cubicBezTo>
                    <a:pt x="7" y="6"/>
                    <a:pt x="7" y="6"/>
                    <a:pt x="7" y="6"/>
                  </a:cubicBezTo>
                  <a:cubicBezTo>
                    <a:pt x="7" y="6"/>
                    <a:pt x="7" y="6"/>
                    <a:pt x="7" y="6"/>
                  </a:cubicBezTo>
                  <a:cubicBezTo>
                    <a:pt x="7" y="6"/>
                    <a:pt x="7" y="6"/>
                    <a:pt x="7" y="6"/>
                  </a:cubicBezTo>
                  <a:cubicBezTo>
                    <a:pt x="7" y="5"/>
                    <a:pt x="7" y="5"/>
                    <a:pt x="7" y="5"/>
                  </a:cubicBezTo>
                  <a:cubicBezTo>
                    <a:pt x="7" y="5"/>
                    <a:pt x="7" y="5"/>
                    <a:pt x="7" y="6"/>
                  </a:cubicBezTo>
                  <a:cubicBezTo>
                    <a:pt x="8" y="7"/>
                    <a:pt x="8" y="7"/>
                    <a:pt x="8" y="7"/>
                  </a:cubicBezTo>
                  <a:cubicBezTo>
                    <a:pt x="8" y="9"/>
                    <a:pt x="8" y="9"/>
                    <a:pt x="8" y="9"/>
                  </a:cubicBezTo>
                  <a:cubicBezTo>
                    <a:pt x="8" y="9"/>
                    <a:pt x="8" y="10"/>
                    <a:pt x="8" y="10"/>
                  </a:cubicBezTo>
                  <a:cubicBezTo>
                    <a:pt x="9" y="11"/>
                    <a:pt x="9" y="11"/>
                    <a:pt x="9" y="11"/>
                  </a:cubicBezTo>
                  <a:cubicBezTo>
                    <a:pt x="9" y="12"/>
                    <a:pt x="9" y="12"/>
                    <a:pt x="9" y="12"/>
                  </a:cubicBezTo>
                  <a:cubicBezTo>
                    <a:pt x="9" y="12"/>
                    <a:pt x="9" y="12"/>
                    <a:pt x="9" y="12"/>
                  </a:cubicBezTo>
                  <a:cubicBezTo>
                    <a:pt x="9" y="12"/>
                    <a:pt x="9" y="12"/>
                    <a:pt x="9" y="12"/>
                  </a:cubicBezTo>
                  <a:cubicBezTo>
                    <a:pt x="9" y="12"/>
                    <a:pt x="9" y="12"/>
                    <a:pt x="8" y="12"/>
                  </a:cubicBezTo>
                  <a:cubicBezTo>
                    <a:pt x="8" y="12"/>
                    <a:pt x="8" y="12"/>
                    <a:pt x="8" y="12"/>
                  </a:cubicBezTo>
                  <a:cubicBezTo>
                    <a:pt x="8" y="12"/>
                    <a:pt x="7" y="12"/>
                    <a:pt x="7" y="15"/>
                  </a:cubicBezTo>
                  <a:cubicBezTo>
                    <a:pt x="7" y="16"/>
                    <a:pt x="8" y="18"/>
                    <a:pt x="8" y="19"/>
                  </a:cubicBezTo>
                  <a:cubicBezTo>
                    <a:pt x="9" y="21"/>
                    <a:pt x="9" y="21"/>
                    <a:pt x="9" y="21"/>
                  </a:cubicBezTo>
                  <a:cubicBezTo>
                    <a:pt x="9" y="21"/>
                    <a:pt x="9" y="21"/>
                    <a:pt x="9" y="22"/>
                  </a:cubicBezTo>
                  <a:cubicBezTo>
                    <a:pt x="9" y="24"/>
                    <a:pt x="6" y="28"/>
                    <a:pt x="2" y="30"/>
                  </a:cubicBezTo>
                  <a:cubicBezTo>
                    <a:pt x="1" y="31"/>
                    <a:pt x="0" y="31"/>
                    <a:pt x="0" y="33"/>
                  </a:cubicBezTo>
                  <a:cubicBezTo>
                    <a:pt x="0" y="33"/>
                    <a:pt x="0" y="33"/>
                    <a:pt x="0" y="33"/>
                  </a:cubicBezTo>
                  <a:cubicBezTo>
                    <a:pt x="1" y="33"/>
                    <a:pt x="1" y="33"/>
                    <a:pt x="1" y="33"/>
                  </a:cubicBezTo>
                  <a:cubicBezTo>
                    <a:pt x="2" y="32"/>
                    <a:pt x="3" y="32"/>
                    <a:pt x="3" y="32"/>
                  </a:cubicBezTo>
                  <a:cubicBezTo>
                    <a:pt x="3" y="31"/>
                    <a:pt x="3" y="31"/>
                    <a:pt x="3" y="31"/>
                  </a:cubicBezTo>
                  <a:cubicBezTo>
                    <a:pt x="3" y="31"/>
                    <a:pt x="3" y="31"/>
                    <a:pt x="4" y="31"/>
                  </a:cubicBezTo>
                  <a:cubicBezTo>
                    <a:pt x="4" y="31"/>
                    <a:pt x="4" y="30"/>
                    <a:pt x="4" y="30"/>
                  </a:cubicBezTo>
                  <a:cubicBezTo>
                    <a:pt x="4" y="30"/>
                    <a:pt x="5" y="30"/>
                    <a:pt x="5" y="30"/>
                  </a:cubicBezTo>
                  <a:cubicBezTo>
                    <a:pt x="5" y="30"/>
                    <a:pt x="5" y="30"/>
                    <a:pt x="5" y="30"/>
                  </a:cubicBezTo>
                  <a:cubicBezTo>
                    <a:pt x="5" y="30"/>
                    <a:pt x="5" y="30"/>
                    <a:pt x="5" y="30"/>
                  </a:cubicBezTo>
                  <a:cubicBezTo>
                    <a:pt x="4" y="31"/>
                    <a:pt x="4" y="31"/>
                    <a:pt x="4" y="31"/>
                  </a:cubicBezTo>
                  <a:cubicBezTo>
                    <a:pt x="4" y="31"/>
                    <a:pt x="4" y="31"/>
                    <a:pt x="4" y="31"/>
                  </a:cubicBezTo>
                  <a:cubicBezTo>
                    <a:pt x="4" y="32"/>
                    <a:pt x="5" y="33"/>
                    <a:pt x="6" y="33"/>
                  </a:cubicBezTo>
                  <a:cubicBezTo>
                    <a:pt x="6" y="32"/>
                    <a:pt x="6" y="32"/>
                    <a:pt x="6" y="31"/>
                  </a:cubicBezTo>
                  <a:cubicBezTo>
                    <a:pt x="7" y="31"/>
                    <a:pt x="7" y="31"/>
                    <a:pt x="7" y="31"/>
                  </a:cubicBezTo>
                  <a:cubicBezTo>
                    <a:pt x="7" y="30"/>
                    <a:pt x="7" y="30"/>
                    <a:pt x="7" y="29"/>
                  </a:cubicBezTo>
                  <a:cubicBezTo>
                    <a:pt x="7" y="29"/>
                    <a:pt x="7" y="28"/>
                    <a:pt x="7" y="28"/>
                  </a:cubicBezTo>
                  <a:cubicBezTo>
                    <a:pt x="7" y="28"/>
                    <a:pt x="7" y="28"/>
                    <a:pt x="7" y="28"/>
                  </a:cubicBezTo>
                  <a:cubicBezTo>
                    <a:pt x="7" y="28"/>
                    <a:pt x="7" y="27"/>
                    <a:pt x="7" y="27"/>
                  </a:cubicBezTo>
                  <a:cubicBezTo>
                    <a:pt x="7" y="27"/>
                    <a:pt x="7" y="27"/>
                    <a:pt x="7" y="28"/>
                  </a:cubicBezTo>
                  <a:cubicBezTo>
                    <a:pt x="7" y="28"/>
                    <a:pt x="7" y="28"/>
                    <a:pt x="7" y="28"/>
                  </a:cubicBezTo>
                  <a:cubicBezTo>
                    <a:pt x="7" y="28"/>
                    <a:pt x="8" y="28"/>
                    <a:pt x="8" y="28"/>
                  </a:cubicBezTo>
                  <a:cubicBezTo>
                    <a:pt x="8" y="28"/>
                    <a:pt x="9" y="28"/>
                    <a:pt x="9" y="27"/>
                  </a:cubicBezTo>
                  <a:cubicBezTo>
                    <a:pt x="9" y="27"/>
                    <a:pt x="9" y="27"/>
                    <a:pt x="9" y="26"/>
                  </a:cubicBezTo>
                  <a:cubicBezTo>
                    <a:pt x="9" y="26"/>
                    <a:pt x="9" y="26"/>
                    <a:pt x="9" y="26"/>
                  </a:cubicBezTo>
                  <a:cubicBezTo>
                    <a:pt x="9" y="25"/>
                    <a:pt x="9" y="25"/>
                    <a:pt x="9" y="25"/>
                  </a:cubicBezTo>
                  <a:cubicBezTo>
                    <a:pt x="9" y="25"/>
                    <a:pt x="9" y="25"/>
                    <a:pt x="9" y="25"/>
                  </a:cubicBezTo>
                  <a:cubicBezTo>
                    <a:pt x="9" y="25"/>
                    <a:pt x="9" y="25"/>
                    <a:pt x="9" y="25"/>
                  </a:cubicBezTo>
                  <a:cubicBezTo>
                    <a:pt x="9" y="25"/>
                    <a:pt x="10" y="25"/>
                    <a:pt x="10" y="25"/>
                  </a:cubicBezTo>
                  <a:cubicBezTo>
                    <a:pt x="10" y="26"/>
                    <a:pt x="10" y="26"/>
                    <a:pt x="10" y="26"/>
                  </a:cubicBezTo>
                  <a:cubicBezTo>
                    <a:pt x="10" y="26"/>
                    <a:pt x="10" y="26"/>
                    <a:pt x="10" y="26"/>
                  </a:cubicBezTo>
                  <a:cubicBezTo>
                    <a:pt x="10" y="26"/>
                    <a:pt x="11" y="26"/>
                    <a:pt x="11" y="25"/>
                  </a:cubicBezTo>
                  <a:cubicBezTo>
                    <a:pt x="11" y="25"/>
                    <a:pt x="11" y="24"/>
                    <a:pt x="11" y="24"/>
                  </a:cubicBezTo>
                  <a:cubicBezTo>
                    <a:pt x="11" y="23"/>
                    <a:pt x="11" y="23"/>
                    <a:pt x="12" y="23"/>
                  </a:cubicBezTo>
                  <a:cubicBezTo>
                    <a:pt x="12" y="23"/>
                    <a:pt x="12" y="23"/>
                    <a:pt x="12" y="23"/>
                  </a:cubicBezTo>
                  <a:cubicBezTo>
                    <a:pt x="12" y="23"/>
                    <a:pt x="12" y="23"/>
                    <a:pt x="12" y="23"/>
                  </a:cubicBezTo>
                  <a:cubicBezTo>
                    <a:pt x="12" y="24"/>
                    <a:pt x="12" y="24"/>
                    <a:pt x="12" y="24"/>
                  </a:cubicBezTo>
                  <a:cubicBezTo>
                    <a:pt x="12" y="24"/>
                    <a:pt x="13" y="23"/>
                    <a:pt x="13" y="23"/>
                  </a:cubicBezTo>
                  <a:cubicBezTo>
                    <a:pt x="13" y="23"/>
                    <a:pt x="13" y="23"/>
                    <a:pt x="13" y="23"/>
                  </a:cubicBezTo>
                  <a:cubicBezTo>
                    <a:pt x="13" y="22"/>
                    <a:pt x="13" y="22"/>
                    <a:pt x="13" y="22"/>
                  </a:cubicBezTo>
                  <a:cubicBezTo>
                    <a:pt x="12" y="22"/>
                    <a:pt x="12" y="22"/>
                    <a:pt x="12" y="21"/>
                  </a:cubicBezTo>
                  <a:cubicBezTo>
                    <a:pt x="12" y="21"/>
                    <a:pt x="13" y="21"/>
                    <a:pt x="13" y="20"/>
                  </a:cubicBezTo>
                  <a:cubicBezTo>
                    <a:pt x="13" y="20"/>
                    <a:pt x="13" y="20"/>
                    <a:pt x="13" y="19"/>
                  </a:cubicBezTo>
                  <a:cubicBezTo>
                    <a:pt x="14" y="18"/>
                    <a:pt x="14" y="18"/>
                    <a:pt x="14" y="18"/>
                  </a:cubicBezTo>
                  <a:cubicBezTo>
                    <a:pt x="14" y="18"/>
                    <a:pt x="14" y="18"/>
                    <a:pt x="14" y="19"/>
                  </a:cubicBezTo>
                  <a:cubicBezTo>
                    <a:pt x="14" y="19"/>
                    <a:pt x="14" y="19"/>
                    <a:pt x="14" y="19"/>
                  </a:cubicBezTo>
                  <a:cubicBezTo>
                    <a:pt x="14" y="19"/>
                    <a:pt x="14" y="19"/>
                    <a:pt x="14" y="19"/>
                  </a:cubicBezTo>
                  <a:cubicBezTo>
                    <a:pt x="14" y="19"/>
                    <a:pt x="14" y="19"/>
                    <a:pt x="14" y="19"/>
                  </a:cubicBezTo>
                  <a:cubicBezTo>
                    <a:pt x="14" y="19"/>
                    <a:pt x="15" y="19"/>
                    <a:pt x="15" y="19"/>
                  </a:cubicBezTo>
                  <a:cubicBezTo>
                    <a:pt x="15" y="19"/>
                    <a:pt x="15" y="19"/>
                    <a:pt x="16" y="19"/>
                  </a:cubicBezTo>
                  <a:cubicBezTo>
                    <a:pt x="17" y="18"/>
                    <a:pt x="17" y="18"/>
                    <a:pt x="17" y="18"/>
                  </a:cubicBezTo>
                  <a:cubicBezTo>
                    <a:pt x="17" y="18"/>
                    <a:pt x="17" y="18"/>
                    <a:pt x="18" y="18"/>
                  </a:cubicBezTo>
                  <a:cubicBezTo>
                    <a:pt x="18" y="18"/>
                    <a:pt x="18" y="18"/>
                    <a:pt x="18" y="18"/>
                  </a:cubicBezTo>
                  <a:cubicBezTo>
                    <a:pt x="19" y="19"/>
                    <a:pt x="19" y="19"/>
                    <a:pt x="19" y="19"/>
                  </a:cubicBezTo>
                  <a:cubicBezTo>
                    <a:pt x="19" y="19"/>
                    <a:pt x="20" y="18"/>
                    <a:pt x="20" y="18"/>
                  </a:cubicBezTo>
                  <a:cubicBezTo>
                    <a:pt x="20" y="18"/>
                    <a:pt x="19" y="17"/>
                    <a:pt x="19" y="17"/>
                  </a:cubicBezTo>
                  <a:cubicBezTo>
                    <a:pt x="19" y="17"/>
                    <a:pt x="19" y="17"/>
                    <a:pt x="19" y="17"/>
                  </a:cubicBezTo>
                  <a:cubicBezTo>
                    <a:pt x="19" y="17"/>
                    <a:pt x="19" y="17"/>
                    <a:pt x="19" y="17"/>
                  </a:cubicBezTo>
                  <a:cubicBezTo>
                    <a:pt x="19" y="16"/>
                    <a:pt x="19" y="16"/>
                    <a:pt x="19" y="16"/>
                  </a:cubicBezTo>
                  <a:cubicBezTo>
                    <a:pt x="19" y="16"/>
                    <a:pt x="20" y="17"/>
                    <a:pt x="20" y="18"/>
                  </a:cubicBezTo>
                  <a:cubicBezTo>
                    <a:pt x="23" y="22"/>
                    <a:pt x="24" y="24"/>
                    <a:pt x="26" y="24"/>
                  </a:cubicBezTo>
                  <a:cubicBezTo>
                    <a:pt x="28" y="25"/>
                    <a:pt x="29" y="25"/>
                    <a:pt x="29" y="26"/>
                  </a:cubicBezTo>
                  <a:cubicBezTo>
                    <a:pt x="29" y="27"/>
                    <a:pt x="29" y="28"/>
                    <a:pt x="28" y="29"/>
                  </a:cubicBezTo>
                  <a:cubicBezTo>
                    <a:pt x="26" y="31"/>
                    <a:pt x="26" y="32"/>
                    <a:pt x="26" y="33"/>
                  </a:cubicBezTo>
                  <a:cubicBezTo>
                    <a:pt x="26" y="33"/>
                    <a:pt x="26" y="33"/>
                    <a:pt x="26" y="33"/>
                  </a:cubicBezTo>
                  <a:cubicBezTo>
                    <a:pt x="26" y="33"/>
                    <a:pt x="26" y="33"/>
                    <a:pt x="26" y="33"/>
                  </a:cubicBezTo>
                  <a:cubicBezTo>
                    <a:pt x="27" y="33"/>
                    <a:pt x="27" y="33"/>
                    <a:pt x="27" y="33"/>
                  </a:cubicBezTo>
                  <a:cubicBezTo>
                    <a:pt x="28" y="33"/>
                    <a:pt x="28" y="33"/>
                    <a:pt x="28" y="33"/>
                  </a:cubicBezTo>
                  <a:cubicBezTo>
                    <a:pt x="28" y="33"/>
                    <a:pt x="28" y="32"/>
                    <a:pt x="28" y="32"/>
                  </a:cubicBezTo>
                  <a:cubicBezTo>
                    <a:pt x="28" y="32"/>
                    <a:pt x="28" y="32"/>
                    <a:pt x="28" y="32"/>
                  </a:cubicBezTo>
                  <a:cubicBezTo>
                    <a:pt x="28" y="31"/>
                    <a:pt x="28" y="31"/>
                    <a:pt x="28" y="31"/>
                  </a:cubicBezTo>
                  <a:cubicBezTo>
                    <a:pt x="28" y="31"/>
                    <a:pt x="28" y="31"/>
                    <a:pt x="28" y="31"/>
                  </a:cubicBezTo>
                  <a:cubicBezTo>
                    <a:pt x="28" y="31"/>
                    <a:pt x="28" y="31"/>
                    <a:pt x="29" y="30"/>
                  </a:cubicBezTo>
                  <a:cubicBezTo>
                    <a:pt x="29" y="30"/>
                    <a:pt x="29" y="30"/>
                    <a:pt x="29" y="30"/>
                  </a:cubicBezTo>
                  <a:cubicBezTo>
                    <a:pt x="29" y="30"/>
                    <a:pt x="29" y="30"/>
                    <a:pt x="29" y="31"/>
                  </a:cubicBezTo>
                  <a:cubicBezTo>
                    <a:pt x="30" y="32"/>
                    <a:pt x="30" y="32"/>
                    <a:pt x="30" y="32"/>
                  </a:cubicBezTo>
                  <a:cubicBezTo>
                    <a:pt x="30" y="32"/>
                    <a:pt x="30" y="32"/>
                    <a:pt x="31" y="33"/>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62">
              <a:extLst>
                <a:ext uri="{FF2B5EF4-FFF2-40B4-BE49-F238E27FC236}">
                  <a16:creationId xmlns:a16="http://schemas.microsoft.com/office/drawing/2014/main" id="{CCE8EDC9-7524-4A71-AE95-E2014C658DAB}"/>
                </a:ext>
              </a:extLst>
            </p:cNvPr>
            <p:cNvSpPr>
              <a:spLocks/>
            </p:cNvSpPr>
            <p:nvPr userDrawn="1"/>
          </p:nvSpPr>
          <p:spPr bwMode="auto">
            <a:xfrm>
              <a:off x="224" y="125"/>
              <a:ext cx="2" cy="6"/>
            </a:xfrm>
            <a:custGeom>
              <a:avLst/>
              <a:gdLst>
                <a:gd name="T0" fmla="*/ 0 w 1"/>
                <a:gd name="T1" fmla="*/ 0 h 3"/>
                <a:gd name="T2" fmla="*/ 0 w 1"/>
                <a:gd name="T3" fmla="*/ 1 h 3"/>
                <a:gd name="T4" fmla="*/ 0 w 1"/>
                <a:gd name="T5" fmla="*/ 1 h 3"/>
                <a:gd name="T6" fmla="*/ 0 w 1"/>
                <a:gd name="T7" fmla="*/ 2 h 3"/>
                <a:gd name="T8" fmla="*/ 0 w 1"/>
                <a:gd name="T9" fmla="*/ 3 h 3"/>
                <a:gd name="T10" fmla="*/ 1 w 1"/>
                <a:gd name="T11" fmla="*/ 2 h 3"/>
                <a:gd name="T12" fmla="*/ 1 w 1"/>
                <a:gd name="T13" fmla="*/ 1 h 3"/>
                <a:gd name="T14" fmla="*/ 1 w 1"/>
                <a:gd name="T15" fmla="*/ 0 h 3"/>
                <a:gd name="T16" fmla="*/ 0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0"/>
                  </a:moveTo>
                  <a:cubicBezTo>
                    <a:pt x="0" y="0"/>
                    <a:pt x="0" y="0"/>
                    <a:pt x="0" y="1"/>
                  </a:cubicBezTo>
                  <a:cubicBezTo>
                    <a:pt x="0" y="1"/>
                    <a:pt x="0" y="1"/>
                    <a:pt x="0" y="1"/>
                  </a:cubicBezTo>
                  <a:cubicBezTo>
                    <a:pt x="0" y="2"/>
                    <a:pt x="0" y="2"/>
                    <a:pt x="0" y="2"/>
                  </a:cubicBezTo>
                  <a:cubicBezTo>
                    <a:pt x="0" y="3"/>
                    <a:pt x="0" y="3"/>
                    <a:pt x="0" y="3"/>
                  </a:cubicBezTo>
                  <a:cubicBezTo>
                    <a:pt x="0" y="3"/>
                    <a:pt x="0" y="3"/>
                    <a:pt x="1" y="2"/>
                  </a:cubicBezTo>
                  <a:cubicBezTo>
                    <a:pt x="1" y="2"/>
                    <a:pt x="1" y="2"/>
                    <a:pt x="1" y="1"/>
                  </a:cubicBezTo>
                  <a:cubicBezTo>
                    <a:pt x="1" y="1"/>
                    <a:pt x="1" y="1"/>
                    <a:pt x="1" y="0"/>
                  </a:cubicBezTo>
                  <a:cubicBezTo>
                    <a:pt x="0" y="0"/>
                    <a:pt x="0"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63">
              <a:extLst>
                <a:ext uri="{FF2B5EF4-FFF2-40B4-BE49-F238E27FC236}">
                  <a16:creationId xmlns:a16="http://schemas.microsoft.com/office/drawing/2014/main" id="{093B434E-E1F3-450A-A628-2240B9B7B576}"/>
                </a:ext>
              </a:extLst>
            </p:cNvPr>
            <p:cNvSpPr>
              <a:spLocks/>
            </p:cNvSpPr>
            <p:nvPr userDrawn="1"/>
          </p:nvSpPr>
          <p:spPr bwMode="auto">
            <a:xfrm>
              <a:off x="213" y="114"/>
              <a:ext cx="19" cy="40"/>
            </a:xfrm>
            <a:custGeom>
              <a:avLst/>
              <a:gdLst>
                <a:gd name="T0" fmla="*/ 2 w 9"/>
                <a:gd name="T1" fmla="*/ 0 h 19"/>
                <a:gd name="T2" fmla="*/ 3 w 9"/>
                <a:gd name="T3" fmla="*/ 0 h 19"/>
                <a:gd name="T4" fmla="*/ 4 w 9"/>
                <a:gd name="T5" fmla="*/ 4 h 19"/>
                <a:gd name="T6" fmla="*/ 4 w 9"/>
                <a:gd name="T7" fmla="*/ 6 h 19"/>
                <a:gd name="T8" fmla="*/ 4 w 9"/>
                <a:gd name="T9" fmla="*/ 7 h 19"/>
                <a:gd name="T10" fmla="*/ 7 w 9"/>
                <a:gd name="T11" fmla="*/ 15 h 19"/>
                <a:gd name="T12" fmla="*/ 8 w 9"/>
                <a:gd name="T13" fmla="*/ 14 h 19"/>
                <a:gd name="T14" fmla="*/ 9 w 9"/>
                <a:gd name="T15" fmla="*/ 14 h 19"/>
                <a:gd name="T16" fmla="*/ 9 w 9"/>
                <a:gd name="T17" fmla="*/ 14 h 19"/>
                <a:gd name="T18" fmla="*/ 9 w 9"/>
                <a:gd name="T19" fmla="*/ 15 h 19"/>
                <a:gd name="T20" fmla="*/ 9 w 9"/>
                <a:gd name="T21" fmla="*/ 15 h 19"/>
                <a:gd name="T22" fmla="*/ 9 w 9"/>
                <a:gd name="T23" fmla="*/ 16 h 19"/>
                <a:gd name="T24" fmla="*/ 9 w 9"/>
                <a:gd name="T25" fmla="*/ 17 h 19"/>
                <a:gd name="T26" fmla="*/ 9 w 9"/>
                <a:gd name="T27" fmla="*/ 17 h 19"/>
                <a:gd name="T28" fmla="*/ 9 w 9"/>
                <a:gd name="T29" fmla="*/ 17 h 19"/>
                <a:gd name="T30" fmla="*/ 8 w 9"/>
                <a:gd name="T31" fmla="*/ 17 h 19"/>
                <a:gd name="T32" fmla="*/ 7 w 9"/>
                <a:gd name="T33" fmla="*/ 18 h 19"/>
                <a:gd name="T34" fmla="*/ 6 w 9"/>
                <a:gd name="T35" fmla="*/ 18 h 19"/>
                <a:gd name="T36" fmla="*/ 6 w 9"/>
                <a:gd name="T37" fmla="*/ 19 h 19"/>
                <a:gd name="T38" fmla="*/ 6 w 9"/>
                <a:gd name="T39" fmla="*/ 19 h 19"/>
                <a:gd name="T40" fmla="*/ 5 w 9"/>
                <a:gd name="T41" fmla="*/ 18 h 19"/>
                <a:gd name="T42" fmla="*/ 5 w 9"/>
                <a:gd name="T43" fmla="*/ 17 h 19"/>
                <a:gd name="T44" fmla="*/ 5 w 9"/>
                <a:gd name="T45" fmla="*/ 17 h 19"/>
                <a:gd name="T46" fmla="*/ 5 w 9"/>
                <a:gd name="T47" fmla="*/ 17 h 19"/>
                <a:gd name="T48" fmla="*/ 5 w 9"/>
                <a:gd name="T49" fmla="*/ 17 h 19"/>
                <a:gd name="T50" fmla="*/ 6 w 9"/>
                <a:gd name="T51" fmla="*/ 17 h 19"/>
                <a:gd name="T52" fmla="*/ 6 w 9"/>
                <a:gd name="T53" fmla="*/ 17 h 19"/>
                <a:gd name="T54" fmla="*/ 6 w 9"/>
                <a:gd name="T55" fmla="*/ 17 h 19"/>
                <a:gd name="T56" fmla="*/ 6 w 9"/>
                <a:gd name="T57" fmla="*/ 17 h 19"/>
                <a:gd name="T58" fmla="*/ 4 w 9"/>
                <a:gd name="T59" fmla="*/ 16 h 19"/>
                <a:gd name="T60" fmla="*/ 3 w 9"/>
                <a:gd name="T61" fmla="*/ 15 h 19"/>
                <a:gd name="T62" fmla="*/ 3 w 9"/>
                <a:gd name="T63" fmla="*/ 13 h 19"/>
                <a:gd name="T64" fmla="*/ 3 w 9"/>
                <a:gd name="T65" fmla="*/ 13 h 19"/>
                <a:gd name="T66" fmla="*/ 3 w 9"/>
                <a:gd name="T67" fmla="*/ 13 h 19"/>
                <a:gd name="T68" fmla="*/ 4 w 9"/>
                <a:gd name="T69" fmla="*/ 13 h 19"/>
                <a:gd name="T70" fmla="*/ 4 w 9"/>
                <a:gd name="T71" fmla="*/ 13 h 19"/>
                <a:gd name="T72" fmla="*/ 4 w 9"/>
                <a:gd name="T73" fmla="*/ 12 h 19"/>
                <a:gd name="T74" fmla="*/ 2 w 9"/>
                <a:gd name="T75" fmla="*/ 10 h 19"/>
                <a:gd name="T76" fmla="*/ 2 w 9"/>
                <a:gd name="T77" fmla="*/ 9 h 19"/>
                <a:gd name="T78" fmla="*/ 2 w 9"/>
                <a:gd name="T79" fmla="*/ 9 h 19"/>
                <a:gd name="T80" fmla="*/ 2 w 9"/>
                <a:gd name="T81" fmla="*/ 9 h 19"/>
                <a:gd name="T82" fmla="*/ 2 w 9"/>
                <a:gd name="T83" fmla="*/ 9 h 19"/>
                <a:gd name="T84" fmla="*/ 3 w 9"/>
                <a:gd name="T85" fmla="*/ 9 h 19"/>
                <a:gd name="T86" fmla="*/ 2 w 9"/>
                <a:gd name="T87" fmla="*/ 9 h 19"/>
                <a:gd name="T88" fmla="*/ 2 w 9"/>
                <a:gd name="T89" fmla="*/ 8 h 19"/>
                <a:gd name="T90" fmla="*/ 1 w 9"/>
                <a:gd name="T91" fmla="*/ 8 h 19"/>
                <a:gd name="T92" fmla="*/ 1 w 9"/>
                <a:gd name="T93" fmla="*/ 7 h 19"/>
                <a:gd name="T94" fmla="*/ 0 w 9"/>
                <a:gd name="T95" fmla="*/ 6 h 19"/>
                <a:gd name="T96" fmla="*/ 0 w 9"/>
                <a:gd name="T97" fmla="*/ 5 h 19"/>
                <a:gd name="T98" fmla="*/ 0 w 9"/>
                <a:gd name="T99" fmla="*/ 5 h 19"/>
                <a:gd name="T100" fmla="*/ 1 w 9"/>
                <a:gd name="T101" fmla="*/ 5 h 19"/>
                <a:gd name="T102" fmla="*/ 2 w 9"/>
                <a:gd name="T103" fmla="*/ 6 h 19"/>
                <a:gd name="T104" fmla="*/ 3 w 9"/>
                <a:gd name="T105" fmla="*/ 7 h 19"/>
                <a:gd name="T106" fmla="*/ 3 w 9"/>
                <a:gd name="T107" fmla="*/ 6 h 19"/>
                <a:gd name="T108" fmla="*/ 3 w 9"/>
                <a:gd name="T109" fmla="*/ 5 h 19"/>
                <a:gd name="T110" fmla="*/ 2 w 9"/>
                <a:gd name="T111" fmla="*/ 5 h 19"/>
                <a:gd name="T112" fmla="*/ 2 w 9"/>
                <a:gd name="T113" fmla="*/ 4 h 19"/>
                <a:gd name="T114" fmla="*/ 2 w 9"/>
                <a:gd name="T115" fmla="*/ 4 h 19"/>
                <a:gd name="T116" fmla="*/ 2 w 9"/>
                <a:gd name="T117" fmla="*/ 4 h 19"/>
                <a:gd name="T118" fmla="*/ 1 w 9"/>
                <a:gd name="T119" fmla="*/ 3 h 19"/>
                <a:gd name="T120" fmla="*/ 1 w 9"/>
                <a:gd name="T121" fmla="*/ 2 h 19"/>
                <a:gd name="T122" fmla="*/ 2 w 9"/>
                <a:gd name="T123" fmla="*/ 0 h 19"/>
                <a:gd name="T124" fmla="*/ 2 w 9"/>
                <a:gd name="T1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 h="19">
                  <a:moveTo>
                    <a:pt x="2" y="0"/>
                  </a:moveTo>
                  <a:cubicBezTo>
                    <a:pt x="3" y="0"/>
                    <a:pt x="3" y="0"/>
                    <a:pt x="3" y="0"/>
                  </a:cubicBezTo>
                  <a:cubicBezTo>
                    <a:pt x="3" y="1"/>
                    <a:pt x="4" y="2"/>
                    <a:pt x="4" y="4"/>
                  </a:cubicBezTo>
                  <a:cubicBezTo>
                    <a:pt x="4" y="5"/>
                    <a:pt x="4" y="5"/>
                    <a:pt x="4" y="6"/>
                  </a:cubicBezTo>
                  <a:cubicBezTo>
                    <a:pt x="4" y="7"/>
                    <a:pt x="4" y="7"/>
                    <a:pt x="4" y="7"/>
                  </a:cubicBezTo>
                  <a:cubicBezTo>
                    <a:pt x="4" y="12"/>
                    <a:pt x="5" y="15"/>
                    <a:pt x="7" y="15"/>
                  </a:cubicBezTo>
                  <a:cubicBezTo>
                    <a:pt x="7" y="15"/>
                    <a:pt x="8" y="15"/>
                    <a:pt x="8" y="14"/>
                  </a:cubicBezTo>
                  <a:cubicBezTo>
                    <a:pt x="8" y="14"/>
                    <a:pt x="9" y="14"/>
                    <a:pt x="9" y="14"/>
                  </a:cubicBezTo>
                  <a:cubicBezTo>
                    <a:pt x="9" y="14"/>
                    <a:pt x="9" y="14"/>
                    <a:pt x="9" y="14"/>
                  </a:cubicBezTo>
                  <a:cubicBezTo>
                    <a:pt x="9" y="15"/>
                    <a:pt x="9" y="15"/>
                    <a:pt x="9" y="15"/>
                  </a:cubicBezTo>
                  <a:cubicBezTo>
                    <a:pt x="9" y="15"/>
                    <a:pt x="9" y="15"/>
                    <a:pt x="9" y="15"/>
                  </a:cubicBezTo>
                  <a:cubicBezTo>
                    <a:pt x="9" y="16"/>
                    <a:pt x="9" y="16"/>
                    <a:pt x="9" y="16"/>
                  </a:cubicBezTo>
                  <a:cubicBezTo>
                    <a:pt x="9" y="17"/>
                    <a:pt x="9" y="17"/>
                    <a:pt x="9" y="17"/>
                  </a:cubicBezTo>
                  <a:cubicBezTo>
                    <a:pt x="9" y="17"/>
                    <a:pt x="9" y="17"/>
                    <a:pt x="9" y="17"/>
                  </a:cubicBezTo>
                  <a:cubicBezTo>
                    <a:pt x="9" y="17"/>
                    <a:pt x="9" y="17"/>
                    <a:pt x="9" y="17"/>
                  </a:cubicBezTo>
                  <a:cubicBezTo>
                    <a:pt x="8" y="17"/>
                    <a:pt x="8" y="17"/>
                    <a:pt x="8" y="17"/>
                  </a:cubicBezTo>
                  <a:cubicBezTo>
                    <a:pt x="8" y="17"/>
                    <a:pt x="8" y="17"/>
                    <a:pt x="7" y="18"/>
                  </a:cubicBezTo>
                  <a:cubicBezTo>
                    <a:pt x="7" y="18"/>
                    <a:pt x="7" y="18"/>
                    <a:pt x="6" y="18"/>
                  </a:cubicBezTo>
                  <a:cubicBezTo>
                    <a:pt x="6" y="19"/>
                    <a:pt x="6" y="19"/>
                    <a:pt x="6" y="19"/>
                  </a:cubicBezTo>
                  <a:cubicBezTo>
                    <a:pt x="6" y="19"/>
                    <a:pt x="6" y="19"/>
                    <a:pt x="6" y="19"/>
                  </a:cubicBezTo>
                  <a:cubicBezTo>
                    <a:pt x="6" y="19"/>
                    <a:pt x="5" y="19"/>
                    <a:pt x="5" y="18"/>
                  </a:cubicBezTo>
                  <a:cubicBezTo>
                    <a:pt x="5" y="18"/>
                    <a:pt x="5" y="17"/>
                    <a:pt x="5" y="17"/>
                  </a:cubicBezTo>
                  <a:cubicBezTo>
                    <a:pt x="5" y="17"/>
                    <a:pt x="5" y="17"/>
                    <a:pt x="5" y="17"/>
                  </a:cubicBezTo>
                  <a:cubicBezTo>
                    <a:pt x="5" y="17"/>
                    <a:pt x="5" y="17"/>
                    <a:pt x="5" y="17"/>
                  </a:cubicBezTo>
                  <a:cubicBezTo>
                    <a:pt x="5" y="17"/>
                    <a:pt x="5" y="17"/>
                    <a:pt x="5" y="17"/>
                  </a:cubicBezTo>
                  <a:cubicBezTo>
                    <a:pt x="6" y="17"/>
                    <a:pt x="6" y="17"/>
                    <a:pt x="6" y="17"/>
                  </a:cubicBezTo>
                  <a:cubicBezTo>
                    <a:pt x="6" y="17"/>
                    <a:pt x="6" y="17"/>
                    <a:pt x="6" y="17"/>
                  </a:cubicBezTo>
                  <a:cubicBezTo>
                    <a:pt x="6" y="17"/>
                    <a:pt x="6" y="17"/>
                    <a:pt x="6" y="17"/>
                  </a:cubicBezTo>
                  <a:cubicBezTo>
                    <a:pt x="6" y="17"/>
                    <a:pt x="6" y="17"/>
                    <a:pt x="6" y="17"/>
                  </a:cubicBezTo>
                  <a:cubicBezTo>
                    <a:pt x="4" y="16"/>
                    <a:pt x="4" y="16"/>
                    <a:pt x="4" y="16"/>
                  </a:cubicBezTo>
                  <a:cubicBezTo>
                    <a:pt x="4" y="16"/>
                    <a:pt x="4" y="15"/>
                    <a:pt x="3" y="15"/>
                  </a:cubicBezTo>
                  <a:cubicBezTo>
                    <a:pt x="3" y="14"/>
                    <a:pt x="3" y="13"/>
                    <a:pt x="3" y="13"/>
                  </a:cubicBezTo>
                  <a:cubicBezTo>
                    <a:pt x="3" y="13"/>
                    <a:pt x="3" y="13"/>
                    <a:pt x="3" y="13"/>
                  </a:cubicBezTo>
                  <a:cubicBezTo>
                    <a:pt x="3" y="13"/>
                    <a:pt x="3" y="13"/>
                    <a:pt x="3" y="13"/>
                  </a:cubicBezTo>
                  <a:cubicBezTo>
                    <a:pt x="3" y="13"/>
                    <a:pt x="4" y="13"/>
                    <a:pt x="4" y="13"/>
                  </a:cubicBezTo>
                  <a:cubicBezTo>
                    <a:pt x="4" y="13"/>
                    <a:pt x="4" y="13"/>
                    <a:pt x="4" y="13"/>
                  </a:cubicBezTo>
                  <a:cubicBezTo>
                    <a:pt x="4" y="13"/>
                    <a:pt x="4" y="13"/>
                    <a:pt x="4" y="12"/>
                  </a:cubicBezTo>
                  <a:cubicBezTo>
                    <a:pt x="2" y="12"/>
                    <a:pt x="2" y="10"/>
                    <a:pt x="2" y="10"/>
                  </a:cubicBezTo>
                  <a:cubicBezTo>
                    <a:pt x="2" y="9"/>
                    <a:pt x="2" y="9"/>
                    <a:pt x="2" y="9"/>
                  </a:cubicBezTo>
                  <a:cubicBezTo>
                    <a:pt x="2" y="9"/>
                    <a:pt x="2" y="9"/>
                    <a:pt x="2" y="9"/>
                  </a:cubicBezTo>
                  <a:cubicBezTo>
                    <a:pt x="2" y="9"/>
                    <a:pt x="2" y="9"/>
                    <a:pt x="2" y="9"/>
                  </a:cubicBezTo>
                  <a:cubicBezTo>
                    <a:pt x="2" y="9"/>
                    <a:pt x="2" y="9"/>
                    <a:pt x="2" y="9"/>
                  </a:cubicBezTo>
                  <a:cubicBezTo>
                    <a:pt x="3" y="9"/>
                    <a:pt x="3" y="9"/>
                    <a:pt x="3" y="9"/>
                  </a:cubicBezTo>
                  <a:cubicBezTo>
                    <a:pt x="3" y="9"/>
                    <a:pt x="3" y="9"/>
                    <a:pt x="2" y="9"/>
                  </a:cubicBezTo>
                  <a:cubicBezTo>
                    <a:pt x="2" y="8"/>
                    <a:pt x="2" y="8"/>
                    <a:pt x="2" y="8"/>
                  </a:cubicBezTo>
                  <a:cubicBezTo>
                    <a:pt x="2" y="8"/>
                    <a:pt x="2" y="8"/>
                    <a:pt x="1" y="8"/>
                  </a:cubicBezTo>
                  <a:cubicBezTo>
                    <a:pt x="1" y="8"/>
                    <a:pt x="1" y="7"/>
                    <a:pt x="1" y="7"/>
                  </a:cubicBezTo>
                  <a:cubicBezTo>
                    <a:pt x="0" y="6"/>
                    <a:pt x="0" y="6"/>
                    <a:pt x="0" y="6"/>
                  </a:cubicBezTo>
                  <a:cubicBezTo>
                    <a:pt x="0" y="6"/>
                    <a:pt x="0" y="5"/>
                    <a:pt x="0" y="5"/>
                  </a:cubicBezTo>
                  <a:cubicBezTo>
                    <a:pt x="0" y="5"/>
                    <a:pt x="0" y="5"/>
                    <a:pt x="0" y="5"/>
                  </a:cubicBezTo>
                  <a:cubicBezTo>
                    <a:pt x="0" y="5"/>
                    <a:pt x="1" y="5"/>
                    <a:pt x="1" y="5"/>
                  </a:cubicBezTo>
                  <a:cubicBezTo>
                    <a:pt x="1" y="5"/>
                    <a:pt x="2" y="5"/>
                    <a:pt x="2" y="6"/>
                  </a:cubicBezTo>
                  <a:cubicBezTo>
                    <a:pt x="2" y="6"/>
                    <a:pt x="2" y="7"/>
                    <a:pt x="3" y="7"/>
                  </a:cubicBezTo>
                  <a:cubicBezTo>
                    <a:pt x="3" y="7"/>
                    <a:pt x="3" y="7"/>
                    <a:pt x="3" y="6"/>
                  </a:cubicBezTo>
                  <a:cubicBezTo>
                    <a:pt x="3" y="6"/>
                    <a:pt x="3" y="6"/>
                    <a:pt x="3" y="5"/>
                  </a:cubicBezTo>
                  <a:cubicBezTo>
                    <a:pt x="2" y="5"/>
                    <a:pt x="2" y="5"/>
                    <a:pt x="2" y="5"/>
                  </a:cubicBezTo>
                  <a:cubicBezTo>
                    <a:pt x="2" y="4"/>
                    <a:pt x="2" y="4"/>
                    <a:pt x="2" y="4"/>
                  </a:cubicBezTo>
                  <a:cubicBezTo>
                    <a:pt x="2" y="4"/>
                    <a:pt x="2" y="4"/>
                    <a:pt x="2" y="4"/>
                  </a:cubicBezTo>
                  <a:cubicBezTo>
                    <a:pt x="2" y="4"/>
                    <a:pt x="2" y="4"/>
                    <a:pt x="2" y="4"/>
                  </a:cubicBezTo>
                  <a:cubicBezTo>
                    <a:pt x="1" y="3"/>
                    <a:pt x="1" y="3"/>
                    <a:pt x="1" y="3"/>
                  </a:cubicBezTo>
                  <a:cubicBezTo>
                    <a:pt x="1" y="3"/>
                    <a:pt x="1" y="2"/>
                    <a:pt x="1" y="2"/>
                  </a:cubicBezTo>
                  <a:cubicBezTo>
                    <a:pt x="2" y="1"/>
                    <a:pt x="2" y="0"/>
                    <a:pt x="2" y="0"/>
                  </a:cubicBezTo>
                  <a:cubicBezTo>
                    <a:pt x="2" y="0"/>
                    <a:pt x="2" y="0"/>
                    <a:pt x="2"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64">
              <a:extLst>
                <a:ext uri="{FF2B5EF4-FFF2-40B4-BE49-F238E27FC236}">
                  <a16:creationId xmlns:a16="http://schemas.microsoft.com/office/drawing/2014/main" id="{E20DB1EA-10B7-479F-81DB-E781558CDDE2}"/>
                </a:ext>
              </a:extLst>
            </p:cNvPr>
            <p:cNvSpPr>
              <a:spLocks/>
            </p:cNvSpPr>
            <p:nvPr userDrawn="1"/>
          </p:nvSpPr>
          <p:spPr bwMode="auto">
            <a:xfrm>
              <a:off x="218" y="165"/>
              <a:ext cx="8" cy="4"/>
            </a:xfrm>
            <a:custGeom>
              <a:avLst/>
              <a:gdLst>
                <a:gd name="T0" fmla="*/ 4 w 4"/>
                <a:gd name="T1" fmla="*/ 1 h 2"/>
                <a:gd name="T2" fmla="*/ 3 w 4"/>
                <a:gd name="T3" fmla="*/ 0 h 2"/>
                <a:gd name="T4" fmla="*/ 3 w 4"/>
                <a:gd name="T5" fmla="*/ 0 h 2"/>
                <a:gd name="T6" fmla="*/ 1 w 4"/>
                <a:gd name="T7" fmla="*/ 0 h 2"/>
                <a:gd name="T8" fmla="*/ 0 w 4"/>
                <a:gd name="T9" fmla="*/ 0 h 2"/>
                <a:gd name="T10" fmla="*/ 0 w 4"/>
                <a:gd name="T11" fmla="*/ 1 h 2"/>
                <a:gd name="T12" fmla="*/ 1 w 4"/>
                <a:gd name="T13" fmla="*/ 1 h 2"/>
                <a:gd name="T14" fmla="*/ 2 w 4"/>
                <a:gd name="T15" fmla="*/ 2 h 2"/>
                <a:gd name="T16" fmla="*/ 2 w 4"/>
                <a:gd name="T17" fmla="*/ 2 h 2"/>
                <a:gd name="T18" fmla="*/ 4 w 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4" y="1"/>
                  </a:moveTo>
                  <a:cubicBezTo>
                    <a:pt x="4" y="1"/>
                    <a:pt x="4" y="1"/>
                    <a:pt x="3" y="0"/>
                  </a:cubicBezTo>
                  <a:cubicBezTo>
                    <a:pt x="3" y="0"/>
                    <a:pt x="3" y="0"/>
                    <a:pt x="3" y="0"/>
                  </a:cubicBezTo>
                  <a:cubicBezTo>
                    <a:pt x="2" y="0"/>
                    <a:pt x="2" y="0"/>
                    <a:pt x="1" y="0"/>
                  </a:cubicBezTo>
                  <a:cubicBezTo>
                    <a:pt x="1" y="0"/>
                    <a:pt x="0" y="0"/>
                    <a:pt x="0" y="0"/>
                  </a:cubicBezTo>
                  <a:cubicBezTo>
                    <a:pt x="0" y="1"/>
                    <a:pt x="0" y="1"/>
                    <a:pt x="0" y="1"/>
                  </a:cubicBezTo>
                  <a:cubicBezTo>
                    <a:pt x="1" y="1"/>
                    <a:pt x="1" y="1"/>
                    <a:pt x="1" y="1"/>
                  </a:cubicBezTo>
                  <a:cubicBezTo>
                    <a:pt x="2" y="2"/>
                    <a:pt x="2" y="2"/>
                    <a:pt x="2" y="2"/>
                  </a:cubicBezTo>
                  <a:cubicBezTo>
                    <a:pt x="2" y="2"/>
                    <a:pt x="2" y="2"/>
                    <a:pt x="2" y="2"/>
                  </a:cubicBezTo>
                  <a:cubicBezTo>
                    <a:pt x="3" y="2"/>
                    <a:pt x="3" y="1"/>
                    <a:pt x="4"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65">
              <a:extLst>
                <a:ext uri="{FF2B5EF4-FFF2-40B4-BE49-F238E27FC236}">
                  <a16:creationId xmlns:a16="http://schemas.microsoft.com/office/drawing/2014/main" id="{064BE3EF-16D2-4301-A576-DBB928A41631}"/>
                </a:ext>
              </a:extLst>
            </p:cNvPr>
            <p:cNvSpPr>
              <a:spLocks/>
            </p:cNvSpPr>
            <p:nvPr userDrawn="1"/>
          </p:nvSpPr>
          <p:spPr bwMode="auto">
            <a:xfrm>
              <a:off x="245" y="150"/>
              <a:ext cx="20" cy="29"/>
            </a:xfrm>
            <a:custGeom>
              <a:avLst/>
              <a:gdLst>
                <a:gd name="T0" fmla="*/ 5 w 10"/>
                <a:gd name="T1" fmla="*/ 14 h 14"/>
                <a:gd name="T2" fmla="*/ 5 w 10"/>
                <a:gd name="T3" fmla="*/ 13 h 14"/>
                <a:gd name="T4" fmla="*/ 7 w 10"/>
                <a:gd name="T5" fmla="*/ 11 h 14"/>
                <a:gd name="T6" fmla="*/ 7 w 10"/>
                <a:gd name="T7" fmla="*/ 11 h 14"/>
                <a:gd name="T8" fmla="*/ 7 w 10"/>
                <a:gd name="T9" fmla="*/ 10 h 14"/>
                <a:gd name="T10" fmla="*/ 7 w 10"/>
                <a:gd name="T11" fmla="*/ 10 h 14"/>
                <a:gd name="T12" fmla="*/ 7 w 10"/>
                <a:gd name="T13" fmla="*/ 10 h 14"/>
                <a:gd name="T14" fmla="*/ 7 w 10"/>
                <a:gd name="T15" fmla="*/ 10 h 14"/>
                <a:gd name="T16" fmla="*/ 8 w 10"/>
                <a:gd name="T17" fmla="*/ 10 h 14"/>
                <a:gd name="T18" fmla="*/ 8 w 10"/>
                <a:gd name="T19" fmla="*/ 10 h 14"/>
                <a:gd name="T20" fmla="*/ 8 w 10"/>
                <a:gd name="T21" fmla="*/ 10 h 14"/>
                <a:gd name="T22" fmla="*/ 9 w 10"/>
                <a:gd name="T23" fmla="*/ 9 h 14"/>
                <a:gd name="T24" fmla="*/ 9 w 10"/>
                <a:gd name="T25" fmla="*/ 8 h 14"/>
                <a:gd name="T26" fmla="*/ 8 w 10"/>
                <a:gd name="T27" fmla="*/ 8 h 14"/>
                <a:gd name="T28" fmla="*/ 8 w 10"/>
                <a:gd name="T29" fmla="*/ 7 h 14"/>
                <a:gd name="T30" fmla="*/ 9 w 10"/>
                <a:gd name="T31" fmla="*/ 7 h 14"/>
                <a:gd name="T32" fmla="*/ 9 w 10"/>
                <a:gd name="T33" fmla="*/ 7 h 14"/>
                <a:gd name="T34" fmla="*/ 9 w 10"/>
                <a:gd name="T35" fmla="*/ 7 h 14"/>
                <a:gd name="T36" fmla="*/ 9 w 10"/>
                <a:gd name="T37" fmla="*/ 8 h 14"/>
                <a:gd name="T38" fmla="*/ 10 w 10"/>
                <a:gd name="T39" fmla="*/ 7 h 14"/>
                <a:gd name="T40" fmla="*/ 10 w 10"/>
                <a:gd name="T41" fmla="*/ 7 h 14"/>
                <a:gd name="T42" fmla="*/ 10 w 10"/>
                <a:gd name="T43" fmla="*/ 6 h 14"/>
                <a:gd name="T44" fmla="*/ 10 w 10"/>
                <a:gd name="T45" fmla="*/ 6 h 14"/>
                <a:gd name="T46" fmla="*/ 9 w 10"/>
                <a:gd name="T47" fmla="*/ 6 h 14"/>
                <a:gd name="T48" fmla="*/ 8 w 10"/>
                <a:gd name="T49" fmla="*/ 4 h 14"/>
                <a:gd name="T50" fmla="*/ 8 w 10"/>
                <a:gd name="T51" fmla="*/ 3 h 14"/>
                <a:gd name="T52" fmla="*/ 9 w 10"/>
                <a:gd name="T53" fmla="*/ 3 h 14"/>
                <a:gd name="T54" fmla="*/ 9 w 10"/>
                <a:gd name="T55" fmla="*/ 2 h 14"/>
                <a:gd name="T56" fmla="*/ 8 w 10"/>
                <a:gd name="T57" fmla="*/ 1 h 14"/>
                <a:gd name="T58" fmla="*/ 8 w 10"/>
                <a:gd name="T59" fmla="*/ 0 h 14"/>
                <a:gd name="T60" fmla="*/ 7 w 10"/>
                <a:gd name="T61" fmla="*/ 0 h 14"/>
                <a:gd name="T62" fmla="*/ 7 w 10"/>
                <a:gd name="T63" fmla="*/ 0 h 14"/>
                <a:gd name="T64" fmla="*/ 7 w 10"/>
                <a:gd name="T65" fmla="*/ 0 h 14"/>
                <a:gd name="T66" fmla="*/ 7 w 10"/>
                <a:gd name="T67" fmla="*/ 0 h 14"/>
                <a:gd name="T68" fmla="*/ 6 w 10"/>
                <a:gd name="T69" fmla="*/ 1 h 14"/>
                <a:gd name="T70" fmla="*/ 6 w 10"/>
                <a:gd name="T71" fmla="*/ 1 h 14"/>
                <a:gd name="T72" fmla="*/ 5 w 10"/>
                <a:gd name="T73" fmla="*/ 2 h 14"/>
                <a:gd name="T74" fmla="*/ 6 w 10"/>
                <a:gd name="T75" fmla="*/ 5 h 14"/>
                <a:gd name="T76" fmla="*/ 7 w 10"/>
                <a:gd name="T77" fmla="*/ 7 h 14"/>
                <a:gd name="T78" fmla="*/ 3 w 10"/>
                <a:gd name="T79" fmla="*/ 10 h 14"/>
                <a:gd name="T80" fmla="*/ 2 w 10"/>
                <a:gd name="T81" fmla="*/ 11 h 14"/>
                <a:gd name="T82" fmla="*/ 0 w 10"/>
                <a:gd name="T83" fmla="*/ 13 h 14"/>
                <a:gd name="T84" fmla="*/ 1 w 10"/>
                <a:gd name="T85" fmla="*/ 13 h 14"/>
                <a:gd name="T86" fmla="*/ 2 w 10"/>
                <a:gd name="T87" fmla="*/ 13 h 14"/>
                <a:gd name="T88" fmla="*/ 2 w 10"/>
                <a:gd name="T89" fmla="*/ 13 h 14"/>
                <a:gd name="T90" fmla="*/ 3 w 10"/>
                <a:gd name="T91" fmla="*/ 12 h 14"/>
                <a:gd name="T92" fmla="*/ 4 w 10"/>
                <a:gd name="T93" fmla="*/ 11 h 14"/>
                <a:gd name="T94" fmla="*/ 4 w 10"/>
                <a:gd name="T95" fmla="*/ 11 h 14"/>
                <a:gd name="T96" fmla="*/ 5 w 10"/>
                <a:gd name="T97" fmla="*/ 11 h 14"/>
                <a:gd name="T98" fmla="*/ 5 w 10"/>
                <a:gd name="T99" fmla="*/ 11 h 14"/>
                <a:gd name="T100" fmla="*/ 5 w 10"/>
                <a:gd name="T101" fmla="*/ 11 h 14"/>
                <a:gd name="T102" fmla="*/ 5 w 10"/>
                <a:gd name="T103" fmla="*/ 12 h 14"/>
                <a:gd name="T104" fmla="*/ 4 w 10"/>
                <a:gd name="T105" fmla="*/ 13 h 14"/>
                <a:gd name="T106" fmla="*/ 5 w 10"/>
                <a:gd name="T10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 h="14">
                  <a:moveTo>
                    <a:pt x="5" y="14"/>
                  </a:moveTo>
                  <a:cubicBezTo>
                    <a:pt x="5" y="13"/>
                    <a:pt x="5" y="13"/>
                    <a:pt x="5" y="13"/>
                  </a:cubicBezTo>
                  <a:cubicBezTo>
                    <a:pt x="6" y="12"/>
                    <a:pt x="7" y="12"/>
                    <a:pt x="7" y="11"/>
                  </a:cubicBezTo>
                  <a:cubicBezTo>
                    <a:pt x="7" y="11"/>
                    <a:pt x="7" y="11"/>
                    <a:pt x="7" y="11"/>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8" y="10"/>
                  </a:cubicBezTo>
                  <a:cubicBezTo>
                    <a:pt x="8" y="10"/>
                    <a:pt x="8" y="10"/>
                    <a:pt x="8" y="10"/>
                  </a:cubicBezTo>
                  <a:cubicBezTo>
                    <a:pt x="8" y="10"/>
                    <a:pt x="8" y="10"/>
                    <a:pt x="8" y="10"/>
                  </a:cubicBezTo>
                  <a:cubicBezTo>
                    <a:pt x="9" y="9"/>
                    <a:pt x="9" y="9"/>
                    <a:pt x="9" y="9"/>
                  </a:cubicBezTo>
                  <a:cubicBezTo>
                    <a:pt x="9" y="9"/>
                    <a:pt x="9" y="9"/>
                    <a:pt x="9" y="8"/>
                  </a:cubicBezTo>
                  <a:cubicBezTo>
                    <a:pt x="9" y="8"/>
                    <a:pt x="9" y="8"/>
                    <a:pt x="8" y="8"/>
                  </a:cubicBezTo>
                  <a:cubicBezTo>
                    <a:pt x="8" y="8"/>
                    <a:pt x="8" y="8"/>
                    <a:pt x="8" y="7"/>
                  </a:cubicBezTo>
                  <a:cubicBezTo>
                    <a:pt x="8" y="7"/>
                    <a:pt x="8" y="7"/>
                    <a:pt x="9" y="7"/>
                  </a:cubicBezTo>
                  <a:cubicBezTo>
                    <a:pt x="9" y="7"/>
                    <a:pt x="9" y="7"/>
                    <a:pt x="9" y="7"/>
                  </a:cubicBezTo>
                  <a:cubicBezTo>
                    <a:pt x="9" y="7"/>
                    <a:pt x="9" y="7"/>
                    <a:pt x="9" y="7"/>
                  </a:cubicBezTo>
                  <a:cubicBezTo>
                    <a:pt x="9" y="8"/>
                    <a:pt x="9" y="8"/>
                    <a:pt x="9" y="8"/>
                  </a:cubicBezTo>
                  <a:cubicBezTo>
                    <a:pt x="9" y="8"/>
                    <a:pt x="10" y="7"/>
                    <a:pt x="10" y="7"/>
                  </a:cubicBezTo>
                  <a:cubicBezTo>
                    <a:pt x="10" y="7"/>
                    <a:pt x="10" y="7"/>
                    <a:pt x="10" y="7"/>
                  </a:cubicBezTo>
                  <a:cubicBezTo>
                    <a:pt x="10" y="7"/>
                    <a:pt x="10" y="7"/>
                    <a:pt x="10" y="6"/>
                  </a:cubicBezTo>
                  <a:cubicBezTo>
                    <a:pt x="10" y="6"/>
                    <a:pt x="10" y="6"/>
                    <a:pt x="10" y="6"/>
                  </a:cubicBezTo>
                  <a:cubicBezTo>
                    <a:pt x="9" y="6"/>
                    <a:pt x="9" y="6"/>
                    <a:pt x="9" y="6"/>
                  </a:cubicBezTo>
                  <a:cubicBezTo>
                    <a:pt x="9" y="6"/>
                    <a:pt x="8" y="5"/>
                    <a:pt x="8" y="4"/>
                  </a:cubicBezTo>
                  <a:cubicBezTo>
                    <a:pt x="8" y="4"/>
                    <a:pt x="8" y="3"/>
                    <a:pt x="8" y="3"/>
                  </a:cubicBezTo>
                  <a:cubicBezTo>
                    <a:pt x="9" y="3"/>
                    <a:pt x="9" y="3"/>
                    <a:pt x="9" y="3"/>
                  </a:cubicBezTo>
                  <a:cubicBezTo>
                    <a:pt x="9" y="3"/>
                    <a:pt x="9" y="2"/>
                    <a:pt x="9" y="2"/>
                  </a:cubicBezTo>
                  <a:cubicBezTo>
                    <a:pt x="9" y="2"/>
                    <a:pt x="9" y="2"/>
                    <a:pt x="8" y="1"/>
                  </a:cubicBezTo>
                  <a:cubicBezTo>
                    <a:pt x="8" y="1"/>
                    <a:pt x="8" y="0"/>
                    <a:pt x="8" y="0"/>
                  </a:cubicBezTo>
                  <a:cubicBezTo>
                    <a:pt x="8" y="0"/>
                    <a:pt x="8" y="0"/>
                    <a:pt x="7" y="0"/>
                  </a:cubicBezTo>
                  <a:cubicBezTo>
                    <a:pt x="7" y="0"/>
                    <a:pt x="7" y="0"/>
                    <a:pt x="7" y="0"/>
                  </a:cubicBezTo>
                  <a:cubicBezTo>
                    <a:pt x="7" y="0"/>
                    <a:pt x="7" y="0"/>
                    <a:pt x="7" y="0"/>
                  </a:cubicBezTo>
                  <a:cubicBezTo>
                    <a:pt x="7" y="0"/>
                    <a:pt x="7" y="0"/>
                    <a:pt x="7" y="0"/>
                  </a:cubicBezTo>
                  <a:cubicBezTo>
                    <a:pt x="6" y="1"/>
                    <a:pt x="6" y="1"/>
                    <a:pt x="6" y="1"/>
                  </a:cubicBezTo>
                  <a:cubicBezTo>
                    <a:pt x="6" y="1"/>
                    <a:pt x="6" y="1"/>
                    <a:pt x="6" y="1"/>
                  </a:cubicBezTo>
                  <a:cubicBezTo>
                    <a:pt x="5" y="1"/>
                    <a:pt x="5" y="2"/>
                    <a:pt x="5" y="2"/>
                  </a:cubicBezTo>
                  <a:cubicBezTo>
                    <a:pt x="5" y="3"/>
                    <a:pt x="5" y="3"/>
                    <a:pt x="6" y="5"/>
                  </a:cubicBezTo>
                  <a:cubicBezTo>
                    <a:pt x="7" y="6"/>
                    <a:pt x="7" y="7"/>
                    <a:pt x="7" y="7"/>
                  </a:cubicBezTo>
                  <a:cubicBezTo>
                    <a:pt x="7" y="9"/>
                    <a:pt x="6" y="10"/>
                    <a:pt x="3" y="10"/>
                  </a:cubicBezTo>
                  <a:cubicBezTo>
                    <a:pt x="2" y="11"/>
                    <a:pt x="2" y="11"/>
                    <a:pt x="2" y="11"/>
                  </a:cubicBezTo>
                  <a:cubicBezTo>
                    <a:pt x="1" y="11"/>
                    <a:pt x="0" y="12"/>
                    <a:pt x="0" y="13"/>
                  </a:cubicBezTo>
                  <a:cubicBezTo>
                    <a:pt x="0" y="13"/>
                    <a:pt x="0" y="13"/>
                    <a:pt x="1" y="13"/>
                  </a:cubicBezTo>
                  <a:cubicBezTo>
                    <a:pt x="2" y="13"/>
                    <a:pt x="2" y="13"/>
                    <a:pt x="2" y="13"/>
                  </a:cubicBezTo>
                  <a:cubicBezTo>
                    <a:pt x="2" y="13"/>
                    <a:pt x="2" y="13"/>
                    <a:pt x="2" y="13"/>
                  </a:cubicBezTo>
                  <a:cubicBezTo>
                    <a:pt x="2" y="13"/>
                    <a:pt x="2" y="13"/>
                    <a:pt x="3" y="12"/>
                  </a:cubicBezTo>
                  <a:cubicBezTo>
                    <a:pt x="3" y="12"/>
                    <a:pt x="3" y="12"/>
                    <a:pt x="4" y="11"/>
                  </a:cubicBezTo>
                  <a:cubicBezTo>
                    <a:pt x="4" y="11"/>
                    <a:pt x="4" y="11"/>
                    <a:pt x="4" y="11"/>
                  </a:cubicBezTo>
                  <a:cubicBezTo>
                    <a:pt x="5" y="11"/>
                    <a:pt x="5" y="11"/>
                    <a:pt x="5" y="11"/>
                  </a:cubicBezTo>
                  <a:cubicBezTo>
                    <a:pt x="5" y="11"/>
                    <a:pt x="5" y="11"/>
                    <a:pt x="5" y="11"/>
                  </a:cubicBezTo>
                  <a:cubicBezTo>
                    <a:pt x="5" y="11"/>
                    <a:pt x="5" y="11"/>
                    <a:pt x="5" y="11"/>
                  </a:cubicBezTo>
                  <a:cubicBezTo>
                    <a:pt x="5" y="11"/>
                    <a:pt x="5" y="11"/>
                    <a:pt x="5" y="12"/>
                  </a:cubicBezTo>
                  <a:cubicBezTo>
                    <a:pt x="4" y="12"/>
                    <a:pt x="4" y="12"/>
                    <a:pt x="4" y="13"/>
                  </a:cubicBezTo>
                  <a:cubicBezTo>
                    <a:pt x="4" y="13"/>
                    <a:pt x="4" y="14"/>
                    <a:pt x="5"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66">
              <a:extLst>
                <a:ext uri="{FF2B5EF4-FFF2-40B4-BE49-F238E27FC236}">
                  <a16:creationId xmlns:a16="http://schemas.microsoft.com/office/drawing/2014/main" id="{E9F78AF8-4D6C-4750-BF8C-D696E0A474D1}"/>
                </a:ext>
              </a:extLst>
            </p:cNvPr>
            <p:cNvSpPr>
              <a:spLocks/>
            </p:cNvSpPr>
            <p:nvPr userDrawn="1"/>
          </p:nvSpPr>
          <p:spPr bwMode="auto">
            <a:xfrm>
              <a:off x="245" y="167"/>
              <a:ext cx="8" cy="4"/>
            </a:xfrm>
            <a:custGeom>
              <a:avLst/>
              <a:gdLst>
                <a:gd name="T0" fmla="*/ 0 w 4"/>
                <a:gd name="T1" fmla="*/ 1 h 2"/>
                <a:gd name="T2" fmla="*/ 1 w 4"/>
                <a:gd name="T3" fmla="*/ 1 h 2"/>
                <a:gd name="T4" fmla="*/ 2 w 4"/>
                <a:gd name="T5" fmla="*/ 2 h 2"/>
                <a:gd name="T6" fmla="*/ 2 w 4"/>
                <a:gd name="T7" fmla="*/ 2 h 2"/>
                <a:gd name="T8" fmla="*/ 3 w 4"/>
                <a:gd name="T9" fmla="*/ 2 h 2"/>
                <a:gd name="T10" fmla="*/ 4 w 4"/>
                <a:gd name="T11" fmla="*/ 2 h 2"/>
                <a:gd name="T12" fmla="*/ 3 w 4"/>
                <a:gd name="T13" fmla="*/ 1 h 2"/>
                <a:gd name="T14" fmla="*/ 3 w 4"/>
                <a:gd name="T15" fmla="*/ 1 h 2"/>
                <a:gd name="T16" fmla="*/ 3 w 4"/>
                <a:gd name="T17" fmla="*/ 1 h 2"/>
                <a:gd name="T18" fmla="*/ 1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2" y="2"/>
                    <a:pt x="2" y="2"/>
                    <a:pt x="2" y="2"/>
                  </a:cubicBezTo>
                  <a:cubicBezTo>
                    <a:pt x="2" y="2"/>
                    <a:pt x="2" y="2"/>
                    <a:pt x="2" y="2"/>
                  </a:cubicBezTo>
                  <a:cubicBezTo>
                    <a:pt x="3" y="2"/>
                    <a:pt x="3" y="2"/>
                    <a:pt x="3" y="2"/>
                  </a:cubicBezTo>
                  <a:cubicBezTo>
                    <a:pt x="3" y="2"/>
                    <a:pt x="4" y="2"/>
                    <a:pt x="4" y="2"/>
                  </a:cubicBezTo>
                  <a:cubicBezTo>
                    <a:pt x="4" y="1"/>
                    <a:pt x="3" y="1"/>
                    <a:pt x="3" y="1"/>
                  </a:cubicBezTo>
                  <a:cubicBezTo>
                    <a:pt x="3" y="1"/>
                    <a:pt x="3" y="1"/>
                    <a:pt x="3" y="1"/>
                  </a:cubicBezTo>
                  <a:cubicBezTo>
                    <a:pt x="3" y="1"/>
                    <a:pt x="3" y="1"/>
                    <a:pt x="3" y="1"/>
                  </a:cubicBezTo>
                  <a:cubicBezTo>
                    <a:pt x="2" y="0"/>
                    <a:pt x="2" y="0"/>
                    <a:pt x="1"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67">
              <a:extLst>
                <a:ext uri="{FF2B5EF4-FFF2-40B4-BE49-F238E27FC236}">
                  <a16:creationId xmlns:a16="http://schemas.microsoft.com/office/drawing/2014/main" id="{61AAAFC7-E9A5-4FDB-8CE1-6D7D17E52D3A}"/>
                </a:ext>
              </a:extLst>
            </p:cNvPr>
            <p:cNvSpPr>
              <a:spLocks/>
            </p:cNvSpPr>
            <p:nvPr userDrawn="1"/>
          </p:nvSpPr>
          <p:spPr bwMode="auto">
            <a:xfrm>
              <a:off x="267" y="169"/>
              <a:ext cx="7" cy="2"/>
            </a:xfrm>
            <a:custGeom>
              <a:avLst/>
              <a:gdLst>
                <a:gd name="T0" fmla="*/ 0 w 3"/>
                <a:gd name="T1" fmla="*/ 1 h 1"/>
                <a:gd name="T2" fmla="*/ 1 w 3"/>
                <a:gd name="T3" fmla="*/ 1 h 1"/>
                <a:gd name="T4" fmla="*/ 1 w 3"/>
                <a:gd name="T5" fmla="*/ 1 h 1"/>
                <a:gd name="T6" fmla="*/ 1 w 3"/>
                <a:gd name="T7" fmla="*/ 1 h 1"/>
                <a:gd name="T8" fmla="*/ 1 w 3"/>
                <a:gd name="T9" fmla="*/ 1 h 1"/>
                <a:gd name="T10" fmla="*/ 3 w 3"/>
                <a:gd name="T11" fmla="*/ 0 h 1"/>
                <a:gd name="T12" fmla="*/ 2 w 3"/>
                <a:gd name="T13" fmla="*/ 0 h 1"/>
                <a:gd name="T14" fmla="*/ 0 w 3"/>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
                  <a:moveTo>
                    <a:pt x="0" y="1"/>
                  </a:moveTo>
                  <a:cubicBezTo>
                    <a:pt x="1" y="1"/>
                    <a:pt x="1" y="1"/>
                    <a:pt x="1" y="1"/>
                  </a:cubicBezTo>
                  <a:cubicBezTo>
                    <a:pt x="1" y="1"/>
                    <a:pt x="1" y="1"/>
                    <a:pt x="1" y="1"/>
                  </a:cubicBezTo>
                  <a:cubicBezTo>
                    <a:pt x="1" y="1"/>
                    <a:pt x="1" y="1"/>
                    <a:pt x="1" y="1"/>
                  </a:cubicBezTo>
                  <a:cubicBezTo>
                    <a:pt x="1" y="1"/>
                    <a:pt x="1" y="1"/>
                    <a:pt x="1" y="1"/>
                  </a:cubicBezTo>
                  <a:cubicBezTo>
                    <a:pt x="2" y="1"/>
                    <a:pt x="3" y="1"/>
                    <a:pt x="3" y="0"/>
                  </a:cubicBezTo>
                  <a:cubicBezTo>
                    <a:pt x="3" y="0"/>
                    <a:pt x="3"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68">
              <a:extLst>
                <a:ext uri="{FF2B5EF4-FFF2-40B4-BE49-F238E27FC236}">
                  <a16:creationId xmlns:a16="http://schemas.microsoft.com/office/drawing/2014/main" id="{B943A04C-EF2A-46B5-AC93-F0BF29A52F37}"/>
                </a:ext>
              </a:extLst>
            </p:cNvPr>
            <p:cNvSpPr>
              <a:spLocks/>
            </p:cNvSpPr>
            <p:nvPr userDrawn="1"/>
          </p:nvSpPr>
          <p:spPr bwMode="auto">
            <a:xfrm>
              <a:off x="240" y="116"/>
              <a:ext cx="7" cy="6"/>
            </a:xfrm>
            <a:custGeom>
              <a:avLst/>
              <a:gdLst>
                <a:gd name="T0" fmla="*/ 1 w 3"/>
                <a:gd name="T1" fmla="*/ 3 h 3"/>
                <a:gd name="T2" fmla="*/ 1 w 3"/>
                <a:gd name="T3" fmla="*/ 3 h 3"/>
                <a:gd name="T4" fmla="*/ 2 w 3"/>
                <a:gd name="T5" fmla="*/ 2 h 3"/>
                <a:gd name="T6" fmla="*/ 3 w 3"/>
                <a:gd name="T7" fmla="*/ 0 h 3"/>
                <a:gd name="T8" fmla="*/ 2 w 3"/>
                <a:gd name="T9" fmla="*/ 0 h 3"/>
                <a:gd name="T10" fmla="*/ 2 w 3"/>
                <a:gd name="T11" fmla="*/ 0 h 3"/>
                <a:gd name="T12" fmla="*/ 2 w 3"/>
                <a:gd name="T13" fmla="*/ 0 h 3"/>
                <a:gd name="T14" fmla="*/ 1 w 3"/>
                <a:gd name="T15" fmla="*/ 1 h 3"/>
                <a:gd name="T16" fmla="*/ 0 w 3"/>
                <a:gd name="T17" fmla="*/ 2 h 3"/>
                <a:gd name="T18" fmla="*/ 0 w 3"/>
                <a:gd name="T19" fmla="*/ 2 h 3"/>
                <a:gd name="T20" fmla="*/ 0 w 3"/>
                <a:gd name="T21" fmla="*/ 2 h 3"/>
                <a:gd name="T22" fmla="*/ 1 w 3"/>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1" y="3"/>
                  </a:moveTo>
                  <a:cubicBezTo>
                    <a:pt x="1" y="3"/>
                    <a:pt x="1" y="3"/>
                    <a:pt x="1" y="3"/>
                  </a:cubicBezTo>
                  <a:cubicBezTo>
                    <a:pt x="1" y="3"/>
                    <a:pt x="1" y="3"/>
                    <a:pt x="2" y="2"/>
                  </a:cubicBezTo>
                  <a:cubicBezTo>
                    <a:pt x="2" y="1"/>
                    <a:pt x="3" y="1"/>
                    <a:pt x="3" y="0"/>
                  </a:cubicBezTo>
                  <a:cubicBezTo>
                    <a:pt x="3" y="0"/>
                    <a:pt x="2" y="0"/>
                    <a:pt x="2" y="0"/>
                  </a:cubicBezTo>
                  <a:cubicBezTo>
                    <a:pt x="2" y="0"/>
                    <a:pt x="2" y="0"/>
                    <a:pt x="2" y="0"/>
                  </a:cubicBezTo>
                  <a:cubicBezTo>
                    <a:pt x="2" y="0"/>
                    <a:pt x="2" y="0"/>
                    <a:pt x="2" y="0"/>
                  </a:cubicBezTo>
                  <a:cubicBezTo>
                    <a:pt x="2" y="1"/>
                    <a:pt x="1" y="1"/>
                    <a:pt x="1" y="1"/>
                  </a:cubicBezTo>
                  <a:cubicBezTo>
                    <a:pt x="0" y="1"/>
                    <a:pt x="0" y="1"/>
                    <a:pt x="0" y="2"/>
                  </a:cubicBezTo>
                  <a:cubicBezTo>
                    <a:pt x="0" y="2"/>
                    <a:pt x="0" y="2"/>
                    <a:pt x="0" y="2"/>
                  </a:cubicBezTo>
                  <a:cubicBezTo>
                    <a:pt x="0" y="2"/>
                    <a:pt x="0" y="2"/>
                    <a:pt x="0" y="2"/>
                  </a:cubicBezTo>
                  <a:lnTo>
                    <a:pt x="1" y="3"/>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69">
              <a:extLst>
                <a:ext uri="{FF2B5EF4-FFF2-40B4-BE49-F238E27FC236}">
                  <a16:creationId xmlns:a16="http://schemas.microsoft.com/office/drawing/2014/main" id="{43158969-515C-4D16-BC5D-9DA0B6A3A9CF}"/>
                </a:ext>
              </a:extLst>
            </p:cNvPr>
            <p:cNvSpPr>
              <a:spLocks/>
            </p:cNvSpPr>
            <p:nvPr userDrawn="1"/>
          </p:nvSpPr>
          <p:spPr bwMode="auto">
            <a:xfrm>
              <a:off x="234" y="116"/>
              <a:ext cx="4" cy="6"/>
            </a:xfrm>
            <a:custGeom>
              <a:avLst/>
              <a:gdLst>
                <a:gd name="T0" fmla="*/ 1 w 2"/>
                <a:gd name="T1" fmla="*/ 1 h 3"/>
                <a:gd name="T2" fmla="*/ 2 w 2"/>
                <a:gd name="T3" fmla="*/ 1 h 3"/>
                <a:gd name="T4" fmla="*/ 2 w 2"/>
                <a:gd name="T5" fmla="*/ 2 h 3"/>
                <a:gd name="T6" fmla="*/ 2 w 2"/>
                <a:gd name="T7" fmla="*/ 2 h 3"/>
                <a:gd name="T8" fmla="*/ 2 w 2"/>
                <a:gd name="T9" fmla="*/ 3 h 3"/>
                <a:gd name="T10" fmla="*/ 2 w 2"/>
                <a:gd name="T11" fmla="*/ 3 h 3"/>
                <a:gd name="T12" fmla="*/ 1 w 2"/>
                <a:gd name="T13" fmla="*/ 3 h 3"/>
                <a:gd name="T14" fmla="*/ 0 w 2"/>
                <a:gd name="T15" fmla="*/ 2 h 3"/>
                <a:gd name="T16" fmla="*/ 0 w 2"/>
                <a:gd name="T17" fmla="*/ 0 h 3"/>
                <a:gd name="T18" fmla="*/ 0 w 2"/>
                <a:gd name="T19" fmla="*/ 0 h 3"/>
                <a:gd name="T20" fmla="*/ 0 w 2"/>
                <a:gd name="T21" fmla="*/ 0 h 3"/>
                <a:gd name="T22" fmla="*/ 1 w 2"/>
                <a:gd name="T23" fmla="*/ 0 h 3"/>
                <a:gd name="T24" fmla="*/ 1 w 2"/>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1"/>
                  </a:moveTo>
                  <a:cubicBezTo>
                    <a:pt x="2" y="1"/>
                    <a:pt x="2" y="1"/>
                    <a:pt x="2" y="1"/>
                  </a:cubicBezTo>
                  <a:cubicBezTo>
                    <a:pt x="2" y="1"/>
                    <a:pt x="2" y="1"/>
                    <a:pt x="2" y="2"/>
                  </a:cubicBezTo>
                  <a:cubicBezTo>
                    <a:pt x="2" y="2"/>
                    <a:pt x="2" y="2"/>
                    <a:pt x="2" y="2"/>
                  </a:cubicBezTo>
                  <a:cubicBezTo>
                    <a:pt x="2" y="2"/>
                    <a:pt x="2" y="2"/>
                    <a:pt x="2" y="3"/>
                  </a:cubicBezTo>
                  <a:cubicBezTo>
                    <a:pt x="2" y="3"/>
                    <a:pt x="2" y="3"/>
                    <a:pt x="2" y="3"/>
                  </a:cubicBezTo>
                  <a:cubicBezTo>
                    <a:pt x="1" y="3"/>
                    <a:pt x="1" y="3"/>
                    <a:pt x="1" y="3"/>
                  </a:cubicBezTo>
                  <a:cubicBezTo>
                    <a:pt x="0" y="2"/>
                    <a:pt x="0" y="2"/>
                    <a:pt x="0" y="2"/>
                  </a:cubicBezTo>
                  <a:cubicBezTo>
                    <a:pt x="0" y="2"/>
                    <a:pt x="0" y="1"/>
                    <a:pt x="0" y="0"/>
                  </a:cubicBezTo>
                  <a:cubicBezTo>
                    <a:pt x="0" y="0"/>
                    <a:pt x="0" y="0"/>
                    <a:pt x="0" y="0"/>
                  </a:cubicBezTo>
                  <a:cubicBezTo>
                    <a:pt x="0" y="0"/>
                    <a:pt x="0" y="0"/>
                    <a:pt x="0" y="0"/>
                  </a:cubicBezTo>
                  <a:cubicBezTo>
                    <a:pt x="0" y="0"/>
                    <a:pt x="0" y="0"/>
                    <a:pt x="1" y="0"/>
                  </a:cubicBezTo>
                  <a:lnTo>
                    <a:pt x="1"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70">
              <a:extLst>
                <a:ext uri="{FF2B5EF4-FFF2-40B4-BE49-F238E27FC236}">
                  <a16:creationId xmlns:a16="http://schemas.microsoft.com/office/drawing/2014/main" id="{35BECE22-9441-4F9C-8A4D-F01DB6FCE0F1}"/>
                </a:ext>
              </a:extLst>
            </p:cNvPr>
            <p:cNvSpPr>
              <a:spLocks/>
            </p:cNvSpPr>
            <p:nvPr userDrawn="1"/>
          </p:nvSpPr>
          <p:spPr bwMode="auto">
            <a:xfrm>
              <a:off x="236" y="125"/>
              <a:ext cx="9" cy="10"/>
            </a:xfrm>
            <a:custGeom>
              <a:avLst/>
              <a:gdLst>
                <a:gd name="T0" fmla="*/ 2 w 4"/>
                <a:gd name="T1" fmla="*/ 1 h 5"/>
                <a:gd name="T2" fmla="*/ 2 w 4"/>
                <a:gd name="T3" fmla="*/ 1 h 5"/>
                <a:gd name="T4" fmla="*/ 1 w 4"/>
                <a:gd name="T5" fmla="*/ 1 h 5"/>
                <a:gd name="T6" fmla="*/ 1 w 4"/>
                <a:gd name="T7" fmla="*/ 0 h 5"/>
                <a:gd name="T8" fmla="*/ 0 w 4"/>
                <a:gd name="T9" fmla="*/ 0 h 5"/>
                <a:gd name="T10" fmla="*/ 0 w 4"/>
                <a:gd name="T11" fmla="*/ 1 h 5"/>
                <a:gd name="T12" fmla="*/ 0 w 4"/>
                <a:gd name="T13" fmla="*/ 2 h 5"/>
                <a:gd name="T14" fmla="*/ 1 w 4"/>
                <a:gd name="T15" fmla="*/ 3 h 5"/>
                <a:gd name="T16" fmla="*/ 2 w 4"/>
                <a:gd name="T17" fmla="*/ 5 h 5"/>
                <a:gd name="T18" fmla="*/ 3 w 4"/>
                <a:gd name="T19" fmla="*/ 3 h 5"/>
                <a:gd name="T20" fmla="*/ 4 w 4"/>
                <a:gd name="T21" fmla="*/ 1 h 5"/>
                <a:gd name="T22" fmla="*/ 3 w 4"/>
                <a:gd name="T23" fmla="*/ 0 h 5"/>
                <a:gd name="T24" fmla="*/ 3 w 4"/>
                <a:gd name="T25" fmla="*/ 0 h 5"/>
                <a:gd name="T26" fmla="*/ 3 w 4"/>
                <a:gd name="T27" fmla="*/ 1 h 5"/>
                <a:gd name="T28" fmla="*/ 2 w 4"/>
                <a:gd name="T2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5">
                  <a:moveTo>
                    <a:pt x="2" y="1"/>
                  </a:moveTo>
                  <a:cubicBezTo>
                    <a:pt x="2" y="1"/>
                    <a:pt x="2" y="1"/>
                    <a:pt x="2" y="1"/>
                  </a:cubicBezTo>
                  <a:cubicBezTo>
                    <a:pt x="1" y="1"/>
                    <a:pt x="1" y="1"/>
                    <a:pt x="1" y="1"/>
                  </a:cubicBezTo>
                  <a:cubicBezTo>
                    <a:pt x="1" y="1"/>
                    <a:pt x="1" y="0"/>
                    <a:pt x="1" y="0"/>
                  </a:cubicBezTo>
                  <a:cubicBezTo>
                    <a:pt x="1" y="0"/>
                    <a:pt x="0" y="0"/>
                    <a:pt x="0" y="0"/>
                  </a:cubicBezTo>
                  <a:cubicBezTo>
                    <a:pt x="0" y="0"/>
                    <a:pt x="0" y="0"/>
                    <a:pt x="0" y="1"/>
                  </a:cubicBezTo>
                  <a:cubicBezTo>
                    <a:pt x="0" y="1"/>
                    <a:pt x="0" y="1"/>
                    <a:pt x="0" y="2"/>
                  </a:cubicBezTo>
                  <a:cubicBezTo>
                    <a:pt x="1" y="3"/>
                    <a:pt x="1" y="3"/>
                    <a:pt x="1" y="3"/>
                  </a:cubicBezTo>
                  <a:cubicBezTo>
                    <a:pt x="1" y="4"/>
                    <a:pt x="1" y="5"/>
                    <a:pt x="2" y="5"/>
                  </a:cubicBezTo>
                  <a:cubicBezTo>
                    <a:pt x="2" y="5"/>
                    <a:pt x="2" y="4"/>
                    <a:pt x="3" y="3"/>
                  </a:cubicBezTo>
                  <a:cubicBezTo>
                    <a:pt x="3" y="2"/>
                    <a:pt x="4" y="1"/>
                    <a:pt x="4" y="1"/>
                  </a:cubicBezTo>
                  <a:cubicBezTo>
                    <a:pt x="4" y="0"/>
                    <a:pt x="4" y="0"/>
                    <a:pt x="3" y="0"/>
                  </a:cubicBezTo>
                  <a:cubicBezTo>
                    <a:pt x="3" y="0"/>
                    <a:pt x="3" y="0"/>
                    <a:pt x="3" y="0"/>
                  </a:cubicBezTo>
                  <a:cubicBezTo>
                    <a:pt x="3" y="1"/>
                    <a:pt x="3" y="1"/>
                    <a:pt x="3" y="1"/>
                  </a:cubicBezTo>
                  <a:lnTo>
                    <a:pt x="2"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71">
              <a:extLst>
                <a:ext uri="{FF2B5EF4-FFF2-40B4-BE49-F238E27FC236}">
                  <a16:creationId xmlns:a16="http://schemas.microsoft.com/office/drawing/2014/main" id="{EDCB2A0E-0FF3-40EF-9449-C66AFE401FDB}"/>
                </a:ext>
              </a:extLst>
            </p:cNvPr>
            <p:cNvSpPr>
              <a:spLocks/>
            </p:cNvSpPr>
            <p:nvPr userDrawn="1"/>
          </p:nvSpPr>
          <p:spPr bwMode="auto">
            <a:xfrm>
              <a:off x="238" y="127"/>
              <a:ext cx="4" cy="6"/>
            </a:xfrm>
            <a:custGeom>
              <a:avLst/>
              <a:gdLst>
                <a:gd name="T0" fmla="*/ 1 w 2"/>
                <a:gd name="T1" fmla="*/ 0 h 3"/>
                <a:gd name="T2" fmla="*/ 0 w 2"/>
                <a:gd name="T3" fmla="*/ 0 h 3"/>
                <a:gd name="T4" fmla="*/ 0 w 2"/>
                <a:gd name="T5" fmla="*/ 1 h 3"/>
                <a:gd name="T6" fmla="*/ 0 w 2"/>
                <a:gd name="T7" fmla="*/ 1 h 3"/>
                <a:gd name="T8" fmla="*/ 0 w 2"/>
                <a:gd name="T9" fmla="*/ 2 h 3"/>
                <a:gd name="T10" fmla="*/ 0 w 2"/>
                <a:gd name="T11" fmla="*/ 2 h 3"/>
                <a:gd name="T12" fmla="*/ 1 w 2"/>
                <a:gd name="T13" fmla="*/ 3 h 3"/>
                <a:gd name="T14" fmla="*/ 1 w 2"/>
                <a:gd name="T15" fmla="*/ 2 h 3"/>
                <a:gd name="T16" fmla="*/ 2 w 2"/>
                <a:gd name="T17" fmla="*/ 1 h 3"/>
                <a:gd name="T18" fmla="*/ 2 w 2"/>
                <a:gd name="T19" fmla="*/ 1 h 3"/>
                <a:gd name="T20" fmla="*/ 2 w 2"/>
                <a:gd name="T21" fmla="*/ 0 h 3"/>
                <a:gd name="T22" fmla="*/ 1 w 2"/>
                <a:gd name="T23" fmla="*/ 0 h 3"/>
                <a:gd name="T24" fmla="*/ 1 w 2"/>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0"/>
                  </a:moveTo>
                  <a:cubicBezTo>
                    <a:pt x="0" y="0"/>
                    <a:pt x="0" y="0"/>
                    <a:pt x="0" y="0"/>
                  </a:cubicBezTo>
                  <a:cubicBezTo>
                    <a:pt x="0" y="0"/>
                    <a:pt x="0" y="1"/>
                    <a:pt x="0" y="1"/>
                  </a:cubicBezTo>
                  <a:cubicBezTo>
                    <a:pt x="0" y="1"/>
                    <a:pt x="0" y="1"/>
                    <a:pt x="0" y="1"/>
                  </a:cubicBezTo>
                  <a:cubicBezTo>
                    <a:pt x="0" y="2"/>
                    <a:pt x="0" y="2"/>
                    <a:pt x="0" y="2"/>
                  </a:cubicBezTo>
                  <a:cubicBezTo>
                    <a:pt x="0" y="2"/>
                    <a:pt x="0" y="2"/>
                    <a:pt x="0" y="2"/>
                  </a:cubicBezTo>
                  <a:cubicBezTo>
                    <a:pt x="0" y="3"/>
                    <a:pt x="1" y="3"/>
                    <a:pt x="1" y="3"/>
                  </a:cubicBezTo>
                  <a:cubicBezTo>
                    <a:pt x="1" y="3"/>
                    <a:pt x="1" y="3"/>
                    <a:pt x="1" y="2"/>
                  </a:cubicBezTo>
                  <a:cubicBezTo>
                    <a:pt x="2" y="1"/>
                    <a:pt x="2" y="1"/>
                    <a:pt x="2" y="1"/>
                  </a:cubicBezTo>
                  <a:cubicBezTo>
                    <a:pt x="2" y="1"/>
                    <a:pt x="2" y="1"/>
                    <a:pt x="2" y="1"/>
                  </a:cubicBezTo>
                  <a:cubicBezTo>
                    <a:pt x="2" y="1"/>
                    <a:pt x="2" y="1"/>
                    <a:pt x="2" y="0"/>
                  </a:cubicBezTo>
                  <a:cubicBezTo>
                    <a:pt x="1" y="0"/>
                    <a:pt x="1" y="0"/>
                    <a:pt x="1" y="0"/>
                  </a:cubicBezTo>
                  <a:cubicBezTo>
                    <a:pt x="1" y="0"/>
                    <a:pt x="1" y="0"/>
                    <a:pt x="1"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72">
              <a:extLst>
                <a:ext uri="{FF2B5EF4-FFF2-40B4-BE49-F238E27FC236}">
                  <a16:creationId xmlns:a16="http://schemas.microsoft.com/office/drawing/2014/main" id="{BCF0DA28-4A2B-4D63-83DF-4063B625B21B}"/>
                </a:ext>
              </a:extLst>
            </p:cNvPr>
            <p:cNvSpPr>
              <a:spLocks/>
            </p:cNvSpPr>
            <p:nvPr userDrawn="1"/>
          </p:nvSpPr>
          <p:spPr bwMode="auto">
            <a:xfrm>
              <a:off x="345" y="105"/>
              <a:ext cx="74" cy="77"/>
            </a:xfrm>
            <a:custGeom>
              <a:avLst/>
              <a:gdLst>
                <a:gd name="T0" fmla="*/ 32 w 36"/>
                <a:gd name="T1" fmla="*/ 23 h 36"/>
                <a:gd name="T2" fmla="*/ 35 w 36"/>
                <a:gd name="T3" fmla="*/ 22 h 36"/>
                <a:gd name="T4" fmla="*/ 35 w 36"/>
                <a:gd name="T5" fmla="*/ 27 h 36"/>
                <a:gd name="T6" fmla="*/ 35 w 36"/>
                <a:gd name="T7" fmla="*/ 33 h 36"/>
                <a:gd name="T8" fmla="*/ 35 w 36"/>
                <a:gd name="T9" fmla="*/ 35 h 36"/>
                <a:gd name="T10" fmla="*/ 31 w 36"/>
                <a:gd name="T11" fmla="*/ 35 h 36"/>
                <a:gd name="T12" fmla="*/ 28 w 36"/>
                <a:gd name="T13" fmla="*/ 33 h 36"/>
                <a:gd name="T14" fmla="*/ 26 w 36"/>
                <a:gd name="T15" fmla="*/ 32 h 36"/>
                <a:gd name="T16" fmla="*/ 31 w 36"/>
                <a:gd name="T17" fmla="*/ 28 h 36"/>
                <a:gd name="T18" fmla="*/ 26 w 36"/>
                <a:gd name="T19" fmla="*/ 25 h 36"/>
                <a:gd name="T20" fmla="*/ 27 w 36"/>
                <a:gd name="T21" fmla="*/ 26 h 36"/>
                <a:gd name="T22" fmla="*/ 26 w 36"/>
                <a:gd name="T23" fmla="*/ 29 h 36"/>
                <a:gd name="T24" fmla="*/ 23 w 36"/>
                <a:gd name="T25" fmla="*/ 33 h 36"/>
                <a:gd name="T26" fmla="*/ 21 w 36"/>
                <a:gd name="T27" fmla="*/ 36 h 36"/>
                <a:gd name="T28" fmla="*/ 19 w 36"/>
                <a:gd name="T29" fmla="*/ 35 h 36"/>
                <a:gd name="T30" fmla="*/ 15 w 36"/>
                <a:gd name="T31" fmla="*/ 35 h 36"/>
                <a:gd name="T32" fmla="*/ 15 w 36"/>
                <a:gd name="T33" fmla="*/ 30 h 36"/>
                <a:gd name="T34" fmla="*/ 19 w 36"/>
                <a:gd name="T35" fmla="*/ 29 h 36"/>
                <a:gd name="T36" fmla="*/ 20 w 36"/>
                <a:gd name="T37" fmla="*/ 24 h 36"/>
                <a:gd name="T38" fmla="*/ 19 w 36"/>
                <a:gd name="T39" fmla="*/ 22 h 36"/>
                <a:gd name="T40" fmla="*/ 18 w 36"/>
                <a:gd name="T41" fmla="*/ 23 h 36"/>
                <a:gd name="T42" fmla="*/ 15 w 36"/>
                <a:gd name="T43" fmla="*/ 26 h 36"/>
                <a:gd name="T44" fmla="*/ 13 w 36"/>
                <a:gd name="T45" fmla="*/ 29 h 36"/>
                <a:gd name="T46" fmla="*/ 9 w 36"/>
                <a:gd name="T47" fmla="*/ 35 h 36"/>
                <a:gd name="T48" fmla="*/ 6 w 36"/>
                <a:gd name="T49" fmla="*/ 34 h 36"/>
                <a:gd name="T50" fmla="*/ 2 w 36"/>
                <a:gd name="T51" fmla="*/ 36 h 36"/>
                <a:gd name="T52" fmla="*/ 4 w 36"/>
                <a:gd name="T53" fmla="*/ 31 h 36"/>
                <a:gd name="T54" fmla="*/ 2 w 36"/>
                <a:gd name="T55" fmla="*/ 28 h 36"/>
                <a:gd name="T56" fmla="*/ 7 w 36"/>
                <a:gd name="T57" fmla="*/ 28 h 36"/>
                <a:gd name="T58" fmla="*/ 8 w 36"/>
                <a:gd name="T59" fmla="*/ 23 h 36"/>
                <a:gd name="T60" fmla="*/ 7 w 36"/>
                <a:gd name="T61" fmla="*/ 25 h 36"/>
                <a:gd name="T62" fmla="*/ 2 w 36"/>
                <a:gd name="T63" fmla="*/ 17 h 36"/>
                <a:gd name="T64" fmla="*/ 1 w 36"/>
                <a:gd name="T65" fmla="*/ 11 h 36"/>
                <a:gd name="T66" fmla="*/ 1 w 36"/>
                <a:gd name="T67" fmla="*/ 8 h 36"/>
                <a:gd name="T68" fmla="*/ 2 w 36"/>
                <a:gd name="T69" fmla="*/ 5 h 36"/>
                <a:gd name="T70" fmla="*/ 1 w 36"/>
                <a:gd name="T71" fmla="*/ 2 h 36"/>
                <a:gd name="T72" fmla="*/ 6 w 36"/>
                <a:gd name="T73" fmla="*/ 8 h 36"/>
                <a:gd name="T74" fmla="*/ 6 w 36"/>
                <a:gd name="T75" fmla="*/ 15 h 36"/>
                <a:gd name="T76" fmla="*/ 10 w 36"/>
                <a:gd name="T77" fmla="*/ 14 h 36"/>
                <a:gd name="T78" fmla="*/ 10 w 36"/>
                <a:gd name="T79" fmla="*/ 11 h 36"/>
                <a:gd name="T80" fmla="*/ 9 w 36"/>
                <a:gd name="T81" fmla="*/ 4 h 36"/>
                <a:gd name="T82" fmla="*/ 10 w 36"/>
                <a:gd name="T83" fmla="*/ 2 h 36"/>
                <a:gd name="T84" fmla="*/ 12 w 36"/>
                <a:gd name="T85" fmla="*/ 2 h 36"/>
                <a:gd name="T86" fmla="*/ 13 w 36"/>
                <a:gd name="T87" fmla="*/ 0 h 36"/>
                <a:gd name="T88" fmla="*/ 14 w 36"/>
                <a:gd name="T89" fmla="*/ 1 h 36"/>
                <a:gd name="T90" fmla="*/ 17 w 36"/>
                <a:gd name="T91" fmla="*/ 1 h 36"/>
                <a:gd name="T92" fmla="*/ 18 w 36"/>
                <a:gd name="T93" fmla="*/ 3 h 36"/>
                <a:gd name="T94" fmla="*/ 18 w 36"/>
                <a:gd name="T95" fmla="*/ 9 h 36"/>
                <a:gd name="T96" fmla="*/ 29 w 36"/>
                <a:gd name="T97" fmla="*/ 15 h 36"/>
                <a:gd name="T98" fmla="*/ 20 w 36"/>
                <a:gd name="T99" fmla="*/ 6 h 36"/>
                <a:gd name="T100" fmla="*/ 31 w 36"/>
                <a:gd name="T101" fmla="*/ 2 h 36"/>
                <a:gd name="T102" fmla="*/ 35 w 36"/>
                <a:gd name="T103" fmla="*/ 4 h 36"/>
                <a:gd name="T104" fmla="*/ 24 w 36"/>
                <a:gd name="T105" fmla="*/ 5 h 36"/>
                <a:gd name="T106" fmla="*/ 31 w 36"/>
                <a:gd name="T107"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6">
                  <a:moveTo>
                    <a:pt x="30" y="19"/>
                  </a:moveTo>
                  <a:cubicBezTo>
                    <a:pt x="30" y="19"/>
                    <a:pt x="30" y="19"/>
                    <a:pt x="30" y="19"/>
                  </a:cubicBezTo>
                  <a:cubicBezTo>
                    <a:pt x="31" y="20"/>
                    <a:pt x="31" y="20"/>
                    <a:pt x="31" y="20"/>
                  </a:cubicBezTo>
                  <a:cubicBezTo>
                    <a:pt x="31" y="22"/>
                    <a:pt x="32" y="23"/>
                    <a:pt x="32" y="23"/>
                  </a:cubicBezTo>
                  <a:cubicBezTo>
                    <a:pt x="33" y="23"/>
                    <a:pt x="33" y="23"/>
                    <a:pt x="34" y="22"/>
                  </a:cubicBezTo>
                  <a:cubicBezTo>
                    <a:pt x="34" y="21"/>
                    <a:pt x="34" y="21"/>
                    <a:pt x="34" y="21"/>
                  </a:cubicBezTo>
                  <a:cubicBezTo>
                    <a:pt x="34" y="21"/>
                    <a:pt x="34" y="21"/>
                    <a:pt x="34" y="21"/>
                  </a:cubicBezTo>
                  <a:cubicBezTo>
                    <a:pt x="35" y="21"/>
                    <a:pt x="35" y="22"/>
                    <a:pt x="35" y="22"/>
                  </a:cubicBezTo>
                  <a:cubicBezTo>
                    <a:pt x="35" y="23"/>
                    <a:pt x="35" y="23"/>
                    <a:pt x="35" y="24"/>
                  </a:cubicBezTo>
                  <a:cubicBezTo>
                    <a:pt x="35" y="25"/>
                    <a:pt x="35" y="25"/>
                    <a:pt x="35" y="26"/>
                  </a:cubicBezTo>
                  <a:cubicBezTo>
                    <a:pt x="35" y="26"/>
                    <a:pt x="35" y="26"/>
                    <a:pt x="35" y="27"/>
                  </a:cubicBezTo>
                  <a:cubicBezTo>
                    <a:pt x="35" y="27"/>
                    <a:pt x="35" y="27"/>
                    <a:pt x="35" y="27"/>
                  </a:cubicBezTo>
                  <a:cubicBezTo>
                    <a:pt x="35" y="28"/>
                    <a:pt x="35" y="28"/>
                    <a:pt x="35" y="28"/>
                  </a:cubicBezTo>
                  <a:cubicBezTo>
                    <a:pt x="35" y="30"/>
                    <a:pt x="35" y="30"/>
                    <a:pt x="35" y="31"/>
                  </a:cubicBezTo>
                  <a:cubicBezTo>
                    <a:pt x="35" y="31"/>
                    <a:pt x="35" y="32"/>
                    <a:pt x="35" y="32"/>
                  </a:cubicBezTo>
                  <a:cubicBezTo>
                    <a:pt x="35" y="32"/>
                    <a:pt x="35" y="33"/>
                    <a:pt x="35" y="33"/>
                  </a:cubicBezTo>
                  <a:cubicBezTo>
                    <a:pt x="35" y="34"/>
                    <a:pt x="35" y="34"/>
                    <a:pt x="35" y="34"/>
                  </a:cubicBezTo>
                  <a:cubicBezTo>
                    <a:pt x="35" y="35"/>
                    <a:pt x="35" y="35"/>
                    <a:pt x="35" y="35"/>
                  </a:cubicBezTo>
                  <a:cubicBezTo>
                    <a:pt x="35" y="35"/>
                    <a:pt x="35" y="35"/>
                    <a:pt x="35" y="35"/>
                  </a:cubicBezTo>
                  <a:cubicBezTo>
                    <a:pt x="35" y="35"/>
                    <a:pt x="35" y="35"/>
                    <a:pt x="35" y="35"/>
                  </a:cubicBezTo>
                  <a:cubicBezTo>
                    <a:pt x="34" y="35"/>
                    <a:pt x="34" y="35"/>
                    <a:pt x="34" y="35"/>
                  </a:cubicBezTo>
                  <a:cubicBezTo>
                    <a:pt x="33" y="35"/>
                    <a:pt x="33" y="35"/>
                    <a:pt x="33" y="35"/>
                  </a:cubicBezTo>
                  <a:cubicBezTo>
                    <a:pt x="33" y="35"/>
                    <a:pt x="33" y="35"/>
                    <a:pt x="32" y="34"/>
                  </a:cubicBezTo>
                  <a:cubicBezTo>
                    <a:pt x="32" y="35"/>
                    <a:pt x="32" y="35"/>
                    <a:pt x="31" y="35"/>
                  </a:cubicBezTo>
                  <a:cubicBezTo>
                    <a:pt x="30" y="35"/>
                    <a:pt x="29" y="35"/>
                    <a:pt x="29" y="36"/>
                  </a:cubicBezTo>
                  <a:cubicBezTo>
                    <a:pt x="29" y="36"/>
                    <a:pt x="29" y="36"/>
                    <a:pt x="29" y="36"/>
                  </a:cubicBezTo>
                  <a:cubicBezTo>
                    <a:pt x="28" y="36"/>
                    <a:pt x="28" y="35"/>
                    <a:pt x="28" y="35"/>
                  </a:cubicBezTo>
                  <a:cubicBezTo>
                    <a:pt x="28" y="34"/>
                    <a:pt x="28" y="33"/>
                    <a:pt x="28" y="33"/>
                  </a:cubicBezTo>
                  <a:cubicBezTo>
                    <a:pt x="28" y="32"/>
                    <a:pt x="27" y="32"/>
                    <a:pt x="27" y="32"/>
                  </a:cubicBezTo>
                  <a:cubicBezTo>
                    <a:pt x="27" y="32"/>
                    <a:pt x="27" y="32"/>
                    <a:pt x="27" y="32"/>
                  </a:cubicBezTo>
                  <a:cubicBezTo>
                    <a:pt x="26" y="32"/>
                    <a:pt x="26" y="32"/>
                    <a:pt x="26" y="32"/>
                  </a:cubicBezTo>
                  <a:cubicBezTo>
                    <a:pt x="26" y="32"/>
                    <a:pt x="26" y="32"/>
                    <a:pt x="26" y="32"/>
                  </a:cubicBezTo>
                  <a:cubicBezTo>
                    <a:pt x="26" y="32"/>
                    <a:pt x="27" y="31"/>
                    <a:pt x="27" y="30"/>
                  </a:cubicBezTo>
                  <a:cubicBezTo>
                    <a:pt x="27" y="30"/>
                    <a:pt x="28" y="29"/>
                    <a:pt x="29" y="29"/>
                  </a:cubicBezTo>
                  <a:cubicBezTo>
                    <a:pt x="30" y="29"/>
                    <a:pt x="30" y="29"/>
                    <a:pt x="30" y="29"/>
                  </a:cubicBezTo>
                  <a:cubicBezTo>
                    <a:pt x="31" y="28"/>
                    <a:pt x="31" y="28"/>
                    <a:pt x="31" y="28"/>
                  </a:cubicBezTo>
                  <a:cubicBezTo>
                    <a:pt x="31" y="27"/>
                    <a:pt x="31" y="27"/>
                    <a:pt x="30" y="27"/>
                  </a:cubicBezTo>
                  <a:cubicBezTo>
                    <a:pt x="28" y="26"/>
                    <a:pt x="28" y="26"/>
                    <a:pt x="28" y="26"/>
                  </a:cubicBezTo>
                  <a:cubicBezTo>
                    <a:pt x="28" y="26"/>
                    <a:pt x="28" y="26"/>
                    <a:pt x="27" y="25"/>
                  </a:cubicBezTo>
                  <a:cubicBezTo>
                    <a:pt x="27" y="25"/>
                    <a:pt x="26" y="25"/>
                    <a:pt x="26" y="25"/>
                  </a:cubicBezTo>
                  <a:cubicBezTo>
                    <a:pt x="26" y="25"/>
                    <a:pt x="26" y="25"/>
                    <a:pt x="26" y="25"/>
                  </a:cubicBezTo>
                  <a:cubicBezTo>
                    <a:pt x="26" y="25"/>
                    <a:pt x="25" y="25"/>
                    <a:pt x="25" y="25"/>
                  </a:cubicBezTo>
                  <a:cubicBezTo>
                    <a:pt x="25" y="26"/>
                    <a:pt x="26" y="26"/>
                    <a:pt x="26" y="26"/>
                  </a:cubicBezTo>
                  <a:cubicBezTo>
                    <a:pt x="27" y="26"/>
                    <a:pt x="27" y="26"/>
                    <a:pt x="27" y="26"/>
                  </a:cubicBezTo>
                  <a:cubicBezTo>
                    <a:pt x="27" y="26"/>
                    <a:pt x="27" y="26"/>
                    <a:pt x="27" y="26"/>
                  </a:cubicBezTo>
                  <a:cubicBezTo>
                    <a:pt x="27" y="26"/>
                    <a:pt x="27" y="26"/>
                    <a:pt x="27" y="27"/>
                  </a:cubicBezTo>
                  <a:cubicBezTo>
                    <a:pt x="27" y="27"/>
                    <a:pt x="27" y="28"/>
                    <a:pt x="27" y="29"/>
                  </a:cubicBezTo>
                  <a:cubicBezTo>
                    <a:pt x="26" y="29"/>
                    <a:pt x="26" y="29"/>
                    <a:pt x="26" y="29"/>
                  </a:cubicBezTo>
                  <a:cubicBezTo>
                    <a:pt x="26" y="30"/>
                    <a:pt x="26" y="30"/>
                    <a:pt x="26" y="30"/>
                  </a:cubicBezTo>
                  <a:cubicBezTo>
                    <a:pt x="26" y="31"/>
                    <a:pt x="25" y="32"/>
                    <a:pt x="24" y="32"/>
                  </a:cubicBezTo>
                  <a:cubicBezTo>
                    <a:pt x="24" y="33"/>
                    <a:pt x="24" y="33"/>
                    <a:pt x="24" y="33"/>
                  </a:cubicBezTo>
                  <a:cubicBezTo>
                    <a:pt x="24" y="33"/>
                    <a:pt x="24" y="33"/>
                    <a:pt x="23" y="33"/>
                  </a:cubicBezTo>
                  <a:cubicBezTo>
                    <a:pt x="23" y="33"/>
                    <a:pt x="23" y="34"/>
                    <a:pt x="23" y="34"/>
                  </a:cubicBezTo>
                  <a:cubicBezTo>
                    <a:pt x="22" y="34"/>
                    <a:pt x="22" y="35"/>
                    <a:pt x="22" y="35"/>
                  </a:cubicBezTo>
                  <a:cubicBezTo>
                    <a:pt x="21" y="35"/>
                    <a:pt x="21" y="35"/>
                    <a:pt x="21" y="35"/>
                  </a:cubicBezTo>
                  <a:cubicBezTo>
                    <a:pt x="21" y="36"/>
                    <a:pt x="21" y="36"/>
                    <a:pt x="21" y="36"/>
                  </a:cubicBezTo>
                  <a:cubicBezTo>
                    <a:pt x="21" y="36"/>
                    <a:pt x="21" y="36"/>
                    <a:pt x="21" y="36"/>
                  </a:cubicBezTo>
                  <a:cubicBezTo>
                    <a:pt x="20" y="36"/>
                    <a:pt x="20" y="36"/>
                    <a:pt x="20" y="35"/>
                  </a:cubicBezTo>
                  <a:cubicBezTo>
                    <a:pt x="20" y="35"/>
                    <a:pt x="20" y="35"/>
                    <a:pt x="19" y="35"/>
                  </a:cubicBezTo>
                  <a:cubicBezTo>
                    <a:pt x="19" y="35"/>
                    <a:pt x="19" y="35"/>
                    <a:pt x="19" y="35"/>
                  </a:cubicBezTo>
                  <a:cubicBezTo>
                    <a:pt x="18" y="35"/>
                    <a:pt x="18" y="35"/>
                    <a:pt x="18" y="35"/>
                  </a:cubicBezTo>
                  <a:cubicBezTo>
                    <a:pt x="17" y="35"/>
                    <a:pt x="17" y="35"/>
                    <a:pt x="17" y="35"/>
                  </a:cubicBezTo>
                  <a:cubicBezTo>
                    <a:pt x="16" y="35"/>
                    <a:pt x="15" y="35"/>
                    <a:pt x="15" y="35"/>
                  </a:cubicBezTo>
                  <a:cubicBezTo>
                    <a:pt x="15" y="35"/>
                    <a:pt x="15" y="35"/>
                    <a:pt x="15" y="35"/>
                  </a:cubicBezTo>
                  <a:cubicBezTo>
                    <a:pt x="15" y="35"/>
                    <a:pt x="14" y="35"/>
                    <a:pt x="14" y="35"/>
                  </a:cubicBezTo>
                  <a:cubicBezTo>
                    <a:pt x="14" y="34"/>
                    <a:pt x="15" y="32"/>
                    <a:pt x="16" y="31"/>
                  </a:cubicBezTo>
                  <a:cubicBezTo>
                    <a:pt x="16" y="30"/>
                    <a:pt x="16" y="30"/>
                    <a:pt x="15" y="30"/>
                  </a:cubicBezTo>
                  <a:cubicBezTo>
                    <a:pt x="15" y="30"/>
                    <a:pt x="15" y="30"/>
                    <a:pt x="15" y="30"/>
                  </a:cubicBezTo>
                  <a:cubicBezTo>
                    <a:pt x="15" y="30"/>
                    <a:pt x="15" y="30"/>
                    <a:pt x="15" y="30"/>
                  </a:cubicBezTo>
                  <a:cubicBezTo>
                    <a:pt x="15" y="29"/>
                    <a:pt x="15" y="29"/>
                    <a:pt x="16" y="29"/>
                  </a:cubicBezTo>
                  <a:cubicBezTo>
                    <a:pt x="17" y="28"/>
                    <a:pt x="17" y="28"/>
                    <a:pt x="17" y="28"/>
                  </a:cubicBezTo>
                  <a:cubicBezTo>
                    <a:pt x="18" y="28"/>
                    <a:pt x="18" y="29"/>
                    <a:pt x="19" y="29"/>
                  </a:cubicBezTo>
                  <a:cubicBezTo>
                    <a:pt x="20" y="30"/>
                    <a:pt x="20" y="30"/>
                    <a:pt x="21" y="30"/>
                  </a:cubicBezTo>
                  <a:cubicBezTo>
                    <a:pt x="21" y="30"/>
                    <a:pt x="22" y="29"/>
                    <a:pt x="22" y="29"/>
                  </a:cubicBezTo>
                  <a:cubicBezTo>
                    <a:pt x="22" y="28"/>
                    <a:pt x="22" y="28"/>
                    <a:pt x="21" y="27"/>
                  </a:cubicBezTo>
                  <a:cubicBezTo>
                    <a:pt x="20" y="26"/>
                    <a:pt x="20" y="25"/>
                    <a:pt x="20" y="24"/>
                  </a:cubicBezTo>
                  <a:cubicBezTo>
                    <a:pt x="20" y="23"/>
                    <a:pt x="20" y="23"/>
                    <a:pt x="21" y="22"/>
                  </a:cubicBezTo>
                  <a:cubicBezTo>
                    <a:pt x="21" y="22"/>
                    <a:pt x="21" y="22"/>
                    <a:pt x="21" y="21"/>
                  </a:cubicBezTo>
                  <a:cubicBezTo>
                    <a:pt x="21" y="21"/>
                    <a:pt x="21" y="21"/>
                    <a:pt x="20" y="21"/>
                  </a:cubicBezTo>
                  <a:cubicBezTo>
                    <a:pt x="20" y="21"/>
                    <a:pt x="19" y="21"/>
                    <a:pt x="19" y="22"/>
                  </a:cubicBezTo>
                  <a:cubicBezTo>
                    <a:pt x="18" y="22"/>
                    <a:pt x="17" y="22"/>
                    <a:pt x="17" y="23"/>
                  </a:cubicBezTo>
                  <a:cubicBezTo>
                    <a:pt x="17" y="23"/>
                    <a:pt x="17" y="23"/>
                    <a:pt x="17" y="23"/>
                  </a:cubicBezTo>
                  <a:cubicBezTo>
                    <a:pt x="18" y="23"/>
                    <a:pt x="18" y="23"/>
                    <a:pt x="18" y="23"/>
                  </a:cubicBezTo>
                  <a:cubicBezTo>
                    <a:pt x="18" y="23"/>
                    <a:pt x="18" y="23"/>
                    <a:pt x="18" y="23"/>
                  </a:cubicBezTo>
                  <a:cubicBezTo>
                    <a:pt x="18" y="23"/>
                    <a:pt x="18" y="24"/>
                    <a:pt x="18" y="24"/>
                  </a:cubicBezTo>
                  <a:cubicBezTo>
                    <a:pt x="18" y="24"/>
                    <a:pt x="17" y="24"/>
                    <a:pt x="17" y="25"/>
                  </a:cubicBezTo>
                  <a:cubicBezTo>
                    <a:pt x="16" y="25"/>
                    <a:pt x="16" y="26"/>
                    <a:pt x="15" y="26"/>
                  </a:cubicBezTo>
                  <a:cubicBezTo>
                    <a:pt x="15" y="26"/>
                    <a:pt x="15" y="26"/>
                    <a:pt x="15" y="26"/>
                  </a:cubicBezTo>
                  <a:cubicBezTo>
                    <a:pt x="15" y="27"/>
                    <a:pt x="15" y="27"/>
                    <a:pt x="15" y="27"/>
                  </a:cubicBezTo>
                  <a:cubicBezTo>
                    <a:pt x="15" y="27"/>
                    <a:pt x="14" y="28"/>
                    <a:pt x="13" y="28"/>
                  </a:cubicBezTo>
                  <a:cubicBezTo>
                    <a:pt x="13" y="29"/>
                    <a:pt x="13" y="29"/>
                    <a:pt x="13" y="29"/>
                  </a:cubicBezTo>
                  <a:cubicBezTo>
                    <a:pt x="13" y="29"/>
                    <a:pt x="13" y="29"/>
                    <a:pt x="13" y="29"/>
                  </a:cubicBezTo>
                  <a:cubicBezTo>
                    <a:pt x="12" y="30"/>
                    <a:pt x="12" y="31"/>
                    <a:pt x="11" y="31"/>
                  </a:cubicBezTo>
                  <a:cubicBezTo>
                    <a:pt x="10" y="32"/>
                    <a:pt x="10" y="32"/>
                    <a:pt x="10" y="32"/>
                  </a:cubicBezTo>
                  <a:cubicBezTo>
                    <a:pt x="10" y="32"/>
                    <a:pt x="10" y="33"/>
                    <a:pt x="9" y="34"/>
                  </a:cubicBezTo>
                  <a:cubicBezTo>
                    <a:pt x="9" y="35"/>
                    <a:pt x="9" y="35"/>
                    <a:pt x="9" y="35"/>
                  </a:cubicBezTo>
                  <a:cubicBezTo>
                    <a:pt x="9" y="35"/>
                    <a:pt x="9" y="35"/>
                    <a:pt x="9" y="35"/>
                  </a:cubicBezTo>
                  <a:cubicBezTo>
                    <a:pt x="8" y="34"/>
                    <a:pt x="7" y="34"/>
                    <a:pt x="7" y="34"/>
                  </a:cubicBezTo>
                  <a:cubicBezTo>
                    <a:pt x="7" y="34"/>
                    <a:pt x="7" y="34"/>
                    <a:pt x="7" y="34"/>
                  </a:cubicBezTo>
                  <a:cubicBezTo>
                    <a:pt x="6" y="34"/>
                    <a:pt x="6" y="34"/>
                    <a:pt x="6" y="34"/>
                  </a:cubicBezTo>
                  <a:cubicBezTo>
                    <a:pt x="4" y="35"/>
                    <a:pt x="4" y="35"/>
                    <a:pt x="4" y="35"/>
                  </a:cubicBezTo>
                  <a:cubicBezTo>
                    <a:pt x="3" y="35"/>
                    <a:pt x="3" y="35"/>
                    <a:pt x="3" y="36"/>
                  </a:cubicBezTo>
                  <a:cubicBezTo>
                    <a:pt x="2" y="36"/>
                    <a:pt x="2" y="36"/>
                    <a:pt x="2" y="36"/>
                  </a:cubicBezTo>
                  <a:cubicBezTo>
                    <a:pt x="2" y="36"/>
                    <a:pt x="2" y="36"/>
                    <a:pt x="2" y="36"/>
                  </a:cubicBezTo>
                  <a:cubicBezTo>
                    <a:pt x="2" y="35"/>
                    <a:pt x="2" y="35"/>
                    <a:pt x="2" y="35"/>
                  </a:cubicBezTo>
                  <a:cubicBezTo>
                    <a:pt x="2" y="35"/>
                    <a:pt x="2" y="35"/>
                    <a:pt x="2" y="34"/>
                  </a:cubicBezTo>
                  <a:cubicBezTo>
                    <a:pt x="2" y="33"/>
                    <a:pt x="3" y="33"/>
                    <a:pt x="3" y="32"/>
                  </a:cubicBezTo>
                  <a:cubicBezTo>
                    <a:pt x="4" y="31"/>
                    <a:pt x="4" y="31"/>
                    <a:pt x="4" y="31"/>
                  </a:cubicBezTo>
                  <a:cubicBezTo>
                    <a:pt x="4" y="31"/>
                    <a:pt x="4" y="31"/>
                    <a:pt x="4" y="30"/>
                  </a:cubicBezTo>
                  <a:cubicBezTo>
                    <a:pt x="4" y="30"/>
                    <a:pt x="3" y="29"/>
                    <a:pt x="2" y="29"/>
                  </a:cubicBezTo>
                  <a:cubicBezTo>
                    <a:pt x="2" y="29"/>
                    <a:pt x="2" y="29"/>
                    <a:pt x="2" y="29"/>
                  </a:cubicBezTo>
                  <a:cubicBezTo>
                    <a:pt x="2" y="28"/>
                    <a:pt x="2" y="28"/>
                    <a:pt x="2" y="28"/>
                  </a:cubicBezTo>
                  <a:cubicBezTo>
                    <a:pt x="3" y="27"/>
                    <a:pt x="4" y="27"/>
                    <a:pt x="4" y="27"/>
                  </a:cubicBezTo>
                  <a:cubicBezTo>
                    <a:pt x="5" y="27"/>
                    <a:pt x="5" y="27"/>
                    <a:pt x="6" y="27"/>
                  </a:cubicBezTo>
                  <a:cubicBezTo>
                    <a:pt x="7" y="28"/>
                    <a:pt x="7" y="28"/>
                    <a:pt x="7" y="28"/>
                  </a:cubicBezTo>
                  <a:cubicBezTo>
                    <a:pt x="7" y="28"/>
                    <a:pt x="7" y="28"/>
                    <a:pt x="7" y="28"/>
                  </a:cubicBezTo>
                  <a:cubicBezTo>
                    <a:pt x="8" y="28"/>
                    <a:pt x="9" y="27"/>
                    <a:pt x="10" y="25"/>
                  </a:cubicBezTo>
                  <a:cubicBezTo>
                    <a:pt x="10" y="25"/>
                    <a:pt x="11" y="24"/>
                    <a:pt x="11" y="24"/>
                  </a:cubicBezTo>
                  <a:cubicBezTo>
                    <a:pt x="11" y="23"/>
                    <a:pt x="10" y="22"/>
                    <a:pt x="9" y="22"/>
                  </a:cubicBezTo>
                  <a:cubicBezTo>
                    <a:pt x="9" y="22"/>
                    <a:pt x="8" y="23"/>
                    <a:pt x="8" y="23"/>
                  </a:cubicBezTo>
                  <a:cubicBezTo>
                    <a:pt x="8" y="23"/>
                    <a:pt x="7" y="24"/>
                    <a:pt x="7" y="24"/>
                  </a:cubicBezTo>
                  <a:cubicBezTo>
                    <a:pt x="7" y="24"/>
                    <a:pt x="7" y="24"/>
                    <a:pt x="7" y="24"/>
                  </a:cubicBezTo>
                  <a:cubicBezTo>
                    <a:pt x="7" y="25"/>
                    <a:pt x="7" y="25"/>
                    <a:pt x="7" y="25"/>
                  </a:cubicBezTo>
                  <a:cubicBezTo>
                    <a:pt x="7" y="25"/>
                    <a:pt x="7" y="25"/>
                    <a:pt x="7" y="25"/>
                  </a:cubicBezTo>
                  <a:cubicBezTo>
                    <a:pt x="7" y="25"/>
                    <a:pt x="7" y="25"/>
                    <a:pt x="6" y="24"/>
                  </a:cubicBezTo>
                  <a:cubicBezTo>
                    <a:pt x="6" y="24"/>
                    <a:pt x="5" y="23"/>
                    <a:pt x="5" y="23"/>
                  </a:cubicBezTo>
                  <a:cubicBezTo>
                    <a:pt x="4" y="22"/>
                    <a:pt x="4" y="21"/>
                    <a:pt x="4" y="20"/>
                  </a:cubicBezTo>
                  <a:cubicBezTo>
                    <a:pt x="3" y="18"/>
                    <a:pt x="2" y="18"/>
                    <a:pt x="2" y="17"/>
                  </a:cubicBezTo>
                  <a:cubicBezTo>
                    <a:pt x="2" y="16"/>
                    <a:pt x="2" y="16"/>
                    <a:pt x="2" y="16"/>
                  </a:cubicBezTo>
                  <a:cubicBezTo>
                    <a:pt x="2" y="15"/>
                    <a:pt x="1" y="15"/>
                    <a:pt x="1" y="14"/>
                  </a:cubicBezTo>
                  <a:cubicBezTo>
                    <a:pt x="1" y="13"/>
                    <a:pt x="1" y="13"/>
                    <a:pt x="2" y="13"/>
                  </a:cubicBezTo>
                  <a:cubicBezTo>
                    <a:pt x="1" y="12"/>
                    <a:pt x="1" y="12"/>
                    <a:pt x="1" y="11"/>
                  </a:cubicBezTo>
                  <a:cubicBezTo>
                    <a:pt x="1" y="11"/>
                    <a:pt x="1" y="11"/>
                    <a:pt x="1" y="11"/>
                  </a:cubicBezTo>
                  <a:cubicBezTo>
                    <a:pt x="1" y="10"/>
                    <a:pt x="0" y="10"/>
                    <a:pt x="0" y="9"/>
                  </a:cubicBezTo>
                  <a:cubicBezTo>
                    <a:pt x="0" y="9"/>
                    <a:pt x="0" y="9"/>
                    <a:pt x="0" y="9"/>
                  </a:cubicBezTo>
                  <a:cubicBezTo>
                    <a:pt x="0" y="8"/>
                    <a:pt x="0" y="8"/>
                    <a:pt x="1" y="8"/>
                  </a:cubicBezTo>
                  <a:cubicBezTo>
                    <a:pt x="1" y="8"/>
                    <a:pt x="1" y="8"/>
                    <a:pt x="1" y="8"/>
                  </a:cubicBezTo>
                  <a:cubicBezTo>
                    <a:pt x="1" y="8"/>
                    <a:pt x="1" y="7"/>
                    <a:pt x="1" y="7"/>
                  </a:cubicBezTo>
                  <a:cubicBezTo>
                    <a:pt x="1" y="7"/>
                    <a:pt x="1" y="7"/>
                    <a:pt x="1" y="6"/>
                  </a:cubicBezTo>
                  <a:cubicBezTo>
                    <a:pt x="2" y="5"/>
                    <a:pt x="2" y="5"/>
                    <a:pt x="2" y="5"/>
                  </a:cubicBezTo>
                  <a:cubicBezTo>
                    <a:pt x="2" y="5"/>
                    <a:pt x="2" y="4"/>
                    <a:pt x="2" y="4"/>
                  </a:cubicBezTo>
                  <a:cubicBezTo>
                    <a:pt x="2" y="4"/>
                    <a:pt x="2" y="3"/>
                    <a:pt x="2" y="3"/>
                  </a:cubicBezTo>
                  <a:cubicBezTo>
                    <a:pt x="1" y="3"/>
                    <a:pt x="1" y="2"/>
                    <a:pt x="1" y="2"/>
                  </a:cubicBezTo>
                  <a:cubicBezTo>
                    <a:pt x="1" y="2"/>
                    <a:pt x="1" y="2"/>
                    <a:pt x="1" y="2"/>
                  </a:cubicBezTo>
                  <a:cubicBezTo>
                    <a:pt x="1" y="2"/>
                    <a:pt x="1" y="1"/>
                    <a:pt x="1" y="1"/>
                  </a:cubicBezTo>
                  <a:cubicBezTo>
                    <a:pt x="1" y="1"/>
                    <a:pt x="1" y="2"/>
                    <a:pt x="2" y="2"/>
                  </a:cubicBezTo>
                  <a:cubicBezTo>
                    <a:pt x="3" y="2"/>
                    <a:pt x="4" y="3"/>
                    <a:pt x="5" y="4"/>
                  </a:cubicBezTo>
                  <a:cubicBezTo>
                    <a:pt x="6" y="5"/>
                    <a:pt x="6" y="6"/>
                    <a:pt x="6" y="8"/>
                  </a:cubicBezTo>
                  <a:cubicBezTo>
                    <a:pt x="7" y="9"/>
                    <a:pt x="8" y="9"/>
                    <a:pt x="8" y="10"/>
                  </a:cubicBezTo>
                  <a:cubicBezTo>
                    <a:pt x="8" y="11"/>
                    <a:pt x="7" y="12"/>
                    <a:pt x="7" y="12"/>
                  </a:cubicBezTo>
                  <a:cubicBezTo>
                    <a:pt x="6" y="13"/>
                    <a:pt x="6" y="13"/>
                    <a:pt x="6" y="13"/>
                  </a:cubicBezTo>
                  <a:cubicBezTo>
                    <a:pt x="6" y="14"/>
                    <a:pt x="6" y="14"/>
                    <a:pt x="6" y="15"/>
                  </a:cubicBezTo>
                  <a:cubicBezTo>
                    <a:pt x="6" y="15"/>
                    <a:pt x="6" y="16"/>
                    <a:pt x="7" y="17"/>
                  </a:cubicBezTo>
                  <a:cubicBezTo>
                    <a:pt x="7" y="18"/>
                    <a:pt x="8" y="18"/>
                    <a:pt x="8" y="18"/>
                  </a:cubicBezTo>
                  <a:cubicBezTo>
                    <a:pt x="9" y="18"/>
                    <a:pt x="10" y="16"/>
                    <a:pt x="10" y="15"/>
                  </a:cubicBezTo>
                  <a:cubicBezTo>
                    <a:pt x="10" y="14"/>
                    <a:pt x="10" y="14"/>
                    <a:pt x="10" y="14"/>
                  </a:cubicBezTo>
                  <a:cubicBezTo>
                    <a:pt x="10" y="13"/>
                    <a:pt x="10" y="13"/>
                    <a:pt x="10" y="13"/>
                  </a:cubicBezTo>
                  <a:cubicBezTo>
                    <a:pt x="10" y="13"/>
                    <a:pt x="10" y="13"/>
                    <a:pt x="10" y="13"/>
                  </a:cubicBezTo>
                  <a:cubicBezTo>
                    <a:pt x="10" y="12"/>
                    <a:pt x="10" y="12"/>
                    <a:pt x="10" y="12"/>
                  </a:cubicBezTo>
                  <a:cubicBezTo>
                    <a:pt x="10" y="11"/>
                    <a:pt x="10" y="11"/>
                    <a:pt x="10" y="11"/>
                  </a:cubicBezTo>
                  <a:cubicBezTo>
                    <a:pt x="10" y="10"/>
                    <a:pt x="10" y="10"/>
                    <a:pt x="10" y="10"/>
                  </a:cubicBezTo>
                  <a:cubicBezTo>
                    <a:pt x="10" y="10"/>
                    <a:pt x="10" y="10"/>
                    <a:pt x="9" y="9"/>
                  </a:cubicBezTo>
                  <a:cubicBezTo>
                    <a:pt x="8" y="7"/>
                    <a:pt x="7" y="6"/>
                    <a:pt x="7" y="5"/>
                  </a:cubicBezTo>
                  <a:cubicBezTo>
                    <a:pt x="7" y="5"/>
                    <a:pt x="8" y="4"/>
                    <a:pt x="9" y="4"/>
                  </a:cubicBezTo>
                  <a:cubicBezTo>
                    <a:pt x="9" y="4"/>
                    <a:pt x="9" y="4"/>
                    <a:pt x="10" y="4"/>
                  </a:cubicBezTo>
                  <a:cubicBezTo>
                    <a:pt x="10" y="3"/>
                    <a:pt x="10" y="3"/>
                    <a:pt x="10" y="3"/>
                  </a:cubicBezTo>
                  <a:cubicBezTo>
                    <a:pt x="10" y="3"/>
                    <a:pt x="10" y="3"/>
                    <a:pt x="10" y="3"/>
                  </a:cubicBezTo>
                  <a:cubicBezTo>
                    <a:pt x="10" y="2"/>
                    <a:pt x="10" y="2"/>
                    <a:pt x="10" y="2"/>
                  </a:cubicBezTo>
                  <a:cubicBezTo>
                    <a:pt x="10" y="1"/>
                    <a:pt x="10" y="1"/>
                    <a:pt x="10" y="1"/>
                  </a:cubicBezTo>
                  <a:cubicBezTo>
                    <a:pt x="11" y="1"/>
                    <a:pt x="11" y="1"/>
                    <a:pt x="11" y="1"/>
                  </a:cubicBezTo>
                  <a:cubicBezTo>
                    <a:pt x="11" y="2"/>
                    <a:pt x="11" y="2"/>
                    <a:pt x="11" y="2"/>
                  </a:cubicBezTo>
                  <a:cubicBezTo>
                    <a:pt x="12" y="2"/>
                    <a:pt x="12" y="2"/>
                    <a:pt x="12" y="2"/>
                  </a:cubicBezTo>
                  <a:cubicBezTo>
                    <a:pt x="12" y="2"/>
                    <a:pt x="12" y="2"/>
                    <a:pt x="12" y="2"/>
                  </a:cubicBezTo>
                  <a:cubicBezTo>
                    <a:pt x="12" y="2"/>
                    <a:pt x="12" y="2"/>
                    <a:pt x="13" y="1"/>
                  </a:cubicBezTo>
                  <a:cubicBezTo>
                    <a:pt x="13" y="1"/>
                    <a:pt x="13" y="1"/>
                    <a:pt x="13" y="1"/>
                  </a:cubicBezTo>
                  <a:cubicBezTo>
                    <a:pt x="13" y="0"/>
                    <a:pt x="13" y="0"/>
                    <a:pt x="13" y="0"/>
                  </a:cubicBezTo>
                  <a:cubicBezTo>
                    <a:pt x="14" y="0"/>
                    <a:pt x="14" y="0"/>
                    <a:pt x="14" y="0"/>
                  </a:cubicBezTo>
                  <a:cubicBezTo>
                    <a:pt x="14" y="0"/>
                    <a:pt x="14" y="0"/>
                    <a:pt x="14" y="0"/>
                  </a:cubicBezTo>
                  <a:cubicBezTo>
                    <a:pt x="14" y="0"/>
                    <a:pt x="14" y="0"/>
                    <a:pt x="14" y="0"/>
                  </a:cubicBezTo>
                  <a:cubicBezTo>
                    <a:pt x="14" y="0"/>
                    <a:pt x="14" y="0"/>
                    <a:pt x="14" y="1"/>
                  </a:cubicBezTo>
                  <a:cubicBezTo>
                    <a:pt x="15" y="1"/>
                    <a:pt x="15" y="1"/>
                    <a:pt x="15" y="1"/>
                  </a:cubicBezTo>
                  <a:cubicBezTo>
                    <a:pt x="15" y="1"/>
                    <a:pt x="16" y="2"/>
                    <a:pt x="16" y="2"/>
                  </a:cubicBezTo>
                  <a:cubicBezTo>
                    <a:pt x="16" y="2"/>
                    <a:pt x="16" y="2"/>
                    <a:pt x="16" y="2"/>
                  </a:cubicBezTo>
                  <a:cubicBezTo>
                    <a:pt x="17" y="1"/>
                    <a:pt x="17" y="1"/>
                    <a:pt x="17" y="1"/>
                  </a:cubicBezTo>
                  <a:cubicBezTo>
                    <a:pt x="17" y="1"/>
                    <a:pt x="17" y="1"/>
                    <a:pt x="17" y="1"/>
                  </a:cubicBezTo>
                  <a:cubicBezTo>
                    <a:pt x="17" y="1"/>
                    <a:pt x="17" y="1"/>
                    <a:pt x="17" y="1"/>
                  </a:cubicBezTo>
                  <a:cubicBezTo>
                    <a:pt x="17" y="2"/>
                    <a:pt x="18" y="2"/>
                    <a:pt x="18" y="2"/>
                  </a:cubicBezTo>
                  <a:cubicBezTo>
                    <a:pt x="18" y="3"/>
                    <a:pt x="18" y="3"/>
                    <a:pt x="18" y="3"/>
                  </a:cubicBezTo>
                  <a:cubicBezTo>
                    <a:pt x="18" y="4"/>
                    <a:pt x="18" y="4"/>
                    <a:pt x="18" y="4"/>
                  </a:cubicBezTo>
                  <a:cubicBezTo>
                    <a:pt x="18" y="4"/>
                    <a:pt x="18" y="4"/>
                    <a:pt x="18" y="4"/>
                  </a:cubicBezTo>
                  <a:cubicBezTo>
                    <a:pt x="19" y="4"/>
                    <a:pt x="20" y="5"/>
                    <a:pt x="20" y="6"/>
                  </a:cubicBezTo>
                  <a:cubicBezTo>
                    <a:pt x="20" y="7"/>
                    <a:pt x="19" y="8"/>
                    <a:pt x="18" y="9"/>
                  </a:cubicBezTo>
                  <a:cubicBezTo>
                    <a:pt x="18" y="10"/>
                    <a:pt x="18" y="10"/>
                    <a:pt x="18" y="10"/>
                  </a:cubicBezTo>
                  <a:cubicBezTo>
                    <a:pt x="18" y="13"/>
                    <a:pt x="20" y="14"/>
                    <a:pt x="23" y="14"/>
                  </a:cubicBezTo>
                  <a:cubicBezTo>
                    <a:pt x="25" y="14"/>
                    <a:pt x="25" y="14"/>
                    <a:pt x="25" y="14"/>
                  </a:cubicBezTo>
                  <a:cubicBezTo>
                    <a:pt x="26" y="14"/>
                    <a:pt x="27" y="15"/>
                    <a:pt x="29" y="15"/>
                  </a:cubicBezTo>
                  <a:cubicBezTo>
                    <a:pt x="30" y="16"/>
                    <a:pt x="31" y="16"/>
                    <a:pt x="31" y="16"/>
                  </a:cubicBezTo>
                  <a:cubicBezTo>
                    <a:pt x="32" y="16"/>
                    <a:pt x="32" y="16"/>
                    <a:pt x="32" y="15"/>
                  </a:cubicBezTo>
                  <a:cubicBezTo>
                    <a:pt x="32" y="15"/>
                    <a:pt x="31" y="14"/>
                    <a:pt x="28" y="14"/>
                  </a:cubicBezTo>
                  <a:cubicBezTo>
                    <a:pt x="23" y="12"/>
                    <a:pt x="20" y="10"/>
                    <a:pt x="20" y="6"/>
                  </a:cubicBezTo>
                  <a:cubicBezTo>
                    <a:pt x="20" y="3"/>
                    <a:pt x="23" y="1"/>
                    <a:pt x="26" y="1"/>
                  </a:cubicBezTo>
                  <a:cubicBezTo>
                    <a:pt x="27" y="1"/>
                    <a:pt x="28" y="1"/>
                    <a:pt x="29" y="1"/>
                  </a:cubicBezTo>
                  <a:cubicBezTo>
                    <a:pt x="31" y="2"/>
                    <a:pt x="31" y="2"/>
                    <a:pt x="31" y="2"/>
                  </a:cubicBezTo>
                  <a:cubicBezTo>
                    <a:pt x="31" y="2"/>
                    <a:pt x="31" y="2"/>
                    <a:pt x="31" y="2"/>
                  </a:cubicBezTo>
                  <a:cubicBezTo>
                    <a:pt x="32" y="2"/>
                    <a:pt x="32" y="2"/>
                    <a:pt x="32" y="1"/>
                  </a:cubicBezTo>
                  <a:cubicBezTo>
                    <a:pt x="32" y="0"/>
                    <a:pt x="32" y="0"/>
                    <a:pt x="32" y="0"/>
                  </a:cubicBezTo>
                  <a:cubicBezTo>
                    <a:pt x="33" y="0"/>
                    <a:pt x="34" y="1"/>
                    <a:pt x="34" y="2"/>
                  </a:cubicBezTo>
                  <a:cubicBezTo>
                    <a:pt x="35" y="2"/>
                    <a:pt x="35" y="3"/>
                    <a:pt x="35" y="4"/>
                  </a:cubicBezTo>
                  <a:cubicBezTo>
                    <a:pt x="35" y="5"/>
                    <a:pt x="35" y="5"/>
                    <a:pt x="34" y="6"/>
                  </a:cubicBezTo>
                  <a:cubicBezTo>
                    <a:pt x="33" y="7"/>
                    <a:pt x="32" y="7"/>
                    <a:pt x="31" y="7"/>
                  </a:cubicBezTo>
                  <a:cubicBezTo>
                    <a:pt x="30" y="7"/>
                    <a:pt x="28" y="7"/>
                    <a:pt x="26" y="5"/>
                  </a:cubicBezTo>
                  <a:cubicBezTo>
                    <a:pt x="25" y="5"/>
                    <a:pt x="25" y="5"/>
                    <a:pt x="24" y="5"/>
                  </a:cubicBezTo>
                  <a:cubicBezTo>
                    <a:pt x="24" y="5"/>
                    <a:pt x="23" y="5"/>
                    <a:pt x="23" y="6"/>
                  </a:cubicBezTo>
                  <a:cubicBezTo>
                    <a:pt x="23" y="6"/>
                    <a:pt x="24" y="7"/>
                    <a:pt x="25" y="7"/>
                  </a:cubicBezTo>
                  <a:cubicBezTo>
                    <a:pt x="26" y="7"/>
                    <a:pt x="27" y="8"/>
                    <a:pt x="27" y="8"/>
                  </a:cubicBezTo>
                  <a:cubicBezTo>
                    <a:pt x="29" y="9"/>
                    <a:pt x="30" y="9"/>
                    <a:pt x="31" y="10"/>
                  </a:cubicBezTo>
                  <a:cubicBezTo>
                    <a:pt x="34" y="11"/>
                    <a:pt x="36" y="13"/>
                    <a:pt x="36" y="15"/>
                  </a:cubicBezTo>
                  <a:cubicBezTo>
                    <a:pt x="36" y="17"/>
                    <a:pt x="34" y="19"/>
                    <a:pt x="32" y="19"/>
                  </a:cubicBezTo>
                  <a:cubicBezTo>
                    <a:pt x="31" y="19"/>
                    <a:pt x="31" y="19"/>
                    <a:pt x="30"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73">
              <a:extLst>
                <a:ext uri="{FF2B5EF4-FFF2-40B4-BE49-F238E27FC236}">
                  <a16:creationId xmlns:a16="http://schemas.microsoft.com/office/drawing/2014/main" id="{604C8D79-ACA7-4D2C-941A-5F590DA3C720}"/>
                </a:ext>
              </a:extLst>
            </p:cNvPr>
            <p:cNvSpPr>
              <a:spLocks/>
            </p:cNvSpPr>
            <p:nvPr userDrawn="1"/>
          </p:nvSpPr>
          <p:spPr bwMode="auto">
            <a:xfrm>
              <a:off x="351" y="108"/>
              <a:ext cx="64" cy="69"/>
            </a:xfrm>
            <a:custGeom>
              <a:avLst/>
              <a:gdLst>
                <a:gd name="T0" fmla="*/ 30 w 31"/>
                <a:gd name="T1" fmla="*/ 30 h 33"/>
                <a:gd name="T2" fmla="*/ 30 w 31"/>
                <a:gd name="T3" fmla="*/ 28 h 33"/>
                <a:gd name="T4" fmla="*/ 30 w 31"/>
                <a:gd name="T5" fmla="*/ 25 h 33"/>
                <a:gd name="T6" fmla="*/ 31 w 31"/>
                <a:gd name="T7" fmla="*/ 25 h 33"/>
                <a:gd name="T8" fmla="*/ 30 w 31"/>
                <a:gd name="T9" fmla="*/ 23 h 33"/>
                <a:gd name="T10" fmla="*/ 24 w 31"/>
                <a:gd name="T11" fmla="*/ 16 h 33"/>
                <a:gd name="T12" fmla="*/ 29 w 31"/>
                <a:gd name="T13" fmla="*/ 17 h 33"/>
                <a:gd name="T14" fmla="*/ 29 w 31"/>
                <a:gd name="T15" fmla="*/ 11 h 33"/>
                <a:gd name="T16" fmla="*/ 25 w 31"/>
                <a:gd name="T17" fmla="*/ 9 h 33"/>
                <a:gd name="T18" fmla="*/ 25 w 31"/>
                <a:gd name="T19" fmla="*/ 10 h 33"/>
                <a:gd name="T20" fmla="*/ 21 w 31"/>
                <a:gd name="T21" fmla="*/ 7 h 33"/>
                <a:gd name="T22" fmla="*/ 21 w 31"/>
                <a:gd name="T23" fmla="*/ 8 h 33"/>
                <a:gd name="T24" fmla="*/ 26 w 31"/>
                <a:gd name="T25" fmla="*/ 4 h 33"/>
                <a:gd name="T26" fmla="*/ 29 w 31"/>
                <a:gd name="T27" fmla="*/ 4 h 33"/>
                <a:gd name="T28" fmla="*/ 24 w 31"/>
                <a:gd name="T29" fmla="*/ 2 h 33"/>
                <a:gd name="T30" fmla="*/ 31 w 31"/>
                <a:gd name="T31" fmla="*/ 1 h 33"/>
                <a:gd name="T32" fmla="*/ 29 w 31"/>
                <a:gd name="T33" fmla="*/ 2 h 33"/>
                <a:gd name="T34" fmla="*/ 25 w 31"/>
                <a:gd name="T35" fmla="*/ 11 h 33"/>
                <a:gd name="T36" fmla="*/ 21 w 31"/>
                <a:gd name="T37" fmla="*/ 14 h 33"/>
                <a:gd name="T38" fmla="*/ 12 w 31"/>
                <a:gd name="T39" fmla="*/ 18 h 33"/>
                <a:gd name="T40" fmla="*/ 8 w 31"/>
                <a:gd name="T41" fmla="*/ 16 h 33"/>
                <a:gd name="T42" fmla="*/ 9 w 31"/>
                <a:gd name="T43" fmla="*/ 14 h 33"/>
                <a:gd name="T44" fmla="*/ 10 w 31"/>
                <a:gd name="T45" fmla="*/ 17 h 33"/>
                <a:gd name="T46" fmla="*/ 13 w 31"/>
                <a:gd name="T47" fmla="*/ 16 h 33"/>
                <a:gd name="T48" fmla="*/ 13 w 31"/>
                <a:gd name="T49" fmla="*/ 14 h 33"/>
                <a:gd name="T50" fmla="*/ 15 w 31"/>
                <a:gd name="T51" fmla="*/ 14 h 33"/>
                <a:gd name="T52" fmla="*/ 13 w 31"/>
                <a:gd name="T53" fmla="*/ 12 h 33"/>
                <a:gd name="T54" fmla="*/ 14 w 31"/>
                <a:gd name="T55" fmla="*/ 6 h 33"/>
                <a:gd name="T56" fmla="*/ 15 w 31"/>
                <a:gd name="T57" fmla="*/ 7 h 33"/>
                <a:gd name="T58" fmla="*/ 14 w 31"/>
                <a:gd name="T59" fmla="*/ 3 h 33"/>
                <a:gd name="T60" fmla="*/ 14 w 31"/>
                <a:gd name="T61" fmla="*/ 1 h 33"/>
                <a:gd name="T62" fmla="*/ 12 w 31"/>
                <a:gd name="T63" fmla="*/ 2 h 33"/>
                <a:gd name="T64" fmla="*/ 10 w 31"/>
                <a:gd name="T65" fmla="*/ 1 h 33"/>
                <a:gd name="T66" fmla="*/ 9 w 31"/>
                <a:gd name="T67" fmla="*/ 3 h 33"/>
                <a:gd name="T68" fmla="*/ 7 w 31"/>
                <a:gd name="T69" fmla="*/ 3 h 33"/>
                <a:gd name="T70" fmla="*/ 5 w 31"/>
                <a:gd name="T71" fmla="*/ 5 h 33"/>
                <a:gd name="T72" fmla="*/ 7 w 31"/>
                <a:gd name="T73" fmla="*/ 6 h 33"/>
                <a:gd name="T74" fmla="*/ 8 w 31"/>
                <a:gd name="T75" fmla="*/ 10 h 33"/>
                <a:gd name="T76" fmla="*/ 8 w 31"/>
                <a:gd name="T77" fmla="*/ 12 h 33"/>
                <a:gd name="T78" fmla="*/ 9 w 31"/>
                <a:gd name="T79" fmla="*/ 22 h 33"/>
                <a:gd name="T80" fmla="*/ 3 w 31"/>
                <a:gd name="T81" fmla="*/ 31 h 33"/>
                <a:gd name="T82" fmla="*/ 5 w 31"/>
                <a:gd name="T83" fmla="*/ 30 h 33"/>
                <a:gd name="T84" fmla="*/ 6 w 31"/>
                <a:gd name="T85" fmla="*/ 31 h 33"/>
                <a:gd name="T86" fmla="*/ 7 w 31"/>
                <a:gd name="T87" fmla="*/ 27 h 33"/>
                <a:gd name="T88" fmla="*/ 9 w 31"/>
                <a:gd name="T89" fmla="*/ 26 h 33"/>
                <a:gd name="T90" fmla="*/ 10 w 31"/>
                <a:gd name="T91" fmla="*/ 26 h 33"/>
                <a:gd name="T92" fmla="*/ 12 w 31"/>
                <a:gd name="T93" fmla="*/ 23 h 33"/>
                <a:gd name="T94" fmla="*/ 13 w 31"/>
                <a:gd name="T95" fmla="*/ 22 h 33"/>
                <a:gd name="T96" fmla="*/ 14 w 31"/>
                <a:gd name="T97" fmla="*/ 19 h 33"/>
                <a:gd name="T98" fmla="*/ 17 w 31"/>
                <a:gd name="T99" fmla="*/ 18 h 33"/>
                <a:gd name="T100" fmla="*/ 19 w 31"/>
                <a:gd name="T101" fmla="*/ 17 h 33"/>
                <a:gd name="T102" fmla="*/ 20 w 31"/>
                <a:gd name="T103" fmla="*/ 18 h 33"/>
                <a:gd name="T104" fmla="*/ 26 w 31"/>
                <a:gd name="T105" fmla="*/ 33 h 33"/>
                <a:gd name="T106" fmla="*/ 28 w 31"/>
                <a:gd name="T107" fmla="*/ 32 h 33"/>
                <a:gd name="T108" fmla="*/ 30 w 31"/>
                <a:gd name="T109"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3">
                  <a:moveTo>
                    <a:pt x="31" y="33"/>
                  </a:moveTo>
                  <a:cubicBezTo>
                    <a:pt x="31" y="32"/>
                    <a:pt x="31" y="32"/>
                    <a:pt x="31" y="32"/>
                  </a:cubicBezTo>
                  <a:cubicBezTo>
                    <a:pt x="31" y="32"/>
                    <a:pt x="31" y="32"/>
                    <a:pt x="31" y="32"/>
                  </a:cubicBezTo>
                  <a:cubicBezTo>
                    <a:pt x="31" y="31"/>
                    <a:pt x="31" y="31"/>
                    <a:pt x="31" y="30"/>
                  </a:cubicBezTo>
                  <a:cubicBezTo>
                    <a:pt x="31" y="30"/>
                    <a:pt x="31" y="30"/>
                    <a:pt x="30" y="30"/>
                  </a:cubicBezTo>
                  <a:cubicBezTo>
                    <a:pt x="30" y="29"/>
                    <a:pt x="30" y="29"/>
                    <a:pt x="30" y="29"/>
                  </a:cubicBezTo>
                  <a:cubicBezTo>
                    <a:pt x="30" y="29"/>
                    <a:pt x="30" y="28"/>
                    <a:pt x="30" y="28"/>
                  </a:cubicBezTo>
                  <a:cubicBezTo>
                    <a:pt x="30" y="28"/>
                    <a:pt x="30" y="28"/>
                    <a:pt x="30" y="28"/>
                  </a:cubicBezTo>
                  <a:cubicBezTo>
                    <a:pt x="30" y="28"/>
                    <a:pt x="30" y="28"/>
                    <a:pt x="30" y="28"/>
                  </a:cubicBezTo>
                  <a:cubicBezTo>
                    <a:pt x="30" y="28"/>
                    <a:pt x="30" y="28"/>
                    <a:pt x="30" y="28"/>
                  </a:cubicBezTo>
                  <a:cubicBezTo>
                    <a:pt x="30" y="28"/>
                    <a:pt x="31" y="28"/>
                    <a:pt x="31" y="28"/>
                  </a:cubicBezTo>
                  <a:cubicBezTo>
                    <a:pt x="31" y="28"/>
                    <a:pt x="31" y="28"/>
                    <a:pt x="31" y="27"/>
                  </a:cubicBezTo>
                  <a:cubicBezTo>
                    <a:pt x="31" y="26"/>
                    <a:pt x="31" y="26"/>
                    <a:pt x="30" y="26"/>
                  </a:cubicBezTo>
                  <a:cubicBezTo>
                    <a:pt x="30" y="25"/>
                    <a:pt x="30" y="25"/>
                    <a:pt x="30" y="25"/>
                  </a:cubicBezTo>
                  <a:cubicBezTo>
                    <a:pt x="30" y="25"/>
                    <a:pt x="30" y="25"/>
                    <a:pt x="30" y="25"/>
                  </a:cubicBezTo>
                  <a:cubicBezTo>
                    <a:pt x="30" y="25"/>
                    <a:pt x="30" y="25"/>
                    <a:pt x="30" y="25"/>
                  </a:cubicBezTo>
                  <a:cubicBezTo>
                    <a:pt x="30" y="25"/>
                    <a:pt x="30" y="25"/>
                    <a:pt x="30" y="25"/>
                  </a:cubicBezTo>
                  <a:cubicBezTo>
                    <a:pt x="31" y="25"/>
                    <a:pt x="31" y="25"/>
                    <a:pt x="31" y="25"/>
                  </a:cubicBezTo>
                  <a:cubicBezTo>
                    <a:pt x="31" y="25"/>
                    <a:pt x="31" y="25"/>
                    <a:pt x="31" y="25"/>
                  </a:cubicBezTo>
                  <a:cubicBezTo>
                    <a:pt x="31" y="25"/>
                    <a:pt x="31" y="25"/>
                    <a:pt x="31" y="25"/>
                  </a:cubicBezTo>
                  <a:cubicBezTo>
                    <a:pt x="31" y="24"/>
                    <a:pt x="31" y="24"/>
                    <a:pt x="31" y="24"/>
                  </a:cubicBezTo>
                  <a:cubicBezTo>
                    <a:pt x="31" y="24"/>
                    <a:pt x="31" y="24"/>
                    <a:pt x="31" y="24"/>
                  </a:cubicBezTo>
                  <a:cubicBezTo>
                    <a:pt x="31" y="23"/>
                    <a:pt x="31" y="23"/>
                    <a:pt x="30" y="23"/>
                  </a:cubicBezTo>
                  <a:cubicBezTo>
                    <a:pt x="30" y="23"/>
                    <a:pt x="30" y="23"/>
                    <a:pt x="30" y="23"/>
                  </a:cubicBezTo>
                  <a:cubicBezTo>
                    <a:pt x="30" y="23"/>
                    <a:pt x="30" y="23"/>
                    <a:pt x="30" y="23"/>
                  </a:cubicBezTo>
                  <a:cubicBezTo>
                    <a:pt x="29" y="23"/>
                    <a:pt x="29" y="23"/>
                    <a:pt x="29" y="23"/>
                  </a:cubicBezTo>
                  <a:cubicBezTo>
                    <a:pt x="28" y="23"/>
                    <a:pt x="27" y="22"/>
                    <a:pt x="27" y="21"/>
                  </a:cubicBezTo>
                  <a:cubicBezTo>
                    <a:pt x="26" y="18"/>
                    <a:pt x="26" y="18"/>
                    <a:pt x="26" y="18"/>
                  </a:cubicBezTo>
                  <a:cubicBezTo>
                    <a:pt x="26" y="18"/>
                    <a:pt x="25" y="17"/>
                    <a:pt x="24" y="16"/>
                  </a:cubicBezTo>
                  <a:cubicBezTo>
                    <a:pt x="24" y="16"/>
                    <a:pt x="24" y="16"/>
                    <a:pt x="24" y="16"/>
                  </a:cubicBezTo>
                  <a:cubicBezTo>
                    <a:pt x="23" y="16"/>
                    <a:pt x="23" y="16"/>
                    <a:pt x="23" y="16"/>
                  </a:cubicBezTo>
                  <a:cubicBezTo>
                    <a:pt x="23" y="16"/>
                    <a:pt x="23" y="16"/>
                    <a:pt x="23" y="16"/>
                  </a:cubicBezTo>
                  <a:cubicBezTo>
                    <a:pt x="23" y="16"/>
                    <a:pt x="23" y="16"/>
                    <a:pt x="23" y="16"/>
                  </a:cubicBezTo>
                  <a:cubicBezTo>
                    <a:pt x="24" y="16"/>
                    <a:pt x="25" y="16"/>
                    <a:pt x="26" y="16"/>
                  </a:cubicBezTo>
                  <a:cubicBezTo>
                    <a:pt x="27" y="17"/>
                    <a:pt x="28" y="17"/>
                    <a:pt x="29" y="17"/>
                  </a:cubicBezTo>
                  <a:cubicBezTo>
                    <a:pt x="30" y="17"/>
                    <a:pt x="31" y="16"/>
                    <a:pt x="31" y="14"/>
                  </a:cubicBezTo>
                  <a:cubicBezTo>
                    <a:pt x="31" y="14"/>
                    <a:pt x="31" y="13"/>
                    <a:pt x="31" y="12"/>
                  </a:cubicBezTo>
                  <a:cubicBezTo>
                    <a:pt x="30" y="11"/>
                    <a:pt x="30" y="11"/>
                    <a:pt x="29" y="10"/>
                  </a:cubicBezTo>
                  <a:cubicBezTo>
                    <a:pt x="29" y="10"/>
                    <a:pt x="29" y="10"/>
                    <a:pt x="29" y="10"/>
                  </a:cubicBezTo>
                  <a:cubicBezTo>
                    <a:pt x="29" y="10"/>
                    <a:pt x="29" y="10"/>
                    <a:pt x="29" y="11"/>
                  </a:cubicBezTo>
                  <a:cubicBezTo>
                    <a:pt x="29" y="11"/>
                    <a:pt x="29" y="11"/>
                    <a:pt x="29" y="11"/>
                  </a:cubicBezTo>
                  <a:cubicBezTo>
                    <a:pt x="29" y="11"/>
                    <a:pt x="29" y="11"/>
                    <a:pt x="29" y="11"/>
                  </a:cubicBezTo>
                  <a:cubicBezTo>
                    <a:pt x="29" y="11"/>
                    <a:pt x="29" y="11"/>
                    <a:pt x="28" y="11"/>
                  </a:cubicBezTo>
                  <a:cubicBezTo>
                    <a:pt x="28" y="11"/>
                    <a:pt x="28" y="11"/>
                    <a:pt x="28" y="11"/>
                  </a:cubicBezTo>
                  <a:cubicBezTo>
                    <a:pt x="27" y="9"/>
                    <a:pt x="26" y="9"/>
                    <a:pt x="25" y="9"/>
                  </a:cubicBezTo>
                  <a:cubicBezTo>
                    <a:pt x="25" y="9"/>
                    <a:pt x="25" y="9"/>
                    <a:pt x="25" y="9"/>
                  </a:cubicBezTo>
                  <a:cubicBezTo>
                    <a:pt x="25" y="9"/>
                    <a:pt x="25" y="9"/>
                    <a:pt x="25" y="9"/>
                  </a:cubicBezTo>
                  <a:cubicBezTo>
                    <a:pt x="25" y="9"/>
                    <a:pt x="25" y="10"/>
                    <a:pt x="25" y="10"/>
                  </a:cubicBezTo>
                  <a:cubicBezTo>
                    <a:pt x="25" y="10"/>
                    <a:pt x="25" y="10"/>
                    <a:pt x="25" y="10"/>
                  </a:cubicBezTo>
                  <a:cubicBezTo>
                    <a:pt x="25" y="10"/>
                    <a:pt x="25" y="10"/>
                    <a:pt x="25" y="10"/>
                  </a:cubicBezTo>
                  <a:cubicBezTo>
                    <a:pt x="25" y="10"/>
                    <a:pt x="25" y="10"/>
                    <a:pt x="25" y="10"/>
                  </a:cubicBezTo>
                  <a:cubicBezTo>
                    <a:pt x="24" y="10"/>
                    <a:pt x="24" y="9"/>
                    <a:pt x="24" y="9"/>
                  </a:cubicBezTo>
                  <a:cubicBezTo>
                    <a:pt x="24" y="9"/>
                    <a:pt x="24" y="9"/>
                    <a:pt x="24" y="9"/>
                  </a:cubicBezTo>
                  <a:cubicBezTo>
                    <a:pt x="23" y="8"/>
                    <a:pt x="23" y="8"/>
                    <a:pt x="22" y="7"/>
                  </a:cubicBezTo>
                  <a:cubicBezTo>
                    <a:pt x="21" y="7"/>
                    <a:pt x="21" y="7"/>
                    <a:pt x="21" y="7"/>
                  </a:cubicBezTo>
                  <a:cubicBezTo>
                    <a:pt x="21" y="7"/>
                    <a:pt x="21" y="7"/>
                    <a:pt x="21" y="7"/>
                  </a:cubicBezTo>
                  <a:cubicBezTo>
                    <a:pt x="21" y="7"/>
                    <a:pt x="21" y="7"/>
                    <a:pt x="21" y="7"/>
                  </a:cubicBezTo>
                  <a:cubicBezTo>
                    <a:pt x="21" y="7"/>
                    <a:pt x="21" y="7"/>
                    <a:pt x="21" y="7"/>
                  </a:cubicBezTo>
                  <a:cubicBezTo>
                    <a:pt x="21" y="8"/>
                    <a:pt x="21" y="8"/>
                    <a:pt x="21" y="8"/>
                  </a:cubicBezTo>
                  <a:cubicBezTo>
                    <a:pt x="21" y="8"/>
                    <a:pt x="21" y="8"/>
                    <a:pt x="21" y="8"/>
                  </a:cubicBezTo>
                  <a:cubicBezTo>
                    <a:pt x="21" y="8"/>
                    <a:pt x="20" y="8"/>
                    <a:pt x="20" y="7"/>
                  </a:cubicBezTo>
                  <a:cubicBezTo>
                    <a:pt x="19" y="6"/>
                    <a:pt x="19" y="6"/>
                    <a:pt x="19" y="5"/>
                  </a:cubicBezTo>
                  <a:cubicBezTo>
                    <a:pt x="19" y="4"/>
                    <a:pt x="20" y="3"/>
                    <a:pt x="22" y="3"/>
                  </a:cubicBezTo>
                  <a:cubicBezTo>
                    <a:pt x="22" y="3"/>
                    <a:pt x="23" y="3"/>
                    <a:pt x="24" y="3"/>
                  </a:cubicBezTo>
                  <a:cubicBezTo>
                    <a:pt x="26" y="4"/>
                    <a:pt x="26" y="4"/>
                    <a:pt x="26" y="4"/>
                  </a:cubicBezTo>
                  <a:cubicBezTo>
                    <a:pt x="27" y="5"/>
                    <a:pt x="27" y="5"/>
                    <a:pt x="28" y="5"/>
                  </a:cubicBezTo>
                  <a:cubicBezTo>
                    <a:pt x="28" y="5"/>
                    <a:pt x="28" y="5"/>
                    <a:pt x="29" y="5"/>
                  </a:cubicBezTo>
                  <a:cubicBezTo>
                    <a:pt x="29" y="5"/>
                    <a:pt x="29" y="5"/>
                    <a:pt x="29" y="5"/>
                  </a:cubicBezTo>
                  <a:cubicBezTo>
                    <a:pt x="29" y="5"/>
                    <a:pt x="29" y="5"/>
                    <a:pt x="29" y="4"/>
                  </a:cubicBezTo>
                  <a:cubicBezTo>
                    <a:pt x="29" y="4"/>
                    <a:pt x="29" y="4"/>
                    <a:pt x="29" y="4"/>
                  </a:cubicBezTo>
                  <a:cubicBezTo>
                    <a:pt x="28" y="4"/>
                    <a:pt x="27" y="4"/>
                    <a:pt x="26" y="3"/>
                  </a:cubicBezTo>
                  <a:cubicBezTo>
                    <a:pt x="25" y="3"/>
                    <a:pt x="25" y="2"/>
                    <a:pt x="25" y="2"/>
                  </a:cubicBezTo>
                  <a:cubicBezTo>
                    <a:pt x="24" y="2"/>
                    <a:pt x="24" y="2"/>
                    <a:pt x="24" y="2"/>
                  </a:cubicBezTo>
                  <a:cubicBezTo>
                    <a:pt x="24" y="2"/>
                    <a:pt x="24" y="2"/>
                    <a:pt x="24" y="2"/>
                  </a:cubicBezTo>
                  <a:cubicBezTo>
                    <a:pt x="24" y="2"/>
                    <a:pt x="24" y="2"/>
                    <a:pt x="24" y="2"/>
                  </a:cubicBezTo>
                  <a:cubicBezTo>
                    <a:pt x="26" y="2"/>
                    <a:pt x="26" y="2"/>
                    <a:pt x="26" y="2"/>
                  </a:cubicBezTo>
                  <a:cubicBezTo>
                    <a:pt x="27" y="3"/>
                    <a:pt x="27" y="3"/>
                    <a:pt x="27" y="3"/>
                  </a:cubicBezTo>
                  <a:cubicBezTo>
                    <a:pt x="28" y="3"/>
                    <a:pt x="29" y="3"/>
                    <a:pt x="30" y="3"/>
                  </a:cubicBezTo>
                  <a:cubicBezTo>
                    <a:pt x="30" y="3"/>
                    <a:pt x="31" y="3"/>
                    <a:pt x="31" y="2"/>
                  </a:cubicBezTo>
                  <a:cubicBezTo>
                    <a:pt x="31" y="2"/>
                    <a:pt x="31" y="2"/>
                    <a:pt x="31" y="1"/>
                  </a:cubicBezTo>
                  <a:cubicBezTo>
                    <a:pt x="30" y="1"/>
                    <a:pt x="30" y="1"/>
                    <a:pt x="30" y="1"/>
                  </a:cubicBezTo>
                  <a:cubicBezTo>
                    <a:pt x="30" y="1"/>
                    <a:pt x="30" y="1"/>
                    <a:pt x="30" y="1"/>
                  </a:cubicBezTo>
                  <a:cubicBezTo>
                    <a:pt x="30" y="1"/>
                    <a:pt x="30" y="1"/>
                    <a:pt x="30" y="1"/>
                  </a:cubicBezTo>
                  <a:cubicBezTo>
                    <a:pt x="30" y="2"/>
                    <a:pt x="30" y="2"/>
                    <a:pt x="30" y="2"/>
                  </a:cubicBezTo>
                  <a:cubicBezTo>
                    <a:pt x="30" y="2"/>
                    <a:pt x="30" y="2"/>
                    <a:pt x="29" y="2"/>
                  </a:cubicBezTo>
                  <a:cubicBezTo>
                    <a:pt x="29" y="2"/>
                    <a:pt x="29" y="2"/>
                    <a:pt x="29" y="2"/>
                  </a:cubicBezTo>
                  <a:cubicBezTo>
                    <a:pt x="26" y="2"/>
                    <a:pt x="26" y="2"/>
                    <a:pt x="26" y="2"/>
                  </a:cubicBezTo>
                  <a:cubicBezTo>
                    <a:pt x="24" y="1"/>
                    <a:pt x="24" y="1"/>
                    <a:pt x="23" y="1"/>
                  </a:cubicBezTo>
                  <a:cubicBezTo>
                    <a:pt x="20" y="1"/>
                    <a:pt x="18" y="3"/>
                    <a:pt x="18" y="5"/>
                  </a:cubicBezTo>
                  <a:cubicBezTo>
                    <a:pt x="18" y="8"/>
                    <a:pt x="20" y="9"/>
                    <a:pt x="25" y="11"/>
                  </a:cubicBezTo>
                  <a:cubicBezTo>
                    <a:pt x="29" y="13"/>
                    <a:pt x="30" y="13"/>
                    <a:pt x="30" y="14"/>
                  </a:cubicBezTo>
                  <a:cubicBezTo>
                    <a:pt x="30" y="15"/>
                    <a:pt x="29" y="16"/>
                    <a:pt x="28" y="16"/>
                  </a:cubicBezTo>
                  <a:cubicBezTo>
                    <a:pt x="28" y="16"/>
                    <a:pt x="28" y="16"/>
                    <a:pt x="28" y="15"/>
                  </a:cubicBezTo>
                  <a:cubicBezTo>
                    <a:pt x="27" y="15"/>
                    <a:pt x="27" y="15"/>
                    <a:pt x="25" y="15"/>
                  </a:cubicBezTo>
                  <a:cubicBezTo>
                    <a:pt x="24" y="15"/>
                    <a:pt x="23" y="14"/>
                    <a:pt x="21" y="14"/>
                  </a:cubicBezTo>
                  <a:cubicBezTo>
                    <a:pt x="18" y="14"/>
                    <a:pt x="16" y="15"/>
                    <a:pt x="14" y="17"/>
                  </a:cubicBezTo>
                  <a:cubicBezTo>
                    <a:pt x="14" y="17"/>
                    <a:pt x="14" y="17"/>
                    <a:pt x="13" y="17"/>
                  </a:cubicBezTo>
                  <a:cubicBezTo>
                    <a:pt x="13" y="17"/>
                    <a:pt x="13" y="17"/>
                    <a:pt x="13" y="17"/>
                  </a:cubicBezTo>
                  <a:cubicBezTo>
                    <a:pt x="12" y="17"/>
                    <a:pt x="12" y="17"/>
                    <a:pt x="12" y="17"/>
                  </a:cubicBezTo>
                  <a:cubicBezTo>
                    <a:pt x="12" y="17"/>
                    <a:pt x="12" y="17"/>
                    <a:pt x="12" y="18"/>
                  </a:cubicBezTo>
                  <a:cubicBezTo>
                    <a:pt x="11" y="19"/>
                    <a:pt x="11" y="19"/>
                    <a:pt x="11" y="19"/>
                  </a:cubicBezTo>
                  <a:cubicBezTo>
                    <a:pt x="11" y="19"/>
                    <a:pt x="11" y="19"/>
                    <a:pt x="11" y="19"/>
                  </a:cubicBezTo>
                  <a:cubicBezTo>
                    <a:pt x="10" y="19"/>
                    <a:pt x="10" y="19"/>
                    <a:pt x="10" y="18"/>
                  </a:cubicBezTo>
                  <a:cubicBezTo>
                    <a:pt x="10" y="17"/>
                    <a:pt x="9" y="17"/>
                    <a:pt x="9" y="17"/>
                  </a:cubicBezTo>
                  <a:cubicBezTo>
                    <a:pt x="8" y="16"/>
                    <a:pt x="8" y="16"/>
                    <a:pt x="8" y="16"/>
                  </a:cubicBezTo>
                  <a:cubicBezTo>
                    <a:pt x="8" y="16"/>
                    <a:pt x="8" y="16"/>
                    <a:pt x="8" y="16"/>
                  </a:cubicBezTo>
                  <a:cubicBezTo>
                    <a:pt x="8" y="16"/>
                    <a:pt x="8" y="16"/>
                    <a:pt x="8" y="15"/>
                  </a:cubicBezTo>
                  <a:cubicBezTo>
                    <a:pt x="8" y="15"/>
                    <a:pt x="8" y="15"/>
                    <a:pt x="9" y="15"/>
                  </a:cubicBezTo>
                  <a:cubicBezTo>
                    <a:pt x="9" y="15"/>
                    <a:pt x="9" y="15"/>
                    <a:pt x="9" y="15"/>
                  </a:cubicBezTo>
                  <a:cubicBezTo>
                    <a:pt x="9" y="14"/>
                    <a:pt x="9" y="14"/>
                    <a:pt x="9" y="14"/>
                  </a:cubicBezTo>
                  <a:cubicBezTo>
                    <a:pt x="9" y="14"/>
                    <a:pt x="9" y="14"/>
                    <a:pt x="9" y="14"/>
                  </a:cubicBezTo>
                  <a:cubicBezTo>
                    <a:pt x="9" y="14"/>
                    <a:pt x="9" y="14"/>
                    <a:pt x="9" y="15"/>
                  </a:cubicBezTo>
                  <a:cubicBezTo>
                    <a:pt x="9" y="15"/>
                    <a:pt x="9" y="16"/>
                    <a:pt x="10" y="16"/>
                  </a:cubicBezTo>
                  <a:cubicBezTo>
                    <a:pt x="10" y="17"/>
                    <a:pt x="10" y="17"/>
                    <a:pt x="10" y="17"/>
                  </a:cubicBezTo>
                  <a:cubicBezTo>
                    <a:pt x="10" y="17"/>
                    <a:pt x="10" y="17"/>
                    <a:pt x="10" y="17"/>
                  </a:cubicBezTo>
                  <a:cubicBezTo>
                    <a:pt x="11" y="17"/>
                    <a:pt x="11" y="16"/>
                    <a:pt x="11" y="15"/>
                  </a:cubicBezTo>
                  <a:cubicBezTo>
                    <a:pt x="11" y="15"/>
                    <a:pt x="11" y="14"/>
                    <a:pt x="12" y="14"/>
                  </a:cubicBezTo>
                  <a:cubicBezTo>
                    <a:pt x="12" y="14"/>
                    <a:pt x="12" y="14"/>
                    <a:pt x="12" y="15"/>
                  </a:cubicBezTo>
                  <a:cubicBezTo>
                    <a:pt x="12" y="15"/>
                    <a:pt x="12" y="15"/>
                    <a:pt x="12" y="16"/>
                  </a:cubicBezTo>
                  <a:cubicBezTo>
                    <a:pt x="13" y="16"/>
                    <a:pt x="13" y="16"/>
                    <a:pt x="13" y="16"/>
                  </a:cubicBezTo>
                  <a:cubicBezTo>
                    <a:pt x="13" y="16"/>
                    <a:pt x="13" y="16"/>
                    <a:pt x="13" y="16"/>
                  </a:cubicBezTo>
                  <a:cubicBezTo>
                    <a:pt x="13" y="16"/>
                    <a:pt x="13" y="16"/>
                    <a:pt x="13" y="15"/>
                  </a:cubicBezTo>
                  <a:cubicBezTo>
                    <a:pt x="13" y="15"/>
                    <a:pt x="13" y="15"/>
                    <a:pt x="13" y="15"/>
                  </a:cubicBezTo>
                  <a:cubicBezTo>
                    <a:pt x="13" y="14"/>
                    <a:pt x="13" y="14"/>
                    <a:pt x="13" y="14"/>
                  </a:cubicBezTo>
                  <a:cubicBezTo>
                    <a:pt x="13" y="14"/>
                    <a:pt x="13" y="14"/>
                    <a:pt x="13" y="14"/>
                  </a:cubicBezTo>
                  <a:cubicBezTo>
                    <a:pt x="13" y="14"/>
                    <a:pt x="13" y="13"/>
                    <a:pt x="13" y="13"/>
                  </a:cubicBezTo>
                  <a:cubicBezTo>
                    <a:pt x="14" y="13"/>
                    <a:pt x="14" y="14"/>
                    <a:pt x="14" y="14"/>
                  </a:cubicBezTo>
                  <a:cubicBezTo>
                    <a:pt x="14" y="14"/>
                    <a:pt x="14" y="14"/>
                    <a:pt x="14" y="14"/>
                  </a:cubicBezTo>
                  <a:cubicBezTo>
                    <a:pt x="14" y="14"/>
                    <a:pt x="15" y="14"/>
                    <a:pt x="15" y="14"/>
                  </a:cubicBezTo>
                  <a:cubicBezTo>
                    <a:pt x="15" y="14"/>
                    <a:pt x="15" y="14"/>
                    <a:pt x="15" y="14"/>
                  </a:cubicBezTo>
                  <a:cubicBezTo>
                    <a:pt x="15" y="14"/>
                    <a:pt x="15" y="14"/>
                    <a:pt x="15" y="13"/>
                  </a:cubicBezTo>
                  <a:cubicBezTo>
                    <a:pt x="15" y="13"/>
                    <a:pt x="15" y="13"/>
                    <a:pt x="15" y="13"/>
                  </a:cubicBezTo>
                  <a:cubicBezTo>
                    <a:pt x="14" y="12"/>
                    <a:pt x="14" y="12"/>
                    <a:pt x="14" y="12"/>
                  </a:cubicBezTo>
                  <a:cubicBezTo>
                    <a:pt x="14" y="12"/>
                    <a:pt x="14" y="12"/>
                    <a:pt x="14" y="12"/>
                  </a:cubicBezTo>
                  <a:cubicBezTo>
                    <a:pt x="13" y="12"/>
                    <a:pt x="13" y="12"/>
                    <a:pt x="13" y="12"/>
                  </a:cubicBezTo>
                  <a:cubicBezTo>
                    <a:pt x="13" y="12"/>
                    <a:pt x="13" y="12"/>
                    <a:pt x="13" y="12"/>
                  </a:cubicBezTo>
                  <a:cubicBezTo>
                    <a:pt x="13" y="12"/>
                    <a:pt x="13" y="12"/>
                    <a:pt x="13" y="12"/>
                  </a:cubicBezTo>
                  <a:cubicBezTo>
                    <a:pt x="13" y="12"/>
                    <a:pt x="13" y="11"/>
                    <a:pt x="13" y="11"/>
                  </a:cubicBezTo>
                  <a:cubicBezTo>
                    <a:pt x="14" y="10"/>
                    <a:pt x="14" y="9"/>
                    <a:pt x="14" y="8"/>
                  </a:cubicBezTo>
                  <a:cubicBezTo>
                    <a:pt x="14" y="6"/>
                    <a:pt x="14" y="6"/>
                    <a:pt x="14" y="6"/>
                  </a:cubicBezTo>
                  <a:cubicBezTo>
                    <a:pt x="14" y="5"/>
                    <a:pt x="14" y="5"/>
                    <a:pt x="14" y="5"/>
                  </a:cubicBezTo>
                  <a:cubicBezTo>
                    <a:pt x="15" y="5"/>
                    <a:pt x="15" y="5"/>
                    <a:pt x="15" y="5"/>
                  </a:cubicBezTo>
                  <a:cubicBezTo>
                    <a:pt x="15" y="6"/>
                    <a:pt x="15" y="6"/>
                    <a:pt x="15" y="6"/>
                  </a:cubicBezTo>
                  <a:cubicBezTo>
                    <a:pt x="15" y="6"/>
                    <a:pt x="15" y="6"/>
                    <a:pt x="15" y="6"/>
                  </a:cubicBezTo>
                  <a:cubicBezTo>
                    <a:pt x="15" y="7"/>
                    <a:pt x="15" y="7"/>
                    <a:pt x="15" y="7"/>
                  </a:cubicBezTo>
                  <a:cubicBezTo>
                    <a:pt x="15" y="7"/>
                    <a:pt x="15" y="7"/>
                    <a:pt x="15" y="7"/>
                  </a:cubicBezTo>
                  <a:cubicBezTo>
                    <a:pt x="16" y="6"/>
                    <a:pt x="16" y="6"/>
                    <a:pt x="16" y="6"/>
                  </a:cubicBezTo>
                  <a:cubicBezTo>
                    <a:pt x="16" y="6"/>
                    <a:pt x="16" y="5"/>
                    <a:pt x="16" y="5"/>
                  </a:cubicBezTo>
                  <a:cubicBezTo>
                    <a:pt x="16" y="4"/>
                    <a:pt x="16" y="4"/>
                    <a:pt x="15" y="4"/>
                  </a:cubicBezTo>
                  <a:cubicBezTo>
                    <a:pt x="14" y="4"/>
                    <a:pt x="14" y="3"/>
                    <a:pt x="14" y="3"/>
                  </a:cubicBezTo>
                  <a:cubicBezTo>
                    <a:pt x="14" y="3"/>
                    <a:pt x="14" y="3"/>
                    <a:pt x="14" y="3"/>
                  </a:cubicBezTo>
                  <a:cubicBezTo>
                    <a:pt x="14" y="3"/>
                    <a:pt x="14" y="3"/>
                    <a:pt x="14" y="3"/>
                  </a:cubicBezTo>
                  <a:cubicBezTo>
                    <a:pt x="14" y="2"/>
                    <a:pt x="14" y="2"/>
                    <a:pt x="14" y="2"/>
                  </a:cubicBezTo>
                  <a:cubicBezTo>
                    <a:pt x="14" y="2"/>
                    <a:pt x="14" y="2"/>
                    <a:pt x="14" y="2"/>
                  </a:cubicBezTo>
                  <a:cubicBezTo>
                    <a:pt x="14" y="1"/>
                    <a:pt x="14" y="1"/>
                    <a:pt x="14" y="1"/>
                  </a:cubicBezTo>
                  <a:cubicBezTo>
                    <a:pt x="14" y="2"/>
                    <a:pt x="14" y="2"/>
                    <a:pt x="14" y="2"/>
                  </a:cubicBezTo>
                  <a:cubicBezTo>
                    <a:pt x="13" y="2"/>
                    <a:pt x="13" y="2"/>
                    <a:pt x="13" y="2"/>
                  </a:cubicBezTo>
                  <a:cubicBezTo>
                    <a:pt x="12" y="3"/>
                    <a:pt x="12" y="3"/>
                    <a:pt x="12" y="3"/>
                  </a:cubicBezTo>
                  <a:cubicBezTo>
                    <a:pt x="12" y="3"/>
                    <a:pt x="12" y="3"/>
                    <a:pt x="12" y="3"/>
                  </a:cubicBezTo>
                  <a:cubicBezTo>
                    <a:pt x="12" y="2"/>
                    <a:pt x="12" y="2"/>
                    <a:pt x="12" y="2"/>
                  </a:cubicBezTo>
                  <a:cubicBezTo>
                    <a:pt x="12" y="2"/>
                    <a:pt x="12" y="2"/>
                    <a:pt x="12" y="2"/>
                  </a:cubicBezTo>
                  <a:cubicBezTo>
                    <a:pt x="12" y="1"/>
                    <a:pt x="12" y="1"/>
                    <a:pt x="11" y="0"/>
                  </a:cubicBezTo>
                  <a:cubicBezTo>
                    <a:pt x="11" y="0"/>
                    <a:pt x="11" y="0"/>
                    <a:pt x="11" y="0"/>
                  </a:cubicBezTo>
                  <a:cubicBezTo>
                    <a:pt x="10" y="1"/>
                    <a:pt x="10" y="1"/>
                    <a:pt x="10" y="1"/>
                  </a:cubicBezTo>
                  <a:cubicBezTo>
                    <a:pt x="10" y="1"/>
                    <a:pt x="10" y="1"/>
                    <a:pt x="10" y="1"/>
                  </a:cubicBezTo>
                  <a:cubicBezTo>
                    <a:pt x="10" y="1"/>
                    <a:pt x="10" y="2"/>
                    <a:pt x="10" y="2"/>
                  </a:cubicBezTo>
                  <a:cubicBezTo>
                    <a:pt x="10" y="2"/>
                    <a:pt x="10" y="2"/>
                    <a:pt x="10" y="2"/>
                  </a:cubicBezTo>
                  <a:cubicBezTo>
                    <a:pt x="10" y="2"/>
                    <a:pt x="10" y="2"/>
                    <a:pt x="10" y="2"/>
                  </a:cubicBezTo>
                  <a:cubicBezTo>
                    <a:pt x="10" y="3"/>
                    <a:pt x="9" y="3"/>
                    <a:pt x="9" y="3"/>
                  </a:cubicBezTo>
                  <a:cubicBezTo>
                    <a:pt x="9" y="3"/>
                    <a:pt x="9" y="3"/>
                    <a:pt x="9" y="3"/>
                  </a:cubicBezTo>
                  <a:cubicBezTo>
                    <a:pt x="9" y="2"/>
                    <a:pt x="9" y="2"/>
                    <a:pt x="9" y="2"/>
                  </a:cubicBezTo>
                  <a:cubicBezTo>
                    <a:pt x="9" y="2"/>
                    <a:pt x="9" y="2"/>
                    <a:pt x="9" y="2"/>
                  </a:cubicBezTo>
                  <a:cubicBezTo>
                    <a:pt x="8" y="2"/>
                    <a:pt x="8" y="2"/>
                    <a:pt x="8" y="2"/>
                  </a:cubicBezTo>
                  <a:cubicBezTo>
                    <a:pt x="8" y="1"/>
                    <a:pt x="8" y="1"/>
                    <a:pt x="8" y="1"/>
                  </a:cubicBezTo>
                  <a:cubicBezTo>
                    <a:pt x="7" y="2"/>
                    <a:pt x="7" y="2"/>
                    <a:pt x="7" y="3"/>
                  </a:cubicBezTo>
                  <a:cubicBezTo>
                    <a:pt x="7" y="3"/>
                    <a:pt x="7" y="3"/>
                    <a:pt x="7" y="3"/>
                  </a:cubicBezTo>
                  <a:cubicBezTo>
                    <a:pt x="7" y="4"/>
                    <a:pt x="7" y="4"/>
                    <a:pt x="7" y="4"/>
                  </a:cubicBezTo>
                  <a:cubicBezTo>
                    <a:pt x="7" y="4"/>
                    <a:pt x="7" y="4"/>
                    <a:pt x="7" y="4"/>
                  </a:cubicBezTo>
                  <a:cubicBezTo>
                    <a:pt x="7" y="4"/>
                    <a:pt x="6" y="4"/>
                    <a:pt x="6" y="4"/>
                  </a:cubicBezTo>
                  <a:cubicBezTo>
                    <a:pt x="6" y="4"/>
                    <a:pt x="5" y="4"/>
                    <a:pt x="5" y="5"/>
                  </a:cubicBezTo>
                  <a:cubicBezTo>
                    <a:pt x="5" y="5"/>
                    <a:pt x="5" y="6"/>
                    <a:pt x="6" y="6"/>
                  </a:cubicBezTo>
                  <a:cubicBezTo>
                    <a:pt x="6" y="7"/>
                    <a:pt x="7" y="7"/>
                    <a:pt x="7" y="7"/>
                  </a:cubicBezTo>
                  <a:cubicBezTo>
                    <a:pt x="7" y="7"/>
                    <a:pt x="7" y="7"/>
                    <a:pt x="7" y="6"/>
                  </a:cubicBezTo>
                  <a:cubicBezTo>
                    <a:pt x="7" y="6"/>
                    <a:pt x="7" y="6"/>
                    <a:pt x="7" y="6"/>
                  </a:cubicBezTo>
                  <a:cubicBezTo>
                    <a:pt x="7" y="6"/>
                    <a:pt x="7" y="6"/>
                    <a:pt x="7" y="6"/>
                  </a:cubicBezTo>
                  <a:cubicBezTo>
                    <a:pt x="7" y="5"/>
                    <a:pt x="7" y="5"/>
                    <a:pt x="7" y="5"/>
                  </a:cubicBezTo>
                  <a:cubicBezTo>
                    <a:pt x="7" y="5"/>
                    <a:pt x="7" y="5"/>
                    <a:pt x="7" y="6"/>
                  </a:cubicBezTo>
                  <a:cubicBezTo>
                    <a:pt x="8" y="7"/>
                    <a:pt x="8" y="7"/>
                    <a:pt x="8" y="7"/>
                  </a:cubicBezTo>
                  <a:cubicBezTo>
                    <a:pt x="8" y="9"/>
                    <a:pt x="8" y="9"/>
                    <a:pt x="8" y="9"/>
                  </a:cubicBezTo>
                  <a:cubicBezTo>
                    <a:pt x="8" y="9"/>
                    <a:pt x="8" y="10"/>
                    <a:pt x="8" y="10"/>
                  </a:cubicBezTo>
                  <a:cubicBezTo>
                    <a:pt x="9" y="11"/>
                    <a:pt x="9" y="11"/>
                    <a:pt x="9" y="11"/>
                  </a:cubicBezTo>
                  <a:cubicBezTo>
                    <a:pt x="9" y="12"/>
                    <a:pt x="9" y="12"/>
                    <a:pt x="9" y="12"/>
                  </a:cubicBezTo>
                  <a:cubicBezTo>
                    <a:pt x="9" y="12"/>
                    <a:pt x="9" y="12"/>
                    <a:pt x="9" y="12"/>
                  </a:cubicBezTo>
                  <a:cubicBezTo>
                    <a:pt x="9" y="12"/>
                    <a:pt x="9" y="12"/>
                    <a:pt x="9" y="12"/>
                  </a:cubicBezTo>
                  <a:cubicBezTo>
                    <a:pt x="9" y="12"/>
                    <a:pt x="9" y="12"/>
                    <a:pt x="8" y="12"/>
                  </a:cubicBezTo>
                  <a:cubicBezTo>
                    <a:pt x="8" y="12"/>
                    <a:pt x="8" y="12"/>
                    <a:pt x="8" y="12"/>
                  </a:cubicBezTo>
                  <a:cubicBezTo>
                    <a:pt x="8" y="12"/>
                    <a:pt x="7" y="12"/>
                    <a:pt x="7" y="15"/>
                  </a:cubicBezTo>
                  <a:cubicBezTo>
                    <a:pt x="7" y="16"/>
                    <a:pt x="8" y="18"/>
                    <a:pt x="8" y="19"/>
                  </a:cubicBezTo>
                  <a:cubicBezTo>
                    <a:pt x="9" y="21"/>
                    <a:pt x="9" y="21"/>
                    <a:pt x="9" y="21"/>
                  </a:cubicBezTo>
                  <a:cubicBezTo>
                    <a:pt x="9" y="21"/>
                    <a:pt x="9" y="21"/>
                    <a:pt x="9" y="22"/>
                  </a:cubicBezTo>
                  <a:cubicBezTo>
                    <a:pt x="9" y="24"/>
                    <a:pt x="6" y="28"/>
                    <a:pt x="2" y="30"/>
                  </a:cubicBezTo>
                  <a:cubicBezTo>
                    <a:pt x="1" y="31"/>
                    <a:pt x="0" y="31"/>
                    <a:pt x="0" y="33"/>
                  </a:cubicBezTo>
                  <a:cubicBezTo>
                    <a:pt x="1" y="33"/>
                    <a:pt x="1" y="33"/>
                    <a:pt x="1" y="33"/>
                  </a:cubicBezTo>
                  <a:cubicBezTo>
                    <a:pt x="2" y="32"/>
                    <a:pt x="3" y="32"/>
                    <a:pt x="3" y="32"/>
                  </a:cubicBezTo>
                  <a:cubicBezTo>
                    <a:pt x="3" y="31"/>
                    <a:pt x="3" y="31"/>
                    <a:pt x="3" y="31"/>
                  </a:cubicBezTo>
                  <a:cubicBezTo>
                    <a:pt x="3" y="31"/>
                    <a:pt x="3" y="31"/>
                    <a:pt x="4" y="31"/>
                  </a:cubicBezTo>
                  <a:cubicBezTo>
                    <a:pt x="4" y="31"/>
                    <a:pt x="4" y="30"/>
                    <a:pt x="4" y="30"/>
                  </a:cubicBezTo>
                  <a:cubicBezTo>
                    <a:pt x="4" y="30"/>
                    <a:pt x="5" y="30"/>
                    <a:pt x="5" y="30"/>
                  </a:cubicBezTo>
                  <a:cubicBezTo>
                    <a:pt x="5" y="30"/>
                    <a:pt x="5" y="30"/>
                    <a:pt x="5" y="30"/>
                  </a:cubicBezTo>
                  <a:cubicBezTo>
                    <a:pt x="5" y="30"/>
                    <a:pt x="5" y="30"/>
                    <a:pt x="5" y="30"/>
                  </a:cubicBezTo>
                  <a:cubicBezTo>
                    <a:pt x="4" y="31"/>
                    <a:pt x="4" y="31"/>
                    <a:pt x="4" y="31"/>
                  </a:cubicBezTo>
                  <a:cubicBezTo>
                    <a:pt x="4" y="31"/>
                    <a:pt x="4" y="31"/>
                    <a:pt x="4" y="31"/>
                  </a:cubicBezTo>
                  <a:cubicBezTo>
                    <a:pt x="4" y="32"/>
                    <a:pt x="5" y="33"/>
                    <a:pt x="6" y="33"/>
                  </a:cubicBezTo>
                  <a:cubicBezTo>
                    <a:pt x="6" y="33"/>
                    <a:pt x="6" y="33"/>
                    <a:pt x="6" y="33"/>
                  </a:cubicBezTo>
                  <a:cubicBezTo>
                    <a:pt x="6" y="32"/>
                    <a:pt x="6" y="32"/>
                    <a:pt x="6" y="31"/>
                  </a:cubicBezTo>
                  <a:cubicBezTo>
                    <a:pt x="7" y="31"/>
                    <a:pt x="7" y="31"/>
                    <a:pt x="7" y="31"/>
                  </a:cubicBezTo>
                  <a:cubicBezTo>
                    <a:pt x="7" y="30"/>
                    <a:pt x="7" y="30"/>
                    <a:pt x="7" y="29"/>
                  </a:cubicBezTo>
                  <a:cubicBezTo>
                    <a:pt x="7" y="28"/>
                    <a:pt x="7" y="28"/>
                    <a:pt x="7" y="28"/>
                  </a:cubicBezTo>
                  <a:cubicBezTo>
                    <a:pt x="7" y="28"/>
                    <a:pt x="7" y="28"/>
                    <a:pt x="7" y="28"/>
                  </a:cubicBezTo>
                  <a:cubicBezTo>
                    <a:pt x="7" y="28"/>
                    <a:pt x="7" y="27"/>
                    <a:pt x="7" y="27"/>
                  </a:cubicBezTo>
                  <a:cubicBezTo>
                    <a:pt x="7" y="27"/>
                    <a:pt x="7" y="27"/>
                    <a:pt x="7" y="28"/>
                  </a:cubicBezTo>
                  <a:cubicBezTo>
                    <a:pt x="7" y="28"/>
                    <a:pt x="7" y="28"/>
                    <a:pt x="7" y="28"/>
                  </a:cubicBezTo>
                  <a:cubicBezTo>
                    <a:pt x="7" y="28"/>
                    <a:pt x="8" y="28"/>
                    <a:pt x="8" y="28"/>
                  </a:cubicBezTo>
                  <a:cubicBezTo>
                    <a:pt x="8" y="28"/>
                    <a:pt x="9" y="28"/>
                    <a:pt x="9" y="27"/>
                  </a:cubicBezTo>
                  <a:cubicBezTo>
                    <a:pt x="9" y="27"/>
                    <a:pt x="9" y="27"/>
                    <a:pt x="9" y="26"/>
                  </a:cubicBezTo>
                  <a:cubicBezTo>
                    <a:pt x="9" y="26"/>
                    <a:pt x="9" y="26"/>
                    <a:pt x="9" y="25"/>
                  </a:cubicBezTo>
                  <a:cubicBezTo>
                    <a:pt x="9" y="25"/>
                    <a:pt x="9" y="25"/>
                    <a:pt x="9" y="25"/>
                  </a:cubicBezTo>
                  <a:cubicBezTo>
                    <a:pt x="9" y="25"/>
                    <a:pt x="9" y="25"/>
                    <a:pt x="9" y="25"/>
                  </a:cubicBezTo>
                  <a:cubicBezTo>
                    <a:pt x="9" y="25"/>
                    <a:pt x="9" y="25"/>
                    <a:pt x="10" y="25"/>
                  </a:cubicBezTo>
                  <a:cubicBezTo>
                    <a:pt x="10" y="26"/>
                    <a:pt x="10" y="26"/>
                    <a:pt x="10" y="26"/>
                  </a:cubicBezTo>
                  <a:cubicBezTo>
                    <a:pt x="10" y="26"/>
                    <a:pt x="10" y="26"/>
                    <a:pt x="10" y="26"/>
                  </a:cubicBezTo>
                  <a:cubicBezTo>
                    <a:pt x="11" y="26"/>
                    <a:pt x="11" y="25"/>
                    <a:pt x="11" y="24"/>
                  </a:cubicBezTo>
                  <a:cubicBezTo>
                    <a:pt x="11" y="23"/>
                    <a:pt x="11" y="23"/>
                    <a:pt x="12" y="23"/>
                  </a:cubicBezTo>
                  <a:cubicBezTo>
                    <a:pt x="12" y="23"/>
                    <a:pt x="12" y="23"/>
                    <a:pt x="12" y="23"/>
                  </a:cubicBezTo>
                  <a:cubicBezTo>
                    <a:pt x="12" y="23"/>
                    <a:pt x="12" y="23"/>
                    <a:pt x="12" y="23"/>
                  </a:cubicBezTo>
                  <a:cubicBezTo>
                    <a:pt x="12" y="24"/>
                    <a:pt x="12" y="24"/>
                    <a:pt x="12" y="24"/>
                  </a:cubicBezTo>
                  <a:cubicBezTo>
                    <a:pt x="12" y="24"/>
                    <a:pt x="12" y="24"/>
                    <a:pt x="13" y="23"/>
                  </a:cubicBezTo>
                  <a:cubicBezTo>
                    <a:pt x="13" y="23"/>
                    <a:pt x="13" y="23"/>
                    <a:pt x="13" y="23"/>
                  </a:cubicBezTo>
                  <a:cubicBezTo>
                    <a:pt x="13" y="23"/>
                    <a:pt x="13" y="23"/>
                    <a:pt x="13" y="23"/>
                  </a:cubicBezTo>
                  <a:cubicBezTo>
                    <a:pt x="13" y="22"/>
                    <a:pt x="13" y="22"/>
                    <a:pt x="13" y="22"/>
                  </a:cubicBezTo>
                  <a:cubicBezTo>
                    <a:pt x="13" y="22"/>
                    <a:pt x="12" y="22"/>
                    <a:pt x="12" y="21"/>
                  </a:cubicBezTo>
                  <a:cubicBezTo>
                    <a:pt x="12" y="21"/>
                    <a:pt x="13" y="20"/>
                    <a:pt x="13" y="19"/>
                  </a:cubicBezTo>
                  <a:cubicBezTo>
                    <a:pt x="14" y="18"/>
                    <a:pt x="14" y="18"/>
                    <a:pt x="14" y="18"/>
                  </a:cubicBezTo>
                  <a:cubicBezTo>
                    <a:pt x="14" y="18"/>
                    <a:pt x="14" y="18"/>
                    <a:pt x="14" y="19"/>
                  </a:cubicBezTo>
                  <a:cubicBezTo>
                    <a:pt x="14" y="19"/>
                    <a:pt x="14" y="19"/>
                    <a:pt x="14" y="19"/>
                  </a:cubicBezTo>
                  <a:cubicBezTo>
                    <a:pt x="14" y="19"/>
                    <a:pt x="14" y="19"/>
                    <a:pt x="14" y="19"/>
                  </a:cubicBezTo>
                  <a:cubicBezTo>
                    <a:pt x="14" y="19"/>
                    <a:pt x="14" y="19"/>
                    <a:pt x="14" y="19"/>
                  </a:cubicBezTo>
                  <a:cubicBezTo>
                    <a:pt x="14" y="19"/>
                    <a:pt x="15" y="19"/>
                    <a:pt x="15" y="19"/>
                  </a:cubicBezTo>
                  <a:cubicBezTo>
                    <a:pt x="15" y="19"/>
                    <a:pt x="15" y="19"/>
                    <a:pt x="16" y="19"/>
                  </a:cubicBezTo>
                  <a:cubicBezTo>
                    <a:pt x="16" y="19"/>
                    <a:pt x="17" y="19"/>
                    <a:pt x="17" y="18"/>
                  </a:cubicBezTo>
                  <a:cubicBezTo>
                    <a:pt x="17" y="18"/>
                    <a:pt x="17" y="18"/>
                    <a:pt x="18" y="18"/>
                  </a:cubicBezTo>
                  <a:cubicBezTo>
                    <a:pt x="18" y="18"/>
                    <a:pt x="18" y="18"/>
                    <a:pt x="18" y="18"/>
                  </a:cubicBezTo>
                  <a:cubicBezTo>
                    <a:pt x="19" y="19"/>
                    <a:pt x="19" y="19"/>
                    <a:pt x="19" y="19"/>
                  </a:cubicBezTo>
                  <a:cubicBezTo>
                    <a:pt x="19" y="19"/>
                    <a:pt x="20" y="18"/>
                    <a:pt x="20" y="18"/>
                  </a:cubicBezTo>
                  <a:cubicBezTo>
                    <a:pt x="20" y="18"/>
                    <a:pt x="20" y="18"/>
                    <a:pt x="19" y="17"/>
                  </a:cubicBezTo>
                  <a:cubicBezTo>
                    <a:pt x="19" y="17"/>
                    <a:pt x="19" y="17"/>
                    <a:pt x="19" y="17"/>
                  </a:cubicBezTo>
                  <a:cubicBezTo>
                    <a:pt x="19" y="17"/>
                    <a:pt x="19" y="17"/>
                    <a:pt x="19" y="17"/>
                  </a:cubicBezTo>
                  <a:cubicBezTo>
                    <a:pt x="19" y="17"/>
                    <a:pt x="19" y="17"/>
                    <a:pt x="19" y="17"/>
                  </a:cubicBezTo>
                  <a:cubicBezTo>
                    <a:pt x="19" y="16"/>
                    <a:pt x="19" y="16"/>
                    <a:pt x="19" y="16"/>
                  </a:cubicBezTo>
                  <a:cubicBezTo>
                    <a:pt x="19" y="16"/>
                    <a:pt x="20" y="17"/>
                    <a:pt x="20" y="18"/>
                  </a:cubicBezTo>
                  <a:cubicBezTo>
                    <a:pt x="23" y="22"/>
                    <a:pt x="24" y="24"/>
                    <a:pt x="26" y="24"/>
                  </a:cubicBezTo>
                  <a:cubicBezTo>
                    <a:pt x="28" y="25"/>
                    <a:pt x="29" y="25"/>
                    <a:pt x="29" y="26"/>
                  </a:cubicBezTo>
                  <a:cubicBezTo>
                    <a:pt x="29" y="27"/>
                    <a:pt x="29" y="28"/>
                    <a:pt x="28" y="29"/>
                  </a:cubicBezTo>
                  <a:cubicBezTo>
                    <a:pt x="27" y="31"/>
                    <a:pt x="26" y="32"/>
                    <a:pt x="26" y="33"/>
                  </a:cubicBezTo>
                  <a:cubicBezTo>
                    <a:pt x="26" y="33"/>
                    <a:pt x="26" y="33"/>
                    <a:pt x="26" y="33"/>
                  </a:cubicBezTo>
                  <a:cubicBezTo>
                    <a:pt x="26" y="33"/>
                    <a:pt x="26" y="33"/>
                    <a:pt x="26" y="33"/>
                  </a:cubicBezTo>
                  <a:cubicBezTo>
                    <a:pt x="27" y="33"/>
                    <a:pt x="27" y="33"/>
                    <a:pt x="27" y="33"/>
                  </a:cubicBezTo>
                  <a:cubicBezTo>
                    <a:pt x="28" y="33"/>
                    <a:pt x="28" y="33"/>
                    <a:pt x="28" y="33"/>
                  </a:cubicBezTo>
                  <a:cubicBezTo>
                    <a:pt x="28" y="33"/>
                    <a:pt x="28" y="32"/>
                    <a:pt x="28" y="32"/>
                  </a:cubicBezTo>
                  <a:cubicBezTo>
                    <a:pt x="28" y="32"/>
                    <a:pt x="28" y="32"/>
                    <a:pt x="28" y="32"/>
                  </a:cubicBezTo>
                  <a:cubicBezTo>
                    <a:pt x="28" y="31"/>
                    <a:pt x="28" y="31"/>
                    <a:pt x="28" y="31"/>
                  </a:cubicBezTo>
                  <a:cubicBezTo>
                    <a:pt x="28" y="31"/>
                    <a:pt x="28" y="31"/>
                    <a:pt x="28" y="31"/>
                  </a:cubicBezTo>
                  <a:cubicBezTo>
                    <a:pt x="28" y="31"/>
                    <a:pt x="28" y="30"/>
                    <a:pt x="29" y="30"/>
                  </a:cubicBezTo>
                  <a:cubicBezTo>
                    <a:pt x="29" y="30"/>
                    <a:pt x="29" y="30"/>
                    <a:pt x="29" y="31"/>
                  </a:cubicBezTo>
                  <a:cubicBezTo>
                    <a:pt x="30" y="32"/>
                    <a:pt x="30" y="32"/>
                    <a:pt x="30" y="32"/>
                  </a:cubicBezTo>
                  <a:cubicBezTo>
                    <a:pt x="30" y="32"/>
                    <a:pt x="30" y="32"/>
                    <a:pt x="31" y="33"/>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74">
              <a:extLst>
                <a:ext uri="{FF2B5EF4-FFF2-40B4-BE49-F238E27FC236}">
                  <a16:creationId xmlns:a16="http://schemas.microsoft.com/office/drawing/2014/main" id="{7B837D45-6FEC-4919-8414-D1F103573AB4}"/>
                </a:ext>
              </a:extLst>
            </p:cNvPr>
            <p:cNvSpPr>
              <a:spLocks/>
            </p:cNvSpPr>
            <p:nvPr userDrawn="1"/>
          </p:nvSpPr>
          <p:spPr bwMode="auto">
            <a:xfrm>
              <a:off x="357" y="125"/>
              <a:ext cx="2" cy="6"/>
            </a:xfrm>
            <a:custGeom>
              <a:avLst/>
              <a:gdLst>
                <a:gd name="T0" fmla="*/ 0 w 1"/>
                <a:gd name="T1" fmla="*/ 1 h 3"/>
                <a:gd name="T2" fmla="*/ 0 w 1"/>
                <a:gd name="T3" fmla="*/ 2 h 3"/>
                <a:gd name="T4" fmla="*/ 0 w 1"/>
                <a:gd name="T5" fmla="*/ 2 h 3"/>
                <a:gd name="T6" fmla="*/ 0 w 1"/>
                <a:gd name="T7" fmla="*/ 3 h 3"/>
                <a:gd name="T8" fmla="*/ 1 w 1"/>
                <a:gd name="T9" fmla="*/ 2 h 3"/>
                <a:gd name="T10" fmla="*/ 1 w 1"/>
                <a:gd name="T11" fmla="*/ 1 h 3"/>
                <a:gd name="T12" fmla="*/ 1 w 1"/>
                <a:gd name="T13" fmla="*/ 0 h 3"/>
                <a:gd name="T14" fmla="*/ 0 w 1"/>
                <a:gd name="T15" fmla="*/ 0 h 3"/>
                <a:gd name="T16" fmla="*/ 0 w 1"/>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1"/>
                  </a:moveTo>
                  <a:cubicBezTo>
                    <a:pt x="0" y="2"/>
                    <a:pt x="0" y="2"/>
                    <a:pt x="0" y="2"/>
                  </a:cubicBezTo>
                  <a:cubicBezTo>
                    <a:pt x="0" y="2"/>
                    <a:pt x="0" y="2"/>
                    <a:pt x="0" y="2"/>
                  </a:cubicBezTo>
                  <a:cubicBezTo>
                    <a:pt x="0" y="3"/>
                    <a:pt x="0" y="3"/>
                    <a:pt x="0" y="3"/>
                  </a:cubicBezTo>
                  <a:cubicBezTo>
                    <a:pt x="0" y="3"/>
                    <a:pt x="0" y="3"/>
                    <a:pt x="1" y="2"/>
                  </a:cubicBezTo>
                  <a:cubicBezTo>
                    <a:pt x="1" y="2"/>
                    <a:pt x="1" y="1"/>
                    <a:pt x="1" y="1"/>
                  </a:cubicBezTo>
                  <a:cubicBezTo>
                    <a:pt x="1" y="1"/>
                    <a:pt x="1" y="1"/>
                    <a:pt x="1" y="0"/>
                  </a:cubicBezTo>
                  <a:cubicBezTo>
                    <a:pt x="0" y="0"/>
                    <a:pt x="0" y="0"/>
                    <a:pt x="0" y="0"/>
                  </a:cubicBezTo>
                  <a:cubicBezTo>
                    <a:pt x="0" y="0"/>
                    <a:pt x="0"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75">
              <a:extLst>
                <a:ext uri="{FF2B5EF4-FFF2-40B4-BE49-F238E27FC236}">
                  <a16:creationId xmlns:a16="http://schemas.microsoft.com/office/drawing/2014/main" id="{3769929C-BE96-49AA-8406-E661D5A51317}"/>
                </a:ext>
              </a:extLst>
            </p:cNvPr>
            <p:cNvSpPr>
              <a:spLocks/>
            </p:cNvSpPr>
            <p:nvPr userDrawn="1"/>
          </p:nvSpPr>
          <p:spPr bwMode="auto">
            <a:xfrm>
              <a:off x="347" y="114"/>
              <a:ext cx="18" cy="40"/>
            </a:xfrm>
            <a:custGeom>
              <a:avLst/>
              <a:gdLst>
                <a:gd name="T0" fmla="*/ 2 w 9"/>
                <a:gd name="T1" fmla="*/ 0 h 19"/>
                <a:gd name="T2" fmla="*/ 3 w 9"/>
                <a:gd name="T3" fmla="*/ 0 h 19"/>
                <a:gd name="T4" fmla="*/ 4 w 9"/>
                <a:gd name="T5" fmla="*/ 4 h 19"/>
                <a:gd name="T6" fmla="*/ 4 w 9"/>
                <a:gd name="T7" fmla="*/ 4 h 19"/>
                <a:gd name="T8" fmla="*/ 4 w 9"/>
                <a:gd name="T9" fmla="*/ 6 h 19"/>
                <a:gd name="T10" fmla="*/ 4 w 9"/>
                <a:gd name="T11" fmla="*/ 7 h 19"/>
                <a:gd name="T12" fmla="*/ 7 w 9"/>
                <a:gd name="T13" fmla="*/ 15 h 19"/>
                <a:gd name="T14" fmla="*/ 8 w 9"/>
                <a:gd name="T15" fmla="*/ 14 h 19"/>
                <a:gd name="T16" fmla="*/ 9 w 9"/>
                <a:gd name="T17" fmla="*/ 14 h 19"/>
                <a:gd name="T18" fmla="*/ 9 w 9"/>
                <a:gd name="T19" fmla="*/ 14 h 19"/>
                <a:gd name="T20" fmla="*/ 9 w 9"/>
                <a:gd name="T21" fmla="*/ 15 h 19"/>
                <a:gd name="T22" fmla="*/ 9 w 9"/>
                <a:gd name="T23" fmla="*/ 15 h 19"/>
                <a:gd name="T24" fmla="*/ 9 w 9"/>
                <a:gd name="T25" fmla="*/ 16 h 19"/>
                <a:gd name="T26" fmla="*/ 9 w 9"/>
                <a:gd name="T27" fmla="*/ 17 h 19"/>
                <a:gd name="T28" fmla="*/ 8 w 9"/>
                <a:gd name="T29" fmla="*/ 17 h 19"/>
                <a:gd name="T30" fmla="*/ 7 w 9"/>
                <a:gd name="T31" fmla="*/ 18 h 19"/>
                <a:gd name="T32" fmla="*/ 6 w 9"/>
                <a:gd name="T33" fmla="*/ 18 h 19"/>
                <a:gd name="T34" fmla="*/ 6 w 9"/>
                <a:gd name="T35" fmla="*/ 19 h 19"/>
                <a:gd name="T36" fmla="*/ 6 w 9"/>
                <a:gd name="T37" fmla="*/ 19 h 19"/>
                <a:gd name="T38" fmla="*/ 5 w 9"/>
                <a:gd name="T39" fmla="*/ 18 h 19"/>
                <a:gd name="T40" fmla="*/ 5 w 9"/>
                <a:gd name="T41" fmla="*/ 17 h 19"/>
                <a:gd name="T42" fmla="*/ 5 w 9"/>
                <a:gd name="T43" fmla="*/ 17 h 19"/>
                <a:gd name="T44" fmla="*/ 5 w 9"/>
                <a:gd name="T45" fmla="*/ 17 h 19"/>
                <a:gd name="T46" fmla="*/ 5 w 9"/>
                <a:gd name="T47" fmla="*/ 17 h 19"/>
                <a:gd name="T48" fmla="*/ 6 w 9"/>
                <a:gd name="T49" fmla="*/ 17 h 19"/>
                <a:gd name="T50" fmla="*/ 6 w 9"/>
                <a:gd name="T51" fmla="*/ 17 h 19"/>
                <a:gd name="T52" fmla="*/ 6 w 9"/>
                <a:gd name="T53" fmla="*/ 17 h 19"/>
                <a:gd name="T54" fmla="*/ 6 w 9"/>
                <a:gd name="T55" fmla="*/ 17 h 19"/>
                <a:gd name="T56" fmla="*/ 4 w 9"/>
                <a:gd name="T57" fmla="*/ 16 h 19"/>
                <a:gd name="T58" fmla="*/ 3 w 9"/>
                <a:gd name="T59" fmla="*/ 15 h 19"/>
                <a:gd name="T60" fmla="*/ 3 w 9"/>
                <a:gd name="T61" fmla="*/ 13 h 19"/>
                <a:gd name="T62" fmla="*/ 3 w 9"/>
                <a:gd name="T63" fmla="*/ 13 h 19"/>
                <a:gd name="T64" fmla="*/ 3 w 9"/>
                <a:gd name="T65" fmla="*/ 13 h 19"/>
                <a:gd name="T66" fmla="*/ 4 w 9"/>
                <a:gd name="T67" fmla="*/ 13 h 19"/>
                <a:gd name="T68" fmla="*/ 4 w 9"/>
                <a:gd name="T69" fmla="*/ 13 h 19"/>
                <a:gd name="T70" fmla="*/ 4 w 9"/>
                <a:gd name="T71" fmla="*/ 13 h 19"/>
                <a:gd name="T72" fmla="*/ 4 w 9"/>
                <a:gd name="T73" fmla="*/ 12 h 19"/>
                <a:gd name="T74" fmla="*/ 2 w 9"/>
                <a:gd name="T75" fmla="*/ 10 h 19"/>
                <a:gd name="T76" fmla="*/ 2 w 9"/>
                <a:gd name="T77" fmla="*/ 9 h 19"/>
                <a:gd name="T78" fmla="*/ 2 w 9"/>
                <a:gd name="T79" fmla="*/ 9 h 19"/>
                <a:gd name="T80" fmla="*/ 2 w 9"/>
                <a:gd name="T81" fmla="*/ 9 h 19"/>
                <a:gd name="T82" fmla="*/ 3 w 9"/>
                <a:gd name="T83" fmla="*/ 9 h 19"/>
                <a:gd name="T84" fmla="*/ 2 w 9"/>
                <a:gd name="T85" fmla="*/ 9 h 19"/>
                <a:gd name="T86" fmla="*/ 1 w 9"/>
                <a:gd name="T87" fmla="*/ 7 h 19"/>
                <a:gd name="T88" fmla="*/ 0 w 9"/>
                <a:gd name="T89" fmla="*/ 5 h 19"/>
                <a:gd name="T90" fmla="*/ 1 w 9"/>
                <a:gd name="T91" fmla="*/ 5 h 19"/>
                <a:gd name="T92" fmla="*/ 2 w 9"/>
                <a:gd name="T93" fmla="*/ 6 h 19"/>
                <a:gd name="T94" fmla="*/ 3 w 9"/>
                <a:gd name="T95" fmla="*/ 7 h 19"/>
                <a:gd name="T96" fmla="*/ 3 w 9"/>
                <a:gd name="T97" fmla="*/ 6 h 19"/>
                <a:gd name="T98" fmla="*/ 3 w 9"/>
                <a:gd name="T99" fmla="*/ 5 h 19"/>
                <a:gd name="T100" fmla="*/ 2 w 9"/>
                <a:gd name="T101" fmla="*/ 5 h 19"/>
                <a:gd name="T102" fmla="*/ 2 w 9"/>
                <a:gd name="T103" fmla="*/ 4 h 19"/>
                <a:gd name="T104" fmla="*/ 2 w 9"/>
                <a:gd name="T105" fmla="*/ 4 h 19"/>
                <a:gd name="T106" fmla="*/ 1 w 9"/>
                <a:gd name="T107" fmla="*/ 3 h 19"/>
                <a:gd name="T108" fmla="*/ 1 w 9"/>
                <a:gd name="T109" fmla="*/ 2 h 19"/>
                <a:gd name="T110" fmla="*/ 2 w 9"/>
                <a:gd name="T111" fmla="*/ 1 h 19"/>
                <a:gd name="T112" fmla="*/ 2 w 9"/>
                <a:gd name="T113" fmla="*/ 0 h 19"/>
                <a:gd name="T114" fmla="*/ 2 w 9"/>
                <a:gd name="T11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 h="19">
                  <a:moveTo>
                    <a:pt x="2" y="0"/>
                  </a:moveTo>
                  <a:cubicBezTo>
                    <a:pt x="3" y="0"/>
                    <a:pt x="3" y="0"/>
                    <a:pt x="3" y="0"/>
                  </a:cubicBezTo>
                  <a:cubicBezTo>
                    <a:pt x="3" y="1"/>
                    <a:pt x="4" y="3"/>
                    <a:pt x="4" y="4"/>
                  </a:cubicBezTo>
                  <a:cubicBezTo>
                    <a:pt x="4" y="4"/>
                    <a:pt x="4" y="4"/>
                    <a:pt x="4" y="4"/>
                  </a:cubicBezTo>
                  <a:cubicBezTo>
                    <a:pt x="4" y="6"/>
                    <a:pt x="4" y="6"/>
                    <a:pt x="4" y="6"/>
                  </a:cubicBezTo>
                  <a:cubicBezTo>
                    <a:pt x="4" y="7"/>
                    <a:pt x="4" y="7"/>
                    <a:pt x="4" y="7"/>
                  </a:cubicBezTo>
                  <a:cubicBezTo>
                    <a:pt x="4" y="12"/>
                    <a:pt x="5" y="15"/>
                    <a:pt x="7" y="15"/>
                  </a:cubicBezTo>
                  <a:cubicBezTo>
                    <a:pt x="7" y="15"/>
                    <a:pt x="8" y="15"/>
                    <a:pt x="8" y="14"/>
                  </a:cubicBezTo>
                  <a:cubicBezTo>
                    <a:pt x="9" y="14"/>
                    <a:pt x="9" y="14"/>
                    <a:pt x="9" y="14"/>
                  </a:cubicBezTo>
                  <a:cubicBezTo>
                    <a:pt x="9" y="14"/>
                    <a:pt x="9" y="14"/>
                    <a:pt x="9" y="14"/>
                  </a:cubicBezTo>
                  <a:cubicBezTo>
                    <a:pt x="9" y="15"/>
                    <a:pt x="9" y="15"/>
                    <a:pt x="9" y="15"/>
                  </a:cubicBezTo>
                  <a:cubicBezTo>
                    <a:pt x="9" y="15"/>
                    <a:pt x="9" y="15"/>
                    <a:pt x="9" y="15"/>
                  </a:cubicBezTo>
                  <a:cubicBezTo>
                    <a:pt x="9" y="16"/>
                    <a:pt x="9" y="16"/>
                    <a:pt x="9" y="16"/>
                  </a:cubicBezTo>
                  <a:cubicBezTo>
                    <a:pt x="9" y="16"/>
                    <a:pt x="9" y="17"/>
                    <a:pt x="9" y="17"/>
                  </a:cubicBezTo>
                  <a:cubicBezTo>
                    <a:pt x="9" y="17"/>
                    <a:pt x="9" y="17"/>
                    <a:pt x="8" y="17"/>
                  </a:cubicBezTo>
                  <a:cubicBezTo>
                    <a:pt x="8" y="17"/>
                    <a:pt x="8" y="17"/>
                    <a:pt x="7" y="18"/>
                  </a:cubicBezTo>
                  <a:cubicBezTo>
                    <a:pt x="7" y="18"/>
                    <a:pt x="7" y="18"/>
                    <a:pt x="6" y="18"/>
                  </a:cubicBezTo>
                  <a:cubicBezTo>
                    <a:pt x="6" y="19"/>
                    <a:pt x="6" y="19"/>
                    <a:pt x="6" y="19"/>
                  </a:cubicBezTo>
                  <a:cubicBezTo>
                    <a:pt x="6" y="19"/>
                    <a:pt x="6" y="19"/>
                    <a:pt x="6" y="19"/>
                  </a:cubicBezTo>
                  <a:cubicBezTo>
                    <a:pt x="6" y="19"/>
                    <a:pt x="5" y="19"/>
                    <a:pt x="5" y="18"/>
                  </a:cubicBezTo>
                  <a:cubicBezTo>
                    <a:pt x="5" y="18"/>
                    <a:pt x="5" y="17"/>
                    <a:pt x="5" y="17"/>
                  </a:cubicBezTo>
                  <a:cubicBezTo>
                    <a:pt x="5" y="17"/>
                    <a:pt x="5" y="17"/>
                    <a:pt x="5" y="17"/>
                  </a:cubicBezTo>
                  <a:cubicBezTo>
                    <a:pt x="5" y="17"/>
                    <a:pt x="5" y="17"/>
                    <a:pt x="5" y="17"/>
                  </a:cubicBezTo>
                  <a:cubicBezTo>
                    <a:pt x="5" y="17"/>
                    <a:pt x="5" y="17"/>
                    <a:pt x="5" y="17"/>
                  </a:cubicBezTo>
                  <a:cubicBezTo>
                    <a:pt x="6" y="17"/>
                    <a:pt x="6" y="17"/>
                    <a:pt x="6" y="17"/>
                  </a:cubicBezTo>
                  <a:cubicBezTo>
                    <a:pt x="6" y="17"/>
                    <a:pt x="6" y="17"/>
                    <a:pt x="6" y="17"/>
                  </a:cubicBezTo>
                  <a:cubicBezTo>
                    <a:pt x="6" y="17"/>
                    <a:pt x="6" y="17"/>
                    <a:pt x="6" y="17"/>
                  </a:cubicBezTo>
                  <a:cubicBezTo>
                    <a:pt x="6" y="17"/>
                    <a:pt x="6" y="17"/>
                    <a:pt x="6" y="17"/>
                  </a:cubicBezTo>
                  <a:cubicBezTo>
                    <a:pt x="4" y="16"/>
                    <a:pt x="4" y="16"/>
                    <a:pt x="4" y="16"/>
                  </a:cubicBezTo>
                  <a:cubicBezTo>
                    <a:pt x="4" y="16"/>
                    <a:pt x="4" y="15"/>
                    <a:pt x="3" y="15"/>
                  </a:cubicBezTo>
                  <a:cubicBezTo>
                    <a:pt x="3" y="14"/>
                    <a:pt x="3" y="14"/>
                    <a:pt x="3" y="13"/>
                  </a:cubicBezTo>
                  <a:cubicBezTo>
                    <a:pt x="3" y="13"/>
                    <a:pt x="3" y="13"/>
                    <a:pt x="3" y="13"/>
                  </a:cubicBezTo>
                  <a:cubicBezTo>
                    <a:pt x="3" y="13"/>
                    <a:pt x="3" y="13"/>
                    <a:pt x="3" y="13"/>
                  </a:cubicBezTo>
                  <a:cubicBezTo>
                    <a:pt x="3" y="13"/>
                    <a:pt x="4" y="13"/>
                    <a:pt x="4" y="13"/>
                  </a:cubicBezTo>
                  <a:cubicBezTo>
                    <a:pt x="4" y="13"/>
                    <a:pt x="4" y="13"/>
                    <a:pt x="4" y="13"/>
                  </a:cubicBezTo>
                  <a:cubicBezTo>
                    <a:pt x="4" y="13"/>
                    <a:pt x="4" y="13"/>
                    <a:pt x="4" y="13"/>
                  </a:cubicBezTo>
                  <a:cubicBezTo>
                    <a:pt x="4" y="13"/>
                    <a:pt x="4" y="13"/>
                    <a:pt x="4" y="12"/>
                  </a:cubicBezTo>
                  <a:cubicBezTo>
                    <a:pt x="2" y="12"/>
                    <a:pt x="2" y="10"/>
                    <a:pt x="2" y="10"/>
                  </a:cubicBezTo>
                  <a:cubicBezTo>
                    <a:pt x="2" y="9"/>
                    <a:pt x="2" y="9"/>
                    <a:pt x="2" y="9"/>
                  </a:cubicBezTo>
                  <a:cubicBezTo>
                    <a:pt x="2" y="9"/>
                    <a:pt x="2" y="9"/>
                    <a:pt x="2" y="9"/>
                  </a:cubicBezTo>
                  <a:cubicBezTo>
                    <a:pt x="2" y="9"/>
                    <a:pt x="2" y="9"/>
                    <a:pt x="2" y="9"/>
                  </a:cubicBezTo>
                  <a:cubicBezTo>
                    <a:pt x="3" y="9"/>
                    <a:pt x="3" y="9"/>
                    <a:pt x="3" y="9"/>
                  </a:cubicBezTo>
                  <a:cubicBezTo>
                    <a:pt x="3" y="9"/>
                    <a:pt x="3" y="9"/>
                    <a:pt x="2" y="9"/>
                  </a:cubicBezTo>
                  <a:cubicBezTo>
                    <a:pt x="2" y="8"/>
                    <a:pt x="1" y="8"/>
                    <a:pt x="1" y="7"/>
                  </a:cubicBezTo>
                  <a:cubicBezTo>
                    <a:pt x="0" y="6"/>
                    <a:pt x="0" y="5"/>
                    <a:pt x="0" y="5"/>
                  </a:cubicBezTo>
                  <a:cubicBezTo>
                    <a:pt x="0" y="5"/>
                    <a:pt x="1" y="5"/>
                    <a:pt x="1" y="5"/>
                  </a:cubicBezTo>
                  <a:cubicBezTo>
                    <a:pt x="1" y="5"/>
                    <a:pt x="2" y="5"/>
                    <a:pt x="2" y="6"/>
                  </a:cubicBezTo>
                  <a:cubicBezTo>
                    <a:pt x="2" y="6"/>
                    <a:pt x="2" y="7"/>
                    <a:pt x="3" y="7"/>
                  </a:cubicBezTo>
                  <a:cubicBezTo>
                    <a:pt x="3" y="7"/>
                    <a:pt x="3" y="7"/>
                    <a:pt x="3" y="6"/>
                  </a:cubicBezTo>
                  <a:cubicBezTo>
                    <a:pt x="3" y="6"/>
                    <a:pt x="3" y="6"/>
                    <a:pt x="3" y="5"/>
                  </a:cubicBezTo>
                  <a:cubicBezTo>
                    <a:pt x="2" y="5"/>
                    <a:pt x="2" y="5"/>
                    <a:pt x="2" y="5"/>
                  </a:cubicBezTo>
                  <a:cubicBezTo>
                    <a:pt x="2" y="4"/>
                    <a:pt x="2" y="4"/>
                    <a:pt x="2" y="4"/>
                  </a:cubicBezTo>
                  <a:cubicBezTo>
                    <a:pt x="2" y="4"/>
                    <a:pt x="2" y="4"/>
                    <a:pt x="2" y="4"/>
                  </a:cubicBezTo>
                  <a:cubicBezTo>
                    <a:pt x="2" y="4"/>
                    <a:pt x="1" y="3"/>
                    <a:pt x="1" y="3"/>
                  </a:cubicBezTo>
                  <a:cubicBezTo>
                    <a:pt x="1" y="3"/>
                    <a:pt x="1" y="2"/>
                    <a:pt x="1" y="2"/>
                  </a:cubicBezTo>
                  <a:cubicBezTo>
                    <a:pt x="1" y="2"/>
                    <a:pt x="2" y="2"/>
                    <a:pt x="2" y="1"/>
                  </a:cubicBezTo>
                  <a:cubicBezTo>
                    <a:pt x="2" y="1"/>
                    <a:pt x="2" y="0"/>
                    <a:pt x="2" y="0"/>
                  </a:cubicBezTo>
                  <a:cubicBezTo>
                    <a:pt x="2" y="0"/>
                    <a:pt x="2" y="0"/>
                    <a:pt x="2"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76">
              <a:extLst>
                <a:ext uri="{FF2B5EF4-FFF2-40B4-BE49-F238E27FC236}">
                  <a16:creationId xmlns:a16="http://schemas.microsoft.com/office/drawing/2014/main" id="{6AD37050-AE77-4443-BF19-39C6B1ED695B}"/>
                </a:ext>
              </a:extLst>
            </p:cNvPr>
            <p:cNvSpPr>
              <a:spLocks/>
            </p:cNvSpPr>
            <p:nvPr userDrawn="1"/>
          </p:nvSpPr>
          <p:spPr bwMode="auto">
            <a:xfrm>
              <a:off x="351" y="165"/>
              <a:ext cx="8" cy="4"/>
            </a:xfrm>
            <a:custGeom>
              <a:avLst/>
              <a:gdLst>
                <a:gd name="T0" fmla="*/ 4 w 4"/>
                <a:gd name="T1" fmla="*/ 1 h 2"/>
                <a:gd name="T2" fmla="*/ 3 w 4"/>
                <a:gd name="T3" fmla="*/ 0 h 2"/>
                <a:gd name="T4" fmla="*/ 1 w 4"/>
                <a:gd name="T5" fmla="*/ 0 h 2"/>
                <a:gd name="T6" fmla="*/ 0 w 4"/>
                <a:gd name="T7" fmla="*/ 0 h 2"/>
                <a:gd name="T8" fmla="*/ 0 w 4"/>
                <a:gd name="T9" fmla="*/ 1 h 2"/>
                <a:gd name="T10" fmla="*/ 1 w 4"/>
                <a:gd name="T11" fmla="*/ 1 h 2"/>
                <a:gd name="T12" fmla="*/ 2 w 4"/>
                <a:gd name="T13" fmla="*/ 2 h 2"/>
                <a:gd name="T14" fmla="*/ 2 w 4"/>
                <a:gd name="T15" fmla="*/ 2 h 2"/>
                <a:gd name="T16" fmla="*/ 4 w 4"/>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4" y="1"/>
                  </a:moveTo>
                  <a:cubicBezTo>
                    <a:pt x="4" y="1"/>
                    <a:pt x="4" y="0"/>
                    <a:pt x="3" y="0"/>
                  </a:cubicBezTo>
                  <a:cubicBezTo>
                    <a:pt x="2" y="0"/>
                    <a:pt x="2" y="0"/>
                    <a:pt x="1" y="0"/>
                  </a:cubicBezTo>
                  <a:cubicBezTo>
                    <a:pt x="1" y="0"/>
                    <a:pt x="0" y="0"/>
                    <a:pt x="0" y="0"/>
                  </a:cubicBezTo>
                  <a:cubicBezTo>
                    <a:pt x="0" y="1"/>
                    <a:pt x="0" y="1"/>
                    <a:pt x="0" y="1"/>
                  </a:cubicBezTo>
                  <a:cubicBezTo>
                    <a:pt x="1" y="1"/>
                    <a:pt x="1" y="1"/>
                    <a:pt x="1" y="1"/>
                  </a:cubicBezTo>
                  <a:cubicBezTo>
                    <a:pt x="2" y="2"/>
                    <a:pt x="2" y="2"/>
                    <a:pt x="2" y="2"/>
                  </a:cubicBezTo>
                  <a:cubicBezTo>
                    <a:pt x="2" y="2"/>
                    <a:pt x="2" y="2"/>
                    <a:pt x="2" y="2"/>
                  </a:cubicBezTo>
                  <a:cubicBezTo>
                    <a:pt x="3" y="2"/>
                    <a:pt x="3" y="2"/>
                    <a:pt x="4"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77">
              <a:extLst>
                <a:ext uri="{FF2B5EF4-FFF2-40B4-BE49-F238E27FC236}">
                  <a16:creationId xmlns:a16="http://schemas.microsoft.com/office/drawing/2014/main" id="{BA812816-3396-4926-B59E-FCD7D36DC0BB}"/>
                </a:ext>
              </a:extLst>
            </p:cNvPr>
            <p:cNvSpPr>
              <a:spLocks/>
            </p:cNvSpPr>
            <p:nvPr userDrawn="1"/>
          </p:nvSpPr>
          <p:spPr bwMode="auto">
            <a:xfrm>
              <a:off x="378" y="150"/>
              <a:ext cx="21" cy="29"/>
            </a:xfrm>
            <a:custGeom>
              <a:avLst/>
              <a:gdLst>
                <a:gd name="T0" fmla="*/ 5 w 10"/>
                <a:gd name="T1" fmla="*/ 14 h 14"/>
                <a:gd name="T2" fmla="*/ 5 w 10"/>
                <a:gd name="T3" fmla="*/ 13 h 14"/>
                <a:gd name="T4" fmla="*/ 7 w 10"/>
                <a:gd name="T5" fmla="*/ 11 h 14"/>
                <a:gd name="T6" fmla="*/ 7 w 10"/>
                <a:gd name="T7" fmla="*/ 11 h 14"/>
                <a:gd name="T8" fmla="*/ 7 w 10"/>
                <a:gd name="T9" fmla="*/ 10 h 14"/>
                <a:gd name="T10" fmla="*/ 7 w 10"/>
                <a:gd name="T11" fmla="*/ 10 h 14"/>
                <a:gd name="T12" fmla="*/ 7 w 10"/>
                <a:gd name="T13" fmla="*/ 10 h 14"/>
                <a:gd name="T14" fmla="*/ 7 w 10"/>
                <a:gd name="T15" fmla="*/ 10 h 14"/>
                <a:gd name="T16" fmla="*/ 8 w 10"/>
                <a:gd name="T17" fmla="*/ 10 h 14"/>
                <a:gd name="T18" fmla="*/ 8 w 10"/>
                <a:gd name="T19" fmla="*/ 10 h 14"/>
                <a:gd name="T20" fmla="*/ 9 w 10"/>
                <a:gd name="T21" fmla="*/ 9 h 14"/>
                <a:gd name="T22" fmla="*/ 9 w 10"/>
                <a:gd name="T23" fmla="*/ 8 h 14"/>
                <a:gd name="T24" fmla="*/ 8 w 10"/>
                <a:gd name="T25" fmla="*/ 8 h 14"/>
                <a:gd name="T26" fmla="*/ 8 w 10"/>
                <a:gd name="T27" fmla="*/ 7 h 14"/>
                <a:gd name="T28" fmla="*/ 9 w 10"/>
                <a:gd name="T29" fmla="*/ 7 h 14"/>
                <a:gd name="T30" fmla="*/ 9 w 10"/>
                <a:gd name="T31" fmla="*/ 7 h 14"/>
                <a:gd name="T32" fmla="*/ 9 w 10"/>
                <a:gd name="T33" fmla="*/ 7 h 14"/>
                <a:gd name="T34" fmla="*/ 9 w 10"/>
                <a:gd name="T35" fmla="*/ 8 h 14"/>
                <a:gd name="T36" fmla="*/ 10 w 10"/>
                <a:gd name="T37" fmla="*/ 7 h 14"/>
                <a:gd name="T38" fmla="*/ 10 w 10"/>
                <a:gd name="T39" fmla="*/ 7 h 14"/>
                <a:gd name="T40" fmla="*/ 10 w 10"/>
                <a:gd name="T41" fmla="*/ 6 h 14"/>
                <a:gd name="T42" fmla="*/ 10 w 10"/>
                <a:gd name="T43" fmla="*/ 6 h 14"/>
                <a:gd name="T44" fmla="*/ 9 w 10"/>
                <a:gd name="T45" fmla="*/ 6 h 14"/>
                <a:gd name="T46" fmla="*/ 8 w 10"/>
                <a:gd name="T47" fmla="*/ 4 h 14"/>
                <a:gd name="T48" fmla="*/ 8 w 10"/>
                <a:gd name="T49" fmla="*/ 3 h 14"/>
                <a:gd name="T50" fmla="*/ 9 w 10"/>
                <a:gd name="T51" fmla="*/ 3 h 14"/>
                <a:gd name="T52" fmla="*/ 9 w 10"/>
                <a:gd name="T53" fmla="*/ 2 h 14"/>
                <a:gd name="T54" fmla="*/ 8 w 10"/>
                <a:gd name="T55" fmla="*/ 1 h 14"/>
                <a:gd name="T56" fmla="*/ 8 w 10"/>
                <a:gd name="T57" fmla="*/ 0 h 14"/>
                <a:gd name="T58" fmla="*/ 7 w 10"/>
                <a:gd name="T59" fmla="*/ 0 h 14"/>
                <a:gd name="T60" fmla="*/ 7 w 10"/>
                <a:gd name="T61" fmla="*/ 0 h 14"/>
                <a:gd name="T62" fmla="*/ 7 w 10"/>
                <a:gd name="T63" fmla="*/ 0 h 14"/>
                <a:gd name="T64" fmla="*/ 6 w 10"/>
                <a:gd name="T65" fmla="*/ 1 h 14"/>
                <a:gd name="T66" fmla="*/ 6 w 10"/>
                <a:gd name="T67" fmla="*/ 1 h 14"/>
                <a:gd name="T68" fmla="*/ 5 w 10"/>
                <a:gd name="T69" fmla="*/ 2 h 14"/>
                <a:gd name="T70" fmla="*/ 6 w 10"/>
                <a:gd name="T71" fmla="*/ 5 h 14"/>
                <a:gd name="T72" fmla="*/ 7 w 10"/>
                <a:gd name="T73" fmla="*/ 7 h 14"/>
                <a:gd name="T74" fmla="*/ 3 w 10"/>
                <a:gd name="T75" fmla="*/ 10 h 14"/>
                <a:gd name="T76" fmla="*/ 0 w 10"/>
                <a:gd name="T77" fmla="*/ 13 h 14"/>
                <a:gd name="T78" fmla="*/ 1 w 10"/>
                <a:gd name="T79" fmla="*/ 13 h 14"/>
                <a:gd name="T80" fmla="*/ 2 w 10"/>
                <a:gd name="T81" fmla="*/ 13 h 14"/>
                <a:gd name="T82" fmla="*/ 2 w 10"/>
                <a:gd name="T83" fmla="*/ 13 h 14"/>
                <a:gd name="T84" fmla="*/ 3 w 10"/>
                <a:gd name="T85" fmla="*/ 12 h 14"/>
                <a:gd name="T86" fmla="*/ 4 w 10"/>
                <a:gd name="T87" fmla="*/ 11 h 14"/>
                <a:gd name="T88" fmla="*/ 4 w 10"/>
                <a:gd name="T89" fmla="*/ 11 h 14"/>
                <a:gd name="T90" fmla="*/ 5 w 10"/>
                <a:gd name="T91" fmla="*/ 11 h 14"/>
                <a:gd name="T92" fmla="*/ 5 w 10"/>
                <a:gd name="T93" fmla="*/ 11 h 14"/>
                <a:gd name="T94" fmla="*/ 5 w 10"/>
                <a:gd name="T95" fmla="*/ 11 h 14"/>
                <a:gd name="T96" fmla="*/ 5 w 10"/>
                <a:gd name="T97" fmla="*/ 12 h 14"/>
                <a:gd name="T98" fmla="*/ 4 w 10"/>
                <a:gd name="T99" fmla="*/ 13 h 14"/>
                <a:gd name="T100" fmla="*/ 5 w 10"/>
                <a:gd name="T10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4">
                  <a:moveTo>
                    <a:pt x="5" y="14"/>
                  </a:moveTo>
                  <a:cubicBezTo>
                    <a:pt x="5" y="13"/>
                    <a:pt x="5" y="13"/>
                    <a:pt x="5" y="13"/>
                  </a:cubicBezTo>
                  <a:cubicBezTo>
                    <a:pt x="6" y="12"/>
                    <a:pt x="7" y="12"/>
                    <a:pt x="7" y="11"/>
                  </a:cubicBezTo>
                  <a:cubicBezTo>
                    <a:pt x="7" y="11"/>
                    <a:pt x="7" y="11"/>
                    <a:pt x="7" y="11"/>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8" y="10"/>
                  </a:cubicBezTo>
                  <a:cubicBezTo>
                    <a:pt x="8" y="10"/>
                    <a:pt x="8" y="10"/>
                    <a:pt x="8" y="10"/>
                  </a:cubicBezTo>
                  <a:cubicBezTo>
                    <a:pt x="9" y="9"/>
                    <a:pt x="9" y="9"/>
                    <a:pt x="9" y="9"/>
                  </a:cubicBezTo>
                  <a:cubicBezTo>
                    <a:pt x="9" y="9"/>
                    <a:pt x="9" y="9"/>
                    <a:pt x="9" y="8"/>
                  </a:cubicBezTo>
                  <a:cubicBezTo>
                    <a:pt x="9" y="8"/>
                    <a:pt x="9" y="8"/>
                    <a:pt x="8" y="8"/>
                  </a:cubicBezTo>
                  <a:cubicBezTo>
                    <a:pt x="8" y="8"/>
                    <a:pt x="8" y="8"/>
                    <a:pt x="8" y="7"/>
                  </a:cubicBezTo>
                  <a:cubicBezTo>
                    <a:pt x="8" y="7"/>
                    <a:pt x="8" y="7"/>
                    <a:pt x="9" y="7"/>
                  </a:cubicBezTo>
                  <a:cubicBezTo>
                    <a:pt x="9" y="7"/>
                    <a:pt x="9" y="7"/>
                    <a:pt x="9" y="7"/>
                  </a:cubicBezTo>
                  <a:cubicBezTo>
                    <a:pt x="9" y="7"/>
                    <a:pt x="9" y="7"/>
                    <a:pt x="9" y="7"/>
                  </a:cubicBezTo>
                  <a:cubicBezTo>
                    <a:pt x="9" y="8"/>
                    <a:pt x="9" y="8"/>
                    <a:pt x="9" y="8"/>
                  </a:cubicBezTo>
                  <a:cubicBezTo>
                    <a:pt x="9" y="8"/>
                    <a:pt x="10" y="7"/>
                    <a:pt x="10" y="7"/>
                  </a:cubicBezTo>
                  <a:cubicBezTo>
                    <a:pt x="10" y="7"/>
                    <a:pt x="10" y="7"/>
                    <a:pt x="10" y="7"/>
                  </a:cubicBezTo>
                  <a:cubicBezTo>
                    <a:pt x="10" y="7"/>
                    <a:pt x="10" y="7"/>
                    <a:pt x="10" y="6"/>
                  </a:cubicBezTo>
                  <a:cubicBezTo>
                    <a:pt x="10" y="6"/>
                    <a:pt x="10" y="6"/>
                    <a:pt x="10" y="6"/>
                  </a:cubicBezTo>
                  <a:cubicBezTo>
                    <a:pt x="9" y="6"/>
                    <a:pt x="9" y="6"/>
                    <a:pt x="9" y="6"/>
                  </a:cubicBezTo>
                  <a:cubicBezTo>
                    <a:pt x="9" y="6"/>
                    <a:pt x="8" y="5"/>
                    <a:pt x="8" y="4"/>
                  </a:cubicBezTo>
                  <a:cubicBezTo>
                    <a:pt x="8" y="4"/>
                    <a:pt x="8" y="4"/>
                    <a:pt x="8" y="3"/>
                  </a:cubicBezTo>
                  <a:cubicBezTo>
                    <a:pt x="9" y="3"/>
                    <a:pt x="9" y="3"/>
                    <a:pt x="9" y="3"/>
                  </a:cubicBezTo>
                  <a:cubicBezTo>
                    <a:pt x="9" y="3"/>
                    <a:pt x="9" y="2"/>
                    <a:pt x="9" y="2"/>
                  </a:cubicBezTo>
                  <a:cubicBezTo>
                    <a:pt x="9" y="2"/>
                    <a:pt x="9" y="2"/>
                    <a:pt x="8" y="1"/>
                  </a:cubicBezTo>
                  <a:cubicBezTo>
                    <a:pt x="8" y="1"/>
                    <a:pt x="8" y="1"/>
                    <a:pt x="8" y="0"/>
                  </a:cubicBezTo>
                  <a:cubicBezTo>
                    <a:pt x="8" y="0"/>
                    <a:pt x="8" y="0"/>
                    <a:pt x="7" y="0"/>
                  </a:cubicBezTo>
                  <a:cubicBezTo>
                    <a:pt x="7" y="0"/>
                    <a:pt x="7" y="0"/>
                    <a:pt x="7" y="0"/>
                  </a:cubicBezTo>
                  <a:cubicBezTo>
                    <a:pt x="7" y="0"/>
                    <a:pt x="7" y="0"/>
                    <a:pt x="7" y="0"/>
                  </a:cubicBezTo>
                  <a:cubicBezTo>
                    <a:pt x="6" y="1"/>
                    <a:pt x="6" y="1"/>
                    <a:pt x="6" y="1"/>
                  </a:cubicBezTo>
                  <a:cubicBezTo>
                    <a:pt x="6" y="1"/>
                    <a:pt x="6" y="1"/>
                    <a:pt x="6" y="1"/>
                  </a:cubicBezTo>
                  <a:cubicBezTo>
                    <a:pt x="5" y="1"/>
                    <a:pt x="5" y="2"/>
                    <a:pt x="5" y="2"/>
                  </a:cubicBezTo>
                  <a:cubicBezTo>
                    <a:pt x="5" y="3"/>
                    <a:pt x="5" y="3"/>
                    <a:pt x="6" y="5"/>
                  </a:cubicBezTo>
                  <a:cubicBezTo>
                    <a:pt x="7" y="6"/>
                    <a:pt x="7" y="7"/>
                    <a:pt x="7" y="7"/>
                  </a:cubicBezTo>
                  <a:cubicBezTo>
                    <a:pt x="7" y="9"/>
                    <a:pt x="6" y="10"/>
                    <a:pt x="3" y="10"/>
                  </a:cubicBezTo>
                  <a:cubicBezTo>
                    <a:pt x="1" y="11"/>
                    <a:pt x="0" y="11"/>
                    <a:pt x="0" y="13"/>
                  </a:cubicBezTo>
                  <a:cubicBezTo>
                    <a:pt x="0" y="13"/>
                    <a:pt x="0" y="13"/>
                    <a:pt x="1" y="13"/>
                  </a:cubicBezTo>
                  <a:cubicBezTo>
                    <a:pt x="2" y="13"/>
                    <a:pt x="2" y="13"/>
                    <a:pt x="2" y="13"/>
                  </a:cubicBezTo>
                  <a:cubicBezTo>
                    <a:pt x="2" y="13"/>
                    <a:pt x="2" y="13"/>
                    <a:pt x="2" y="13"/>
                  </a:cubicBezTo>
                  <a:cubicBezTo>
                    <a:pt x="2" y="13"/>
                    <a:pt x="2" y="13"/>
                    <a:pt x="3" y="12"/>
                  </a:cubicBezTo>
                  <a:cubicBezTo>
                    <a:pt x="3" y="12"/>
                    <a:pt x="3" y="12"/>
                    <a:pt x="4" y="11"/>
                  </a:cubicBezTo>
                  <a:cubicBezTo>
                    <a:pt x="4" y="11"/>
                    <a:pt x="4" y="11"/>
                    <a:pt x="4" y="11"/>
                  </a:cubicBezTo>
                  <a:cubicBezTo>
                    <a:pt x="5" y="11"/>
                    <a:pt x="5" y="11"/>
                    <a:pt x="5" y="11"/>
                  </a:cubicBezTo>
                  <a:cubicBezTo>
                    <a:pt x="5" y="11"/>
                    <a:pt x="5" y="11"/>
                    <a:pt x="5" y="11"/>
                  </a:cubicBezTo>
                  <a:cubicBezTo>
                    <a:pt x="5" y="11"/>
                    <a:pt x="5" y="11"/>
                    <a:pt x="5" y="11"/>
                  </a:cubicBezTo>
                  <a:cubicBezTo>
                    <a:pt x="5" y="11"/>
                    <a:pt x="5" y="11"/>
                    <a:pt x="5" y="12"/>
                  </a:cubicBezTo>
                  <a:cubicBezTo>
                    <a:pt x="4" y="12"/>
                    <a:pt x="4" y="12"/>
                    <a:pt x="4" y="13"/>
                  </a:cubicBezTo>
                  <a:cubicBezTo>
                    <a:pt x="4" y="13"/>
                    <a:pt x="4" y="13"/>
                    <a:pt x="5"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78">
              <a:extLst>
                <a:ext uri="{FF2B5EF4-FFF2-40B4-BE49-F238E27FC236}">
                  <a16:creationId xmlns:a16="http://schemas.microsoft.com/office/drawing/2014/main" id="{AB26C57B-EC1A-46D5-878A-41C0945C537D}"/>
                </a:ext>
              </a:extLst>
            </p:cNvPr>
            <p:cNvSpPr>
              <a:spLocks/>
            </p:cNvSpPr>
            <p:nvPr userDrawn="1"/>
          </p:nvSpPr>
          <p:spPr bwMode="auto">
            <a:xfrm>
              <a:off x="378" y="167"/>
              <a:ext cx="8" cy="4"/>
            </a:xfrm>
            <a:custGeom>
              <a:avLst/>
              <a:gdLst>
                <a:gd name="T0" fmla="*/ 0 w 4"/>
                <a:gd name="T1" fmla="*/ 1 h 2"/>
                <a:gd name="T2" fmla="*/ 1 w 4"/>
                <a:gd name="T3" fmla="*/ 1 h 2"/>
                <a:gd name="T4" fmla="*/ 2 w 4"/>
                <a:gd name="T5" fmla="*/ 2 h 2"/>
                <a:gd name="T6" fmla="*/ 2 w 4"/>
                <a:gd name="T7" fmla="*/ 2 h 2"/>
                <a:gd name="T8" fmla="*/ 3 w 4"/>
                <a:gd name="T9" fmla="*/ 2 h 2"/>
                <a:gd name="T10" fmla="*/ 4 w 4"/>
                <a:gd name="T11" fmla="*/ 1 h 2"/>
                <a:gd name="T12" fmla="*/ 3 w 4"/>
                <a:gd name="T13" fmla="*/ 1 h 2"/>
                <a:gd name="T14" fmla="*/ 3 w 4"/>
                <a:gd name="T15" fmla="*/ 1 h 2"/>
                <a:gd name="T16" fmla="*/ 3 w 4"/>
                <a:gd name="T17" fmla="*/ 1 h 2"/>
                <a:gd name="T18" fmla="*/ 1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2" y="2"/>
                    <a:pt x="2" y="2"/>
                    <a:pt x="2" y="2"/>
                  </a:cubicBezTo>
                  <a:cubicBezTo>
                    <a:pt x="2" y="2"/>
                    <a:pt x="2" y="2"/>
                    <a:pt x="2" y="2"/>
                  </a:cubicBezTo>
                  <a:cubicBezTo>
                    <a:pt x="3" y="2"/>
                    <a:pt x="3" y="2"/>
                    <a:pt x="3" y="2"/>
                  </a:cubicBezTo>
                  <a:cubicBezTo>
                    <a:pt x="3" y="2"/>
                    <a:pt x="4" y="2"/>
                    <a:pt x="4" y="1"/>
                  </a:cubicBezTo>
                  <a:cubicBezTo>
                    <a:pt x="4" y="1"/>
                    <a:pt x="3" y="1"/>
                    <a:pt x="3" y="1"/>
                  </a:cubicBezTo>
                  <a:cubicBezTo>
                    <a:pt x="3" y="1"/>
                    <a:pt x="3" y="1"/>
                    <a:pt x="3" y="1"/>
                  </a:cubicBezTo>
                  <a:cubicBezTo>
                    <a:pt x="3" y="1"/>
                    <a:pt x="3" y="1"/>
                    <a:pt x="3" y="1"/>
                  </a:cubicBezTo>
                  <a:cubicBezTo>
                    <a:pt x="2" y="0"/>
                    <a:pt x="2" y="0"/>
                    <a:pt x="1"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79">
              <a:extLst>
                <a:ext uri="{FF2B5EF4-FFF2-40B4-BE49-F238E27FC236}">
                  <a16:creationId xmlns:a16="http://schemas.microsoft.com/office/drawing/2014/main" id="{FC05B603-6921-4B1D-94A1-915EFB4598A9}"/>
                </a:ext>
              </a:extLst>
            </p:cNvPr>
            <p:cNvSpPr>
              <a:spLocks/>
            </p:cNvSpPr>
            <p:nvPr userDrawn="1"/>
          </p:nvSpPr>
          <p:spPr bwMode="auto">
            <a:xfrm>
              <a:off x="401" y="169"/>
              <a:ext cx="6" cy="2"/>
            </a:xfrm>
            <a:custGeom>
              <a:avLst/>
              <a:gdLst>
                <a:gd name="T0" fmla="*/ 0 w 3"/>
                <a:gd name="T1" fmla="*/ 1 h 1"/>
                <a:gd name="T2" fmla="*/ 1 w 3"/>
                <a:gd name="T3" fmla="*/ 1 h 1"/>
                <a:gd name="T4" fmla="*/ 1 w 3"/>
                <a:gd name="T5" fmla="*/ 1 h 1"/>
                <a:gd name="T6" fmla="*/ 1 w 3"/>
                <a:gd name="T7" fmla="*/ 1 h 1"/>
                <a:gd name="T8" fmla="*/ 1 w 3"/>
                <a:gd name="T9" fmla="*/ 1 h 1"/>
                <a:gd name="T10" fmla="*/ 2 w 3"/>
                <a:gd name="T11" fmla="*/ 1 h 1"/>
                <a:gd name="T12" fmla="*/ 3 w 3"/>
                <a:gd name="T13" fmla="*/ 0 h 1"/>
                <a:gd name="T14" fmla="*/ 3 w 3"/>
                <a:gd name="T15" fmla="*/ 0 h 1"/>
                <a:gd name="T16" fmla="*/ 2 w 3"/>
                <a:gd name="T17" fmla="*/ 0 h 1"/>
                <a:gd name="T18" fmla="*/ 0 w 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0" y="1"/>
                  </a:moveTo>
                  <a:cubicBezTo>
                    <a:pt x="1" y="1"/>
                    <a:pt x="1" y="1"/>
                    <a:pt x="1" y="1"/>
                  </a:cubicBezTo>
                  <a:cubicBezTo>
                    <a:pt x="1" y="1"/>
                    <a:pt x="1" y="1"/>
                    <a:pt x="1" y="1"/>
                  </a:cubicBezTo>
                  <a:cubicBezTo>
                    <a:pt x="1" y="1"/>
                    <a:pt x="1" y="1"/>
                    <a:pt x="1" y="1"/>
                  </a:cubicBezTo>
                  <a:cubicBezTo>
                    <a:pt x="1" y="1"/>
                    <a:pt x="1" y="1"/>
                    <a:pt x="1" y="1"/>
                  </a:cubicBezTo>
                  <a:cubicBezTo>
                    <a:pt x="2" y="1"/>
                    <a:pt x="2" y="1"/>
                    <a:pt x="2" y="1"/>
                  </a:cubicBezTo>
                  <a:cubicBezTo>
                    <a:pt x="2" y="1"/>
                    <a:pt x="2" y="1"/>
                    <a:pt x="3" y="0"/>
                  </a:cubicBezTo>
                  <a:cubicBezTo>
                    <a:pt x="3" y="0"/>
                    <a:pt x="3" y="0"/>
                    <a:pt x="3" y="0"/>
                  </a:cubicBezTo>
                  <a:cubicBezTo>
                    <a:pt x="3" y="0"/>
                    <a:pt x="3"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80">
              <a:extLst>
                <a:ext uri="{FF2B5EF4-FFF2-40B4-BE49-F238E27FC236}">
                  <a16:creationId xmlns:a16="http://schemas.microsoft.com/office/drawing/2014/main" id="{DF962E7F-D697-4494-A326-A2FCF42E7442}"/>
                </a:ext>
              </a:extLst>
            </p:cNvPr>
            <p:cNvSpPr>
              <a:spLocks/>
            </p:cNvSpPr>
            <p:nvPr userDrawn="1"/>
          </p:nvSpPr>
          <p:spPr bwMode="auto">
            <a:xfrm>
              <a:off x="374" y="116"/>
              <a:ext cx="6" cy="6"/>
            </a:xfrm>
            <a:custGeom>
              <a:avLst/>
              <a:gdLst>
                <a:gd name="T0" fmla="*/ 1 w 3"/>
                <a:gd name="T1" fmla="*/ 3 h 3"/>
                <a:gd name="T2" fmla="*/ 1 w 3"/>
                <a:gd name="T3" fmla="*/ 3 h 3"/>
                <a:gd name="T4" fmla="*/ 2 w 3"/>
                <a:gd name="T5" fmla="*/ 2 h 3"/>
                <a:gd name="T6" fmla="*/ 3 w 3"/>
                <a:gd name="T7" fmla="*/ 0 h 3"/>
                <a:gd name="T8" fmla="*/ 2 w 3"/>
                <a:gd name="T9" fmla="*/ 0 h 3"/>
                <a:gd name="T10" fmla="*/ 2 w 3"/>
                <a:gd name="T11" fmla="*/ 0 h 3"/>
                <a:gd name="T12" fmla="*/ 2 w 3"/>
                <a:gd name="T13" fmla="*/ 0 h 3"/>
                <a:gd name="T14" fmla="*/ 1 w 3"/>
                <a:gd name="T15" fmla="*/ 1 h 3"/>
                <a:gd name="T16" fmla="*/ 0 w 3"/>
                <a:gd name="T17" fmla="*/ 2 h 3"/>
                <a:gd name="T18" fmla="*/ 0 w 3"/>
                <a:gd name="T19" fmla="*/ 2 h 3"/>
                <a:gd name="T20" fmla="*/ 1 w 3"/>
                <a:gd name="T21" fmla="*/ 2 h 3"/>
                <a:gd name="T22" fmla="*/ 1 w 3"/>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1" y="3"/>
                  </a:moveTo>
                  <a:cubicBezTo>
                    <a:pt x="1" y="3"/>
                    <a:pt x="1" y="3"/>
                    <a:pt x="1" y="3"/>
                  </a:cubicBezTo>
                  <a:cubicBezTo>
                    <a:pt x="1" y="3"/>
                    <a:pt x="1" y="3"/>
                    <a:pt x="2" y="2"/>
                  </a:cubicBezTo>
                  <a:cubicBezTo>
                    <a:pt x="2" y="1"/>
                    <a:pt x="3" y="1"/>
                    <a:pt x="3" y="0"/>
                  </a:cubicBezTo>
                  <a:cubicBezTo>
                    <a:pt x="3" y="0"/>
                    <a:pt x="2" y="0"/>
                    <a:pt x="2" y="0"/>
                  </a:cubicBezTo>
                  <a:cubicBezTo>
                    <a:pt x="2" y="0"/>
                    <a:pt x="2" y="0"/>
                    <a:pt x="2" y="0"/>
                  </a:cubicBezTo>
                  <a:cubicBezTo>
                    <a:pt x="2" y="0"/>
                    <a:pt x="2" y="0"/>
                    <a:pt x="2" y="0"/>
                  </a:cubicBezTo>
                  <a:cubicBezTo>
                    <a:pt x="2" y="1"/>
                    <a:pt x="1" y="1"/>
                    <a:pt x="1" y="1"/>
                  </a:cubicBezTo>
                  <a:cubicBezTo>
                    <a:pt x="0" y="1"/>
                    <a:pt x="0" y="1"/>
                    <a:pt x="0" y="2"/>
                  </a:cubicBezTo>
                  <a:cubicBezTo>
                    <a:pt x="0" y="2"/>
                    <a:pt x="0" y="2"/>
                    <a:pt x="0" y="2"/>
                  </a:cubicBezTo>
                  <a:cubicBezTo>
                    <a:pt x="1" y="2"/>
                    <a:pt x="1" y="2"/>
                    <a:pt x="1" y="2"/>
                  </a:cubicBezTo>
                  <a:lnTo>
                    <a:pt x="1" y="3"/>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81">
              <a:extLst>
                <a:ext uri="{FF2B5EF4-FFF2-40B4-BE49-F238E27FC236}">
                  <a16:creationId xmlns:a16="http://schemas.microsoft.com/office/drawing/2014/main" id="{491A913C-A719-4339-840F-F023A43BC8BE}"/>
                </a:ext>
              </a:extLst>
            </p:cNvPr>
            <p:cNvSpPr>
              <a:spLocks/>
            </p:cNvSpPr>
            <p:nvPr userDrawn="1"/>
          </p:nvSpPr>
          <p:spPr bwMode="auto">
            <a:xfrm>
              <a:off x="367" y="116"/>
              <a:ext cx="5" cy="6"/>
            </a:xfrm>
            <a:custGeom>
              <a:avLst/>
              <a:gdLst>
                <a:gd name="T0" fmla="*/ 1 w 2"/>
                <a:gd name="T1" fmla="*/ 0 h 3"/>
                <a:gd name="T2" fmla="*/ 0 w 2"/>
                <a:gd name="T3" fmla="*/ 0 h 3"/>
                <a:gd name="T4" fmla="*/ 0 w 2"/>
                <a:gd name="T5" fmla="*/ 0 h 3"/>
                <a:gd name="T6" fmla="*/ 0 w 2"/>
                <a:gd name="T7" fmla="*/ 0 h 3"/>
                <a:gd name="T8" fmla="*/ 0 w 2"/>
                <a:gd name="T9" fmla="*/ 1 h 3"/>
                <a:gd name="T10" fmla="*/ 1 w 2"/>
                <a:gd name="T11" fmla="*/ 2 h 3"/>
                <a:gd name="T12" fmla="*/ 1 w 2"/>
                <a:gd name="T13" fmla="*/ 3 h 3"/>
                <a:gd name="T14" fmla="*/ 2 w 2"/>
                <a:gd name="T15" fmla="*/ 3 h 3"/>
                <a:gd name="T16" fmla="*/ 2 w 2"/>
                <a:gd name="T17" fmla="*/ 3 h 3"/>
                <a:gd name="T18" fmla="*/ 2 w 2"/>
                <a:gd name="T19" fmla="*/ 3 h 3"/>
                <a:gd name="T20" fmla="*/ 2 w 2"/>
                <a:gd name="T21" fmla="*/ 2 h 3"/>
                <a:gd name="T22" fmla="*/ 2 w 2"/>
                <a:gd name="T23" fmla="*/ 2 h 3"/>
                <a:gd name="T24" fmla="*/ 2 w 2"/>
                <a:gd name="T25" fmla="*/ 2 h 3"/>
                <a:gd name="T26" fmla="*/ 2 w 2"/>
                <a:gd name="T27" fmla="*/ 1 h 3"/>
                <a:gd name="T28" fmla="*/ 1 w 2"/>
                <a:gd name="T29" fmla="*/ 1 h 3"/>
                <a:gd name="T30" fmla="*/ 1 w 2"/>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3">
                  <a:moveTo>
                    <a:pt x="1" y="0"/>
                  </a:moveTo>
                  <a:cubicBezTo>
                    <a:pt x="0" y="0"/>
                    <a:pt x="0" y="0"/>
                    <a:pt x="0" y="0"/>
                  </a:cubicBezTo>
                  <a:cubicBezTo>
                    <a:pt x="0" y="0"/>
                    <a:pt x="0" y="0"/>
                    <a:pt x="0" y="0"/>
                  </a:cubicBezTo>
                  <a:cubicBezTo>
                    <a:pt x="0" y="0"/>
                    <a:pt x="0" y="0"/>
                    <a:pt x="0" y="0"/>
                  </a:cubicBezTo>
                  <a:cubicBezTo>
                    <a:pt x="0" y="1"/>
                    <a:pt x="0" y="1"/>
                    <a:pt x="0" y="1"/>
                  </a:cubicBezTo>
                  <a:cubicBezTo>
                    <a:pt x="0" y="1"/>
                    <a:pt x="0" y="2"/>
                    <a:pt x="1" y="2"/>
                  </a:cubicBezTo>
                  <a:cubicBezTo>
                    <a:pt x="1" y="3"/>
                    <a:pt x="1" y="3"/>
                    <a:pt x="1" y="3"/>
                  </a:cubicBezTo>
                  <a:cubicBezTo>
                    <a:pt x="1" y="3"/>
                    <a:pt x="2" y="3"/>
                    <a:pt x="2" y="3"/>
                  </a:cubicBezTo>
                  <a:cubicBezTo>
                    <a:pt x="2" y="3"/>
                    <a:pt x="2" y="3"/>
                    <a:pt x="2" y="3"/>
                  </a:cubicBezTo>
                  <a:cubicBezTo>
                    <a:pt x="2" y="3"/>
                    <a:pt x="2" y="3"/>
                    <a:pt x="2" y="3"/>
                  </a:cubicBezTo>
                  <a:cubicBezTo>
                    <a:pt x="2" y="2"/>
                    <a:pt x="2" y="2"/>
                    <a:pt x="2" y="2"/>
                  </a:cubicBezTo>
                  <a:cubicBezTo>
                    <a:pt x="2" y="2"/>
                    <a:pt x="2" y="2"/>
                    <a:pt x="2" y="2"/>
                  </a:cubicBezTo>
                  <a:cubicBezTo>
                    <a:pt x="2" y="2"/>
                    <a:pt x="2" y="2"/>
                    <a:pt x="2" y="2"/>
                  </a:cubicBezTo>
                  <a:cubicBezTo>
                    <a:pt x="2" y="1"/>
                    <a:pt x="2" y="1"/>
                    <a:pt x="2" y="1"/>
                  </a:cubicBezTo>
                  <a:cubicBezTo>
                    <a:pt x="1" y="1"/>
                    <a:pt x="1" y="1"/>
                    <a:pt x="1" y="1"/>
                  </a:cubicBezTo>
                  <a:lnTo>
                    <a:pt x="1" y="0"/>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82">
              <a:extLst>
                <a:ext uri="{FF2B5EF4-FFF2-40B4-BE49-F238E27FC236}">
                  <a16:creationId xmlns:a16="http://schemas.microsoft.com/office/drawing/2014/main" id="{F469A1AC-6248-4D49-817B-CB1836CCFE95}"/>
                </a:ext>
              </a:extLst>
            </p:cNvPr>
            <p:cNvSpPr>
              <a:spLocks/>
            </p:cNvSpPr>
            <p:nvPr userDrawn="1"/>
          </p:nvSpPr>
          <p:spPr bwMode="auto">
            <a:xfrm>
              <a:off x="370" y="125"/>
              <a:ext cx="8" cy="10"/>
            </a:xfrm>
            <a:custGeom>
              <a:avLst/>
              <a:gdLst>
                <a:gd name="T0" fmla="*/ 2 w 4"/>
                <a:gd name="T1" fmla="*/ 1 h 5"/>
                <a:gd name="T2" fmla="*/ 2 w 4"/>
                <a:gd name="T3" fmla="*/ 1 h 5"/>
                <a:gd name="T4" fmla="*/ 1 w 4"/>
                <a:gd name="T5" fmla="*/ 1 h 5"/>
                <a:gd name="T6" fmla="*/ 1 w 4"/>
                <a:gd name="T7" fmla="*/ 0 h 5"/>
                <a:gd name="T8" fmla="*/ 0 w 4"/>
                <a:gd name="T9" fmla="*/ 0 h 5"/>
                <a:gd name="T10" fmla="*/ 0 w 4"/>
                <a:gd name="T11" fmla="*/ 1 h 5"/>
                <a:gd name="T12" fmla="*/ 0 w 4"/>
                <a:gd name="T13" fmla="*/ 2 h 5"/>
                <a:gd name="T14" fmla="*/ 1 w 4"/>
                <a:gd name="T15" fmla="*/ 3 h 5"/>
                <a:gd name="T16" fmla="*/ 2 w 4"/>
                <a:gd name="T17" fmla="*/ 5 h 5"/>
                <a:gd name="T18" fmla="*/ 3 w 4"/>
                <a:gd name="T19" fmla="*/ 3 h 5"/>
                <a:gd name="T20" fmla="*/ 3 w 4"/>
                <a:gd name="T21" fmla="*/ 2 h 5"/>
                <a:gd name="T22" fmla="*/ 4 w 4"/>
                <a:gd name="T23" fmla="*/ 1 h 5"/>
                <a:gd name="T24" fmla="*/ 3 w 4"/>
                <a:gd name="T25" fmla="*/ 0 h 5"/>
                <a:gd name="T26" fmla="*/ 3 w 4"/>
                <a:gd name="T27" fmla="*/ 0 h 5"/>
                <a:gd name="T28" fmla="*/ 3 w 4"/>
                <a:gd name="T29" fmla="*/ 1 h 5"/>
                <a:gd name="T30" fmla="*/ 2 w 4"/>
                <a:gd name="T3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5">
                  <a:moveTo>
                    <a:pt x="2" y="1"/>
                  </a:moveTo>
                  <a:cubicBezTo>
                    <a:pt x="2" y="1"/>
                    <a:pt x="2" y="1"/>
                    <a:pt x="2" y="1"/>
                  </a:cubicBezTo>
                  <a:cubicBezTo>
                    <a:pt x="1" y="1"/>
                    <a:pt x="1" y="1"/>
                    <a:pt x="1" y="1"/>
                  </a:cubicBezTo>
                  <a:cubicBezTo>
                    <a:pt x="1" y="1"/>
                    <a:pt x="1" y="0"/>
                    <a:pt x="1" y="0"/>
                  </a:cubicBezTo>
                  <a:cubicBezTo>
                    <a:pt x="1" y="0"/>
                    <a:pt x="0" y="0"/>
                    <a:pt x="0" y="0"/>
                  </a:cubicBezTo>
                  <a:cubicBezTo>
                    <a:pt x="0" y="0"/>
                    <a:pt x="0" y="0"/>
                    <a:pt x="0" y="1"/>
                  </a:cubicBezTo>
                  <a:cubicBezTo>
                    <a:pt x="0" y="1"/>
                    <a:pt x="0" y="1"/>
                    <a:pt x="0" y="2"/>
                  </a:cubicBezTo>
                  <a:cubicBezTo>
                    <a:pt x="0" y="2"/>
                    <a:pt x="1" y="3"/>
                    <a:pt x="1" y="3"/>
                  </a:cubicBezTo>
                  <a:cubicBezTo>
                    <a:pt x="1" y="4"/>
                    <a:pt x="1" y="5"/>
                    <a:pt x="2" y="5"/>
                  </a:cubicBezTo>
                  <a:cubicBezTo>
                    <a:pt x="2" y="5"/>
                    <a:pt x="3" y="4"/>
                    <a:pt x="3" y="3"/>
                  </a:cubicBezTo>
                  <a:cubicBezTo>
                    <a:pt x="3" y="2"/>
                    <a:pt x="3" y="2"/>
                    <a:pt x="3" y="2"/>
                  </a:cubicBezTo>
                  <a:cubicBezTo>
                    <a:pt x="4" y="1"/>
                    <a:pt x="4" y="1"/>
                    <a:pt x="4" y="1"/>
                  </a:cubicBezTo>
                  <a:cubicBezTo>
                    <a:pt x="4" y="0"/>
                    <a:pt x="4" y="0"/>
                    <a:pt x="3" y="0"/>
                  </a:cubicBezTo>
                  <a:cubicBezTo>
                    <a:pt x="3" y="0"/>
                    <a:pt x="3" y="0"/>
                    <a:pt x="3" y="0"/>
                  </a:cubicBezTo>
                  <a:cubicBezTo>
                    <a:pt x="3" y="1"/>
                    <a:pt x="3" y="1"/>
                    <a:pt x="3" y="1"/>
                  </a:cubicBezTo>
                  <a:lnTo>
                    <a:pt x="2"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83">
              <a:extLst>
                <a:ext uri="{FF2B5EF4-FFF2-40B4-BE49-F238E27FC236}">
                  <a16:creationId xmlns:a16="http://schemas.microsoft.com/office/drawing/2014/main" id="{DE023DF2-41B3-45BD-8202-6C41AC05D070}"/>
                </a:ext>
              </a:extLst>
            </p:cNvPr>
            <p:cNvSpPr>
              <a:spLocks/>
            </p:cNvSpPr>
            <p:nvPr userDrawn="1"/>
          </p:nvSpPr>
          <p:spPr bwMode="auto">
            <a:xfrm>
              <a:off x="372" y="127"/>
              <a:ext cx="4" cy="6"/>
            </a:xfrm>
            <a:custGeom>
              <a:avLst/>
              <a:gdLst>
                <a:gd name="T0" fmla="*/ 1 w 2"/>
                <a:gd name="T1" fmla="*/ 0 h 3"/>
                <a:gd name="T2" fmla="*/ 0 w 2"/>
                <a:gd name="T3" fmla="*/ 0 h 3"/>
                <a:gd name="T4" fmla="*/ 0 w 2"/>
                <a:gd name="T5" fmla="*/ 1 h 3"/>
                <a:gd name="T6" fmla="*/ 0 w 2"/>
                <a:gd name="T7" fmla="*/ 1 h 3"/>
                <a:gd name="T8" fmla="*/ 0 w 2"/>
                <a:gd name="T9" fmla="*/ 2 h 3"/>
                <a:gd name="T10" fmla="*/ 0 w 2"/>
                <a:gd name="T11" fmla="*/ 2 h 3"/>
                <a:gd name="T12" fmla="*/ 1 w 2"/>
                <a:gd name="T13" fmla="*/ 3 h 3"/>
                <a:gd name="T14" fmla="*/ 1 w 2"/>
                <a:gd name="T15" fmla="*/ 2 h 3"/>
                <a:gd name="T16" fmla="*/ 2 w 2"/>
                <a:gd name="T17" fmla="*/ 1 h 3"/>
                <a:gd name="T18" fmla="*/ 2 w 2"/>
                <a:gd name="T19" fmla="*/ 1 h 3"/>
                <a:gd name="T20" fmla="*/ 2 w 2"/>
                <a:gd name="T21" fmla="*/ 0 h 3"/>
                <a:gd name="T22" fmla="*/ 1 w 2"/>
                <a:gd name="T23" fmla="*/ 0 h 3"/>
                <a:gd name="T24" fmla="*/ 1 w 2"/>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0"/>
                  </a:moveTo>
                  <a:cubicBezTo>
                    <a:pt x="0" y="0"/>
                    <a:pt x="0" y="0"/>
                    <a:pt x="0" y="0"/>
                  </a:cubicBezTo>
                  <a:cubicBezTo>
                    <a:pt x="0" y="0"/>
                    <a:pt x="0" y="1"/>
                    <a:pt x="0" y="1"/>
                  </a:cubicBezTo>
                  <a:cubicBezTo>
                    <a:pt x="0" y="1"/>
                    <a:pt x="0" y="1"/>
                    <a:pt x="0" y="1"/>
                  </a:cubicBezTo>
                  <a:cubicBezTo>
                    <a:pt x="0" y="2"/>
                    <a:pt x="0" y="2"/>
                    <a:pt x="0" y="2"/>
                  </a:cubicBezTo>
                  <a:cubicBezTo>
                    <a:pt x="0" y="2"/>
                    <a:pt x="0" y="2"/>
                    <a:pt x="0" y="2"/>
                  </a:cubicBezTo>
                  <a:cubicBezTo>
                    <a:pt x="0" y="3"/>
                    <a:pt x="1" y="3"/>
                    <a:pt x="1" y="3"/>
                  </a:cubicBezTo>
                  <a:cubicBezTo>
                    <a:pt x="1" y="3"/>
                    <a:pt x="1" y="3"/>
                    <a:pt x="1" y="2"/>
                  </a:cubicBezTo>
                  <a:cubicBezTo>
                    <a:pt x="2" y="1"/>
                    <a:pt x="2" y="1"/>
                    <a:pt x="2" y="1"/>
                  </a:cubicBezTo>
                  <a:cubicBezTo>
                    <a:pt x="2" y="1"/>
                    <a:pt x="2" y="1"/>
                    <a:pt x="2" y="1"/>
                  </a:cubicBezTo>
                  <a:cubicBezTo>
                    <a:pt x="2" y="1"/>
                    <a:pt x="2" y="1"/>
                    <a:pt x="2" y="0"/>
                  </a:cubicBezTo>
                  <a:cubicBezTo>
                    <a:pt x="1" y="0"/>
                    <a:pt x="1" y="0"/>
                    <a:pt x="1" y="0"/>
                  </a:cubicBezTo>
                  <a:cubicBezTo>
                    <a:pt x="1" y="0"/>
                    <a:pt x="1" y="0"/>
                    <a:pt x="1"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84">
              <a:extLst>
                <a:ext uri="{FF2B5EF4-FFF2-40B4-BE49-F238E27FC236}">
                  <a16:creationId xmlns:a16="http://schemas.microsoft.com/office/drawing/2014/main" id="{ECBBEEA2-27C9-46CF-B058-62D1E81B641D}"/>
                </a:ext>
              </a:extLst>
            </p:cNvPr>
            <p:cNvSpPr>
              <a:spLocks/>
            </p:cNvSpPr>
            <p:nvPr userDrawn="1"/>
          </p:nvSpPr>
          <p:spPr bwMode="auto">
            <a:xfrm>
              <a:off x="213" y="241"/>
              <a:ext cx="73" cy="89"/>
            </a:xfrm>
            <a:custGeom>
              <a:avLst/>
              <a:gdLst>
                <a:gd name="T0" fmla="*/ 32 w 35"/>
                <a:gd name="T1" fmla="*/ 25 h 42"/>
                <a:gd name="T2" fmla="*/ 34 w 35"/>
                <a:gd name="T3" fmla="*/ 25 h 42"/>
                <a:gd name="T4" fmla="*/ 33 w 35"/>
                <a:gd name="T5" fmla="*/ 30 h 42"/>
                <a:gd name="T6" fmla="*/ 33 w 35"/>
                <a:gd name="T7" fmla="*/ 36 h 42"/>
                <a:gd name="T8" fmla="*/ 33 w 35"/>
                <a:gd name="T9" fmla="*/ 38 h 42"/>
                <a:gd name="T10" fmla="*/ 30 w 35"/>
                <a:gd name="T11" fmla="*/ 41 h 42"/>
                <a:gd name="T12" fmla="*/ 28 w 35"/>
                <a:gd name="T13" fmla="*/ 38 h 42"/>
                <a:gd name="T14" fmla="*/ 26 w 35"/>
                <a:gd name="T15" fmla="*/ 38 h 42"/>
                <a:gd name="T16" fmla="*/ 29 w 35"/>
                <a:gd name="T17" fmla="*/ 30 h 42"/>
                <a:gd name="T18" fmla="*/ 27 w 35"/>
                <a:gd name="T19" fmla="*/ 28 h 42"/>
                <a:gd name="T20" fmla="*/ 24 w 35"/>
                <a:gd name="T21" fmla="*/ 33 h 42"/>
                <a:gd name="T22" fmla="*/ 22 w 35"/>
                <a:gd name="T23" fmla="*/ 37 h 42"/>
                <a:gd name="T24" fmla="*/ 18 w 35"/>
                <a:gd name="T25" fmla="*/ 35 h 42"/>
                <a:gd name="T26" fmla="*/ 18 w 35"/>
                <a:gd name="T27" fmla="*/ 31 h 42"/>
                <a:gd name="T28" fmla="*/ 17 w 35"/>
                <a:gd name="T29" fmla="*/ 29 h 42"/>
                <a:gd name="T30" fmla="*/ 22 w 35"/>
                <a:gd name="T31" fmla="*/ 28 h 42"/>
                <a:gd name="T32" fmla="*/ 21 w 35"/>
                <a:gd name="T33" fmla="*/ 20 h 42"/>
                <a:gd name="T34" fmla="*/ 20 w 35"/>
                <a:gd name="T35" fmla="*/ 22 h 42"/>
                <a:gd name="T36" fmla="*/ 14 w 35"/>
                <a:gd name="T37" fmla="*/ 31 h 42"/>
                <a:gd name="T38" fmla="*/ 12 w 35"/>
                <a:gd name="T39" fmla="*/ 29 h 42"/>
                <a:gd name="T40" fmla="*/ 9 w 35"/>
                <a:gd name="T41" fmla="*/ 29 h 42"/>
                <a:gd name="T42" fmla="*/ 9 w 35"/>
                <a:gd name="T43" fmla="*/ 25 h 42"/>
                <a:gd name="T44" fmla="*/ 9 w 35"/>
                <a:gd name="T45" fmla="*/ 23 h 42"/>
                <a:gd name="T46" fmla="*/ 14 w 35"/>
                <a:gd name="T47" fmla="*/ 23 h 42"/>
                <a:gd name="T48" fmla="*/ 8 w 35"/>
                <a:gd name="T49" fmla="*/ 21 h 42"/>
                <a:gd name="T50" fmla="*/ 5 w 35"/>
                <a:gd name="T51" fmla="*/ 20 h 42"/>
                <a:gd name="T52" fmla="*/ 3 w 35"/>
                <a:gd name="T53" fmla="*/ 16 h 42"/>
                <a:gd name="T54" fmla="*/ 1 w 35"/>
                <a:gd name="T55" fmla="*/ 9 h 42"/>
                <a:gd name="T56" fmla="*/ 1 w 35"/>
                <a:gd name="T57" fmla="*/ 7 h 42"/>
                <a:gd name="T58" fmla="*/ 2 w 35"/>
                <a:gd name="T59" fmla="*/ 4 h 42"/>
                <a:gd name="T60" fmla="*/ 2 w 35"/>
                <a:gd name="T61" fmla="*/ 2 h 42"/>
                <a:gd name="T62" fmla="*/ 6 w 35"/>
                <a:gd name="T63" fmla="*/ 7 h 42"/>
                <a:gd name="T64" fmla="*/ 7 w 35"/>
                <a:gd name="T65" fmla="*/ 10 h 42"/>
                <a:gd name="T66" fmla="*/ 8 w 35"/>
                <a:gd name="T67" fmla="*/ 16 h 42"/>
                <a:gd name="T68" fmla="*/ 9 w 35"/>
                <a:gd name="T69" fmla="*/ 9 h 42"/>
                <a:gd name="T70" fmla="*/ 9 w 35"/>
                <a:gd name="T71" fmla="*/ 4 h 42"/>
                <a:gd name="T72" fmla="*/ 10 w 35"/>
                <a:gd name="T73" fmla="*/ 2 h 42"/>
                <a:gd name="T74" fmla="*/ 13 w 35"/>
                <a:gd name="T75" fmla="*/ 0 h 42"/>
                <a:gd name="T76" fmla="*/ 15 w 35"/>
                <a:gd name="T77" fmla="*/ 2 h 42"/>
                <a:gd name="T78" fmla="*/ 17 w 35"/>
                <a:gd name="T79" fmla="*/ 1 h 42"/>
                <a:gd name="T80" fmla="*/ 17 w 35"/>
                <a:gd name="T81" fmla="*/ 9 h 42"/>
                <a:gd name="T82" fmla="*/ 30 w 35"/>
                <a:gd name="T83" fmla="*/ 16 h 42"/>
                <a:gd name="T84" fmla="*/ 24 w 35"/>
                <a:gd name="T85" fmla="*/ 1 h 42"/>
                <a:gd name="T86" fmla="*/ 32 w 35"/>
                <a:gd name="T87" fmla="*/ 2 h 42"/>
                <a:gd name="T88" fmla="*/ 32 w 35"/>
                <a:gd name="T89" fmla="*/ 8 h 42"/>
                <a:gd name="T90" fmla="*/ 23 w 35"/>
                <a:gd name="T91" fmla="*/ 6 h 42"/>
                <a:gd name="T92" fmla="*/ 26 w 35"/>
                <a:gd name="T93" fmla="*/ 10 h 42"/>
                <a:gd name="T94" fmla="*/ 31 w 35"/>
                <a:gd name="T95"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 h="42">
                  <a:moveTo>
                    <a:pt x="30" y="20"/>
                  </a:moveTo>
                  <a:cubicBezTo>
                    <a:pt x="30" y="20"/>
                    <a:pt x="30" y="21"/>
                    <a:pt x="30" y="21"/>
                  </a:cubicBezTo>
                  <a:cubicBezTo>
                    <a:pt x="30" y="23"/>
                    <a:pt x="30" y="23"/>
                    <a:pt x="30" y="23"/>
                  </a:cubicBezTo>
                  <a:cubicBezTo>
                    <a:pt x="31" y="24"/>
                    <a:pt x="31" y="25"/>
                    <a:pt x="32" y="25"/>
                  </a:cubicBezTo>
                  <a:cubicBezTo>
                    <a:pt x="32" y="25"/>
                    <a:pt x="33" y="25"/>
                    <a:pt x="33" y="24"/>
                  </a:cubicBezTo>
                  <a:cubicBezTo>
                    <a:pt x="33" y="24"/>
                    <a:pt x="33" y="24"/>
                    <a:pt x="33" y="24"/>
                  </a:cubicBezTo>
                  <a:cubicBezTo>
                    <a:pt x="33" y="24"/>
                    <a:pt x="33" y="24"/>
                    <a:pt x="33" y="24"/>
                  </a:cubicBezTo>
                  <a:cubicBezTo>
                    <a:pt x="33" y="24"/>
                    <a:pt x="34" y="24"/>
                    <a:pt x="34" y="25"/>
                  </a:cubicBezTo>
                  <a:cubicBezTo>
                    <a:pt x="34" y="25"/>
                    <a:pt x="34" y="25"/>
                    <a:pt x="34" y="25"/>
                  </a:cubicBezTo>
                  <a:cubicBezTo>
                    <a:pt x="34" y="25"/>
                    <a:pt x="34" y="26"/>
                    <a:pt x="34" y="27"/>
                  </a:cubicBezTo>
                  <a:cubicBezTo>
                    <a:pt x="34" y="27"/>
                    <a:pt x="34" y="28"/>
                    <a:pt x="34" y="28"/>
                  </a:cubicBezTo>
                  <a:cubicBezTo>
                    <a:pt x="34" y="29"/>
                    <a:pt x="34" y="29"/>
                    <a:pt x="33" y="30"/>
                  </a:cubicBezTo>
                  <a:cubicBezTo>
                    <a:pt x="34" y="30"/>
                    <a:pt x="34" y="31"/>
                    <a:pt x="34" y="32"/>
                  </a:cubicBezTo>
                  <a:cubicBezTo>
                    <a:pt x="34" y="33"/>
                    <a:pt x="34" y="33"/>
                    <a:pt x="33" y="33"/>
                  </a:cubicBezTo>
                  <a:cubicBezTo>
                    <a:pt x="34" y="34"/>
                    <a:pt x="34" y="34"/>
                    <a:pt x="34" y="35"/>
                  </a:cubicBezTo>
                  <a:cubicBezTo>
                    <a:pt x="34" y="35"/>
                    <a:pt x="34" y="35"/>
                    <a:pt x="33" y="36"/>
                  </a:cubicBezTo>
                  <a:cubicBezTo>
                    <a:pt x="33" y="37"/>
                    <a:pt x="33" y="37"/>
                    <a:pt x="33" y="38"/>
                  </a:cubicBezTo>
                  <a:cubicBezTo>
                    <a:pt x="33" y="38"/>
                    <a:pt x="33" y="38"/>
                    <a:pt x="33" y="38"/>
                  </a:cubicBezTo>
                  <a:cubicBezTo>
                    <a:pt x="33" y="38"/>
                    <a:pt x="33" y="38"/>
                    <a:pt x="33" y="38"/>
                  </a:cubicBezTo>
                  <a:cubicBezTo>
                    <a:pt x="33" y="38"/>
                    <a:pt x="33" y="38"/>
                    <a:pt x="33" y="38"/>
                  </a:cubicBezTo>
                  <a:cubicBezTo>
                    <a:pt x="33" y="37"/>
                    <a:pt x="32" y="37"/>
                    <a:pt x="32" y="37"/>
                  </a:cubicBezTo>
                  <a:cubicBezTo>
                    <a:pt x="32" y="37"/>
                    <a:pt x="32" y="37"/>
                    <a:pt x="32" y="38"/>
                  </a:cubicBezTo>
                  <a:cubicBezTo>
                    <a:pt x="31" y="39"/>
                    <a:pt x="31" y="39"/>
                    <a:pt x="31" y="40"/>
                  </a:cubicBezTo>
                  <a:cubicBezTo>
                    <a:pt x="30" y="40"/>
                    <a:pt x="30" y="40"/>
                    <a:pt x="30" y="41"/>
                  </a:cubicBezTo>
                  <a:cubicBezTo>
                    <a:pt x="30" y="41"/>
                    <a:pt x="30" y="41"/>
                    <a:pt x="30" y="41"/>
                  </a:cubicBezTo>
                  <a:cubicBezTo>
                    <a:pt x="30" y="42"/>
                    <a:pt x="30" y="42"/>
                    <a:pt x="30" y="42"/>
                  </a:cubicBezTo>
                  <a:cubicBezTo>
                    <a:pt x="30" y="42"/>
                    <a:pt x="30" y="42"/>
                    <a:pt x="30" y="42"/>
                  </a:cubicBezTo>
                  <a:cubicBezTo>
                    <a:pt x="29" y="42"/>
                    <a:pt x="28" y="40"/>
                    <a:pt x="28" y="38"/>
                  </a:cubicBezTo>
                  <a:cubicBezTo>
                    <a:pt x="28" y="37"/>
                    <a:pt x="27" y="37"/>
                    <a:pt x="27" y="37"/>
                  </a:cubicBezTo>
                  <a:cubicBezTo>
                    <a:pt x="27" y="37"/>
                    <a:pt x="26" y="37"/>
                    <a:pt x="26" y="38"/>
                  </a:cubicBezTo>
                  <a:cubicBezTo>
                    <a:pt x="26" y="38"/>
                    <a:pt x="26" y="38"/>
                    <a:pt x="26" y="38"/>
                  </a:cubicBezTo>
                  <a:cubicBezTo>
                    <a:pt x="26" y="38"/>
                    <a:pt x="26" y="38"/>
                    <a:pt x="26" y="38"/>
                  </a:cubicBezTo>
                  <a:cubicBezTo>
                    <a:pt x="26" y="38"/>
                    <a:pt x="25" y="38"/>
                    <a:pt x="25" y="37"/>
                  </a:cubicBezTo>
                  <a:cubicBezTo>
                    <a:pt x="25" y="37"/>
                    <a:pt x="25" y="36"/>
                    <a:pt x="25" y="35"/>
                  </a:cubicBezTo>
                  <a:cubicBezTo>
                    <a:pt x="25" y="34"/>
                    <a:pt x="26" y="34"/>
                    <a:pt x="28" y="32"/>
                  </a:cubicBezTo>
                  <a:cubicBezTo>
                    <a:pt x="29" y="32"/>
                    <a:pt x="29" y="31"/>
                    <a:pt x="29" y="30"/>
                  </a:cubicBezTo>
                  <a:cubicBezTo>
                    <a:pt x="29" y="29"/>
                    <a:pt x="29" y="28"/>
                    <a:pt x="28" y="27"/>
                  </a:cubicBezTo>
                  <a:cubicBezTo>
                    <a:pt x="27" y="27"/>
                    <a:pt x="27" y="26"/>
                    <a:pt x="27" y="26"/>
                  </a:cubicBezTo>
                  <a:cubicBezTo>
                    <a:pt x="26" y="26"/>
                    <a:pt x="26" y="27"/>
                    <a:pt x="26" y="27"/>
                  </a:cubicBezTo>
                  <a:cubicBezTo>
                    <a:pt x="26" y="27"/>
                    <a:pt x="26" y="27"/>
                    <a:pt x="27" y="28"/>
                  </a:cubicBezTo>
                  <a:cubicBezTo>
                    <a:pt x="27" y="28"/>
                    <a:pt x="27" y="28"/>
                    <a:pt x="27" y="28"/>
                  </a:cubicBezTo>
                  <a:cubicBezTo>
                    <a:pt x="27" y="28"/>
                    <a:pt x="27" y="29"/>
                    <a:pt x="27" y="29"/>
                  </a:cubicBezTo>
                  <a:cubicBezTo>
                    <a:pt x="26" y="30"/>
                    <a:pt x="26" y="30"/>
                    <a:pt x="26" y="31"/>
                  </a:cubicBezTo>
                  <a:cubicBezTo>
                    <a:pt x="26" y="32"/>
                    <a:pt x="25" y="32"/>
                    <a:pt x="24" y="33"/>
                  </a:cubicBezTo>
                  <a:cubicBezTo>
                    <a:pt x="24" y="33"/>
                    <a:pt x="24" y="34"/>
                    <a:pt x="23" y="34"/>
                  </a:cubicBezTo>
                  <a:cubicBezTo>
                    <a:pt x="23" y="35"/>
                    <a:pt x="23" y="35"/>
                    <a:pt x="23" y="35"/>
                  </a:cubicBezTo>
                  <a:cubicBezTo>
                    <a:pt x="22" y="35"/>
                    <a:pt x="22" y="36"/>
                    <a:pt x="22" y="36"/>
                  </a:cubicBezTo>
                  <a:cubicBezTo>
                    <a:pt x="22" y="37"/>
                    <a:pt x="22" y="37"/>
                    <a:pt x="22" y="37"/>
                  </a:cubicBezTo>
                  <a:cubicBezTo>
                    <a:pt x="22" y="37"/>
                    <a:pt x="21" y="36"/>
                    <a:pt x="20" y="36"/>
                  </a:cubicBezTo>
                  <a:cubicBezTo>
                    <a:pt x="20" y="35"/>
                    <a:pt x="20" y="35"/>
                    <a:pt x="20" y="34"/>
                  </a:cubicBezTo>
                  <a:cubicBezTo>
                    <a:pt x="20" y="35"/>
                    <a:pt x="20" y="35"/>
                    <a:pt x="19" y="35"/>
                  </a:cubicBezTo>
                  <a:cubicBezTo>
                    <a:pt x="18" y="35"/>
                    <a:pt x="18" y="35"/>
                    <a:pt x="18" y="35"/>
                  </a:cubicBezTo>
                  <a:cubicBezTo>
                    <a:pt x="17" y="35"/>
                    <a:pt x="17" y="35"/>
                    <a:pt x="17" y="35"/>
                  </a:cubicBezTo>
                  <a:cubicBezTo>
                    <a:pt x="17" y="35"/>
                    <a:pt x="17" y="35"/>
                    <a:pt x="17" y="35"/>
                  </a:cubicBezTo>
                  <a:cubicBezTo>
                    <a:pt x="17" y="34"/>
                    <a:pt x="17" y="34"/>
                    <a:pt x="17" y="34"/>
                  </a:cubicBezTo>
                  <a:cubicBezTo>
                    <a:pt x="17" y="33"/>
                    <a:pt x="17" y="32"/>
                    <a:pt x="18" y="31"/>
                  </a:cubicBezTo>
                  <a:cubicBezTo>
                    <a:pt x="17" y="31"/>
                    <a:pt x="17" y="30"/>
                    <a:pt x="16" y="30"/>
                  </a:cubicBezTo>
                  <a:cubicBezTo>
                    <a:pt x="16" y="30"/>
                    <a:pt x="16" y="30"/>
                    <a:pt x="16" y="30"/>
                  </a:cubicBezTo>
                  <a:cubicBezTo>
                    <a:pt x="16" y="30"/>
                    <a:pt x="16" y="30"/>
                    <a:pt x="16" y="30"/>
                  </a:cubicBezTo>
                  <a:cubicBezTo>
                    <a:pt x="17" y="29"/>
                    <a:pt x="17" y="29"/>
                    <a:pt x="17" y="29"/>
                  </a:cubicBezTo>
                  <a:cubicBezTo>
                    <a:pt x="17" y="29"/>
                    <a:pt x="18" y="28"/>
                    <a:pt x="19" y="28"/>
                  </a:cubicBezTo>
                  <a:cubicBezTo>
                    <a:pt x="19" y="28"/>
                    <a:pt x="20" y="28"/>
                    <a:pt x="21" y="29"/>
                  </a:cubicBezTo>
                  <a:cubicBezTo>
                    <a:pt x="21" y="29"/>
                    <a:pt x="21" y="29"/>
                    <a:pt x="22" y="29"/>
                  </a:cubicBezTo>
                  <a:cubicBezTo>
                    <a:pt x="22" y="29"/>
                    <a:pt x="22" y="29"/>
                    <a:pt x="22" y="28"/>
                  </a:cubicBezTo>
                  <a:cubicBezTo>
                    <a:pt x="22" y="28"/>
                    <a:pt x="22" y="27"/>
                    <a:pt x="21" y="25"/>
                  </a:cubicBezTo>
                  <a:cubicBezTo>
                    <a:pt x="21" y="24"/>
                    <a:pt x="21" y="23"/>
                    <a:pt x="21" y="23"/>
                  </a:cubicBezTo>
                  <a:cubicBezTo>
                    <a:pt x="21" y="22"/>
                    <a:pt x="21" y="20"/>
                    <a:pt x="22" y="20"/>
                  </a:cubicBezTo>
                  <a:cubicBezTo>
                    <a:pt x="22" y="20"/>
                    <a:pt x="21" y="20"/>
                    <a:pt x="21" y="20"/>
                  </a:cubicBezTo>
                  <a:cubicBezTo>
                    <a:pt x="21" y="20"/>
                    <a:pt x="20" y="20"/>
                    <a:pt x="20" y="20"/>
                  </a:cubicBezTo>
                  <a:cubicBezTo>
                    <a:pt x="20" y="20"/>
                    <a:pt x="19" y="21"/>
                    <a:pt x="19" y="21"/>
                  </a:cubicBezTo>
                  <a:cubicBezTo>
                    <a:pt x="19" y="21"/>
                    <a:pt x="19" y="21"/>
                    <a:pt x="20" y="21"/>
                  </a:cubicBezTo>
                  <a:cubicBezTo>
                    <a:pt x="20" y="21"/>
                    <a:pt x="20" y="21"/>
                    <a:pt x="20" y="22"/>
                  </a:cubicBezTo>
                  <a:cubicBezTo>
                    <a:pt x="20" y="23"/>
                    <a:pt x="19" y="24"/>
                    <a:pt x="18" y="24"/>
                  </a:cubicBezTo>
                  <a:cubicBezTo>
                    <a:pt x="18" y="26"/>
                    <a:pt x="17" y="26"/>
                    <a:pt x="16" y="27"/>
                  </a:cubicBezTo>
                  <a:cubicBezTo>
                    <a:pt x="16" y="27"/>
                    <a:pt x="16" y="28"/>
                    <a:pt x="16" y="28"/>
                  </a:cubicBezTo>
                  <a:cubicBezTo>
                    <a:pt x="15" y="30"/>
                    <a:pt x="14" y="30"/>
                    <a:pt x="14" y="31"/>
                  </a:cubicBezTo>
                  <a:cubicBezTo>
                    <a:pt x="14" y="31"/>
                    <a:pt x="14" y="31"/>
                    <a:pt x="14" y="31"/>
                  </a:cubicBezTo>
                  <a:cubicBezTo>
                    <a:pt x="14" y="31"/>
                    <a:pt x="14" y="31"/>
                    <a:pt x="13" y="31"/>
                  </a:cubicBezTo>
                  <a:cubicBezTo>
                    <a:pt x="13" y="30"/>
                    <a:pt x="13" y="30"/>
                    <a:pt x="13" y="30"/>
                  </a:cubicBezTo>
                  <a:cubicBezTo>
                    <a:pt x="13" y="30"/>
                    <a:pt x="12" y="30"/>
                    <a:pt x="12" y="29"/>
                  </a:cubicBezTo>
                  <a:cubicBezTo>
                    <a:pt x="12" y="29"/>
                    <a:pt x="12" y="29"/>
                    <a:pt x="12" y="29"/>
                  </a:cubicBezTo>
                  <a:cubicBezTo>
                    <a:pt x="11" y="29"/>
                    <a:pt x="11" y="29"/>
                    <a:pt x="11" y="29"/>
                  </a:cubicBezTo>
                  <a:cubicBezTo>
                    <a:pt x="11" y="29"/>
                    <a:pt x="11" y="29"/>
                    <a:pt x="11" y="29"/>
                  </a:cubicBezTo>
                  <a:cubicBezTo>
                    <a:pt x="10" y="29"/>
                    <a:pt x="9" y="29"/>
                    <a:pt x="9" y="29"/>
                  </a:cubicBezTo>
                  <a:cubicBezTo>
                    <a:pt x="9" y="30"/>
                    <a:pt x="9" y="30"/>
                    <a:pt x="9" y="30"/>
                  </a:cubicBezTo>
                  <a:cubicBezTo>
                    <a:pt x="8" y="30"/>
                    <a:pt x="8" y="29"/>
                    <a:pt x="8" y="29"/>
                  </a:cubicBezTo>
                  <a:cubicBezTo>
                    <a:pt x="8" y="27"/>
                    <a:pt x="9" y="26"/>
                    <a:pt x="9" y="25"/>
                  </a:cubicBezTo>
                  <a:cubicBezTo>
                    <a:pt x="9" y="25"/>
                    <a:pt x="9" y="25"/>
                    <a:pt x="9" y="25"/>
                  </a:cubicBezTo>
                  <a:cubicBezTo>
                    <a:pt x="9" y="24"/>
                    <a:pt x="9" y="24"/>
                    <a:pt x="9" y="24"/>
                  </a:cubicBezTo>
                  <a:cubicBezTo>
                    <a:pt x="8" y="24"/>
                    <a:pt x="8" y="24"/>
                    <a:pt x="8" y="24"/>
                  </a:cubicBezTo>
                  <a:cubicBezTo>
                    <a:pt x="8" y="24"/>
                    <a:pt x="8" y="24"/>
                    <a:pt x="8" y="24"/>
                  </a:cubicBezTo>
                  <a:cubicBezTo>
                    <a:pt x="8" y="24"/>
                    <a:pt x="8" y="23"/>
                    <a:pt x="9" y="23"/>
                  </a:cubicBezTo>
                  <a:cubicBezTo>
                    <a:pt x="10" y="22"/>
                    <a:pt x="10" y="22"/>
                    <a:pt x="11" y="22"/>
                  </a:cubicBezTo>
                  <a:cubicBezTo>
                    <a:pt x="11" y="22"/>
                    <a:pt x="12" y="22"/>
                    <a:pt x="12" y="23"/>
                  </a:cubicBezTo>
                  <a:cubicBezTo>
                    <a:pt x="13" y="23"/>
                    <a:pt x="13" y="24"/>
                    <a:pt x="13" y="24"/>
                  </a:cubicBezTo>
                  <a:cubicBezTo>
                    <a:pt x="13" y="24"/>
                    <a:pt x="14" y="23"/>
                    <a:pt x="14" y="23"/>
                  </a:cubicBezTo>
                  <a:cubicBezTo>
                    <a:pt x="14" y="23"/>
                    <a:pt x="14" y="23"/>
                    <a:pt x="14" y="23"/>
                  </a:cubicBezTo>
                  <a:cubicBezTo>
                    <a:pt x="14" y="22"/>
                    <a:pt x="13" y="21"/>
                    <a:pt x="12" y="20"/>
                  </a:cubicBezTo>
                  <a:cubicBezTo>
                    <a:pt x="12" y="20"/>
                    <a:pt x="11" y="20"/>
                    <a:pt x="10" y="20"/>
                  </a:cubicBezTo>
                  <a:cubicBezTo>
                    <a:pt x="9" y="20"/>
                    <a:pt x="8" y="20"/>
                    <a:pt x="8" y="21"/>
                  </a:cubicBezTo>
                  <a:cubicBezTo>
                    <a:pt x="8" y="22"/>
                    <a:pt x="8" y="22"/>
                    <a:pt x="8" y="22"/>
                  </a:cubicBezTo>
                  <a:cubicBezTo>
                    <a:pt x="8" y="22"/>
                    <a:pt x="8" y="22"/>
                    <a:pt x="7" y="22"/>
                  </a:cubicBezTo>
                  <a:cubicBezTo>
                    <a:pt x="7" y="22"/>
                    <a:pt x="7" y="22"/>
                    <a:pt x="6" y="21"/>
                  </a:cubicBezTo>
                  <a:cubicBezTo>
                    <a:pt x="5" y="20"/>
                    <a:pt x="5" y="20"/>
                    <a:pt x="5" y="20"/>
                  </a:cubicBezTo>
                  <a:cubicBezTo>
                    <a:pt x="5" y="20"/>
                    <a:pt x="5" y="19"/>
                    <a:pt x="5" y="19"/>
                  </a:cubicBezTo>
                  <a:cubicBezTo>
                    <a:pt x="5" y="19"/>
                    <a:pt x="5" y="19"/>
                    <a:pt x="5" y="19"/>
                  </a:cubicBezTo>
                  <a:cubicBezTo>
                    <a:pt x="5" y="19"/>
                    <a:pt x="5" y="19"/>
                    <a:pt x="4" y="18"/>
                  </a:cubicBezTo>
                  <a:cubicBezTo>
                    <a:pt x="4" y="18"/>
                    <a:pt x="3" y="17"/>
                    <a:pt x="3" y="16"/>
                  </a:cubicBezTo>
                  <a:cubicBezTo>
                    <a:pt x="3" y="15"/>
                    <a:pt x="3" y="15"/>
                    <a:pt x="3" y="15"/>
                  </a:cubicBezTo>
                  <a:cubicBezTo>
                    <a:pt x="2" y="14"/>
                    <a:pt x="1" y="13"/>
                    <a:pt x="1" y="12"/>
                  </a:cubicBezTo>
                  <a:cubicBezTo>
                    <a:pt x="1" y="12"/>
                    <a:pt x="1" y="11"/>
                    <a:pt x="2" y="11"/>
                  </a:cubicBezTo>
                  <a:cubicBezTo>
                    <a:pt x="1" y="11"/>
                    <a:pt x="1" y="11"/>
                    <a:pt x="1" y="9"/>
                  </a:cubicBezTo>
                  <a:cubicBezTo>
                    <a:pt x="0" y="8"/>
                    <a:pt x="0" y="8"/>
                    <a:pt x="0" y="8"/>
                  </a:cubicBezTo>
                  <a:cubicBezTo>
                    <a:pt x="0" y="7"/>
                    <a:pt x="0" y="7"/>
                    <a:pt x="0" y="7"/>
                  </a:cubicBezTo>
                  <a:cubicBezTo>
                    <a:pt x="0" y="7"/>
                    <a:pt x="0" y="7"/>
                    <a:pt x="0" y="7"/>
                  </a:cubicBezTo>
                  <a:cubicBezTo>
                    <a:pt x="1" y="7"/>
                    <a:pt x="1" y="7"/>
                    <a:pt x="1" y="7"/>
                  </a:cubicBezTo>
                  <a:cubicBezTo>
                    <a:pt x="2" y="7"/>
                    <a:pt x="2" y="7"/>
                    <a:pt x="2" y="7"/>
                  </a:cubicBezTo>
                  <a:cubicBezTo>
                    <a:pt x="2" y="6"/>
                    <a:pt x="2" y="6"/>
                    <a:pt x="2" y="6"/>
                  </a:cubicBezTo>
                  <a:cubicBezTo>
                    <a:pt x="2" y="5"/>
                    <a:pt x="2" y="5"/>
                    <a:pt x="2" y="4"/>
                  </a:cubicBezTo>
                  <a:cubicBezTo>
                    <a:pt x="2" y="4"/>
                    <a:pt x="2" y="4"/>
                    <a:pt x="2" y="4"/>
                  </a:cubicBezTo>
                  <a:cubicBezTo>
                    <a:pt x="2" y="4"/>
                    <a:pt x="2" y="3"/>
                    <a:pt x="2" y="3"/>
                  </a:cubicBezTo>
                  <a:cubicBezTo>
                    <a:pt x="2" y="3"/>
                    <a:pt x="2" y="3"/>
                    <a:pt x="2" y="3"/>
                  </a:cubicBezTo>
                  <a:cubicBezTo>
                    <a:pt x="2" y="2"/>
                    <a:pt x="2" y="2"/>
                    <a:pt x="2" y="2"/>
                  </a:cubicBezTo>
                  <a:cubicBezTo>
                    <a:pt x="2" y="2"/>
                    <a:pt x="2" y="2"/>
                    <a:pt x="2" y="2"/>
                  </a:cubicBezTo>
                  <a:cubicBezTo>
                    <a:pt x="2" y="2"/>
                    <a:pt x="2" y="2"/>
                    <a:pt x="2" y="2"/>
                  </a:cubicBezTo>
                  <a:cubicBezTo>
                    <a:pt x="3" y="2"/>
                    <a:pt x="4" y="3"/>
                    <a:pt x="4" y="3"/>
                  </a:cubicBezTo>
                  <a:cubicBezTo>
                    <a:pt x="5" y="4"/>
                    <a:pt x="6" y="5"/>
                    <a:pt x="6" y="6"/>
                  </a:cubicBezTo>
                  <a:cubicBezTo>
                    <a:pt x="6" y="7"/>
                    <a:pt x="6" y="7"/>
                    <a:pt x="6" y="7"/>
                  </a:cubicBezTo>
                  <a:cubicBezTo>
                    <a:pt x="6" y="7"/>
                    <a:pt x="6" y="7"/>
                    <a:pt x="6" y="7"/>
                  </a:cubicBezTo>
                  <a:cubicBezTo>
                    <a:pt x="6" y="7"/>
                    <a:pt x="6" y="7"/>
                    <a:pt x="6" y="8"/>
                  </a:cubicBezTo>
                  <a:cubicBezTo>
                    <a:pt x="7" y="8"/>
                    <a:pt x="7" y="8"/>
                    <a:pt x="7" y="8"/>
                  </a:cubicBezTo>
                  <a:cubicBezTo>
                    <a:pt x="7" y="9"/>
                    <a:pt x="7" y="9"/>
                    <a:pt x="7" y="10"/>
                  </a:cubicBezTo>
                  <a:cubicBezTo>
                    <a:pt x="7" y="10"/>
                    <a:pt x="7" y="10"/>
                    <a:pt x="7" y="11"/>
                  </a:cubicBezTo>
                  <a:cubicBezTo>
                    <a:pt x="6" y="11"/>
                    <a:pt x="6" y="12"/>
                    <a:pt x="6" y="12"/>
                  </a:cubicBezTo>
                  <a:cubicBezTo>
                    <a:pt x="6" y="13"/>
                    <a:pt x="6" y="14"/>
                    <a:pt x="7" y="14"/>
                  </a:cubicBezTo>
                  <a:cubicBezTo>
                    <a:pt x="7" y="15"/>
                    <a:pt x="7" y="16"/>
                    <a:pt x="8" y="16"/>
                  </a:cubicBezTo>
                  <a:cubicBezTo>
                    <a:pt x="9" y="16"/>
                    <a:pt x="9" y="15"/>
                    <a:pt x="9" y="13"/>
                  </a:cubicBezTo>
                  <a:cubicBezTo>
                    <a:pt x="9" y="12"/>
                    <a:pt x="9" y="11"/>
                    <a:pt x="9" y="10"/>
                  </a:cubicBezTo>
                  <a:cubicBezTo>
                    <a:pt x="9" y="10"/>
                    <a:pt x="9" y="10"/>
                    <a:pt x="9" y="10"/>
                  </a:cubicBezTo>
                  <a:cubicBezTo>
                    <a:pt x="9" y="10"/>
                    <a:pt x="9" y="10"/>
                    <a:pt x="9" y="9"/>
                  </a:cubicBezTo>
                  <a:cubicBezTo>
                    <a:pt x="8" y="8"/>
                    <a:pt x="8" y="8"/>
                    <a:pt x="8" y="8"/>
                  </a:cubicBezTo>
                  <a:cubicBezTo>
                    <a:pt x="7" y="7"/>
                    <a:pt x="7" y="6"/>
                    <a:pt x="7" y="6"/>
                  </a:cubicBezTo>
                  <a:cubicBezTo>
                    <a:pt x="7" y="5"/>
                    <a:pt x="7" y="4"/>
                    <a:pt x="8" y="4"/>
                  </a:cubicBezTo>
                  <a:cubicBezTo>
                    <a:pt x="9" y="4"/>
                    <a:pt x="9" y="4"/>
                    <a:pt x="9" y="4"/>
                  </a:cubicBezTo>
                  <a:cubicBezTo>
                    <a:pt x="9" y="4"/>
                    <a:pt x="9" y="4"/>
                    <a:pt x="9" y="4"/>
                  </a:cubicBezTo>
                  <a:cubicBezTo>
                    <a:pt x="9" y="4"/>
                    <a:pt x="9" y="3"/>
                    <a:pt x="9" y="3"/>
                  </a:cubicBezTo>
                  <a:cubicBezTo>
                    <a:pt x="9" y="2"/>
                    <a:pt x="9" y="2"/>
                    <a:pt x="10" y="2"/>
                  </a:cubicBezTo>
                  <a:cubicBezTo>
                    <a:pt x="10" y="2"/>
                    <a:pt x="10" y="2"/>
                    <a:pt x="10" y="2"/>
                  </a:cubicBezTo>
                  <a:cubicBezTo>
                    <a:pt x="10" y="2"/>
                    <a:pt x="10" y="2"/>
                    <a:pt x="10" y="2"/>
                  </a:cubicBezTo>
                  <a:cubicBezTo>
                    <a:pt x="11" y="2"/>
                    <a:pt x="11" y="2"/>
                    <a:pt x="11" y="2"/>
                  </a:cubicBezTo>
                  <a:cubicBezTo>
                    <a:pt x="11" y="2"/>
                    <a:pt x="11" y="1"/>
                    <a:pt x="12" y="1"/>
                  </a:cubicBezTo>
                  <a:cubicBezTo>
                    <a:pt x="12" y="0"/>
                    <a:pt x="13" y="0"/>
                    <a:pt x="13" y="0"/>
                  </a:cubicBezTo>
                  <a:cubicBezTo>
                    <a:pt x="13" y="0"/>
                    <a:pt x="13" y="0"/>
                    <a:pt x="13" y="0"/>
                  </a:cubicBezTo>
                  <a:cubicBezTo>
                    <a:pt x="14" y="1"/>
                    <a:pt x="14" y="1"/>
                    <a:pt x="14" y="1"/>
                  </a:cubicBezTo>
                  <a:cubicBezTo>
                    <a:pt x="14" y="1"/>
                    <a:pt x="14" y="1"/>
                    <a:pt x="14" y="2"/>
                  </a:cubicBezTo>
                  <a:cubicBezTo>
                    <a:pt x="15" y="2"/>
                    <a:pt x="15" y="2"/>
                    <a:pt x="15" y="2"/>
                  </a:cubicBezTo>
                  <a:cubicBezTo>
                    <a:pt x="15" y="2"/>
                    <a:pt x="15" y="2"/>
                    <a:pt x="15" y="2"/>
                  </a:cubicBezTo>
                  <a:cubicBezTo>
                    <a:pt x="15" y="2"/>
                    <a:pt x="15" y="2"/>
                    <a:pt x="16" y="2"/>
                  </a:cubicBezTo>
                  <a:cubicBezTo>
                    <a:pt x="16" y="1"/>
                    <a:pt x="16" y="1"/>
                    <a:pt x="16" y="1"/>
                  </a:cubicBezTo>
                  <a:cubicBezTo>
                    <a:pt x="16" y="1"/>
                    <a:pt x="16" y="1"/>
                    <a:pt x="17" y="1"/>
                  </a:cubicBezTo>
                  <a:cubicBezTo>
                    <a:pt x="17" y="1"/>
                    <a:pt x="17" y="1"/>
                    <a:pt x="17" y="2"/>
                  </a:cubicBezTo>
                  <a:cubicBezTo>
                    <a:pt x="17" y="3"/>
                    <a:pt x="17" y="3"/>
                    <a:pt x="17" y="4"/>
                  </a:cubicBezTo>
                  <a:cubicBezTo>
                    <a:pt x="18" y="4"/>
                    <a:pt x="19" y="5"/>
                    <a:pt x="19" y="6"/>
                  </a:cubicBezTo>
                  <a:cubicBezTo>
                    <a:pt x="19" y="7"/>
                    <a:pt x="18" y="8"/>
                    <a:pt x="17" y="9"/>
                  </a:cubicBezTo>
                  <a:cubicBezTo>
                    <a:pt x="17" y="10"/>
                    <a:pt x="17" y="10"/>
                    <a:pt x="17" y="10"/>
                  </a:cubicBezTo>
                  <a:cubicBezTo>
                    <a:pt x="17" y="13"/>
                    <a:pt x="18" y="14"/>
                    <a:pt x="22" y="15"/>
                  </a:cubicBezTo>
                  <a:cubicBezTo>
                    <a:pt x="24" y="15"/>
                    <a:pt x="25" y="15"/>
                    <a:pt x="27" y="16"/>
                  </a:cubicBezTo>
                  <a:cubicBezTo>
                    <a:pt x="29" y="16"/>
                    <a:pt x="30" y="16"/>
                    <a:pt x="30" y="16"/>
                  </a:cubicBezTo>
                  <a:cubicBezTo>
                    <a:pt x="31" y="16"/>
                    <a:pt x="31" y="16"/>
                    <a:pt x="31" y="16"/>
                  </a:cubicBezTo>
                  <a:cubicBezTo>
                    <a:pt x="31" y="15"/>
                    <a:pt x="31" y="15"/>
                    <a:pt x="28" y="14"/>
                  </a:cubicBezTo>
                  <a:cubicBezTo>
                    <a:pt x="22" y="13"/>
                    <a:pt x="19" y="11"/>
                    <a:pt x="19" y="7"/>
                  </a:cubicBezTo>
                  <a:cubicBezTo>
                    <a:pt x="19" y="4"/>
                    <a:pt x="21" y="1"/>
                    <a:pt x="24" y="1"/>
                  </a:cubicBezTo>
                  <a:cubicBezTo>
                    <a:pt x="26" y="1"/>
                    <a:pt x="27" y="2"/>
                    <a:pt x="29" y="3"/>
                  </a:cubicBezTo>
                  <a:cubicBezTo>
                    <a:pt x="31" y="4"/>
                    <a:pt x="31" y="4"/>
                    <a:pt x="31" y="4"/>
                  </a:cubicBezTo>
                  <a:cubicBezTo>
                    <a:pt x="32" y="4"/>
                    <a:pt x="32" y="4"/>
                    <a:pt x="32" y="3"/>
                  </a:cubicBezTo>
                  <a:cubicBezTo>
                    <a:pt x="32" y="3"/>
                    <a:pt x="32" y="2"/>
                    <a:pt x="32" y="2"/>
                  </a:cubicBezTo>
                  <a:cubicBezTo>
                    <a:pt x="33" y="2"/>
                    <a:pt x="33" y="3"/>
                    <a:pt x="33" y="3"/>
                  </a:cubicBezTo>
                  <a:cubicBezTo>
                    <a:pt x="34" y="4"/>
                    <a:pt x="34" y="4"/>
                    <a:pt x="34" y="5"/>
                  </a:cubicBezTo>
                  <a:cubicBezTo>
                    <a:pt x="34" y="6"/>
                    <a:pt x="34" y="7"/>
                    <a:pt x="32" y="7"/>
                  </a:cubicBezTo>
                  <a:cubicBezTo>
                    <a:pt x="32" y="8"/>
                    <a:pt x="32" y="8"/>
                    <a:pt x="32" y="8"/>
                  </a:cubicBezTo>
                  <a:cubicBezTo>
                    <a:pt x="31" y="9"/>
                    <a:pt x="31" y="9"/>
                    <a:pt x="30" y="9"/>
                  </a:cubicBezTo>
                  <a:cubicBezTo>
                    <a:pt x="29" y="9"/>
                    <a:pt x="27" y="8"/>
                    <a:pt x="26" y="8"/>
                  </a:cubicBezTo>
                  <a:cubicBezTo>
                    <a:pt x="25" y="7"/>
                    <a:pt x="25" y="7"/>
                    <a:pt x="25" y="7"/>
                  </a:cubicBezTo>
                  <a:cubicBezTo>
                    <a:pt x="24" y="6"/>
                    <a:pt x="24" y="6"/>
                    <a:pt x="23" y="6"/>
                  </a:cubicBezTo>
                  <a:cubicBezTo>
                    <a:pt x="22" y="6"/>
                    <a:pt x="22" y="6"/>
                    <a:pt x="22" y="7"/>
                  </a:cubicBezTo>
                  <a:cubicBezTo>
                    <a:pt x="22" y="8"/>
                    <a:pt x="22" y="8"/>
                    <a:pt x="23" y="9"/>
                  </a:cubicBezTo>
                  <a:cubicBezTo>
                    <a:pt x="25" y="9"/>
                    <a:pt x="25" y="9"/>
                    <a:pt x="25" y="9"/>
                  </a:cubicBezTo>
                  <a:cubicBezTo>
                    <a:pt x="25" y="9"/>
                    <a:pt x="26" y="9"/>
                    <a:pt x="26" y="10"/>
                  </a:cubicBezTo>
                  <a:cubicBezTo>
                    <a:pt x="27" y="10"/>
                    <a:pt x="27" y="10"/>
                    <a:pt x="27" y="10"/>
                  </a:cubicBezTo>
                  <a:cubicBezTo>
                    <a:pt x="28" y="10"/>
                    <a:pt x="29" y="10"/>
                    <a:pt x="30" y="10"/>
                  </a:cubicBezTo>
                  <a:cubicBezTo>
                    <a:pt x="30" y="10"/>
                    <a:pt x="30" y="10"/>
                    <a:pt x="30" y="11"/>
                  </a:cubicBezTo>
                  <a:cubicBezTo>
                    <a:pt x="31" y="11"/>
                    <a:pt x="31" y="11"/>
                    <a:pt x="31" y="11"/>
                  </a:cubicBezTo>
                  <a:cubicBezTo>
                    <a:pt x="33" y="11"/>
                    <a:pt x="35" y="13"/>
                    <a:pt x="35" y="16"/>
                  </a:cubicBezTo>
                  <a:cubicBezTo>
                    <a:pt x="35" y="18"/>
                    <a:pt x="33" y="20"/>
                    <a:pt x="31" y="20"/>
                  </a:cubicBezTo>
                  <a:lnTo>
                    <a:pt x="30" y="20"/>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85">
              <a:extLst>
                <a:ext uri="{FF2B5EF4-FFF2-40B4-BE49-F238E27FC236}">
                  <a16:creationId xmlns:a16="http://schemas.microsoft.com/office/drawing/2014/main" id="{C12CFBE4-70A2-4AA8-9C09-0663C925A9F4}"/>
                </a:ext>
              </a:extLst>
            </p:cNvPr>
            <p:cNvSpPr>
              <a:spLocks/>
            </p:cNvSpPr>
            <p:nvPr userDrawn="1"/>
          </p:nvSpPr>
          <p:spPr bwMode="auto">
            <a:xfrm>
              <a:off x="230" y="243"/>
              <a:ext cx="54" cy="82"/>
            </a:xfrm>
            <a:custGeom>
              <a:avLst/>
              <a:gdLst>
                <a:gd name="T0" fmla="*/ 23 w 26"/>
                <a:gd name="T1" fmla="*/ 35 h 39"/>
                <a:gd name="T2" fmla="*/ 24 w 26"/>
                <a:gd name="T3" fmla="*/ 35 h 39"/>
                <a:gd name="T4" fmla="*/ 23 w 26"/>
                <a:gd name="T5" fmla="*/ 31 h 39"/>
                <a:gd name="T6" fmla="*/ 23 w 26"/>
                <a:gd name="T7" fmla="*/ 28 h 39"/>
                <a:gd name="T8" fmla="*/ 25 w 26"/>
                <a:gd name="T9" fmla="*/ 27 h 39"/>
                <a:gd name="T10" fmla="*/ 21 w 26"/>
                <a:gd name="T11" fmla="*/ 21 h 39"/>
                <a:gd name="T12" fmla="*/ 23 w 26"/>
                <a:gd name="T13" fmla="*/ 17 h 39"/>
                <a:gd name="T14" fmla="*/ 23 w 26"/>
                <a:gd name="T15" fmla="*/ 11 h 39"/>
                <a:gd name="T16" fmla="*/ 23 w 26"/>
                <a:gd name="T17" fmla="*/ 12 h 39"/>
                <a:gd name="T18" fmla="*/ 20 w 26"/>
                <a:gd name="T19" fmla="*/ 11 h 39"/>
                <a:gd name="T20" fmla="*/ 16 w 26"/>
                <a:gd name="T21" fmla="*/ 9 h 39"/>
                <a:gd name="T22" fmla="*/ 16 w 26"/>
                <a:gd name="T23" fmla="*/ 10 h 39"/>
                <a:gd name="T24" fmla="*/ 19 w 26"/>
                <a:gd name="T25" fmla="*/ 6 h 39"/>
                <a:gd name="T26" fmla="*/ 21 w 26"/>
                <a:gd name="T27" fmla="*/ 5 h 39"/>
                <a:gd name="T28" fmla="*/ 17 w 26"/>
                <a:gd name="T29" fmla="*/ 3 h 39"/>
                <a:gd name="T30" fmla="*/ 25 w 26"/>
                <a:gd name="T31" fmla="*/ 3 h 39"/>
                <a:gd name="T32" fmla="*/ 24 w 26"/>
                <a:gd name="T33" fmla="*/ 4 h 39"/>
                <a:gd name="T34" fmla="*/ 12 w 26"/>
                <a:gd name="T35" fmla="*/ 6 h 39"/>
                <a:gd name="T36" fmla="*/ 18 w 26"/>
                <a:gd name="T37" fmla="*/ 15 h 39"/>
                <a:gd name="T38" fmla="*/ 7 w 26"/>
                <a:gd name="T39" fmla="*/ 17 h 39"/>
                <a:gd name="T40" fmla="*/ 3 w 26"/>
                <a:gd name="T41" fmla="*/ 14 h 39"/>
                <a:gd name="T42" fmla="*/ 5 w 26"/>
                <a:gd name="T43" fmla="*/ 15 h 39"/>
                <a:gd name="T44" fmla="*/ 7 w 26"/>
                <a:gd name="T45" fmla="*/ 16 h 39"/>
                <a:gd name="T46" fmla="*/ 8 w 26"/>
                <a:gd name="T47" fmla="*/ 14 h 39"/>
                <a:gd name="T48" fmla="*/ 9 w 26"/>
                <a:gd name="T49" fmla="*/ 14 h 39"/>
                <a:gd name="T50" fmla="*/ 7 w 26"/>
                <a:gd name="T51" fmla="*/ 12 h 39"/>
                <a:gd name="T52" fmla="*/ 8 w 26"/>
                <a:gd name="T53" fmla="*/ 10 h 39"/>
                <a:gd name="T54" fmla="*/ 9 w 26"/>
                <a:gd name="T55" fmla="*/ 6 h 39"/>
                <a:gd name="T56" fmla="*/ 10 w 26"/>
                <a:gd name="T57" fmla="*/ 6 h 39"/>
                <a:gd name="T58" fmla="*/ 8 w 26"/>
                <a:gd name="T59" fmla="*/ 3 h 39"/>
                <a:gd name="T60" fmla="*/ 8 w 26"/>
                <a:gd name="T61" fmla="*/ 1 h 39"/>
                <a:gd name="T62" fmla="*/ 6 w 26"/>
                <a:gd name="T63" fmla="*/ 2 h 39"/>
                <a:gd name="T64" fmla="*/ 4 w 26"/>
                <a:gd name="T65" fmla="*/ 1 h 39"/>
                <a:gd name="T66" fmla="*/ 2 w 26"/>
                <a:gd name="T67" fmla="*/ 2 h 39"/>
                <a:gd name="T68" fmla="*/ 2 w 26"/>
                <a:gd name="T69" fmla="*/ 4 h 39"/>
                <a:gd name="T70" fmla="*/ 0 w 26"/>
                <a:gd name="T71" fmla="*/ 5 h 39"/>
                <a:gd name="T72" fmla="*/ 1 w 26"/>
                <a:gd name="T73" fmla="*/ 6 h 39"/>
                <a:gd name="T74" fmla="*/ 4 w 26"/>
                <a:gd name="T75" fmla="*/ 11 h 39"/>
                <a:gd name="T76" fmla="*/ 2 w 26"/>
                <a:gd name="T77" fmla="*/ 13 h 39"/>
                <a:gd name="T78" fmla="*/ 3 w 26"/>
                <a:gd name="T79" fmla="*/ 25 h 39"/>
                <a:gd name="T80" fmla="*/ 4 w 26"/>
                <a:gd name="T81" fmla="*/ 26 h 39"/>
                <a:gd name="T82" fmla="*/ 5 w 26"/>
                <a:gd name="T83" fmla="*/ 25 h 39"/>
                <a:gd name="T84" fmla="*/ 6 w 26"/>
                <a:gd name="T85" fmla="*/ 28 h 39"/>
                <a:gd name="T86" fmla="*/ 7 w 26"/>
                <a:gd name="T87" fmla="*/ 24 h 39"/>
                <a:gd name="T88" fmla="*/ 9 w 26"/>
                <a:gd name="T89" fmla="*/ 23 h 39"/>
                <a:gd name="T90" fmla="*/ 9 w 26"/>
                <a:gd name="T91" fmla="*/ 22 h 39"/>
                <a:gd name="T92" fmla="*/ 10 w 26"/>
                <a:gd name="T93" fmla="*/ 21 h 39"/>
                <a:gd name="T94" fmla="*/ 10 w 26"/>
                <a:gd name="T95" fmla="*/ 17 h 39"/>
                <a:gd name="T96" fmla="*/ 11 w 26"/>
                <a:gd name="T97" fmla="*/ 18 h 39"/>
                <a:gd name="T98" fmla="*/ 15 w 26"/>
                <a:gd name="T99" fmla="*/ 18 h 39"/>
                <a:gd name="T100" fmla="*/ 20 w 26"/>
                <a:gd name="T101" fmla="*/ 25 h 39"/>
                <a:gd name="T102" fmla="*/ 21 w 26"/>
                <a:gd name="T103"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 h="39">
                  <a:moveTo>
                    <a:pt x="21" y="39"/>
                  </a:moveTo>
                  <a:cubicBezTo>
                    <a:pt x="22" y="38"/>
                    <a:pt x="22" y="38"/>
                    <a:pt x="22" y="38"/>
                  </a:cubicBezTo>
                  <a:cubicBezTo>
                    <a:pt x="22" y="38"/>
                    <a:pt x="22" y="38"/>
                    <a:pt x="22" y="38"/>
                  </a:cubicBezTo>
                  <a:cubicBezTo>
                    <a:pt x="22" y="38"/>
                    <a:pt x="23" y="37"/>
                    <a:pt x="23" y="36"/>
                  </a:cubicBezTo>
                  <a:cubicBezTo>
                    <a:pt x="23" y="36"/>
                    <a:pt x="23" y="35"/>
                    <a:pt x="23" y="35"/>
                  </a:cubicBezTo>
                  <a:cubicBezTo>
                    <a:pt x="22" y="35"/>
                    <a:pt x="22" y="35"/>
                    <a:pt x="22" y="34"/>
                  </a:cubicBezTo>
                  <a:cubicBezTo>
                    <a:pt x="22" y="34"/>
                    <a:pt x="23" y="34"/>
                    <a:pt x="23" y="34"/>
                  </a:cubicBezTo>
                  <a:cubicBezTo>
                    <a:pt x="23" y="34"/>
                    <a:pt x="23" y="34"/>
                    <a:pt x="23" y="34"/>
                  </a:cubicBezTo>
                  <a:cubicBezTo>
                    <a:pt x="23" y="35"/>
                    <a:pt x="23" y="35"/>
                    <a:pt x="23" y="35"/>
                  </a:cubicBezTo>
                  <a:cubicBezTo>
                    <a:pt x="24" y="35"/>
                    <a:pt x="24" y="35"/>
                    <a:pt x="24" y="35"/>
                  </a:cubicBezTo>
                  <a:cubicBezTo>
                    <a:pt x="24" y="35"/>
                    <a:pt x="24" y="35"/>
                    <a:pt x="24" y="35"/>
                  </a:cubicBezTo>
                  <a:cubicBezTo>
                    <a:pt x="24" y="34"/>
                    <a:pt x="24" y="34"/>
                    <a:pt x="24" y="34"/>
                  </a:cubicBezTo>
                  <a:cubicBezTo>
                    <a:pt x="24" y="33"/>
                    <a:pt x="24" y="33"/>
                    <a:pt x="24" y="32"/>
                  </a:cubicBezTo>
                  <a:cubicBezTo>
                    <a:pt x="23" y="32"/>
                    <a:pt x="23" y="31"/>
                    <a:pt x="23" y="31"/>
                  </a:cubicBezTo>
                  <a:cubicBezTo>
                    <a:pt x="23" y="31"/>
                    <a:pt x="23" y="31"/>
                    <a:pt x="23" y="31"/>
                  </a:cubicBezTo>
                  <a:cubicBezTo>
                    <a:pt x="23" y="31"/>
                    <a:pt x="23" y="31"/>
                    <a:pt x="24" y="31"/>
                  </a:cubicBezTo>
                  <a:cubicBezTo>
                    <a:pt x="24" y="31"/>
                    <a:pt x="24" y="31"/>
                    <a:pt x="24" y="31"/>
                  </a:cubicBezTo>
                  <a:cubicBezTo>
                    <a:pt x="24" y="31"/>
                    <a:pt x="24" y="31"/>
                    <a:pt x="24" y="31"/>
                  </a:cubicBezTo>
                  <a:cubicBezTo>
                    <a:pt x="24" y="30"/>
                    <a:pt x="24" y="29"/>
                    <a:pt x="24" y="29"/>
                  </a:cubicBezTo>
                  <a:cubicBezTo>
                    <a:pt x="24" y="28"/>
                    <a:pt x="23" y="28"/>
                    <a:pt x="23" y="28"/>
                  </a:cubicBezTo>
                  <a:cubicBezTo>
                    <a:pt x="23" y="28"/>
                    <a:pt x="23" y="28"/>
                    <a:pt x="23" y="28"/>
                  </a:cubicBezTo>
                  <a:cubicBezTo>
                    <a:pt x="23" y="28"/>
                    <a:pt x="23" y="28"/>
                    <a:pt x="24" y="28"/>
                  </a:cubicBezTo>
                  <a:cubicBezTo>
                    <a:pt x="24" y="28"/>
                    <a:pt x="24" y="28"/>
                    <a:pt x="24" y="28"/>
                  </a:cubicBezTo>
                  <a:cubicBezTo>
                    <a:pt x="24" y="28"/>
                    <a:pt x="24" y="28"/>
                    <a:pt x="24" y="28"/>
                  </a:cubicBezTo>
                  <a:cubicBezTo>
                    <a:pt x="25" y="28"/>
                    <a:pt x="25" y="28"/>
                    <a:pt x="25" y="27"/>
                  </a:cubicBezTo>
                  <a:cubicBezTo>
                    <a:pt x="25" y="26"/>
                    <a:pt x="25" y="26"/>
                    <a:pt x="25" y="26"/>
                  </a:cubicBezTo>
                  <a:cubicBezTo>
                    <a:pt x="25" y="26"/>
                    <a:pt x="25" y="26"/>
                    <a:pt x="25" y="26"/>
                  </a:cubicBezTo>
                  <a:cubicBezTo>
                    <a:pt x="25" y="25"/>
                    <a:pt x="24" y="25"/>
                    <a:pt x="24" y="25"/>
                  </a:cubicBezTo>
                  <a:cubicBezTo>
                    <a:pt x="24" y="25"/>
                    <a:pt x="24" y="25"/>
                    <a:pt x="24" y="25"/>
                  </a:cubicBezTo>
                  <a:cubicBezTo>
                    <a:pt x="22" y="25"/>
                    <a:pt x="21" y="24"/>
                    <a:pt x="21" y="21"/>
                  </a:cubicBezTo>
                  <a:cubicBezTo>
                    <a:pt x="21" y="19"/>
                    <a:pt x="20" y="17"/>
                    <a:pt x="19" y="17"/>
                  </a:cubicBezTo>
                  <a:cubicBezTo>
                    <a:pt x="18" y="17"/>
                    <a:pt x="18" y="17"/>
                    <a:pt x="18" y="16"/>
                  </a:cubicBezTo>
                  <a:cubicBezTo>
                    <a:pt x="18" y="16"/>
                    <a:pt x="18" y="16"/>
                    <a:pt x="19" y="16"/>
                  </a:cubicBezTo>
                  <a:cubicBezTo>
                    <a:pt x="19" y="16"/>
                    <a:pt x="19" y="16"/>
                    <a:pt x="19" y="16"/>
                  </a:cubicBezTo>
                  <a:cubicBezTo>
                    <a:pt x="21" y="17"/>
                    <a:pt x="22" y="17"/>
                    <a:pt x="23" y="17"/>
                  </a:cubicBezTo>
                  <a:cubicBezTo>
                    <a:pt x="24" y="17"/>
                    <a:pt x="26" y="16"/>
                    <a:pt x="26" y="15"/>
                  </a:cubicBezTo>
                  <a:cubicBezTo>
                    <a:pt x="26" y="13"/>
                    <a:pt x="25" y="12"/>
                    <a:pt x="24" y="11"/>
                  </a:cubicBezTo>
                  <a:cubicBezTo>
                    <a:pt x="24" y="11"/>
                    <a:pt x="24" y="11"/>
                    <a:pt x="23" y="11"/>
                  </a:cubicBezTo>
                  <a:cubicBezTo>
                    <a:pt x="23" y="11"/>
                    <a:pt x="23" y="11"/>
                    <a:pt x="23" y="11"/>
                  </a:cubicBezTo>
                  <a:cubicBezTo>
                    <a:pt x="23" y="11"/>
                    <a:pt x="23" y="11"/>
                    <a:pt x="23" y="11"/>
                  </a:cubicBezTo>
                  <a:cubicBezTo>
                    <a:pt x="23" y="11"/>
                    <a:pt x="23" y="11"/>
                    <a:pt x="23" y="11"/>
                  </a:cubicBezTo>
                  <a:cubicBezTo>
                    <a:pt x="23" y="12"/>
                    <a:pt x="23" y="12"/>
                    <a:pt x="23" y="12"/>
                  </a:cubicBezTo>
                  <a:cubicBezTo>
                    <a:pt x="23" y="12"/>
                    <a:pt x="23" y="12"/>
                    <a:pt x="23" y="12"/>
                  </a:cubicBezTo>
                  <a:cubicBezTo>
                    <a:pt x="23" y="12"/>
                    <a:pt x="23" y="12"/>
                    <a:pt x="23" y="12"/>
                  </a:cubicBezTo>
                  <a:cubicBezTo>
                    <a:pt x="23" y="12"/>
                    <a:pt x="23" y="12"/>
                    <a:pt x="23" y="12"/>
                  </a:cubicBezTo>
                  <a:cubicBezTo>
                    <a:pt x="22" y="11"/>
                    <a:pt x="22" y="11"/>
                    <a:pt x="22" y="11"/>
                  </a:cubicBezTo>
                  <a:cubicBezTo>
                    <a:pt x="22" y="10"/>
                    <a:pt x="21" y="9"/>
                    <a:pt x="20" y="9"/>
                  </a:cubicBezTo>
                  <a:cubicBezTo>
                    <a:pt x="20" y="9"/>
                    <a:pt x="19" y="10"/>
                    <a:pt x="19" y="10"/>
                  </a:cubicBezTo>
                  <a:cubicBezTo>
                    <a:pt x="19" y="10"/>
                    <a:pt x="19" y="10"/>
                    <a:pt x="20" y="10"/>
                  </a:cubicBezTo>
                  <a:cubicBezTo>
                    <a:pt x="20" y="10"/>
                    <a:pt x="20" y="11"/>
                    <a:pt x="20" y="11"/>
                  </a:cubicBezTo>
                  <a:cubicBezTo>
                    <a:pt x="20" y="11"/>
                    <a:pt x="20" y="11"/>
                    <a:pt x="20" y="11"/>
                  </a:cubicBezTo>
                  <a:cubicBezTo>
                    <a:pt x="20" y="11"/>
                    <a:pt x="20" y="11"/>
                    <a:pt x="20" y="11"/>
                  </a:cubicBezTo>
                  <a:cubicBezTo>
                    <a:pt x="20" y="11"/>
                    <a:pt x="20" y="11"/>
                    <a:pt x="20" y="11"/>
                  </a:cubicBezTo>
                  <a:cubicBezTo>
                    <a:pt x="20" y="11"/>
                    <a:pt x="19" y="11"/>
                    <a:pt x="19" y="10"/>
                  </a:cubicBezTo>
                  <a:cubicBezTo>
                    <a:pt x="18" y="9"/>
                    <a:pt x="17" y="9"/>
                    <a:pt x="16" y="9"/>
                  </a:cubicBezTo>
                  <a:cubicBezTo>
                    <a:pt x="16" y="9"/>
                    <a:pt x="16" y="9"/>
                    <a:pt x="16" y="9"/>
                  </a:cubicBezTo>
                  <a:cubicBezTo>
                    <a:pt x="16" y="9"/>
                    <a:pt x="16" y="9"/>
                    <a:pt x="16" y="9"/>
                  </a:cubicBezTo>
                  <a:cubicBezTo>
                    <a:pt x="16" y="9"/>
                    <a:pt x="16" y="9"/>
                    <a:pt x="16" y="9"/>
                  </a:cubicBezTo>
                  <a:cubicBezTo>
                    <a:pt x="16" y="10"/>
                    <a:pt x="16" y="10"/>
                    <a:pt x="16" y="10"/>
                  </a:cubicBezTo>
                  <a:cubicBezTo>
                    <a:pt x="16" y="10"/>
                    <a:pt x="16" y="10"/>
                    <a:pt x="16" y="10"/>
                  </a:cubicBezTo>
                  <a:cubicBezTo>
                    <a:pt x="16" y="10"/>
                    <a:pt x="16" y="10"/>
                    <a:pt x="15" y="9"/>
                  </a:cubicBezTo>
                  <a:cubicBezTo>
                    <a:pt x="14" y="8"/>
                    <a:pt x="13" y="7"/>
                    <a:pt x="13" y="6"/>
                  </a:cubicBezTo>
                  <a:cubicBezTo>
                    <a:pt x="13" y="5"/>
                    <a:pt x="14" y="4"/>
                    <a:pt x="15" y="4"/>
                  </a:cubicBezTo>
                  <a:cubicBezTo>
                    <a:pt x="16" y="4"/>
                    <a:pt x="17" y="4"/>
                    <a:pt x="17" y="4"/>
                  </a:cubicBezTo>
                  <a:cubicBezTo>
                    <a:pt x="19" y="6"/>
                    <a:pt x="19" y="6"/>
                    <a:pt x="19" y="6"/>
                  </a:cubicBezTo>
                  <a:cubicBezTo>
                    <a:pt x="20" y="6"/>
                    <a:pt x="21" y="7"/>
                    <a:pt x="22" y="7"/>
                  </a:cubicBezTo>
                  <a:cubicBezTo>
                    <a:pt x="22" y="7"/>
                    <a:pt x="22" y="7"/>
                    <a:pt x="22" y="6"/>
                  </a:cubicBezTo>
                  <a:cubicBezTo>
                    <a:pt x="23" y="6"/>
                    <a:pt x="23" y="6"/>
                    <a:pt x="23" y="6"/>
                  </a:cubicBezTo>
                  <a:cubicBezTo>
                    <a:pt x="23" y="6"/>
                    <a:pt x="23" y="6"/>
                    <a:pt x="22" y="6"/>
                  </a:cubicBezTo>
                  <a:cubicBezTo>
                    <a:pt x="22" y="6"/>
                    <a:pt x="21" y="6"/>
                    <a:pt x="21" y="5"/>
                  </a:cubicBezTo>
                  <a:cubicBezTo>
                    <a:pt x="19" y="4"/>
                    <a:pt x="19" y="4"/>
                    <a:pt x="19" y="4"/>
                  </a:cubicBezTo>
                  <a:cubicBezTo>
                    <a:pt x="19" y="4"/>
                    <a:pt x="18" y="3"/>
                    <a:pt x="18" y="3"/>
                  </a:cubicBezTo>
                  <a:cubicBezTo>
                    <a:pt x="17" y="3"/>
                    <a:pt x="17" y="3"/>
                    <a:pt x="17" y="3"/>
                  </a:cubicBezTo>
                  <a:cubicBezTo>
                    <a:pt x="17" y="3"/>
                    <a:pt x="17" y="2"/>
                    <a:pt x="17" y="2"/>
                  </a:cubicBezTo>
                  <a:cubicBezTo>
                    <a:pt x="17" y="2"/>
                    <a:pt x="17" y="2"/>
                    <a:pt x="17" y="3"/>
                  </a:cubicBezTo>
                  <a:cubicBezTo>
                    <a:pt x="18" y="3"/>
                    <a:pt x="18" y="3"/>
                    <a:pt x="18" y="3"/>
                  </a:cubicBezTo>
                  <a:cubicBezTo>
                    <a:pt x="18" y="3"/>
                    <a:pt x="19" y="3"/>
                    <a:pt x="20" y="4"/>
                  </a:cubicBezTo>
                  <a:cubicBezTo>
                    <a:pt x="21" y="5"/>
                    <a:pt x="22" y="5"/>
                    <a:pt x="23" y="5"/>
                  </a:cubicBezTo>
                  <a:cubicBezTo>
                    <a:pt x="24" y="5"/>
                    <a:pt x="25" y="5"/>
                    <a:pt x="25" y="4"/>
                  </a:cubicBezTo>
                  <a:cubicBezTo>
                    <a:pt x="25" y="3"/>
                    <a:pt x="25" y="3"/>
                    <a:pt x="25" y="3"/>
                  </a:cubicBezTo>
                  <a:cubicBezTo>
                    <a:pt x="25" y="3"/>
                    <a:pt x="25" y="3"/>
                    <a:pt x="25" y="3"/>
                  </a:cubicBezTo>
                  <a:cubicBezTo>
                    <a:pt x="25" y="3"/>
                    <a:pt x="25" y="3"/>
                    <a:pt x="25" y="3"/>
                  </a:cubicBezTo>
                  <a:cubicBezTo>
                    <a:pt x="25" y="3"/>
                    <a:pt x="25" y="3"/>
                    <a:pt x="25" y="3"/>
                  </a:cubicBezTo>
                  <a:cubicBezTo>
                    <a:pt x="25" y="3"/>
                    <a:pt x="25" y="3"/>
                    <a:pt x="25" y="3"/>
                  </a:cubicBezTo>
                  <a:cubicBezTo>
                    <a:pt x="25" y="3"/>
                    <a:pt x="24" y="4"/>
                    <a:pt x="24" y="4"/>
                  </a:cubicBezTo>
                  <a:cubicBezTo>
                    <a:pt x="24" y="4"/>
                    <a:pt x="24" y="4"/>
                    <a:pt x="24" y="4"/>
                  </a:cubicBezTo>
                  <a:cubicBezTo>
                    <a:pt x="24" y="4"/>
                    <a:pt x="24" y="4"/>
                    <a:pt x="24" y="4"/>
                  </a:cubicBezTo>
                  <a:cubicBezTo>
                    <a:pt x="23" y="4"/>
                    <a:pt x="22" y="4"/>
                    <a:pt x="21" y="3"/>
                  </a:cubicBezTo>
                  <a:cubicBezTo>
                    <a:pt x="19" y="2"/>
                    <a:pt x="18" y="1"/>
                    <a:pt x="17" y="1"/>
                  </a:cubicBezTo>
                  <a:cubicBezTo>
                    <a:pt x="14" y="1"/>
                    <a:pt x="12" y="3"/>
                    <a:pt x="12" y="6"/>
                  </a:cubicBezTo>
                  <a:cubicBezTo>
                    <a:pt x="12" y="9"/>
                    <a:pt x="14" y="11"/>
                    <a:pt x="21" y="12"/>
                  </a:cubicBezTo>
                  <a:cubicBezTo>
                    <a:pt x="23" y="13"/>
                    <a:pt x="24" y="14"/>
                    <a:pt x="24" y="15"/>
                  </a:cubicBezTo>
                  <a:cubicBezTo>
                    <a:pt x="24" y="16"/>
                    <a:pt x="24" y="16"/>
                    <a:pt x="22" y="16"/>
                  </a:cubicBezTo>
                  <a:cubicBezTo>
                    <a:pt x="22" y="16"/>
                    <a:pt x="22" y="16"/>
                    <a:pt x="21" y="16"/>
                  </a:cubicBezTo>
                  <a:cubicBezTo>
                    <a:pt x="21" y="16"/>
                    <a:pt x="20" y="16"/>
                    <a:pt x="18" y="15"/>
                  </a:cubicBezTo>
                  <a:cubicBezTo>
                    <a:pt x="16" y="15"/>
                    <a:pt x="15" y="15"/>
                    <a:pt x="13" y="15"/>
                  </a:cubicBezTo>
                  <a:cubicBezTo>
                    <a:pt x="11" y="15"/>
                    <a:pt x="9" y="15"/>
                    <a:pt x="8" y="17"/>
                  </a:cubicBezTo>
                  <a:cubicBezTo>
                    <a:pt x="8" y="17"/>
                    <a:pt x="7" y="17"/>
                    <a:pt x="7" y="17"/>
                  </a:cubicBezTo>
                  <a:cubicBezTo>
                    <a:pt x="7" y="17"/>
                    <a:pt x="7" y="17"/>
                    <a:pt x="7" y="17"/>
                  </a:cubicBezTo>
                  <a:cubicBezTo>
                    <a:pt x="7" y="17"/>
                    <a:pt x="7" y="17"/>
                    <a:pt x="7" y="17"/>
                  </a:cubicBezTo>
                  <a:cubicBezTo>
                    <a:pt x="6" y="17"/>
                    <a:pt x="6" y="16"/>
                    <a:pt x="5" y="16"/>
                  </a:cubicBezTo>
                  <a:cubicBezTo>
                    <a:pt x="5" y="16"/>
                    <a:pt x="5" y="16"/>
                    <a:pt x="5" y="17"/>
                  </a:cubicBezTo>
                  <a:cubicBezTo>
                    <a:pt x="4" y="17"/>
                    <a:pt x="4" y="17"/>
                    <a:pt x="4" y="17"/>
                  </a:cubicBezTo>
                  <a:cubicBezTo>
                    <a:pt x="4" y="17"/>
                    <a:pt x="4" y="16"/>
                    <a:pt x="3" y="16"/>
                  </a:cubicBezTo>
                  <a:cubicBezTo>
                    <a:pt x="3" y="15"/>
                    <a:pt x="3" y="14"/>
                    <a:pt x="3" y="14"/>
                  </a:cubicBezTo>
                  <a:cubicBezTo>
                    <a:pt x="3" y="13"/>
                    <a:pt x="3" y="13"/>
                    <a:pt x="3" y="13"/>
                  </a:cubicBezTo>
                  <a:cubicBezTo>
                    <a:pt x="3" y="13"/>
                    <a:pt x="3" y="13"/>
                    <a:pt x="3" y="13"/>
                  </a:cubicBezTo>
                  <a:cubicBezTo>
                    <a:pt x="4" y="14"/>
                    <a:pt x="4" y="14"/>
                    <a:pt x="4" y="14"/>
                  </a:cubicBezTo>
                  <a:cubicBezTo>
                    <a:pt x="4" y="15"/>
                    <a:pt x="4" y="15"/>
                    <a:pt x="4" y="15"/>
                  </a:cubicBezTo>
                  <a:cubicBezTo>
                    <a:pt x="4" y="15"/>
                    <a:pt x="5" y="15"/>
                    <a:pt x="5" y="15"/>
                  </a:cubicBezTo>
                  <a:cubicBezTo>
                    <a:pt x="5" y="15"/>
                    <a:pt x="5" y="15"/>
                    <a:pt x="5" y="14"/>
                  </a:cubicBezTo>
                  <a:cubicBezTo>
                    <a:pt x="5" y="14"/>
                    <a:pt x="5" y="14"/>
                    <a:pt x="6" y="14"/>
                  </a:cubicBezTo>
                  <a:cubicBezTo>
                    <a:pt x="6" y="14"/>
                    <a:pt x="6" y="14"/>
                    <a:pt x="6" y="14"/>
                  </a:cubicBezTo>
                  <a:cubicBezTo>
                    <a:pt x="6" y="15"/>
                    <a:pt x="6" y="15"/>
                    <a:pt x="6" y="15"/>
                  </a:cubicBezTo>
                  <a:cubicBezTo>
                    <a:pt x="6" y="15"/>
                    <a:pt x="7" y="15"/>
                    <a:pt x="7" y="16"/>
                  </a:cubicBezTo>
                  <a:cubicBezTo>
                    <a:pt x="7" y="16"/>
                    <a:pt x="7" y="16"/>
                    <a:pt x="7" y="16"/>
                  </a:cubicBezTo>
                  <a:cubicBezTo>
                    <a:pt x="7" y="16"/>
                    <a:pt x="8" y="15"/>
                    <a:pt x="8" y="15"/>
                  </a:cubicBezTo>
                  <a:cubicBezTo>
                    <a:pt x="8" y="15"/>
                    <a:pt x="8" y="15"/>
                    <a:pt x="8" y="15"/>
                  </a:cubicBezTo>
                  <a:cubicBezTo>
                    <a:pt x="8" y="14"/>
                    <a:pt x="8" y="14"/>
                    <a:pt x="8" y="14"/>
                  </a:cubicBezTo>
                  <a:cubicBezTo>
                    <a:pt x="8" y="14"/>
                    <a:pt x="8" y="14"/>
                    <a:pt x="8" y="14"/>
                  </a:cubicBezTo>
                  <a:cubicBezTo>
                    <a:pt x="8" y="14"/>
                    <a:pt x="8" y="14"/>
                    <a:pt x="8" y="14"/>
                  </a:cubicBezTo>
                  <a:cubicBezTo>
                    <a:pt x="8" y="14"/>
                    <a:pt x="8" y="14"/>
                    <a:pt x="9" y="14"/>
                  </a:cubicBezTo>
                  <a:cubicBezTo>
                    <a:pt x="9" y="14"/>
                    <a:pt x="9" y="14"/>
                    <a:pt x="9" y="14"/>
                  </a:cubicBezTo>
                  <a:cubicBezTo>
                    <a:pt x="9" y="14"/>
                    <a:pt x="9" y="14"/>
                    <a:pt x="9" y="14"/>
                  </a:cubicBezTo>
                  <a:cubicBezTo>
                    <a:pt x="9" y="14"/>
                    <a:pt x="9" y="14"/>
                    <a:pt x="9" y="14"/>
                  </a:cubicBezTo>
                  <a:cubicBezTo>
                    <a:pt x="9" y="14"/>
                    <a:pt x="9" y="14"/>
                    <a:pt x="9" y="13"/>
                  </a:cubicBezTo>
                  <a:cubicBezTo>
                    <a:pt x="9" y="13"/>
                    <a:pt x="9" y="13"/>
                    <a:pt x="8" y="12"/>
                  </a:cubicBezTo>
                  <a:cubicBezTo>
                    <a:pt x="8" y="12"/>
                    <a:pt x="8" y="12"/>
                    <a:pt x="8" y="12"/>
                  </a:cubicBezTo>
                  <a:cubicBezTo>
                    <a:pt x="8" y="12"/>
                    <a:pt x="8" y="12"/>
                    <a:pt x="8" y="12"/>
                  </a:cubicBezTo>
                  <a:cubicBezTo>
                    <a:pt x="7" y="12"/>
                    <a:pt x="7" y="12"/>
                    <a:pt x="7" y="12"/>
                  </a:cubicBezTo>
                  <a:cubicBezTo>
                    <a:pt x="7" y="12"/>
                    <a:pt x="7" y="12"/>
                    <a:pt x="7" y="12"/>
                  </a:cubicBezTo>
                  <a:cubicBezTo>
                    <a:pt x="7" y="12"/>
                    <a:pt x="7" y="12"/>
                    <a:pt x="7" y="12"/>
                  </a:cubicBezTo>
                  <a:cubicBezTo>
                    <a:pt x="7" y="12"/>
                    <a:pt x="7" y="12"/>
                    <a:pt x="7" y="12"/>
                  </a:cubicBezTo>
                  <a:cubicBezTo>
                    <a:pt x="7" y="12"/>
                    <a:pt x="7" y="11"/>
                    <a:pt x="7" y="11"/>
                  </a:cubicBezTo>
                  <a:cubicBezTo>
                    <a:pt x="8" y="11"/>
                    <a:pt x="8" y="10"/>
                    <a:pt x="8" y="10"/>
                  </a:cubicBezTo>
                  <a:cubicBezTo>
                    <a:pt x="8" y="9"/>
                    <a:pt x="8" y="9"/>
                    <a:pt x="8" y="9"/>
                  </a:cubicBezTo>
                  <a:cubicBezTo>
                    <a:pt x="8" y="8"/>
                    <a:pt x="8" y="8"/>
                    <a:pt x="8" y="8"/>
                  </a:cubicBezTo>
                  <a:cubicBezTo>
                    <a:pt x="8" y="7"/>
                    <a:pt x="8" y="6"/>
                    <a:pt x="9" y="5"/>
                  </a:cubicBezTo>
                  <a:cubicBezTo>
                    <a:pt x="9" y="5"/>
                    <a:pt x="9" y="5"/>
                    <a:pt x="9" y="5"/>
                  </a:cubicBezTo>
                  <a:cubicBezTo>
                    <a:pt x="9" y="5"/>
                    <a:pt x="9" y="5"/>
                    <a:pt x="9" y="6"/>
                  </a:cubicBezTo>
                  <a:cubicBezTo>
                    <a:pt x="9" y="6"/>
                    <a:pt x="9" y="6"/>
                    <a:pt x="9" y="6"/>
                  </a:cubicBezTo>
                  <a:cubicBezTo>
                    <a:pt x="9" y="6"/>
                    <a:pt x="9" y="6"/>
                    <a:pt x="9" y="6"/>
                  </a:cubicBezTo>
                  <a:cubicBezTo>
                    <a:pt x="9" y="7"/>
                    <a:pt x="9" y="7"/>
                    <a:pt x="9" y="7"/>
                  </a:cubicBezTo>
                  <a:cubicBezTo>
                    <a:pt x="9" y="7"/>
                    <a:pt x="9" y="7"/>
                    <a:pt x="10" y="6"/>
                  </a:cubicBezTo>
                  <a:cubicBezTo>
                    <a:pt x="10" y="6"/>
                    <a:pt x="10" y="6"/>
                    <a:pt x="10" y="6"/>
                  </a:cubicBezTo>
                  <a:cubicBezTo>
                    <a:pt x="10" y="5"/>
                    <a:pt x="10" y="5"/>
                    <a:pt x="10" y="5"/>
                  </a:cubicBezTo>
                  <a:cubicBezTo>
                    <a:pt x="10" y="4"/>
                    <a:pt x="10" y="4"/>
                    <a:pt x="9" y="4"/>
                  </a:cubicBezTo>
                  <a:cubicBezTo>
                    <a:pt x="9" y="4"/>
                    <a:pt x="9" y="4"/>
                    <a:pt x="9" y="4"/>
                  </a:cubicBezTo>
                  <a:cubicBezTo>
                    <a:pt x="9" y="4"/>
                    <a:pt x="9" y="4"/>
                    <a:pt x="9" y="4"/>
                  </a:cubicBezTo>
                  <a:cubicBezTo>
                    <a:pt x="8" y="4"/>
                    <a:pt x="8" y="4"/>
                    <a:pt x="8" y="3"/>
                  </a:cubicBezTo>
                  <a:cubicBezTo>
                    <a:pt x="8" y="3"/>
                    <a:pt x="8" y="3"/>
                    <a:pt x="8" y="3"/>
                  </a:cubicBezTo>
                  <a:cubicBezTo>
                    <a:pt x="8" y="2"/>
                    <a:pt x="8" y="2"/>
                    <a:pt x="8" y="2"/>
                  </a:cubicBezTo>
                  <a:cubicBezTo>
                    <a:pt x="8" y="2"/>
                    <a:pt x="8" y="2"/>
                    <a:pt x="8" y="2"/>
                  </a:cubicBezTo>
                  <a:cubicBezTo>
                    <a:pt x="8" y="1"/>
                    <a:pt x="8" y="1"/>
                    <a:pt x="8" y="1"/>
                  </a:cubicBezTo>
                  <a:cubicBezTo>
                    <a:pt x="8" y="1"/>
                    <a:pt x="8" y="1"/>
                    <a:pt x="8" y="1"/>
                  </a:cubicBezTo>
                  <a:cubicBezTo>
                    <a:pt x="7" y="2"/>
                    <a:pt x="7" y="2"/>
                    <a:pt x="7" y="2"/>
                  </a:cubicBezTo>
                  <a:cubicBezTo>
                    <a:pt x="7" y="2"/>
                    <a:pt x="7" y="2"/>
                    <a:pt x="7" y="2"/>
                  </a:cubicBezTo>
                  <a:cubicBezTo>
                    <a:pt x="6" y="2"/>
                    <a:pt x="6" y="2"/>
                    <a:pt x="6" y="2"/>
                  </a:cubicBezTo>
                  <a:cubicBezTo>
                    <a:pt x="6" y="3"/>
                    <a:pt x="6" y="3"/>
                    <a:pt x="6" y="3"/>
                  </a:cubicBezTo>
                  <a:cubicBezTo>
                    <a:pt x="6" y="3"/>
                    <a:pt x="6" y="2"/>
                    <a:pt x="6" y="2"/>
                  </a:cubicBezTo>
                  <a:cubicBezTo>
                    <a:pt x="6" y="2"/>
                    <a:pt x="6" y="2"/>
                    <a:pt x="6" y="2"/>
                  </a:cubicBezTo>
                  <a:cubicBezTo>
                    <a:pt x="6" y="1"/>
                    <a:pt x="6" y="1"/>
                    <a:pt x="5" y="0"/>
                  </a:cubicBezTo>
                  <a:cubicBezTo>
                    <a:pt x="5" y="0"/>
                    <a:pt x="5" y="0"/>
                    <a:pt x="5" y="0"/>
                  </a:cubicBezTo>
                  <a:cubicBezTo>
                    <a:pt x="5" y="0"/>
                    <a:pt x="5" y="0"/>
                    <a:pt x="5" y="0"/>
                  </a:cubicBezTo>
                  <a:cubicBezTo>
                    <a:pt x="4" y="1"/>
                    <a:pt x="4" y="1"/>
                    <a:pt x="4" y="1"/>
                  </a:cubicBezTo>
                  <a:cubicBezTo>
                    <a:pt x="4" y="2"/>
                    <a:pt x="4" y="2"/>
                    <a:pt x="4" y="2"/>
                  </a:cubicBezTo>
                  <a:cubicBezTo>
                    <a:pt x="4" y="2"/>
                    <a:pt x="4" y="2"/>
                    <a:pt x="4" y="2"/>
                  </a:cubicBezTo>
                  <a:cubicBezTo>
                    <a:pt x="4" y="3"/>
                    <a:pt x="4" y="3"/>
                    <a:pt x="4" y="3"/>
                  </a:cubicBezTo>
                  <a:cubicBezTo>
                    <a:pt x="4" y="3"/>
                    <a:pt x="3" y="3"/>
                    <a:pt x="3" y="3"/>
                  </a:cubicBezTo>
                  <a:cubicBezTo>
                    <a:pt x="3" y="2"/>
                    <a:pt x="3" y="2"/>
                    <a:pt x="2" y="2"/>
                  </a:cubicBezTo>
                  <a:cubicBezTo>
                    <a:pt x="2" y="2"/>
                    <a:pt x="2" y="2"/>
                    <a:pt x="2" y="2"/>
                  </a:cubicBezTo>
                  <a:cubicBezTo>
                    <a:pt x="2" y="2"/>
                    <a:pt x="2" y="2"/>
                    <a:pt x="2" y="2"/>
                  </a:cubicBezTo>
                  <a:cubicBezTo>
                    <a:pt x="2" y="3"/>
                    <a:pt x="2" y="3"/>
                    <a:pt x="2" y="3"/>
                  </a:cubicBezTo>
                  <a:cubicBezTo>
                    <a:pt x="2" y="3"/>
                    <a:pt x="2" y="3"/>
                    <a:pt x="2" y="3"/>
                  </a:cubicBezTo>
                  <a:cubicBezTo>
                    <a:pt x="2" y="4"/>
                    <a:pt x="2" y="4"/>
                    <a:pt x="2" y="4"/>
                  </a:cubicBezTo>
                  <a:cubicBezTo>
                    <a:pt x="2" y="4"/>
                    <a:pt x="1" y="4"/>
                    <a:pt x="1" y="4"/>
                  </a:cubicBezTo>
                  <a:cubicBezTo>
                    <a:pt x="1" y="4"/>
                    <a:pt x="1" y="4"/>
                    <a:pt x="1" y="4"/>
                  </a:cubicBezTo>
                  <a:cubicBezTo>
                    <a:pt x="1" y="4"/>
                    <a:pt x="1" y="4"/>
                    <a:pt x="1" y="4"/>
                  </a:cubicBezTo>
                  <a:cubicBezTo>
                    <a:pt x="1" y="4"/>
                    <a:pt x="1" y="4"/>
                    <a:pt x="1" y="4"/>
                  </a:cubicBezTo>
                  <a:cubicBezTo>
                    <a:pt x="0" y="4"/>
                    <a:pt x="0" y="4"/>
                    <a:pt x="0" y="5"/>
                  </a:cubicBezTo>
                  <a:cubicBezTo>
                    <a:pt x="0" y="5"/>
                    <a:pt x="0" y="5"/>
                    <a:pt x="0" y="6"/>
                  </a:cubicBezTo>
                  <a:cubicBezTo>
                    <a:pt x="1" y="7"/>
                    <a:pt x="1" y="7"/>
                    <a:pt x="1" y="7"/>
                  </a:cubicBezTo>
                  <a:cubicBezTo>
                    <a:pt x="1" y="7"/>
                    <a:pt x="1" y="7"/>
                    <a:pt x="1" y="7"/>
                  </a:cubicBezTo>
                  <a:cubicBezTo>
                    <a:pt x="1" y="6"/>
                    <a:pt x="1" y="6"/>
                    <a:pt x="1" y="6"/>
                  </a:cubicBezTo>
                  <a:cubicBezTo>
                    <a:pt x="1" y="6"/>
                    <a:pt x="1" y="6"/>
                    <a:pt x="1" y="6"/>
                  </a:cubicBezTo>
                  <a:cubicBezTo>
                    <a:pt x="1" y="5"/>
                    <a:pt x="1" y="5"/>
                    <a:pt x="1" y="5"/>
                  </a:cubicBezTo>
                  <a:cubicBezTo>
                    <a:pt x="2" y="5"/>
                    <a:pt x="2" y="6"/>
                    <a:pt x="2" y="7"/>
                  </a:cubicBezTo>
                  <a:cubicBezTo>
                    <a:pt x="2" y="9"/>
                    <a:pt x="2" y="9"/>
                    <a:pt x="2" y="9"/>
                  </a:cubicBezTo>
                  <a:cubicBezTo>
                    <a:pt x="2" y="9"/>
                    <a:pt x="2" y="10"/>
                    <a:pt x="3" y="10"/>
                  </a:cubicBezTo>
                  <a:cubicBezTo>
                    <a:pt x="3" y="11"/>
                    <a:pt x="3" y="11"/>
                    <a:pt x="4" y="11"/>
                  </a:cubicBezTo>
                  <a:cubicBezTo>
                    <a:pt x="4" y="12"/>
                    <a:pt x="4" y="12"/>
                    <a:pt x="4" y="12"/>
                  </a:cubicBezTo>
                  <a:cubicBezTo>
                    <a:pt x="4" y="12"/>
                    <a:pt x="4" y="12"/>
                    <a:pt x="4" y="12"/>
                  </a:cubicBezTo>
                  <a:cubicBezTo>
                    <a:pt x="4" y="12"/>
                    <a:pt x="4" y="12"/>
                    <a:pt x="3" y="12"/>
                  </a:cubicBezTo>
                  <a:cubicBezTo>
                    <a:pt x="3" y="12"/>
                    <a:pt x="3" y="12"/>
                    <a:pt x="3" y="12"/>
                  </a:cubicBezTo>
                  <a:cubicBezTo>
                    <a:pt x="2" y="12"/>
                    <a:pt x="2" y="12"/>
                    <a:pt x="2" y="13"/>
                  </a:cubicBezTo>
                  <a:cubicBezTo>
                    <a:pt x="2" y="15"/>
                    <a:pt x="3" y="17"/>
                    <a:pt x="4" y="18"/>
                  </a:cubicBezTo>
                  <a:cubicBezTo>
                    <a:pt x="6" y="19"/>
                    <a:pt x="6" y="19"/>
                    <a:pt x="6" y="19"/>
                  </a:cubicBezTo>
                  <a:cubicBezTo>
                    <a:pt x="6" y="20"/>
                    <a:pt x="7" y="21"/>
                    <a:pt x="7" y="21"/>
                  </a:cubicBezTo>
                  <a:cubicBezTo>
                    <a:pt x="7" y="22"/>
                    <a:pt x="6" y="23"/>
                    <a:pt x="4" y="24"/>
                  </a:cubicBezTo>
                  <a:cubicBezTo>
                    <a:pt x="3" y="25"/>
                    <a:pt x="3" y="25"/>
                    <a:pt x="3" y="25"/>
                  </a:cubicBezTo>
                  <a:cubicBezTo>
                    <a:pt x="2" y="25"/>
                    <a:pt x="2" y="25"/>
                    <a:pt x="1" y="27"/>
                  </a:cubicBezTo>
                  <a:cubicBezTo>
                    <a:pt x="2" y="27"/>
                    <a:pt x="2" y="27"/>
                    <a:pt x="2" y="27"/>
                  </a:cubicBezTo>
                  <a:cubicBezTo>
                    <a:pt x="2" y="27"/>
                    <a:pt x="2" y="27"/>
                    <a:pt x="2" y="27"/>
                  </a:cubicBezTo>
                  <a:cubicBezTo>
                    <a:pt x="3" y="27"/>
                    <a:pt x="3" y="27"/>
                    <a:pt x="3" y="27"/>
                  </a:cubicBezTo>
                  <a:cubicBezTo>
                    <a:pt x="3" y="27"/>
                    <a:pt x="4" y="27"/>
                    <a:pt x="4" y="26"/>
                  </a:cubicBezTo>
                  <a:cubicBezTo>
                    <a:pt x="4" y="26"/>
                    <a:pt x="4" y="26"/>
                    <a:pt x="4" y="26"/>
                  </a:cubicBezTo>
                  <a:cubicBezTo>
                    <a:pt x="4" y="26"/>
                    <a:pt x="4" y="26"/>
                    <a:pt x="4" y="26"/>
                  </a:cubicBezTo>
                  <a:cubicBezTo>
                    <a:pt x="4" y="25"/>
                    <a:pt x="5" y="25"/>
                    <a:pt x="5" y="25"/>
                  </a:cubicBezTo>
                  <a:cubicBezTo>
                    <a:pt x="5" y="25"/>
                    <a:pt x="5" y="25"/>
                    <a:pt x="5" y="25"/>
                  </a:cubicBezTo>
                  <a:cubicBezTo>
                    <a:pt x="5" y="25"/>
                    <a:pt x="5" y="25"/>
                    <a:pt x="5" y="25"/>
                  </a:cubicBezTo>
                  <a:cubicBezTo>
                    <a:pt x="5" y="25"/>
                    <a:pt x="5" y="25"/>
                    <a:pt x="5" y="25"/>
                  </a:cubicBezTo>
                  <a:cubicBezTo>
                    <a:pt x="5" y="25"/>
                    <a:pt x="5" y="25"/>
                    <a:pt x="5" y="26"/>
                  </a:cubicBezTo>
                  <a:cubicBezTo>
                    <a:pt x="5" y="26"/>
                    <a:pt x="5" y="26"/>
                    <a:pt x="5" y="27"/>
                  </a:cubicBezTo>
                  <a:cubicBezTo>
                    <a:pt x="5" y="28"/>
                    <a:pt x="5" y="28"/>
                    <a:pt x="6" y="29"/>
                  </a:cubicBezTo>
                  <a:cubicBezTo>
                    <a:pt x="6" y="28"/>
                    <a:pt x="6" y="28"/>
                    <a:pt x="6" y="28"/>
                  </a:cubicBezTo>
                  <a:cubicBezTo>
                    <a:pt x="6" y="28"/>
                    <a:pt x="6" y="28"/>
                    <a:pt x="6" y="27"/>
                  </a:cubicBezTo>
                  <a:cubicBezTo>
                    <a:pt x="7" y="27"/>
                    <a:pt x="7" y="26"/>
                    <a:pt x="7" y="25"/>
                  </a:cubicBezTo>
                  <a:cubicBezTo>
                    <a:pt x="7" y="25"/>
                    <a:pt x="7" y="25"/>
                    <a:pt x="7" y="25"/>
                  </a:cubicBezTo>
                  <a:cubicBezTo>
                    <a:pt x="7" y="24"/>
                    <a:pt x="7" y="24"/>
                    <a:pt x="7" y="24"/>
                  </a:cubicBezTo>
                  <a:cubicBezTo>
                    <a:pt x="7" y="24"/>
                    <a:pt x="7" y="24"/>
                    <a:pt x="7" y="24"/>
                  </a:cubicBezTo>
                  <a:cubicBezTo>
                    <a:pt x="7" y="24"/>
                    <a:pt x="7" y="24"/>
                    <a:pt x="7" y="24"/>
                  </a:cubicBezTo>
                  <a:cubicBezTo>
                    <a:pt x="8" y="24"/>
                    <a:pt x="8" y="24"/>
                    <a:pt x="8" y="24"/>
                  </a:cubicBezTo>
                  <a:cubicBezTo>
                    <a:pt x="8" y="24"/>
                    <a:pt x="8" y="24"/>
                    <a:pt x="8" y="24"/>
                  </a:cubicBezTo>
                  <a:cubicBezTo>
                    <a:pt x="8" y="24"/>
                    <a:pt x="8" y="24"/>
                    <a:pt x="9" y="24"/>
                  </a:cubicBezTo>
                  <a:cubicBezTo>
                    <a:pt x="9" y="23"/>
                    <a:pt x="9" y="23"/>
                    <a:pt x="9" y="23"/>
                  </a:cubicBezTo>
                  <a:cubicBezTo>
                    <a:pt x="9" y="23"/>
                    <a:pt x="9" y="23"/>
                    <a:pt x="9" y="23"/>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10" y="22"/>
                    <a:pt x="10" y="22"/>
                  </a:cubicBezTo>
                  <a:cubicBezTo>
                    <a:pt x="10" y="22"/>
                    <a:pt x="10" y="22"/>
                    <a:pt x="10" y="22"/>
                  </a:cubicBezTo>
                  <a:cubicBezTo>
                    <a:pt x="10" y="21"/>
                    <a:pt x="11" y="21"/>
                    <a:pt x="11" y="21"/>
                  </a:cubicBezTo>
                  <a:cubicBezTo>
                    <a:pt x="11" y="21"/>
                    <a:pt x="11" y="21"/>
                    <a:pt x="10" y="21"/>
                  </a:cubicBezTo>
                  <a:cubicBezTo>
                    <a:pt x="10" y="20"/>
                    <a:pt x="9" y="19"/>
                    <a:pt x="9" y="19"/>
                  </a:cubicBezTo>
                  <a:cubicBezTo>
                    <a:pt x="9" y="19"/>
                    <a:pt x="9" y="18"/>
                    <a:pt x="9" y="18"/>
                  </a:cubicBezTo>
                  <a:cubicBezTo>
                    <a:pt x="10" y="17"/>
                    <a:pt x="10" y="17"/>
                    <a:pt x="10" y="17"/>
                  </a:cubicBezTo>
                  <a:cubicBezTo>
                    <a:pt x="10" y="17"/>
                    <a:pt x="10" y="17"/>
                    <a:pt x="10" y="17"/>
                  </a:cubicBezTo>
                  <a:cubicBezTo>
                    <a:pt x="10" y="17"/>
                    <a:pt x="10" y="17"/>
                    <a:pt x="10" y="17"/>
                  </a:cubicBezTo>
                  <a:cubicBezTo>
                    <a:pt x="10" y="17"/>
                    <a:pt x="10" y="17"/>
                    <a:pt x="10" y="17"/>
                  </a:cubicBezTo>
                  <a:cubicBezTo>
                    <a:pt x="10" y="17"/>
                    <a:pt x="10" y="17"/>
                    <a:pt x="10" y="17"/>
                  </a:cubicBezTo>
                  <a:cubicBezTo>
                    <a:pt x="10" y="17"/>
                    <a:pt x="10" y="18"/>
                    <a:pt x="10" y="18"/>
                  </a:cubicBezTo>
                  <a:cubicBezTo>
                    <a:pt x="10" y="18"/>
                    <a:pt x="10" y="18"/>
                    <a:pt x="10" y="18"/>
                  </a:cubicBezTo>
                  <a:cubicBezTo>
                    <a:pt x="11" y="18"/>
                    <a:pt x="11" y="18"/>
                    <a:pt x="11" y="18"/>
                  </a:cubicBezTo>
                  <a:cubicBezTo>
                    <a:pt x="12" y="18"/>
                    <a:pt x="13" y="17"/>
                    <a:pt x="13" y="17"/>
                  </a:cubicBezTo>
                  <a:cubicBezTo>
                    <a:pt x="14" y="17"/>
                    <a:pt x="14" y="18"/>
                    <a:pt x="15" y="18"/>
                  </a:cubicBezTo>
                  <a:cubicBezTo>
                    <a:pt x="15" y="18"/>
                    <a:pt x="15" y="18"/>
                    <a:pt x="15" y="18"/>
                  </a:cubicBezTo>
                  <a:cubicBezTo>
                    <a:pt x="15" y="18"/>
                    <a:pt x="15" y="18"/>
                    <a:pt x="15" y="18"/>
                  </a:cubicBezTo>
                  <a:cubicBezTo>
                    <a:pt x="15" y="18"/>
                    <a:pt x="15" y="18"/>
                    <a:pt x="15" y="18"/>
                  </a:cubicBezTo>
                  <a:cubicBezTo>
                    <a:pt x="15" y="18"/>
                    <a:pt x="15" y="17"/>
                    <a:pt x="15" y="17"/>
                  </a:cubicBezTo>
                  <a:cubicBezTo>
                    <a:pt x="15" y="17"/>
                    <a:pt x="15" y="17"/>
                    <a:pt x="15" y="17"/>
                  </a:cubicBezTo>
                  <a:cubicBezTo>
                    <a:pt x="15" y="17"/>
                    <a:pt x="15" y="17"/>
                    <a:pt x="15" y="17"/>
                  </a:cubicBezTo>
                  <a:cubicBezTo>
                    <a:pt x="15" y="17"/>
                    <a:pt x="16" y="18"/>
                    <a:pt x="17" y="21"/>
                  </a:cubicBezTo>
                  <a:cubicBezTo>
                    <a:pt x="18" y="23"/>
                    <a:pt x="18" y="23"/>
                    <a:pt x="20" y="25"/>
                  </a:cubicBezTo>
                  <a:cubicBezTo>
                    <a:pt x="22" y="25"/>
                    <a:pt x="22" y="26"/>
                    <a:pt x="22" y="28"/>
                  </a:cubicBezTo>
                  <a:cubicBezTo>
                    <a:pt x="22" y="30"/>
                    <a:pt x="22" y="32"/>
                    <a:pt x="21" y="34"/>
                  </a:cubicBezTo>
                  <a:cubicBezTo>
                    <a:pt x="21" y="35"/>
                    <a:pt x="21" y="35"/>
                    <a:pt x="21" y="36"/>
                  </a:cubicBezTo>
                  <a:cubicBezTo>
                    <a:pt x="21" y="36"/>
                    <a:pt x="21" y="37"/>
                    <a:pt x="21" y="38"/>
                  </a:cubicBezTo>
                  <a:cubicBezTo>
                    <a:pt x="21" y="38"/>
                    <a:pt x="21" y="38"/>
                    <a:pt x="21" y="38"/>
                  </a:cubicBezTo>
                  <a:cubicBezTo>
                    <a:pt x="21" y="38"/>
                    <a:pt x="21" y="39"/>
                    <a:pt x="21" y="39"/>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86">
              <a:extLst>
                <a:ext uri="{FF2B5EF4-FFF2-40B4-BE49-F238E27FC236}">
                  <a16:creationId xmlns:a16="http://schemas.microsoft.com/office/drawing/2014/main" id="{E8DDA895-C5B9-4805-90B9-29EA7D156BBB}"/>
                </a:ext>
              </a:extLst>
            </p:cNvPr>
            <p:cNvSpPr>
              <a:spLocks/>
            </p:cNvSpPr>
            <p:nvPr userDrawn="1"/>
          </p:nvSpPr>
          <p:spPr bwMode="auto">
            <a:xfrm>
              <a:off x="251" y="285"/>
              <a:ext cx="16" cy="30"/>
            </a:xfrm>
            <a:custGeom>
              <a:avLst/>
              <a:gdLst>
                <a:gd name="T0" fmla="*/ 3 w 8"/>
                <a:gd name="T1" fmla="*/ 14 h 14"/>
                <a:gd name="T2" fmla="*/ 4 w 8"/>
                <a:gd name="T3" fmla="*/ 13 h 14"/>
                <a:gd name="T4" fmla="*/ 5 w 8"/>
                <a:gd name="T5" fmla="*/ 11 h 14"/>
                <a:gd name="T6" fmla="*/ 5 w 8"/>
                <a:gd name="T7" fmla="*/ 11 h 14"/>
                <a:gd name="T8" fmla="*/ 5 w 8"/>
                <a:gd name="T9" fmla="*/ 10 h 14"/>
                <a:gd name="T10" fmla="*/ 5 w 8"/>
                <a:gd name="T11" fmla="*/ 10 h 14"/>
                <a:gd name="T12" fmla="*/ 5 w 8"/>
                <a:gd name="T13" fmla="*/ 10 h 14"/>
                <a:gd name="T14" fmla="*/ 6 w 8"/>
                <a:gd name="T15" fmla="*/ 10 h 14"/>
                <a:gd name="T16" fmla="*/ 6 w 8"/>
                <a:gd name="T17" fmla="*/ 10 h 14"/>
                <a:gd name="T18" fmla="*/ 7 w 8"/>
                <a:gd name="T19" fmla="*/ 9 h 14"/>
                <a:gd name="T20" fmla="*/ 6 w 8"/>
                <a:gd name="T21" fmla="*/ 9 h 14"/>
                <a:gd name="T22" fmla="*/ 6 w 8"/>
                <a:gd name="T23" fmla="*/ 8 h 14"/>
                <a:gd name="T24" fmla="*/ 7 w 8"/>
                <a:gd name="T25" fmla="*/ 8 h 14"/>
                <a:gd name="T26" fmla="*/ 7 w 8"/>
                <a:gd name="T27" fmla="*/ 8 h 14"/>
                <a:gd name="T28" fmla="*/ 7 w 8"/>
                <a:gd name="T29" fmla="*/ 8 h 14"/>
                <a:gd name="T30" fmla="*/ 8 w 8"/>
                <a:gd name="T31" fmla="*/ 8 h 14"/>
                <a:gd name="T32" fmla="*/ 8 w 8"/>
                <a:gd name="T33" fmla="*/ 8 h 14"/>
                <a:gd name="T34" fmla="*/ 8 w 8"/>
                <a:gd name="T35" fmla="*/ 8 h 14"/>
                <a:gd name="T36" fmla="*/ 8 w 8"/>
                <a:gd name="T37" fmla="*/ 7 h 14"/>
                <a:gd name="T38" fmla="*/ 8 w 8"/>
                <a:gd name="T39" fmla="*/ 7 h 14"/>
                <a:gd name="T40" fmla="*/ 7 w 8"/>
                <a:gd name="T41" fmla="*/ 5 h 14"/>
                <a:gd name="T42" fmla="*/ 7 w 8"/>
                <a:gd name="T43" fmla="*/ 3 h 14"/>
                <a:gd name="T44" fmla="*/ 6 w 8"/>
                <a:gd name="T45" fmla="*/ 1 h 14"/>
                <a:gd name="T46" fmla="*/ 6 w 8"/>
                <a:gd name="T47" fmla="*/ 0 h 14"/>
                <a:gd name="T48" fmla="*/ 5 w 8"/>
                <a:gd name="T49" fmla="*/ 0 h 14"/>
                <a:gd name="T50" fmla="*/ 4 w 8"/>
                <a:gd name="T51" fmla="*/ 1 h 14"/>
                <a:gd name="T52" fmla="*/ 4 w 8"/>
                <a:gd name="T53" fmla="*/ 4 h 14"/>
                <a:gd name="T54" fmla="*/ 5 w 8"/>
                <a:gd name="T55" fmla="*/ 7 h 14"/>
                <a:gd name="T56" fmla="*/ 3 w 8"/>
                <a:gd name="T57" fmla="*/ 10 h 14"/>
                <a:gd name="T58" fmla="*/ 0 w 8"/>
                <a:gd name="T59" fmla="*/ 13 h 14"/>
                <a:gd name="T60" fmla="*/ 0 w 8"/>
                <a:gd name="T61" fmla="*/ 13 h 14"/>
                <a:gd name="T62" fmla="*/ 1 w 8"/>
                <a:gd name="T63" fmla="*/ 13 h 14"/>
                <a:gd name="T64" fmla="*/ 1 w 8"/>
                <a:gd name="T65" fmla="*/ 13 h 14"/>
                <a:gd name="T66" fmla="*/ 2 w 8"/>
                <a:gd name="T67" fmla="*/ 12 h 14"/>
                <a:gd name="T68" fmla="*/ 2 w 8"/>
                <a:gd name="T69" fmla="*/ 11 h 14"/>
                <a:gd name="T70" fmla="*/ 2 w 8"/>
                <a:gd name="T71" fmla="*/ 11 h 14"/>
                <a:gd name="T72" fmla="*/ 3 w 8"/>
                <a:gd name="T73" fmla="*/ 11 h 14"/>
                <a:gd name="T74" fmla="*/ 3 w 8"/>
                <a:gd name="T75" fmla="*/ 11 h 14"/>
                <a:gd name="T76" fmla="*/ 3 w 8"/>
                <a:gd name="T77" fmla="*/ 11 h 14"/>
                <a:gd name="T78" fmla="*/ 3 w 8"/>
                <a:gd name="T79" fmla="*/ 12 h 14"/>
                <a:gd name="T80" fmla="*/ 3 w 8"/>
                <a:gd name="T81" fmla="*/ 12 h 14"/>
                <a:gd name="T82" fmla="*/ 3 w 8"/>
                <a:gd name="T8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 h="14">
                  <a:moveTo>
                    <a:pt x="3" y="14"/>
                  </a:moveTo>
                  <a:cubicBezTo>
                    <a:pt x="4" y="14"/>
                    <a:pt x="4" y="13"/>
                    <a:pt x="4" y="13"/>
                  </a:cubicBezTo>
                  <a:cubicBezTo>
                    <a:pt x="5" y="12"/>
                    <a:pt x="5" y="12"/>
                    <a:pt x="5" y="11"/>
                  </a:cubicBezTo>
                  <a:cubicBezTo>
                    <a:pt x="5" y="11"/>
                    <a:pt x="5" y="11"/>
                    <a:pt x="5" y="11"/>
                  </a:cubicBezTo>
                  <a:cubicBezTo>
                    <a:pt x="5" y="10"/>
                    <a:pt x="5" y="10"/>
                    <a:pt x="5" y="10"/>
                  </a:cubicBezTo>
                  <a:cubicBezTo>
                    <a:pt x="5" y="10"/>
                    <a:pt x="5" y="10"/>
                    <a:pt x="5" y="10"/>
                  </a:cubicBezTo>
                  <a:cubicBezTo>
                    <a:pt x="5" y="10"/>
                    <a:pt x="5" y="10"/>
                    <a:pt x="5" y="10"/>
                  </a:cubicBezTo>
                  <a:cubicBezTo>
                    <a:pt x="6" y="10"/>
                    <a:pt x="6" y="10"/>
                    <a:pt x="6" y="10"/>
                  </a:cubicBezTo>
                  <a:cubicBezTo>
                    <a:pt x="6" y="10"/>
                    <a:pt x="6" y="10"/>
                    <a:pt x="6" y="10"/>
                  </a:cubicBezTo>
                  <a:cubicBezTo>
                    <a:pt x="6" y="10"/>
                    <a:pt x="7" y="9"/>
                    <a:pt x="7" y="9"/>
                  </a:cubicBezTo>
                  <a:cubicBezTo>
                    <a:pt x="6" y="9"/>
                    <a:pt x="6" y="9"/>
                    <a:pt x="6" y="9"/>
                  </a:cubicBezTo>
                  <a:cubicBezTo>
                    <a:pt x="6" y="8"/>
                    <a:pt x="6" y="8"/>
                    <a:pt x="6" y="8"/>
                  </a:cubicBezTo>
                  <a:cubicBezTo>
                    <a:pt x="6" y="8"/>
                    <a:pt x="7" y="8"/>
                    <a:pt x="7" y="8"/>
                  </a:cubicBezTo>
                  <a:cubicBezTo>
                    <a:pt x="7" y="8"/>
                    <a:pt x="7" y="8"/>
                    <a:pt x="7" y="8"/>
                  </a:cubicBezTo>
                  <a:cubicBezTo>
                    <a:pt x="7" y="8"/>
                    <a:pt x="7" y="8"/>
                    <a:pt x="7" y="8"/>
                  </a:cubicBezTo>
                  <a:cubicBezTo>
                    <a:pt x="7" y="8"/>
                    <a:pt x="7" y="8"/>
                    <a:pt x="8" y="8"/>
                  </a:cubicBezTo>
                  <a:cubicBezTo>
                    <a:pt x="8" y="8"/>
                    <a:pt x="8" y="8"/>
                    <a:pt x="8" y="8"/>
                  </a:cubicBezTo>
                  <a:cubicBezTo>
                    <a:pt x="8" y="8"/>
                    <a:pt x="8" y="8"/>
                    <a:pt x="8" y="8"/>
                  </a:cubicBezTo>
                  <a:cubicBezTo>
                    <a:pt x="8" y="7"/>
                    <a:pt x="8" y="7"/>
                    <a:pt x="8" y="7"/>
                  </a:cubicBezTo>
                  <a:cubicBezTo>
                    <a:pt x="8" y="7"/>
                    <a:pt x="8" y="7"/>
                    <a:pt x="8" y="7"/>
                  </a:cubicBezTo>
                  <a:cubicBezTo>
                    <a:pt x="7" y="7"/>
                    <a:pt x="7" y="6"/>
                    <a:pt x="7" y="5"/>
                  </a:cubicBezTo>
                  <a:cubicBezTo>
                    <a:pt x="7" y="4"/>
                    <a:pt x="7" y="3"/>
                    <a:pt x="7" y="3"/>
                  </a:cubicBezTo>
                  <a:cubicBezTo>
                    <a:pt x="7" y="3"/>
                    <a:pt x="6" y="2"/>
                    <a:pt x="6" y="1"/>
                  </a:cubicBezTo>
                  <a:cubicBezTo>
                    <a:pt x="6" y="1"/>
                    <a:pt x="6" y="0"/>
                    <a:pt x="6" y="0"/>
                  </a:cubicBezTo>
                  <a:cubicBezTo>
                    <a:pt x="6" y="0"/>
                    <a:pt x="6" y="0"/>
                    <a:pt x="5" y="0"/>
                  </a:cubicBezTo>
                  <a:cubicBezTo>
                    <a:pt x="4" y="0"/>
                    <a:pt x="4" y="0"/>
                    <a:pt x="4" y="1"/>
                  </a:cubicBezTo>
                  <a:cubicBezTo>
                    <a:pt x="4" y="2"/>
                    <a:pt x="4" y="3"/>
                    <a:pt x="4" y="4"/>
                  </a:cubicBezTo>
                  <a:cubicBezTo>
                    <a:pt x="5" y="6"/>
                    <a:pt x="5" y="6"/>
                    <a:pt x="5" y="7"/>
                  </a:cubicBezTo>
                  <a:cubicBezTo>
                    <a:pt x="5" y="8"/>
                    <a:pt x="5" y="9"/>
                    <a:pt x="3" y="10"/>
                  </a:cubicBezTo>
                  <a:cubicBezTo>
                    <a:pt x="1" y="10"/>
                    <a:pt x="0" y="11"/>
                    <a:pt x="0" y="13"/>
                  </a:cubicBezTo>
                  <a:cubicBezTo>
                    <a:pt x="0" y="13"/>
                    <a:pt x="0" y="13"/>
                    <a:pt x="0" y="13"/>
                  </a:cubicBezTo>
                  <a:cubicBezTo>
                    <a:pt x="0" y="13"/>
                    <a:pt x="0" y="13"/>
                    <a:pt x="1" y="13"/>
                  </a:cubicBezTo>
                  <a:cubicBezTo>
                    <a:pt x="1" y="13"/>
                    <a:pt x="1" y="13"/>
                    <a:pt x="1" y="13"/>
                  </a:cubicBezTo>
                  <a:cubicBezTo>
                    <a:pt x="2" y="12"/>
                    <a:pt x="2" y="12"/>
                    <a:pt x="2" y="12"/>
                  </a:cubicBezTo>
                  <a:cubicBezTo>
                    <a:pt x="2" y="11"/>
                    <a:pt x="2" y="11"/>
                    <a:pt x="2"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2"/>
                  </a:cubicBezTo>
                  <a:cubicBezTo>
                    <a:pt x="3" y="12"/>
                    <a:pt x="3" y="12"/>
                    <a:pt x="3" y="12"/>
                  </a:cubicBezTo>
                  <a:cubicBezTo>
                    <a:pt x="3" y="13"/>
                    <a:pt x="3" y="14"/>
                    <a:pt x="3"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87">
              <a:extLst>
                <a:ext uri="{FF2B5EF4-FFF2-40B4-BE49-F238E27FC236}">
                  <a16:creationId xmlns:a16="http://schemas.microsoft.com/office/drawing/2014/main" id="{F8657E25-B2D5-49F5-977A-94AA9460416B}"/>
                </a:ext>
              </a:extLst>
            </p:cNvPr>
            <p:cNvSpPr>
              <a:spLocks/>
            </p:cNvSpPr>
            <p:nvPr userDrawn="1"/>
          </p:nvSpPr>
          <p:spPr bwMode="auto">
            <a:xfrm>
              <a:off x="215" y="247"/>
              <a:ext cx="19" cy="36"/>
            </a:xfrm>
            <a:custGeom>
              <a:avLst/>
              <a:gdLst>
                <a:gd name="T0" fmla="*/ 2 w 9"/>
                <a:gd name="T1" fmla="*/ 0 h 17"/>
                <a:gd name="T2" fmla="*/ 2 w 9"/>
                <a:gd name="T3" fmla="*/ 1 h 17"/>
                <a:gd name="T4" fmla="*/ 2 w 9"/>
                <a:gd name="T5" fmla="*/ 2 h 17"/>
                <a:gd name="T6" fmla="*/ 2 w 9"/>
                <a:gd name="T7" fmla="*/ 2 h 17"/>
                <a:gd name="T8" fmla="*/ 2 w 9"/>
                <a:gd name="T9" fmla="*/ 4 h 17"/>
                <a:gd name="T10" fmla="*/ 2 w 9"/>
                <a:gd name="T11" fmla="*/ 5 h 17"/>
                <a:gd name="T12" fmla="*/ 2 w 9"/>
                <a:gd name="T13" fmla="*/ 5 h 17"/>
                <a:gd name="T14" fmla="*/ 2 w 9"/>
                <a:gd name="T15" fmla="*/ 5 h 17"/>
                <a:gd name="T16" fmla="*/ 2 w 9"/>
                <a:gd name="T17" fmla="*/ 5 h 17"/>
                <a:gd name="T18" fmla="*/ 1 w 9"/>
                <a:gd name="T19" fmla="*/ 5 h 17"/>
                <a:gd name="T20" fmla="*/ 0 w 9"/>
                <a:gd name="T21" fmla="*/ 5 h 17"/>
                <a:gd name="T22" fmla="*/ 0 w 9"/>
                <a:gd name="T23" fmla="*/ 5 h 17"/>
                <a:gd name="T24" fmla="*/ 1 w 9"/>
                <a:gd name="T25" fmla="*/ 6 h 17"/>
                <a:gd name="T26" fmla="*/ 1 w 9"/>
                <a:gd name="T27" fmla="*/ 7 h 17"/>
                <a:gd name="T28" fmla="*/ 2 w 9"/>
                <a:gd name="T29" fmla="*/ 8 h 17"/>
                <a:gd name="T30" fmla="*/ 2 w 9"/>
                <a:gd name="T31" fmla="*/ 8 h 17"/>
                <a:gd name="T32" fmla="*/ 3 w 9"/>
                <a:gd name="T33" fmla="*/ 8 h 17"/>
                <a:gd name="T34" fmla="*/ 2 w 9"/>
                <a:gd name="T35" fmla="*/ 8 h 17"/>
                <a:gd name="T36" fmla="*/ 2 w 9"/>
                <a:gd name="T37" fmla="*/ 8 h 17"/>
                <a:gd name="T38" fmla="*/ 2 w 9"/>
                <a:gd name="T39" fmla="*/ 9 h 17"/>
                <a:gd name="T40" fmla="*/ 2 w 9"/>
                <a:gd name="T41" fmla="*/ 10 h 17"/>
                <a:gd name="T42" fmla="*/ 2 w 9"/>
                <a:gd name="T43" fmla="*/ 11 h 17"/>
                <a:gd name="T44" fmla="*/ 3 w 9"/>
                <a:gd name="T45" fmla="*/ 11 h 17"/>
                <a:gd name="T46" fmla="*/ 3 w 9"/>
                <a:gd name="T47" fmla="*/ 12 h 17"/>
                <a:gd name="T48" fmla="*/ 4 w 9"/>
                <a:gd name="T49" fmla="*/ 12 h 17"/>
                <a:gd name="T50" fmla="*/ 4 w 9"/>
                <a:gd name="T51" fmla="*/ 12 h 17"/>
                <a:gd name="T52" fmla="*/ 3 w 9"/>
                <a:gd name="T53" fmla="*/ 12 h 17"/>
                <a:gd name="T54" fmla="*/ 3 w 9"/>
                <a:gd name="T55" fmla="*/ 13 h 17"/>
                <a:gd name="T56" fmla="*/ 4 w 9"/>
                <a:gd name="T57" fmla="*/ 14 h 17"/>
                <a:gd name="T58" fmla="*/ 5 w 9"/>
                <a:gd name="T59" fmla="*/ 15 h 17"/>
                <a:gd name="T60" fmla="*/ 6 w 9"/>
                <a:gd name="T61" fmla="*/ 15 h 17"/>
                <a:gd name="T62" fmla="*/ 6 w 9"/>
                <a:gd name="T63" fmla="*/ 15 h 17"/>
                <a:gd name="T64" fmla="*/ 6 w 9"/>
                <a:gd name="T65" fmla="*/ 15 h 17"/>
                <a:gd name="T66" fmla="*/ 5 w 9"/>
                <a:gd name="T67" fmla="*/ 16 h 17"/>
                <a:gd name="T68" fmla="*/ 5 w 9"/>
                <a:gd name="T69" fmla="*/ 16 h 17"/>
                <a:gd name="T70" fmla="*/ 6 w 9"/>
                <a:gd name="T71" fmla="*/ 17 h 17"/>
                <a:gd name="T72" fmla="*/ 6 w 9"/>
                <a:gd name="T73" fmla="*/ 17 h 17"/>
                <a:gd name="T74" fmla="*/ 7 w 9"/>
                <a:gd name="T75" fmla="*/ 17 h 17"/>
                <a:gd name="T76" fmla="*/ 8 w 9"/>
                <a:gd name="T77" fmla="*/ 16 h 17"/>
                <a:gd name="T78" fmla="*/ 9 w 9"/>
                <a:gd name="T79" fmla="*/ 15 h 17"/>
                <a:gd name="T80" fmla="*/ 9 w 9"/>
                <a:gd name="T81" fmla="*/ 15 h 17"/>
                <a:gd name="T82" fmla="*/ 9 w 9"/>
                <a:gd name="T83" fmla="*/ 13 h 17"/>
                <a:gd name="T84" fmla="*/ 8 w 9"/>
                <a:gd name="T85" fmla="*/ 13 h 17"/>
                <a:gd name="T86" fmla="*/ 8 w 9"/>
                <a:gd name="T87" fmla="*/ 13 h 17"/>
                <a:gd name="T88" fmla="*/ 7 w 9"/>
                <a:gd name="T89" fmla="*/ 14 h 17"/>
                <a:gd name="T90" fmla="*/ 4 w 9"/>
                <a:gd name="T91" fmla="*/ 9 h 17"/>
                <a:gd name="T92" fmla="*/ 3 w 9"/>
                <a:gd name="T93" fmla="*/ 7 h 17"/>
                <a:gd name="T94" fmla="*/ 4 w 9"/>
                <a:gd name="T95" fmla="*/ 5 h 17"/>
                <a:gd name="T96" fmla="*/ 4 w 9"/>
                <a:gd name="T97" fmla="*/ 4 h 17"/>
                <a:gd name="T98" fmla="*/ 4 w 9"/>
                <a:gd name="T99" fmla="*/ 3 h 17"/>
                <a:gd name="T100" fmla="*/ 2 w 9"/>
                <a:gd name="T10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 h="17">
                  <a:moveTo>
                    <a:pt x="2" y="0"/>
                  </a:moveTo>
                  <a:cubicBezTo>
                    <a:pt x="2" y="1"/>
                    <a:pt x="2" y="1"/>
                    <a:pt x="2" y="1"/>
                  </a:cubicBezTo>
                  <a:cubicBezTo>
                    <a:pt x="2" y="1"/>
                    <a:pt x="2" y="1"/>
                    <a:pt x="2" y="2"/>
                  </a:cubicBezTo>
                  <a:cubicBezTo>
                    <a:pt x="2" y="2"/>
                    <a:pt x="2" y="2"/>
                    <a:pt x="2" y="2"/>
                  </a:cubicBezTo>
                  <a:cubicBezTo>
                    <a:pt x="2" y="3"/>
                    <a:pt x="2" y="4"/>
                    <a:pt x="2" y="4"/>
                  </a:cubicBezTo>
                  <a:cubicBezTo>
                    <a:pt x="2" y="5"/>
                    <a:pt x="2" y="5"/>
                    <a:pt x="2" y="5"/>
                  </a:cubicBezTo>
                  <a:cubicBezTo>
                    <a:pt x="2" y="5"/>
                    <a:pt x="2" y="5"/>
                    <a:pt x="2" y="5"/>
                  </a:cubicBezTo>
                  <a:cubicBezTo>
                    <a:pt x="2" y="5"/>
                    <a:pt x="2" y="5"/>
                    <a:pt x="2" y="5"/>
                  </a:cubicBezTo>
                  <a:cubicBezTo>
                    <a:pt x="2" y="5"/>
                    <a:pt x="2" y="5"/>
                    <a:pt x="2" y="5"/>
                  </a:cubicBezTo>
                  <a:cubicBezTo>
                    <a:pt x="2" y="5"/>
                    <a:pt x="1" y="5"/>
                    <a:pt x="1" y="5"/>
                  </a:cubicBezTo>
                  <a:cubicBezTo>
                    <a:pt x="0" y="5"/>
                    <a:pt x="0" y="5"/>
                    <a:pt x="0" y="5"/>
                  </a:cubicBezTo>
                  <a:cubicBezTo>
                    <a:pt x="0" y="5"/>
                    <a:pt x="0" y="5"/>
                    <a:pt x="0" y="5"/>
                  </a:cubicBezTo>
                  <a:cubicBezTo>
                    <a:pt x="1" y="6"/>
                    <a:pt x="1" y="6"/>
                    <a:pt x="1" y="6"/>
                  </a:cubicBezTo>
                  <a:cubicBezTo>
                    <a:pt x="1" y="7"/>
                    <a:pt x="1" y="7"/>
                    <a:pt x="1" y="7"/>
                  </a:cubicBezTo>
                  <a:cubicBezTo>
                    <a:pt x="2" y="8"/>
                    <a:pt x="2" y="8"/>
                    <a:pt x="2" y="8"/>
                  </a:cubicBezTo>
                  <a:cubicBezTo>
                    <a:pt x="2" y="8"/>
                    <a:pt x="2" y="8"/>
                    <a:pt x="2" y="8"/>
                  </a:cubicBezTo>
                  <a:cubicBezTo>
                    <a:pt x="2" y="8"/>
                    <a:pt x="3" y="8"/>
                    <a:pt x="3" y="8"/>
                  </a:cubicBezTo>
                  <a:cubicBezTo>
                    <a:pt x="3" y="8"/>
                    <a:pt x="2" y="8"/>
                    <a:pt x="2" y="8"/>
                  </a:cubicBezTo>
                  <a:cubicBezTo>
                    <a:pt x="2" y="8"/>
                    <a:pt x="2" y="8"/>
                    <a:pt x="2" y="8"/>
                  </a:cubicBezTo>
                  <a:cubicBezTo>
                    <a:pt x="2" y="8"/>
                    <a:pt x="2" y="9"/>
                    <a:pt x="2" y="9"/>
                  </a:cubicBezTo>
                  <a:cubicBezTo>
                    <a:pt x="2" y="9"/>
                    <a:pt x="2" y="9"/>
                    <a:pt x="2" y="10"/>
                  </a:cubicBezTo>
                  <a:cubicBezTo>
                    <a:pt x="2" y="11"/>
                    <a:pt x="2" y="11"/>
                    <a:pt x="2" y="11"/>
                  </a:cubicBezTo>
                  <a:cubicBezTo>
                    <a:pt x="3" y="11"/>
                    <a:pt x="3" y="11"/>
                    <a:pt x="3" y="11"/>
                  </a:cubicBezTo>
                  <a:cubicBezTo>
                    <a:pt x="3" y="12"/>
                    <a:pt x="3" y="12"/>
                    <a:pt x="3" y="12"/>
                  </a:cubicBezTo>
                  <a:cubicBezTo>
                    <a:pt x="4" y="12"/>
                    <a:pt x="4" y="12"/>
                    <a:pt x="4" y="12"/>
                  </a:cubicBezTo>
                  <a:cubicBezTo>
                    <a:pt x="4" y="12"/>
                    <a:pt x="4" y="12"/>
                    <a:pt x="4" y="12"/>
                  </a:cubicBezTo>
                  <a:cubicBezTo>
                    <a:pt x="3" y="12"/>
                    <a:pt x="3" y="12"/>
                    <a:pt x="3" y="12"/>
                  </a:cubicBezTo>
                  <a:cubicBezTo>
                    <a:pt x="3" y="12"/>
                    <a:pt x="3" y="12"/>
                    <a:pt x="3" y="13"/>
                  </a:cubicBezTo>
                  <a:cubicBezTo>
                    <a:pt x="3" y="13"/>
                    <a:pt x="3" y="13"/>
                    <a:pt x="4" y="14"/>
                  </a:cubicBezTo>
                  <a:cubicBezTo>
                    <a:pt x="4" y="15"/>
                    <a:pt x="5" y="15"/>
                    <a:pt x="5" y="15"/>
                  </a:cubicBezTo>
                  <a:cubicBezTo>
                    <a:pt x="6" y="15"/>
                    <a:pt x="6" y="15"/>
                    <a:pt x="6" y="15"/>
                  </a:cubicBezTo>
                  <a:cubicBezTo>
                    <a:pt x="6" y="15"/>
                    <a:pt x="6" y="15"/>
                    <a:pt x="6" y="15"/>
                  </a:cubicBezTo>
                  <a:cubicBezTo>
                    <a:pt x="6" y="15"/>
                    <a:pt x="6" y="15"/>
                    <a:pt x="6" y="15"/>
                  </a:cubicBezTo>
                  <a:cubicBezTo>
                    <a:pt x="5" y="16"/>
                    <a:pt x="5" y="16"/>
                    <a:pt x="5" y="16"/>
                  </a:cubicBezTo>
                  <a:cubicBezTo>
                    <a:pt x="5" y="16"/>
                    <a:pt x="5" y="16"/>
                    <a:pt x="5" y="16"/>
                  </a:cubicBezTo>
                  <a:cubicBezTo>
                    <a:pt x="6" y="17"/>
                    <a:pt x="6" y="17"/>
                    <a:pt x="6" y="17"/>
                  </a:cubicBezTo>
                  <a:cubicBezTo>
                    <a:pt x="6" y="17"/>
                    <a:pt x="6" y="17"/>
                    <a:pt x="6" y="17"/>
                  </a:cubicBezTo>
                  <a:cubicBezTo>
                    <a:pt x="6" y="17"/>
                    <a:pt x="7" y="17"/>
                    <a:pt x="7" y="17"/>
                  </a:cubicBezTo>
                  <a:cubicBezTo>
                    <a:pt x="7" y="16"/>
                    <a:pt x="7" y="16"/>
                    <a:pt x="8" y="16"/>
                  </a:cubicBezTo>
                  <a:cubicBezTo>
                    <a:pt x="9" y="16"/>
                    <a:pt x="9" y="16"/>
                    <a:pt x="9" y="15"/>
                  </a:cubicBezTo>
                  <a:cubicBezTo>
                    <a:pt x="9" y="15"/>
                    <a:pt x="9" y="15"/>
                    <a:pt x="9" y="15"/>
                  </a:cubicBezTo>
                  <a:cubicBezTo>
                    <a:pt x="9" y="14"/>
                    <a:pt x="9" y="14"/>
                    <a:pt x="9" y="13"/>
                  </a:cubicBezTo>
                  <a:cubicBezTo>
                    <a:pt x="9" y="13"/>
                    <a:pt x="9" y="13"/>
                    <a:pt x="8" y="13"/>
                  </a:cubicBezTo>
                  <a:cubicBezTo>
                    <a:pt x="8" y="13"/>
                    <a:pt x="8" y="13"/>
                    <a:pt x="8" y="13"/>
                  </a:cubicBezTo>
                  <a:cubicBezTo>
                    <a:pt x="8" y="13"/>
                    <a:pt x="7" y="14"/>
                    <a:pt x="7" y="14"/>
                  </a:cubicBezTo>
                  <a:cubicBezTo>
                    <a:pt x="6" y="14"/>
                    <a:pt x="4" y="12"/>
                    <a:pt x="4" y="9"/>
                  </a:cubicBezTo>
                  <a:cubicBezTo>
                    <a:pt x="3" y="9"/>
                    <a:pt x="3" y="8"/>
                    <a:pt x="3" y="7"/>
                  </a:cubicBezTo>
                  <a:cubicBezTo>
                    <a:pt x="3" y="7"/>
                    <a:pt x="3" y="6"/>
                    <a:pt x="4" y="5"/>
                  </a:cubicBezTo>
                  <a:cubicBezTo>
                    <a:pt x="4" y="4"/>
                    <a:pt x="4" y="4"/>
                    <a:pt x="4" y="4"/>
                  </a:cubicBezTo>
                  <a:cubicBezTo>
                    <a:pt x="4" y="3"/>
                    <a:pt x="4" y="3"/>
                    <a:pt x="4" y="3"/>
                  </a:cubicBezTo>
                  <a:cubicBezTo>
                    <a:pt x="4" y="2"/>
                    <a:pt x="3" y="1"/>
                    <a:pt x="2"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88">
              <a:extLst>
                <a:ext uri="{FF2B5EF4-FFF2-40B4-BE49-F238E27FC236}">
                  <a16:creationId xmlns:a16="http://schemas.microsoft.com/office/drawing/2014/main" id="{05B2003A-9788-4399-BFFC-CEA2CBD446AE}"/>
                </a:ext>
              </a:extLst>
            </p:cNvPr>
            <p:cNvSpPr>
              <a:spLocks/>
            </p:cNvSpPr>
            <p:nvPr userDrawn="1"/>
          </p:nvSpPr>
          <p:spPr bwMode="auto">
            <a:xfrm>
              <a:off x="224" y="258"/>
              <a:ext cx="2" cy="6"/>
            </a:xfrm>
            <a:custGeom>
              <a:avLst/>
              <a:gdLst>
                <a:gd name="T0" fmla="*/ 0 w 1"/>
                <a:gd name="T1" fmla="*/ 0 h 3"/>
                <a:gd name="T2" fmla="*/ 0 w 1"/>
                <a:gd name="T3" fmla="*/ 2 h 3"/>
                <a:gd name="T4" fmla="*/ 0 w 1"/>
                <a:gd name="T5" fmla="*/ 3 h 3"/>
                <a:gd name="T6" fmla="*/ 0 w 1"/>
                <a:gd name="T7" fmla="*/ 3 h 3"/>
                <a:gd name="T8" fmla="*/ 1 w 1"/>
                <a:gd name="T9" fmla="*/ 2 h 3"/>
                <a:gd name="T10" fmla="*/ 1 w 1"/>
                <a:gd name="T11" fmla="*/ 2 h 3"/>
                <a:gd name="T12" fmla="*/ 1 w 1"/>
                <a:gd name="T13" fmla="*/ 1 h 3"/>
                <a:gd name="T14" fmla="*/ 0 w 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0"/>
                  </a:moveTo>
                  <a:cubicBezTo>
                    <a:pt x="0" y="1"/>
                    <a:pt x="0" y="2"/>
                    <a:pt x="0" y="2"/>
                  </a:cubicBezTo>
                  <a:cubicBezTo>
                    <a:pt x="0" y="3"/>
                    <a:pt x="0" y="3"/>
                    <a:pt x="0" y="3"/>
                  </a:cubicBezTo>
                  <a:cubicBezTo>
                    <a:pt x="0" y="3"/>
                    <a:pt x="0" y="3"/>
                    <a:pt x="0" y="3"/>
                  </a:cubicBezTo>
                  <a:cubicBezTo>
                    <a:pt x="1" y="2"/>
                    <a:pt x="1" y="2"/>
                    <a:pt x="1" y="2"/>
                  </a:cubicBezTo>
                  <a:cubicBezTo>
                    <a:pt x="1" y="2"/>
                    <a:pt x="1" y="2"/>
                    <a:pt x="1" y="2"/>
                  </a:cubicBezTo>
                  <a:cubicBezTo>
                    <a:pt x="1" y="2"/>
                    <a:pt x="1" y="1"/>
                    <a:pt x="1" y="1"/>
                  </a:cubicBezTo>
                  <a:cubicBezTo>
                    <a:pt x="1" y="1"/>
                    <a:pt x="1"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89">
              <a:extLst>
                <a:ext uri="{FF2B5EF4-FFF2-40B4-BE49-F238E27FC236}">
                  <a16:creationId xmlns:a16="http://schemas.microsoft.com/office/drawing/2014/main" id="{B4A7D046-9B72-4E59-97DD-520A1B9CFE63}"/>
                </a:ext>
              </a:extLst>
            </p:cNvPr>
            <p:cNvSpPr>
              <a:spLocks/>
            </p:cNvSpPr>
            <p:nvPr userDrawn="1"/>
          </p:nvSpPr>
          <p:spPr bwMode="auto">
            <a:xfrm>
              <a:off x="232" y="289"/>
              <a:ext cx="6" cy="5"/>
            </a:xfrm>
            <a:custGeom>
              <a:avLst/>
              <a:gdLst>
                <a:gd name="T0" fmla="*/ 0 w 3"/>
                <a:gd name="T1" fmla="*/ 1 h 2"/>
                <a:gd name="T2" fmla="*/ 0 w 3"/>
                <a:gd name="T3" fmla="*/ 1 h 2"/>
                <a:gd name="T4" fmla="*/ 1 w 3"/>
                <a:gd name="T5" fmla="*/ 1 h 2"/>
                <a:gd name="T6" fmla="*/ 2 w 3"/>
                <a:gd name="T7" fmla="*/ 2 h 2"/>
                <a:gd name="T8" fmla="*/ 3 w 3"/>
                <a:gd name="T9" fmla="*/ 1 h 2"/>
                <a:gd name="T10" fmla="*/ 3 w 3"/>
                <a:gd name="T11" fmla="*/ 1 h 2"/>
                <a:gd name="T12" fmla="*/ 3 w 3"/>
                <a:gd name="T13" fmla="*/ 1 h 2"/>
                <a:gd name="T14" fmla="*/ 3 w 3"/>
                <a:gd name="T15" fmla="*/ 0 h 2"/>
                <a:gd name="T16" fmla="*/ 2 w 3"/>
                <a:gd name="T17" fmla="*/ 0 h 2"/>
                <a:gd name="T18" fmla="*/ 0 w 3"/>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0" y="1"/>
                  </a:moveTo>
                  <a:cubicBezTo>
                    <a:pt x="0" y="1"/>
                    <a:pt x="0" y="1"/>
                    <a:pt x="0" y="1"/>
                  </a:cubicBezTo>
                  <a:cubicBezTo>
                    <a:pt x="1" y="1"/>
                    <a:pt x="1" y="1"/>
                    <a:pt x="1" y="1"/>
                  </a:cubicBezTo>
                  <a:cubicBezTo>
                    <a:pt x="1" y="2"/>
                    <a:pt x="1" y="2"/>
                    <a:pt x="2" y="2"/>
                  </a:cubicBezTo>
                  <a:cubicBezTo>
                    <a:pt x="2" y="2"/>
                    <a:pt x="3" y="2"/>
                    <a:pt x="3" y="1"/>
                  </a:cubicBezTo>
                  <a:cubicBezTo>
                    <a:pt x="3" y="1"/>
                    <a:pt x="3" y="1"/>
                    <a:pt x="3" y="1"/>
                  </a:cubicBezTo>
                  <a:cubicBezTo>
                    <a:pt x="3" y="1"/>
                    <a:pt x="3" y="1"/>
                    <a:pt x="3" y="1"/>
                  </a:cubicBezTo>
                  <a:cubicBezTo>
                    <a:pt x="3" y="0"/>
                    <a:pt x="3" y="0"/>
                    <a:pt x="3"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90">
              <a:extLst>
                <a:ext uri="{FF2B5EF4-FFF2-40B4-BE49-F238E27FC236}">
                  <a16:creationId xmlns:a16="http://schemas.microsoft.com/office/drawing/2014/main" id="{D6BC1E5E-7C48-4FC0-BCCE-9290A9FCB08A}"/>
                </a:ext>
              </a:extLst>
            </p:cNvPr>
            <p:cNvSpPr>
              <a:spLocks/>
            </p:cNvSpPr>
            <p:nvPr userDrawn="1"/>
          </p:nvSpPr>
          <p:spPr bwMode="auto">
            <a:xfrm>
              <a:off x="249" y="302"/>
              <a:ext cx="8" cy="4"/>
            </a:xfrm>
            <a:custGeom>
              <a:avLst/>
              <a:gdLst>
                <a:gd name="T0" fmla="*/ 0 w 4"/>
                <a:gd name="T1" fmla="*/ 1 h 2"/>
                <a:gd name="T2" fmla="*/ 1 w 4"/>
                <a:gd name="T3" fmla="*/ 1 h 2"/>
                <a:gd name="T4" fmla="*/ 1 w 4"/>
                <a:gd name="T5" fmla="*/ 1 h 2"/>
                <a:gd name="T6" fmla="*/ 2 w 4"/>
                <a:gd name="T7" fmla="*/ 2 h 2"/>
                <a:gd name="T8" fmla="*/ 2 w 4"/>
                <a:gd name="T9" fmla="*/ 1 h 2"/>
                <a:gd name="T10" fmla="*/ 3 w 4"/>
                <a:gd name="T11" fmla="*/ 1 h 2"/>
                <a:gd name="T12" fmla="*/ 4 w 4"/>
                <a:gd name="T13" fmla="*/ 1 h 2"/>
                <a:gd name="T14" fmla="*/ 4 w 4"/>
                <a:gd name="T15" fmla="*/ 1 h 2"/>
                <a:gd name="T16" fmla="*/ 4 w 4"/>
                <a:gd name="T17" fmla="*/ 1 h 2"/>
                <a:gd name="T18" fmla="*/ 3 w 4"/>
                <a:gd name="T19" fmla="*/ 0 h 2"/>
                <a:gd name="T20" fmla="*/ 2 w 4"/>
                <a:gd name="T21" fmla="*/ 0 h 2"/>
                <a:gd name="T22" fmla="*/ 0 w 4"/>
                <a:gd name="T2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2">
                  <a:moveTo>
                    <a:pt x="0" y="1"/>
                  </a:moveTo>
                  <a:cubicBezTo>
                    <a:pt x="1" y="1"/>
                    <a:pt x="1" y="1"/>
                    <a:pt x="1" y="1"/>
                  </a:cubicBezTo>
                  <a:cubicBezTo>
                    <a:pt x="1" y="1"/>
                    <a:pt x="1" y="1"/>
                    <a:pt x="1" y="1"/>
                  </a:cubicBezTo>
                  <a:cubicBezTo>
                    <a:pt x="2" y="2"/>
                    <a:pt x="2" y="2"/>
                    <a:pt x="2" y="2"/>
                  </a:cubicBezTo>
                  <a:cubicBezTo>
                    <a:pt x="2" y="2"/>
                    <a:pt x="2" y="2"/>
                    <a:pt x="2" y="1"/>
                  </a:cubicBezTo>
                  <a:cubicBezTo>
                    <a:pt x="3" y="1"/>
                    <a:pt x="3" y="1"/>
                    <a:pt x="3" y="1"/>
                  </a:cubicBezTo>
                  <a:cubicBezTo>
                    <a:pt x="4" y="1"/>
                    <a:pt x="4" y="1"/>
                    <a:pt x="4" y="1"/>
                  </a:cubicBezTo>
                  <a:cubicBezTo>
                    <a:pt x="4" y="1"/>
                    <a:pt x="4" y="1"/>
                    <a:pt x="4" y="1"/>
                  </a:cubicBezTo>
                  <a:cubicBezTo>
                    <a:pt x="4" y="1"/>
                    <a:pt x="4" y="1"/>
                    <a:pt x="4" y="1"/>
                  </a:cubicBezTo>
                  <a:cubicBezTo>
                    <a:pt x="4" y="0"/>
                    <a:pt x="3" y="0"/>
                    <a:pt x="3"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91">
              <a:extLst>
                <a:ext uri="{FF2B5EF4-FFF2-40B4-BE49-F238E27FC236}">
                  <a16:creationId xmlns:a16="http://schemas.microsoft.com/office/drawing/2014/main" id="{44E1DD09-BCB2-4595-BBEF-10BA88A34262}"/>
                </a:ext>
              </a:extLst>
            </p:cNvPr>
            <p:cNvSpPr>
              <a:spLocks/>
            </p:cNvSpPr>
            <p:nvPr userDrawn="1"/>
          </p:nvSpPr>
          <p:spPr bwMode="auto">
            <a:xfrm>
              <a:off x="267" y="311"/>
              <a:ext cx="7" cy="8"/>
            </a:xfrm>
            <a:custGeom>
              <a:avLst/>
              <a:gdLst>
                <a:gd name="T0" fmla="*/ 0 w 3"/>
                <a:gd name="T1" fmla="*/ 4 h 4"/>
                <a:gd name="T2" fmla="*/ 1 w 3"/>
                <a:gd name="T3" fmla="*/ 3 h 4"/>
                <a:gd name="T4" fmla="*/ 3 w 3"/>
                <a:gd name="T5" fmla="*/ 0 h 4"/>
                <a:gd name="T6" fmla="*/ 3 w 3"/>
                <a:gd name="T7" fmla="*/ 0 h 4"/>
                <a:gd name="T8" fmla="*/ 2 w 3"/>
                <a:gd name="T9" fmla="*/ 0 h 4"/>
                <a:gd name="T10" fmla="*/ 2 w 3"/>
                <a:gd name="T11" fmla="*/ 1 h 4"/>
                <a:gd name="T12" fmla="*/ 1 w 3"/>
                <a:gd name="T13" fmla="*/ 1 h 4"/>
                <a:gd name="T14" fmla="*/ 0 w 3"/>
                <a:gd name="T15" fmla="*/ 3 h 4"/>
                <a:gd name="T16" fmla="*/ 0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4"/>
                  </a:moveTo>
                  <a:cubicBezTo>
                    <a:pt x="0" y="3"/>
                    <a:pt x="0" y="3"/>
                    <a:pt x="1" y="3"/>
                  </a:cubicBezTo>
                  <a:cubicBezTo>
                    <a:pt x="2" y="3"/>
                    <a:pt x="3" y="1"/>
                    <a:pt x="3" y="0"/>
                  </a:cubicBezTo>
                  <a:cubicBezTo>
                    <a:pt x="3" y="0"/>
                    <a:pt x="3" y="0"/>
                    <a:pt x="3" y="0"/>
                  </a:cubicBezTo>
                  <a:cubicBezTo>
                    <a:pt x="3" y="0"/>
                    <a:pt x="3" y="0"/>
                    <a:pt x="2" y="0"/>
                  </a:cubicBezTo>
                  <a:cubicBezTo>
                    <a:pt x="2" y="0"/>
                    <a:pt x="2" y="0"/>
                    <a:pt x="2" y="1"/>
                  </a:cubicBezTo>
                  <a:cubicBezTo>
                    <a:pt x="1" y="1"/>
                    <a:pt x="1" y="1"/>
                    <a:pt x="1" y="1"/>
                  </a:cubicBezTo>
                  <a:cubicBezTo>
                    <a:pt x="0" y="1"/>
                    <a:pt x="0" y="2"/>
                    <a:pt x="0" y="3"/>
                  </a:cubicBezTo>
                  <a:cubicBezTo>
                    <a:pt x="0" y="3"/>
                    <a:pt x="0" y="3"/>
                    <a:pt x="0" y="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92">
              <a:extLst>
                <a:ext uri="{FF2B5EF4-FFF2-40B4-BE49-F238E27FC236}">
                  <a16:creationId xmlns:a16="http://schemas.microsoft.com/office/drawing/2014/main" id="{58564472-816D-4F37-95AC-BA466C902B51}"/>
                </a:ext>
              </a:extLst>
            </p:cNvPr>
            <p:cNvSpPr>
              <a:spLocks/>
            </p:cNvSpPr>
            <p:nvPr userDrawn="1"/>
          </p:nvSpPr>
          <p:spPr bwMode="auto">
            <a:xfrm>
              <a:off x="234" y="251"/>
              <a:ext cx="6" cy="7"/>
            </a:xfrm>
            <a:custGeom>
              <a:avLst/>
              <a:gdLst>
                <a:gd name="T0" fmla="*/ 1 w 3"/>
                <a:gd name="T1" fmla="*/ 2 h 3"/>
                <a:gd name="T2" fmla="*/ 1 w 3"/>
                <a:gd name="T3" fmla="*/ 2 h 3"/>
                <a:gd name="T4" fmla="*/ 2 w 3"/>
                <a:gd name="T5" fmla="*/ 3 h 3"/>
                <a:gd name="T6" fmla="*/ 2 w 3"/>
                <a:gd name="T7" fmla="*/ 3 h 3"/>
                <a:gd name="T8" fmla="*/ 3 w 3"/>
                <a:gd name="T9" fmla="*/ 2 h 3"/>
                <a:gd name="T10" fmla="*/ 3 w 3"/>
                <a:gd name="T11" fmla="*/ 2 h 3"/>
                <a:gd name="T12" fmla="*/ 1 w 3"/>
                <a:gd name="T13" fmla="*/ 1 h 3"/>
                <a:gd name="T14" fmla="*/ 1 w 3"/>
                <a:gd name="T15" fmla="*/ 0 h 3"/>
                <a:gd name="T16" fmla="*/ 1 w 3"/>
                <a:gd name="T17" fmla="*/ 0 h 3"/>
                <a:gd name="T18" fmla="*/ 0 w 3"/>
                <a:gd name="T19" fmla="*/ 0 h 3"/>
                <a:gd name="T20" fmla="*/ 0 w 3"/>
                <a:gd name="T21" fmla="*/ 1 h 3"/>
                <a:gd name="T22" fmla="*/ 1 w 3"/>
                <a:gd name="T23" fmla="*/ 1 h 3"/>
                <a:gd name="T24" fmla="*/ 1 w 3"/>
                <a:gd name="T2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1" y="2"/>
                  </a:moveTo>
                  <a:cubicBezTo>
                    <a:pt x="1" y="2"/>
                    <a:pt x="1" y="2"/>
                    <a:pt x="1" y="2"/>
                  </a:cubicBezTo>
                  <a:cubicBezTo>
                    <a:pt x="1" y="2"/>
                    <a:pt x="2" y="3"/>
                    <a:pt x="2" y="3"/>
                  </a:cubicBezTo>
                  <a:cubicBezTo>
                    <a:pt x="2" y="3"/>
                    <a:pt x="2" y="3"/>
                    <a:pt x="2" y="3"/>
                  </a:cubicBezTo>
                  <a:cubicBezTo>
                    <a:pt x="3" y="2"/>
                    <a:pt x="3" y="2"/>
                    <a:pt x="3" y="2"/>
                  </a:cubicBezTo>
                  <a:cubicBezTo>
                    <a:pt x="3" y="2"/>
                    <a:pt x="3" y="2"/>
                    <a:pt x="3" y="2"/>
                  </a:cubicBezTo>
                  <a:cubicBezTo>
                    <a:pt x="3" y="1"/>
                    <a:pt x="2" y="1"/>
                    <a:pt x="1" y="1"/>
                  </a:cubicBezTo>
                  <a:cubicBezTo>
                    <a:pt x="1" y="1"/>
                    <a:pt x="1" y="1"/>
                    <a:pt x="1" y="0"/>
                  </a:cubicBezTo>
                  <a:cubicBezTo>
                    <a:pt x="1" y="0"/>
                    <a:pt x="1" y="0"/>
                    <a:pt x="1" y="0"/>
                  </a:cubicBezTo>
                  <a:cubicBezTo>
                    <a:pt x="0" y="0"/>
                    <a:pt x="0" y="0"/>
                    <a:pt x="0" y="0"/>
                  </a:cubicBezTo>
                  <a:cubicBezTo>
                    <a:pt x="0" y="1"/>
                    <a:pt x="0" y="1"/>
                    <a:pt x="0" y="1"/>
                  </a:cubicBezTo>
                  <a:cubicBezTo>
                    <a:pt x="1" y="1"/>
                    <a:pt x="1" y="1"/>
                    <a:pt x="1" y="1"/>
                  </a:cubicBezTo>
                  <a:lnTo>
                    <a:pt x="1" y="2"/>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93">
              <a:extLst>
                <a:ext uri="{FF2B5EF4-FFF2-40B4-BE49-F238E27FC236}">
                  <a16:creationId xmlns:a16="http://schemas.microsoft.com/office/drawing/2014/main" id="{164ABE6A-60C7-40D7-88C9-C61629130D68}"/>
                </a:ext>
              </a:extLst>
            </p:cNvPr>
            <p:cNvSpPr>
              <a:spLocks/>
            </p:cNvSpPr>
            <p:nvPr userDrawn="1"/>
          </p:nvSpPr>
          <p:spPr bwMode="auto">
            <a:xfrm>
              <a:off x="242" y="251"/>
              <a:ext cx="5" cy="7"/>
            </a:xfrm>
            <a:custGeom>
              <a:avLst/>
              <a:gdLst>
                <a:gd name="T0" fmla="*/ 1 w 2"/>
                <a:gd name="T1" fmla="*/ 2 h 3"/>
                <a:gd name="T2" fmla="*/ 0 w 2"/>
                <a:gd name="T3" fmla="*/ 3 h 3"/>
                <a:gd name="T4" fmla="*/ 0 w 2"/>
                <a:gd name="T5" fmla="*/ 3 h 3"/>
                <a:gd name="T6" fmla="*/ 0 w 2"/>
                <a:gd name="T7" fmla="*/ 3 h 3"/>
                <a:gd name="T8" fmla="*/ 0 w 2"/>
                <a:gd name="T9" fmla="*/ 2 h 3"/>
                <a:gd name="T10" fmla="*/ 0 w 2"/>
                <a:gd name="T11" fmla="*/ 1 h 3"/>
                <a:gd name="T12" fmla="*/ 0 w 2"/>
                <a:gd name="T13" fmla="*/ 1 h 3"/>
                <a:gd name="T14" fmla="*/ 1 w 2"/>
                <a:gd name="T15" fmla="*/ 1 h 3"/>
                <a:gd name="T16" fmla="*/ 2 w 2"/>
                <a:gd name="T17" fmla="*/ 0 h 3"/>
                <a:gd name="T18" fmla="*/ 2 w 2"/>
                <a:gd name="T19" fmla="*/ 0 h 3"/>
                <a:gd name="T20" fmla="*/ 2 w 2"/>
                <a:gd name="T21" fmla="*/ 0 h 3"/>
                <a:gd name="T22" fmla="*/ 2 w 2"/>
                <a:gd name="T23" fmla="*/ 0 h 3"/>
                <a:gd name="T24" fmla="*/ 1 w 2"/>
                <a:gd name="T25" fmla="*/ 1 h 3"/>
                <a:gd name="T26" fmla="*/ 1 w 2"/>
                <a:gd name="T2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3">
                  <a:moveTo>
                    <a:pt x="1" y="2"/>
                  </a:moveTo>
                  <a:cubicBezTo>
                    <a:pt x="0" y="3"/>
                    <a:pt x="0" y="3"/>
                    <a:pt x="0" y="3"/>
                  </a:cubicBezTo>
                  <a:cubicBezTo>
                    <a:pt x="0" y="3"/>
                    <a:pt x="0" y="3"/>
                    <a:pt x="0" y="3"/>
                  </a:cubicBezTo>
                  <a:cubicBezTo>
                    <a:pt x="0" y="3"/>
                    <a:pt x="0" y="3"/>
                    <a:pt x="0" y="3"/>
                  </a:cubicBezTo>
                  <a:cubicBezTo>
                    <a:pt x="0" y="3"/>
                    <a:pt x="0" y="2"/>
                    <a:pt x="0" y="2"/>
                  </a:cubicBezTo>
                  <a:cubicBezTo>
                    <a:pt x="0" y="1"/>
                    <a:pt x="0" y="1"/>
                    <a:pt x="0" y="1"/>
                  </a:cubicBezTo>
                  <a:cubicBezTo>
                    <a:pt x="0" y="1"/>
                    <a:pt x="0" y="1"/>
                    <a:pt x="0" y="1"/>
                  </a:cubicBezTo>
                  <a:cubicBezTo>
                    <a:pt x="1" y="1"/>
                    <a:pt x="1" y="1"/>
                    <a:pt x="1" y="1"/>
                  </a:cubicBezTo>
                  <a:cubicBezTo>
                    <a:pt x="1" y="0"/>
                    <a:pt x="1" y="0"/>
                    <a:pt x="2" y="0"/>
                  </a:cubicBezTo>
                  <a:cubicBezTo>
                    <a:pt x="2" y="0"/>
                    <a:pt x="2" y="0"/>
                    <a:pt x="2" y="0"/>
                  </a:cubicBezTo>
                  <a:cubicBezTo>
                    <a:pt x="2" y="0"/>
                    <a:pt x="2" y="0"/>
                    <a:pt x="2" y="0"/>
                  </a:cubicBezTo>
                  <a:cubicBezTo>
                    <a:pt x="2" y="0"/>
                    <a:pt x="2" y="0"/>
                    <a:pt x="2" y="0"/>
                  </a:cubicBezTo>
                  <a:cubicBezTo>
                    <a:pt x="1" y="1"/>
                    <a:pt x="1" y="1"/>
                    <a:pt x="1" y="1"/>
                  </a:cubicBezTo>
                  <a:lnTo>
                    <a:pt x="1" y="2"/>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94">
              <a:extLst>
                <a:ext uri="{FF2B5EF4-FFF2-40B4-BE49-F238E27FC236}">
                  <a16:creationId xmlns:a16="http://schemas.microsoft.com/office/drawing/2014/main" id="{5FBE2E6F-E070-4457-B53B-06C9458D4C30}"/>
                </a:ext>
              </a:extLst>
            </p:cNvPr>
            <p:cNvSpPr>
              <a:spLocks/>
            </p:cNvSpPr>
            <p:nvPr userDrawn="1"/>
          </p:nvSpPr>
          <p:spPr bwMode="auto">
            <a:xfrm>
              <a:off x="236" y="260"/>
              <a:ext cx="9" cy="6"/>
            </a:xfrm>
            <a:custGeom>
              <a:avLst/>
              <a:gdLst>
                <a:gd name="T0" fmla="*/ 3 w 4"/>
                <a:gd name="T1" fmla="*/ 0 h 3"/>
                <a:gd name="T2" fmla="*/ 3 w 4"/>
                <a:gd name="T3" fmla="*/ 0 h 3"/>
                <a:gd name="T4" fmla="*/ 4 w 4"/>
                <a:gd name="T5" fmla="*/ 0 h 3"/>
                <a:gd name="T6" fmla="*/ 4 w 4"/>
                <a:gd name="T7" fmla="*/ 0 h 3"/>
                <a:gd name="T8" fmla="*/ 3 w 4"/>
                <a:gd name="T9" fmla="*/ 2 h 3"/>
                <a:gd name="T10" fmla="*/ 2 w 4"/>
                <a:gd name="T11" fmla="*/ 3 h 3"/>
                <a:gd name="T12" fmla="*/ 0 w 4"/>
                <a:gd name="T13" fmla="*/ 1 h 3"/>
                <a:gd name="T14" fmla="*/ 0 w 4"/>
                <a:gd name="T15" fmla="*/ 0 h 3"/>
                <a:gd name="T16" fmla="*/ 1 w 4"/>
                <a:gd name="T17" fmla="*/ 0 h 3"/>
                <a:gd name="T18" fmla="*/ 1 w 4"/>
                <a:gd name="T19" fmla="*/ 0 h 3"/>
                <a:gd name="T20" fmla="*/ 1 w 4"/>
                <a:gd name="T21" fmla="*/ 0 h 3"/>
                <a:gd name="T22" fmla="*/ 2 w 4"/>
                <a:gd name="T23" fmla="*/ 0 h 3"/>
                <a:gd name="T24" fmla="*/ 3 w 4"/>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3">
                  <a:moveTo>
                    <a:pt x="3" y="0"/>
                  </a:moveTo>
                  <a:cubicBezTo>
                    <a:pt x="3" y="0"/>
                    <a:pt x="3" y="0"/>
                    <a:pt x="3" y="0"/>
                  </a:cubicBezTo>
                  <a:cubicBezTo>
                    <a:pt x="3" y="0"/>
                    <a:pt x="4" y="0"/>
                    <a:pt x="4" y="0"/>
                  </a:cubicBezTo>
                  <a:cubicBezTo>
                    <a:pt x="4" y="0"/>
                    <a:pt x="4" y="0"/>
                    <a:pt x="4" y="0"/>
                  </a:cubicBezTo>
                  <a:cubicBezTo>
                    <a:pt x="4" y="1"/>
                    <a:pt x="4" y="1"/>
                    <a:pt x="3" y="2"/>
                  </a:cubicBezTo>
                  <a:cubicBezTo>
                    <a:pt x="3" y="3"/>
                    <a:pt x="3" y="3"/>
                    <a:pt x="2" y="3"/>
                  </a:cubicBezTo>
                  <a:cubicBezTo>
                    <a:pt x="2" y="3"/>
                    <a:pt x="1" y="3"/>
                    <a:pt x="0" y="1"/>
                  </a:cubicBezTo>
                  <a:cubicBezTo>
                    <a:pt x="0" y="1"/>
                    <a:pt x="0" y="1"/>
                    <a:pt x="0" y="0"/>
                  </a:cubicBezTo>
                  <a:cubicBezTo>
                    <a:pt x="0" y="0"/>
                    <a:pt x="0" y="0"/>
                    <a:pt x="1" y="0"/>
                  </a:cubicBezTo>
                  <a:cubicBezTo>
                    <a:pt x="1" y="0"/>
                    <a:pt x="1" y="0"/>
                    <a:pt x="1" y="0"/>
                  </a:cubicBezTo>
                  <a:cubicBezTo>
                    <a:pt x="1" y="0"/>
                    <a:pt x="1" y="0"/>
                    <a:pt x="1" y="0"/>
                  </a:cubicBezTo>
                  <a:cubicBezTo>
                    <a:pt x="2" y="0"/>
                    <a:pt x="2" y="0"/>
                    <a:pt x="2" y="0"/>
                  </a:cubicBezTo>
                  <a:cubicBezTo>
                    <a:pt x="2" y="0"/>
                    <a:pt x="3" y="0"/>
                    <a:pt x="3"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95">
              <a:extLst>
                <a:ext uri="{FF2B5EF4-FFF2-40B4-BE49-F238E27FC236}">
                  <a16:creationId xmlns:a16="http://schemas.microsoft.com/office/drawing/2014/main" id="{E744A7A6-BEBD-41F1-B523-CB7C7649657D}"/>
                </a:ext>
              </a:extLst>
            </p:cNvPr>
            <p:cNvSpPr>
              <a:spLocks/>
            </p:cNvSpPr>
            <p:nvPr userDrawn="1"/>
          </p:nvSpPr>
          <p:spPr bwMode="auto">
            <a:xfrm>
              <a:off x="238" y="262"/>
              <a:ext cx="4" cy="4"/>
            </a:xfrm>
            <a:custGeom>
              <a:avLst/>
              <a:gdLst>
                <a:gd name="T0" fmla="*/ 1 w 2"/>
                <a:gd name="T1" fmla="*/ 0 h 2"/>
                <a:gd name="T2" fmla="*/ 1 w 2"/>
                <a:gd name="T3" fmla="*/ 0 h 2"/>
                <a:gd name="T4" fmla="*/ 1 w 2"/>
                <a:gd name="T5" fmla="*/ 0 h 2"/>
                <a:gd name="T6" fmla="*/ 0 w 2"/>
                <a:gd name="T7" fmla="*/ 0 h 2"/>
                <a:gd name="T8" fmla="*/ 1 w 2"/>
                <a:gd name="T9" fmla="*/ 2 h 2"/>
                <a:gd name="T10" fmla="*/ 1 w 2"/>
                <a:gd name="T11" fmla="*/ 2 h 2"/>
                <a:gd name="T12" fmla="*/ 2 w 2"/>
                <a:gd name="T13" fmla="*/ 1 h 2"/>
                <a:gd name="T14" fmla="*/ 2 w 2"/>
                <a:gd name="T15" fmla="*/ 0 h 2"/>
                <a:gd name="T16" fmla="*/ 2 w 2"/>
                <a:gd name="T17" fmla="*/ 0 h 2"/>
                <a:gd name="T18" fmla="*/ 2 w 2"/>
                <a:gd name="T19" fmla="*/ 0 h 2"/>
                <a:gd name="T20" fmla="*/ 1 w 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
                  <a:moveTo>
                    <a:pt x="1" y="0"/>
                  </a:moveTo>
                  <a:cubicBezTo>
                    <a:pt x="1" y="0"/>
                    <a:pt x="1" y="0"/>
                    <a:pt x="1" y="0"/>
                  </a:cubicBezTo>
                  <a:cubicBezTo>
                    <a:pt x="1" y="0"/>
                    <a:pt x="1" y="0"/>
                    <a:pt x="1" y="0"/>
                  </a:cubicBezTo>
                  <a:cubicBezTo>
                    <a:pt x="0" y="0"/>
                    <a:pt x="0" y="0"/>
                    <a:pt x="0" y="0"/>
                  </a:cubicBezTo>
                  <a:cubicBezTo>
                    <a:pt x="0" y="1"/>
                    <a:pt x="1" y="1"/>
                    <a:pt x="1" y="2"/>
                  </a:cubicBezTo>
                  <a:cubicBezTo>
                    <a:pt x="1" y="2"/>
                    <a:pt x="1" y="2"/>
                    <a:pt x="1" y="2"/>
                  </a:cubicBezTo>
                  <a:cubicBezTo>
                    <a:pt x="1" y="2"/>
                    <a:pt x="2" y="2"/>
                    <a:pt x="2" y="1"/>
                  </a:cubicBezTo>
                  <a:cubicBezTo>
                    <a:pt x="2" y="0"/>
                    <a:pt x="2" y="0"/>
                    <a:pt x="2" y="0"/>
                  </a:cubicBezTo>
                  <a:cubicBezTo>
                    <a:pt x="2" y="0"/>
                    <a:pt x="2" y="0"/>
                    <a:pt x="2" y="0"/>
                  </a:cubicBezTo>
                  <a:cubicBezTo>
                    <a:pt x="2" y="0"/>
                    <a:pt x="2" y="0"/>
                    <a:pt x="2" y="0"/>
                  </a:cubicBezTo>
                  <a:cubicBezTo>
                    <a:pt x="1" y="0"/>
                    <a:pt x="1" y="0"/>
                    <a:pt x="1"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96">
              <a:extLst>
                <a:ext uri="{FF2B5EF4-FFF2-40B4-BE49-F238E27FC236}">
                  <a16:creationId xmlns:a16="http://schemas.microsoft.com/office/drawing/2014/main" id="{C346ABED-EA03-4CD8-8E83-15B520967177}"/>
                </a:ext>
              </a:extLst>
            </p:cNvPr>
            <p:cNvSpPr>
              <a:spLocks/>
            </p:cNvSpPr>
            <p:nvPr userDrawn="1"/>
          </p:nvSpPr>
          <p:spPr bwMode="auto">
            <a:xfrm>
              <a:off x="345" y="241"/>
              <a:ext cx="70" cy="86"/>
            </a:xfrm>
            <a:custGeom>
              <a:avLst/>
              <a:gdLst>
                <a:gd name="T0" fmla="*/ 30 w 34"/>
                <a:gd name="T1" fmla="*/ 20 h 41"/>
                <a:gd name="T2" fmla="*/ 30 w 34"/>
                <a:gd name="T3" fmla="*/ 22 h 41"/>
                <a:gd name="T4" fmla="*/ 29 w 34"/>
                <a:gd name="T5" fmla="*/ 24 h 41"/>
                <a:gd name="T6" fmla="*/ 28 w 34"/>
                <a:gd name="T7" fmla="*/ 26 h 41"/>
                <a:gd name="T8" fmla="*/ 25 w 34"/>
                <a:gd name="T9" fmla="*/ 30 h 41"/>
                <a:gd name="T10" fmla="*/ 23 w 34"/>
                <a:gd name="T11" fmla="*/ 30 h 41"/>
                <a:gd name="T12" fmla="*/ 22 w 34"/>
                <a:gd name="T13" fmla="*/ 30 h 41"/>
                <a:gd name="T14" fmla="*/ 20 w 34"/>
                <a:gd name="T15" fmla="*/ 27 h 41"/>
                <a:gd name="T16" fmla="*/ 20 w 34"/>
                <a:gd name="T17" fmla="*/ 25 h 41"/>
                <a:gd name="T18" fmla="*/ 25 w 34"/>
                <a:gd name="T19" fmla="*/ 23 h 41"/>
                <a:gd name="T20" fmla="*/ 21 w 34"/>
                <a:gd name="T21" fmla="*/ 20 h 41"/>
                <a:gd name="T22" fmla="*/ 20 w 34"/>
                <a:gd name="T23" fmla="*/ 24 h 41"/>
                <a:gd name="T24" fmla="*/ 19 w 34"/>
                <a:gd name="T25" fmla="*/ 30 h 41"/>
                <a:gd name="T26" fmla="*/ 19 w 34"/>
                <a:gd name="T27" fmla="*/ 31 h 41"/>
                <a:gd name="T28" fmla="*/ 13 w 34"/>
                <a:gd name="T29" fmla="*/ 36 h 41"/>
                <a:gd name="T30" fmla="*/ 11 w 34"/>
                <a:gd name="T31" fmla="*/ 39 h 41"/>
                <a:gd name="T32" fmla="*/ 8 w 34"/>
                <a:gd name="T33" fmla="*/ 39 h 41"/>
                <a:gd name="T34" fmla="*/ 5 w 34"/>
                <a:gd name="T35" fmla="*/ 41 h 41"/>
                <a:gd name="T36" fmla="*/ 6 w 34"/>
                <a:gd name="T37" fmla="*/ 35 h 41"/>
                <a:gd name="T38" fmla="*/ 11 w 34"/>
                <a:gd name="T39" fmla="*/ 32 h 41"/>
                <a:gd name="T40" fmla="*/ 13 w 34"/>
                <a:gd name="T41" fmla="*/ 26 h 41"/>
                <a:gd name="T42" fmla="*/ 16 w 34"/>
                <a:gd name="T43" fmla="*/ 21 h 41"/>
                <a:gd name="T44" fmla="*/ 14 w 34"/>
                <a:gd name="T45" fmla="*/ 22 h 41"/>
                <a:gd name="T46" fmla="*/ 13 w 34"/>
                <a:gd name="T47" fmla="*/ 24 h 41"/>
                <a:gd name="T48" fmla="*/ 7 w 34"/>
                <a:gd name="T49" fmla="*/ 31 h 41"/>
                <a:gd name="T50" fmla="*/ 5 w 34"/>
                <a:gd name="T51" fmla="*/ 31 h 41"/>
                <a:gd name="T52" fmla="*/ 3 w 34"/>
                <a:gd name="T53" fmla="*/ 30 h 41"/>
                <a:gd name="T54" fmla="*/ 1 w 34"/>
                <a:gd name="T55" fmla="*/ 30 h 41"/>
                <a:gd name="T56" fmla="*/ 2 w 34"/>
                <a:gd name="T57" fmla="*/ 26 h 41"/>
                <a:gd name="T58" fmla="*/ 1 w 34"/>
                <a:gd name="T59" fmla="*/ 25 h 41"/>
                <a:gd name="T60" fmla="*/ 6 w 34"/>
                <a:gd name="T61" fmla="*/ 25 h 41"/>
                <a:gd name="T62" fmla="*/ 6 w 34"/>
                <a:gd name="T63" fmla="*/ 20 h 41"/>
                <a:gd name="T64" fmla="*/ 4 w 34"/>
                <a:gd name="T65" fmla="*/ 22 h 41"/>
                <a:gd name="T66" fmla="*/ 2 w 34"/>
                <a:gd name="T67" fmla="*/ 17 h 41"/>
                <a:gd name="T68" fmla="*/ 1 w 34"/>
                <a:gd name="T69" fmla="*/ 12 h 41"/>
                <a:gd name="T70" fmla="*/ 0 w 34"/>
                <a:gd name="T71" fmla="*/ 7 h 41"/>
                <a:gd name="T72" fmla="*/ 1 w 34"/>
                <a:gd name="T73" fmla="*/ 6 h 41"/>
                <a:gd name="T74" fmla="*/ 1 w 34"/>
                <a:gd name="T75" fmla="*/ 2 h 41"/>
                <a:gd name="T76" fmla="*/ 6 w 34"/>
                <a:gd name="T77" fmla="*/ 6 h 41"/>
                <a:gd name="T78" fmla="*/ 5 w 34"/>
                <a:gd name="T79" fmla="*/ 13 h 41"/>
                <a:gd name="T80" fmla="*/ 9 w 34"/>
                <a:gd name="T81" fmla="*/ 11 h 41"/>
                <a:gd name="T82" fmla="*/ 8 w 34"/>
                <a:gd name="T83" fmla="*/ 4 h 41"/>
                <a:gd name="T84" fmla="*/ 10 w 34"/>
                <a:gd name="T85" fmla="*/ 1 h 41"/>
                <a:gd name="T86" fmla="*/ 12 w 34"/>
                <a:gd name="T87" fmla="*/ 0 h 41"/>
                <a:gd name="T88" fmla="*/ 14 w 34"/>
                <a:gd name="T89" fmla="*/ 1 h 41"/>
                <a:gd name="T90" fmla="*/ 16 w 34"/>
                <a:gd name="T91" fmla="*/ 2 h 41"/>
                <a:gd name="T92" fmla="*/ 17 w 34"/>
                <a:gd name="T93" fmla="*/ 3 h 41"/>
                <a:gd name="T94" fmla="*/ 19 w 34"/>
                <a:gd name="T95" fmla="*/ 6 h 41"/>
                <a:gd name="T96" fmla="*/ 24 w 34"/>
                <a:gd name="T97" fmla="*/ 15 h 41"/>
                <a:gd name="T98" fmla="*/ 27 w 34"/>
                <a:gd name="T99" fmla="*/ 14 h 41"/>
                <a:gd name="T100" fmla="*/ 29 w 34"/>
                <a:gd name="T101" fmla="*/ 3 h 41"/>
                <a:gd name="T102" fmla="*/ 34 w 34"/>
                <a:gd name="T103" fmla="*/ 3 h 41"/>
                <a:gd name="T104" fmla="*/ 25 w 34"/>
                <a:gd name="T105" fmla="*/ 7 h 41"/>
                <a:gd name="T106" fmla="*/ 25 w 34"/>
                <a:gd name="T107" fmla="*/ 9 h 41"/>
                <a:gd name="T108" fmla="*/ 29 w 34"/>
                <a:gd name="T109"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 h="41">
                  <a:moveTo>
                    <a:pt x="27" y="19"/>
                  </a:moveTo>
                  <a:cubicBezTo>
                    <a:pt x="27" y="20"/>
                    <a:pt x="28" y="20"/>
                    <a:pt x="29" y="20"/>
                  </a:cubicBezTo>
                  <a:cubicBezTo>
                    <a:pt x="29" y="20"/>
                    <a:pt x="29" y="20"/>
                    <a:pt x="30" y="20"/>
                  </a:cubicBezTo>
                  <a:cubicBezTo>
                    <a:pt x="30" y="20"/>
                    <a:pt x="30" y="20"/>
                    <a:pt x="30" y="20"/>
                  </a:cubicBezTo>
                  <a:cubicBezTo>
                    <a:pt x="30" y="20"/>
                    <a:pt x="30" y="20"/>
                    <a:pt x="30" y="20"/>
                  </a:cubicBezTo>
                  <a:cubicBezTo>
                    <a:pt x="30" y="20"/>
                    <a:pt x="30" y="21"/>
                    <a:pt x="30" y="21"/>
                  </a:cubicBezTo>
                  <a:cubicBezTo>
                    <a:pt x="30" y="21"/>
                    <a:pt x="30" y="21"/>
                    <a:pt x="30" y="22"/>
                  </a:cubicBezTo>
                  <a:cubicBezTo>
                    <a:pt x="30" y="22"/>
                    <a:pt x="30" y="22"/>
                    <a:pt x="30" y="22"/>
                  </a:cubicBezTo>
                  <a:cubicBezTo>
                    <a:pt x="30" y="23"/>
                    <a:pt x="30" y="23"/>
                    <a:pt x="30" y="23"/>
                  </a:cubicBezTo>
                  <a:cubicBezTo>
                    <a:pt x="29" y="23"/>
                    <a:pt x="29" y="23"/>
                    <a:pt x="29" y="23"/>
                  </a:cubicBezTo>
                  <a:cubicBezTo>
                    <a:pt x="29" y="23"/>
                    <a:pt x="29" y="23"/>
                    <a:pt x="29" y="23"/>
                  </a:cubicBezTo>
                  <a:cubicBezTo>
                    <a:pt x="29" y="24"/>
                    <a:pt x="29" y="24"/>
                    <a:pt x="29" y="24"/>
                  </a:cubicBezTo>
                  <a:cubicBezTo>
                    <a:pt x="29" y="24"/>
                    <a:pt x="29" y="24"/>
                    <a:pt x="29" y="24"/>
                  </a:cubicBezTo>
                  <a:cubicBezTo>
                    <a:pt x="29" y="25"/>
                    <a:pt x="29" y="25"/>
                    <a:pt x="28" y="26"/>
                  </a:cubicBezTo>
                  <a:cubicBezTo>
                    <a:pt x="28" y="26"/>
                    <a:pt x="28" y="26"/>
                    <a:pt x="28" y="26"/>
                  </a:cubicBezTo>
                  <a:cubicBezTo>
                    <a:pt x="28" y="26"/>
                    <a:pt x="28" y="26"/>
                    <a:pt x="28" y="26"/>
                  </a:cubicBezTo>
                  <a:cubicBezTo>
                    <a:pt x="28" y="27"/>
                    <a:pt x="27" y="27"/>
                    <a:pt x="27" y="27"/>
                  </a:cubicBezTo>
                  <a:cubicBezTo>
                    <a:pt x="27" y="28"/>
                    <a:pt x="27" y="28"/>
                    <a:pt x="27" y="28"/>
                  </a:cubicBezTo>
                  <a:cubicBezTo>
                    <a:pt x="26" y="29"/>
                    <a:pt x="26" y="29"/>
                    <a:pt x="26" y="30"/>
                  </a:cubicBezTo>
                  <a:cubicBezTo>
                    <a:pt x="26" y="30"/>
                    <a:pt x="26" y="30"/>
                    <a:pt x="25" y="30"/>
                  </a:cubicBezTo>
                  <a:cubicBezTo>
                    <a:pt x="25" y="30"/>
                    <a:pt x="25" y="30"/>
                    <a:pt x="25" y="29"/>
                  </a:cubicBezTo>
                  <a:cubicBezTo>
                    <a:pt x="25" y="29"/>
                    <a:pt x="24" y="29"/>
                    <a:pt x="24" y="29"/>
                  </a:cubicBezTo>
                  <a:cubicBezTo>
                    <a:pt x="24" y="30"/>
                    <a:pt x="24" y="30"/>
                    <a:pt x="24" y="30"/>
                  </a:cubicBezTo>
                  <a:cubicBezTo>
                    <a:pt x="23" y="30"/>
                    <a:pt x="23" y="30"/>
                    <a:pt x="23" y="30"/>
                  </a:cubicBezTo>
                  <a:cubicBezTo>
                    <a:pt x="23" y="30"/>
                    <a:pt x="23" y="31"/>
                    <a:pt x="23" y="31"/>
                  </a:cubicBezTo>
                  <a:cubicBezTo>
                    <a:pt x="22" y="31"/>
                    <a:pt x="22" y="31"/>
                    <a:pt x="22" y="31"/>
                  </a:cubicBezTo>
                  <a:cubicBezTo>
                    <a:pt x="22" y="31"/>
                    <a:pt x="22" y="31"/>
                    <a:pt x="22" y="31"/>
                  </a:cubicBezTo>
                  <a:cubicBezTo>
                    <a:pt x="22" y="31"/>
                    <a:pt x="22" y="31"/>
                    <a:pt x="22" y="30"/>
                  </a:cubicBezTo>
                  <a:cubicBezTo>
                    <a:pt x="21" y="29"/>
                    <a:pt x="21" y="29"/>
                    <a:pt x="21" y="29"/>
                  </a:cubicBezTo>
                  <a:cubicBezTo>
                    <a:pt x="21" y="29"/>
                    <a:pt x="21" y="28"/>
                    <a:pt x="21" y="28"/>
                  </a:cubicBezTo>
                  <a:cubicBezTo>
                    <a:pt x="21" y="27"/>
                    <a:pt x="21" y="27"/>
                    <a:pt x="21" y="27"/>
                  </a:cubicBezTo>
                  <a:cubicBezTo>
                    <a:pt x="21" y="27"/>
                    <a:pt x="21" y="27"/>
                    <a:pt x="20" y="27"/>
                  </a:cubicBezTo>
                  <a:cubicBezTo>
                    <a:pt x="20" y="27"/>
                    <a:pt x="20" y="27"/>
                    <a:pt x="20" y="27"/>
                  </a:cubicBezTo>
                  <a:cubicBezTo>
                    <a:pt x="20" y="27"/>
                    <a:pt x="20" y="27"/>
                    <a:pt x="20" y="27"/>
                  </a:cubicBezTo>
                  <a:cubicBezTo>
                    <a:pt x="20" y="27"/>
                    <a:pt x="20" y="27"/>
                    <a:pt x="20" y="26"/>
                  </a:cubicBezTo>
                  <a:cubicBezTo>
                    <a:pt x="20" y="25"/>
                    <a:pt x="20" y="25"/>
                    <a:pt x="20" y="25"/>
                  </a:cubicBezTo>
                  <a:cubicBezTo>
                    <a:pt x="21" y="24"/>
                    <a:pt x="22" y="23"/>
                    <a:pt x="23" y="23"/>
                  </a:cubicBezTo>
                  <a:cubicBezTo>
                    <a:pt x="23" y="23"/>
                    <a:pt x="23" y="24"/>
                    <a:pt x="24" y="24"/>
                  </a:cubicBezTo>
                  <a:cubicBezTo>
                    <a:pt x="24" y="24"/>
                    <a:pt x="24" y="24"/>
                    <a:pt x="24" y="24"/>
                  </a:cubicBezTo>
                  <a:cubicBezTo>
                    <a:pt x="25" y="24"/>
                    <a:pt x="25" y="23"/>
                    <a:pt x="25" y="23"/>
                  </a:cubicBezTo>
                  <a:cubicBezTo>
                    <a:pt x="25" y="23"/>
                    <a:pt x="25" y="23"/>
                    <a:pt x="25" y="23"/>
                  </a:cubicBezTo>
                  <a:cubicBezTo>
                    <a:pt x="24" y="23"/>
                    <a:pt x="24" y="22"/>
                    <a:pt x="23" y="22"/>
                  </a:cubicBezTo>
                  <a:cubicBezTo>
                    <a:pt x="23" y="22"/>
                    <a:pt x="22" y="22"/>
                    <a:pt x="22" y="21"/>
                  </a:cubicBezTo>
                  <a:cubicBezTo>
                    <a:pt x="21" y="21"/>
                    <a:pt x="21" y="20"/>
                    <a:pt x="21" y="20"/>
                  </a:cubicBezTo>
                  <a:cubicBezTo>
                    <a:pt x="21" y="20"/>
                    <a:pt x="21" y="21"/>
                    <a:pt x="21" y="21"/>
                  </a:cubicBezTo>
                  <a:cubicBezTo>
                    <a:pt x="21" y="21"/>
                    <a:pt x="21" y="21"/>
                    <a:pt x="21" y="21"/>
                  </a:cubicBezTo>
                  <a:cubicBezTo>
                    <a:pt x="21" y="21"/>
                    <a:pt x="21" y="21"/>
                    <a:pt x="21" y="21"/>
                  </a:cubicBezTo>
                  <a:cubicBezTo>
                    <a:pt x="21" y="22"/>
                    <a:pt x="21" y="23"/>
                    <a:pt x="20" y="24"/>
                  </a:cubicBezTo>
                  <a:cubicBezTo>
                    <a:pt x="19" y="26"/>
                    <a:pt x="19" y="26"/>
                    <a:pt x="19" y="26"/>
                  </a:cubicBezTo>
                  <a:cubicBezTo>
                    <a:pt x="18" y="27"/>
                    <a:pt x="18" y="28"/>
                    <a:pt x="18" y="28"/>
                  </a:cubicBezTo>
                  <a:cubicBezTo>
                    <a:pt x="18" y="29"/>
                    <a:pt x="19" y="30"/>
                    <a:pt x="19" y="30"/>
                  </a:cubicBezTo>
                  <a:cubicBezTo>
                    <a:pt x="19" y="30"/>
                    <a:pt x="19" y="30"/>
                    <a:pt x="19" y="30"/>
                  </a:cubicBezTo>
                  <a:cubicBezTo>
                    <a:pt x="20" y="30"/>
                    <a:pt x="20" y="30"/>
                    <a:pt x="20" y="30"/>
                  </a:cubicBezTo>
                  <a:cubicBezTo>
                    <a:pt x="20" y="30"/>
                    <a:pt x="20" y="30"/>
                    <a:pt x="20" y="30"/>
                  </a:cubicBezTo>
                  <a:cubicBezTo>
                    <a:pt x="20" y="30"/>
                    <a:pt x="20" y="30"/>
                    <a:pt x="20" y="30"/>
                  </a:cubicBezTo>
                  <a:cubicBezTo>
                    <a:pt x="19" y="31"/>
                    <a:pt x="19" y="31"/>
                    <a:pt x="19" y="31"/>
                  </a:cubicBezTo>
                  <a:cubicBezTo>
                    <a:pt x="18" y="32"/>
                    <a:pt x="18" y="32"/>
                    <a:pt x="17" y="33"/>
                  </a:cubicBezTo>
                  <a:cubicBezTo>
                    <a:pt x="17" y="34"/>
                    <a:pt x="16" y="34"/>
                    <a:pt x="15" y="34"/>
                  </a:cubicBezTo>
                  <a:cubicBezTo>
                    <a:pt x="15" y="35"/>
                    <a:pt x="15" y="35"/>
                    <a:pt x="15" y="35"/>
                  </a:cubicBezTo>
                  <a:cubicBezTo>
                    <a:pt x="14" y="35"/>
                    <a:pt x="13" y="36"/>
                    <a:pt x="13" y="36"/>
                  </a:cubicBezTo>
                  <a:cubicBezTo>
                    <a:pt x="13" y="36"/>
                    <a:pt x="13" y="36"/>
                    <a:pt x="13" y="36"/>
                  </a:cubicBezTo>
                  <a:cubicBezTo>
                    <a:pt x="13" y="37"/>
                    <a:pt x="12" y="37"/>
                    <a:pt x="12" y="38"/>
                  </a:cubicBezTo>
                  <a:cubicBezTo>
                    <a:pt x="11" y="38"/>
                    <a:pt x="11" y="38"/>
                    <a:pt x="11" y="38"/>
                  </a:cubicBezTo>
                  <a:cubicBezTo>
                    <a:pt x="11" y="38"/>
                    <a:pt x="11" y="39"/>
                    <a:pt x="11" y="39"/>
                  </a:cubicBezTo>
                  <a:cubicBezTo>
                    <a:pt x="10" y="39"/>
                    <a:pt x="10" y="39"/>
                    <a:pt x="10" y="39"/>
                  </a:cubicBezTo>
                  <a:cubicBezTo>
                    <a:pt x="10" y="39"/>
                    <a:pt x="9" y="39"/>
                    <a:pt x="9" y="38"/>
                  </a:cubicBezTo>
                  <a:cubicBezTo>
                    <a:pt x="9" y="38"/>
                    <a:pt x="9" y="38"/>
                    <a:pt x="9" y="38"/>
                  </a:cubicBezTo>
                  <a:cubicBezTo>
                    <a:pt x="9" y="39"/>
                    <a:pt x="8" y="39"/>
                    <a:pt x="8" y="39"/>
                  </a:cubicBezTo>
                  <a:cubicBezTo>
                    <a:pt x="8" y="39"/>
                    <a:pt x="8" y="39"/>
                    <a:pt x="7" y="39"/>
                  </a:cubicBezTo>
                  <a:cubicBezTo>
                    <a:pt x="6" y="39"/>
                    <a:pt x="6" y="40"/>
                    <a:pt x="5" y="40"/>
                  </a:cubicBezTo>
                  <a:cubicBezTo>
                    <a:pt x="5" y="41"/>
                    <a:pt x="5" y="41"/>
                    <a:pt x="5" y="41"/>
                  </a:cubicBezTo>
                  <a:cubicBezTo>
                    <a:pt x="5" y="41"/>
                    <a:pt x="5" y="41"/>
                    <a:pt x="5" y="41"/>
                  </a:cubicBezTo>
                  <a:cubicBezTo>
                    <a:pt x="5" y="41"/>
                    <a:pt x="5" y="40"/>
                    <a:pt x="4" y="40"/>
                  </a:cubicBezTo>
                  <a:cubicBezTo>
                    <a:pt x="4" y="39"/>
                    <a:pt x="4" y="39"/>
                    <a:pt x="4" y="38"/>
                  </a:cubicBezTo>
                  <a:cubicBezTo>
                    <a:pt x="4" y="37"/>
                    <a:pt x="5" y="36"/>
                    <a:pt x="6" y="35"/>
                  </a:cubicBezTo>
                  <a:cubicBezTo>
                    <a:pt x="6" y="35"/>
                    <a:pt x="6" y="35"/>
                    <a:pt x="6" y="35"/>
                  </a:cubicBezTo>
                  <a:cubicBezTo>
                    <a:pt x="6" y="33"/>
                    <a:pt x="7" y="31"/>
                    <a:pt x="9" y="31"/>
                  </a:cubicBezTo>
                  <a:cubicBezTo>
                    <a:pt x="10" y="31"/>
                    <a:pt x="10" y="31"/>
                    <a:pt x="10" y="31"/>
                  </a:cubicBezTo>
                  <a:cubicBezTo>
                    <a:pt x="11" y="32"/>
                    <a:pt x="11" y="32"/>
                    <a:pt x="11" y="32"/>
                  </a:cubicBezTo>
                  <a:cubicBezTo>
                    <a:pt x="11" y="32"/>
                    <a:pt x="11" y="32"/>
                    <a:pt x="11" y="32"/>
                  </a:cubicBezTo>
                  <a:cubicBezTo>
                    <a:pt x="12" y="32"/>
                    <a:pt x="12" y="31"/>
                    <a:pt x="13" y="31"/>
                  </a:cubicBezTo>
                  <a:cubicBezTo>
                    <a:pt x="14" y="30"/>
                    <a:pt x="14" y="30"/>
                    <a:pt x="14" y="29"/>
                  </a:cubicBezTo>
                  <a:cubicBezTo>
                    <a:pt x="14" y="29"/>
                    <a:pt x="14" y="28"/>
                    <a:pt x="14" y="28"/>
                  </a:cubicBezTo>
                  <a:cubicBezTo>
                    <a:pt x="13" y="27"/>
                    <a:pt x="13" y="26"/>
                    <a:pt x="13" y="26"/>
                  </a:cubicBezTo>
                  <a:cubicBezTo>
                    <a:pt x="13" y="25"/>
                    <a:pt x="14" y="23"/>
                    <a:pt x="16" y="22"/>
                  </a:cubicBezTo>
                  <a:cubicBezTo>
                    <a:pt x="16" y="22"/>
                    <a:pt x="16" y="21"/>
                    <a:pt x="16" y="21"/>
                  </a:cubicBezTo>
                  <a:cubicBezTo>
                    <a:pt x="16" y="21"/>
                    <a:pt x="16" y="21"/>
                    <a:pt x="16" y="21"/>
                  </a:cubicBezTo>
                  <a:cubicBezTo>
                    <a:pt x="16" y="21"/>
                    <a:pt x="16" y="21"/>
                    <a:pt x="16" y="21"/>
                  </a:cubicBezTo>
                  <a:cubicBezTo>
                    <a:pt x="16" y="21"/>
                    <a:pt x="15" y="21"/>
                    <a:pt x="15" y="22"/>
                  </a:cubicBezTo>
                  <a:cubicBezTo>
                    <a:pt x="14" y="22"/>
                    <a:pt x="14" y="22"/>
                    <a:pt x="14" y="22"/>
                  </a:cubicBezTo>
                  <a:cubicBezTo>
                    <a:pt x="14" y="22"/>
                    <a:pt x="14" y="22"/>
                    <a:pt x="14" y="22"/>
                  </a:cubicBezTo>
                  <a:cubicBezTo>
                    <a:pt x="14" y="22"/>
                    <a:pt x="14" y="22"/>
                    <a:pt x="14" y="22"/>
                  </a:cubicBezTo>
                  <a:cubicBezTo>
                    <a:pt x="14" y="23"/>
                    <a:pt x="14" y="23"/>
                    <a:pt x="14" y="23"/>
                  </a:cubicBezTo>
                  <a:cubicBezTo>
                    <a:pt x="14" y="23"/>
                    <a:pt x="14" y="23"/>
                    <a:pt x="14" y="23"/>
                  </a:cubicBezTo>
                  <a:cubicBezTo>
                    <a:pt x="14" y="23"/>
                    <a:pt x="14" y="23"/>
                    <a:pt x="14" y="23"/>
                  </a:cubicBezTo>
                  <a:cubicBezTo>
                    <a:pt x="13" y="24"/>
                    <a:pt x="13" y="24"/>
                    <a:pt x="13" y="24"/>
                  </a:cubicBezTo>
                  <a:cubicBezTo>
                    <a:pt x="13" y="25"/>
                    <a:pt x="12" y="25"/>
                    <a:pt x="12" y="26"/>
                  </a:cubicBezTo>
                  <a:cubicBezTo>
                    <a:pt x="11" y="27"/>
                    <a:pt x="11" y="27"/>
                    <a:pt x="10" y="27"/>
                  </a:cubicBezTo>
                  <a:cubicBezTo>
                    <a:pt x="9" y="29"/>
                    <a:pt x="9" y="29"/>
                    <a:pt x="8" y="29"/>
                  </a:cubicBezTo>
                  <a:cubicBezTo>
                    <a:pt x="7" y="30"/>
                    <a:pt x="7" y="30"/>
                    <a:pt x="7" y="31"/>
                  </a:cubicBezTo>
                  <a:cubicBezTo>
                    <a:pt x="6" y="31"/>
                    <a:pt x="6" y="31"/>
                    <a:pt x="6" y="31"/>
                  </a:cubicBezTo>
                  <a:cubicBezTo>
                    <a:pt x="6" y="32"/>
                    <a:pt x="6" y="32"/>
                    <a:pt x="6" y="32"/>
                  </a:cubicBezTo>
                  <a:cubicBezTo>
                    <a:pt x="6" y="32"/>
                    <a:pt x="5" y="32"/>
                    <a:pt x="5" y="31"/>
                  </a:cubicBezTo>
                  <a:cubicBezTo>
                    <a:pt x="5" y="31"/>
                    <a:pt x="5" y="31"/>
                    <a:pt x="5" y="31"/>
                  </a:cubicBezTo>
                  <a:cubicBezTo>
                    <a:pt x="4" y="30"/>
                    <a:pt x="4" y="30"/>
                    <a:pt x="4" y="30"/>
                  </a:cubicBezTo>
                  <a:cubicBezTo>
                    <a:pt x="4" y="30"/>
                    <a:pt x="4" y="30"/>
                    <a:pt x="4" y="30"/>
                  </a:cubicBezTo>
                  <a:cubicBezTo>
                    <a:pt x="4" y="30"/>
                    <a:pt x="4" y="30"/>
                    <a:pt x="4" y="30"/>
                  </a:cubicBezTo>
                  <a:cubicBezTo>
                    <a:pt x="3" y="30"/>
                    <a:pt x="3" y="30"/>
                    <a:pt x="3" y="30"/>
                  </a:cubicBezTo>
                  <a:cubicBezTo>
                    <a:pt x="3" y="30"/>
                    <a:pt x="2" y="31"/>
                    <a:pt x="2" y="31"/>
                  </a:cubicBezTo>
                  <a:cubicBezTo>
                    <a:pt x="1" y="32"/>
                    <a:pt x="1" y="32"/>
                    <a:pt x="1" y="32"/>
                  </a:cubicBezTo>
                  <a:cubicBezTo>
                    <a:pt x="1" y="32"/>
                    <a:pt x="1" y="32"/>
                    <a:pt x="1" y="32"/>
                  </a:cubicBezTo>
                  <a:cubicBezTo>
                    <a:pt x="1" y="32"/>
                    <a:pt x="1" y="31"/>
                    <a:pt x="1" y="30"/>
                  </a:cubicBezTo>
                  <a:cubicBezTo>
                    <a:pt x="1" y="29"/>
                    <a:pt x="1" y="28"/>
                    <a:pt x="1" y="28"/>
                  </a:cubicBezTo>
                  <a:cubicBezTo>
                    <a:pt x="2" y="27"/>
                    <a:pt x="2" y="27"/>
                    <a:pt x="2" y="27"/>
                  </a:cubicBezTo>
                  <a:cubicBezTo>
                    <a:pt x="2" y="26"/>
                    <a:pt x="2" y="26"/>
                    <a:pt x="2" y="26"/>
                  </a:cubicBezTo>
                  <a:cubicBezTo>
                    <a:pt x="2" y="26"/>
                    <a:pt x="2" y="26"/>
                    <a:pt x="2" y="26"/>
                  </a:cubicBezTo>
                  <a:cubicBezTo>
                    <a:pt x="2" y="25"/>
                    <a:pt x="2" y="25"/>
                    <a:pt x="1" y="25"/>
                  </a:cubicBezTo>
                  <a:cubicBezTo>
                    <a:pt x="1" y="25"/>
                    <a:pt x="1" y="25"/>
                    <a:pt x="1" y="25"/>
                  </a:cubicBezTo>
                  <a:cubicBezTo>
                    <a:pt x="1" y="25"/>
                    <a:pt x="1" y="25"/>
                    <a:pt x="1" y="25"/>
                  </a:cubicBezTo>
                  <a:cubicBezTo>
                    <a:pt x="1" y="25"/>
                    <a:pt x="1" y="25"/>
                    <a:pt x="1" y="25"/>
                  </a:cubicBezTo>
                  <a:cubicBezTo>
                    <a:pt x="1" y="24"/>
                    <a:pt x="1" y="24"/>
                    <a:pt x="2" y="24"/>
                  </a:cubicBezTo>
                  <a:cubicBezTo>
                    <a:pt x="2" y="23"/>
                    <a:pt x="3" y="23"/>
                    <a:pt x="4" y="23"/>
                  </a:cubicBezTo>
                  <a:cubicBezTo>
                    <a:pt x="4" y="23"/>
                    <a:pt x="5" y="23"/>
                    <a:pt x="5" y="24"/>
                  </a:cubicBezTo>
                  <a:cubicBezTo>
                    <a:pt x="6" y="25"/>
                    <a:pt x="6" y="25"/>
                    <a:pt x="6" y="25"/>
                  </a:cubicBezTo>
                  <a:cubicBezTo>
                    <a:pt x="6" y="25"/>
                    <a:pt x="7" y="25"/>
                    <a:pt x="7" y="25"/>
                  </a:cubicBezTo>
                  <a:cubicBezTo>
                    <a:pt x="7" y="25"/>
                    <a:pt x="8" y="24"/>
                    <a:pt x="8" y="24"/>
                  </a:cubicBezTo>
                  <a:cubicBezTo>
                    <a:pt x="8" y="23"/>
                    <a:pt x="8" y="23"/>
                    <a:pt x="8" y="22"/>
                  </a:cubicBezTo>
                  <a:cubicBezTo>
                    <a:pt x="8" y="21"/>
                    <a:pt x="7" y="20"/>
                    <a:pt x="6" y="20"/>
                  </a:cubicBezTo>
                  <a:cubicBezTo>
                    <a:pt x="6" y="20"/>
                    <a:pt x="5" y="20"/>
                    <a:pt x="4" y="21"/>
                  </a:cubicBezTo>
                  <a:cubicBezTo>
                    <a:pt x="4" y="21"/>
                    <a:pt x="4" y="21"/>
                    <a:pt x="4" y="21"/>
                  </a:cubicBezTo>
                  <a:cubicBezTo>
                    <a:pt x="4" y="22"/>
                    <a:pt x="4" y="22"/>
                    <a:pt x="4" y="22"/>
                  </a:cubicBezTo>
                  <a:cubicBezTo>
                    <a:pt x="4" y="22"/>
                    <a:pt x="4" y="22"/>
                    <a:pt x="4" y="22"/>
                  </a:cubicBezTo>
                  <a:cubicBezTo>
                    <a:pt x="3" y="22"/>
                    <a:pt x="3" y="21"/>
                    <a:pt x="3" y="21"/>
                  </a:cubicBezTo>
                  <a:cubicBezTo>
                    <a:pt x="2" y="20"/>
                    <a:pt x="2" y="20"/>
                    <a:pt x="2" y="20"/>
                  </a:cubicBezTo>
                  <a:cubicBezTo>
                    <a:pt x="2" y="19"/>
                    <a:pt x="2" y="18"/>
                    <a:pt x="2" y="18"/>
                  </a:cubicBezTo>
                  <a:cubicBezTo>
                    <a:pt x="2" y="17"/>
                    <a:pt x="2" y="17"/>
                    <a:pt x="2" y="17"/>
                  </a:cubicBezTo>
                  <a:cubicBezTo>
                    <a:pt x="1" y="16"/>
                    <a:pt x="1" y="16"/>
                    <a:pt x="1" y="15"/>
                  </a:cubicBezTo>
                  <a:cubicBezTo>
                    <a:pt x="1" y="14"/>
                    <a:pt x="1" y="14"/>
                    <a:pt x="2" y="14"/>
                  </a:cubicBezTo>
                  <a:cubicBezTo>
                    <a:pt x="1" y="13"/>
                    <a:pt x="1" y="13"/>
                    <a:pt x="1" y="12"/>
                  </a:cubicBezTo>
                  <a:cubicBezTo>
                    <a:pt x="1" y="12"/>
                    <a:pt x="1" y="12"/>
                    <a:pt x="1" y="12"/>
                  </a:cubicBezTo>
                  <a:cubicBezTo>
                    <a:pt x="1" y="11"/>
                    <a:pt x="1" y="11"/>
                    <a:pt x="1" y="11"/>
                  </a:cubicBezTo>
                  <a:cubicBezTo>
                    <a:pt x="1" y="11"/>
                    <a:pt x="1" y="11"/>
                    <a:pt x="1" y="11"/>
                  </a:cubicBezTo>
                  <a:cubicBezTo>
                    <a:pt x="1" y="10"/>
                    <a:pt x="1" y="10"/>
                    <a:pt x="1" y="8"/>
                  </a:cubicBezTo>
                  <a:cubicBezTo>
                    <a:pt x="0" y="8"/>
                    <a:pt x="0" y="7"/>
                    <a:pt x="0" y="7"/>
                  </a:cubicBezTo>
                  <a:cubicBezTo>
                    <a:pt x="0" y="7"/>
                    <a:pt x="0" y="7"/>
                    <a:pt x="0" y="7"/>
                  </a:cubicBezTo>
                  <a:cubicBezTo>
                    <a:pt x="0" y="7"/>
                    <a:pt x="1" y="6"/>
                    <a:pt x="1" y="6"/>
                  </a:cubicBezTo>
                  <a:cubicBezTo>
                    <a:pt x="2" y="6"/>
                    <a:pt x="2" y="6"/>
                    <a:pt x="2" y="6"/>
                  </a:cubicBezTo>
                  <a:cubicBezTo>
                    <a:pt x="1" y="6"/>
                    <a:pt x="1" y="6"/>
                    <a:pt x="1" y="6"/>
                  </a:cubicBezTo>
                  <a:cubicBezTo>
                    <a:pt x="1" y="5"/>
                    <a:pt x="2" y="5"/>
                    <a:pt x="2" y="4"/>
                  </a:cubicBezTo>
                  <a:cubicBezTo>
                    <a:pt x="2" y="4"/>
                    <a:pt x="2" y="4"/>
                    <a:pt x="2" y="4"/>
                  </a:cubicBezTo>
                  <a:cubicBezTo>
                    <a:pt x="2" y="3"/>
                    <a:pt x="2" y="3"/>
                    <a:pt x="2" y="3"/>
                  </a:cubicBezTo>
                  <a:cubicBezTo>
                    <a:pt x="1" y="2"/>
                    <a:pt x="1" y="2"/>
                    <a:pt x="1" y="2"/>
                  </a:cubicBezTo>
                  <a:cubicBezTo>
                    <a:pt x="1" y="2"/>
                    <a:pt x="1" y="2"/>
                    <a:pt x="1" y="1"/>
                  </a:cubicBezTo>
                  <a:cubicBezTo>
                    <a:pt x="1" y="1"/>
                    <a:pt x="1" y="1"/>
                    <a:pt x="2" y="1"/>
                  </a:cubicBezTo>
                  <a:cubicBezTo>
                    <a:pt x="2" y="1"/>
                    <a:pt x="4" y="2"/>
                    <a:pt x="5" y="3"/>
                  </a:cubicBezTo>
                  <a:cubicBezTo>
                    <a:pt x="6" y="4"/>
                    <a:pt x="6" y="5"/>
                    <a:pt x="6" y="6"/>
                  </a:cubicBezTo>
                  <a:cubicBezTo>
                    <a:pt x="6" y="7"/>
                    <a:pt x="6" y="7"/>
                    <a:pt x="6" y="7"/>
                  </a:cubicBezTo>
                  <a:cubicBezTo>
                    <a:pt x="7" y="8"/>
                    <a:pt x="7" y="8"/>
                    <a:pt x="7" y="9"/>
                  </a:cubicBezTo>
                  <a:cubicBezTo>
                    <a:pt x="7" y="10"/>
                    <a:pt x="7" y="10"/>
                    <a:pt x="6" y="11"/>
                  </a:cubicBezTo>
                  <a:cubicBezTo>
                    <a:pt x="6" y="12"/>
                    <a:pt x="5" y="12"/>
                    <a:pt x="5" y="13"/>
                  </a:cubicBezTo>
                  <a:cubicBezTo>
                    <a:pt x="5" y="15"/>
                    <a:pt x="6" y="16"/>
                    <a:pt x="7" y="16"/>
                  </a:cubicBezTo>
                  <a:cubicBezTo>
                    <a:pt x="8" y="16"/>
                    <a:pt x="8" y="15"/>
                    <a:pt x="9" y="14"/>
                  </a:cubicBezTo>
                  <a:cubicBezTo>
                    <a:pt x="9" y="12"/>
                    <a:pt x="9" y="12"/>
                    <a:pt x="9" y="12"/>
                  </a:cubicBezTo>
                  <a:cubicBezTo>
                    <a:pt x="9" y="12"/>
                    <a:pt x="9" y="12"/>
                    <a:pt x="9" y="11"/>
                  </a:cubicBezTo>
                  <a:cubicBezTo>
                    <a:pt x="9" y="11"/>
                    <a:pt x="9" y="10"/>
                    <a:pt x="9" y="10"/>
                  </a:cubicBezTo>
                  <a:cubicBezTo>
                    <a:pt x="9" y="10"/>
                    <a:pt x="9" y="9"/>
                    <a:pt x="8" y="8"/>
                  </a:cubicBezTo>
                  <a:cubicBezTo>
                    <a:pt x="7" y="7"/>
                    <a:pt x="6" y="6"/>
                    <a:pt x="6" y="5"/>
                  </a:cubicBezTo>
                  <a:cubicBezTo>
                    <a:pt x="6" y="4"/>
                    <a:pt x="7" y="4"/>
                    <a:pt x="8" y="4"/>
                  </a:cubicBezTo>
                  <a:cubicBezTo>
                    <a:pt x="8" y="4"/>
                    <a:pt x="9" y="4"/>
                    <a:pt x="9" y="4"/>
                  </a:cubicBezTo>
                  <a:cubicBezTo>
                    <a:pt x="9" y="3"/>
                    <a:pt x="9" y="3"/>
                    <a:pt x="9" y="2"/>
                  </a:cubicBezTo>
                  <a:cubicBezTo>
                    <a:pt x="9" y="2"/>
                    <a:pt x="10" y="1"/>
                    <a:pt x="10" y="1"/>
                  </a:cubicBezTo>
                  <a:cubicBezTo>
                    <a:pt x="10" y="1"/>
                    <a:pt x="10" y="1"/>
                    <a:pt x="10" y="1"/>
                  </a:cubicBezTo>
                  <a:cubicBezTo>
                    <a:pt x="10" y="1"/>
                    <a:pt x="10" y="2"/>
                    <a:pt x="11" y="2"/>
                  </a:cubicBezTo>
                  <a:cubicBezTo>
                    <a:pt x="11" y="2"/>
                    <a:pt x="11" y="2"/>
                    <a:pt x="11" y="2"/>
                  </a:cubicBezTo>
                  <a:cubicBezTo>
                    <a:pt x="11" y="2"/>
                    <a:pt x="11" y="2"/>
                    <a:pt x="11" y="2"/>
                  </a:cubicBezTo>
                  <a:cubicBezTo>
                    <a:pt x="11" y="1"/>
                    <a:pt x="12" y="1"/>
                    <a:pt x="12" y="0"/>
                  </a:cubicBezTo>
                  <a:cubicBezTo>
                    <a:pt x="13" y="0"/>
                    <a:pt x="13" y="0"/>
                    <a:pt x="13" y="0"/>
                  </a:cubicBezTo>
                  <a:cubicBezTo>
                    <a:pt x="13" y="0"/>
                    <a:pt x="13" y="0"/>
                    <a:pt x="13" y="0"/>
                  </a:cubicBezTo>
                  <a:cubicBezTo>
                    <a:pt x="14" y="1"/>
                    <a:pt x="14" y="1"/>
                    <a:pt x="14" y="1"/>
                  </a:cubicBezTo>
                  <a:cubicBezTo>
                    <a:pt x="14" y="1"/>
                    <a:pt x="14" y="1"/>
                    <a:pt x="14" y="1"/>
                  </a:cubicBezTo>
                  <a:cubicBezTo>
                    <a:pt x="14" y="1"/>
                    <a:pt x="15" y="2"/>
                    <a:pt x="15" y="2"/>
                  </a:cubicBezTo>
                  <a:cubicBezTo>
                    <a:pt x="15" y="2"/>
                    <a:pt x="15" y="2"/>
                    <a:pt x="15" y="2"/>
                  </a:cubicBezTo>
                  <a:cubicBezTo>
                    <a:pt x="16" y="2"/>
                    <a:pt x="16" y="2"/>
                    <a:pt x="16" y="2"/>
                  </a:cubicBezTo>
                  <a:cubicBezTo>
                    <a:pt x="16" y="2"/>
                    <a:pt x="16" y="2"/>
                    <a:pt x="16" y="2"/>
                  </a:cubicBezTo>
                  <a:cubicBezTo>
                    <a:pt x="16" y="1"/>
                    <a:pt x="16" y="1"/>
                    <a:pt x="16" y="1"/>
                  </a:cubicBezTo>
                  <a:cubicBezTo>
                    <a:pt x="16" y="1"/>
                    <a:pt x="16" y="1"/>
                    <a:pt x="16" y="2"/>
                  </a:cubicBezTo>
                  <a:cubicBezTo>
                    <a:pt x="17" y="2"/>
                    <a:pt x="17" y="2"/>
                    <a:pt x="17" y="2"/>
                  </a:cubicBezTo>
                  <a:cubicBezTo>
                    <a:pt x="17" y="3"/>
                    <a:pt x="17" y="3"/>
                    <a:pt x="17" y="3"/>
                  </a:cubicBezTo>
                  <a:cubicBezTo>
                    <a:pt x="17" y="4"/>
                    <a:pt x="17" y="4"/>
                    <a:pt x="17" y="4"/>
                  </a:cubicBezTo>
                  <a:cubicBezTo>
                    <a:pt x="17" y="4"/>
                    <a:pt x="17" y="4"/>
                    <a:pt x="17" y="4"/>
                  </a:cubicBezTo>
                  <a:cubicBezTo>
                    <a:pt x="17" y="4"/>
                    <a:pt x="17" y="4"/>
                    <a:pt x="17" y="4"/>
                  </a:cubicBezTo>
                  <a:cubicBezTo>
                    <a:pt x="18" y="4"/>
                    <a:pt x="19" y="5"/>
                    <a:pt x="19" y="6"/>
                  </a:cubicBezTo>
                  <a:cubicBezTo>
                    <a:pt x="19" y="7"/>
                    <a:pt x="18" y="9"/>
                    <a:pt x="16" y="10"/>
                  </a:cubicBezTo>
                  <a:cubicBezTo>
                    <a:pt x="16" y="10"/>
                    <a:pt x="16" y="10"/>
                    <a:pt x="16" y="11"/>
                  </a:cubicBezTo>
                  <a:cubicBezTo>
                    <a:pt x="16" y="13"/>
                    <a:pt x="17" y="14"/>
                    <a:pt x="21" y="15"/>
                  </a:cubicBezTo>
                  <a:cubicBezTo>
                    <a:pt x="22" y="15"/>
                    <a:pt x="23" y="15"/>
                    <a:pt x="24" y="15"/>
                  </a:cubicBezTo>
                  <a:cubicBezTo>
                    <a:pt x="24" y="15"/>
                    <a:pt x="25" y="16"/>
                    <a:pt x="27" y="16"/>
                  </a:cubicBezTo>
                  <a:cubicBezTo>
                    <a:pt x="28" y="16"/>
                    <a:pt x="28" y="17"/>
                    <a:pt x="29" y="17"/>
                  </a:cubicBezTo>
                  <a:cubicBezTo>
                    <a:pt x="29" y="17"/>
                    <a:pt x="29" y="16"/>
                    <a:pt x="29" y="16"/>
                  </a:cubicBezTo>
                  <a:cubicBezTo>
                    <a:pt x="29" y="16"/>
                    <a:pt x="29" y="15"/>
                    <a:pt x="27" y="14"/>
                  </a:cubicBezTo>
                  <a:cubicBezTo>
                    <a:pt x="24" y="13"/>
                    <a:pt x="24" y="13"/>
                    <a:pt x="24" y="13"/>
                  </a:cubicBezTo>
                  <a:cubicBezTo>
                    <a:pt x="21" y="12"/>
                    <a:pt x="19" y="10"/>
                    <a:pt x="19" y="7"/>
                  </a:cubicBezTo>
                  <a:cubicBezTo>
                    <a:pt x="19" y="4"/>
                    <a:pt x="22" y="2"/>
                    <a:pt x="25" y="2"/>
                  </a:cubicBezTo>
                  <a:cubicBezTo>
                    <a:pt x="26" y="2"/>
                    <a:pt x="27" y="2"/>
                    <a:pt x="29" y="3"/>
                  </a:cubicBezTo>
                  <a:cubicBezTo>
                    <a:pt x="31" y="4"/>
                    <a:pt x="31" y="4"/>
                    <a:pt x="31" y="4"/>
                  </a:cubicBezTo>
                  <a:cubicBezTo>
                    <a:pt x="32" y="4"/>
                    <a:pt x="32" y="3"/>
                    <a:pt x="32" y="3"/>
                  </a:cubicBezTo>
                  <a:cubicBezTo>
                    <a:pt x="32" y="2"/>
                    <a:pt x="32" y="2"/>
                    <a:pt x="33" y="2"/>
                  </a:cubicBezTo>
                  <a:cubicBezTo>
                    <a:pt x="33" y="2"/>
                    <a:pt x="33" y="2"/>
                    <a:pt x="34" y="3"/>
                  </a:cubicBezTo>
                  <a:cubicBezTo>
                    <a:pt x="34" y="4"/>
                    <a:pt x="34" y="4"/>
                    <a:pt x="34" y="5"/>
                  </a:cubicBezTo>
                  <a:cubicBezTo>
                    <a:pt x="34" y="6"/>
                    <a:pt x="34" y="7"/>
                    <a:pt x="33" y="7"/>
                  </a:cubicBezTo>
                  <a:cubicBezTo>
                    <a:pt x="32" y="8"/>
                    <a:pt x="31" y="8"/>
                    <a:pt x="30" y="8"/>
                  </a:cubicBezTo>
                  <a:cubicBezTo>
                    <a:pt x="28" y="8"/>
                    <a:pt x="28" y="8"/>
                    <a:pt x="25" y="7"/>
                  </a:cubicBezTo>
                  <a:cubicBezTo>
                    <a:pt x="25" y="6"/>
                    <a:pt x="24" y="6"/>
                    <a:pt x="24" y="6"/>
                  </a:cubicBezTo>
                  <a:cubicBezTo>
                    <a:pt x="23" y="6"/>
                    <a:pt x="22" y="6"/>
                    <a:pt x="22" y="7"/>
                  </a:cubicBezTo>
                  <a:cubicBezTo>
                    <a:pt x="22" y="8"/>
                    <a:pt x="23" y="8"/>
                    <a:pt x="24" y="8"/>
                  </a:cubicBezTo>
                  <a:cubicBezTo>
                    <a:pt x="25" y="9"/>
                    <a:pt x="25" y="9"/>
                    <a:pt x="25" y="9"/>
                  </a:cubicBezTo>
                  <a:cubicBezTo>
                    <a:pt x="25" y="9"/>
                    <a:pt x="25" y="9"/>
                    <a:pt x="26" y="9"/>
                  </a:cubicBezTo>
                  <a:cubicBezTo>
                    <a:pt x="27" y="9"/>
                    <a:pt x="28" y="10"/>
                    <a:pt x="29" y="11"/>
                  </a:cubicBezTo>
                  <a:cubicBezTo>
                    <a:pt x="31" y="11"/>
                    <a:pt x="33" y="13"/>
                    <a:pt x="33" y="15"/>
                  </a:cubicBezTo>
                  <a:cubicBezTo>
                    <a:pt x="33" y="18"/>
                    <a:pt x="31" y="19"/>
                    <a:pt x="29" y="19"/>
                  </a:cubicBezTo>
                  <a:cubicBezTo>
                    <a:pt x="29" y="19"/>
                    <a:pt x="28" y="19"/>
                    <a:pt x="27"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97">
              <a:extLst>
                <a:ext uri="{FF2B5EF4-FFF2-40B4-BE49-F238E27FC236}">
                  <a16:creationId xmlns:a16="http://schemas.microsoft.com/office/drawing/2014/main" id="{23CDF3CF-DC09-45DA-8833-F89AE80CDEF5}"/>
                </a:ext>
              </a:extLst>
            </p:cNvPr>
            <p:cNvSpPr>
              <a:spLocks/>
            </p:cNvSpPr>
            <p:nvPr userDrawn="1"/>
          </p:nvSpPr>
          <p:spPr bwMode="auto">
            <a:xfrm>
              <a:off x="349" y="243"/>
              <a:ext cx="64" cy="63"/>
            </a:xfrm>
            <a:custGeom>
              <a:avLst/>
              <a:gdLst>
                <a:gd name="T0" fmla="*/ 25 w 31"/>
                <a:gd name="T1" fmla="*/ 24 h 30"/>
                <a:gd name="T2" fmla="*/ 25 w 31"/>
                <a:gd name="T3" fmla="*/ 23 h 30"/>
                <a:gd name="T4" fmla="*/ 25 w 31"/>
                <a:gd name="T5" fmla="*/ 22 h 30"/>
                <a:gd name="T6" fmla="*/ 27 w 31"/>
                <a:gd name="T7" fmla="*/ 21 h 30"/>
                <a:gd name="T8" fmla="*/ 24 w 31"/>
                <a:gd name="T9" fmla="*/ 19 h 30"/>
                <a:gd name="T10" fmla="*/ 22 w 31"/>
                <a:gd name="T11" fmla="*/ 16 h 30"/>
                <a:gd name="T12" fmla="*/ 28 w 31"/>
                <a:gd name="T13" fmla="*/ 11 h 30"/>
                <a:gd name="T14" fmla="*/ 27 w 31"/>
                <a:gd name="T15" fmla="*/ 11 h 30"/>
                <a:gd name="T16" fmla="*/ 25 w 31"/>
                <a:gd name="T17" fmla="*/ 10 h 30"/>
                <a:gd name="T18" fmla="*/ 22 w 31"/>
                <a:gd name="T19" fmla="*/ 8 h 30"/>
                <a:gd name="T20" fmla="*/ 21 w 31"/>
                <a:gd name="T21" fmla="*/ 9 h 30"/>
                <a:gd name="T22" fmla="*/ 24 w 31"/>
                <a:gd name="T23" fmla="*/ 4 h 30"/>
                <a:gd name="T24" fmla="*/ 30 w 31"/>
                <a:gd name="T25" fmla="*/ 6 h 30"/>
                <a:gd name="T26" fmla="*/ 24 w 31"/>
                <a:gd name="T27" fmla="*/ 3 h 30"/>
                <a:gd name="T28" fmla="*/ 27 w 31"/>
                <a:gd name="T29" fmla="*/ 4 h 30"/>
                <a:gd name="T30" fmla="*/ 31 w 31"/>
                <a:gd name="T31" fmla="*/ 2 h 30"/>
                <a:gd name="T32" fmla="*/ 27 w 31"/>
                <a:gd name="T33" fmla="*/ 3 h 30"/>
                <a:gd name="T34" fmla="*/ 28 w 31"/>
                <a:gd name="T35" fmla="*/ 15 h 30"/>
                <a:gd name="T36" fmla="*/ 12 w 31"/>
                <a:gd name="T37" fmla="*/ 17 h 30"/>
                <a:gd name="T38" fmla="*/ 9 w 31"/>
                <a:gd name="T39" fmla="*/ 18 h 30"/>
                <a:gd name="T40" fmla="*/ 8 w 31"/>
                <a:gd name="T41" fmla="*/ 14 h 30"/>
                <a:gd name="T42" fmla="*/ 9 w 31"/>
                <a:gd name="T43" fmla="*/ 14 h 30"/>
                <a:gd name="T44" fmla="*/ 11 w 31"/>
                <a:gd name="T45" fmla="*/ 15 h 30"/>
                <a:gd name="T46" fmla="*/ 13 w 31"/>
                <a:gd name="T47" fmla="*/ 14 h 30"/>
                <a:gd name="T48" fmla="*/ 14 w 31"/>
                <a:gd name="T49" fmla="*/ 14 h 30"/>
                <a:gd name="T50" fmla="*/ 13 w 31"/>
                <a:gd name="T51" fmla="*/ 12 h 30"/>
                <a:gd name="T52" fmla="*/ 14 w 31"/>
                <a:gd name="T53" fmla="*/ 8 h 30"/>
                <a:gd name="T54" fmla="*/ 14 w 31"/>
                <a:gd name="T55" fmla="*/ 7 h 30"/>
                <a:gd name="T56" fmla="*/ 16 w 31"/>
                <a:gd name="T57" fmla="*/ 5 h 30"/>
                <a:gd name="T58" fmla="*/ 14 w 31"/>
                <a:gd name="T59" fmla="*/ 4 h 30"/>
                <a:gd name="T60" fmla="*/ 14 w 31"/>
                <a:gd name="T61" fmla="*/ 2 h 30"/>
                <a:gd name="T62" fmla="*/ 12 w 31"/>
                <a:gd name="T63" fmla="*/ 3 h 30"/>
                <a:gd name="T64" fmla="*/ 10 w 31"/>
                <a:gd name="T65" fmla="*/ 3 h 30"/>
                <a:gd name="T66" fmla="*/ 8 w 31"/>
                <a:gd name="T67" fmla="*/ 2 h 30"/>
                <a:gd name="T68" fmla="*/ 7 w 31"/>
                <a:gd name="T69" fmla="*/ 4 h 30"/>
                <a:gd name="T70" fmla="*/ 7 w 31"/>
                <a:gd name="T71" fmla="*/ 7 h 30"/>
                <a:gd name="T72" fmla="*/ 7 w 31"/>
                <a:gd name="T73" fmla="*/ 5 h 30"/>
                <a:gd name="T74" fmla="*/ 9 w 31"/>
                <a:gd name="T75" fmla="*/ 12 h 30"/>
                <a:gd name="T76" fmla="*/ 7 w 31"/>
                <a:gd name="T77" fmla="*/ 19 h 30"/>
                <a:gd name="T78" fmla="*/ 1 w 31"/>
                <a:gd name="T79" fmla="*/ 28 h 30"/>
                <a:gd name="T80" fmla="*/ 3 w 31"/>
                <a:gd name="T81" fmla="*/ 27 h 30"/>
                <a:gd name="T82" fmla="*/ 4 w 31"/>
                <a:gd name="T83" fmla="*/ 29 h 30"/>
                <a:gd name="T84" fmla="*/ 6 w 31"/>
                <a:gd name="T85" fmla="*/ 27 h 30"/>
                <a:gd name="T86" fmla="*/ 7 w 31"/>
                <a:gd name="T87" fmla="*/ 25 h 30"/>
                <a:gd name="T88" fmla="*/ 8 w 31"/>
                <a:gd name="T89" fmla="*/ 25 h 30"/>
                <a:gd name="T90" fmla="*/ 9 w 31"/>
                <a:gd name="T91" fmla="*/ 22 h 30"/>
                <a:gd name="T92" fmla="*/ 11 w 31"/>
                <a:gd name="T93" fmla="*/ 22 h 30"/>
                <a:gd name="T94" fmla="*/ 11 w 31"/>
                <a:gd name="T95" fmla="*/ 19 h 30"/>
                <a:gd name="T96" fmla="*/ 11 w 31"/>
                <a:gd name="T97" fmla="*/ 19 h 30"/>
                <a:gd name="T98" fmla="*/ 14 w 31"/>
                <a:gd name="T99" fmla="*/ 19 h 30"/>
                <a:gd name="T100" fmla="*/ 19 w 31"/>
                <a:gd name="T101" fmla="*/ 18 h 30"/>
                <a:gd name="T102" fmla="*/ 19 w 31"/>
                <a:gd name="T103" fmla="*/ 18 h 30"/>
                <a:gd name="T104" fmla="*/ 21 w 31"/>
                <a:gd name="T105" fmla="*/ 25 h 30"/>
                <a:gd name="T106" fmla="*/ 22 w 31"/>
                <a:gd name="T107" fmla="*/ 27 h 30"/>
                <a:gd name="T108" fmla="*/ 23 w 31"/>
                <a:gd name="T109"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23" y="27"/>
                  </a:moveTo>
                  <a:cubicBezTo>
                    <a:pt x="24" y="27"/>
                    <a:pt x="24" y="27"/>
                    <a:pt x="24" y="27"/>
                  </a:cubicBezTo>
                  <a:cubicBezTo>
                    <a:pt x="24" y="27"/>
                    <a:pt x="24" y="27"/>
                    <a:pt x="24" y="27"/>
                  </a:cubicBezTo>
                  <a:cubicBezTo>
                    <a:pt x="24" y="27"/>
                    <a:pt x="24" y="26"/>
                    <a:pt x="24" y="26"/>
                  </a:cubicBezTo>
                  <a:cubicBezTo>
                    <a:pt x="24" y="26"/>
                    <a:pt x="25" y="25"/>
                    <a:pt x="25" y="24"/>
                  </a:cubicBezTo>
                  <a:cubicBezTo>
                    <a:pt x="25" y="24"/>
                    <a:pt x="25" y="24"/>
                    <a:pt x="24" y="24"/>
                  </a:cubicBezTo>
                  <a:cubicBezTo>
                    <a:pt x="24" y="24"/>
                    <a:pt x="24" y="23"/>
                    <a:pt x="24" y="23"/>
                  </a:cubicBezTo>
                  <a:cubicBezTo>
                    <a:pt x="24" y="23"/>
                    <a:pt x="24" y="23"/>
                    <a:pt x="24" y="23"/>
                  </a:cubicBezTo>
                  <a:cubicBezTo>
                    <a:pt x="24" y="23"/>
                    <a:pt x="24" y="23"/>
                    <a:pt x="25" y="23"/>
                  </a:cubicBezTo>
                  <a:cubicBezTo>
                    <a:pt x="25" y="23"/>
                    <a:pt x="25" y="23"/>
                    <a:pt x="25" y="23"/>
                  </a:cubicBezTo>
                  <a:cubicBezTo>
                    <a:pt x="25" y="23"/>
                    <a:pt x="25" y="23"/>
                    <a:pt x="25" y="23"/>
                  </a:cubicBezTo>
                  <a:cubicBezTo>
                    <a:pt x="25" y="24"/>
                    <a:pt x="25" y="24"/>
                    <a:pt x="25" y="24"/>
                  </a:cubicBezTo>
                  <a:cubicBezTo>
                    <a:pt x="25" y="24"/>
                    <a:pt x="26" y="23"/>
                    <a:pt x="26" y="23"/>
                  </a:cubicBezTo>
                  <a:cubicBezTo>
                    <a:pt x="26" y="23"/>
                    <a:pt x="26" y="23"/>
                    <a:pt x="26" y="23"/>
                  </a:cubicBezTo>
                  <a:cubicBezTo>
                    <a:pt x="26" y="22"/>
                    <a:pt x="26" y="22"/>
                    <a:pt x="25" y="22"/>
                  </a:cubicBezTo>
                  <a:cubicBezTo>
                    <a:pt x="25" y="22"/>
                    <a:pt x="25" y="21"/>
                    <a:pt x="25" y="21"/>
                  </a:cubicBezTo>
                  <a:cubicBezTo>
                    <a:pt x="25" y="21"/>
                    <a:pt x="25" y="21"/>
                    <a:pt x="25" y="21"/>
                  </a:cubicBezTo>
                  <a:cubicBezTo>
                    <a:pt x="26" y="21"/>
                    <a:pt x="26" y="21"/>
                    <a:pt x="26" y="21"/>
                  </a:cubicBezTo>
                  <a:cubicBezTo>
                    <a:pt x="26" y="21"/>
                    <a:pt x="26" y="22"/>
                    <a:pt x="26" y="22"/>
                  </a:cubicBezTo>
                  <a:cubicBezTo>
                    <a:pt x="26" y="22"/>
                    <a:pt x="27" y="21"/>
                    <a:pt x="27" y="21"/>
                  </a:cubicBezTo>
                  <a:cubicBezTo>
                    <a:pt x="27" y="20"/>
                    <a:pt x="27" y="20"/>
                    <a:pt x="27" y="20"/>
                  </a:cubicBezTo>
                  <a:cubicBezTo>
                    <a:pt x="27" y="20"/>
                    <a:pt x="27" y="20"/>
                    <a:pt x="27" y="20"/>
                  </a:cubicBezTo>
                  <a:cubicBezTo>
                    <a:pt x="27" y="20"/>
                    <a:pt x="27" y="20"/>
                    <a:pt x="27" y="20"/>
                  </a:cubicBezTo>
                  <a:cubicBezTo>
                    <a:pt x="26" y="20"/>
                    <a:pt x="26" y="20"/>
                    <a:pt x="26" y="20"/>
                  </a:cubicBezTo>
                  <a:cubicBezTo>
                    <a:pt x="26" y="20"/>
                    <a:pt x="25" y="20"/>
                    <a:pt x="24" y="19"/>
                  </a:cubicBezTo>
                  <a:cubicBezTo>
                    <a:pt x="23" y="18"/>
                    <a:pt x="23" y="18"/>
                    <a:pt x="23" y="18"/>
                  </a:cubicBezTo>
                  <a:cubicBezTo>
                    <a:pt x="23" y="18"/>
                    <a:pt x="22" y="17"/>
                    <a:pt x="22" y="17"/>
                  </a:cubicBezTo>
                  <a:cubicBezTo>
                    <a:pt x="22" y="16"/>
                    <a:pt x="22" y="16"/>
                    <a:pt x="22" y="16"/>
                  </a:cubicBezTo>
                  <a:cubicBezTo>
                    <a:pt x="22" y="16"/>
                    <a:pt x="21" y="16"/>
                    <a:pt x="21" y="16"/>
                  </a:cubicBezTo>
                  <a:cubicBezTo>
                    <a:pt x="21" y="16"/>
                    <a:pt x="22" y="16"/>
                    <a:pt x="22" y="16"/>
                  </a:cubicBezTo>
                  <a:cubicBezTo>
                    <a:pt x="22" y="16"/>
                    <a:pt x="23" y="16"/>
                    <a:pt x="24" y="17"/>
                  </a:cubicBezTo>
                  <a:cubicBezTo>
                    <a:pt x="25" y="17"/>
                    <a:pt x="26" y="17"/>
                    <a:pt x="27" y="17"/>
                  </a:cubicBezTo>
                  <a:cubicBezTo>
                    <a:pt x="29" y="17"/>
                    <a:pt x="30" y="16"/>
                    <a:pt x="30" y="14"/>
                  </a:cubicBezTo>
                  <a:cubicBezTo>
                    <a:pt x="30" y="13"/>
                    <a:pt x="30" y="13"/>
                    <a:pt x="29" y="12"/>
                  </a:cubicBezTo>
                  <a:cubicBezTo>
                    <a:pt x="29" y="11"/>
                    <a:pt x="28" y="11"/>
                    <a:pt x="28" y="11"/>
                  </a:cubicBezTo>
                  <a:cubicBezTo>
                    <a:pt x="28" y="11"/>
                    <a:pt x="28" y="11"/>
                    <a:pt x="28" y="11"/>
                  </a:cubicBezTo>
                  <a:cubicBezTo>
                    <a:pt x="28" y="11"/>
                    <a:pt x="28" y="12"/>
                    <a:pt x="28" y="12"/>
                  </a:cubicBezTo>
                  <a:cubicBezTo>
                    <a:pt x="28" y="12"/>
                    <a:pt x="28" y="12"/>
                    <a:pt x="28" y="12"/>
                  </a:cubicBezTo>
                  <a:cubicBezTo>
                    <a:pt x="28" y="12"/>
                    <a:pt x="28" y="12"/>
                    <a:pt x="28" y="12"/>
                  </a:cubicBezTo>
                  <a:cubicBezTo>
                    <a:pt x="28" y="12"/>
                    <a:pt x="27" y="12"/>
                    <a:pt x="27" y="11"/>
                  </a:cubicBezTo>
                  <a:cubicBezTo>
                    <a:pt x="27" y="11"/>
                    <a:pt x="27" y="10"/>
                    <a:pt x="26" y="10"/>
                  </a:cubicBezTo>
                  <a:cubicBezTo>
                    <a:pt x="25" y="9"/>
                    <a:pt x="25" y="9"/>
                    <a:pt x="24" y="9"/>
                  </a:cubicBezTo>
                  <a:cubicBezTo>
                    <a:pt x="24" y="9"/>
                    <a:pt x="24" y="9"/>
                    <a:pt x="24" y="9"/>
                  </a:cubicBezTo>
                  <a:cubicBezTo>
                    <a:pt x="24" y="9"/>
                    <a:pt x="24" y="10"/>
                    <a:pt x="24" y="10"/>
                  </a:cubicBezTo>
                  <a:cubicBezTo>
                    <a:pt x="25" y="10"/>
                    <a:pt x="25" y="10"/>
                    <a:pt x="25" y="10"/>
                  </a:cubicBezTo>
                  <a:cubicBezTo>
                    <a:pt x="25" y="10"/>
                    <a:pt x="25" y="10"/>
                    <a:pt x="25" y="10"/>
                  </a:cubicBezTo>
                  <a:cubicBezTo>
                    <a:pt x="25" y="11"/>
                    <a:pt x="25" y="11"/>
                    <a:pt x="25" y="11"/>
                  </a:cubicBezTo>
                  <a:cubicBezTo>
                    <a:pt x="24" y="11"/>
                    <a:pt x="24" y="11"/>
                    <a:pt x="24" y="10"/>
                  </a:cubicBezTo>
                  <a:cubicBezTo>
                    <a:pt x="24" y="9"/>
                    <a:pt x="23" y="9"/>
                    <a:pt x="22" y="9"/>
                  </a:cubicBezTo>
                  <a:cubicBezTo>
                    <a:pt x="22" y="9"/>
                    <a:pt x="22" y="8"/>
                    <a:pt x="22" y="8"/>
                  </a:cubicBezTo>
                  <a:cubicBezTo>
                    <a:pt x="22" y="8"/>
                    <a:pt x="22" y="8"/>
                    <a:pt x="22" y="8"/>
                  </a:cubicBezTo>
                  <a:cubicBezTo>
                    <a:pt x="22" y="8"/>
                    <a:pt x="21" y="9"/>
                    <a:pt x="21" y="9"/>
                  </a:cubicBezTo>
                  <a:cubicBezTo>
                    <a:pt x="21" y="9"/>
                    <a:pt x="21" y="9"/>
                    <a:pt x="22" y="9"/>
                  </a:cubicBezTo>
                  <a:cubicBezTo>
                    <a:pt x="22" y="9"/>
                    <a:pt x="22" y="9"/>
                    <a:pt x="22" y="9"/>
                  </a:cubicBezTo>
                  <a:cubicBezTo>
                    <a:pt x="22" y="9"/>
                    <a:pt x="22" y="9"/>
                    <a:pt x="21" y="9"/>
                  </a:cubicBezTo>
                  <a:cubicBezTo>
                    <a:pt x="21" y="9"/>
                    <a:pt x="21" y="9"/>
                    <a:pt x="20" y="8"/>
                  </a:cubicBezTo>
                  <a:cubicBezTo>
                    <a:pt x="20" y="8"/>
                    <a:pt x="19" y="7"/>
                    <a:pt x="19" y="6"/>
                  </a:cubicBezTo>
                  <a:cubicBezTo>
                    <a:pt x="19" y="5"/>
                    <a:pt x="20" y="4"/>
                    <a:pt x="22" y="4"/>
                  </a:cubicBezTo>
                  <a:cubicBezTo>
                    <a:pt x="22" y="4"/>
                    <a:pt x="23" y="4"/>
                    <a:pt x="23" y="4"/>
                  </a:cubicBezTo>
                  <a:cubicBezTo>
                    <a:pt x="24" y="4"/>
                    <a:pt x="24" y="4"/>
                    <a:pt x="24" y="4"/>
                  </a:cubicBezTo>
                  <a:cubicBezTo>
                    <a:pt x="25" y="5"/>
                    <a:pt x="25" y="5"/>
                    <a:pt x="25" y="5"/>
                  </a:cubicBezTo>
                  <a:cubicBezTo>
                    <a:pt x="26" y="6"/>
                    <a:pt x="27" y="6"/>
                    <a:pt x="28" y="6"/>
                  </a:cubicBezTo>
                  <a:cubicBezTo>
                    <a:pt x="28" y="6"/>
                    <a:pt x="28" y="6"/>
                    <a:pt x="29" y="6"/>
                  </a:cubicBezTo>
                  <a:cubicBezTo>
                    <a:pt x="29" y="6"/>
                    <a:pt x="30" y="6"/>
                    <a:pt x="30" y="6"/>
                  </a:cubicBezTo>
                  <a:cubicBezTo>
                    <a:pt x="30" y="6"/>
                    <a:pt x="30" y="6"/>
                    <a:pt x="30" y="6"/>
                  </a:cubicBezTo>
                  <a:cubicBezTo>
                    <a:pt x="29" y="6"/>
                    <a:pt x="29" y="6"/>
                    <a:pt x="29" y="6"/>
                  </a:cubicBezTo>
                  <a:cubicBezTo>
                    <a:pt x="29" y="6"/>
                    <a:pt x="29" y="6"/>
                    <a:pt x="29" y="6"/>
                  </a:cubicBezTo>
                  <a:cubicBezTo>
                    <a:pt x="28" y="6"/>
                    <a:pt x="27" y="5"/>
                    <a:pt x="27" y="5"/>
                  </a:cubicBezTo>
                  <a:cubicBezTo>
                    <a:pt x="25" y="4"/>
                    <a:pt x="25" y="4"/>
                    <a:pt x="25" y="4"/>
                  </a:cubicBezTo>
                  <a:cubicBezTo>
                    <a:pt x="24" y="3"/>
                    <a:pt x="24" y="3"/>
                    <a:pt x="24" y="3"/>
                  </a:cubicBezTo>
                  <a:cubicBezTo>
                    <a:pt x="23" y="3"/>
                    <a:pt x="23" y="3"/>
                    <a:pt x="23" y="3"/>
                  </a:cubicBezTo>
                  <a:cubicBezTo>
                    <a:pt x="23" y="3"/>
                    <a:pt x="23" y="3"/>
                    <a:pt x="24" y="3"/>
                  </a:cubicBezTo>
                  <a:cubicBezTo>
                    <a:pt x="24" y="3"/>
                    <a:pt x="24" y="3"/>
                    <a:pt x="24" y="3"/>
                  </a:cubicBezTo>
                  <a:cubicBezTo>
                    <a:pt x="25" y="3"/>
                    <a:pt x="25" y="3"/>
                    <a:pt x="25" y="3"/>
                  </a:cubicBezTo>
                  <a:cubicBezTo>
                    <a:pt x="26" y="3"/>
                    <a:pt x="26" y="3"/>
                    <a:pt x="27" y="4"/>
                  </a:cubicBezTo>
                  <a:cubicBezTo>
                    <a:pt x="28" y="5"/>
                    <a:pt x="29" y="5"/>
                    <a:pt x="30" y="5"/>
                  </a:cubicBezTo>
                  <a:cubicBezTo>
                    <a:pt x="31" y="5"/>
                    <a:pt x="31" y="4"/>
                    <a:pt x="31" y="4"/>
                  </a:cubicBezTo>
                  <a:cubicBezTo>
                    <a:pt x="31" y="3"/>
                    <a:pt x="31" y="3"/>
                    <a:pt x="31" y="3"/>
                  </a:cubicBezTo>
                  <a:cubicBezTo>
                    <a:pt x="31" y="3"/>
                    <a:pt x="31" y="2"/>
                    <a:pt x="31" y="2"/>
                  </a:cubicBezTo>
                  <a:cubicBezTo>
                    <a:pt x="31" y="2"/>
                    <a:pt x="31" y="2"/>
                    <a:pt x="31" y="2"/>
                  </a:cubicBezTo>
                  <a:cubicBezTo>
                    <a:pt x="31" y="2"/>
                    <a:pt x="31" y="2"/>
                    <a:pt x="31" y="2"/>
                  </a:cubicBezTo>
                  <a:cubicBezTo>
                    <a:pt x="31" y="3"/>
                    <a:pt x="31" y="3"/>
                    <a:pt x="31" y="3"/>
                  </a:cubicBezTo>
                  <a:cubicBezTo>
                    <a:pt x="31" y="3"/>
                    <a:pt x="31" y="3"/>
                    <a:pt x="31" y="3"/>
                  </a:cubicBezTo>
                  <a:cubicBezTo>
                    <a:pt x="31" y="3"/>
                    <a:pt x="30" y="4"/>
                    <a:pt x="30" y="4"/>
                  </a:cubicBezTo>
                  <a:cubicBezTo>
                    <a:pt x="29" y="4"/>
                    <a:pt x="28" y="3"/>
                    <a:pt x="27" y="3"/>
                  </a:cubicBezTo>
                  <a:cubicBezTo>
                    <a:pt x="25" y="2"/>
                    <a:pt x="24" y="2"/>
                    <a:pt x="23" y="2"/>
                  </a:cubicBezTo>
                  <a:cubicBezTo>
                    <a:pt x="20" y="2"/>
                    <a:pt x="18" y="4"/>
                    <a:pt x="18" y="6"/>
                  </a:cubicBezTo>
                  <a:cubicBezTo>
                    <a:pt x="18" y="8"/>
                    <a:pt x="19" y="10"/>
                    <a:pt x="22" y="11"/>
                  </a:cubicBezTo>
                  <a:cubicBezTo>
                    <a:pt x="25" y="12"/>
                    <a:pt x="25" y="12"/>
                    <a:pt x="25" y="12"/>
                  </a:cubicBezTo>
                  <a:cubicBezTo>
                    <a:pt x="28" y="13"/>
                    <a:pt x="28" y="14"/>
                    <a:pt x="28" y="15"/>
                  </a:cubicBezTo>
                  <a:cubicBezTo>
                    <a:pt x="28" y="16"/>
                    <a:pt x="28" y="16"/>
                    <a:pt x="27" y="16"/>
                  </a:cubicBezTo>
                  <a:cubicBezTo>
                    <a:pt x="26" y="16"/>
                    <a:pt x="26" y="16"/>
                    <a:pt x="24" y="16"/>
                  </a:cubicBezTo>
                  <a:cubicBezTo>
                    <a:pt x="22" y="15"/>
                    <a:pt x="20" y="15"/>
                    <a:pt x="18" y="15"/>
                  </a:cubicBezTo>
                  <a:cubicBezTo>
                    <a:pt x="16" y="15"/>
                    <a:pt x="14" y="15"/>
                    <a:pt x="13" y="17"/>
                  </a:cubicBezTo>
                  <a:cubicBezTo>
                    <a:pt x="12" y="17"/>
                    <a:pt x="12" y="17"/>
                    <a:pt x="12" y="17"/>
                  </a:cubicBezTo>
                  <a:cubicBezTo>
                    <a:pt x="12" y="17"/>
                    <a:pt x="12" y="17"/>
                    <a:pt x="12" y="17"/>
                  </a:cubicBezTo>
                  <a:cubicBezTo>
                    <a:pt x="11" y="17"/>
                    <a:pt x="11" y="17"/>
                    <a:pt x="11" y="17"/>
                  </a:cubicBezTo>
                  <a:cubicBezTo>
                    <a:pt x="11" y="17"/>
                    <a:pt x="10" y="17"/>
                    <a:pt x="10" y="17"/>
                  </a:cubicBezTo>
                  <a:cubicBezTo>
                    <a:pt x="10" y="18"/>
                    <a:pt x="10" y="18"/>
                    <a:pt x="10" y="18"/>
                  </a:cubicBezTo>
                  <a:cubicBezTo>
                    <a:pt x="10" y="18"/>
                    <a:pt x="9" y="18"/>
                    <a:pt x="9" y="18"/>
                  </a:cubicBezTo>
                  <a:cubicBezTo>
                    <a:pt x="9" y="18"/>
                    <a:pt x="9" y="17"/>
                    <a:pt x="8" y="17"/>
                  </a:cubicBezTo>
                  <a:cubicBezTo>
                    <a:pt x="8" y="17"/>
                    <a:pt x="8" y="16"/>
                    <a:pt x="8" y="16"/>
                  </a:cubicBezTo>
                  <a:cubicBezTo>
                    <a:pt x="8" y="16"/>
                    <a:pt x="8" y="15"/>
                    <a:pt x="8" y="15"/>
                  </a:cubicBezTo>
                  <a:cubicBezTo>
                    <a:pt x="8" y="14"/>
                    <a:pt x="8" y="14"/>
                    <a:pt x="8" y="14"/>
                  </a:cubicBezTo>
                  <a:cubicBezTo>
                    <a:pt x="8" y="14"/>
                    <a:pt x="8" y="14"/>
                    <a:pt x="8" y="14"/>
                  </a:cubicBezTo>
                  <a:cubicBezTo>
                    <a:pt x="8" y="13"/>
                    <a:pt x="8" y="13"/>
                    <a:pt x="8" y="13"/>
                  </a:cubicBezTo>
                  <a:cubicBezTo>
                    <a:pt x="8" y="13"/>
                    <a:pt x="8" y="13"/>
                    <a:pt x="8" y="13"/>
                  </a:cubicBezTo>
                  <a:cubicBezTo>
                    <a:pt x="9" y="13"/>
                    <a:pt x="9" y="13"/>
                    <a:pt x="9" y="13"/>
                  </a:cubicBezTo>
                  <a:cubicBezTo>
                    <a:pt x="9" y="14"/>
                    <a:pt x="9" y="14"/>
                    <a:pt x="9" y="14"/>
                  </a:cubicBezTo>
                  <a:cubicBezTo>
                    <a:pt x="9" y="14"/>
                    <a:pt x="9" y="14"/>
                    <a:pt x="9" y="14"/>
                  </a:cubicBezTo>
                  <a:cubicBezTo>
                    <a:pt x="9" y="15"/>
                    <a:pt x="9" y="16"/>
                    <a:pt x="9" y="16"/>
                  </a:cubicBezTo>
                  <a:cubicBezTo>
                    <a:pt x="10" y="16"/>
                    <a:pt x="10" y="15"/>
                    <a:pt x="10" y="14"/>
                  </a:cubicBezTo>
                  <a:cubicBezTo>
                    <a:pt x="10" y="14"/>
                    <a:pt x="10" y="14"/>
                    <a:pt x="11" y="14"/>
                  </a:cubicBezTo>
                  <a:cubicBezTo>
                    <a:pt x="11" y="14"/>
                    <a:pt x="11" y="14"/>
                    <a:pt x="11" y="14"/>
                  </a:cubicBezTo>
                  <a:cubicBezTo>
                    <a:pt x="11" y="15"/>
                    <a:pt x="11" y="15"/>
                    <a:pt x="11" y="15"/>
                  </a:cubicBezTo>
                  <a:cubicBezTo>
                    <a:pt x="12" y="16"/>
                    <a:pt x="12" y="16"/>
                    <a:pt x="12" y="16"/>
                  </a:cubicBezTo>
                  <a:cubicBezTo>
                    <a:pt x="12" y="16"/>
                    <a:pt x="12" y="15"/>
                    <a:pt x="12" y="14"/>
                  </a:cubicBezTo>
                  <a:cubicBezTo>
                    <a:pt x="12" y="14"/>
                    <a:pt x="13" y="14"/>
                    <a:pt x="13" y="14"/>
                  </a:cubicBezTo>
                  <a:cubicBezTo>
                    <a:pt x="13" y="14"/>
                    <a:pt x="13" y="14"/>
                    <a:pt x="13" y="14"/>
                  </a:cubicBezTo>
                  <a:cubicBezTo>
                    <a:pt x="13" y="14"/>
                    <a:pt x="13" y="14"/>
                    <a:pt x="13" y="14"/>
                  </a:cubicBezTo>
                  <a:cubicBezTo>
                    <a:pt x="13" y="14"/>
                    <a:pt x="13" y="14"/>
                    <a:pt x="13" y="14"/>
                  </a:cubicBezTo>
                  <a:cubicBezTo>
                    <a:pt x="14" y="14"/>
                    <a:pt x="14" y="15"/>
                    <a:pt x="14" y="15"/>
                  </a:cubicBezTo>
                  <a:cubicBezTo>
                    <a:pt x="14" y="15"/>
                    <a:pt x="14" y="14"/>
                    <a:pt x="14" y="14"/>
                  </a:cubicBezTo>
                  <a:cubicBezTo>
                    <a:pt x="14" y="14"/>
                    <a:pt x="14" y="14"/>
                    <a:pt x="14" y="14"/>
                  </a:cubicBezTo>
                  <a:cubicBezTo>
                    <a:pt x="14" y="14"/>
                    <a:pt x="14" y="14"/>
                    <a:pt x="14" y="14"/>
                  </a:cubicBezTo>
                  <a:cubicBezTo>
                    <a:pt x="14" y="14"/>
                    <a:pt x="14" y="13"/>
                    <a:pt x="14" y="13"/>
                  </a:cubicBezTo>
                  <a:cubicBezTo>
                    <a:pt x="13" y="12"/>
                    <a:pt x="13" y="12"/>
                    <a:pt x="13" y="12"/>
                  </a:cubicBezTo>
                  <a:cubicBezTo>
                    <a:pt x="13" y="12"/>
                    <a:pt x="13" y="12"/>
                    <a:pt x="13" y="12"/>
                  </a:cubicBezTo>
                  <a:cubicBezTo>
                    <a:pt x="13" y="12"/>
                    <a:pt x="13" y="12"/>
                    <a:pt x="13" y="12"/>
                  </a:cubicBezTo>
                  <a:cubicBezTo>
                    <a:pt x="13" y="12"/>
                    <a:pt x="13" y="12"/>
                    <a:pt x="13" y="12"/>
                  </a:cubicBezTo>
                  <a:cubicBezTo>
                    <a:pt x="13" y="12"/>
                    <a:pt x="13" y="12"/>
                    <a:pt x="12" y="12"/>
                  </a:cubicBezTo>
                  <a:cubicBezTo>
                    <a:pt x="12" y="12"/>
                    <a:pt x="12" y="12"/>
                    <a:pt x="12" y="12"/>
                  </a:cubicBezTo>
                  <a:cubicBezTo>
                    <a:pt x="12" y="12"/>
                    <a:pt x="12" y="12"/>
                    <a:pt x="12" y="12"/>
                  </a:cubicBezTo>
                  <a:cubicBezTo>
                    <a:pt x="12" y="12"/>
                    <a:pt x="12" y="11"/>
                    <a:pt x="12" y="11"/>
                  </a:cubicBezTo>
                  <a:cubicBezTo>
                    <a:pt x="13" y="11"/>
                    <a:pt x="13" y="9"/>
                    <a:pt x="14" y="8"/>
                  </a:cubicBezTo>
                  <a:cubicBezTo>
                    <a:pt x="14" y="7"/>
                    <a:pt x="14" y="6"/>
                    <a:pt x="14" y="6"/>
                  </a:cubicBezTo>
                  <a:cubicBezTo>
                    <a:pt x="14" y="6"/>
                    <a:pt x="14" y="6"/>
                    <a:pt x="14" y="6"/>
                  </a:cubicBezTo>
                  <a:cubicBezTo>
                    <a:pt x="15" y="6"/>
                    <a:pt x="15" y="6"/>
                    <a:pt x="15" y="6"/>
                  </a:cubicBezTo>
                  <a:cubicBezTo>
                    <a:pt x="15" y="6"/>
                    <a:pt x="15" y="6"/>
                    <a:pt x="15" y="6"/>
                  </a:cubicBezTo>
                  <a:cubicBezTo>
                    <a:pt x="15" y="7"/>
                    <a:pt x="14" y="7"/>
                    <a:pt x="14" y="7"/>
                  </a:cubicBezTo>
                  <a:cubicBezTo>
                    <a:pt x="14" y="7"/>
                    <a:pt x="14" y="7"/>
                    <a:pt x="14" y="7"/>
                  </a:cubicBezTo>
                  <a:cubicBezTo>
                    <a:pt x="15" y="7"/>
                    <a:pt x="15" y="7"/>
                    <a:pt x="15" y="7"/>
                  </a:cubicBezTo>
                  <a:cubicBezTo>
                    <a:pt x="15" y="7"/>
                    <a:pt x="15" y="7"/>
                    <a:pt x="15" y="7"/>
                  </a:cubicBezTo>
                  <a:cubicBezTo>
                    <a:pt x="15" y="7"/>
                    <a:pt x="15" y="7"/>
                    <a:pt x="15" y="7"/>
                  </a:cubicBezTo>
                  <a:cubicBezTo>
                    <a:pt x="16" y="6"/>
                    <a:pt x="16" y="6"/>
                    <a:pt x="16" y="5"/>
                  </a:cubicBezTo>
                  <a:cubicBezTo>
                    <a:pt x="16" y="5"/>
                    <a:pt x="16" y="5"/>
                    <a:pt x="16" y="4"/>
                  </a:cubicBezTo>
                  <a:cubicBezTo>
                    <a:pt x="15" y="4"/>
                    <a:pt x="15" y="4"/>
                    <a:pt x="15" y="4"/>
                  </a:cubicBezTo>
                  <a:cubicBezTo>
                    <a:pt x="15" y="4"/>
                    <a:pt x="15" y="4"/>
                    <a:pt x="15" y="4"/>
                  </a:cubicBezTo>
                  <a:cubicBezTo>
                    <a:pt x="15" y="4"/>
                    <a:pt x="15" y="4"/>
                    <a:pt x="15" y="4"/>
                  </a:cubicBezTo>
                  <a:cubicBezTo>
                    <a:pt x="14" y="4"/>
                    <a:pt x="14" y="4"/>
                    <a:pt x="14" y="4"/>
                  </a:cubicBezTo>
                  <a:cubicBezTo>
                    <a:pt x="14" y="4"/>
                    <a:pt x="14" y="4"/>
                    <a:pt x="14" y="4"/>
                  </a:cubicBezTo>
                  <a:cubicBezTo>
                    <a:pt x="14" y="3"/>
                    <a:pt x="14" y="3"/>
                    <a:pt x="14" y="3"/>
                  </a:cubicBezTo>
                  <a:cubicBezTo>
                    <a:pt x="14" y="2"/>
                    <a:pt x="14" y="2"/>
                    <a:pt x="14" y="2"/>
                  </a:cubicBezTo>
                  <a:cubicBezTo>
                    <a:pt x="14" y="2"/>
                    <a:pt x="14" y="2"/>
                    <a:pt x="14" y="2"/>
                  </a:cubicBezTo>
                  <a:cubicBezTo>
                    <a:pt x="14" y="2"/>
                    <a:pt x="14" y="2"/>
                    <a:pt x="14" y="2"/>
                  </a:cubicBezTo>
                  <a:cubicBezTo>
                    <a:pt x="14" y="2"/>
                    <a:pt x="14" y="2"/>
                    <a:pt x="14" y="2"/>
                  </a:cubicBezTo>
                  <a:cubicBezTo>
                    <a:pt x="13" y="2"/>
                    <a:pt x="13" y="2"/>
                    <a:pt x="13" y="2"/>
                  </a:cubicBezTo>
                  <a:cubicBezTo>
                    <a:pt x="13" y="2"/>
                    <a:pt x="13" y="2"/>
                    <a:pt x="13" y="2"/>
                  </a:cubicBezTo>
                  <a:cubicBezTo>
                    <a:pt x="12" y="3"/>
                    <a:pt x="12" y="3"/>
                    <a:pt x="12" y="3"/>
                  </a:cubicBezTo>
                  <a:cubicBezTo>
                    <a:pt x="12" y="3"/>
                    <a:pt x="12" y="3"/>
                    <a:pt x="12" y="3"/>
                  </a:cubicBezTo>
                  <a:cubicBezTo>
                    <a:pt x="12" y="3"/>
                    <a:pt x="12" y="3"/>
                    <a:pt x="12" y="3"/>
                  </a:cubicBezTo>
                  <a:cubicBezTo>
                    <a:pt x="12" y="2"/>
                    <a:pt x="12" y="2"/>
                    <a:pt x="12" y="2"/>
                  </a:cubicBezTo>
                  <a:cubicBezTo>
                    <a:pt x="12" y="1"/>
                    <a:pt x="11" y="1"/>
                    <a:pt x="11" y="0"/>
                  </a:cubicBezTo>
                  <a:cubicBezTo>
                    <a:pt x="10" y="1"/>
                    <a:pt x="10" y="1"/>
                    <a:pt x="10" y="2"/>
                  </a:cubicBezTo>
                  <a:cubicBezTo>
                    <a:pt x="10" y="3"/>
                    <a:pt x="10" y="3"/>
                    <a:pt x="10" y="3"/>
                  </a:cubicBezTo>
                  <a:cubicBezTo>
                    <a:pt x="10" y="3"/>
                    <a:pt x="10" y="3"/>
                    <a:pt x="10" y="3"/>
                  </a:cubicBezTo>
                  <a:cubicBezTo>
                    <a:pt x="10" y="3"/>
                    <a:pt x="10" y="3"/>
                    <a:pt x="10" y="3"/>
                  </a:cubicBezTo>
                  <a:cubicBezTo>
                    <a:pt x="10" y="3"/>
                    <a:pt x="9" y="3"/>
                    <a:pt x="9" y="3"/>
                  </a:cubicBezTo>
                  <a:cubicBezTo>
                    <a:pt x="9" y="2"/>
                    <a:pt x="9" y="2"/>
                    <a:pt x="9" y="2"/>
                  </a:cubicBezTo>
                  <a:cubicBezTo>
                    <a:pt x="9" y="2"/>
                    <a:pt x="9" y="2"/>
                    <a:pt x="8" y="2"/>
                  </a:cubicBezTo>
                  <a:cubicBezTo>
                    <a:pt x="8" y="2"/>
                    <a:pt x="8" y="2"/>
                    <a:pt x="8" y="1"/>
                  </a:cubicBezTo>
                  <a:cubicBezTo>
                    <a:pt x="8" y="2"/>
                    <a:pt x="8" y="2"/>
                    <a:pt x="8" y="2"/>
                  </a:cubicBezTo>
                  <a:cubicBezTo>
                    <a:pt x="8" y="2"/>
                    <a:pt x="8" y="3"/>
                    <a:pt x="8" y="3"/>
                  </a:cubicBezTo>
                  <a:cubicBezTo>
                    <a:pt x="8" y="4"/>
                    <a:pt x="7" y="4"/>
                    <a:pt x="7" y="4"/>
                  </a:cubicBezTo>
                  <a:cubicBezTo>
                    <a:pt x="7" y="4"/>
                    <a:pt x="7" y="4"/>
                    <a:pt x="7" y="4"/>
                  </a:cubicBezTo>
                  <a:cubicBezTo>
                    <a:pt x="7" y="4"/>
                    <a:pt x="7" y="4"/>
                    <a:pt x="6" y="4"/>
                  </a:cubicBezTo>
                  <a:cubicBezTo>
                    <a:pt x="6" y="4"/>
                    <a:pt x="5" y="4"/>
                    <a:pt x="5" y="5"/>
                  </a:cubicBezTo>
                  <a:cubicBezTo>
                    <a:pt x="5" y="5"/>
                    <a:pt x="5" y="5"/>
                    <a:pt x="6" y="6"/>
                  </a:cubicBezTo>
                  <a:cubicBezTo>
                    <a:pt x="6" y="6"/>
                    <a:pt x="7" y="7"/>
                    <a:pt x="7" y="7"/>
                  </a:cubicBezTo>
                  <a:cubicBezTo>
                    <a:pt x="7" y="7"/>
                    <a:pt x="7" y="7"/>
                    <a:pt x="7" y="7"/>
                  </a:cubicBezTo>
                  <a:cubicBezTo>
                    <a:pt x="7" y="7"/>
                    <a:pt x="7" y="7"/>
                    <a:pt x="7" y="7"/>
                  </a:cubicBezTo>
                  <a:cubicBezTo>
                    <a:pt x="7" y="6"/>
                    <a:pt x="7" y="6"/>
                    <a:pt x="7" y="6"/>
                  </a:cubicBezTo>
                  <a:cubicBezTo>
                    <a:pt x="7" y="6"/>
                    <a:pt x="7" y="6"/>
                    <a:pt x="7" y="6"/>
                  </a:cubicBezTo>
                  <a:cubicBezTo>
                    <a:pt x="7" y="5"/>
                    <a:pt x="7" y="5"/>
                    <a:pt x="7" y="5"/>
                  </a:cubicBezTo>
                  <a:cubicBezTo>
                    <a:pt x="7" y="5"/>
                    <a:pt x="7" y="5"/>
                    <a:pt x="7" y="5"/>
                  </a:cubicBezTo>
                  <a:cubicBezTo>
                    <a:pt x="7" y="5"/>
                    <a:pt x="7" y="6"/>
                    <a:pt x="8" y="8"/>
                  </a:cubicBezTo>
                  <a:cubicBezTo>
                    <a:pt x="8" y="10"/>
                    <a:pt x="8" y="11"/>
                    <a:pt x="9" y="11"/>
                  </a:cubicBezTo>
                  <a:cubicBezTo>
                    <a:pt x="9" y="12"/>
                    <a:pt x="9" y="12"/>
                    <a:pt x="9" y="12"/>
                  </a:cubicBezTo>
                  <a:cubicBezTo>
                    <a:pt x="9" y="12"/>
                    <a:pt x="9" y="12"/>
                    <a:pt x="9" y="12"/>
                  </a:cubicBezTo>
                  <a:cubicBezTo>
                    <a:pt x="9" y="12"/>
                    <a:pt x="9" y="12"/>
                    <a:pt x="9" y="12"/>
                  </a:cubicBezTo>
                  <a:cubicBezTo>
                    <a:pt x="9" y="12"/>
                    <a:pt x="8" y="12"/>
                    <a:pt x="8" y="12"/>
                  </a:cubicBezTo>
                  <a:cubicBezTo>
                    <a:pt x="8" y="12"/>
                    <a:pt x="8" y="12"/>
                    <a:pt x="8" y="12"/>
                  </a:cubicBezTo>
                  <a:cubicBezTo>
                    <a:pt x="7" y="14"/>
                    <a:pt x="7" y="14"/>
                    <a:pt x="7" y="14"/>
                  </a:cubicBezTo>
                  <a:cubicBezTo>
                    <a:pt x="7" y="17"/>
                    <a:pt x="7" y="17"/>
                    <a:pt x="7" y="17"/>
                  </a:cubicBezTo>
                  <a:cubicBezTo>
                    <a:pt x="7" y="18"/>
                    <a:pt x="7" y="18"/>
                    <a:pt x="7" y="19"/>
                  </a:cubicBezTo>
                  <a:cubicBezTo>
                    <a:pt x="7" y="20"/>
                    <a:pt x="7" y="20"/>
                    <a:pt x="7" y="21"/>
                  </a:cubicBezTo>
                  <a:cubicBezTo>
                    <a:pt x="7" y="23"/>
                    <a:pt x="6" y="24"/>
                    <a:pt x="4" y="25"/>
                  </a:cubicBezTo>
                  <a:cubicBezTo>
                    <a:pt x="2" y="26"/>
                    <a:pt x="2" y="26"/>
                    <a:pt x="2" y="26"/>
                  </a:cubicBezTo>
                  <a:cubicBezTo>
                    <a:pt x="0" y="26"/>
                    <a:pt x="0" y="27"/>
                    <a:pt x="0" y="29"/>
                  </a:cubicBezTo>
                  <a:cubicBezTo>
                    <a:pt x="0" y="28"/>
                    <a:pt x="0" y="28"/>
                    <a:pt x="1" y="28"/>
                  </a:cubicBezTo>
                  <a:cubicBezTo>
                    <a:pt x="1" y="28"/>
                    <a:pt x="1" y="28"/>
                    <a:pt x="1" y="28"/>
                  </a:cubicBezTo>
                  <a:cubicBezTo>
                    <a:pt x="2" y="28"/>
                    <a:pt x="2" y="28"/>
                    <a:pt x="2" y="28"/>
                  </a:cubicBezTo>
                  <a:cubicBezTo>
                    <a:pt x="2" y="28"/>
                    <a:pt x="2" y="28"/>
                    <a:pt x="2" y="28"/>
                  </a:cubicBezTo>
                  <a:cubicBezTo>
                    <a:pt x="3" y="27"/>
                    <a:pt x="3" y="27"/>
                    <a:pt x="3" y="27"/>
                  </a:cubicBezTo>
                  <a:cubicBezTo>
                    <a:pt x="3" y="27"/>
                    <a:pt x="3" y="27"/>
                    <a:pt x="3" y="27"/>
                  </a:cubicBezTo>
                  <a:cubicBezTo>
                    <a:pt x="3" y="27"/>
                    <a:pt x="3" y="27"/>
                    <a:pt x="3" y="27"/>
                  </a:cubicBezTo>
                  <a:cubicBezTo>
                    <a:pt x="3" y="27"/>
                    <a:pt x="3" y="27"/>
                    <a:pt x="3" y="27"/>
                  </a:cubicBezTo>
                  <a:cubicBezTo>
                    <a:pt x="3" y="28"/>
                    <a:pt x="3" y="28"/>
                    <a:pt x="3" y="28"/>
                  </a:cubicBezTo>
                  <a:cubicBezTo>
                    <a:pt x="3" y="29"/>
                    <a:pt x="3" y="29"/>
                    <a:pt x="4" y="30"/>
                  </a:cubicBezTo>
                  <a:cubicBezTo>
                    <a:pt x="4" y="29"/>
                    <a:pt x="4" y="29"/>
                    <a:pt x="4" y="29"/>
                  </a:cubicBezTo>
                  <a:cubicBezTo>
                    <a:pt x="4" y="29"/>
                    <a:pt x="4" y="29"/>
                    <a:pt x="4" y="28"/>
                  </a:cubicBezTo>
                  <a:cubicBezTo>
                    <a:pt x="5" y="28"/>
                    <a:pt x="5" y="27"/>
                    <a:pt x="5" y="27"/>
                  </a:cubicBezTo>
                  <a:cubicBezTo>
                    <a:pt x="5" y="26"/>
                    <a:pt x="5" y="26"/>
                    <a:pt x="5" y="26"/>
                  </a:cubicBezTo>
                  <a:cubicBezTo>
                    <a:pt x="5" y="26"/>
                    <a:pt x="5" y="26"/>
                    <a:pt x="5" y="27"/>
                  </a:cubicBezTo>
                  <a:cubicBezTo>
                    <a:pt x="5" y="27"/>
                    <a:pt x="5" y="27"/>
                    <a:pt x="6" y="27"/>
                  </a:cubicBezTo>
                  <a:cubicBezTo>
                    <a:pt x="6" y="27"/>
                    <a:pt x="6" y="27"/>
                    <a:pt x="6" y="27"/>
                  </a:cubicBezTo>
                  <a:cubicBezTo>
                    <a:pt x="6" y="27"/>
                    <a:pt x="6" y="27"/>
                    <a:pt x="6" y="27"/>
                  </a:cubicBezTo>
                  <a:cubicBezTo>
                    <a:pt x="6" y="27"/>
                    <a:pt x="6" y="26"/>
                    <a:pt x="7" y="26"/>
                  </a:cubicBezTo>
                  <a:cubicBezTo>
                    <a:pt x="7" y="26"/>
                    <a:pt x="7" y="26"/>
                    <a:pt x="7" y="26"/>
                  </a:cubicBezTo>
                  <a:cubicBezTo>
                    <a:pt x="7" y="25"/>
                    <a:pt x="7" y="25"/>
                    <a:pt x="7" y="25"/>
                  </a:cubicBezTo>
                  <a:cubicBezTo>
                    <a:pt x="7" y="25"/>
                    <a:pt x="7" y="25"/>
                    <a:pt x="7" y="25"/>
                  </a:cubicBezTo>
                  <a:cubicBezTo>
                    <a:pt x="7" y="24"/>
                    <a:pt x="7" y="24"/>
                    <a:pt x="7" y="24"/>
                  </a:cubicBezTo>
                  <a:cubicBezTo>
                    <a:pt x="7" y="24"/>
                    <a:pt x="7" y="25"/>
                    <a:pt x="8" y="25"/>
                  </a:cubicBezTo>
                  <a:cubicBezTo>
                    <a:pt x="8" y="25"/>
                    <a:pt x="8" y="25"/>
                    <a:pt x="8" y="25"/>
                  </a:cubicBezTo>
                  <a:cubicBezTo>
                    <a:pt x="8" y="25"/>
                    <a:pt x="8" y="25"/>
                    <a:pt x="8" y="25"/>
                  </a:cubicBezTo>
                  <a:cubicBezTo>
                    <a:pt x="8" y="25"/>
                    <a:pt x="8" y="25"/>
                    <a:pt x="8" y="25"/>
                  </a:cubicBezTo>
                  <a:cubicBezTo>
                    <a:pt x="8" y="24"/>
                    <a:pt x="9" y="24"/>
                    <a:pt x="9" y="23"/>
                  </a:cubicBezTo>
                  <a:cubicBezTo>
                    <a:pt x="9" y="23"/>
                    <a:pt x="9" y="23"/>
                    <a:pt x="9" y="23"/>
                  </a:cubicBezTo>
                  <a:cubicBezTo>
                    <a:pt x="9" y="22"/>
                    <a:pt x="9" y="22"/>
                    <a:pt x="9" y="22"/>
                  </a:cubicBezTo>
                  <a:cubicBezTo>
                    <a:pt x="9" y="22"/>
                    <a:pt x="9" y="22"/>
                    <a:pt x="9" y="22"/>
                  </a:cubicBezTo>
                  <a:cubicBezTo>
                    <a:pt x="9" y="22"/>
                    <a:pt x="9" y="22"/>
                    <a:pt x="9" y="22"/>
                  </a:cubicBezTo>
                  <a:cubicBezTo>
                    <a:pt x="9" y="22"/>
                    <a:pt x="9" y="22"/>
                    <a:pt x="9" y="23"/>
                  </a:cubicBezTo>
                  <a:cubicBezTo>
                    <a:pt x="9" y="23"/>
                    <a:pt x="10" y="23"/>
                    <a:pt x="10" y="23"/>
                  </a:cubicBezTo>
                  <a:cubicBezTo>
                    <a:pt x="10" y="23"/>
                    <a:pt x="10" y="23"/>
                    <a:pt x="10" y="23"/>
                  </a:cubicBezTo>
                  <a:cubicBezTo>
                    <a:pt x="11" y="22"/>
                    <a:pt x="11" y="22"/>
                    <a:pt x="11" y="22"/>
                  </a:cubicBezTo>
                  <a:cubicBezTo>
                    <a:pt x="11" y="22"/>
                    <a:pt x="11" y="22"/>
                    <a:pt x="11" y="22"/>
                  </a:cubicBezTo>
                  <a:cubicBezTo>
                    <a:pt x="11" y="22"/>
                    <a:pt x="11" y="22"/>
                    <a:pt x="11" y="21"/>
                  </a:cubicBezTo>
                  <a:cubicBezTo>
                    <a:pt x="10" y="21"/>
                    <a:pt x="10" y="21"/>
                    <a:pt x="10" y="21"/>
                  </a:cubicBezTo>
                  <a:cubicBezTo>
                    <a:pt x="10" y="21"/>
                    <a:pt x="10" y="21"/>
                    <a:pt x="10" y="21"/>
                  </a:cubicBezTo>
                  <a:cubicBezTo>
                    <a:pt x="10" y="20"/>
                    <a:pt x="10" y="20"/>
                    <a:pt x="11" y="19"/>
                  </a:cubicBezTo>
                  <a:cubicBezTo>
                    <a:pt x="11" y="19"/>
                    <a:pt x="11" y="18"/>
                    <a:pt x="11" y="18"/>
                  </a:cubicBezTo>
                  <a:cubicBezTo>
                    <a:pt x="11" y="18"/>
                    <a:pt x="11" y="18"/>
                    <a:pt x="11" y="18"/>
                  </a:cubicBezTo>
                  <a:cubicBezTo>
                    <a:pt x="11" y="18"/>
                    <a:pt x="11" y="18"/>
                    <a:pt x="11" y="18"/>
                  </a:cubicBezTo>
                  <a:cubicBezTo>
                    <a:pt x="11" y="19"/>
                    <a:pt x="11" y="19"/>
                    <a:pt x="11" y="19"/>
                  </a:cubicBezTo>
                  <a:cubicBezTo>
                    <a:pt x="11" y="19"/>
                    <a:pt x="11" y="19"/>
                    <a:pt x="11" y="19"/>
                  </a:cubicBezTo>
                  <a:cubicBezTo>
                    <a:pt x="11" y="19"/>
                    <a:pt x="11" y="19"/>
                    <a:pt x="11" y="19"/>
                  </a:cubicBezTo>
                  <a:cubicBezTo>
                    <a:pt x="11" y="19"/>
                    <a:pt x="12" y="19"/>
                    <a:pt x="12" y="19"/>
                  </a:cubicBezTo>
                  <a:cubicBezTo>
                    <a:pt x="12" y="19"/>
                    <a:pt x="12" y="19"/>
                    <a:pt x="12" y="19"/>
                  </a:cubicBezTo>
                  <a:cubicBezTo>
                    <a:pt x="13" y="19"/>
                    <a:pt x="13" y="19"/>
                    <a:pt x="13" y="19"/>
                  </a:cubicBezTo>
                  <a:cubicBezTo>
                    <a:pt x="13" y="19"/>
                    <a:pt x="13" y="19"/>
                    <a:pt x="14" y="19"/>
                  </a:cubicBezTo>
                  <a:cubicBezTo>
                    <a:pt x="15" y="18"/>
                    <a:pt x="15" y="18"/>
                    <a:pt x="16" y="18"/>
                  </a:cubicBezTo>
                  <a:cubicBezTo>
                    <a:pt x="17" y="18"/>
                    <a:pt x="17" y="18"/>
                    <a:pt x="18" y="18"/>
                  </a:cubicBezTo>
                  <a:cubicBezTo>
                    <a:pt x="18" y="18"/>
                    <a:pt x="18" y="18"/>
                    <a:pt x="18" y="18"/>
                  </a:cubicBezTo>
                  <a:cubicBezTo>
                    <a:pt x="18" y="18"/>
                    <a:pt x="18" y="18"/>
                    <a:pt x="18" y="18"/>
                  </a:cubicBezTo>
                  <a:cubicBezTo>
                    <a:pt x="19" y="18"/>
                    <a:pt x="19" y="18"/>
                    <a:pt x="19" y="18"/>
                  </a:cubicBezTo>
                  <a:cubicBezTo>
                    <a:pt x="19" y="18"/>
                    <a:pt x="18" y="17"/>
                    <a:pt x="18" y="17"/>
                  </a:cubicBezTo>
                  <a:cubicBezTo>
                    <a:pt x="18" y="17"/>
                    <a:pt x="18" y="17"/>
                    <a:pt x="18" y="17"/>
                  </a:cubicBezTo>
                  <a:cubicBezTo>
                    <a:pt x="18" y="17"/>
                    <a:pt x="18" y="17"/>
                    <a:pt x="18" y="17"/>
                  </a:cubicBezTo>
                  <a:cubicBezTo>
                    <a:pt x="18" y="17"/>
                    <a:pt x="19" y="17"/>
                    <a:pt x="19" y="17"/>
                  </a:cubicBezTo>
                  <a:cubicBezTo>
                    <a:pt x="19" y="17"/>
                    <a:pt x="19" y="17"/>
                    <a:pt x="19" y="18"/>
                  </a:cubicBezTo>
                  <a:cubicBezTo>
                    <a:pt x="20" y="19"/>
                    <a:pt x="21" y="20"/>
                    <a:pt x="22" y="20"/>
                  </a:cubicBezTo>
                  <a:cubicBezTo>
                    <a:pt x="23" y="21"/>
                    <a:pt x="23" y="21"/>
                    <a:pt x="23" y="21"/>
                  </a:cubicBezTo>
                  <a:cubicBezTo>
                    <a:pt x="24" y="21"/>
                    <a:pt x="24" y="21"/>
                    <a:pt x="24" y="22"/>
                  </a:cubicBezTo>
                  <a:cubicBezTo>
                    <a:pt x="24" y="23"/>
                    <a:pt x="23" y="24"/>
                    <a:pt x="22" y="24"/>
                  </a:cubicBezTo>
                  <a:cubicBezTo>
                    <a:pt x="21" y="25"/>
                    <a:pt x="21" y="25"/>
                    <a:pt x="21" y="25"/>
                  </a:cubicBezTo>
                  <a:cubicBezTo>
                    <a:pt x="21" y="25"/>
                    <a:pt x="20" y="26"/>
                    <a:pt x="20" y="27"/>
                  </a:cubicBezTo>
                  <a:cubicBezTo>
                    <a:pt x="20" y="27"/>
                    <a:pt x="20" y="28"/>
                    <a:pt x="20" y="28"/>
                  </a:cubicBezTo>
                  <a:cubicBezTo>
                    <a:pt x="21" y="28"/>
                    <a:pt x="21" y="28"/>
                    <a:pt x="21" y="28"/>
                  </a:cubicBezTo>
                  <a:cubicBezTo>
                    <a:pt x="21" y="28"/>
                    <a:pt x="21" y="28"/>
                    <a:pt x="21" y="28"/>
                  </a:cubicBezTo>
                  <a:cubicBezTo>
                    <a:pt x="22" y="27"/>
                    <a:pt x="22" y="27"/>
                    <a:pt x="22" y="27"/>
                  </a:cubicBezTo>
                  <a:cubicBezTo>
                    <a:pt x="22" y="27"/>
                    <a:pt x="22" y="27"/>
                    <a:pt x="22" y="27"/>
                  </a:cubicBezTo>
                  <a:cubicBezTo>
                    <a:pt x="22" y="26"/>
                    <a:pt x="22" y="26"/>
                    <a:pt x="22" y="26"/>
                  </a:cubicBezTo>
                  <a:cubicBezTo>
                    <a:pt x="23" y="26"/>
                    <a:pt x="23" y="25"/>
                    <a:pt x="23" y="25"/>
                  </a:cubicBezTo>
                  <a:cubicBezTo>
                    <a:pt x="23" y="25"/>
                    <a:pt x="23" y="25"/>
                    <a:pt x="23" y="26"/>
                  </a:cubicBezTo>
                  <a:cubicBezTo>
                    <a:pt x="23" y="26"/>
                    <a:pt x="23" y="26"/>
                    <a:pt x="23" y="26"/>
                  </a:cubicBezTo>
                  <a:cubicBezTo>
                    <a:pt x="23" y="26"/>
                    <a:pt x="23" y="26"/>
                    <a:pt x="23" y="26"/>
                  </a:cubicBezTo>
                  <a:cubicBezTo>
                    <a:pt x="23" y="27"/>
                    <a:pt x="23" y="27"/>
                    <a:pt x="23" y="27"/>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98">
              <a:extLst>
                <a:ext uri="{FF2B5EF4-FFF2-40B4-BE49-F238E27FC236}">
                  <a16:creationId xmlns:a16="http://schemas.microsoft.com/office/drawing/2014/main" id="{C580C596-2720-4776-95D2-441B2E2A31BF}"/>
                </a:ext>
              </a:extLst>
            </p:cNvPr>
            <p:cNvSpPr>
              <a:spLocks/>
            </p:cNvSpPr>
            <p:nvPr userDrawn="1"/>
          </p:nvSpPr>
          <p:spPr bwMode="auto">
            <a:xfrm>
              <a:off x="355" y="283"/>
              <a:ext cx="31" cy="40"/>
            </a:xfrm>
            <a:custGeom>
              <a:avLst/>
              <a:gdLst>
                <a:gd name="T0" fmla="*/ 0 w 15"/>
                <a:gd name="T1" fmla="*/ 18 h 19"/>
                <a:gd name="T2" fmla="*/ 3 w 15"/>
                <a:gd name="T3" fmla="*/ 15 h 19"/>
                <a:gd name="T4" fmla="*/ 10 w 15"/>
                <a:gd name="T5" fmla="*/ 9 h 19"/>
                <a:gd name="T6" fmla="*/ 10 w 15"/>
                <a:gd name="T7" fmla="*/ 7 h 19"/>
                <a:gd name="T8" fmla="*/ 10 w 15"/>
                <a:gd name="T9" fmla="*/ 5 h 19"/>
                <a:gd name="T10" fmla="*/ 11 w 15"/>
                <a:gd name="T11" fmla="*/ 3 h 19"/>
                <a:gd name="T12" fmla="*/ 12 w 15"/>
                <a:gd name="T13" fmla="*/ 2 h 19"/>
                <a:gd name="T14" fmla="*/ 12 w 15"/>
                <a:gd name="T15" fmla="*/ 1 h 19"/>
                <a:gd name="T16" fmla="*/ 12 w 15"/>
                <a:gd name="T17" fmla="*/ 1 h 19"/>
                <a:gd name="T18" fmla="*/ 12 w 15"/>
                <a:gd name="T19" fmla="*/ 1 h 19"/>
                <a:gd name="T20" fmla="*/ 13 w 15"/>
                <a:gd name="T21" fmla="*/ 0 h 19"/>
                <a:gd name="T22" fmla="*/ 13 w 15"/>
                <a:gd name="T23" fmla="*/ 0 h 19"/>
                <a:gd name="T24" fmla="*/ 13 w 15"/>
                <a:gd name="T25" fmla="*/ 0 h 19"/>
                <a:gd name="T26" fmla="*/ 14 w 15"/>
                <a:gd name="T27" fmla="*/ 0 h 19"/>
                <a:gd name="T28" fmla="*/ 14 w 15"/>
                <a:gd name="T29" fmla="*/ 0 h 19"/>
                <a:gd name="T30" fmla="*/ 14 w 15"/>
                <a:gd name="T31" fmla="*/ 1 h 19"/>
                <a:gd name="T32" fmla="*/ 14 w 15"/>
                <a:gd name="T33" fmla="*/ 1 h 19"/>
                <a:gd name="T34" fmla="*/ 14 w 15"/>
                <a:gd name="T35" fmla="*/ 1 h 19"/>
                <a:gd name="T36" fmla="*/ 15 w 15"/>
                <a:gd name="T37" fmla="*/ 1 h 19"/>
                <a:gd name="T38" fmla="*/ 15 w 15"/>
                <a:gd name="T39" fmla="*/ 1 h 19"/>
                <a:gd name="T40" fmla="*/ 14 w 15"/>
                <a:gd name="T41" fmla="*/ 4 h 19"/>
                <a:gd name="T42" fmla="*/ 12 w 15"/>
                <a:gd name="T43" fmla="*/ 8 h 19"/>
                <a:gd name="T44" fmla="*/ 13 w 15"/>
                <a:gd name="T45" fmla="*/ 10 h 19"/>
                <a:gd name="T46" fmla="*/ 13 w 15"/>
                <a:gd name="T47" fmla="*/ 10 h 19"/>
                <a:gd name="T48" fmla="*/ 13 w 15"/>
                <a:gd name="T49" fmla="*/ 11 h 19"/>
                <a:gd name="T50" fmla="*/ 13 w 15"/>
                <a:gd name="T51" fmla="*/ 11 h 19"/>
                <a:gd name="T52" fmla="*/ 12 w 15"/>
                <a:gd name="T53" fmla="*/ 11 h 19"/>
                <a:gd name="T54" fmla="*/ 12 w 15"/>
                <a:gd name="T55" fmla="*/ 11 h 19"/>
                <a:gd name="T56" fmla="*/ 11 w 15"/>
                <a:gd name="T57" fmla="*/ 11 h 19"/>
                <a:gd name="T58" fmla="*/ 11 w 15"/>
                <a:gd name="T59" fmla="*/ 11 h 19"/>
                <a:gd name="T60" fmla="*/ 11 w 15"/>
                <a:gd name="T61" fmla="*/ 11 h 19"/>
                <a:gd name="T62" fmla="*/ 11 w 15"/>
                <a:gd name="T63" fmla="*/ 11 h 19"/>
                <a:gd name="T64" fmla="*/ 11 w 15"/>
                <a:gd name="T65" fmla="*/ 12 h 19"/>
                <a:gd name="T66" fmla="*/ 11 w 15"/>
                <a:gd name="T67" fmla="*/ 12 h 19"/>
                <a:gd name="T68" fmla="*/ 10 w 15"/>
                <a:gd name="T69" fmla="*/ 13 h 19"/>
                <a:gd name="T70" fmla="*/ 10 w 15"/>
                <a:gd name="T71" fmla="*/ 13 h 19"/>
                <a:gd name="T72" fmla="*/ 10 w 15"/>
                <a:gd name="T73" fmla="*/ 13 h 19"/>
                <a:gd name="T74" fmla="*/ 10 w 15"/>
                <a:gd name="T75" fmla="*/ 12 h 19"/>
                <a:gd name="T76" fmla="*/ 9 w 15"/>
                <a:gd name="T77" fmla="*/ 12 h 19"/>
                <a:gd name="T78" fmla="*/ 9 w 15"/>
                <a:gd name="T79" fmla="*/ 12 h 19"/>
                <a:gd name="T80" fmla="*/ 9 w 15"/>
                <a:gd name="T81" fmla="*/ 14 h 19"/>
                <a:gd name="T82" fmla="*/ 8 w 15"/>
                <a:gd name="T83" fmla="*/ 14 h 19"/>
                <a:gd name="T84" fmla="*/ 8 w 15"/>
                <a:gd name="T85" fmla="*/ 15 h 19"/>
                <a:gd name="T86" fmla="*/ 8 w 15"/>
                <a:gd name="T87" fmla="*/ 14 h 19"/>
                <a:gd name="T88" fmla="*/ 7 w 15"/>
                <a:gd name="T89" fmla="*/ 14 h 19"/>
                <a:gd name="T90" fmla="*/ 7 w 15"/>
                <a:gd name="T91" fmla="*/ 14 h 19"/>
                <a:gd name="T92" fmla="*/ 7 w 15"/>
                <a:gd name="T93" fmla="*/ 15 h 19"/>
                <a:gd name="T94" fmla="*/ 6 w 15"/>
                <a:gd name="T95" fmla="*/ 17 h 19"/>
                <a:gd name="T96" fmla="*/ 5 w 15"/>
                <a:gd name="T97" fmla="*/ 18 h 19"/>
                <a:gd name="T98" fmla="*/ 5 w 15"/>
                <a:gd name="T99" fmla="*/ 16 h 19"/>
                <a:gd name="T100" fmla="*/ 5 w 15"/>
                <a:gd name="T101" fmla="*/ 16 h 19"/>
                <a:gd name="T102" fmla="*/ 5 w 15"/>
                <a:gd name="T103" fmla="*/ 15 h 19"/>
                <a:gd name="T104" fmla="*/ 5 w 15"/>
                <a:gd name="T105" fmla="*/ 15 h 19"/>
                <a:gd name="T106" fmla="*/ 5 w 15"/>
                <a:gd name="T107" fmla="*/ 15 h 19"/>
                <a:gd name="T108" fmla="*/ 4 w 15"/>
                <a:gd name="T109" fmla="*/ 16 h 19"/>
                <a:gd name="T110" fmla="*/ 3 w 15"/>
                <a:gd name="T111" fmla="*/ 17 h 19"/>
                <a:gd name="T112" fmla="*/ 2 w 15"/>
                <a:gd name="T113" fmla="*/ 18 h 19"/>
                <a:gd name="T114" fmla="*/ 0 w 15"/>
                <a:gd name="T115" fmla="*/ 19 h 19"/>
                <a:gd name="T116" fmla="*/ 0 w 15"/>
                <a:gd name="T1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 h="19">
                  <a:moveTo>
                    <a:pt x="0" y="18"/>
                  </a:moveTo>
                  <a:cubicBezTo>
                    <a:pt x="0" y="17"/>
                    <a:pt x="1" y="16"/>
                    <a:pt x="3" y="15"/>
                  </a:cubicBezTo>
                  <a:cubicBezTo>
                    <a:pt x="8" y="12"/>
                    <a:pt x="10" y="10"/>
                    <a:pt x="10" y="9"/>
                  </a:cubicBezTo>
                  <a:cubicBezTo>
                    <a:pt x="10" y="8"/>
                    <a:pt x="10" y="8"/>
                    <a:pt x="10" y="7"/>
                  </a:cubicBezTo>
                  <a:cubicBezTo>
                    <a:pt x="10" y="6"/>
                    <a:pt x="10" y="6"/>
                    <a:pt x="10" y="5"/>
                  </a:cubicBezTo>
                  <a:cubicBezTo>
                    <a:pt x="10" y="4"/>
                    <a:pt x="10" y="3"/>
                    <a:pt x="11" y="3"/>
                  </a:cubicBezTo>
                  <a:cubicBezTo>
                    <a:pt x="12" y="2"/>
                    <a:pt x="12" y="2"/>
                    <a:pt x="12" y="2"/>
                  </a:cubicBezTo>
                  <a:cubicBezTo>
                    <a:pt x="12" y="2"/>
                    <a:pt x="12" y="1"/>
                    <a:pt x="12" y="1"/>
                  </a:cubicBezTo>
                  <a:cubicBezTo>
                    <a:pt x="12" y="1"/>
                    <a:pt x="12" y="1"/>
                    <a:pt x="12" y="1"/>
                  </a:cubicBezTo>
                  <a:cubicBezTo>
                    <a:pt x="12" y="1"/>
                    <a:pt x="12" y="1"/>
                    <a:pt x="12" y="1"/>
                  </a:cubicBezTo>
                  <a:cubicBezTo>
                    <a:pt x="12" y="0"/>
                    <a:pt x="12" y="0"/>
                    <a:pt x="13" y="0"/>
                  </a:cubicBezTo>
                  <a:cubicBezTo>
                    <a:pt x="13" y="0"/>
                    <a:pt x="13" y="0"/>
                    <a:pt x="13" y="0"/>
                  </a:cubicBezTo>
                  <a:cubicBezTo>
                    <a:pt x="13" y="0"/>
                    <a:pt x="13" y="0"/>
                    <a:pt x="13" y="0"/>
                  </a:cubicBezTo>
                  <a:cubicBezTo>
                    <a:pt x="13" y="0"/>
                    <a:pt x="13" y="0"/>
                    <a:pt x="14" y="0"/>
                  </a:cubicBezTo>
                  <a:cubicBezTo>
                    <a:pt x="14" y="0"/>
                    <a:pt x="14" y="0"/>
                    <a:pt x="14" y="0"/>
                  </a:cubicBezTo>
                  <a:cubicBezTo>
                    <a:pt x="14" y="1"/>
                    <a:pt x="14" y="1"/>
                    <a:pt x="14" y="1"/>
                  </a:cubicBezTo>
                  <a:cubicBezTo>
                    <a:pt x="14" y="1"/>
                    <a:pt x="14" y="1"/>
                    <a:pt x="14" y="1"/>
                  </a:cubicBezTo>
                  <a:cubicBezTo>
                    <a:pt x="14" y="1"/>
                    <a:pt x="14" y="1"/>
                    <a:pt x="14" y="1"/>
                  </a:cubicBezTo>
                  <a:cubicBezTo>
                    <a:pt x="15" y="1"/>
                    <a:pt x="15" y="1"/>
                    <a:pt x="15" y="1"/>
                  </a:cubicBezTo>
                  <a:cubicBezTo>
                    <a:pt x="15" y="1"/>
                    <a:pt x="15" y="1"/>
                    <a:pt x="15" y="1"/>
                  </a:cubicBezTo>
                  <a:cubicBezTo>
                    <a:pt x="15" y="2"/>
                    <a:pt x="15" y="3"/>
                    <a:pt x="14" y="4"/>
                  </a:cubicBezTo>
                  <a:cubicBezTo>
                    <a:pt x="13" y="5"/>
                    <a:pt x="12" y="6"/>
                    <a:pt x="12" y="8"/>
                  </a:cubicBezTo>
                  <a:cubicBezTo>
                    <a:pt x="12" y="8"/>
                    <a:pt x="12" y="9"/>
                    <a:pt x="13" y="10"/>
                  </a:cubicBezTo>
                  <a:cubicBezTo>
                    <a:pt x="13" y="10"/>
                    <a:pt x="13" y="10"/>
                    <a:pt x="13" y="10"/>
                  </a:cubicBezTo>
                  <a:cubicBezTo>
                    <a:pt x="13" y="10"/>
                    <a:pt x="13" y="10"/>
                    <a:pt x="13" y="11"/>
                  </a:cubicBezTo>
                  <a:cubicBezTo>
                    <a:pt x="13" y="11"/>
                    <a:pt x="13" y="11"/>
                    <a:pt x="13" y="11"/>
                  </a:cubicBezTo>
                  <a:cubicBezTo>
                    <a:pt x="12" y="11"/>
                    <a:pt x="12" y="11"/>
                    <a:pt x="12" y="11"/>
                  </a:cubicBezTo>
                  <a:cubicBezTo>
                    <a:pt x="12" y="11"/>
                    <a:pt x="12" y="11"/>
                    <a:pt x="12" y="11"/>
                  </a:cubicBezTo>
                  <a:cubicBezTo>
                    <a:pt x="11" y="11"/>
                    <a:pt x="11" y="11"/>
                    <a:pt x="11" y="11"/>
                  </a:cubicBezTo>
                  <a:cubicBezTo>
                    <a:pt x="11" y="11"/>
                    <a:pt x="11" y="11"/>
                    <a:pt x="11" y="11"/>
                  </a:cubicBezTo>
                  <a:cubicBezTo>
                    <a:pt x="11" y="11"/>
                    <a:pt x="11" y="11"/>
                    <a:pt x="11" y="11"/>
                  </a:cubicBezTo>
                  <a:cubicBezTo>
                    <a:pt x="11" y="11"/>
                    <a:pt x="11" y="11"/>
                    <a:pt x="11" y="11"/>
                  </a:cubicBezTo>
                  <a:cubicBezTo>
                    <a:pt x="11" y="12"/>
                    <a:pt x="11" y="12"/>
                    <a:pt x="11" y="12"/>
                  </a:cubicBezTo>
                  <a:cubicBezTo>
                    <a:pt x="11" y="12"/>
                    <a:pt x="11" y="12"/>
                    <a:pt x="11" y="12"/>
                  </a:cubicBezTo>
                  <a:cubicBezTo>
                    <a:pt x="11" y="13"/>
                    <a:pt x="10" y="13"/>
                    <a:pt x="10" y="13"/>
                  </a:cubicBezTo>
                  <a:cubicBezTo>
                    <a:pt x="10" y="13"/>
                    <a:pt x="10" y="13"/>
                    <a:pt x="10" y="13"/>
                  </a:cubicBezTo>
                  <a:cubicBezTo>
                    <a:pt x="10" y="13"/>
                    <a:pt x="10" y="13"/>
                    <a:pt x="10" y="13"/>
                  </a:cubicBezTo>
                  <a:cubicBezTo>
                    <a:pt x="10" y="12"/>
                    <a:pt x="10" y="12"/>
                    <a:pt x="10" y="12"/>
                  </a:cubicBezTo>
                  <a:cubicBezTo>
                    <a:pt x="10" y="12"/>
                    <a:pt x="9" y="12"/>
                    <a:pt x="9" y="12"/>
                  </a:cubicBezTo>
                  <a:cubicBezTo>
                    <a:pt x="9" y="12"/>
                    <a:pt x="9" y="12"/>
                    <a:pt x="9" y="12"/>
                  </a:cubicBezTo>
                  <a:cubicBezTo>
                    <a:pt x="9" y="13"/>
                    <a:pt x="9" y="14"/>
                    <a:pt x="9" y="14"/>
                  </a:cubicBezTo>
                  <a:cubicBezTo>
                    <a:pt x="8" y="14"/>
                    <a:pt x="8" y="14"/>
                    <a:pt x="8" y="14"/>
                  </a:cubicBezTo>
                  <a:cubicBezTo>
                    <a:pt x="8" y="14"/>
                    <a:pt x="8" y="15"/>
                    <a:pt x="8" y="15"/>
                  </a:cubicBezTo>
                  <a:cubicBezTo>
                    <a:pt x="8" y="15"/>
                    <a:pt x="8" y="14"/>
                    <a:pt x="8" y="14"/>
                  </a:cubicBezTo>
                  <a:cubicBezTo>
                    <a:pt x="7" y="14"/>
                    <a:pt x="7" y="14"/>
                    <a:pt x="7" y="14"/>
                  </a:cubicBezTo>
                  <a:cubicBezTo>
                    <a:pt x="7" y="14"/>
                    <a:pt x="7" y="14"/>
                    <a:pt x="7" y="14"/>
                  </a:cubicBezTo>
                  <a:cubicBezTo>
                    <a:pt x="7" y="14"/>
                    <a:pt x="7" y="14"/>
                    <a:pt x="7" y="15"/>
                  </a:cubicBezTo>
                  <a:cubicBezTo>
                    <a:pt x="7" y="16"/>
                    <a:pt x="7" y="16"/>
                    <a:pt x="6" y="17"/>
                  </a:cubicBezTo>
                  <a:cubicBezTo>
                    <a:pt x="5" y="17"/>
                    <a:pt x="5" y="17"/>
                    <a:pt x="5" y="18"/>
                  </a:cubicBezTo>
                  <a:cubicBezTo>
                    <a:pt x="5" y="17"/>
                    <a:pt x="5" y="17"/>
                    <a:pt x="5" y="16"/>
                  </a:cubicBezTo>
                  <a:cubicBezTo>
                    <a:pt x="5" y="16"/>
                    <a:pt x="5" y="16"/>
                    <a:pt x="5" y="16"/>
                  </a:cubicBezTo>
                  <a:cubicBezTo>
                    <a:pt x="5" y="16"/>
                    <a:pt x="5" y="15"/>
                    <a:pt x="5" y="15"/>
                  </a:cubicBezTo>
                  <a:cubicBezTo>
                    <a:pt x="5" y="15"/>
                    <a:pt x="5" y="15"/>
                    <a:pt x="5" y="15"/>
                  </a:cubicBezTo>
                  <a:cubicBezTo>
                    <a:pt x="5" y="15"/>
                    <a:pt x="5" y="15"/>
                    <a:pt x="5" y="15"/>
                  </a:cubicBezTo>
                  <a:cubicBezTo>
                    <a:pt x="5" y="15"/>
                    <a:pt x="4" y="15"/>
                    <a:pt x="4" y="16"/>
                  </a:cubicBezTo>
                  <a:cubicBezTo>
                    <a:pt x="4" y="16"/>
                    <a:pt x="4" y="16"/>
                    <a:pt x="3" y="17"/>
                  </a:cubicBezTo>
                  <a:cubicBezTo>
                    <a:pt x="3" y="18"/>
                    <a:pt x="3" y="18"/>
                    <a:pt x="2" y="18"/>
                  </a:cubicBezTo>
                  <a:cubicBezTo>
                    <a:pt x="1" y="18"/>
                    <a:pt x="1" y="18"/>
                    <a:pt x="0" y="19"/>
                  </a:cubicBezTo>
                  <a:lnTo>
                    <a:pt x="0" y="18"/>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99">
              <a:extLst>
                <a:ext uri="{FF2B5EF4-FFF2-40B4-BE49-F238E27FC236}">
                  <a16:creationId xmlns:a16="http://schemas.microsoft.com/office/drawing/2014/main" id="{B0BE7562-886D-42DB-9423-1CE17920B495}"/>
                </a:ext>
              </a:extLst>
            </p:cNvPr>
            <p:cNvSpPr>
              <a:spLocks/>
            </p:cNvSpPr>
            <p:nvPr userDrawn="1"/>
          </p:nvSpPr>
          <p:spPr bwMode="auto">
            <a:xfrm>
              <a:off x="347" y="247"/>
              <a:ext cx="14" cy="36"/>
            </a:xfrm>
            <a:custGeom>
              <a:avLst/>
              <a:gdLst>
                <a:gd name="T0" fmla="*/ 2 w 7"/>
                <a:gd name="T1" fmla="*/ 0 h 17"/>
                <a:gd name="T2" fmla="*/ 2 w 7"/>
                <a:gd name="T3" fmla="*/ 0 h 17"/>
                <a:gd name="T4" fmla="*/ 2 w 7"/>
                <a:gd name="T5" fmla="*/ 1 h 17"/>
                <a:gd name="T6" fmla="*/ 2 w 7"/>
                <a:gd name="T7" fmla="*/ 1 h 17"/>
                <a:gd name="T8" fmla="*/ 2 w 7"/>
                <a:gd name="T9" fmla="*/ 2 h 17"/>
                <a:gd name="T10" fmla="*/ 2 w 7"/>
                <a:gd name="T11" fmla="*/ 4 h 17"/>
                <a:gd name="T12" fmla="*/ 2 w 7"/>
                <a:gd name="T13" fmla="*/ 5 h 17"/>
                <a:gd name="T14" fmla="*/ 2 w 7"/>
                <a:gd name="T15" fmla="*/ 5 h 17"/>
                <a:gd name="T16" fmla="*/ 2 w 7"/>
                <a:gd name="T17" fmla="*/ 5 h 17"/>
                <a:gd name="T18" fmla="*/ 2 w 7"/>
                <a:gd name="T19" fmla="*/ 5 h 17"/>
                <a:gd name="T20" fmla="*/ 1 w 7"/>
                <a:gd name="T21" fmla="*/ 4 h 17"/>
                <a:gd name="T22" fmla="*/ 0 w 7"/>
                <a:gd name="T23" fmla="*/ 4 h 17"/>
                <a:gd name="T24" fmla="*/ 1 w 7"/>
                <a:gd name="T25" fmla="*/ 5 h 17"/>
                <a:gd name="T26" fmla="*/ 2 w 7"/>
                <a:gd name="T27" fmla="*/ 7 h 17"/>
                <a:gd name="T28" fmla="*/ 2 w 7"/>
                <a:gd name="T29" fmla="*/ 8 h 17"/>
                <a:gd name="T30" fmla="*/ 2 w 7"/>
                <a:gd name="T31" fmla="*/ 8 h 17"/>
                <a:gd name="T32" fmla="*/ 2 w 7"/>
                <a:gd name="T33" fmla="*/ 8 h 17"/>
                <a:gd name="T34" fmla="*/ 2 w 7"/>
                <a:gd name="T35" fmla="*/ 8 h 17"/>
                <a:gd name="T36" fmla="*/ 1 w 7"/>
                <a:gd name="T37" fmla="*/ 9 h 17"/>
                <a:gd name="T38" fmla="*/ 2 w 7"/>
                <a:gd name="T39" fmla="*/ 10 h 17"/>
                <a:gd name="T40" fmla="*/ 2 w 7"/>
                <a:gd name="T41" fmla="*/ 10 h 17"/>
                <a:gd name="T42" fmla="*/ 2 w 7"/>
                <a:gd name="T43" fmla="*/ 11 h 17"/>
                <a:gd name="T44" fmla="*/ 2 w 7"/>
                <a:gd name="T45" fmla="*/ 11 h 17"/>
                <a:gd name="T46" fmla="*/ 2 w 7"/>
                <a:gd name="T47" fmla="*/ 11 h 17"/>
                <a:gd name="T48" fmla="*/ 2 w 7"/>
                <a:gd name="T49" fmla="*/ 11 h 17"/>
                <a:gd name="T50" fmla="*/ 2 w 7"/>
                <a:gd name="T51" fmla="*/ 11 h 17"/>
                <a:gd name="T52" fmla="*/ 1 w 7"/>
                <a:gd name="T53" fmla="*/ 11 h 17"/>
                <a:gd name="T54" fmla="*/ 1 w 7"/>
                <a:gd name="T55" fmla="*/ 12 h 17"/>
                <a:gd name="T56" fmla="*/ 2 w 7"/>
                <a:gd name="T57" fmla="*/ 13 h 17"/>
                <a:gd name="T58" fmla="*/ 2 w 7"/>
                <a:gd name="T59" fmla="*/ 13 h 17"/>
                <a:gd name="T60" fmla="*/ 2 w 7"/>
                <a:gd name="T61" fmla="*/ 14 h 17"/>
                <a:gd name="T62" fmla="*/ 3 w 7"/>
                <a:gd name="T63" fmla="*/ 14 h 17"/>
                <a:gd name="T64" fmla="*/ 3 w 7"/>
                <a:gd name="T65" fmla="*/ 14 h 17"/>
                <a:gd name="T66" fmla="*/ 3 w 7"/>
                <a:gd name="T67" fmla="*/ 15 h 17"/>
                <a:gd name="T68" fmla="*/ 3 w 7"/>
                <a:gd name="T69" fmla="*/ 15 h 17"/>
                <a:gd name="T70" fmla="*/ 2 w 7"/>
                <a:gd name="T71" fmla="*/ 15 h 17"/>
                <a:gd name="T72" fmla="*/ 2 w 7"/>
                <a:gd name="T73" fmla="*/ 15 h 17"/>
                <a:gd name="T74" fmla="*/ 2 w 7"/>
                <a:gd name="T75" fmla="*/ 15 h 17"/>
                <a:gd name="T76" fmla="*/ 2 w 7"/>
                <a:gd name="T77" fmla="*/ 16 h 17"/>
                <a:gd name="T78" fmla="*/ 3 w 7"/>
                <a:gd name="T79" fmla="*/ 17 h 17"/>
                <a:gd name="T80" fmla="*/ 3 w 7"/>
                <a:gd name="T81" fmla="*/ 17 h 17"/>
                <a:gd name="T82" fmla="*/ 5 w 7"/>
                <a:gd name="T83" fmla="*/ 16 h 17"/>
                <a:gd name="T84" fmla="*/ 7 w 7"/>
                <a:gd name="T85" fmla="*/ 16 h 17"/>
                <a:gd name="T86" fmla="*/ 7 w 7"/>
                <a:gd name="T87" fmla="*/ 16 h 17"/>
                <a:gd name="T88" fmla="*/ 7 w 7"/>
                <a:gd name="T89" fmla="*/ 16 h 17"/>
                <a:gd name="T90" fmla="*/ 7 w 7"/>
                <a:gd name="T91" fmla="*/ 15 h 17"/>
                <a:gd name="T92" fmla="*/ 7 w 7"/>
                <a:gd name="T93" fmla="*/ 14 h 17"/>
                <a:gd name="T94" fmla="*/ 7 w 7"/>
                <a:gd name="T95" fmla="*/ 13 h 17"/>
                <a:gd name="T96" fmla="*/ 7 w 7"/>
                <a:gd name="T97" fmla="*/ 13 h 17"/>
                <a:gd name="T98" fmla="*/ 7 w 7"/>
                <a:gd name="T99" fmla="*/ 13 h 17"/>
                <a:gd name="T100" fmla="*/ 6 w 7"/>
                <a:gd name="T101" fmla="*/ 14 h 17"/>
                <a:gd name="T102" fmla="*/ 3 w 7"/>
                <a:gd name="T103" fmla="*/ 9 h 17"/>
                <a:gd name="T104" fmla="*/ 4 w 7"/>
                <a:gd name="T105" fmla="*/ 4 h 17"/>
                <a:gd name="T106" fmla="*/ 4 w 7"/>
                <a:gd name="T107" fmla="*/ 3 h 17"/>
                <a:gd name="T108" fmla="*/ 2 w 7"/>
                <a:gd name="T10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 h="17">
                  <a:moveTo>
                    <a:pt x="2" y="0"/>
                  </a:moveTo>
                  <a:cubicBezTo>
                    <a:pt x="2" y="0"/>
                    <a:pt x="2" y="0"/>
                    <a:pt x="2" y="0"/>
                  </a:cubicBezTo>
                  <a:cubicBezTo>
                    <a:pt x="2" y="1"/>
                    <a:pt x="2" y="1"/>
                    <a:pt x="2" y="1"/>
                  </a:cubicBezTo>
                  <a:cubicBezTo>
                    <a:pt x="2" y="1"/>
                    <a:pt x="2" y="1"/>
                    <a:pt x="2" y="1"/>
                  </a:cubicBezTo>
                  <a:cubicBezTo>
                    <a:pt x="2" y="2"/>
                    <a:pt x="2" y="2"/>
                    <a:pt x="2" y="2"/>
                  </a:cubicBezTo>
                  <a:cubicBezTo>
                    <a:pt x="2" y="3"/>
                    <a:pt x="2" y="3"/>
                    <a:pt x="2" y="4"/>
                  </a:cubicBezTo>
                  <a:cubicBezTo>
                    <a:pt x="2" y="4"/>
                    <a:pt x="2" y="5"/>
                    <a:pt x="2" y="5"/>
                  </a:cubicBezTo>
                  <a:cubicBezTo>
                    <a:pt x="2" y="5"/>
                    <a:pt x="2" y="5"/>
                    <a:pt x="2" y="5"/>
                  </a:cubicBezTo>
                  <a:cubicBezTo>
                    <a:pt x="2" y="5"/>
                    <a:pt x="2" y="5"/>
                    <a:pt x="2" y="5"/>
                  </a:cubicBezTo>
                  <a:cubicBezTo>
                    <a:pt x="2" y="5"/>
                    <a:pt x="2" y="5"/>
                    <a:pt x="2" y="5"/>
                  </a:cubicBezTo>
                  <a:cubicBezTo>
                    <a:pt x="2" y="4"/>
                    <a:pt x="1" y="4"/>
                    <a:pt x="1" y="4"/>
                  </a:cubicBezTo>
                  <a:cubicBezTo>
                    <a:pt x="0" y="4"/>
                    <a:pt x="0" y="4"/>
                    <a:pt x="0" y="4"/>
                  </a:cubicBezTo>
                  <a:cubicBezTo>
                    <a:pt x="1" y="5"/>
                    <a:pt x="1" y="5"/>
                    <a:pt x="1" y="5"/>
                  </a:cubicBezTo>
                  <a:cubicBezTo>
                    <a:pt x="1" y="7"/>
                    <a:pt x="1" y="7"/>
                    <a:pt x="2" y="7"/>
                  </a:cubicBezTo>
                  <a:cubicBezTo>
                    <a:pt x="2" y="8"/>
                    <a:pt x="2" y="8"/>
                    <a:pt x="2" y="8"/>
                  </a:cubicBezTo>
                  <a:cubicBezTo>
                    <a:pt x="2" y="8"/>
                    <a:pt x="2" y="8"/>
                    <a:pt x="2" y="8"/>
                  </a:cubicBezTo>
                  <a:cubicBezTo>
                    <a:pt x="2" y="8"/>
                    <a:pt x="2" y="8"/>
                    <a:pt x="2" y="8"/>
                  </a:cubicBezTo>
                  <a:cubicBezTo>
                    <a:pt x="2" y="8"/>
                    <a:pt x="2" y="8"/>
                    <a:pt x="2" y="8"/>
                  </a:cubicBezTo>
                  <a:cubicBezTo>
                    <a:pt x="2" y="8"/>
                    <a:pt x="1" y="9"/>
                    <a:pt x="1" y="9"/>
                  </a:cubicBezTo>
                  <a:cubicBezTo>
                    <a:pt x="1" y="9"/>
                    <a:pt x="1" y="10"/>
                    <a:pt x="2" y="10"/>
                  </a:cubicBezTo>
                  <a:cubicBezTo>
                    <a:pt x="2" y="10"/>
                    <a:pt x="2" y="10"/>
                    <a:pt x="2" y="10"/>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1" y="11"/>
                    <a:pt x="1" y="11"/>
                    <a:pt x="1" y="11"/>
                  </a:cubicBezTo>
                  <a:cubicBezTo>
                    <a:pt x="1" y="12"/>
                    <a:pt x="1" y="12"/>
                    <a:pt x="1" y="12"/>
                  </a:cubicBezTo>
                  <a:cubicBezTo>
                    <a:pt x="2" y="13"/>
                    <a:pt x="2" y="13"/>
                    <a:pt x="2" y="13"/>
                  </a:cubicBezTo>
                  <a:cubicBezTo>
                    <a:pt x="2" y="13"/>
                    <a:pt x="2" y="13"/>
                    <a:pt x="2" y="13"/>
                  </a:cubicBezTo>
                  <a:cubicBezTo>
                    <a:pt x="2" y="14"/>
                    <a:pt x="2" y="14"/>
                    <a:pt x="2" y="14"/>
                  </a:cubicBezTo>
                  <a:cubicBezTo>
                    <a:pt x="3" y="14"/>
                    <a:pt x="3" y="14"/>
                    <a:pt x="3" y="14"/>
                  </a:cubicBezTo>
                  <a:cubicBezTo>
                    <a:pt x="3" y="14"/>
                    <a:pt x="3" y="14"/>
                    <a:pt x="3" y="14"/>
                  </a:cubicBezTo>
                  <a:cubicBezTo>
                    <a:pt x="3" y="15"/>
                    <a:pt x="3" y="15"/>
                    <a:pt x="3" y="15"/>
                  </a:cubicBezTo>
                  <a:cubicBezTo>
                    <a:pt x="3" y="15"/>
                    <a:pt x="3" y="15"/>
                    <a:pt x="3" y="15"/>
                  </a:cubicBezTo>
                  <a:cubicBezTo>
                    <a:pt x="2" y="15"/>
                    <a:pt x="2" y="15"/>
                    <a:pt x="2" y="15"/>
                  </a:cubicBezTo>
                  <a:cubicBezTo>
                    <a:pt x="2" y="15"/>
                    <a:pt x="2" y="15"/>
                    <a:pt x="2" y="15"/>
                  </a:cubicBezTo>
                  <a:cubicBezTo>
                    <a:pt x="2" y="15"/>
                    <a:pt x="2" y="15"/>
                    <a:pt x="2" y="15"/>
                  </a:cubicBezTo>
                  <a:cubicBezTo>
                    <a:pt x="2" y="16"/>
                    <a:pt x="2" y="16"/>
                    <a:pt x="2" y="16"/>
                  </a:cubicBezTo>
                  <a:cubicBezTo>
                    <a:pt x="2" y="17"/>
                    <a:pt x="3" y="17"/>
                    <a:pt x="3" y="17"/>
                  </a:cubicBezTo>
                  <a:cubicBezTo>
                    <a:pt x="3" y="17"/>
                    <a:pt x="3" y="17"/>
                    <a:pt x="3" y="17"/>
                  </a:cubicBezTo>
                  <a:cubicBezTo>
                    <a:pt x="3" y="16"/>
                    <a:pt x="4" y="16"/>
                    <a:pt x="5" y="16"/>
                  </a:cubicBezTo>
                  <a:cubicBezTo>
                    <a:pt x="6" y="16"/>
                    <a:pt x="6" y="16"/>
                    <a:pt x="7" y="16"/>
                  </a:cubicBezTo>
                  <a:cubicBezTo>
                    <a:pt x="7" y="16"/>
                    <a:pt x="7" y="16"/>
                    <a:pt x="7" y="16"/>
                  </a:cubicBezTo>
                  <a:cubicBezTo>
                    <a:pt x="7" y="16"/>
                    <a:pt x="7" y="16"/>
                    <a:pt x="7" y="16"/>
                  </a:cubicBezTo>
                  <a:cubicBezTo>
                    <a:pt x="7" y="15"/>
                    <a:pt x="7" y="15"/>
                    <a:pt x="7" y="15"/>
                  </a:cubicBezTo>
                  <a:cubicBezTo>
                    <a:pt x="7" y="14"/>
                    <a:pt x="7" y="14"/>
                    <a:pt x="7" y="14"/>
                  </a:cubicBezTo>
                  <a:cubicBezTo>
                    <a:pt x="7" y="13"/>
                    <a:pt x="7" y="13"/>
                    <a:pt x="7" y="13"/>
                  </a:cubicBezTo>
                  <a:cubicBezTo>
                    <a:pt x="7" y="13"/>
                    <a:pt x="7" y="13"/>
                    <a:pt x="7" y="13"/>
                  </a:cubicBezTo>
                  <a:cubicBezTo>
                    <a:pt x="7" y="13"/>
                    <a:pt x="7" y="13"/>
                    <a:pt x="7" y="13"/>
                  </a:cubicBezTo>
                  <a:cubicBezTo>
                    <a:pt x="7" y="14"/>
                    <a:pt x="6" y="14"/>
                    <a:pt x="6" y="14"/>
                  </a:cubicBezTo>
                  <a:cubicBezTo>
                    <a:pt x="4" y="14"/>
                    <a:pt x="3" y="12"/>
                    <a:pt x="3" y="9"/>
                  </a:cubicBezTo>
                  <a:cubicBezTo>
                    <a:pt x="3" y="8"/>
                    <a:pt x="3" y="6"/>
                    <a:pt x="4" y="4"/>
                  </a:cubicBezTo>
                  <a:cubicBezTo>
                    <a:pt x="4" y="3"/>
                    <a:pt x="4" y="3"/>
                    <a:pt x="4" y="3"/>
                  </a:cubicBezTo>
                  <a:cubicBezTo>
                    <a:pt x="4" y="2"/>
                    <a:pt x="3" y="1"/>
                    <a:pt x="2"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00">
              <a:extLst>
                <a:ext uri="{FF2B5EF4-FFF2-40B4-BE49-F238E27FC236}">
                  <a16:creationId xmlns:a16="http://schemas.microsoft.com/office/drawing/2014/main" id="{8BA8CE21-E201-46B0-99C9-9C7E5CB555F7}"/>
                </a:ext>
              </a:extLst>
            </p:cNvPr>
            <p:cNvSpPr>
              <a:spLocks/>
            </p:cNvSpPr>
            <p:nvPr userDrawn="1"/>
          </p:nvSpPr>
          <p:spPr bwMode="auto">
            <a:xfrm>
              <a:off x="355" y="258"/>
              <a:ext cx="2" cy="6"/>
            </a:xfrm>
            <a:custGeom>
              <a:avLst/>
              <a:gdLst>
                <a:gd name="T0" fmla="*/ 0 w 1"/>
                <a:gd name="T1" fmla="*/ 3 h 3"/>
                <a:gd name="T2" fmla="*/ 1 w 1"/>
                <a:gd name="T3" fmla="*/ 2 h 3"/>
                <a:gd name="T4" fmla="*/ 1 w 1"/>
                <a:gd name="T5" fmla="*/ 2 h 3"/>
                <a:gd name="T6" fmla="*/ 1 w 1"/>
                <a:gd name="T7" fmla="*/ 1 h 3"/>
                <a:gd name="T8" fmla="*/ 1 w 1"/>
                <a:gd name="T9" fmla="*/ 0 h 3"/>
                <a:gd name="T10" fmla="*/ 1 w 1"/>
                <a:gd name="T11" fmla="*/ 0 h 3"/>
                <a:gd name="T12" fmla="*/ 0 w 1"/>
                <a:gd name="T13" fmla="*/ 1 h 3"/>
                <a:gd name="T14" fmla="*/ 0 w 1"/>
                <a:gd name="T15" fmla="*/ 1 h 3"/>
                <a:gd name="T16" fmla="*/ 0 w 1"/>
                <a:gd name="T17" fmla="*/ 2 h 3"/>
                <a:gd name="T18" fmla="*/ 0 w 1"/>
                <a:gd name="T19" fmla="*/ 2 h 3"/>
                <a:gd name="T20" fmla="*/ 0 w 1"/>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3">
                  <a:moveTo>
                    <a:pt x="0" y="3"/>
                  </a:moveTo>
                  <a:cubicBezTo>
                    <a:pt x="1" y="2"/>
                    <a:pt x="1" y="2"/>
                    <a:pt x="1" y="2"/>
                  </a:cubicBezTo>
                  <a:cubicBezTo>
                    <a:pt x="1" y="2"/>
                    <a:pt x="1" y="2"/>
                    <a:pt x="1" y="2"/>
                  </a:cubicBezTo>
                  <a:cubicBezTo>
                    <a:pt x="1" y="2"/>
                    <a:pt x="1" y="1"/>
                    <a:pt x="1" y="1"/>
                  </a:cubicBezTo>
                  <a:cubicBezTo>
                    <a:pt x="1" y="1"/>
                    <a:pt x="1" y="1"/>
                    <a:pt x="1" y="0"/>
                  </a:cubicBezTo>
                  <a:cubicBezTo>
                    <a:pt x="1" y="0"/>
                    <a:pt x="1" y="0"/>
                    <a:pt x="1" y="0"/>
                  </a:cubicBezTo>
                  <a:cubicBezTo>
                    <a:pt x="1" y="0"/>
                    <a:pt x="0" y="0"/>
                    <a:pt x="0" y="1"/>
                  </a:cubicBezTo>
                  <a:cubicBezTo>
                    <a:pt x="0" y="1"/>
                    <a:pt x="0" y="1"/>
                    <a:pt x="0" y="1"/>
                  </a:cubicBezTo>
                  <a:cubicBezTo>
                    <a:pt x="0" y="2"/>
                    <a:pt x="0" y="2"/>
                    <a:pt x="0" y="2"/>
                  </a:cubicBezTo>
                  <a:cubicBezTo>
                    <a:pt x="0" y="2"/>
                    <a:pt x="0" y="2"/>
                    <a:pt x="0" y="2"/>
                  </a:cubicBezTo>
                  <a:lnTo>
                    <a:pt x="0" y="3"/>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01">
              <a:extLst>
                <a:ext uri="{FF2B5EF4-FFF2-40B4-BE49-F238E27FC236}">
                  <a16:creationId xmlns:a16="http://schemas.microsoft.com/office/drawing/2014/main" id="{197D64E6-699A-464A-9EDE-6B1F175D7C79}"/>
                </a:ext>
              </a:extLst>
            </p:cNvPr>
            <p:cNvSpPr>
              <a:spLocks/>
            </p:cNvSpPr>
            <p:nvPr userDrawn="1"/>
          </p:nvSpPr>
          <p:spPr bwMode="auto">
            <a:xfrm>
              <a:off x="349" y="291"/>
              <a:ext cx="8" cy="5"/>
            </a:xfrm>
            <a:custGeom>
              <a:avLst/>
              <a:gdLst>
                <a:gd name="T0" fmla="*/ 0 w 4"/>
                <a:gd name="T1" fmla="*/ 1 h 2"/>
                <a:gd name="T2" fmla="*/ 1 w 4"/>
                <a:gd name="T3" fmla="*/ 1 h 2"/>
                <a:gd name="T4" fmla="*/ 2 w 4"/>
                <a:gd name="T5" fmla="*/ 2 h 2"/>
                <a:gd name="T6" fmla="*/ 3 w 4"/>
                <a:gd name="T7" fmla="*/ 2 h 2"/>
                <a:gd name="T8" fmla="*/ 3 w 4"/>
                <a:gd name="T9" fmla="*/ 2 h 2"/>
                <a:gd name="T10" fmla="*/ 4 w 4"/>
                <a:gd name="T11" fmla="*/ 2 h 2"/>
                <a:gd name="T12" fmla="*/ 4 w 4"/>
                <a:gd name="T13" fmla="*/ 1 h 2"/>
                <a:gd name="T14" fmla="*/ 3 w 4"/>
                <a:gd name="T15" fmla="*/ 1 h 2"/>
                <a:gd name="T16" fmla="*/ 2 w 4"/>
                <a:gd name="T17" fmla="*/ 0 h 2"/>
                <a:gd name="T18" fmla="*/ 2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1" y="2"/>
                    <a:pt x="2" y="2"/>
                    <a:pt x="2" y="2"/>
                  </a:cubicBezTo>
                  <a:cubicBezTo>
                    <a:pt x="3" y="2"/>
                    <a:pt x="3" y="2"/>
                    <a:pt x="3" y="2"/>
                  </a:cubicBezTo>
                  <a:cubicBezTo>
                    <a:pt x="3" y="2"/>
                    <a:pt x="3" y="2"/>
                    <a:pt x="3" y="2"/>
                  </a:cubicBezTo>
                  <a:cubicBezTo>
                    <a:pt x="4" y="2"/>
                    <a:pt x="4" y="2"/>
                    <a:pt x="4" y="2"/>
                  </a:cubicBezTo>
                  <a:cubicBezTo>
                    <a:pt x="4" y="2"/>
                    <a:pt x="4" y="1"/>
                    <a:pt x="4" y="1"/>
                  </a:cubicBezTo>
                  <a:cubicBezTo>
                    <a:pt x="4" y="1"/>
                    <a:pt x="4" y="1"/>
                    <a:pt x="3" y="1"/>
                  </a:cubicBezTo>
                  <a:cubicBezTo>
                    <a:pt x="3" y="1"/>
                    <a:pt x="3" y="1"/>
                    <a:pt x="2"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02">
              <a:extLst>
                <a:ext uri="{FF2B5EF4-FFF2-40B4-BE49-F238E27FC236}">
                  <a16:creationId xmlns:a16="http://schemas.microsoft.com/office/drawing/2014/main" id="{FFDCB4DF-6892-45B7-8072-FDB5F6CACFDF}"/>
                </a:ext>
              </a:extLst>
            </p:cNvPr>
            <p:cNvSpPr>
              <a:spLocks/>
            </p:cNvSpPr>
            <p:nvPr userDrawn="1"/>
          </p:nvSpPr>
          <p:spPr bwMode="auto">
            <a:xfrm>
              <a:off x="359" y="308"/>
              <a:ext cx="6" cy="7"/>
            </a:xfrm>
            <a:custGeom>
              <a:avLst/>
              <a:gdLst>
                <a:gd name="T0" fmla="*/ 0 w 3"/>
                <a:gd name="T1" fmla="*/ 2 h 3"/>
                <a:gd name="T2" fmla="*/ 2 w 3"/>
                <a:gd name="T3" fmla="*/ 0 h 3"/>
                <a:gd name="T4" fmla="*/ 3 w 3"/>
                <a:gd name="T5" fmla="*/ 1 h 3"/>
                <a:gd name="T6" fmla="*/ 2 w 3"/>
                <a:gd name="T7" fmla="*/ 1 h 3"/>
                <a:gd name="T8" fmla="*/ 1 w 3"/>
                <a:gd name="T9" fmla="*/ 2 h 3"/>
                <a:gd name="T10" fmla="*/ 0 w 3"/>
                <a:gd name="T11" fmla="*/ 3 h 3"/>
                <a:gd name="T12" fmla="*/ 0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2"/>
                  </a:moveTo>
                  <a:cubicBezTo>
                    <a:pt x="0" y="1"/>
                    <a:pt x="1" y="0"/>
                    <a:pt x="2" y="0"/>
                  </a:cubicBezTo>
                  <a:cubicBezTo>
                    <a:pt x="3" y="0"/>
                    <a:pt x="3" y="0"/>
                    <a:pt x="3" y="1"/>
                  </a:cubicBezTo>
                  <a:cubicBezTo>
                    <a:pt x="3" y="1"/>
                    <a:pt x="3" y="1"/>
                    <a:pt x="2" y="1"/>
                  </a:cubicBezTo>
                  <a:cubicBezTo>
                    <a:pt x="2" y="1"/>
                    <a:pt x="2" y="2"/>
                    <a:pt x="1" y="2"/>
                  </a:cubicBezTo>
                  <a:cubicBezTo>
                    <a:pt x="1" y="2"/>
                    <a:pt x="0" y="2"/>
                    <a:pt x="0" y="3"/>
                  </a:cubicBezTo>
                  <a:lnTo>
                    <a:pt x="0" y="2"/>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03">
              <a:extLst>
                <a:ext uri="{FF2B5EF4-FFF2-40B4-BE49-F238E27FC236}">
                  <a16:creationId xmlns:a16="http://schemas.microsoft.com/office/drawing/2014/main" id="{7251C93A-FAD9-488A-A2E9-F4867EE027EB}"/>
                </a:ext>
              </a:extLst>
            </p:cNvPr>
            <p:cNvSpPr>
              <a:spLocks/>
            </p:cNvSpPr>
            <p:nvPr userDrawn="1"/>
          </p:nvSpPr>
          <p:spPr bwMode="auto">
            <a:xfrm>
              <a:off x="388" y="291"/>
              <a:ext cx="7" cy="5"/>
            </a:xfrm>
            <a:custGeom>
              <a:avLst/>
              <a:gdLst>
                <a:gd name="T0" fmla="*/ 0 w 3"/>
                <a:gd name="T1" fmla="*/ 2 h 2"/>
                <a:gd name="T2" fmla="*/ 1 w 3"/>
                <a:gd name="T3" fmla="*/ 2 h 2"/>
                <a:gd name="T4" fmla="*/ 1 w 3"/>
                <a:gd name="T5" fmla="*/ 2 h 2"/>
                <a:gd name="T6" fmla="*/ 2 w 3"/>
                <a:gd name="T7" fmla="*/ 1 h 2"/>
                <a:gd name="T8" fmla="*/ 2 w 3"/>
                <a:gd name="T9" fmla="*/ 1 h 2"/>
                <a:gd name="T10" fmla="*/ 3 w 3"/>
                <a:gd name="T11" fmla="*/ 0 h 2"/>
                <a:gd name="T12" fmla="*/ 2 w 3"/>
                <a:gd name="T13" fmla="*/ 0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0" y="2"/>
                    <a:pt x="0" y="2"/>
                    <a:pt x="1" y="2"/>
                  </a:cubicBezTo>
                  <a:cubicBezTo>
                    <a:pt x="1" y="2"/>
                    <a:pt x="1" y="2"/>
                    <a:pt x="1" y="2"/>
                  </a:cubicBezTo>
                  <a:cubicBezTo>
                    <a:pt x="1" y="2"/>
                    <a:pt x="2" y="2"/>
                    <a:pt x="2" y="1"/>
                  </a:cubicBezTo>
                  <a:cubicBezTo>
                    <a:pt x="2" y="1"/>
                    <a:pt x="2" y="1"/>
                    <a:pt x="2" y="1"/>
                  </a:cubicBezTo>
                  <a:cubicBezTo>
                    <a:pt x="3" y="1"/>
                    <a:pt x="3" y="1"/>
                    <a:pt x="3" y="0"/>
                  </a:cubicBezTo>
                  <a:cubicBezTo>
                    <a:pt x="3" y="0"/>
                    <a:pt x="3" y="0"/>
                    <a:pt x="2" y="0"/>
                  </a:cubicBezTo>
                  <a:cubicBezTo>
                    <a:pt x="1" y="0"/>
                    <a:pt x="0"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104">
              <a:extLst>
                <a:ext uri="{FF2B5EF4-FFF2-40B4-BE49-F238E27FC236}">
                  <a16:creationId xmlns:a16="http://schemas.microsoft.com/office/drawing/2014/main" id="{33772A02-2A49-4ECC-86F2-139131E0D095}"/>
                </a:ext>
              </a:extLst>
            </p:cNvPr>
            <p:cNvSpPr>
              <a:spLocks/>
            </p:cNvSpPr>
            <p:nvPr userDrawn="1"/>
          </p:nvSpPr>
          <p:spPr bwMode="auto">
            <a:xfrm>
              <a:off x="365" y="251"/>
              <a:ext cx="5" cy="7"/>
            </a:xfrm>
            <a:custGeom>
              <a:avLst/>
              <a:gdLst>
                <a:gd name="T0" fmla="*/ 0 w 2"/>
                <a:gd name="T1" fmla="*/ 0 h 3"/>
                <a:gd name="T2" fmla="*/ 1 w 2"/>
                <a:gd name="T3" fmla="*/ 0 h 3"/>
                <a:gd name="T4" fmla="*/ 2 w 2"/>
                <a:gd name="T5" fmla="*/ 1 h 3"/>
                <a:gd name="T6" fmla="*/ 2 w 2"/>
                <a:gd name="T7" fmla="*/ 1 h 3"/>
                <a:gd name="T8" fmla="*/ 2 w 2"/>
                <a:gd name="T9" fmla="*/ 2 h 3"/>
                <a:gd name="T10" fmla="*/ 2 w 2"/>
                <a:gd name="T11" fmla="*/ 2 h 3"/>
                <a:gd name="T12" fmla="*/ 2 w 2"/>
                <a:gd name="T13" fmla="*/ 3 h 3"/>
                <a:gd name="T14" fmla="*/ 1 w 2"/>
                <a:gd name="T15" fmla="*/ 2 h 3"/>
                <a:gd name="T16" fmla="*/ 0 w 2"/>
                <a:gd name="T17" fmla="*/ 0 h 3"/>
                <a:gd name="T18" fmla="*/ 0 w 2"/>
                <a:gd name="T19" fmla="*/ 0 h 3"/>
                <a:gd name="T20" fmla="*/ 0 w 2"/>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3">
                  <a:moveTo>
                    <a:pt x="0" y="0"/>
                  </a:moveTo>
                  <a:cubicBezTo>
                    <a:pt x="1" y="0"/>
                    <a:pt x="1" y="0"/>
                    <a:pt x="1" y="0"/>
                  </a:cubicBezTo>
                  <a:cubicBezTo>
                    <a:pt x="1" y="1"/>
                    <a:pt x="1" y="1"/>
                    <a:pt x="2" y="1"/>
                  </a:cubicBezTo>
                  <a:cubicBezTo>
                    <a:pt x="2" y="1"/>
                    <a:pt x="2" y="1"/>
                    <a:pt x="2" y="1"/>
                  </a:cubicBezTo>
                  <a:cubicBezTo>
                    <a:pt x="2" y="1"/>
                    <a:pt x="2" y="2"/>
                    <a:pt x="2" y="2"/>
                  </a:cubicBezTo>
                  <a:cubicBezTo>
                    <a:pt x="2" y="2"/>
                    <a:pt x="2" y="2"/>
                    <a:pt x="2" y="2"/>
                  </a:cubicBezTo>
                  <a:cubicBezTo>
                    <a:pt x="2" y="3"/>
                    <a:pt x="2" y="3"/>
                    <a:pt x="2" y="3"/>
                  </a:cubicBezTo>
                  <a:cubicBezTo>
                    <a:pt x="1" y="3"/>
                    <a:pt x="1" y="2"/>
                    <a:pt x="1" y="2"/>
                  </a:cubicBezTo>
                  <a:cubicBezTo>
                    <a:pt x="1" y="1"/>
                    <a:pt x="0" y="1"/>
                    <a:pt x="0" y="0"/>
                  </a:cubicBezTo>
                  <a:cubicBezTo>
                    <a:pt x="0" y="0"/>
                    <a:pt x="0" y="0"/>
                    <a:pt x="0" y="0"/>
                  </a:cubicBezTo>
                  <a:cubicBezTo>
                    <a:pt x="0" y="0"/>
                    <a:pt x="0" y="0"/>
                    <a:pt x="0"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105">
              <a:extLst>
                <a:ext uri="{FF2B5EF4-FFF2-40B4-BE49-F238E27FC236}">
                  <a16:creationId xmlns:a16="http://schemas.microsoft.com/office/drawing/2014/main" id="{FF7A79F0-0860-46B1-A897-50858140C5FD}"/>
                </a:ext>
              </a:extLst>
            </p:cNvPr>
            <p:cNvSpPr>
              <a:spLocks/>
            </p:cNvSpPr>
            <p:nvPr userDrawn="1"/>
          </p:nvSpPr>
          <p:spPr bwMode="auto">
            <a:xfrm>
              <a:off x="372" y="251"/>
              <a:ext cx="4" cy="7"/>
            </a:xfrm>
            <a:custGeom>
              <a:avLst/>
              <a:gdLst>
                <a:gd name="T0" fmla="*/ 2 w 2"/>
                <a:gd name="T1" fmla="*/ 1 h 3"/>
                <a:gd name="T2" fmla="*/ 1 w 2"/>
                <a:gd name="T3" fmla="*/ 2 h 3"/>
                <a:gd name="T4" fmla="*/ 1 w 2"/>
                <a:gd name="T5" fmla="*/ 3 h 3"/>
                <a:gd name="T6" fmla="*/ 1 w 2"/>
                <a:gd name="T7" fmla="*/ 3 h 3"/>
                <a:gd name="T8" fmla="*/ 1 w 2"/>
                <a:gd name="T9" fmla="*/ 3 h 3"/>
                <a:gd name="T10" fmla="*/ 0 w 2"/>
                <a:gd name="T11" fmla="*/ 3 h 3"/>
                <a:gd name="T12" fmla="*/ 0 w 2"/>
                <a:gd name="T13" fmla="*/ 2 h 3"/>
                <a:gd name="T14" fmla="*/ 0 w 2"/>
                <a:gd name="T15" fmla="*/ 1 h 3"/>
                <a:gd name="T16" fmla="*/ 0 w 2"/>
                <a:gd name="T17" fmla="*/ 1 h 3"/>
                <a:gd name="T18" fmla="*/ 1 w 2"/>
                <a:gd name="T19" fmla="*/ 1 h 3"/>
                <a:gd name="T20" fmla="*/ 1 w 2"/>
                <a:gd name="T21" fmla="*/ 1 h 3"/>
                <a:gd name="T22" fmla="*/ 2 w 2"/>
                <a:gd name="T23" fmla="*/ 0 h 3"/>
                <a:gd name="T24" fmla="*/ 2 w 2"/>
                <a:gd name="T25" fmla="*/ 0 h 3"/>
                <a:gd name="T26" fmla="*/ 2 w 2"/>
                <a:gd name="T27" fmla="*/ 0 h 3"/>
                <a:gd name="T28" fmla="*/ 2 w 2"/>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2" y="1"/>
                  </a:moveTo>
                  <a:cubicBezTo>
                    <a:pt x="1" y="2"/>
                    <a:pt x="1" y="2"/>
                    <a:pt x="1" y="2"/>
                  </a:cubicBezTo>
                  <a:cubicBezTo>
                    <a:pt x="1" y="2"/>
                    <a:pt x="1" y="3"/>
                    <a:pt x="1" y="3"/>
                  </a:cubicBezTo>
                  <a:cubicBezTo>
                    <a:pt x="1" y="3"/>
                    <a:pt x="1" y="3"/>
                    <a:pt x="1" y="3"/>
                  </a:cubicBezTo>
                  <a:cubicBezTo>
                    <a:pt x="1" y="3"/>
                    <a:pt x="1" y="3"/>
                    <a:pt x="1" y="3"/>
                  </a:cubicBezTo>
                  <a:cubicBezTo>
                    <a:pt x="0" y="3"/>
                    <a:pt x="0" y="3"/>
                    <a:pt x="0" y="3"/>
                  </a:cubicBezTo>
                  <a:cubicBezTo>
                    <a:pt x="0" y="2"/>
                    <a:pt x="0" y="2"/>
                    <a:pt x="0" y="2"/>
                  </a:cubicBezTo>
                  <a:cubicBezTo>
                    <a:pt x="0" y="1"/>
                    <a:pt x="0" y="1"/>
                    <a:pt x="0" y="1"/>
                  </a:cubicBezTo>
                  <a:cubicBezTo>
                    <a:pt x="0" y="1"/>
                    <a:pt x="0" y="1"/>
                    <a:pt x="0" y="1"/>
                  </a:cubicBezTo>
                  <a:cubicBezTo>
                    <a:pt x="0" y="1"/>
                    <a:pt x="0" y="1"/>
                    <a:pt x="1" y="1"/>
                  </a:cubicBezTo>
                  <a:cubicBezTo>
                    <a:pt x="1" y="1"/>
                    <a:pt x="1" y="1"/>
                    <a:pt x="1" y="1"/>
                  </a:cubicBezTo>
                  <a:cubicBezTo>
                    <a:pt x="2" y="0"/>
                    <a:pt x="2" y="0"/>
                    <a:pt x="2" y="0"/>
                  </a:cubicBezTo>
                  <a:cubicBezTo>
                    <a:pt x="2" y="0"/>
                    <a:pt x="2" y="0"/>
                    <a:pt x="2" y="0"/>
                  </a:cubicBezTo>
                  <a:cubicBezTo>
                    <a:pt x="2" y="0"/>
                    <a:pt x="2" y="0"/>
                    <a:pt x="2" y="0"/>
                  </a:cubicBezTo>
                  <a:cubicBezTo>
                    <a:pt x="2" y="1"/>
                    <a:pt x="2" y="1"/>
                    <a:pt x="2" y="1"/>
                  </a:cubicBez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106">
              <a:extLst>
                <a:ext uri="{FF2B5EF4-FFF2-40B4-BE49-F238E27FC236}">
                  <a16:creationId xmlns:a16="http://schemas.microsoft.com/office/drawing/2014/main" id="{2D6A6B62-B66D-47F5-9AB2-96874CC93E8E}"/>
                </a:ext>
              </a:extLst>
            </p:cNvPr>
            <p:cNvSpPr>
              <a:spLocks/>
            </p:cNvSpPr>
            <p:nvPr userDrawn="1"/>
          </p:nvSpPr>
          <p:spPr bwMode="auto">
            <a:xfrm>
              <a:off x="367" y="260"/>
              <a:ext cx="9" cy="6"/>
            </a:xfrm>
            <a:custGeom>
              <a:avLst/>
              <a:gdLst>
                <a:gd name="T0" fmla="*/ 1 w 4"/>
                <a:gd name="T1" fmla="*/ 0 h 3"/>
                <a:gd name="T2" fmla="*/ 1 w 4"/>
                <a:gd name="T3" fmla="*/ 0 h 3"/>
                <a:gd name="T4" fmla="*/ 2 w 4"/>
                <a:gd name="T5" fmla="*/ 0 h 3"/>
                <a:gd name="T6" fmla="*/ 2 w 4"/>
                <a:gd name="T7" fmla="*/ 0 h 3"/>
                <a:gd name="T8" fmla="*/ 3 w 4"/>
                <a:gd name="T9" fmla="*/ 0 h 3"/>
                <a:gd name="T10" fmla="*/ 3 w 4"/>
                <a:gd name="T11" fmla="*/ 0 h 3"/>
                <a:gd name="T12" fmla="*/ 4 w 4"/>
                <a:gd name="T13" fmla="*/ 0 h 3"/>
                <a:gd name="T14" fmla="*/ 3 w 4"/>
                <a:gd name="T15" fmla="*/ 2 h 3"/>
                <a:gd name="T16" fmla="*/ 2 w 4"/>
                <a:gd name="T17" fmla="*/ 3 h 3"/>
                <a:gd name="T18" fmla="*/ 2 w 4"/>
                <a:gd name="T19" fmla="*/ 3 h 3"/>
                <a:gd name="T20" fmla="*/ 0 w 4"/>
                <a:gd name="T21" fmla="*/ 2 h 3"/>
                <a:gd name="T22" fmla="*/ 0 w 4"/>
                <a:gd name="T23" fmla="*/ 0 h 3"/>
                <a:gd name="T24" fmla="*/ 0 w 4"/>
                <a:gd name="T25" fmla="*/ 0 h 3"/>
                <a:gd name="T26" fmla="*/ 1 w 4"/>
                <a:gd name="T2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3">
                  <a:moveTo>
                    <a:pt x="1" y="0"/>
                  </a:moveTo>
                  <a:cubicBezTo>
                    <a:pt x="1" y="0"/>
                    <a:pt x="1" y="0"/>
                    <a:pt x="1" y="0"/>
                  </a:cubicBezTo>
                  <a:cubicBezTo>
                    <a:pt x="1" y="0"/>
                    <a:pt x="1" y="0"/>
                    <a:pt x="2" y="0"/>
                  </a:cubicBezTo>
                  <a:cubicBezTo>
                    <a:pt x="2" y="0"/>
                    <a:pt x="2" y="0"/>
                    <a:pt x="2" y="0"/>
                  </a:cubicBezTo>
                  <a:cubicBezTo>
                    <a:pt x="3" y="0"/>
                    <a:pt x="3" y="0"/>
                    <a:pt x="3" y="0"/>
                  </a:cubicBezTo>
                  <a:cubicBezTo>
                    <a:pt x="3" y="0"/>
                    <a:pt x="3" y="0"/>
                    <a:pt x="3" y="0"/>
                  </a:cubicBezTo>
                  <a:cubicBezTo>
                    <a:pt x="3" y="0"/>
                    <a:pt x="4" y="0"/>
                    <a:pt x="4" y="0"/>
                  </a:cubicBezTo>
                  <a:cubicBezTo>
                    <a:pt x="4" y="1"/>
                    <a:pt x="3" y="1"/>
                    <a:pt x="3" y="2"/>
                  </a:cubicBezTo>
                  <a:cubicBezTo>
                    <a:pt x="2" y="3"/>
                    <a:pt x="2" y="3"/>
                    <a:pt x="2" y="3"/>
                  </a:cubicBezTo>
                  <a:cubicBezTo>
                    <a:pt x="2" y="3"/>
                    <a:pt x="2" y="3"/>
                    <a:pt x="2" y="3"/>
                  </a:cubicBezTo>
                  <a:cubicBezTo>
                    <a:pt x="1" y="3"/>
                    <a:pt x="1" y="3"/>
                    <a:pt x="0" y="2"/>
                  </a:cubicBezTo>
                  <a:cubicBezTo>
                    <a:pt x="0" y="1"/>
                    <a:pt x="0" y="1"/>
                    <a:pt x="0" y="0"/>
                  </a:cubicBezTo>
                  <a:cubicBezTo>
                    <a:pt x="0" y="0"/>
                    <a:pt x="0" y="0"/>
                    <a:pt x="0" y="0"/>
                  </a:cubicBezTo>
                  <a:cubicBezTo>
                    <a:pt x="0" y="0"/>
                    <a:pt x="0" y="0"/>
                    <a:pt x="1"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107">
              <a:extLst>
                <a:ext uri="{FF2B5EF4-FFF2-40B4-BE49-F238E27FC236}">
                  <a16:creationId xmlns:a16="http://schemas.microsoft.com/office/drawing/2014/main" id="{39F2AE8D-68C4-4A70-8C21-DAE27C08F3D3}"/>
                </a:ext>
              </a:extLst>
            </p:cNvPr>
            <p:cNvSpPr>
              <a:spLocks/>
            </p:cNvSpPr>
            <p:nvPr userDrawn="1"/>
          </p:nvSpPr>
          <p:spPr bwMode="auto">
            <a:xfrm>
              <a:off x="370" y="262"/>
              <a:ext cx="2" cy="4"/>
            </a:xfrm>
            <a:custGeom>
              <a:avLst/>
              <a:gdLst>
                <a:gd name="T0" fmla="*/ 0 w 1"/>
                <a:gd name="T1" fmla="*/ 0 h 2"/>
                <a:gd name="T2" fmla="*/ 0 w 1"/>
                <a:gd name="T3" fmla="*/ 1 h 2"/>
                <a:gd name="T4" fmla="*/ 1 w 1"/>
                <a:gd name="T5" fmla="*/ 2 h 2"/>
                <a:gd name="T6" fmla="*/ 1 w 1"/>
                <a:gd name="T7" fmla="*/ 1 h 2"/>
                <a:gd name="T8" fmla="*/ 1 w 1"/>
                <a:gd name="T9" fmla="*/ 0 h 2"/>
                <a:gd name="T10" fmla="*/ 1 w 1"/>
                <a:gd name="T11" fmla="*/ 0 h 2"/>
                <a:gd name="T12" fmla="*/ 1 w 1"/>
                <a:gd name="T13" fmla="*/ 0 h 2"/>
                <a:gd name="T14" fmla="*/ 0 w 1"/>
                <a:gd name="T15" fmla="*/ 0 h 2"/>
                <a:gd name="T16" fmla="*/ 0 w 1"/>
                <a:gd name="T17" fmla="*/ 0 h 2"/>
                <a:gd name="T18" fmla="*/ 0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0"/>
                  </a:moveTo>
                  <a:cubicBezTo>
                    <a:pt x="0" y="1"/>
                    <a:pt x="0" y="1"/>
                    <a:pt x="0" y="1"/>
                  </a:cubicBezTo>
                  <a:cubicBezTo>
                    <a:pt x="0" y="1"/>
                    <a:pt x="0" y="2"/>
                    <a:pt x="1" y="2"/>
                  </a:cubicBezTo>
                  <a:cubicBezTo>
                    <a:pt x="1" y="2"/>
                    <a:pt x="1" y="1"/>
                    <a:pt x="1" y="1"/>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108">
              <a:extLst>
                <a:ext uri="{FF2B5EF4-FFF2-40B4-BE49-F238E27FC236}">
                  <a16:creationId xmlns:a16="http://schemas.microsoft.com/office/drawing/2014/main" id="{48E7E4C6-4794-48ED-8EA0-35228E023C57}"/>
                </a:ext>
              </a:extLst>
            </p:cNvPr>
            <p:cNvSpPr>
              <a:spLocks/>
            </p:cNvSpPr>
            <p:nvPr userDrawn="1"/>
          </p:nvSpPr>
          <p:spPr bwMode="auto">
            <a:xfrm>
              <a:off x="288" y="190"/>
              <a:ext cx="52" cy="55"/>
            </a:xfrm>
            <a:custGeom>
              <a:avLst/>
              <a:gdLst>
                <a:gd name="T0" fmla="*/ 0 w 25"/>
                <a:gd name="T1" fmla="*/ 19 h 26"/>
                <a:gd name="T2" fmla="*/ 4 w 25"/>
                <a:gd name="T3" fmla="*/ 19 h 26"/>
                <a:gd name="T4" fmla="*/ 4 w 25"/>
                <a:gd name="T5" fmla="*/ 26 h 26"/>
                <a:gd name="T6" fmla="*/ 8 w 25"/>
                <a:gd name="T7" fmla="*/ 26 h 26"/>
                <a:gd name="T8" fmla="*/ 8 w 25"/>
                <a:gd name="T9" fmla="*/ 19 h 26"/>
                <a:gd name="T10" fmla="*/ 18 w 25"/>
                <a:gd name="T11" fmla="*/ 19 h 26"/>
                <a:gd name="T12" fmla="*/ 18 w 25"/>
                <a:gd name="T13" fmla="*/ 26 h 26"/>
                <a:gd name="T14" fmla="*/ 22 w 25"/>
                <a:gd name="T15" fmla="*/ 26 h 26"/>
                <a:gd name="T16" fmla="*/ 22 w 25"/>
                <a:gd name="T17" fmla="*/ 19 h 26"/>
                <a:gd name="T18" fmla="*/ 25 w 25"/>
                <a:gd name="T19" fmla="*/ 19 h 26"/>
                <a:gd name="T20" fmla="*/ 25 w 25"/>
                <a:gd name="T21" fmla="*/ 1 h 26"/>
                <a:gd name="T22" fmla="*/ 21 w 25"/>
                <a:gd name="T23" fmla="*/ 1 h 26"/>
                <a:gd name="T24" fmla="*/ 21 w 25"/>
                <a:gd name="T25" fmla="*/ 1 h 26"/>
                <a:gd name="T26" fmla="*/ 19 w 25"/>
                <a:gd name="T27" fmla="*/ 0 h 26"/>
                <a:gd name="T28" fmla="*/ 17 w 25"/>
                <a:gd name="T29" fmla="*/ 1 h 26"/>
                <a:gd name="T30" fmla="*/ 15 w 25"/>
                <a:gd name="T31" fmla="*/ 1 h 26"/>
                <a:gd name="T32" fmla="*/ 13 w 25"/>
                <a:gd name="T33" fmla="*/ 0 h 26"/>
                <a:gd name="T34" fmla="*/ 11 w 25"/>
                <a:gd name="T35" fmla="*/ 1 h 26"/>
                <a:gd name="T36" fmla="*/ 8 w 25"/>
                <a:gd name="T37" fmla="*/ 1 h 26"/>
                <a:gd name="T38" fmla="*/ 6 w 25"/>
                <a:gd name="T39" fmla="*/ 0 h 26"/>
                <a:gd name="T40" fmla="*/ 4 w 25"/>
                <a:gd name="T41" fmla="*/ 1 h 26"/>
                <a:gd name="T42" fmla="*/ 0 w 25"/>
                <a:gd name="T43" fmla="*/ 1 h 26"/>
                <a:gd name="T44" fmla="*/ 0 w 25"/>
                <a:gd name="T45" fmla="*/ 1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 h="26">
                  <a:moveTo>
                    <a:pt x="0" y="19"/>
                  </a:moveTo>
                  <a:cubicBezTo>
                    <a:pt x="4" y="19"/>
                    <a:pt x="4" y="19"/>
                    <a:pt x="4" y="19"/>
                  </a:cubicBezTo>
                  <a:cubicBezTo>
                    <a:pt x="4" y="26"/>
                    <a:pt x="4" y="26"/>
                    <a:pt x="4" y="26"/>
                  </a:cubicBezTo>
                  <a:cubicBezTo>
                    <a:pt x="8" y="26"/>
                    <a:pt x="8" y="26"/>
                    <a:pt x="8" y="26"/>
                  </a:cubicBezTo>
                  <a:cubicBezTo>
                    <a:pt x="8" y="19"/>
                    <a:pt x="8" y="19"/>
                    <a:pt x="8" y="19"/>
                  </a:cubicBezTo>
                  <a:cubicBezTo>
                    <a:pt x="18" y="19"/>
                    <a:pt x="18" y="19"/>
                    <a:pt x="18" y="19"/>
                  </a:cubicBezTo>
                  <a:cubicBezTo>
                    <a:pt x="18" y="26"/>
                    <a:pt x="18" y="26"/>
                    <a:pt x="18" y="26"/>
                  </a:cubicBezTo>
                  <a:cubicBezTo>
                    <a:pt x="22" y="26"/>
                    <a:pt x="22" y="26"/>
                    <a:pt x="22" y="26"/>
                  </a:cubicBezTo>
                  <a:cubicBezTo>
                    <a:pt x="22" y="19"/>
                    <a:pt x="22" y="19"/>
                    <a:pt x="22" y="19"/>
                  </a:cubicBezTo>
                  <a:cubicBezTo>
                    <a:pt x="25" y="19"/>
                    <a:pt x="25" y="19"/>
                    <a:pt x="25" y="19"/>
                  </a:cubicBezTo>
                  <a:cubicBezTo>
                    <a:pt x="25" y="1"/>
                    <a:pt x="25" y="1"/>
                    <a:pt x="25" y="1"/>
                  </a:cubicBezTo>
                  <a:cubicBezTo>
                    <a:pt x="21" y="1"/>
                    <a:pt x="21" y="1"/>
                    <a:pt x="21" y="1"/>
                  </a:cubicBezTo>
                  <a:cubicBezTo>
                    <a:pt x="21" y="1"/>
                    <a:pt x="21" y="1"/>
                    <a:pt x="21" y="1"/>
                  </a:cubicBezTo>
                  <a:cubicBezTo>
                    <a:pt x="21" y="0"/>
                    <a:pt x="20" y="0"/>
                    <a:pt x="19" y="0"/>
                  </a:cubicBezTo>
                  <a:cubicBezTo>
                    <a:pt x="18" y="0"/>
                    <a:pt x="18" y="0"/>
                    <a:pt x="17" y="1"/>
                  </a:cubicBezTo>
                  <a:cubicBezTo>
                    <a:pt x="15" y="1"/>
                    <a:pt x="15" y="1"/>
                    <a:pt x="15" y="1"/>
                  </a:cubicBezTo>
                  <a:cubicBezTo>
                    <a:pt x="14" y="1"/>
                    <a:pt x="14" y="0"/>
                    <a:pt x="13" y="0"/>
                  </a:cubicBezTo>
                  <a:cubicBezTo>
                    <a:pt x="12" y="0"/>
                    <a:pt x="11" y="0"/>
                    <a:pt x="11" y="1"/>
                  </a:cubicBezTo>
                  <a:cubicBezTo>
                    <a:pt x="8" y="1"/>
                    <a:pt x="8" y="1"/>
                    <a:pt x="8" y="1"/>
                  </a:cubicBezTo>
                  <a:cubicBezTo>
                    <a:pt x="7" y="0"/>
                    <a:pt x="7" y="0"/>
                    <a:pt x="6" y="0"/>
                  </a:cubicBezTo>
                  <a:cubicBezTo>
                    <a:pt x="5" y="0"/>
                    <a:pt x="4" y="0"/>
                    <a:pt x="4" y="1"/>
                  </a:cubicBezTo>
                  <a:cubicBezTo>
                    <a:pt x="0" y="1"/>
                    <a:pt x="0" y="1"/>
                    <a:pt x="0" y="1"/>
                  </a:cubicBezTo>
                  <a:lnTo>
                    <a:pt x="0" y="19"/>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Rectangle 109">
              <a:extLst>
                <a:ext uri="{FF2B5EF4-FFF2-40B4-BE49-F238E27FC236}">
                  <a16:creationId xmlns:a16="http://schemas.microsoft.com/office/drawing/2014/main" id="{E117E800-EF00-4DE7-BDD7-1C402B12777D}"/>
                </a:ext>
              </a:extLst>
            </p:cNvPr>
            <p:cNvSpPr>
              <a:spLocks noChangeArrowheads="1"/>
            </p:cNvSpPr>
            <p:nvPr userDrawn="1"/>
          </p:nvSpPr>
          <p:spPr bwMode="auto">
            <a:xfrm>
              <a:off x="292" y="196"/>
              <a:ext cx="46" cy="32"/>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Oval 110">
              <a:extLst>
                <a:ext uri="{FF2B5EF4-FFF2-40B4-BE49-F238E27FC236}">
                  <a16:creationId xmlns:a16="http://schemas.microsoft.com/office/drawing/2014/main" id="{1F840D84-1A0B-4E17-8D4E-B014AF71AC91}"/>
                </a:ext>
              </a:extLst>
            </p:cNvPr>
            <p:cNvSpPr>
              <a:spLocks noChangeArrowheads="1"/>
            </p:cNvSpPr>
            <p:nvPr userDrawn="1"/>
          </p:nvSpPr>
          <p:spPr bwMode="auto">
            <a:xfrm>
              <a:off x="295" y="203"/>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111">
              <a:extLst>
                <a:ext uri="{FF2B5EF4-FFF2-40B4-BE49-F238E27FC236}">
                  <a16:creationId xmlns:a16="http://schemas.microsoft.com/office/drawing/2014/main" id="{21199E70-F3C8-4E20-A327-28B137A4C4DC}"/>
                </a:ext>
              </a:extLst>
            </p:cNvPr>
            <p:cNvSpPr>
              <a:spLocks noEditPoints="1"/>
            </p:cNvSpPr>
            <p:nvPr userDrawn="1"/>
          </p:nvSpPr>
          <p:spPr bwMode="auto">
            <a:xfrm>
              <a:off x="295" y="203"/>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0" y="2"/>
                    <a:pt x="0" y="2"/>
                    <a:pt x="0" y="1"/>
                  </a:cubicBezTo>
                  <a:cubicBezTo>
                    <a:pt x="0" y="1"/>
                    <a:pt x="0"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Oval 112">
              <a:extLst>
                <a:ext uri="{FF2B5EF4-FFF2-40B4-BE49-F238E27FC236}">
                  <a16:creationId xmlns:a16="http://schemas.microsoft.com/office/drawing/2014/main" id="{AFF22259-C8E5-4341-9A13-DFA2740614CA}"/>
                </a:ext>
              </a:extLst>
            </p:cNvPr>
            <p:cNvSpPr>
              <a:spLocks noChangeArrowheads="1"/>
            </p:cNvSpPr>
            <p:nvPr userDrawn="1"/>
          </p:nvSpPr>
          <p:spPr bwMode="auto">
            <a:xfrm>
              <a:off x="330" y="203"/>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113">
              <a:extLst>
                <a:ext uri="{FF2B5EF4-FFF2-40B4-BE49-F238E27FC236}">
                  <a16:creationId xmlns:a16="http://schemas.microsoft.com/office/drawing/2014/main" id="{1D62884A-AEE2-4824-831E-AD85D54354EE}"/>
                </a:ext>
              </a:extLst>
            </p:cNvPr>
            <p:cNvSpPr>
              <a:spLocks noEditPoints="1"/>
            </p:cNvSpPr>
            <p:nvPr userDrawn="1"/>
          </p:nvSpPr>
          <p:spPr bwMode="auto">
            <a:xfrm>
              <a:off x="330" y="203"/>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1" y="2"/>
                    <a:pt x="0" y="2"/>
                    <a:pt x="0" y="1"/>
                  </a:cubicBezTo>
                  <a:cubicBezTo>
                    <a:pt x="0" y="1"/>
                    <a:pt x="1"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Oval 114">
              <a:extLst>
                <a:ext uri="{FF2B5EF4-FFF2-40B4-BE49-F238E27FC236}">
                  <a16:creationId xmlns:a16="http://schemas.microsoft.com/office/drawing/2014/main" id="{DC44585C-841F-42C5-8759-5397ED7C768D}"/>
                </a:ext>
              </a:extLst>
            </p:cNvPr>
            <p:cNvSpPr>
              <a:spLocks noChangeArrowheads="1"/>
            </p:cNvSpPr>
            <p:nvPr userDrawn="1"/>
          </p:nvSpPr>
          <p:spPr bwMode="auto">
            <a:xfrm>
              <a:off x="295" y="220"/>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115">
              <a:extLst>
                <a:ext uri="{FF2B5EF4-FFF2-40B4-BE49-F238E27FC236}">
                  <a16:creationId xmlns:a16="http://schemas.microsoft.com/office/drawing/2014/main" id="{DA9F6A29-D5EE-40D8-BDBD-D26575CBD191}"/>
                </a:ext>
              </a:extLst>
            </p:cNvPr>
            <p:cNvSpPr>
              <a:spLocks noEditPoints="1"/>
            </p:cNvSpPr>
            <p:nvPr userDrawn="1"/>
          </p:nvSpPr>
          <p:spPr bwMode="auto">
            <a:xfrm>
              <a:off x="295" y="220"/>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0" y="2"/>
                    <a:pt x="0" y="2"/>
                    <a:pt x="0" y="1"/>
                  </a:cubicBezTo>
                  <a:cubicBezTo>
                    <a:pt x="0" y="1"/>
                    <a:pt x="0"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Oval 116">
              <a:extLst>
                <a:ext uri="{FF2B5EF4-FFF2-40B4-BE49-F238E27FC236}">
                  <a16:creationId xmlns:a16="http://schemas.microsoft.com/office/drawing/2014/main" id="{E078CAFA-9162-4CE2-97CF-F02001D1D9C6}"/>
                </a:ext>
              </a:extLst>
            </p:cNvPr>
            <p:cNvSpPr>
              <a:spLocks noChangeArrowheads="1"/>
            </p:cNvSpPr>
            <p:nvPr userDrawn="1"/>
          </p:nvSpPr>
          <p:spPr bwMode="auto">
            <a:xfrm>
              <a:off x="330" y="220"/>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117">
              <a:extLst>
                <a:ext uri="{FF2B5EF4-FFF2-40B4-BE49-F238E27FC236}">
                  <a16:creationId xmlns:a16="http://schemas.microsoft.com/office/drawing/2014/main" id="{A1E49A4B-8DE2-4D2C-A4D5-C43BC965D4F3}"/>
                </a:ext>
              </a:extLst>
            </p:cNvPr>
            <p:cNvSpPr>
              <a:spLocks noEditPoints="1"/>
            </p:cNvSpPr>
            <p:nvPr userDrawn="1"/>
          </p:nvSpPr>
          <p:spPr bwMode="auto">
            <a:xfrm>
              <a:off x="330" y="220"/>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1" y="2"/>
                    <a:pt x="0" y="2"/>
                    <a:pt x="0" y="1"/>
                  </a:cubicBezTo>
                  <a:cubicBezTo>
                    <a:pt x="0" y="1"/>
                    <a:pt x="1"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118">
              <a:extLst>
                <a:ext uri="{FF2B5EF4-FFF2-40B4-BE49-F238E27FC236}">
                  <a16:creationId xmlns:a16="http://schemas.microsoft.com/office/drawing/2014/main" id="{4C71EFB4-CC84-4B97-9F9A-AFD282367C86}"/>
                </a:ext>
              </a:extLst>
            </p:cNvPr>
            <p:cNvSpPr>
              <a:spLocks/>
            </p:cNvSpPr>
            <p:nvPr userDrawn="1"/>
          </p:nvSpPr>
          <p:spPr bwMode="auto">
            <a:xfrm>
              <a:off x="303" y="209"/>
              <a:ext cx="23" cy="11"/>
            </a:xfrm>
            <a:custGeom>
              <a:avLst/>
              <a:gdLst>
                <a:gd name="T0" fmla="*/ 0 w 11"/>
                <a:gd name="T1" fmla="*/ 2 h 5"/>
                <a:gd name="T2" fmla="*/ 6 w 11"/>
                <a:gd name="T3" fmla="*/ 5 h 5"/>
                <a:gd name="T4" fmla="*/ 11 w 11"/>
                <a:gd name="T5" fmla="*/ 2 h 5"/>
                <a:gd name="T6" fmla="*/ 6 w 11"/>
                <a:gd name="T7" fmla="*/ 0 h 5"/>
                <a:gd name="T8" fmla="*/ 0 w 11"/>
                <a:gd name="T9" fmla="*/ 2 h 5"/>
              </a:gdLst>
              <a:ahLst/>
              <a:cxnLst>
                <a:cxn ang="0">
                  <a:pos x="T0" y="T1"/>
                </a:cxn>
                <a:cxn ang="0">
                  <a:pos x="T2" y="T3"/>
                </a:cxn>
                <a:cxn ang="0">
                  <a:pos x="T4" y="T5"/>
                </a:cxn>
                <a:cxn ang="0">
                  <a:pos x="T6" y="T7"/>
                </a:cxn>
                <a:cxn ang="0">
                  <a:pos x="T8" y="T9"/>
                </a:cxn>
              </a:cxnLst>
              <a:rect l="0" t="0" r="r" b="b"/>
              <a:pathLst>
                <a:path w="11" h="5">
                  <a:moveTo>
                    <a:pt x="0" y="2"/>
                  </a:moveTo>
                  <a:cubicBezTo>
                    <a:pt x="2" y="4"/>
                    <a:pt x="4" y="5"/>
                    <a:pt x="6" y="5"/>
                  </a:cubicBezTo>
                  <a:cubicBezTo>
                    <a:pt x="8" y="5"/>
                    <a:pt x="9" y="4"/>
                    <a:pt x="11" y="2"/>
                  </a:cubicBezTo>
                  <a:cubicBezTo>
                    <a:pt x="9" y="0"/>
                    <a:pt x="8" y="0"/>
                    <a:pt x="6" y="0"/>
                  </a:cubicBezTo>
                  <a:cubicBezTo>
                    <a:pt x="4" y="0"/>
                    <a:pt x="2"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119">
              <a:extLst>
                <a:ext uri="{FF2B5EF4-FFF2-40B4-BE49-F238E27FC236}">
                  <a16:creationId xmlns:a16="http://schemas.microsoft.com/office/drawing/2014/main" id="{4BE570BD-5AD2-4210-B91F-5940506C31CB}"/>
                </a:ext>
              </a:extLst>
            </p:cNvPr>
            <p:cNvSpPr>
              <a:spLocks/>
            </p:cNvSpPr>
            <p:nvPr userDrawn="1"/>
          </p:nvSpPr>
          <p:spPr bwMode="auto">
            <a:xfrm>
              <a:off x="305" y="211"/>
              <a:ext cx="19" cy="7"/>
            </a:xfrm>
            <a:custGeom>
              <a:avLst/>
              <a:gdLst>
                <a:gd name="T0" fmla="*/ 0 w 9"/>
                <a:gd name="T1" fmla="*/ 1 h 3"/>
                <a:gd name="T2" fmla="*/ 5 w 9"/>
                <a:gd name="T3" fmla="*/ 0 h 3"/>
                <a:gd name="T4" fmla="*/ 9 w 9"/>
                <a:gd name="T5" fmla="*/ 1 h 3"/>
                <a:gd name="T6" fmla="*/ 5 w 9"/>
                <a:gd name="T7" fmla="*/ 3 h 3"/>
                <a:gd name="T8" fmla="*/ 0 w 9"/>
                <a:gd name="T9" fmla="*/ 1 h 3"/>
              </a:gdLst>
              <a:ahLst/>
              <a:cxnLst>
                <a:cxn ang="0">
                  <a:pos x="T0" y="T1"/>
                </a:cxn>
                <a:cxn ang="0">
                  <a:pos x="T2" y="T3"/>
                </a:cxn>
                <a:cxn ang="0">
                  <a:pos x="T4" y="T5"/>
                </a:cxn>
                <a:cxn ang="0">
                  <a:pos x="T6" y="T7"/>
                </a:cxn>
                <a:cxn ang="0">
                  <a:pos x="T8" y="T9"/>
                </a:cxn>
              </a:cxnLst>
              <a:rect l="0" t="0" r="r" b="b"/>
              <a:pathLst>
                <a:path w="9" h="3">
                  <a:moveTo>
                    <a:pt x="0" y="1"/>
                  </a:moveTo>
                  <a:cubicBezTo>
                    <a:pt x="2" y="0"/>
                    <a:pt x="3" y="0"/>
                    <a:pt x="5" y="0"/>
                  </a:cubicBezTo>
                  <a:cubicBezTo>
                    <a:pt x="6" y="0"/>
                    <a:pt x="7" y="0"/>
                    <a:pt x="9" y="1"/>
                  </a:cubicBezTo>
                  <a:cubicBezTo>
                    <a:pt x="7" y="2"/>
                    <a:pt x="6" y="3"/>
                    <a:pt x="5" y="3"/>
                  </a:cubicBezTo>
                  <a:cubicBezTo>
                    <a:pt x="3" y="3"/>
                    <a:pt x="2" y="2"/>
                    <a:pt x="0" y="1"/>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120">
              <a:extLst>
                <a:ext uri="{FF2B5EF4-FFF2-40B4-BE49-F238E27FC236}">
                  <a16:creationId xmlns:a16="http://schemas.microsoft.com/office/drawing/2014/main" id="{9756F422-3A56-425F-A947-0DF575CE516E}"/>
                </a:ext>
              </a:extLst>
            </p:cNvPr>
            <p:cNvSpPr>
              <a:spLocks/>
            </p:cNvSpPr>
            <p:nvPr userDrawn="1"/>
          </p:nvSpPr>
          <p:spPr bwMode="auto">
            <a:xfrm>
              <a:off x="309" y="211"/>
              <a:ext cx="11" cy="4"/>
            </a:xfrm>
            <a:custGeom>
              <a:avLst/>
              <a:gdLst>
                <a:gd name="T0" fmla="*/ 0 w 5"/>
                <a:gd name="T1" fmla="*/ 1 h 2"/>
                <a:gd name="T2" fmla="*/ 3 w 5"/>
                <a:gd name="T3" fmla="*/ 2 h 2"/>
                <a:gd name="T4" fmla="*/ 5 w 5"/>
                <a:gd name="T5" fmla="*/ 1 h 2"/>
                <a:gd name="T6" fmla="*/ 3 w 5"/>
                <a:gd name="T7" fmla="*/ 0 h 2"/>
                <a:gd name="T8" fmla="*/ 0 w 5"/>
                <a:gd name="T9" fmla="*/ 1 h 2"/>
              </a:gdLst>
              <a:ahLst/>
              <a:cxnLst>
                <a:cxn ang="0">
                  <a:pos x="T0" y="T1"/>
                </a:cxn>
                <a:cxn ang="0">
                  <a:pos x="T2" y="T3"/>
                </a:cxn>
                <a:cxn ang="0">
                  <a:pos x="T4" y="T5"/>
                </a:cxn>
                <a:cxn ang="0">
                  <a:pos x="T6" y="T7"/>
                </a:cxn>
                <a:cxn ang="0">
                  <a:pos x="T8" y="T9"/>
                </a:cxn>
              </a:cxnLst>
              <a:rect l="0" t="0" r="r" b="b"/>
              <a:pathLst>
                <a:path w="5" h="2">
                  <a:moveTo>
                    <a:pt x="0" y="1"/>
                  </a:moveTo>
                  <a:cubicBezTo>
                    <a:pt x="1" y="1"/>
                    <a:pt x="2" y="2"/>
                    <a:pt x="3" y="2"/>
                  </a:cubicBezTo>
                  <a:cubicBezTo>
                    <a:pt x="3" y="2"/>
                    <a:pt x="4" y="1"/>
                    <a:pt x="5" y="1"/>
                  </a:cubicBezTo>
                  <a:cubicBezTo>
                    <a:pt x="4" y="0"/>
                    <a:pt x="3" y="0"/>
                    <a:pt x="3" y="0"/>
                  </a:cubicBezTo>
                  <a:cubicBezTo>
                    <a:pt x="2"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Rectangle 121">
              <a:extLst>
                <a:ext uri="{FF2B5EF4-FFF2-40B4-BE49-F238E27FC236}">
                  <a16:creationId xmlns:a16="http://schemas.microsoft.com/office/drawing/2014/main" id="{7CEFCD09-E4D5-4344-B10B-D4BF8FF693B1}"/>
                </a:ext>
              </a:extLst>
            </p:cNvPr>
            <p:cNvSpPr>
              <a:spLocks noChangeArrowheads="1"/>
            </p:cNvSpPr>
            <p:nvPr userDrawn="1"/>
          </p:nvSpPr>
          <p:spPr bwMode="auto">
            <a:xfrm>
              <a:off x="292" y="196"/>
              <a:ext cx="46" cy="2"/>
            </a:xfrm>
            <a:prstGeom prst="rect">
              <a:avLst/>
            </a:prstGeom>
            <a:solidFill>
              <a:srgbClr val="13110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122">
              <a:extLst>
                <a:ext uri="{FF2B5EF4-FFF2-40B4-BE49-F238E27FC236}">
                  <a16:creationId xmlns:a16="http://schemas.microsoft.com/office/drawing/2014/main" id="{10BED231-D616-442D-85EF-D3486A2DBD0E}"/>
                </a:ext>
              </a:extLst>
            </p:cNvPr>
            <p:cNvSpPr>
              <a:spLocks noEditPoints="1"/>
            </p:cNvSpPr>
            <p:nvPr userDrawn="1"/>
          </p:nvSpPr>
          <p:spPr bwMode="auto">
            <a:xfrm>
              <a:off x="292" y="196"/>
              <a:ext cx="46" cy="2"/>
            </a:xfrm>
            <a:custGeom>
              <a:avLst/>
              <a:gdLst>
                <a:gd name="T0" fmla="*/ 0 w 46"/>
                <a:gd name="T1" fmla="*/ 2 h 2"/>
                <a:gd name="T2" fmla="*/ 46 w 46"/>
                <a:gd name="T3" fmla="*/ 2 h 2"/>
                <a:gd name="T4" fmla="*/ 46 w 46"/>
                <a:gd name="T5" fmla="*/ 2 h 2"/>
                <a:gd name="T6" fmla="*/ 0 w 46"/>
                <a:gd name="T7" fmla="*/ 2 h 2"/>
                <a:gd name="T8" fmla="*/ 0 w 46"/>
                <a:gd name="T9" fmla="*/ 2 h 2"/>
                <a:gd name="T10" fmla="*/ 0 w 46"/>
                <a:gd name="T11" fmla="*/ 2 h 2"/>
                <a:gd name="T12" fmla="*/ 46 w 46"/>
                <a:gd name="T13" fmla="*/ 2 h 2"/>
                <a:gd name="T14" fmla="*/ 46 w 46"/>
                <a:gd name="T15" fmla="*/ 0 h 2"/>
                <a:gd name="T16" fmla="*/ 0 w 46"/>
                <a:gd name="T17" fmla="*/ 0 h 2"/>
                <a:gd name="T18" fmla="*/ 0 w 46"/>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2">
                  <a:moveTo>
                    <a:pt x="0" y="2"/>
                  </a:moveTo>
                  <a:lnTo>
                    <a:pt x="46" y="2"/>
                  </a:lnTo>
                  <a:lnTo>
                    <a:pt x="46" y="2"/>
                  </a:lnTo>
                  <a:lnTo>
                    <a:pt x="0" y="2"/>
                  </a:lnTo>
                  <a:lnTo>
                    <a:pt x="0" y="2"/>
                  </a:lnTo>
                  <a:close/>
                  <a:moveTo>
                    <a:pt x="0" y="2"/>
                  </a:moveTo>
                  <a:lnTo>
                    <a:pt x="46" y="2"/>
                  </a:lnTo>
                  <a:lnTo>
                    <a:pt x="46" y="0"/>
                  </a:lnTo>
                  <a:lnTo>
                    <a:pt x="0"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123">
              <a:extLst>
                <a:ext uri="{FF2B5EF4-FFF2-40B4-BE49-F238E27FC236}">
                  <a16:creationId xmlns:a16="http://schemas.microsoft.com/office/drawing/2014/main" id="{CD1D0748-CADD-485F-A3F7-FB3485431214}"/>
                </a:ext>
              </a:extLst>
            </p:cNvPr>
            <p:cNvSpPr>
              <a:spLocks/>
            </p:cNvSpPr>
            <p:nvPr userDrawn="1"/>
          </p:nvSpPr>
          <p:spPr bwMode="auto">
            <a:xfrm>
              <a:off x="299" y="192"/>
              <a:ext cx="4" cy="11"/>
            </a:xfrm>
            <a:custGeom>
              <a:avLst/>
              <a:gdLst>
                <a:gd name="T0" fmla="*/ 0 w 2"/>
                <a:gd name="T1" fmla="*/ 2 h 5"/>
                <a:gd name="T2" fmla="*/ 0 w 2"/>
                <a:gd name="T3" fmla="*/ 3 h 5"/>
                <a:gd name="T4" fmla="*/ 0 w 2"/>
                <a:gd name="T5" fmla="*/ 4 h 5"/>
                <a:gd name="T6" fmla="*/ 1 w 2"/>
                <a:gd name="T7" fmla="*/ 5 h 5"/>
                <a:gd name="T8" fmla="*/ 2 w 2"/>
                <a:gd name="T9" fmla="*/ 4 h 5"/>
                <a:gd name="T10" fmla="*/ 2 w 2"/>
                <a:gd name="T11" fmla="*/ 3 h 5"/>
                <a:gd name="T12" fmla="*/ 2 w 2"/>
                <a:gd name="T13" fmla="*/ 2 h 5"/>
                <a:gd name="T14" fmla="*/ 1 w 2"/>
                <a:gd name="T15" fmla="*/ 0 h 5"/>
                <a:gd name="T16" fmla="*/ 1 w 2"/>
                <a:gd name="T17" fmla="*/ 0 h 5"/>
                <a:gd name="T18" fmla="*/ 0 w 2"/>
                <a:gd name="T19" fmla="*/ 0 h 5"/>
                <a:gd name="T20" fmla="*/ 0 w 2"/>
                <a:gd name="T21" fmla="*/ 1 h 5"/>
                <a:gd name="T22" fmla="*/ 0 w 2"/>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5">
                  <a:moveTo>
                    <a:pt x="0" y="2"/>
                  </a:moveTo>
                  <a:cubicBezTo>
                    <a:pt x="0" y="3"/>
                    <a:pt x="0" y="3"/>
                    <a:pt x="0" y="3"/>
                  </a:cubicBezTo>
                  <a:cubicBezTo>
                    <a:pt x="0" y="4"/>
                    <a:pt x="0" y="4"/>
                    <a:pt x="0" y="4"/>
                  </a:cubicBezTo>
                  <a:cubicBezTo>
                    <a:pt x="0" y="4"/>
                    <a:pt x="0" y="5"/>
                    <a:pt x="1" y="5"/>
                  </a:cubicBezTo>
                  <a:cubicBezTo>
                    <a:pt x="2" y="5"/>
                    <a:pt x="2" y="4"/>
                    <a:pt x="2" y="4"/>
                  </a:cubicBezTo>
                  <a:cubicBezTo>
                    <a:pt x="2" y="3"/>
                    <a:pt x="2" y="3"/>
                    <a:pt x="2" y="3"/>
                  </a:cubicBezTo>
                  <a:cubicBezTo>
                    <a:pt x="2" y="2"/>
                    <a:pt x="2" y="2"/>
                    <a:pt x="2" y="2"/>
                  </a:cubicBezTo>
                  <a:cubicBezTo>
                    <a:pt x="2" y="1"/>
                    <a:pt x="2" y="0"/>
                    <a:pt x="1" y="0"/>
                  </a:cubicBezTo>
                  <a:cubicBezTo>
                    <a:pt x="1" y="0"/>
                    <a:pt x="1" y="0"/>
                    <a:pt x="1" y="0"/>
                  </a:cubicBezTo>
                  <a:cubicBezTo>
                    <a:pt x="0" y="0"/>
                    <a:pt x="0" y="0"/>
                    <a:pt x="0" y="0"/>
                  </a:cubicBezTo>
                  <a:cubicBezTo>
                    <a:pt x="0" y="1"/>
                    <a:pt x="0" y="1"/>
                    <a:pt x="0" y="1"/>
                  </a:cubicBezTo>
                  <a:cubicBezTo>
                    <a:pt x="0" y="1"/>
                    <a:pt x="0" y="1"/>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124">
              <a:extLst>
                <a:ext uri="{FF2B5EF4-FFF2-40B4-BE49-F238E27FC236}">
                  <a16:creationId xmlns:a16="http://schemas.microsoft.com/office/drawing/2014/main" id="{0B8717C2-14CE-4995-9722-6748EFC682EC}"/>
                </a:ext>
              </a:extLst>
            </p:cNvPr>
            <p:cNvSpPr>
              <a:spLocks/>
            </p:cNvSpPr>
            <p:nvPr userDrawn="1"/>
          </p:nvSpPr>
          <p:spPr bwMode="auto">
            <a:xfrm>
              <a:off x="313" y="192"/>
              <a:ext cx="4" cy="11"/>
            </a:xfrm>
            <a:custGeom>
              <a:avLst/>
              <a:gdLst>
                <a:gd name="T0" fmla="*/ 0 w 2"/>
                <a:gd name="T1" fmla="*/ 3 h 5"/>
                <a:gd name="T2" fmla="*/ 0 w 2"/>
                <a:gd name="T3" fmla="*/ 4 h 5"/>
                <a:gd name="T4" fmla="*/ 1 w 2"/>
                <a:gd name="T5" fmla="*/ 5 h 5"/>
                <a:gd name="T6" fmla="*/ 2 w 2"/>
                <a:gd name="T7" fmla="*/ 4 h 5"/>
                <a:gd name="T8" fmla="*/ 2 w 2"/>
                <a:gd name="T9" fmla="*/ 3 h 5"/>
                <a:gd name="T10" fmla="*/ 2 w 2"/>
                <a:gd name="T11" fmla="*/ 2 h 5"/>
                <a:gd name="T12" fmla="*/ 1 w 2"/>
                <a:gd name="T13" fmla="*/ 0 h 5"/>
                <a:gd name="T14" fmla="*/ 0 w 2"/>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0" y="3"/>
                  </a:moveTo>
                  <a:cubicBezTo>
                    <a:pt x="0" y="4"/>
                    <a:pt x="0" y="4"/>
                    <a:pt x="0" y="4"/>
                  </a:cubicBezTo>
                  <a:cubicBezTo>
                    <a:pt x="0" y="4"/>
                    <a:pt x="0" y="5"/>
                    <a:pt x="1" y="5"/>
                  </a:cubicBezTo>
                  <a:cubicBezTo>
                    <a:pt x="1" y="5"/>
                    <a:pt x="2" y="4"/>
                    <a:pt x="2" y="4"/>
                  </a:cubicBezTo>
                  <a:cubicBezTo>
                    <a:pt x="2" y="3"/>
                    <a:pt x="2" y="3"/>
                    <a:pt x="2" y="3"/>
                  </a:cubicBezTo>
                  <a:cubicBezTo>
                    <a:pt x="2" y="2"/>
                    <a:pt x="2" y="2"/>
                    <a:pt x="2" y="2"/>
                  </a:cubicBezTo>
                  <a:cubicBezTo>
                    <a:pt x="2" y="1"/>
                    <a:pt x="1" y="0"/>
                    <a:pt x="1" y="0"/>
                  </a:cubicBezTo>
                  <a:cubicBezTo>
                    <a:pt x="0" y="0"/>
                    <a:pt x="0"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125">
              <a:extLst>
                <a:ext uri="{FF2B5EF4-FFF2-40B4-BE49-F238E27FC236}">
                  <a16:creationId xmlns:a16="http://schemas.microsoft.com/office/drawing/2014/main" id="{EF5A9EE1-151F-4BD7-AE0B-9496987B45BC}"/>
                </a:ext>
              </a:extLst>
            </p:cNvPr>
            <p:cNvSpPr>
              <a:spLocks/>
            </p:cNvSpPr>
            <p:nvPr userDrawn="1"/>
          </p:nvSpPr>
          <p:spPr bwMode="auto">
            <a:xfrm>
              <a:off x="326" y="192"/>
              <a:ext cx="4" cy="11"/>
            </a:xfrm>
            <a:custGeom>
              <a:avLst/>
              <a:gdLst>
                <a:gd name="T0" fmla="*/ 0 w 2"/>
                <a:gd name="T1" fmla="*/ 2 h 5"/>
                <a:gd name="T2" fmla="*/ 0 w 2"/>
                <a:gd name="T3" fmla="*/ 3 h 5"/>
                <a:gd name="T4" fmla="*/ 0 w 2"/>
                <a:gd name="T5" fmla="*/ 4 h 5"/>
                <a:gd name="T6" fmla="*/ 1 w 2"/>
                <a:gd name="T7" fmla="*/ 5 h 5"/>
                <a:gd name="T8" fmla="*/ 2 w 2"/>
                <a:gd name="T9" fmla="*/ 4 h 5"/>
                <a:gd name="T10" fmla="*/ 2 w 2"/>
                <a:gd name="T11" fmla="*/ 3 h 5"/>
                <a:gd name="T12" fmla="*/ 2 w 2"/>
                <a:gd name="T13" fmla="*/ 2 h 5"/>
                <a:gd name="T14" fmla="*/ 1 w 2"/>
                <a:gd name="T15" fmla="*/ 0 h 5"/>
                <a:gd name="T16" fmla="*/ 1 w 2"/>
                <a:gd name="T17" fmla="*/ 0 h 5"/>
                <a:gd name="T18" fmla="*/ 1 w 2"/>
                <a:gd name="T19" fmla="*/ 0 h 5"/>
                <a:gd name="T20" fmla="*/ 0 w 2"/>
                <a:gd name="T21" fmla="*/ 1 h 5"/>
                <a:gd name="T22" fmla="*/ 0 w 2"/>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5">
                  <a:moveTo>
                    <a:pt x="0" y="2"/>
                  </a:moveTo>
                  <a:cubicBezTo>
                    <a:pt x="0" y="3"/>
                    <a:pt x="0" y="3"/>
                    <a:pt x="0" y="3"/>
                  </a:cubicBezTo>
                  <a:cubicBezTo>
                    <a:pt x="0" y="4"/>
                    <a:pt x="0" y="4"/>
                    <a:pt x="0" y="4"/>
                  </a:cubicBezTo>
                  <a:cubicBezTo>
                    <a:pt x="0" y="4"/>
                    <a:pt x="1" y="5"/>
                    <a:pt x="1" y="5"/>
                  </a:cubicBezTo>
                  <a:cubicBezTo>
                    <a:pt x="2" y="5"/>
                    <a:pt x="2" y="4"/>
                    <a:pt x="2" y="4"/>
                  </a:cubicBezTo>
                  <a:cubicBezTo>
                    <a:pt x="2" y="3"/>
                    <a:pt x="2" y="3"/>
                    <a:pt x="2" y="3"/>
                  </a:cubicBezTo>
                  <a:cubicBezTo>
                    <a:pt x="2" y="2"/>
                    <a:pt x="2" y="2"/>
                    <a:pt x="2" y="2"/>
                  </a:cubicBezTo>
                  <a:cubicBezTo>
                    <a:pt x="2" y="1"/>
                    <a:pt x="2" y="0"/>
                    <a:pt x="1" y="0"/>
                  </a:cubicBezTo>
                  <a:cubicBezTo>
                    <a:pt x="1" y="0"/>
                    <a:pt x="1" y="0"/>
                    <a:pt x="1" y="0"/>
                  </a:cubicBezTo>
                  <a:cubicBezTo>
                    <a:pt x="1" y="0"/>
                    <a:pt x="1" y="0"/>
                    <a:pt x="1" y="0"/>
                  </a:cubicBezTo>
                  <a:cubicBezTo>
                    <a:pt x="1" y="1"/>
                    <a:pt x="0" y="1"/>
                    <a:pt x="0" y="1"/>
                  </a:cubicBezTo>
                  <a:cubicBezTo>
                    <a:pt x="0" y="1"/>
                    <a:pt x="0" y="1"/>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Rectangle 126">
              <a:extLst>
                <a:ext uri="{FF2B5EF4-FFF2-40B4-BE49-F238E27FC236}">
                  <a16:creationId xmlns:a16="http://schemas.microsoft.com/office/drawing/2014/main" id="{84A86AC1-5639-40DA-95CE-FA395866CD9F}"/>
                </a:ext>
              </a:extLst>
            </p:cNvPr>
            <p:cNvSpPr>
              <a:spLocks noChangeArrowheads="1"/>
            </p:cNvSpPr>
            <p:nvPr userDrawn="1"/>
          </p:nvSpPr>
          <p:spPr bwMode="auto">
            <a:xfrm>
              <a:off x="297" y="234"/>
              <a:ext cx="6" cy="5"/>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Rectangle 127">
              <a:extLst>
                <a:ext uri="{FF2B5EF4-FFF2-40B4-BE49-F238E27FC236}">
                  <a16:creationId xmlns:a16="http://schemas.microsoft.com/office/drawing/2014/main" id="{A9C4B3E4-3155-4C1F-B9B6-72DC358629C8}"/>
                </a:ext>
              </a:extLst>
            </p:cNvPr>
            <p:cNvSpPr>
              <a:spLocks noChangeArrowheads="1"/>
            </p:cNvSpPr>
            <p:nvPr userDrawn="1"/>
          </p:nvSpPr>
          <p:spPr bwMode="auto">
            <a:xfrm>
              <a:off x="297" y="241"/>
              <a:ext cx="6" cy="2"/>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Rectangle 128">
              <a:extLst>
                <a:ext uri="{FF2B5EF4-FFF2-40B4-BE49-F238E27FC236}">
                  <a16:creationId xmlns:a16="http://schemas.microsoft.com/office/drawing/2014/main" id="{12970D0F-44F3-401E-95D2-E99F4F09F215}"/>
                </a:ext>
              </a:extLst>
            </p:cNvPr>
            <p:cNvSpPr>
              <a:spLocks noChangeArrowheads="1"/>
            </p:cNvSpPr>
            <p:nvPr userDrawn="1"/>
          </p:nvSpPr>
          <p:spPr bwMode="auto">
            <a:xfrm>
              <a:off x="326" y="234"/>
              <a:ext cx="4" cy="5"/>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Rectangle 129">
              <a:extLst>
                <a:ext uri="{FF2B5EF4-FFF2-40B4-BE49-F238E27FC236}">
                  <a16:creationId xmlns:a16="http://schemas.microsoft.com/office/drawing/2014/main" id="{D3B8C858-BD17-4CD9-ABDD-0306479B5606}"/>
                </a:ext>
              </a:extLst>
            </p:cNvPr>
            <p:cNvSpPr>
              <a:spLocks noChangeArrowheads="1"/>
            </p:cNvSpPr>
            <p:nvPr userDrawn="1"/>
          </p:nvSpPr>
          <p:spPr bwMode="auto">
            <a:xfrm>
              <a:off x="326" y="241"/>
              <a:ext cx="4" cy="2"/>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4283520731"/>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683" r:id="rId4"/>
  </p:sldLayoutIdLst>
  <p:hf sldNum="0" hdr="0" dt="0"/>
  <p:txStyles>
    <p:titleStyle>
      <a:lvl1pPr algn="l" defTabSz="914400" rtl="0" eaLnBrk="1" latinLnBrk="0" hangingPunct="1">
        <a:lnSpc>
          <a:spcPct val="90000"/>
        </a:lnSpc>
        <a:spcBef>
          <a:spcPct val="0"/>
        </a:spcBef>
        <a:spcAft>
          <a:spcPts val="600"/>
        </a:spcAft>
        <a:buNone/>
        <a:defRPr sz="3000" b="1"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684">
          <p15:clr>
            <a:srgbClr val="F26B43"/>
          </p15:clr>
        </p15:guide>
        <p15:guide id="2" pos="135">
          <p15:clr>
            <a:srgbClr val="F26B43"/>
          </p15:clr>
        </p15:guide>
        <p15:guide id="3" orient="horz" pos="993">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431D72-9204-4172-9926-43DAE937D9F1}"/>
              </a:ext>
            </a:extLst>
          </p:cNvPr>
          <p:cNvSpPr>
            <a:spLocks noGrp="1"/>
          </p:cNvSpPr>
          <p:nvPr>
            <p:ph type="title"/>
          </p:nvPr>
        </p:nvSpPr>
        <p:spPr>
          <a:xfrm>
            <a:off x="216218" y="1089501"/>
            <a:ext cx="11747182" cy="1157994"/>
          </a:xfrm>
          <a:prstGeom prst="rect">
            <a:avLst/>
          </a:prstGeom>
        </p:spPr>
        <p:txBody>
          <a:bodyPr vert="horz" lIns="91440" tIns="45720" rIns="91440" bIns="45720" rtlCol="0" anchor="t">
            <a:no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84B6D5BA-A683-48E5-B5B3-9955B4A1AEC0}"/>
              </a:ext>
            </a:extLst>
          </p:cNvPr>
          <p:cNvSpPr>
            <a:spLocks noGrp="1"/>
          </p:cNvSpPr>
          <p:nvPr>
            <p:ph type="body" idx="1"/>
          </p:nvPr>
        </p:nvSpPr>
        <p:spPr>
          <a:xfrm>
            <a:off x="216218" y="2675729"/>
            <a:ext cx="11747182" cy="3801271"/>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5839CF70-8687-41F4-A016-68F378509776}"/>
              </a:ext>
            </a:extLst>
          </p:cNvPr>
          <p:cNvSpPr>
            <a:spLocks noGrp="1"/>
          </p:cNvSpPr>
          <p:nvPr>
            <p:ph type="dt" sz="half" idx="2"/>
          </p:nvPr>
        </p:nvSpPr>
        <p:spPr>
          <a:xfrm>
            <a:off x="9210675" y="6484937"/>
            <a:ext cx="2743200" cy="365125"/>
          </a:xfrm>
          <a:prstGeom prst="rect">
            <a:avLst/>
          </a:prstGeom>
        </p:spPr>
        <p:txBody>
          <a:bodyPr vert="horz" lIns="91440" tIns="45720" rIns="91440" bIns="45720" rtlCol="0" anchor="b">
            <a:noAutofit/>
          </a:bodyPr>
          <a:lstStyle>
            <a:lvl1pPr algn="r">
              <a:defRPr sz="1000">
                <a:solidFill>
                  <a:schemeClr val="tx1"/>
                </a:solidFill>
              </a:defRPr>
            </a:lvl1pPr>
          </a:lstStyle>
          <a:p>
            <a:endParaRPr lang="en-GB" dirty="0"/>
          </a:p>
        </p:txBody>
      </p:sp>
      <p:sp>
        <p:nvSpPr>
          <p:cNvPr id="5" name="Footer Placeholder 4">
            <a:extLst>
              <a:ext uri="{FF2B5EF4-FFF2-40B4-BE49-F238E27FC236}">
                <a16:creationId xmlns:a16="http://schemas.microsoft.com/office/drawing/2014/main" id="{8C75FDEB-DFC1-4DB8-BE5F-BEC3D9273C48}"/>
              </a:ext>
            </a:extLst>
          </p:cNvPr>
          <p:cNvSpPr>
            <a:spLocks noGrp="1"/>
          </p:cNvSpPr>
          <p:nvPr>
            <p:ph type="ftr" sz="quarter" idx="3"/>
          </p:nvPr>
        </p:nvSpPr>
        <p:spPr>
          <a:xfrm>
            <a:off x="214312" y="6484937"/>
            <a:ext cx="6167437" cy="365125"/>
          </a:xfrm>
          <a:prstGeom prst="rect">
            <a:avLst/>
          </a:prstGeom>
        </p:spPr>
        <p:txBody>
          <a:bodyPr vert="horz" lIns="91440" tIns="45720" rIns="91440" bIns="45720" rtlCol="0" anchor="b">
            <a:noAutofit/>
          </a:bodyPr>
          <a:lstStyle>
            <a:lvl1pPr algn="l">
              <a:defRPr sz="1000">
                <a:solidFill>
                  <a:schemeClr val="tx1"/>
                </a:solidFill>
              </a:defRPr>
            </a:lvl1pPr>
          </a:lstStyle>
          <a:p>
            <a:endParaRPr lang="en-GB" dirty="0"/>
          </a:p>
        </p:txBody>
      </p:sp>
      <p:sp>
        <p:nvSpPr>
          <p:cNvPr id="17" name="Rectangle 16">
            <a:extLst>
              <a:ext uri="{FF2B5EF4-FFF2-40B4-BE49-F238E27FC236}">
                <a16:creationId xmlns:a16="http://schemas.microsoft.com/office/drawing/2014/main" id="{31268000-7ADB-4398-AAFF-DC240E515540}"/>
              </a:ext>
            </a:extLst>
          </p:cNvPr>
          <p:cNvSpPr/>
          <p:nvPr userDrawn="1"/>
        </p:nvSpPr>
        <p:spPr>
          <a:xfrm>
            <a:off x="0" y="0"/>
            <a:ext cx="121920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grpSp>
        <p:nvGrpSpPr>
          <p:cNvPr id="22" name="Group 4">
            <a:extLst>
              <a:ext uri="{FF2B5EF4-FFF2-40B4-BE49-F238E27FC236}">
                <a16:creationId xmlns:a16="http://schemas.microsoft.com/office/drawing/2014/main" id="{1DD86458-1638-4E31-93B8-4CB7ACC11877}"/>
              </a:ext>
            </a:extLst>
          </p:cNvPr>
          <p:cNvGrpSpPr>
            <a:grpSpLocks noChangeAspect="1"/>
          </p:cNvGrpSpPr>
          <p:nvPr userDrawn="1"/>
        </p:nvGrpSpPr>
        <p:grpSpPr bwMode="auto">
          <a:xfrm>
            <a:off x="316705" y="146050"/>
            <a:ext cx="2271502" cy="394494"/>
            <a:chOff x="203" y="97"/>
            <a:chExt cx="1618" cy="281"/>
          </a:xfrm>
        </p:grpSpPr>
        <p:sp>
          <p:nvSpPr>
            <p:cNvPr id="24" name="Freeform 5">
              <a:extLst>
                <a:ext uri="{FF2B5EF4-FFF2-40B4-BE49-F238E27FC236}">
                  <a16:creationId xmlns:a16="http://schemas.microsoft.com/office/drawing/2014/main" id="{E14D73E0-497D-4DF4-BF11-CC1B2FA7E5F1}"/>
                </a:ext>
              </a:extLst>
            </p:cNvPr>
            <p:cNvSpPr>
              <a:spLocks noEditPoints="1"/>
            </p:cNvSpPr>
            <p:nvPr userDrawn="1"/>
          </p:nvSpPr>
          <p:spPr bwMode="auto">
            <a:xfrm>
              <a:off x="1132" y="105"/>
              <a:ext cx="89" cy="98"/>
            </a:xfrm>
            <a:custGeom>
              <a:avLst/>
              <a:gdLst>
                <a:gd name="T0" fmla="*/ 16 w 43"/>
                <a:gd name="T1" fmla="*/ 27 h 46"/>
                <a:gd name="T2" fmla="*/ 19 w 43"/>
                <a:gd name="T3" fmla="*/ 18 h 46"/>
                <a:gd name="T4" fmla="*/ 21 w 43"/>
                <a:gd name="T5" fmla="*/ 11 h 46"/>
                <a:gd name="T6" fmla="*/ 21 w 43"/>
                <a:gd name="T7" fmla="*/ 11 h 46"/>
                <a:gd name="T8" fmla="*/ 24 w 43"/>
                <a:gd name="T9" fmla="*/ 18 h 46"/>
                <a:gd name="T10" fmla="*/ 27 w 43"/>
                <a:gd name="T11" fmla="*/ 27 h 46"/>
                <a:gd name="T12" fmla="*/ 16 w 43"/>
                <a:gd name="T13" fmla="*/ 27 h 46"/>
                <a:gd name="T14" fmla="*/ 25 w 43"/>
                <a:gd name="T15" fmla="*/ 0 h 46"/>
                <a:gd name="T16" fmla="*/ 18 w 43"/>
                <a:gd name="T17" fmla="*/ 0 h 46"/>
                <a:gd name="T18" fmla="*/ 0 w 43"/>
                <a:gd name="T19" fmla="*/ 46 h 46"/>
                <a:gd name="T20" fmla="*/ 9 w 43"/>
                <a:gd name="T21" fmla="*/ 46 h 46"/>
                <a:gd name="T22" fmla="*/ 13 w 43"/>
                <a:gd name="T23" fmla="*/ 34 h 46"/>
                <a:gd name="T24" fmla="*/ 30 w 43"/>
                <a:gd name="T25" fmla="*/ 34 h 46"/>
                <a:gd name="T26" fmla="*/ 34 w 43"/>
                <a:gd name="T27" fmla="*/ 46 h 46"/>
                <a:gd name="T28" fmla="*/ 43 w 43"/>
                <a:gd name="T29" fmla="*/ 46 h 46"/>
                <a:gd name="T30" fmla="*/ 25 w 43"/>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46">
                  <a:moveTo>
                    <a:pt x="16" y="27"/>
                  </a:moveTo>
                  <a:cubicBezTo>
                    <a:pt x="19" y="18"/>
                    <a:pt x="19" y="18"/>
                    <a:pt x="19" y="18"/>
                  </a:cubicBezTo>
                  <a:cubicBezTo>
                    <a:pt x="20" y="15"/>
                    <a:pt x="21" y="13"/>
                    <a:pt x="21" y="11"/>
                  </a:cubicBezTo>
                  <a:cubicBezTo>
                    <a:pt x="21" y="11"/>
                    <a:pt x="21" y="11"/>
                    <a:pt x="21" y="11"/>
                  </a:cubicBezTo>
                  <a:cubicBezTo>
                    <a:pt x="22" y="13"/>
                    <a:pt x="23" y="15"/>
                    <a:pt x="24" y="18"/>
                  </a:cubicBezTo>
                  <a:cubicBezTo>
                    <a:pt x="27" y="27"/>
                    <a:pt x="27" y="27"/>
                    <a:pt x="27" y="27"/>
                  </a:cubicBezTo>
                  <a:lnTo>
                    <a:pt x="16" y="27"/>
                  </a:lnTo>
                  <a:close/>
                  <a:moveTo>
                    <a:pt x="25" y="0"/>
                  </a:moveTo>
                  <a:cubicBezTo>
                    <a:pt x="18" y="0"/>
                    <a:pt x="18" y="0"/>
                    <a:pt x="18" y="0"/>
                  </a:cubicBezTo>
                  <a:cubicBezTo>
                    <a:pt x="0" y="46"/>
                    <a:pt x="0" y="46"/>
                    <a:pt x="0" y="46"/>
                  </a:cubicBezTo>
                  <a:cubicBezTo>
                    <a:pt x="9" y="46"/>
                    <a:pt x="9" y="46"/>
                    <a:pt x="9" y="46"/>
                  </a:cubicBezTo>
                  <a:cubicBezTo>
                    <a:pt x="13" y="34"/>
                    <a:pt x="13" y="34"/>
                    <a:pt x="13" y="34"/>
                  </a:cubicBezTo>
                  <a:cubicBezTo>
                    <a:pt x="30" y="34"/>
                    <a:pt x="30" y="34"/>
                    <a:pt x="30" y="34"/>
                  </a:cubicBezTo>
                  <a:cubicBezTo>
                    <a:pt x="34" y="46"/>
                    <a:pt x="34" y="46"/>
                    <a:pt x="34" y="46"/>
                  </a:cubicBezTo>
                  <a:cubicBezTo>
                    <a:pt x="43" y="46"/>
                    <a:pt x="43" y="46"/>
                    <a:pt x="43" y="46"/>
                  </a:cubicBezTo>
                  <a:lnTo>
                    <a:pt x="25"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6">
              <a:extLst>
                <a:ext uri="{FF2B5EF4-FFF2-40B4-BE49-F238E27FC236}">
                  <a16:creationId xmlns:a16="http://schemas.microsoft.com/office/drawing/2014/main" id="{233E06AA-EBCC-45B8-8E92-6B1BEFC07F79}"/>
                </a:ext>
              </a:extLst>
            </p:cNvPr>
            <p:cNvSpPr>
              <a:spLocks noEditPoints="1"/>
            </p:cNvSpPr>
            <p:nvPr userDrawn="1"/>
          </p:nvSpPr>
          <p:spPr bwMode="auto">
            <a:xfrm>
              <a:off x="1336" y="131"/>
              <a:ext cx="60" cy="72"/>
            </a:xfrm>
            <a:custGeom>
              <a:avLst/>
              <a:gdLst>
                <a:gd name="T0" fmla="*/ 8 w 29"/>
                <a:gd name="T1" fmla="*/ 14 h 34"/>
                <a:gd name="T2" fmla="*/ 14 w 29"/>
                <a:gd name="T3" fmla="*/ 6 h 34"/>
                <a:gd name="T4" fmla="*/ 20 w 29"/>
                <a:gd name="T5" fmla="*/ 14 h 34"/>
                <a:gd name="T6" fmla="*/ 8 w 29"/>
                <a:gd name="T7" fmla="*/ 14 h 34"/>
                <a:gd name="T8" fmla="*/ 14 w 29"/>
                <a:gd name="T9" fmla="*/ 0 h 34"/>
                <a:gd name="T10" fmla="*/ 0 w 29"/>
                <a:gd name="T11" fmla="*/ 17 h 34"/>
                <a:gd name="T12" fmla="*/ 16 w 29"/>
                <a:gd name="T13" fmla="*/ 34 h 34"/>
                <a:gd name="T14" fmla="*/ 28 w 29"/>
                <a:gd name="T15" fmla="*/ 31 h 34"/>
                <a:gd name="T16" fmla="*/ 25 w 29"/>
                <a:gd name="T17" fmla="*/ 26 h 34"/>
                <a:gd name="T18" fmla="*/ 17 w 29"/>
                <a:gd name="T19" fmla="*/ 28 h 34"/>
                <a:gd name="T20" fmla="*/ 8 w 29"/>
                <a:gd name="T21" fmla="*/ 20 h 34"/>
                <a:gd name="T22" fmla="*/ 29 w 29"/>
                <a:gd name="T23" fmla="*/ 20 h 34"/>
                <a:gd name="T24" fmla="*/ 29 w 29"/>
                <a:gd name="T25" fmla="*/ 18 h 34"/>
                <a:gd name="T26" fmla="*/ 14 w 29"/>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4">
                  <a:moveTo>
                    <a:pt x="8" y="14"/>
                  </a:moveTo>
                  <a:cubicBezTo>
                    <a:pt x="8" y="10"/>
                    <a:pt x="10" y="6"/>
                    <a:pt x="14" y="6"/>
                  </a:cubicBezTo>
                  <a:cubicBezTo>
                    <a:pt x="19" y="6"/>
                    <a:pt x="20" y="10"/>
                    <a:pt x="20" y="14"/>
                  </a:cubicBezTo>
                  <a:lnTo>
                    <a:pt x="8" y="14"/>
                  </a:lnTo>
                  <a:close/>
                  <a:moveTo>
                    <a:pt x="14" y="0"/>
                  </a:moveTo>
                  <a:cubicBezTo>
                    <a:pt x="5" y="0"/>
                    <a:pt x="0" y="8"/>
                    <a:pt x="0" y="17"/>
                  </a:cubicBezTo>
                  <a:cubicBezTo>
                    <a:pt x="0" y="26"/>
                    <a:pt x="4" y="34"/>
                    <a:pt x="16" y="34"/>
                  </a:cubicBezTo>
                  <a:cubicBezTo>
                    <a:pt x="20" y="34"/>
                    <a:pt x="24" y="33"/>
                    <a:pt x="28" y="31"/>
                  </a:cubicBezTo>
                  <a:cubicBezTo>
                    <a:pt x="25" y="26"/>
                    <a:pt x="25" y="26"/>
                    <a:pt x="25" y="26"/>
                  </a:cubicBezTo>
                  <a:cubicBezTo>
                    <a:pt x="23" y="27"/>
                    <a:pt x="20" y="28"/>
                    <a:pt x="17" y="28"/>
                  </a:cubicBezTo>
                  <a:cubicBezTo>
                    <a:pt x="12" y="28"/>
                    <a:pt x="8" y="25"/>
                    <a:pt x="8" y="20"/>
                  </a:cubicBezTo>
                  <a:cubicBezTo>
                    <a:pt x="29" y="20"/>
                    <a:pt x="29" y="20"/>
                    <a:pt x="29" y="20"/>
                  </a:cubicBezTo>
                  <a:cubicBezTo>
                    <a:pt x="29" y="18"/>
                    <a:pt x="29" y="18"/>
                    <a:pt x="29" y="18"/>
                  </a:cubicBezTo>
                  <a:cubicBezTo>
                    <a:pt x="29" y="7"/>
                    <a:pt x="23" y="0"/>
                    <a:pt x="1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7">
              <a:extLst>
                <a:ext uri="{FF2B5EF4-FFF2-40B4-BE49-F238E27FC236}">
                  <a16:creationId xmlns:a16="http://schemas.microsoft.com/office/drawing/2014/main" id="{58CDF65A-B74D-4964-AEE1-EEAEBB095E4B}"/>
                </a:ext>
              </a:extLst>
            </p:cNvPr>
            <p:cNvSpPr>
              <a:spLocks noEditPoints="1"/>
            </p:cNvSpPr>
            <p:nvPr userDrawn="1"/>
          </p:nvSpPr>
          <p:spPr bwMode="auto">
            <a:xfrm>
              <a:off x="1631" y="131"/>
              <a:ext cx="61" cy="72"/>
            </a:xfrm>
            <a:custGeom>
              <a:avLst/>
              <a:gdLst>
                <a:gd name="T0" fmla="*/ 8 w 29"/>
                <a:gd name="T1" fmla="*/ 14 h 34"/>
                <a:gd name="T2" fmla="*/ 15 w 29"/>
                <a:gd name="T3" fmla="*/ 6 h 34"/>
                <a:gd name="T4" fmla="*/ 21 w 29"/>
                <a:gd name="T5" fmla="*/ 14 h 34"/>
                <a:gd name="T6" fmla="*/ 8 w 29"/>
                <a:gd name="T7" fmla="*/ 14 h 34"/>
                <a:gd name="T8" fmla="*/ 15 w 29"/>
                <a:gd name="T9" fmla="*/ 0 h 34"/>
                <a:gd name="T10" fmla="*/ 0 w 29"/>
                <a:gd name="T11" fmla="*/ 17 h 34"/>
                <a:gd name="T12" fmla="*/ 17 w 29"/>
                <a:gd name="T13" fmla="*/ 34 h 34"/>
                <a:gd name="T14" fmla="*/ 28 w 29"/>
                <a:gd name="T15" fmla="*/ 31 h 34"/>
                <a:gd name="T16" fmla="*/ 26 w 29"/>
                <a:gd name="T17" fmla="*/ 26 h 34"/>
                <a:gd name="T18" fmla="*/ 18 w 29"/>
                <a:gd name="T19" fmla="*/ 28 h 34"/>
                <a:gd name="T20" fmla="*/ 9 w 29"/>
                <a:gd name="T21" fmla="*/ 20 h 34"/>
                <a:gd name="T22" fmla="*/ 29 w 29"/>
                <a:gd name="T23" fmla="*/ 20 h 34"/>
                <a:gd name="T24" fmla="*/ 29 w 29"/>
                <a:gd name="T25" fmla="*/ 18 h 34"/>
                <a:gd name="T26" fmla="*/ 15 w 29"/>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4">
                  <a:moveTo>
                    <a:pt x="8" y="14"/>
                  </a:moveTo>
                  <a:cubicBezTo>
                    <a:pt x="9" y="10"/>
                    <a:pt x="11" y="6"/>
                    <a:pt x="15" y="6"/>
                  </a:cubicBezTo>
                  <a:cubicBezTo>
                    <a:pt x="19" y="6"/>
                    <a:pt x="21" y="10"/>
                    <a:pt x="21" y="14"/>
                  </a:cubicBezTo>
                  <a:lnTo>
                    <a:pt x="8" y="14"/>
                  </a:lnTo>
                  <a:close/>
                  <a:moveTo>
                    <a:pt x="15" y="0"/>
                  </a:moveTo>
                  <a:cubicBezTo>
                    <a:pt x="6" y="0"/>
                    <a:pt x="0" y="8"/>
                    <a:pt x="0" y="17"/>
                  </a:cubicBezTo>
                  <a:cubicBezTo>
                    <a:pt x="0" y="26"/>
                    <a:pt x="5" y="34"/>
                    <a:pt x="17" y="34"/>
                  </a:cubicBezTo>
                  <a:cubicBezTo>
                    <a:pt x="21" y="34"/>
                    <a:pt x="25" y="33"/>
                    <a:pt x="28" y="31"/>
                  </a:cubicBezTo>
                  <a:cubicBezTo>
                    <a:pt x="26" y="26"/>
                    <a:pt x="26" y="26"/>
                    <a:pt x="26" y="26"/>
                  </a:cubicBezTo>
                  <a:cubicBezTo>
                    <a:pt x="24" y="27"/>
                    <a:pt x="21" y="28"/>
                    <a:pt x="18" y="28"/>
                  </a:cubicBezTo>
                  <a:cubicBezTo>
                    <a:pt x="12" y="28"/>
                    <a:pt x="9" y="25"/>
                    <a:pt x="9" y="20"/>
                  </a:cubicBezTo>
                  <a:cubicBezTo>
                    <a:pt x="29" y="20"/>
                    <a:pt x="29" y="20"/>
                    <a:pt x="29" y="20"/>
                  </a:cubicBezTo>
                  <a:cubicBezTo>
                    <a:pt x="29" y="18"/>
                    <a:pt x="29" y="18"/>
                    <a:pt x="29" y="18"/>
                  </a:cubicBezTo>
                  <a:cubicBezTo>
                    <a:pt x="29" y="7"/>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8">
              <a:extLst>
                <a:ext uri="{FF2B5EF4-FFF2-40B4-BE49-F238E27FC236}">
                  <a16:creationId xmlns:a16="http://schemas.microsoft.com/office/drawing/2014/main" id="{C8BE295A-28A9-49AC-A4BD-B24FA44A9726}"/>
                </a:ext>
              </a:extLst>
            </p:cNvPr>
            <p:cNvSpPr>
              <a:spLocks/>
            </p:cNvSpPr>
            <p:nvPr userDrawn="1"/>
          </p:nvSpPr>
          <p:spPr bwMode="auto">
            <a:xfrm>
              <a:off x="1771" y="112"/>
              <a:ext cx="50" cy="91"/>
            </a:xfrm>
            <a:custGeom>
              <a:avLst/>
              <a:gdLst>
                <a:gd name="T0" fmla="*/ 14 w 24"/>
                <a:gd name="T1" fmla="*/ 0 h 43"/>
                <a:gd name="T2" fmla="*/ 6 w 24"/>
                <a:gd name="T3" fmla="*/ 2 h 43"/>
                <a:gd name="T4" fmla="*/ 6 w 24"/>
                <a:gd name="T5" fmla="*/ 10 h 43"/>
                <a:gd name="T6" fmla="*/ 0 w 24"/>
                <a:gd name="T7" fmla="*/ 10 h 43"/>
                <a:gd name="T8" fmla="*/ 0 w 24"/>
                <a:gd name="T9" fmla="*/ 16 h 43"/>
                <a:gd name="T10" fmla="*/ 6 w 24"/>
                <a:gd name="T11" fmla="*/ 16 h 43"/>
                <a:gd name="T12" fmla="*/ 6 w 24"/>
                <a:gd name="T13" fmla="*/ 35 h 43"/>
                <a:gd name="T14" fmla="*/ 15 w 24"/>
                <a:gd name="T15" fmla="*/ 43 h 43"/>
                <a:gd name="T16" fmla="*/ 24 w 24"/>
                <a:gd name="T17" fmla="*/ 41 h 43"/>
                <a:gd name="T18" fmla="*/ 22 w 24"/>
                <a:gd name="T19" fmla="*/ 35 h 43"/>
                <a:gd name="T20" fmla="*/ 17 w 24"/>
                <a:gd name="T21" fmla="*/ 37 h 43"/>
                <a:gd name="T22" fmla="*/ 14 w 24"/>
                <a:gd name="T23" fmla="*/ 33 h 43"/>
                <a:gd name="T24" fmla="*/ 14 w 24"/>
                <a:gd name="T25" fmla="*/ 16 h 43"/>
                <a:gd name="T26" fmla="*/ 14 w 24"/>
                <a:gd name="T27" fmla="*/ 16 h 43"/>
                <a:gd name="T28" fmla="*/ 14 w 24"/>
                <a:gd name="T29" fmla="*/ 16 h 43"/>
                <a:gd name="T30" fmla="*/ 17 w 24"/>
                <a:gd name="T31" fmla="*/ 16 h 43"/>
                <a:gd name="T32" fmla="*/ 22 w 24"/>
                <a:gd name="T33" fmla="*/ 13 h 43"/>
                <a:gd name="T34" fmla="*/ 24 w 24"/>
                <a:gd name="T35" fmla="*/ 10 h 43"/>
                <a:gd name="T36" fmla="*/ 24 w 24"/>
                <a:gd name="T37" fmla="*/ 10 h 43"/>
                <a:gd name="T38" fmla="*/ 24 w 24"/>
                <a:gd name="T39" fmla="*/ 10 h 43"/>
                <a:gd name="T40" fmla="*/ 14 w 24"/>
                <a:gd name="T41" fmla="*/ 10 h 43"/>
                <a:gd name="T42" fmla="*/ 14 w 24"/>
                <a:gd name="T43" fmla="*/ 10 h 43"/>
                <a:gd name="T44" fmla="*/ 14 w 24"/>
                <a:gd name="T45" fmla="*/ 10 h 43"/>
                <a:gd name="T46" fmla="*/ 14 w 24"/>
                <a:gd name="T4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 h="43">
                  <a:moveTo>
                    <a:pt x="14" y="0"/>
                  </a:moveTo>
                  <a:cubicBezTo>
                    <a:pt x="6" y="2"/>
                    <a:pt x="6" y="2"/>
                    <a:pt x="6" y="2"/>
                  </a:cubicBezTo>
                  <a:cubicBezTo>
                    <a:pt x="6" y="10"/>
                    <a:pt x="6" y="10"/>
                    <a:pt x="6" y="10"/>
                  </a:cubicBezTo>
                  <a:cubicBezTo>
                    <a:pt x="0" y="10"/>
                    <a:pt x="0" y="10"/>
                    <a:pt x="0" y="10"/>
                  </a:cubicBezTo>
                  <a:cubicBezTo>
                    <a:pt x="0" y="16"/>
                    <a:pt x="0" y="16"/>
                    <a:pt x="0" y="16"/>
                  </a:cubicBezTo>
                  <a:cubicBezTo>
                    <a:pt x="6" y="16"/>
                    <a:pt x="6" y="16"/>
                    <a:pt x="6" y="16"/>
                  </a:cubicBezTo>
                  <a:cubicBezTo>
                    <a:pt x="6" y="35"/>
                    <a:pt x="6" y="35"/>
                    <a:pt x="6" y="35"/>
                  </a:cubicBezTo>
                  <a:cubicBezTo>
                    <a:pt x="6" y="40"/>
                    <a:pt x="9" y="43"/>
                    <a:pt x="15" y="43"/>
                  </a:cubicBezTo>
                  <a:cubicBezTo>
                    <a:pt x="18" y="43"/>
                    <a:pt x="22" y="42"/>
                    <a:pt x="24" y="41"/>
                  </a:cubicBezTo>
                  <a:cubicBezTo>
                    <a:pt x="22" y="35"/>
                    <a:pt x="22" y="35"/>
                    <a:pt x="22" y="35"/>
                  </a:cubicBezTo>
                  <a:cubicBezTo>
                    <a:pt x="21" y="36"/>
                    <a:pt x="19" y="37"/>
                    <a:pt x="17" y="37"/>
                  </a:cubicBezTo>
                  <a:cubicBezTo>
                    <a:pt x="15" y="37"/>
                    <a:pt x="14" y="36"/>
                    <a:pt x="14" y="33"/>
                  </a:cubicBezTo>
                  <a:cubicBezTo>
                    <a:pt x="14" y="16"/>
                    <a:pt x="14" y="16"/>
                    <a:pt x="14" y="16"/>
                  </a:cubicBezTo>
                  <a:cubicBezTo>
                    <a:pt x="14" y="16"/>
                    <a:pt x="14" y="16"/>
                    <a:pt x="14" y="16"/>
                  </a:cubicBezTo>
                  <a:cubicBezTo>
                    <a:pt x="14" y="16"/>
                    <a:pt x="14" y="16"/>
                    <a:pt x="14" y="16"/>
                  </a:cubicBezTo>
                  <a:cubicBezTo>
                    <a:pt x="17" y="16"/>
                    <a:pt x="17" y="16"/>
                    <a:pt x="17" y="16"/>
                  </a:cubicBezTo>
                  <a:cubicBezTo>
                    <a:pt x="20" y="16"/>
                    <a:pt x="22" y="14"/>
                    <a:pt x="22" y="13"/>
                  </a:cubicBezTo>
                  <a:cubicBezTo>
                    <a:pt x="24" y="10"/>
                    <a:pt x="24" y="10"/>
                    <a:pt x="24" y="10"/>
                  </a:cubicBezTo>
                  <a:cubicBezTo>
                    <a:pt x="24" y="10"/>
                    <a:pt x="24" y="10"/>
                    <a:pt x="24" y="10"/>
                  </a:cubicBezTo>
                  <a:cubicBezTo>
                    <a:pt x="24" y="10"/>
                    <a:pt x="24" y="10"/>
                    <a:pt x="24" y="10"/>
                  </a:cubicBezTo>
                  <a:cubicBezTo>
                    <a:pt x="14" y="10"/>
                    <a:pt x="14" y="10"/>
                    <a:pt x="14" y="10"/>
                  </a:cubicBezTo>
                  <a:cubicBezTo>
                    <a:pt x="14" y="10"/>
                    <a:pt x="14" y="10"/>
                    <a:pt x="14" y="10"/>
                  </a:cubicBezTo>
                  <a:cubicBezTo>
                    <a:pt x="14" y="10"/>
                    <a:pt x="14" y="10"/>
                    <a:pt x="14" y="10"/>
                  </a:cubicBezTo>
                  <a:lnTo>
                    <a:pt x="14"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9">
              <a:extLst>
                <a:ext uri="{FF2B5EF4-FFF2-40B4-BE49-F238E27FC236}">
                  <a16:creationId xmlns:a16="http://schemas.microsoft.com/office/drawing/2014/main" id="{3165C417-6357-4F29-B0B0-81EC50DB58E0}"/>
                </a:ext>
              </a:extLst>
            </p:cNvPr>
            <p:cNvSpPr>
              <a:spLocks/>
            </p:cNvSpPr>
            <p:nvPr userDrawn="1"/>
          </p:nvSpPr>
          <p:spPr bwMode="auto">
            <a:xfrm>
              <a:off x="1275" y="131"/>
              <a:ext cx="52" cy="72"/>
            </a:xfrm>
            <a:custGeom>
              <a:avLst/>
              <a:gdLst>
                <a:gd name="T0" fmla="*/ 14 w 25"/>
                <a:gd name="T1" fmla="*/ 0 h 34"/>
                <a:gd name="T2" fmla="*/ 2 w 25"/>
                <a:gd name="T3" fmla="*/ 10 h 34"/>
                <a:gd name="T4" fmla="*/ 17 w 25"/>
                <a:gd name="T5" fmla="*/ 24 h 34"/>
                <a:gd name="T6" fmla="*/ 11 w 25"/>
                <a:gd name="T7" fmla="*/ 28 h 34"/>
                <a:gd name="T8" fmla="*/ 2 w 25"/>
                <a:gd name="T9" fmla="*/ 25 h 34"/>
                <a:gd name="T10" fmla="*/ 2 w 25"/>
                <a:gd name="T11" fmla="*/ 26 h 34"/>
                <a:gd name="T12" fmla="*/ 0 w 25"/>
                <a:gd name="T13" fmla="*/ 32 h 34"/>
                <a:gd name="T14" fmla="*/ 12 w 25"/>
                <a:gd name="T15" fmla="*/ 34 h 34"/>
                <a:gd name="T16" fmla="*/ 25 w 25"/>
                <a:gd name="T17" fmla="*/ 24 h 34"/>
                <a:gd name="T18" fmla="*/ 10 w 25"/>
                <a:gd name="T19" fmla="*/ 10 h 34"/>
                <a:gd name="T20" fmla="*/ 14 w 25"/>
                <a:gd name="T21" fmla="*/ 7 h 34"/>
                <a:gd name="T22" fmla="*/ 22 w 25"/>
                <a:gd name="T23" fmla="*/ 8 h 34"/>
                <a:gd name="T24" fmla="*/ 24 w 25"/>
                <a:gd name="T25" fmla="*/ 2 h 34"/>
                <a:gd name="T26" fmla="*/ 24 w 25"/>
                <a:gd name="T27" fmla="*/ 2 h 34"/>
                <a:gd name="T28" fmla="*/ 14 w 25"/>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34">
                  <a:moveTo>
                    <a:pt x="14" y="0"/>
                  </a:moveTo>
                  <a:cubicBezTo>
                    <a:pt x="6" y="0"/>
                    <a:pt x="2" y="4"/>
                    <a:pt x="2" y="10"/>
                  </a:cubicBezTo>
                  <a:cubicBezTo>
                    <a:pt x="2" y="21"/>
                    <a:pt x="17" y="19"/>
                    <a:pt x="17" y="24"/>
                  </a:cubicBezTo>
                  <a:cubicBezTo>
                    <a:pt x="17" y="27"/>
                    <a:pt x="15" y="28"/>
                    <a:pt x="11" y="28"/>
                  </a:cubicBezTo>
                  <a:cubicBezTo>
                    <a:pt x="8" y="28"/>
                    <a:pt x="5" y="27"/>
                    <a:pt x="2" y="25"/>
                  </a:cubicBezTo>
                  <a:cubicBezTo>
                    <a:pt x="2" y="26"/>
                    <a:pt x="2" y="26"/>
                    <a:pt x="2" y="26"/>
                  </a:cubicBezTo>
                  <a:cubicBezTo>
                    <a:pt x="0" y="32"/>
                    <a:pt x="0" y="32"/>
                    <a:pt x="0" y="32"/>
                  </a:cubicBezTo>
                  <a:cubicBezTo>
                    <a:pt x="3" y="33"/>
                    <a:pt x="7" y="34"/>
                    <a:pt x="12" y="34"/>
                  </a:cubicBezTo>
                  <a:cubicBezTo>
                    <a:pt x="19" y="34"/>
                    <a:pt x="25" y="31"/>
                    <a:pt x="25" y="24"/>
                  </a:cubicBezTo>
                  <a:cubicBezTo>
                    <a:pt x="25" y="13"/>
                    <a:pt x="10" y="15"/>
                    <a:pt x="10" y="10"/>
                  </a:cubicBezTo>
                  <a:cubicBezTo>
                    <a:pt x="10" y="7"/>
                    <a:pt x="12" y="7"/>
                    <a:pt x="14" y="7"/>
                  </a:cubicBezTo>
                  <a:cubicBezTo>
                    <a:pt x="17" y="7"/>
                    <a:pt x="20" y="7"/>
                    <a:pt x="22" y="8"/>
                  </a:cubicBezTo>
                  <a:cubicBezTo>
                    <a:pt x="24" y="2"/>
                    <a:pt x="24" y="2"/>
                    <a:pt x="24" y="2"/>
                  </a:cubicBezTo>
                  <a:cubicBezTo>
                    <a:pt x="24" y="2"/>
                    <a:pt x="24" y="2"/>
                    <a:pt x="24" y="2"/>
                  </a:cubicBezTo>
                  <a:cubicBezTo>
                    <a:pt x="21" y="1"/>
                    <a:pt x="18" y="0"/>
                    <a:pt x="1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0">
              <a:extLst>
                <a:ext uri="{FF2B5EF4-FFF2-40B4-BE49-F238E27FC236}">
                  <a16:creationId xmlns:a16="http://schemas.microsoft.com/office/drawing/2014/main" id="{FB9CFCDE-C003-40D5-A110-61A2EF1BBF3A}"/>
                </a:ext>
              </a:extLst>
            </p:cNvPr>
            <p:cNvSpPr>
              <a:spLocks/>
            </p:cNvSpPr>
            <p:nvPr userDrawn="1"/>
          </p:nvSpPr>
          <p:spPr bwMode="auto">
            <a:xfrm>
              <a:off x="1402" y="131"/>
              <a:ext cx="50" cy="72"/>
            </a:xfrm>
            <a:custGeom>
              <a:avLst/>
              <a:gdLst>
                <a:gd name="T0" fmla="*/ 13 w 24"/>
                <a:gd name="T1" fmla="*/ 0 h 34"/>
                <a:gd name="T2" fmla="*/ 1 w 24"/>
                <a:gd name="T3" fmla="*/ 10 h 34"/>
                <a:gd name="T4" fmla="*/ 16 w 24"/>
                <a:gd name="T5" fmla="*/ 24 h 34"/>
                <a:gd name="T6" fmla="*/ 10 w 24"/>
                <a:gd name="T7" fmla="*/ 28 h 34"/>
                <a:gd name="T8" fmla="*/ 2 w 24"/>
                <a:gd name="T9" fmla="*/ 25 h 34"/>
                <a:gd name="T10" fmla="*/ 0 w 24"/>
                <a:gd name="T11" fmla="*/ 32 h 34"/>
                <a:gd name="T12" fmla="*/ 11 w 24"/>
                <a:gd name="T13" fmla="*/ 34 h 34"/>
                <a:gd name="T14" fmla="*/ 24 w 24"/>
                <a:gd name="T15" fmla="*/ 24 h 34"/>
                <a:gd name="T16" fmla="*/ 9 w 24"/>
                <a:gd name="T17" fmla="*/ 10 h 34"/>
                <a:gd name="T18" fmla="*/ 13 w 24"/>
                <a:gd name="T19" fmla="*/ 7 h 34"/>
                <a:gd name="T20" fmla="*/ 21 w 24"/>
                <a:gd name="T21" fmla="*/ 8 h 34"/>
                <a:gd name="T22" fmla="*/ 23 w 24"/>
                <a:gd name="T23" fmla="*/ 2 h 34"/>
                <a:gd name="T24" fmla="*/ 23 w 24"/>
                <a:gd name="T25" fmla="*/ 2 h 34"/>
                <a:gd name="T26" fmla="*/ 13 w 2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4">
                  <a:moveTo>
                    <a:pt x="13" y="0"/>
                  </a:moveTo>
                  <a:cubicBezTo>
                    <a:pt x="5" y="0"/>
                    <a:pt x="1" y="4"/>
                    <a:pt x="1" y="10"/>
                  </a:cubicBezTo>
                  <a:cubicBezTo>
                    <a:pt x="1" y="21"/>
                    <a:pt x="16" y="19"/>
                    <a:pt x="16" y="24"/>
                  </a:cubicBezTo>
                  <a:cubicBezTo>
                    <a:pt x="16" y="27"/>
                    <a:pt x="14" y="28"/>
                    <a:pt x="10" y="28"/>
                  </a:cubicBezTo>
                  <a:cubicBezTo>
                    <a:pt x="7" y="28"/>
                    <a:pt x="4" y="27"/>
                    <a:pt x="2" y="25"/>
                  </a:cubicBezTo>
                  <a:cubicBezTo>
                    <a:pt x="0" y="32"/>
                    <a:pt x="0" y="32"/>
                    <a:pt x="0" y="32"/>
                  </a:cubicBezTo>
                  <a:cubicBezTo>
                    <a:pt x="3" y="33"/>
                    <a:pt x="6" y="34"/>
                    <a:pt x="11" y="34"/>
                  </a:cubicBezTo>
                  <a:cubicBezTo>
                    <a:pt x="18" y="34"/>
                    <a:pt x="24" y="31"/>
                    <a:pt x="24" y="24"/>
                  </a:cubicBezTo>
                  <a:cubicBezTo>
                    <a:pt x="24" y="13"/>
                    <a:pt x="9" y="15"/>
                    <a:pt x="9" y="10"/>
                  </a:cubicBezTo>
                  <a:cubicBezTo>
                    <a:pt x="9" y="7"/>
                    <a:pt x="11" y="7"/>
                    <a:pt x="13" y="7"/>
                  </a:cubicBezTo>
                  <a:cubicBezTo>
                    <a:pt x="16" y="7"/>
                    <a:pt x="19" y="7"/>
                    <a:pt x="21" y="8"/>
                  </a:cubicBezTo>
                  <a:cubicBezTo>
                    <a:pt x="23" y="2"/>
                    <a:pt x="23" y="2"/>
                    <a:pt x="23" y="2"/>
                  </a:cubicBezTo>
                  <a:cubicBezTo>
                    <a:pt x="23" y="2"/>
                    <a:pt x="23" y="2"/>
                    <a:pt x="23" y="2"/>
                  </a:cubicBezTo>
                  <a:cubicBezTo>
                    <a:pt x="20" y="1"/>
                    <a:pt x="17"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1">
              <a:extLst>
                <a:ext uri="{FF2B5EF4-FFF2-40B4-BE49-F238E27FC236}">
                  <a16:creationId xmlns:a16="http://schemas.microsoft.com/office/drawing/2014/main" id="{F699172E-08D7-46C6-97F4-0B96FCC1F425}"/>
                </a:ext>
              </a:extLst>
            </p:cNvPr>
            <p:cNvSpPr>
              <a:spLocks/>
            </p:cNvSpPr>
            <p:nvPr userDrawn="1"/>
          </p:nvSpPr>
          <p:spPr bwMode="auto">
            <a:xfrm>
              <a:off x="1459" y="131"/>
              <a:ext cx="50" cy="72"/>
            </a:xfrm>
            <a:custGeom>
              <a:avLst/>
              <a:gdLst>
                <a:gd name="T0" fmla="*/ 13 w 24"/>
                <a:gd name="T1" fmla="*/ 0 h 34"/>
                <a:gd name="T2" fmla="*/ 1 w 24"/>
                <a:gd name="T3" fmla="*/ 10 h 34"/>
                <a:gd name="T4" fmla="*/ 16 w 24"/>
                <a:gd name="T5" fmla="*/ 24 h 34"/>
                <a:gd name="T6" fmla="*/ 11 w 24"/>
                <a:gd name="T7" fmla="*/ 28 h 34"/>
                <a:gd name="T8" fmla="*/ 2 w 24"/>
                <a:gd name="T9" fmla="*/ 25 h 34"/>
                <a:gd name="T10" fmla="*/ 0 w 24"/>
                <a:gd name="T11" fmla="*/ 32 h 34"/>
                <a:gd name="T12" fmla="*/ 11 w 24"/>
                <a:gd name="T13" fmla="*/ 34 h 34"/>
                <a:gd name="T14" fmla="*/ 24 w 24"/>
                <a:gd name="T15" fmla="*/ 24 h 34"/>
                <a:gd name="T16" fmla="*/ 9 w 24"/>
                <a:gd name="T17" fmla="*/ 10 h 34"/>
                <a:gd name="T18" fmla="*/ 14 w 24"/>
                <a:gd name="T19" fmla="*/ 7 h 34"/>
                <a:gd name="T20" fmla="*/ 21 w 24"/>
                <a:gd name="T21" fmla="*/ 8 h 34"/>
                <a:gd name="T22" fmla="*/ 23 w 24"/>
                <a:gd name="T23" fmla="*/ 2 h 34"/>
                <a:gd name="T24" fmla="*/ 23 w 24"/>
                <a:gd name="T25" fmla="*/ 2 h 34"/>
                <a:gd name="T26" fmla="*/ 13 w 2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4">
                  <a:moveTo>
                    <a:pt x="13" y="0"/>
                  </a:moveTo>
                  <a:cubicBezTo>
                    <a:pt x="6" y="0"/>
                    <a:pt x="1" y="4"/>
                    <a:pt x="1" y="10"/>
                  </a:cubicBezTo>
                  <a:cubicBezTo>
                    <a:pt x="1" y="21"/>
                    <a:pt x="16" y="19"/>
                    <a:pt x="16" y="24"/>
                  </a:cubicBezTo>
                  <a:cubicBezTo>
                    <a:pt x="16" y="27"/>
                    <a:pt x="14" y="28"/>
                    <a:pt x="11" y="28"/>
                  </a:cubicBezTo>
                  <a:cubicBezTo>
                    <a:pt x="7" y="28"/>
                    <a:pt x="4" y="27"/>
                    <a:pt x="2" y="25"/>
                  </a:cubicBezTo>
                  <a:cubicBezTo>
                    <a:pt x="0" y="32"/>
                    <a:pt x="0" y="32"/>
                    <a:pt x="0" y="32"/>
                  </a:cubicBezTo>
                  <a:cubicBezTo>
                    <a:pt x="3" y="33"/>
                    <a:pt x="7" y="34"/>
                    <a:pt x="11" y="34"/>
                  </a:cubicBezTo>
                  <a:cubicBezTo>
                    <a:pt x="18" y="34"/>
                    <a:pt x="24" y="31"/>
                    <a:pt x="24" y="24"/>
                  </a:cubicBezTo>
                  <a:cubicBezTo>
                    <a:pt x="24" y="13"/>
                    <a:pt x="9" y="15"/>
                    <a:pt x="9" y="10"/>
                  </a:cubicBezTo>
                  <a:cubicBezTo>
                    <a:pt x="9" y="7"/>
                    <a:pt x="11" y="7"/>
                    <a:pt x="14" y="7"/>
                  </a:cubicBezTo>
                  <a:cubicBezTo>
                    <a:pt x="17" y="7"/>
                    <a:pt x="19" y="7"/>
                    <a:pt x="21" y="8"/>
                  </a:cubicBezTo>
                  <a:cubicBezTo>
                    <a:pt x="23" y="2"/>
                    <a:pt x="23" y="2"/>
                    <a:pt x="23" y="2"/>
                  </a:cubicBezTo>
                  <a:cubicBezTo>
                    <a:pt x="23" y="2"/>
                    <a:pt x="23" y="2"/>
                    <a:pt x="23" y="2"/>
                  </a:cubicBezTo>
                  <a:cubicBezTo>
                    <a:pt x="20" y="1"/>
                    <a:pt x="17"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2">
              <a:extLst>
                <a:ext uri="{FF2B5EF4-FFF2-40B4-BE49-F238E27FC236}">
                  <a16:creationId xmlns:a16="http://schemas.microsoft.com/office/drawing/2014/main" id="{EB8C754C-F5A3-4704-A15B-57978541F08A}"/>
                </a:ext>
              </a:extLst>
            </p:cNvPr>
            <p:cNvSpPr>
              <a:spLocks/>
            </p:cNvSpPr>
            <p:nvPr userDrawn="1"/>
          </p:nvSpPr>
          <p:spPr bwMode="auto">
            <a:xfrm>
              <a:off x="1221" y="131"/>
              <a:ext cx="50" cy="72"/>
            </a:xfrm>
            <a:custGeom>
              <a:avLst/>
              <a:gdLst>
                <a:gd name="T0" fmla="*/ 13 w 24"/>
                <a:gd name="T1" fmla="*/ 0 h 34"/>
                <a:gd name="T2" fmla="*/ 0 w 24"/>
                <a:gd name="T3" fmla="*/ 10 h 34"/>
                <a:gd name="T4" fmla="*/ 16 w 24"/>
                <a:gd name="T5" fmla="*/ 24 h 34"/>
                <a:gd name="T6" fmla="*/ 10 w 24"/>
                <a:gd name="T7" fmla="*/ 28 h 34"/>
                <a:gd name="T8" fmla="*/ 1 w 24"/>
                <a:gd name="T9" fmla="*/ 25 h 34"/>
                <a:gd name="T10" fmla="*/ 1 w 24"/>
                <a:gd name="T11" fmla="*/ 25 h 34"/>
                <a:gd name="T12" fmla="*/ 4 w 24"/>
                <a:gd name="T13" fmla="*/ 34 h 34"/>
                <a:gd name="T14" fmla="*/ 11 w 24"/>
                <a:gd name="T15" fmla="*/ 34 h 34"/>
                <a:gd name="T16" fmla="*/ 24 w 24"/>
                <a:gd name="T17" fmla="*/ 24 h 34"/>
                <a:gd name="T18" fmla="*/ 9 w 24"/>
                <a:gd name="T19" fmla="*/ 10 h 34"/>
                <a:gd name="T20" fmla="*/ 13 w 24"/>
                <a:gd name="T21" fmla="*/ 7 h 34"/>
                <a:gd name="T22" fmla="*/ 21 w 24"/>
                <a:gd name="T23" fmla="*/ 8 h 34"/>
                <a:gd name="T24" fmla="*/ 22 w 24"/>
                <a:gd name="T25" fmla="*/ 2 h 34"/>
                <a:gd name="T26" fmla="*/ 22 w 24"/>
                <a:gd name="T27" fmla="*/ 2 h 34"/>
                <a:gd name="T28" fmla="*/ 13 w 24"/>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34">
                  <a:moveTo>
                    <a:pt x="13" y="0"/>
                  </a:moveTo>
                  <a:cubicBezTo>
                    <a:pt x="5" y="0"/>
                    <a:pt x="0" y="4"/>
                    <a:pt x="0" y="10"/>
                  </a:cubicBezTo>
                  <a:cubicBezTo>
                    <a:pt x="0" y="21"/>
                    <a:pt x="16" y="19"/>
                    <a:pt x="16" y="24"/>
                  </a:cubicBezTo>
                  <a:cubicBezTo>
                    <a:pt x="16" y="27"/>
                    <a:pt x="13" y="28"/>
                    <a:pt x="10" y="28"/>
                  </a:cubicBezTo>
                  <a:cubicBezTo>
                    <a:pt x="7" y="28"/>
                    <a:pt x="4" y="27"/>
                    <a:pt x="1" y="25"/>
                  </a:cubicBezTo>
                  <a:cubicBezTo>
                    <a:pt x="1" y="25"/>
                    <a:pt x="1" y="25"/>
                    <a:pt x="1" y="25"/>
                  </a:cubicBezTo>
                  <a:cubicBezTo>
                    <a:pt x="4" y="34"/>
                    <a:pt x="4" y="34"/>
                    <a:pt x="4" y="34"/>
                  </a:cubicBezTo>
                  <a:cubicBezTo>
                    <a:pt x="6" y="34"/>
                    <a:pt x="8" y="34"/>
                    <a:pt x="11" y="34"/>
                  </a:cubicBezTo>
                  <a:cubicBezTo>
                    <a:pt x="18" y="34"/>
                    <a:pt x="24" y="31"/>
                    <a:pt x="24" y="24"/>
                  </a:cubicBezTo>
                  <a:cubicBezTo>
                    <a:pt x="24" y="13"/>
                    <a:pt x="9" y="15"/>
                    <a:pt x="9" y="10"/>
                  </a:cubicBezTo>
                  <a:cubicBezTo>
                    <a:pt x="9" y="7"/>
                    <a:pt x="10" y="7"/>
                    <a:pt x="13" y="7"/>
                  </a:cubicBezTo>
                  <a:cubicBezTo>
                    <a:pt x="16" y="7"/>
                    <a:pt x="18" y="7"/>
                    <a:pt x="21" y="8"/>
                  </a:cubicBezTo>
                  <a:cubicBezTo>
                    <a:pt x="22" y="2"/>
                    <a:pt x="22" y="2"/>
                    <a:pt x="22" y="2"/>
                  </a:cubicBezTo>
                  <a:cubicBezTo>
                    <a:pt x="22" y="2"/>
                    <a:pt x="22" y="2"/>
                    <a:pt x="22" y="2"/>
                  </a:cubicBezTo>
                  <a:cubicBezTo>
                    <a:pt x="20" y="1"/>
                    <a:pt x="16"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3">
              <a:extLst>
                <a:ext uri="{FF2B5EF4-FFF2-40B4-BE49-F238E27FC236}">
                  <a16:creationId xmlns:a16="http://schemas.microsoft.com/office/drawing/2014/main" id="{87584780-228F-4331-A549-DB8EE5821A4C}"/>
                </a:ext>
              </a:extLst>
            </p:cNvPr>
            <p:cNvSpPr>
              <a:spLocks/>
            </p:cNvSpPr>
            <p:nvPr userDrawn="1"/>
          </p:nvSpPr>
          <p:spPr bwMode="auto">
            <a:xfrm>
              <a:off x="1519" y="131"/>
              <a:ext cx="104" cy="72"/>
            </a:xfrm>
            <a:custGeom>
              <a:avLst/>
              <a:gdLst>
                <a:gd name="T0" fmla="*/ 0 w 50"/>
                <a:gd name="T1" fmla="*/ 0 h 34"/>
                <a:gd name="T2" fmla="*/ 0 w 50"/>
                <a:gd name="T3" fmla="*/ 0 h 34"/>
                <a:gd name="T4" fmla="*/ 0 w 50"/>
                <a:gd name="T5" fmla="*/ 18 h 34"/>
                <a:gd name="T6" fmla="*/ 0 w 50"/>
                <a:gd name="T7" fmla="*/ 34 h 34"/>
                <a:gd name="T8" fmla="*/ 8 w 50"/>
                <a:gd name="T9" fmla="*/ 34 h 34"/>
                <a:gd name="T10" fmla="*/ 8 w 50"/>
                <a:gd name="T11" fmla="*/ 11 h 34"/>
                <a:gd name="T12" fmla="*/ 16 w 50"/>
                <a:gd name="T13" fmla="*/ 7 h 34"/>
                <a:gd name="T14" fmla="*/ 21 w 50"/>
                <a:gd name="T15" fmla="*/ 14 h 34"/>
                <a:gd name="T16" fmla="*/ 21 w 50"/>
                <a:gd name="T17" fmla="*/ 34 h 34"/>
                <a:gd name="T18" fmla="*/ 29 w 50"/>
                <a:gd name="T19" fmla="*/ 34 h 34"/>
                <a:gd name="T20" fmla="*/ 29 w 50"/>
                <a:gd name="T21" fmla="*/ 12 h 34"/>
                <a:gd name="T22" fmla="*/ 29 w 50"/>
                <a:gd name="T23" fmla="*/ 11 h 34"/>
                <a:gd name="T24" fmla="*/ 37 w 50"/>
                <a:gd name="T25" fmla="*/ 7 h 34"/>
                <a:gd name="T26" fmla="*/ 42 w 50"/>
                <a:gd name="T27" fmla="*/ 14 h 34"/>
                <a:gd name="T28" fmla="*/ 42 w 50"/>
                <a:gd name="T29" fmla="*/ 34 h 34"/>
                <a:gd name="T30" fmla="*/ 50 w 50"/>
                <a:gd name="T31" fmla="*/ 34 h 34"/>
                <a:gd name="T32" fmla="*/ 50 w 50"/>
                <a:gd name="T33" fmla="*/ 12 h 34"/>
                <a:gd name="T34" fmla="*/ 39 w 50"/>
                <a:gd name="T35" fmla="*/ 0 h 34"/>
                <a:gd name="T36" fmla="*/ 27 w 50"/>
                <a:gd name="T37" fmla="*/ 5 h 34"/>
                <a:gd name="T38" fmla="*/ 18 w 50"/>
                <a:gd name="T39" fmla="*/ 0 h 34"/>
                <a:gd name="T40" fmla="*/ 7 w 50"/>
                <a:gd name="T41" fmla="*/ 5 h 34"/>
                <a:gd name="T42" fmla="*/ 7 w 50"/>
                <a:gd name="T43" fmla="*/ 5 h 34"/>
                <a:gd name="T44" fmla="*/ 4 w 50"/>
                <a:gd name="T45" fmla="*/ 2 h 34"/>
                <a:gd name="T46" fmla="*/ 0 w 50"/>
                <a:gd name="T4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34">
                  <a:moveTo>
                    <a:pt x="0" y="0"/>
                  </a:moveTo>
                  <a:cubicBezTo>
                    <a:pt x="0" y="0"/>
                    <a:pt x="0" y="0"/>
                    <a:pt x="0" y="0"/>
                  </a:cubicBezTo>
                  <a:cubicBezTo>
                    <a:pt x="0" y="18"/>
                    <a:pt x="0" y="18"/>
                    <a:pt x="0" y="18"/>
                  </a:cubicBezTo>
                  <a:cubicBezTo>
                    <a:pt x="0" y="34"/>
                    <a:pt x="0" y="34"/>
                    <a:pt x="0" y="34"/>
                  </a:cubicBezTo>
                  <a:cubicBezTo>
                    <a:pt x="8" y="34"/>
                    <a:pt x="8" y="34"/>
                    <a:pt x="8" y="34"/>
                  </a:cubicBezTo>
                  <a:cubicBezTo>
                    <a:pt x="8" y="11"/>
                    <a:pt x="8" y="11"/>
                    <a:pt x="8" y="11"/>
                  </a:cubicBezTo>
                  <a:cubicBezTo>
                    <a:pt x="10" y="9"/>
                    <a:pt x="13" y="7"/>
                    <a:pt x="16" y="7"/>
                  </a:cubicBezTo>
                  <a:cubicBezTo>
                    <a:pt x="20" y="7"/>
                    <a:pt x="21" y="10"/>
                    <a:pt x="21" y="14"/>
                  </a:cubicBezTo>
                  <a:cubicBezTo>
                    <a:pt x="21" y="34"/>
                    <a:pt x="21" y="34"/>
                    <a:pt x="21" y="34"/>
                  </a:cubicBezTo>
                  <a:cubicBezTo>
                    <a:pt x="29" y="34"/>
                    <a:pt x="29" y="34"/>
                    <a:pt x="29" y="34"/>
                  </a:cubicBezTo>
                  <a:cubicBezTo>
                    <a:pt x="29" y="12"/>
                    <a:pt x="29" y="12"/>
                    <a:pt x="29" y="12"/>
                  </a:cubicBezTo>
                  <a:cubicBezTo>
                    <a:pt x="29" y="11"/>
                    <a:pt x="29" y="11"/>
                    <a:pt x="29" y="11"/>
                  </a:cubicBezTo>
                  <a:cubicBezTo>
                    <a:pt x="31" y="9"/>
                    <a:pt x="34" y="7"/>
                    <a:pt x="37" y="7"/>
                  </a:cubicBezTo>
                  <a:cubicBezTo>
                    <a:pt x="41" y="7"/>
                    <a:pt x="42" y="10"/>
                    <a:pt x="42" y="14"/>
                  </a:cubicBezTo>
                  <a:cubicBezTo>
                    <a:pt x="42" y="34"/>
                    <a:pt x="42" y="34"/>
                    <a:pt x="42" y="34"/>
                  </a:cubicBezTo>
                  <a:cubicBezTo>
                    <a:pt x="50" y="34"/>
                    <a:pt x="50" y="34"/>
                    <a:pt x="50" y="34"/>
                  </a:cubicBezTo>
                  <a:cubicBezTo>
                    <a:pt x="50" y="12"/>
                    <a:pt x="50" y="12"/>
                    <a:pt x="50" y="12"/>
                  </a:cubicBezTo>
                  <a:cubicBezTo>
                    <a:pt x="50" y="3"/>
                    <a:pt x="45" y="0"/>
                    <a:pt x="39" y="0"/>
                  </a:cubicBezTo>
                  <a:cubicBezTo>
                    <a:pt x="35" y="0"/>
                    <a:pt x="31" y="2"/>
                    <a:pt x="27" y="5"/>
                  </a:cubicBezTo>
                  <a:cubicBezTo>
                    <a:pt x="26" y="2"/>
                    <a:pt x="22" y="0"/>
                    <a:pt x="18" y="0"/>
                  </a:cubicBezTo>
                  <a:cubicBezTo>
                    <a:pt x="14" y="0"/>
                    <a:pt x="11" y="2"/>
                    <a:pt x="7" y="5"/>
                  </a:cubicBezTo>
                  <a:cubicBezTo>
                    <a:pt x="7" y="5"/>
                    <a:pt x="7" y="5"/>
                    <a:pt x="7" y="5"/>
                  </a:cubicBezTo>
                  <a:cubicBezTo>
                    <a:pt x="6" y="3"/>
                    <a:pt x="5" y="2"/>
                    <a:pt x="4"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4">
              <a:extLst>
                <a:ext uri="{FF2B5EF4-FFF2-40B4-BE49-F238E27FC236}">
                  <a16:creationId xmlns:a16="http://schemas.microsoft.com/office/drawing/2014/main" id="{5A22E929-770F-404E-BFBA-19140523F262}"/>
                </a:ext>
              </a:extLst>
            </p:cNvPr>
            <p:cNvSpPr>
              <a:spLocks/>
            </p:cNvSpPr>
            <p:nvPr userDrawn="1"/>
          </p:nvSpPr>
          <p:spPr bwMode="auto">
            <a:xfrm>
              <a:off x="1702" y="131"/>
              <a:ext cx="63" cy="72"/>
            </a:xfrm>
            <a:custGeom>
              <a:avLst/>
              <a:gdLst>
                <a:gd name="T0" fmla="*/ 0 w 30"/>
                <a:gd name="T1" fmla="*/ 0 h 34"/>
                <a:gd name="T2" fmla="*/ 0 w 30"/>
                <a:gd name="T3" fmla="*/ 0 h 34"/>
                <a:gd name="T4" fmla="*/ 0 w 30"/>
                <a:gd name="T5" fmla="*/ 18 h 34"/>
                <a:gd name="T6" fmla="*/ 0 w 30"/>
                <a:gd name="T7" fmla="*/ 34 h 34"/>
                <a:gd name="T8" fmla="*/ 8 w 30"/>
                <a:gd name="T9" fmla="*/ 34 h 34"/>
                <a:gd name="T10" fmla="*/ 8 w 30"/>
                <a:gd name="T11" fmla="*/ 11 h 34"/>
                <a:gd name="T12" fmla="*/ 16 w 30"/>
                <a:gd name="T13" fmla="*/ 7 h 34"/>
                <a:gd name="T14" fmla="*/ 21 w 30"/>
                <a:gd name="T15" fmla="*/ 15 h 34"/>
                <a:gd name="T16" fmla="*/ 21 w 30"/>
                <a:gd name="T17" fmla="*/ 34 h 34"/>
                <a:gd name="T18" fmla="*/ 30 w 30"/>
                <a:gd name="T19" fmla="*/ 34 h 34"/>
                <a:gd name="T20" fmla="*/ 30 w 30"/>
                <a:gd name="T21" fmla="*/ 12 h 34"/>
                <a:gd name="T22" fmla="*/ 19 w 30"/>
                <a:gd name="T23" fmla="*/ 0 h 34"/>
                <a:gd name="T24" fmla="*/ 8 w 30"/>
                <a:gd name="T25" fmla="*/ 5 h 34"/>
                <a:gd name="T26" fmla="*/ 7 w 30"/>
                <a:gd name="T27" fmla="*/ 5 h 34"/>
                <a:gd name="T28" fmla="*/ 4 w 30"/>
                <a:gd name="T29" fmla="*/ 2 h 34"/>
                <a:gd name="T30" fmla="*/ 0 w 30"/>
                <a:gd name="T3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4">
                  <a:moveTo>
                    <a:pt x="0" y="0"/>
                  </a:moveTo>
                  <a:cubicBezTo>
                    <a:pt x="0" y="0"/>
                    <a:pt x="0" y="0"/>
                    <a:pt x="0" y="0"/>
                  </a:cubicBezTo>
                  <a:cubicBezTo>
                    <a:pt x="0" y="18"/>
                    <a:pt x="0" y="18"/>
                    <a:pt x="0" y="18"/>
                  </a:cubicBezTo>
                  <a:cubicBezTo>
                    <a:pt x="0" y="34"/>
                    <a:pt x="0" y="34"/>
                    <a:pt x="0" y="34"/>
                  </a:cubicBezTo>
                  <a:cubicBezTo>
                    <a:pt x="8" y="34"/>
                    <a:pt x="8" y="34"/>
                    <a:pt x="8" y="34"/>
                  </a:cubicBezTo>
                  <a:cubicBezTo>
                    <a:pt x="8" y="11"/>
                    <a:pt x="8" y="11"/>
                    <a:pt x="8" y="11"/>
                  </a:cubicBezTo>
                  <a:cubicBezTo>
                    <a:pt x="11" y="9"/>
                    <a:pt x="14" y="7"/>
                    <a:pt x="16" y="7"/>
                  </a:cubicBezTo>
                  <a:cubicBezTo>
                    <a:pt x="20" y="7"/>
                    <a:pt x="21" y="11"/>
                    <a:pt x="21" y="15"/>
                  </a:cubicBezTo>
                  <a:cubicBezTo>
                    <a:pt x="21" y="34"/>
                    <a:pt x="21" y="34"/>
                    <a:pt x="21" y="34"/>
                  </a:cubicBezTo>
                  <a:cubicBezTo>
                    <a:pt x="30" y="34"/>
                    <a:pt x="30" y="34"/>
                    <a:pt x="30" y="34"/>
                  </a:cubicBezTo>
                  <a:cubicBezTo>
                    <a:pt x="30" y="12"/>
                    <a:pt x="30" y="12"/>
                    <a:pt x="30" y="12"/>
                  </a:cubicBezTo>
                  <a:cubicBezTo>
                    <a:pt x="30" y="3"/>
                    <a:pt x="24" y="0"/>
                    <a:pt x="19" y="0"/>
                  </a:cubicBezTo>
                  <a:cubicBezTo>
                    <a:pt x="15" y="0"/>
                    <a:pt x="11" y="2"/>
                    <a:pt x="8" y="5"/>
                  </a:cubicBezTo>
                  <a:cubicBezTo>
                    <a:pt x="7" y="5"/>
                    <a:pt x="7" y="5"/>
                    <a:pt x="7" y="5"/>
                  </a:cubicBezTo>
                  <a:cubicBezTo>
                    <a:pt x="7" y="3"/>
                    <a:pt x="5" y="2"/>
                    <a:pt x="4"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
              <a:extLst>
                <a:ext uri="{FF2B5EF4-FFF2-40B4-BE49-F238E27FC236}">
                  <a16:creationId xmlns:a16="http://schemas.microsoft.com/office/drawing/2014/main" id="{E7327BD7-0466-47AC-9E98-076A5B7F5B92}"/>
                </a:ext>
              </a:extLst>
            </p:cNvPr>
            <p:cNvSpPr>
              <a:spLocks/>
            </p:cNvSpPr>
            <p:nvPr userDrawn="1"/>
          </p:nvSpPr>
          <p:spPr bwMode="auto">
            <a:xfrm>
              <a:off x="469" y="103"/>
              <a:ext cx="78" cy="100"/>
            </a:xfrm>
            <a:custGeom>
              <a:avLst/>
              <a:gdLst>
                <a:gd name="T0" fmla="*/ 24 w 37"/>
                <a:gd name="T1" fmla="*/ 0 h 47"/>
                <a:gd name="T2" fmla="*/ 0 w 37"/>
                <a:gd name="T3" fmla="*/ 24 h 47"/>
                <a:gd name="T4" fmla="*/ 23 w 37"/>
                <a:gd name="T5" fmla="*/ 47 h 47"/>
                <a:gd name="T6" fmla="*/ 37 w 37"/>
                <a:gd name="T7" fmla="*/ 44 h 47"/>
                <a:gd name="T8" fmla="*/ 35 w 37"/>
                <a:gd name="T9" fmla="*/ 37 h 47"/>
                <a:gd name="T10" fmla="*/ 24 w 37"/>
                <a:gd name="T11" fmla="*/ 40 h 47"/>
                <a:gd name="T12" fmla="*/ 9 w 37"/>
                <a:gd name="T13" fmla="*/ 24 h 47"/>
                <a:gd name="T14" fmla="*/ 24 w 37"/>
                <a:gd name="T15" fmla="*/ 7 h 47"/>
                <a:gd name="T16" fmla="*/ 36 w 37"/>
                <a:gd name="T17" fmla="*/ 10 h 47"/>
                <a:gd name="T18" fmla="*/ 36 w 37"/>
                <a:gd name="T19" fmla="*/ 3 h 47"/>
                <a:gd name="T20" fmla="*/ 24 w 37"/>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47">
                  <a:moveTo>
                    <a:pt x="24" y="0"/>
                  </a:moveTo>
                  <a:cubicBezTo>
                    <a:pt x="9" y="0"/>
                    <a:pt x="0" y="11"/>
                    <a:pt x="0" y="24"/>
                  </a:cubicBezTo>
                  <a:cubicBezTo>
                    <a:pt x="0" y="37"/>
                    <a:pt x="8" y="47"/>
                    <a:pt x="23" y="47"/>
                  </a:cubicBezTo>
                  <a:cubicBezTo>
                    <a:pt x="27" y="47"/>
                    <a:pt x="32" y="46"/>
                    <a:pt x="37" y="44"/>
                  </a:cubicBezTo>
                  <a:cubicBezTo>
                    <a:pt x="36" y="42"/>
                    <a:pt x="35" y="39"/>
                    <a:pt x="35" y="37"/>
                  </a:cubicBezTo>
                  <a:cubicBezTo>
                    <a:pt x="32" y="39"/>
                    <a:pt x="28" y="40"/>
                    <a:pt x="24" y="40"/>
                  </a:cubicBezTo>
                  <a:cubicBezTo>
                    <a:pt x="15" y="40"/>
                    <a:pt x="9" y="33"/>
                    <a:pt x="9" y="24"/>
                  </a:cubicBezTo>
                  <a:cubicBezTo>
                    <a:pt x="9" y="15"/>
                    <a:pt x="14" y="7"/>
                    <a:pt x="24" y="7"/>
                  </a:cubicBezTo>
                  <a:cubicBezTo>
                    <a:pt x="29" y="7"/>
                    <a:pt x="32" y="8"/>
                    <a:pt x="36" y="10"/>
                  </a:cubicBezTo>
                  <a:cubicBezTo>
                    <a:pt x="36" y="3"/>
                    <a:pt x="36" y="3"/>
                    <a:pt x="36" y="3"/>
                  </a:cubicBezTo>
                  <a:cubicBezTo>
                    <a:pt x="33" y="1"/>
                    <a:pt x="29" y="0"/>
                    <a:pt x="2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
              <a:extLst>
                <a:ext uri="{FF2B5EF4-FFF2-40B4-BE49-F238E27FC236}">
                  <a16:creationId xmlns:a16="http://schemas.microsoft.com/office/drawing/2014/main" id="{81AFC736-4CAE-4D4A-B5AE-56E01C0DA8D2}"/>
                </a:ext>
              </a:extLst>
            </p:cNvPr>
            <p:cNvSpPr>
              <a:spLocks noEditPoints="1"/>
            </p:cNvSpPr>
            <p:nvPr userDrawn="1"/>
          </p:nvSpPr>
          <p:spPr bwMode="auto">
            <a:xfrm>
              <a:off x="736" y="97"/>
              <a:ext cx="62" cy="106"/>
            </a:xfrm>
            <a:custGeom>
              <a:avLst/>
              <a:gdLst>
                <a:gd name="T0" fmla="*/ 12 w 30"/>
                <a:gd name="T1" fmla="*/ 43 h 50"/>
                <a:gd name="T2" fmla="*/ 8 w 30"/>
                <a:gd name="T3" fmla="*/ 42 h 50"/>
                <a:gd name="T4" fmla="*/ 8 w 30"/>
                <a:gd name="T5" fmla="*/ 23 h 50"/>
                <a:gd name="T6" fmla="*/ 13 w 30"/>
                <a:gd name="T7" fmla="*/ 22 h 50"/>
                <a:gd name="T8" fmla="*/ 22 w 30"/>
                <a:gd name="T9" fmla="*/ 32 h 50"/>
                <a:gd name="T10" fmla="*/ 12 w 30"/>
                <a:gd name="T11" fmla="*/ 43 h 50"/>
                <a:gd name="T12" fmla="*/ 8 w 30"/>
                <a:gd name="T13" fmla="*/ 0 h 50"/>
                <a:gd name="T14" fmla="*/ 0 w 30"/>
                <a:gd name="T15" fmla="*/ 0 h 50"/>
                <a:gd name="T16" fmla="*/ 0 w 30"/>
                <a:gd name="T17" fmla="*/ 47 h 50"/>
                <a:gd name="T18" fmla="*/ 11 w 30"/>
                <a:gd name="T19" fmla="*/ 50 h 50"/>
                <a:gd name="T20" fmla="*/ 30 w 30"/>
                <a:gd name="T21" fmla="*/ 32 h 50"/>
                <a:gd name="T22" fmla="*/ 15 w 30"/>
                <a:gd name="T23" fmla="*/ 15 h 50"/>
                <a:gd name="T24" fmla="*/ 8 w 30"/>
                <a:gd name="T25" fmla="*/ 16 h 50"/>
                <a:gd name="T26" fmla="*/ 8 w 30"/>
                <a:gd name="T2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50">
                  <a:moveTo>
                    <a:pt x="12" y="43"/>
                  </a:moveTo>
                  <a:cubicBezTo>
                    <a:pt x="11" y="43"/>
                    <a:pt x="10" y="43"/>
                    <a:pt x="8" y="42"/>
                  </a:cubicBezTo>
                  <a:cubicBezTo>
                    <a:pt x="8" y="23"/>
                    <a:pt x="8" y="23"/>
                    <a:pt x="8" y="23"/>
                  </a:cubicBezTo>
                  <a:cubicBezTo>
                    <a:pt x="9" y="23"/>
                    <a:pt x="11" y="22"/>
                    <a:pt x="13" y="22"/>
                  </a:cubicBezTo>
                  <a:cubicBezTo>
                    <a:pt x="19" y="22"/>
                    <a:pt x="22" y="26"/>
                    <a:pt x="22" y="32"/>
                  </a:cubicBezTo>
                  <a:cubicBezTo>
                    <a:pt x="22" y="38"/>
                    <a:pt x="18" y="43"/>
                    <a:pt x="12" y="43"/>
                  </a:cubicBezTo>
                  <a:moveTo>
                    <a:pt x="8" y="0"/>
                  </a:moveTo>
                  <a:cubicBezTo>
                    <a:pt x="0" y="0"/>
                    <a:pt x="0" y="0"/>
                    <a:pt x="0" y="0"/>
                  </a:cubicBezTo>
                  <a:cubicBezTo>
                    <a:pt x="0" y="47"/>
                    <a:pt x="0" y="47"/>
                    <a:pt x="0" y="47"/>
                  </a:cubicBezTo>
                  <a:cubicBezTo>
                    <a:pt x="3" y="49"/>
                    <a:pt x="7" y="50"/>
                    <a:pt x="11" y="50"/>
                  </a:cubicBezTo>
                  <a:cubicBezTo>
                    <a:pt x="22" y="50"/>
                    <a:pt x="30" y="43"/>
                    <a:pt x="30" y="32"/>
                  </a:cubicBezTo>
                  <a:cubicBezTo>
                    <a:pt x="30" y="21"/>
                    <a:pt x="23" y="15"/>
                    <a:pt x="15" y="15"/>
                  </a:cubicBezTo>
                  <a:cubicBezTo>
                    <a:pt x="12" y="15"/>
                    <a:pt x="10" y="16"/>
                    <a:pt x="8" y="16"/>
                  </a:cubicBezTo>
                  <a:lnTo>
                    <a:pt x="8"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7">
              <a:extLst>
                <a:ext uri="{FF2B5EF4-FFF2-40B4-BE49-F238E27FC236}">
                  <a16:creationId xmlns:a16="http://schemas.microsoft.com/office/drawing/2014/main" id="{4DC55DAF-6248-4AB6-8945-9CA5AADE5026}"/>
                </a:ext>
              </a:extLst>
            </p:cNvPr>
            <p:cNvSpPr>
              <a:spLocks noEditPoints="1"/>
            </p:cNvSpPr>
            <p:nvPr userDrawn="1"/>
          </p:nvSpPr>
          <p:spPr bwMode="auto">
            <a:xfrm>
              <a:off x="890" y="97"/>
              <a:ext cx="65" cy="106"/>
            </a:xfrm>
            <a:custGeom>
              <a:avLst/>
              <a:gdLst>
                <a:gd name="T0" fmla="*/ 18 w 31"/>
                <a:gd name="T1" fmla="*/ 43 h 50"/>
                <a:gd name="T2" fmla="*/ 8 w 31"/>
                <a:gd name="T3" fmla="*/ 33 h 50"/>
                <a:gd name="T4" fmla="*/ 18 w 31"/>
                <a:gd name="T5" fmla="*/ 23 h 50"/>
                <a:gd name="T6" fmla="*/ 22 w 31"/>
                <a:gd name="T7" fmla="*/ 23 h 50"/>
                <a:gd name="T8" fmla="*/ 22 w 31"/>
                <a:gd name="T9" fmla="*/ 43 h 50"/>
                <a:gd name="T10" fmla="*/ 18 w 31"/>
                <a:gd name="T11" fmla="*/ 43 h 50"/>
                <a:gd name="T12" fmla="*/ 31 w 31"/>
                <a:gd name="T13" fmla="*/ 0 h 50"/>
                <a:gd name="T14" fmla="*/ 22 w 31"/>
                <a:gd name="T15" fmla="*/ 0 h 50"/>
                <a:gd name="T16" fmla="*/ 22 w 31"/>
                <a:gd name="T17" fmla="*/ 16 h 50"/>
                <a:gd name="T18" fmla="*/ 18 w 31"/>
                <a:gd name="T19" fmla="*/ 16 h 50"/>
                <a:gd name="T20" fmla="*/ 0 w 31"/>
                <a:gd name="T21" fmla="*/ 33 h 50"/>
                <a:gd name="T22" fmla="*/ 19 w 31"/>
                <a:gd name="T23" fmla="*/ 50 h 50"/>
                <a:gd name="T24" fmla="*/ 31 w 31"/>
                <a:gd name="T25" fmla="*/ 48 h 50"/>
                <a:gd name="T26" fmla="*/ 31 w 31"/>
                <a:gd name="T2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50">
                  <a:moveTo>
                    <a:pt x="18" y="43"/>
                  </a:moveTo>
                  <a:cubicBezTo>
                    <a:pt x="13" y="43"/>
                    <a:pt x="8" y="40"/>
                    <a:pt x="8" y="33"/>
                  </a:cubicBezTo>
                  <a:cubicBezTo>
                    <a:pt x="8" y="26"/>
                    <a:pt x="13" y="23"/>
                    <a:pt x="18" y="23"/>
                  </a:cubicBezTo>
                  <a:cubicBezTo>
                    <a:pt x="20" y="23"/>
                    <a:pt x="21" y="23"/>
                    <a:pt x="22" y="23"/>
                  </a:cubicBezTo>
                  <a:cubicBezTo>
                    <a:pt x="22" y="43"/>
                    <a:pt x="22" y="43"/>
                    <a:pt x="22" y="43"/>
                  </a:cubicBezTo>
                  <a:cubicBezTo>
                    <a:pt x="21" y="43"/>
                    <a:pt x="20" y="43"/>
                    <a:pt x="18" y="43"/>
                  </a:cubicBezTo>
                  <a:moveTo>
                    <a:pt x="31" y="0"/>
                  </a:moveTo>
                  <a:cubicBezTo>
                    <a:pt x="22" y="0"/>
                    <a:pt x="22" y="0"/>
                    <a:pt x="22" y="0"/>
                  </a:cubicBezTo>
                  <a:cubicBezTo>
                    <a:pt x="22" y="16"/>
                    <a:pt x="22" y="16"/>
                    <a:pt x="22" y="16"/>
                  </a:cubicBezTo>
                  <a:cubicBezTo>
                    <a:pt x="21" y="16"/>
                    <a:pt x="19" y="16"/>
                    <a:pt x="18" y="16"/>
                  </a:cubicBezTo>
                  <a:cubicBezTo>
                    <a:pt x="8" y="16"/>
                    <a:pt x="0" y="23"/>
                    <a:pt x="0" y="33"/>
                  </a:cubicBezTo>
                  <a:cubicBezTo>
                    <a:pt x="0" y="44"/>
                    <a:pt x="8" y="50"/>
                    <a:pt x="19" y="50"/>
                  </a:cubicBezTo>
                  <a:cubicBezTo>
                    <a:pt x="23" y="50"/>
                    <a:pt x="27" y="49"/>
                    <a:pt x="31" y="48"/>
                  </a:cubicBezTo>
                  <a:lnTo>
                    <a:pt x="31"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8">
              <a:extLst>
                <a:ext uri="{FF2B5EF4-FFF2-40B4-BE49-F238E27FC236}">
                  <a16:creationId xmlns:a16="http://schemas.microsoft.com/office/drawing/2014/main" id="{9DBEF689-4F97-42E5-8EFC-DB17B6610A23}"/>
                </a:ext>
              </a:extLst>
            </p:cNvPr>
            <p:cNvSpPr>
              <a:spLocks noEditPoints="1"/>
            </p:cNvSpPr>
            <p:nvPr userDrawn="1"/>
          </p:nvSpPr>
          <p:spPr bwMode="auto">
            <a:xfrm>
              <a:off x="1030" y="131"/>
              <a:ext cx="62" cy="72"/>
            </a:xfrm>
            <a:custGeom>
              <a:avLst/>
              <a:gdLst>
                <a:gd name="T0" fmla="*/ 9 w 30"/>
                <a:gd name="T1" fmla="*/ 13 h 34"/>
                <a:gd name="T2" fmla="*/ 15 w 30"/>
                <a:gd name="T3" fmla="*/ 6 h 34"/>
                <a:gd name="T4" fmla="*/ 21 w 30"/>
                <a:gd name="T5" fmla="*/ 13 h 34"/>
                <a:gd name="T6" fmla="*/ 9 w 30"/>
                <a:gd name="T7" fmla="*/ 13 h 34"/>
                <a:gd name="T8" fmla="*/ 15 w 30"/>
                <a:gd name="T9" fmla="*/ 0 h 34"/>
                <a:gd name="T10" fmla="*/ 0 w 30"/>
                <a:gd name="T11" fmla="*/ 17 h 34"/>
                <a:gd name="T12" fmla="*/ 17 w 30"/>
                <a:gd name="T13" fmla="*/ 34 h 34"/>
                <a:gd name="T14" fmla="*/ 29 w 30"/>
                <a:gd name="T15" fmla="*/ 31 h 34"/>
                <a:gd name="T16" fmla="*/ 26 w 30"/>
                <a:gd name="T17" fmla="*/ 25 h 34"/>
                <a:gd name="T18" fmla="*/ 18 w 30"/>
                <a:gd name="T19" fmla="*/ 28 h 34"/>
                <a:gd name="T20" fmla="*/ 9 w 30"/>
                <a:gd name="T21" fmla="*/ 19 h 34"/>
                <a:gd name="T22" fmla="*/ 30 w 30"/>
                <a:gd name="T23" fmla="*/ 19 h 34"/>
                <a:gd name="T24" fmla="*/ 30 w 30"/>
                <a:gd name="T25" fmla="*/ 17 h 34"/>
                <a:gd name="T26" fmla="*/ 15 w 30"/>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4">
                  <a:moveTo>
                    <a:pt x="9" y="13"/>
                  </a:moveTo>
                  <a:cubicBezTo>
                    <a:pt x="9" y="10"/>
                    <a:pt x="11" y="6"/>
                    <a:pt x="15" y="6"/>
                  </a:cubicBezTo>
                  <a:cubicBezTo>
                    <a:pt x="19" y="6"/>
                    <a:pt x="21" y="10"/>
                    <a:pt x="21" y="13"/>
                  </a:cubicBezTo>
                  <a:lnTo>
                    <a:pt x="9" y="13"/>
                  </a:lnTo>
                  <a:close/>
                  <a:moveTo>
                    <a:pt x="15" y="0"/>
                  </a:moveTo>
                  <a:cubicBezTo>
                    <a:pt x="6" y="0"/>
                    <a:pt x="0" y="7"/>
                    <a:pt x="0" y="17"/>
                  </a:cubicBezTo>
                  <a:cubicBezTo>
                    <a:pt x="0" y="26"/>
                    <a:pt x="5" y="34"/>
                    <a:pt x="17" y="34"/>
                  </a:cubicBezTo>
                  <a:cubicBezTo>
                    <a:pt x="21" y="34"/>
                    <a:pt x="25" y="33"/>
                    <a:pt x="29" y="31"/>
                  </a:cubicBezTo>
                  <a:cubicBezTo>
                    <a:pt x="26" y="25"/>
                    <a:pt x="26" y="25"/>
                    <a:pt x="26" y="25"/>
                  </a:cubicBezTo>
                  <a:cubicBezTo>
                    <a:pt x="24" y="27"/>
                    <a:pt x="21" y="28"/>
                    <a:pt x="18" y="28"/>
                  </a:cubicBezTo>
                  <a:cubicBezTo>
                    <a:pt x="13" y="28"/>
                    <a:pt x="9" y="24"/>
                    <a:pt x="9" y="19"/>
                  </a:cubicBezTo>
                  <a:cubicBezTo>
                    <a:pt x="30" y="19"/>
                    <a:pt x="30" y="19"/>
                    <a:pt x="30" y="19"/>
                  </a:cubicBezTo>
                  <a:cubicBezTo>
                    <a:pt x="30" y="17"/>
                    <a:pt x="30" y="17"/>
                    <a:pt x="30" y="17"/>
                  </a:cubicBezTo>
                  <a:cubicBezTo>
                    <a:pt x="30" y="6"/>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9">
              <a:extLst>
                <a:ext uri="{FF2B5EF4-FFF2-40B4-BE49-F238E27FC236}">
                  <a16:creationId xmlns:a16="http://schemas.microsoft.com/office/drawing/2014/main" id="{E91BA4F3-2E65-4A6F-BB2F-FD77364946CF}"/>
                </a:ext>
              </a:extLst>
            </p:cNvPr>
            <p:cNvSpPr>
              <a:spLocks noEditPoints="1"/>
            </p:cNvSpPr>
            <p:nvPr userDrawn="1"/>
          </p:nvSpPr>
          <p:spPr bwMode="auto">
            <a:xfrm>
              <a:off x="549" y="131"/>
              <a:ext cx="58" cy="72"/>
            </a:xfrm>
            <a:custGeom>
              <a:avLst/>
              <a:gdLst>
                <a:gd name="T0" fmla="*/ 13 w 28"/>
                <a:gd name="T1" fmla="*/ 28 h 34"/>
                <a:gd name="T2" fmla="*/ 9 w 28"/>
                <a:gd name="T3" fmla="*/ 23 h 34"/>
                <a:gd name="T4" fmla="*/ 11 w 28"/>
                <a:gd name="T5" fmla="*/ 19 h 34"/>
                <a:gd name="T6" fmla="*/ 15 w 28"/>
                <a:gd name="T7" fmla="*/ 18 h 34"/>
                <a:gd name="T8" fmla="*/ 20 w 28"/>
                <a:gd name="T9" fmla="*/ 18 h 34"/>
                <a:gd name="T10" fmla="*/ 20 w 28"/>
                <a:gd name="T11" fmla="*/ 25 h 34"/>
                <a:gd name="T12" fmla="*/ 20 w 28"/>
                <a:gd name="T13" fmla="*/ 25 h 34"/>
                <a:gd name="T14" fmla="*/ 13 w 28"/>
                <a:gd name="T15" fmla="*/ 28 h 34"/>
                <a:gd name="T16" fmla="*/ 15 w 28"/>
                <a:gd name="T17" fmla="*/ 0 h 34"/>
                <a:gd name="T18" fmla="*/ 2 w 28"/>
                <a:gd name="T19" fmla="*/ 3 h 34"/>
                <a:gd name="T20" fmla="*/ 5 w 28"/>
                <a:gd name="T21" fmla="*/ 8 h 34"/>
                <a:gd name="T22" fmla="*/ 14 w 28"/>
                <a:gd name="T23" fmla="*/ 6 h 34"/>
                <a:gd name="T24" fmla="*/ 20 w 28"/>
                <a:gd name="T25" fmla="*/ 12 h 34"/>
                <a:gd name="T26" fmla="*/ 20 w 28"/>
                <a:gd name="T27" fmla="*/ 13 h 34"/>
                <a:gd name="T28" fmla="*/ 14 w 28"/>
                <a:gd name="T29" fmla="*/ 13 h 34"/>
                <a:gd name="T30" fmla="*/ 6 w 28"/>
                <a:gd name="T31" fmla="*/ 15 h 34"/>
                <a:gd name="T32" fmla="*/ 0 w 28"/>
                <a:gd name="T33" fmla="*/ 24 h 34"/>
                <a:gd name="T34" fmla="*/ 11 w 28"/>
                <a:gd name="T35" fmla="*/ 34 h 34"/>
                <a:gd name="T36" fmla="*/ 21 w 28"/>
                <a:gd name="T37" fmla="*/ 30 h 34"/>
                <a:gd name="T38" fmla="*/ 21 w 28"/>
                <a:gd name="T39" fmla="*/ 30 h 34"/>
                <a:gd name="T40" fmla="*/ 23 w 28"/>
                <a:gd name="T41" fmla="*/ 32 h 34"/>
                <a:gd name="T42" fmla="*/ 28 w 28"/>
                <a:gd name="T43" fmla="*/ 34 h 34"/>
                <a:gd name="T44" fmla="*/ 28 w 28"/>
                <a:gd name="T45" fmla="*/ 34 h 34"/>
                <a:gd name="T46" fmla="*/ 28 w 28"/>
                <a:gd name="T47" fmla="*/ 34 h 34"/>
                <a:gd name="T48" fmla="*/ 28 w 28"/>
                <a:gd name="T49" fmla="*/ 15 h 34"/>
                <a:gd name="T50" fmla="*/ 28 w 28"/>
                <a:gd name="T51" fmla="*/ 15 h 34"/>
                <a:gd name="T52" fmla="*/ 28 w 28"/>
                <a:gd name="T53" fmla="*/ 12 h 34"/>
                <a:gd name="T54" fmla="*/ 15 w 28"/>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 h="34">
                  <a:moveTo>
                    <a:pt x="13" y="28"/>
                  </a:moveTo>
                  <a:cubicBezTo>
                    <a:pt x="10" y="28"/>
                    <a:pt x="9" y="26"/>
                    <a:pt x="9" y="23"/>
                  </a:cubicBezTo>
                  <a:cubicBezTo>
                    <a:pt x="9" y="21"/>
                    <a:pt x="9" y="20"/>
                    <a:pt x="11" y="19"/>
                  </a:cubicBezTo>
                  <a:cubicBezTo>
                    <a:pt x="12" y="19"/>
                    <a:pt x="13" y="18"/>
                    <a:pt x="15" y="18"/>
                  </a:cubicBezTo>
                  <a:cubicBezTo>
                    <a:pt x="20" y="18"/>
                    <a:pt x="20" y="18"/>
                    <a:pt x="20" y="18"/>
                  </a:cubicBezTo>
                  <a:cubicBezTo>
                    <a:pt x="20" y="25"/>
                    <a:pt x="20" y="25"/>
                    <a:pt x="20" y="25"/>
                  </a:cubicBezTo>
                  <a:cubicBezTo>
                    <a:pt x="20" y="25"/>
                    <a:pt x="20" y="25"/>
                    <a:pt x="20" y="25"/>
                  </a:cubicBezTo>
                  <a:cubicBezTo>
                    <a:pt x="18" y="26"/>
                    <a:pt x="16" y="28"/>
                    <a:pt x="13" y="28"/>
                  </a:cubicBezTo>
                  <a:moveTo>
                    <a:pt x="15" y="0"/>
                  </a:moveTo>
                  <a:cubicBezTo>
                    <a:pt x="10" y="0"/>
                    <a:pt x="6" y="1"/>
                    <a:pt x="2" y="3"/>
                  </a:cubicBezTo>
                  <a:cubicBezTo>
                    <a:pt x="5" y="8"/>
                    <a:pt x="5" y="8"/>
                    <a:pt x="5" y="8"/>
                  </a:cubicBezTo>
                  <a:cubicBezTo>
                    <a:pt x="7" y="7"/>
                    <a:pt x="10" y="6"/>
                    <a:pt x="14" y="6"/>
                  </a:cubicBezTo>
                  <a:cubicBezTo>
                    <a:pt x="17" y="6"/>
                    <a:pt x="20" y="8"/>
                    <a:pt x="20" y="12"/>
                  </a:cubicBezTo>
                  <a:cubicBezTo>
                    <a:pt x="20" y="13"/>
                    <a:pt x="20" y="13"/>
                    <a:pt x="20" y="13"/>
                  </a:cubicBezTo>
                  <a:cubicBezTo>
                    <a:pt x="14" y="13"/>
                    <a:pt x="14" y="13"/>
                    <a:pt x="14" y="13"/>
                  </a:cubicBezTo>
                  <a:cubicBezTo>
                    <a:pt x="11" y="13"/>
                    <a:pt x="8" y="13"/>
                    <a:pt x="6" y="15"/>
                  </a:cubicBezTo>
                  <a:cubicBezTo>
                    <a:pt x="2" y="16"/>
                    <a:pt x="0" y="19"/>
                    <a:pt x="0" y="24"/>
                  </a:cubicBezTo>
                  <a:cubicBezTo>
                    <a:pt x="0" y="30"/>
                    <a:pt x="5" y="34"/>
                    <a:pt x="11" y="34"/>
                  </a:cubicBezTo>
                  <a:cubicBezTo>
                    <a:pt x="15" y="34"/>
                    <a:pt x="18" y="32"/>
                    <a:pt x="21" y="30"/>
                  </a:cubicBezTo>
                  <a:cubicBezTo>
                    <a:pt x="21" y="30"/>
                    <a:pt x="21" y="30"/>
                    <a:pt x="21" y="30"/>
                  </a:cubicBezTo>
                  <a:cubicBezTo>
                    <a:pt x="22" y="31"/>
                    <a:pt x="23" y="32"/>
                    <a:pt x="23" y="32"/>
                  </a:cubicBezTo>
                  <a:cubicBezTo>
                    <a:pt x="28" y="34"/>
                    <a:pt x="28" y="34"/>
                    <a:pt x="28" y="34"/>
                  </a:cubicBezTo>
                  <a:cubicBezTo>
                    <a:pt x="28" y="34"/>
                    <a:pt x="28" y="34"/>
                    <a:pt x="28" y="34"/>
                  </a:cubicBezTo>
                  <a:cubicBezTo>
                    <a:pt x="28" y="34"/>
                    <a:pt x="28" y="34"/>
                    <a:pt x="28" y="34"/>
                  </a:cubicBezTo>
                  <a:cubicBezTo>
                    <a:pt x="28" y="15"/>
                    <a:pt x="28" y="15"/>
                    <a:pt x="28" y="15"/>
                  </a:cubicBezTo>
                  <a:cubicBezTo>
                    <a:pt x="28" y="15"/>
                    <a:pt x="28" y="15"/>
                    <a:pt x="28" y="15"/>
                  </a:cubicBezTo>
                  <a:cubicBezTo>
                    <a:pt x="28" y="12"/>
                    <a:pt x="28" y="12"/>
                    <a:pt x="28" y="12"/>
                  </a:cubicBezTo>
                  <a:cubicBezTo>
                    <a:pt x="28" y="4"/>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20">
              <a:extLst>
                <a:ext uri="{FF2B5EF4-FFF2-40B4-BE49-F238E27FC236}">
                  <a16:creationId xmlns:a16="http://schemas.microsoft.com/office/drawing/2014/main" id="{FDA9F99D-28D9-4473-ABAE-6B521216FD34}"/>
                </a:ext>
              </a:extLst>
            </p:cNvPr>
            <p:cNvSpPr>
              <a:spLocks/>
            </p:cNvSpPr>
            <p:nvPr userDrawn="1"/>
          </p:nvSpPr>
          <p:spPr bwMode="auto">
            <a:xfrm>
              <a:off x="619" y="129"/>
              <a:ext cx="105" cy="72"/>
            </a:xfrm>
            <a:custGeom>
              <a:avLst/>
              <a:gdLst>
                <a:gd name="T0" fmla="*/ 0 w 50"/>
                <a:gd name="T1" fmla="*/ 0 h 34"/>
                <a:gd name="T2" fmla="*/ 0 w 50"/>
                <a:gd name="T3" fmla="*/ 0 h 34"/>
                <a:gd name="T4" fmla="*/ 0 w 50"/>
                <a:gd name="T5" fmla="*/ 5 h 34"/>
                <a:gd name="T6" fmla="*/ 0 w 50"/>
                <a:gd name="T7" fmla="*/ 34 h 34"/>
                <a:gd name="T8" fmla="*/ 8 w 50"/>
                <a:gd name="T9" fmla="*/ 34 h 34"/>
                <a:gd name="T10" fmla="*/ 8 w 50"/>
                <a:gd name="T11" fmla="*/ 19 h 34"/>
                <a:gd name="T12" fmla="*/ 8 w 50"/>
                <a:gd name="T13" fmla="*/ 11 h 34"/>
                <a:gd name="T14" fmla="*/ 16 w 50"/>
                <a:gd name="T15" fmla="*/ 8 h 34"/>
                <a:gd name="T16" fmla="*/ 21 w 50"/>
                <a:gd name="T17" fmla="*/ 15 h 34"/>
                <a:gd name="T18" fmla="*/ 21 w 50"/>
                <a:gd name="T19" fmla="*/ 34 h 34"/>
                <a:gd name="T20" fmla="*/ 29 w 50"/>
                <a:gd name="T21" fmla="*/ 34 h 34"/>
                <a:gd name="T22" fmla="*/ 29 w 50"/>
                <a:gd name="T23" fmla="*/ 12 h 34"/>
                <a:gd name="T24" fmla="*/ 29 w 50"/>
                <a:gd name="T25" fmla="*/ 11 h 34"/>
                <a:gd name="T26" fmla="*/ 37 w 50"/>
                <a:gd name="T27" fmla="*/ 8 h 34"/>
                <a:gd name="T28" fmla="*/ 42 w 50"/>
                <a:gd name="T29" fmla="*/ 15 h 34"/>
                <a:gd name="T30" fmla="*/ 42 w 50"/>
                <a:gd name="T31" fmla="*/ 34 h 34"/>
                <a:gd name="T32" fmla="*/ 50 w 50"/>
                <a:gd name="T33" fmla="*/ 34 h 34"/>
                <a:gd name="T34" fmla="*/ 50 w 50"/>
                <a:gd name="T35" fmla="*/ 12 h 34"/>
                <a:gd name="T36" fmla="*/ 39 w 50"/>
                <a:gd name="T37" fmla="*/ 1 h 34"/>
                <a:gd name="T38" fmla="*/ 28 w 50"/>
                <a:gd name="T39" fmla="*/ 6 h 34"/>
                <a:gd name="T40" fmla="*/ 19 w 50"/>
                <a:gd name="T41" fmla="*/ 1 h 34"/>
                <a:gd name="T42" fmla="*/ 8 w 50"/>
                <a:gd name="T43" fmla="*/ 5 h 34"/>
                <a:gd name="T44" fmla="*/ 8 w 50"/>
                <a:gd name="T45" fmla="*/ 5 h 34"/>
                <a:gd name="T46" fmla="*/ 5 w 50"/>
                <a:gd name="T47" fmla="*/ 2 h 34"/>
                <a:gd name="T48" fmla="*/ 0 w 50"/>
                <a:gd name="T4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34">
                  <a:moveTo>
                    <a:pt x="0" y="0"/>
                  </a:moveTo>
                  <a:cubicBezTo>
                    <a:pt x="0" y="0"/>
                    <a:pt x="0" y="0"/>
                    <a:pt x="0" y="0"/>
                  </a:cubicBezTo>
                  <a:cubicBezTo>
                    <a:pt x="0" y="5"/>
                    <a:pt x="0" y="5"/>
                    <a:pt x="0" y="5"/>
                  </a:cubicBezTo>
                  <a:cubicBezTo>
                    <a:pt x="0" y="34"/>
                    <a:pt x="0" y="34"/>
                    <a:pt x="0" y="34"/>
                  </a:cubicBezTo>
                  <a:cubicBezTo>
                    <a:pt x="8" y="34"/>
                    <a:pt x="8" y="34"/>
                    <a:pt x="8" y="34"/>
                  </a:cubicBezTo>
                  <a:cubicBezTo>
                    <a:pt x="8" y="19"/>
                    <a:pt x="8" y="19"/>
                    <a:pt x="8" y="19"/>
                  </a:cubicBezTo>
                  <a:cubicBezTo>
                    <a:pt x="8" y="11"/>
                    <a:pt x="8" y="11"/>
                    <a:pt x="8" y="11"/>
                  </a:cubicBezTo>
                  <a:cubicBezTo>
                    <a:pt x="11" y="9"/>
                    <a:pt x="14" y="8"/>
                    <a:pt x="16" y="8"/>
                  </a:cubicBezTo>
                  <a:cubicBezTo>
                    <a:pt x="20" y="8"/>
                    <a:pt x="21" y="11"/>
                    <a:pt x="21" y="15"/>
                  </a:cubicBezTo>
                  <a:cubicBezTo>
                    <a:pt x="21" y="34"/>
                    <a:pt x="21" y="34"/>
                    <a:pt x="21" y="34"/>
                  </a:cubicBezTo>
                  <a:cubicBezTo>
                    <a:pt x="29" y="34"/>
                    <a:pt x="29" y="34"/>
                    <a:pt x="29" y="34"/>
                  </a:cubicBezTo>
                  <a:cubicBezTo>
                    <a:pt x="29" y="12"/>
                    <a:pt x="29" y="12"/>
                    <a:pt x="29" y="12"/>
                  </a:cubicBezTo>
                  <a:cubicBezTo>
                    <a:pt x="29" y="11"/>
                    <a:pt x="29" y="11"/>
                    <a:pt x="29" y="11"/>
                  </a:cubicBezTo>
                  <a:cubicBezTo>
                    <a:pt x="32" y="9"/>
                    <a:pt x="34" y="8"/>
                    <a:pt x="37" y="8"/>
                  </a:cubicBezTo>
                  <a:cubicBezTo>
                    <a:pt x="41" y="8"/>
                    <a:pt x="42" y="11"/>
                    <a:pt x="42" y="15"/>
                  </a:cubicBezTo>
                  <a:cubicBezTo>
                    <a:pt x="42" y="34"/>
                    <a:pt x="42" y="34"/>
                    <a:pt x="42" y="34"/>
                  </a:cubicBezTo>
                  <a:cubicBezTo>
                    <a:pt x="50" y="34"/>
                    <a:pt x="50" y="34"/>
                    <a:pt x="50" y="34"/>
                  </a:cubicBezTo>
                  <a:cubicBezTo>
                    <a:pt x="50" y="12"/>
                    <a:pt x="50" y="12"/>
                    <a:pt x="50" y="12"/>
                  </a:cubicBezTo>
                  <a:cubicBezTo>
                    <a:pt x="50" y="4"/>
                    <a:pt x="45" y="1"/>
                    <a:pt x="39" y="1"/>
                  </a:cubicBezTo>
                  <a:cubicBezTo>
                    <a:pt x="36" y="1"/>
                    <a:pt x="31" y="2"/>
                    <a:pt x="28" y="6"/>
                  </a:cubicBezTo>
                  <a:cubicBezTo>
                    <a:pt x="26" y="2"/>
                    <a:pt x="23" y="1"/>
                    <a:pt x="19" y="1"/>
                  </a:cubicBezTo>
                  <a:cubicBezTo>
                    <a:pt x="15" y="1"/>
                    <a:pt x="11" y="3"/>
                    <a:pt x="8" y="5"/>
                  </a:cubicBezTo>
                  <a:cubicBezTo>
                    <a:pt x="8" y="5"/>
                    <a:pt x="8" y="5"/>
                    <a:pt x="8" y="5"/>
                  </a:cubicBezTo>
                  <a:cubicBezTo>
                    <a:pt x="7" y="3"/>
                    <a:pt x="5" y="3"/>
                    <a:pt x="5"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21">
              <a:extLst>
                <a:ext uri="{FF2B5EF4-FFF2-40B4-BE49-F238E27FC236}">
                  <a16:creationId xmlns:a16="http://schemas.microsoft.com/office/drawing/2014/main" id="{3E4BB18F-D60F-4E54-B597-FBF8870A2456}"/>
                </a:ext>
              </a:extLst>
            </p:cNvPr>
            <p:cNvSpPr>
              <a:spLocks/>
            </p:cNvSpPr>
            <p:nvPr userDrawn="1"/>
          </p:nvSpPr>
          <p:spPr bwMode="auto">
            <a:xfrm>
              <a:off x="809" y="131"/>
              <a:ext cx="44" cy="70"/>
            </a:xfrm>
            <a:custGeom>
              <a:avLst/>
              <a:gdLst>
                <a:gd name="T0" fmla="*/ 17 w 21"/>
                <a:gd name="T1" fmla="*/ 0 h 33"/>
                <a:gd name="T2" fmla="*/ 8 w 21"/>
                <a:gd name="T3" fmla="*/ 4 h 33"/>
                <a:gd name="T4" fmla="*/ 7 w 21"/>
                <a:gd name="T5" fmla="*/ 1 h 33"/>
                <a:gd name="T6" fmla="*/ 0 w 21"/>
                <a:gd name="T7" fmla="*/ 1 h 33"/>
                <a:gd name="T8" fmla="*/ 0 w 21"/>
                <a:gd name="T9" fmla="*/ 33 h 33"/>
                <a:gd name="T10" fmla="*/ 8 w 21"/>
                <a:gd name="T11" fmla="*/ 33 h 33"/>
                <a:gd name="T12" fmla="*/ 8 w 21"/>
                <a:gd name="T13" fmla="*/ 10 h 33"/>
                <a:gd name="T14" fmla="*/ 15 w 21"/>
                <a:gd name="T15" fmla="*/ 6 h 33"/>
                <a:gd name="T16" fmla="*/ 21 w 21"/>
                <a:gd name="T17" fmla="*/ 8 h 33"/>
                <a:gd name="T18" fmla="*/ 21 w 21"/>
                <a:gd name="T19" fmla="*/ 1 h 33"/>
                <a:gd name="T20" fmla="*/ 17 w 21"/>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33">
                  <a:moveTo>
                    <a:pt x="17" y="0"/>
                  </a:moveTo>
                  <a:cubicBezTo>
                    <a:pt x="13" y="0"/>
                    <a:pt x="10" y="2"/>
                    <a:pt x="8" y="4"/>
                  </a:cubicBezTo>
                  <a:cubicBezTo>
                    <a:pt x="7" y="1"/>
                    <a:pt x="7" y="1"/>
                    <a:pt x="7" y="1"/>
                  </a:cubicBezTo>
                  <a:cubicBezTo>
                    <a:pt x="0" y="1"/>
                    <a:pt x="0" y="1"/>
                    <a:pt x="0" y="1"/>
                  </a:cubicBezTo>
                  <a:cubicBezTo>
                    <a:pt x="0" y="33"/>
                    <a:pt x="0" y="33"/>
                    <a:pt x="0" y="33"/>
                  </a:cubicBezTo>
                  <a:cubicBezTo>
                    <a:pt x="8" y="33"/>
                    <a:pt x="8" y="33"/>
                    <a:pt x="8" y="33"/>
                  </a:cubicBezTo>
                  <a:cubicBezTo>
                    <a:pt x="8" y="10"/>
                    <a:pt x="8" y="10"/>
                    <a:pt x="8" y="10"/>
                  </a:cubicBezTo>
                  <a:cubicBezTo>
                    <a:pt x="11" y="7"/>
                    <a:pt x="13" y="6"/>
                    <a:pt x="15" y="6"/>
                  </a:cubicBezTo>
                  <a:cubicBezTo>
                    <a:pt x="18" y="6"/>
                    <a:pt x="21" y="8"/>
                    <a:pt x="21" y="8"/>
                  </a:cubicBezTo>
                  <a:cubicBezTo>
                    <a:pt x="21" y="1"/>
                    <a:pt x="21" y="1"/>
                    <a:pt x="21" y="1"/>
                  </a:cubicBezTo>
                  <a:cubicBezTo>
                    <a:pt x="19" y="0"/>
                    <a:pt x="18" y="0"/>
                    <a:pt x="17"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22">
              <a:extLst>
                <a:ext uri="{FF2B5EF4-FFF2-40B4-BE49-F238E27FC236}">
                  <a16:creationId xmlns:a16="http://schemas.microsoft.com/office/drawing/2014/main" id="{1C262D55-5ACD-40EB-9985-8B64BAEB676E}"/>
                </a:ext>
              </a:extLst>
            </p:cNvPr>
            <p:cNvSpPr>
              <a:spLocks noEditPoints="1"/>
            </p:cNvSpPr>
            <p:nvPr userDrawn="1"/>
          </p:nvSpPr>
          <p:spPr bwMode="auto">
            <a:xfrm>
              <a:off x="861" y="99"/>
              <a:ext cx="21" cy="102"/>
            </a:xfrm>
            <a:custGeom>
              <a:avLst/>
              <a:gdLst>
                <a:gd name="T0" fmla="*/ 9 w 10"/>
                <a:gd name="T1" fmla="*/ 16 h 48"/>
                <a:gd name="T2" fmla="*/ 0 w 10"/>
                <a:gd name="T3" fmla="*/ 16 h 48"/>
                <a:gd name="T4" fmla="*/ 0 w 10"/>
                <a:gd name="T5" fmla="*/ 48 h 48"/>
                <a:gd name="T6" fmla="*/ 9 w 10"/>
                <a:gd name="T7" fmla="*/ 48 h 48"/>
                <a:gd name="T8" fmla="*/ 9 w 10"/>
                <a:gd name="T9" fmla="*/ 16 h 48"/>
                <a:gd name="T10" fmla="*/ 5 w 10"/>
                <a:gd name="T11" fmla="*/ 0 h 48"/>
                <a:gd name="T12" fmla="*/ 0 w 10"/>
                <a:gd name="T13" fmla="*/ 5 h 48"/>
                <a:gd name="T14" fmla="*/ 5 w 10"/>
                <a:gd name="T15" fmla="*/ 10 h 48"/>
                <a:gd name="T16" fmla="*/ 10 w 10"/>
                <a:gd name="T17" fmla="*/ 5 h 48"/>
                <a:gd name="T18" fmla="*/ 5 w 10"/>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48">
                  <a:moveTo>
                    <a:pt x="9" y="16"/>
                  </a:moveTo>
                  <a:cubicBezTo>
                    <a:pt x="0" y="16"/>
                    <a:pt x="0" y="16"/>
                    <a:pt x="0" y="16"/>
                  </a:cubicBezTo>
                  <a:cubicBezTo>
                    <a:pt x="0" y="48"/>
                    <a:pt x="0" y="48"/>
                    <a:pt x="0" y="48"/>
                  </a:cubicBezTo>
                  <a:cubicBezTo>
                    <a:pt x="9" y="48"/>
                    <a:pt x="9" y="48"/>
                    <a:pt x="9" y="48"/>
                  </a:cubicBezTo>
                  <a:lnTo>
                    <a:pt x="9" y="16"/>
                  </a:lnTo>
                  <a:close/>
                  <a:moveTo>
                    <a:pt x="5" y="0"/>
                  </a:moveTo>
                  <a:cubicBezTo>
                    <a:pt x="2" y="0"/>
                    <a:pt x="0" y="3"/>
                    <a:pt x="0" y="5"/>
                  </a:cubicBezTo>
                  <a:cubicBezTo>
                    <a:pt x="0" y="8"/>
                    <a:pt x="2" y="10"/>
                    <a:pt x="5" y="10"/>
                  </a:cubicBezTo>
                  <a:cubicBezTo>
                    <a:pt x="7" y="10"/>
                    <a:pt x="10" y="8"/>
                    <a:pt x="10" y="5"/>
                  </a:cubicBezTo>
                  <a:cubicBezTo>
                    <a:pt x="10" y="3"/>
                    <a:pt x="7" y="0"/>
                    <a:pt x="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23">
              <a:extLst>
                <a:ext uri="{FF2B5EF4-FFF2-40B4-BE49-F238E27FC236}">
                  <a16:creationId xmlns:a16="http://schemas.microsoft.com/office/drawing/2014/main" id="{222A495C-A4EB-4350-A834-4F3A6C31FE87}"/>
                </a:ext>
              </a:extLst>
            </p:cNvPr>
            <p:cNvSpPr>
              <a:spLocks noEditPoints="1"/>
            </p:cNvSpPr>
            <p:nvPr userDrawn="1"/>
          </p:nvSpPr>
          <p:spPr bwMode="auto">
            <a:xfrm>
              <a:off x="961" y="129"/>
              <a:ext cx="69" cy="103"/>
            </a:xfrm>
            <a:custGeom>
              <a:avLst/>
              <a:gdLst>
                <a:gd name="T0" fmla="*/ 16 w 33"/>
                <a:gd name="T1" fmla="*/ 44 h 49"/>
                <a:gd name="T2" fmla="*/ 7 w 33"/>
                <a:gd name="T3" fmla="*/ 38 h 49"/>
                <a:gd name="T4" fmla="*/ 10 w 33"/>
                <a:gd name="T5" fmla="*/ 34 h 49"/>
                <a:gd name="T6" fmla="*/ 24 w 33"/>
                <a:gd name="T7" fmla="*/ 40 h 49"/>
                <a:gd name="T8" fmla="*/ 16 w 33"/>
                <a:gd name="T9" fmla="*/ 44 h 49"/>
                <a:gd name="T10" fmla="*/ 16 w 33"/>
                <a:gd name="T11" fmla="*/ 18 h 49"/>
                <a:gd name="T12" fmla="*/ 10 w 33"/>
                <a:gd name="T13" fmla="*/ 12 h 49"/>
                <a:gd name="T14" fmla="*/ 16 w 33"/>
                <a:gd name="T15" fmla="*/ 6 h 49"/>
                <a:gd name="T16" fmla="*/ 21 w 33"/>
                <a:gd name="T17" fmla="*/ 12 h 49"/>
                <a:gd name="T18" fmla="*/ 16 w 33"/>
                <a:gd name="T19" fmla="*/ 18 h 49"/>
                <a:gd name="T20" fmla="*/ 33 w 33"/>
                <a:gd name="T21" fmla="*/ 0 h 49"/>
                <a:gd name="T22" fmla="*/ 27 w 33"/>
                <a:gd name="T23" fmla="*/ 0 h 49"/>
                <a:gd name="T24" fmla="*/ 21 w 33"/>
                <a:gd name="T25" fmla="*/ 0 h 49"/>
                <a:gd name="T26" fmla="*/ 20 w 33"/>
                <a:gd name="T27" fmla="*/ 0 h 49"/>
                <a:gd name="T28" fmla="*/ 20 w 33"/>
                <a:gd name="T29" fmla="*/ 0 h 49"/>
                <a:gd name="T30" fmla="*/ 15 w 33"/>
                <a:gd name="T31" fmla="*/ 0 h 49"/>
                <a:gd name="T32" fmla="*/ 2 w 33"/>
                <a:gd name="T33" fmla="*/ 12 h 49"/>
                <a:gd name="T34" fmla="*/ 7 w 33"/>
                <a:gd name="T35" fmla="*/ 22 h 49"/>
                <a:gd name="T36" fmla="*/ 4 w 33"/>
                <a:gd name="T37" fmla="*/ 28 h 49"/>
                <a:gd name="T38" fmla="*/ 6 w 33"/>
                <a:gd name="T39" fmla="*/ 32 h 49"/>
                <a:gd name="T40" fmla="*/ 0 w 33"/>
                <a:gd name="T41" fmla="*/ 40 h 49"/>
                <a:gd name="T42" fmla="*/ 15 w 33"/>
                <a:gd name="T43" fmla="*/ 49 h 49"/>
                <a:gd name="T44" fmla="*/ 32 w 33"/>
                <a:gd name="T45" fmla="*/ 39 h 49"/>
                <a:gd name="T46" fmla="*/ 11 w 33"/>
                <a:gd name="T47" fmla="*/ 26 h 49"/>
                <a:gd name="T48" fmla="*/ 12 w 33"/>
                <a:gd name="T49" fmla="*/ 24 h 49"/>
                <a:gd name="T50" fmla="*/ 16 w 33"/>
                <a:gd name="T51" fmla="*/ 24 h 49"/>
                <a:gd name="T52" fmla="*/ 29 w 33"/>
                <a:gd name="T53" fmla="*/ 12 h 49"/>
                <a:gd name="T54" fmla="*/ 27 w 33"/>
                <a:gd name="T55" fmla="*/ 5 h 49"/>
                <a:gd name="T56" fmla="*/ 27 w 33"/>
                <a:gd name="T57" fmla="*/ 5 h 49"/>
                <a:gd name="T58" fmla="*/ 28 w 33"/>
                <a:gd name="T59" fmla="*/ 5 h 49"/>
                <a:gd name="T60" fmla="*/ 28 w 33"/>
                <a:gd name="T61" fmla="*/ 5 h 49"/>
                <a:gd name="T62" fmla="*/ 32 w 33"/>
                <a:gd name="T63" fmla="*/ 3 h 49"/>
                <a:gd name="T64" fmla="*/ 33 w 33"/>
                <a:gd name="T65" fmla="*/ 0 h 49"/>
                <a:gd name="T66" fmla="*/ 33 w 33"/>
                <a:gd name="T6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49">
                  <a:moveTo>
                    <a:pt x="16" y="44"/>
                  </a:moveTo>
                  <a:cubicBezTo>
                    <a:pt x="11" y="44"/>
                    <a:pt x="7" y="42"/>
                    <a:pt x="7" y="38"/>
                  </a:cubicBezTo>
                  <a:cubicBezTo>
                    <a:pt x="7" y="36"/>
                    <a:pt x="9" y="35"/>
                    <a:pt x="10" y="34"/>
                  </a:cubicBezTo>
                  <a:cubicBezTo>
                    <a:pt x="14" y="36"/>
                    <a:pt x="24" y="35"/>
                    <a:pt x="24" y="40"/>
                  </a:cubicBezTo>
                  <a:cubicBezTo>
                    <a:pt x="24" y="42"/>
                    <a:pt x="21" y="44"/>
                    <a:pt x="16" y="44"/>
                  </a:cubicBezTo>
                  <a:moveTo>
                    <a:pt x="16" y="18"/>
                  </a:moveTo>
                  <a:cubicBezTo>
                    <a:pt x="12" y="18"/>
                    <a:pt x="10" y="15"/>
                    <a:pt x="10" y="12"/>
                  </a:cubicBezTo>
                  <a:cubicBezTo>
                    <a:pt x="10" y="8"/>
                    <a:pt x="12" y="6"/>
                    <a:pt x="16" y="6"/>
                  </a:cubicBezTo>
                  <a:cubicBezTo>
                    <a:pt x="19" y="6"/>
                    <a:pt x="21" y="9"/>
                    <a:pt x="21" y="12"/>
                  </a:cubicBezTo>
                  <a:cubicBezTo>
                    <a:pt x="21" y="16"/>
                    <a:pt x="19" y="18"/>
                    <a:pt x="16" y="18"/>
                  </a:cubicBezTo>
                  <a:moveTo>
                    <a:pt x="33" y="0"/>
                  </a:moveTo>
                  <a:cubicBezTo>
                    <a:pt x="27" y="0"/>
                    <a:pt x="27" y="0"/>
                    <a:pt x="27" y="0"/>
                  </a:cubicBezTo>
                  <a:cubicBezTo>
                    <a:pt x="21" y="0"/>
                    <a:pt x="21" y="0"/>
                    <a:pt x="21" y="0"/>
                  </a:cubicBezTo>
                  <a:cubicBezTo>
                    <a:pt x="20" y="0"/>
                    <a:pt x="20" y="0"/>
                    <a:pt x="20" y="0"/>
                  </a:cubicBezTo>
                  <a:cubicBezTo>
                    <a:pt x="20" y="0"/>
                    <a:pt x="20" y="0"/>
                    <a:pt x="20" y="0"/>
                  </a:cubicBezTo>
                  <a:cubicBezTo>
                    <a:pt x="15" y="0"/>
                    <a:pt x="15" y="0"/>
                    <a:pt x="15" y="0"/>
                  </a:cubicBezTo>
                  <a:cubicBezTo>
                    <a:pt x="6" y="0"/>
                    <a:pt x="2" y="6"/>
                    <a:pt x="2" y="12"/>
                  </a:cubicBezTo>
                  <a:cubicBezTo>
                    <a:pt x="2" y="16"/>
                    <a:pt x="4" y="20"/>
                    <a:pt x="7" y="22"/>
                  </a:cubicBezTo>
                  <a:cubicBezTo>
                    <a:pt x="5" y="24"/>
                    <a:pt x="4" y="26"/>
                    <a:pt x="4" y="28"/>
                  </a:cubicBezTo>
                  <a:cubicBezTo>
                    <a:pt x="4" y="30"/>
                    <a:pt x="4" y="31"/>
                    <a:pt x="6" y="32"/>
                  </a:cubicBezTo>
                  <a:cubicBezTo>
                    <a:pt x="2" y="33"/>
                    <a:pt x="0" y="36"/>
                    <a:pt x="0" y="40"/>
                  </a:cubicBezTo>
                  <a:cubicBezTo>
                    <a:pt x="0" y="46"/>
                    <a:pt x="5" y="49"/>
                    <a:pt x="15" y="49"/>
                  </a:cubicBezTo>
                  <a:cubicBezTo>
                    <a:pt x="26" y="49"/>
                    <a:pt x="32" y="45"/>
                    <a:pt x="32" y="39"/>
                  </a:cubicBezTo>
                  <a:cubicBezTo>
                    <a:pt x="32" y="26"/>
                    <a:pt x="11" y="32"/>
                    <a:pt x="11" y="26"/>
                  </a:cubicBezTo>
                  <a:cubicBezTo>
                    <a:pt x="11" y="25"/>
                    <a:pt x="11" y="25"/>
                    <a:pt x="12" y="24"/>
                  </a:cubicBezTo>
                  <a:cubicBezTo>
                    <a:pt x="13" y="24"/>
                    <a:pt x="14" y="24"/>
                    <a:pt x="16" y="24"/>
                  </a:cubicBezTo>
                  <a:cubicBezTo>
                    <a:pt x="24" y="24"/>
                    <a:pt x="29" y="19"/>
                    <a:pt x="29" y="12"/>
                  </a:cubicBezTo>
                  <a:cubicBezTo>
                    <a:pt x="29" y="10"/>
                    <a:pt x="28" y="7"/>
                    <a:pt x="27" y="5"/>
                  </a:cubicBezTo>
                  <a:cubicBezTo>
                    <a:pt x="27" y="5"/>
                    <a:pt x="27" y="5"/>
                    <a:pt x="27" y="5"/>
                  </a:cubicBezTo>
                  <a:cubicBezTo>
                    <a:pt x="28" y="5"/>
                    <a:pt x="28" y="5"/>
                    <a:pt x="28" y="5"/>
                  </a:cubicBezTo>
                  <a:cubicBezTo>
                    <a:pt x="28" y="5"/>
                    <a:pt x="28" y="5"/>
                    <a:pt x="28" y="5"/>
                  </a:cubicBezTo>
                  <a:cubicBezTo>
                    <a:pt x="31" y="5"/>
                    <a:pt x="31" y="3"/>
                    <a:pt x="32" y="3"/>
                  </a:cubicBezTo>
                  <a:cubicBezTo>
                    <a:pt x="33" y="0"/>
                    <a:pt x="33" y="0"/>
                    <a:pt x="33" y="0"/>
                  </a:cubicBezTo>
                  <a:cubicBezTo>
                    <a:pt x="33" y="0"/>
                    <a:pt x="33" y="0"/>
                    <a:pt x="33"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24">
              <a:extLst>
                <a:ext uri="{FF2B5EF4-FFF2-40B4-BE49-F238E27FC236}">
                  <a16:creationId xmlns:a16="http://schemas.microsoft.com/office/drawing/2014/main" id="{95E6A9F1-7E3F-48DF-BCB1-8BAEB06EFF4E}"/>
                </a:ext>
              </a:extLst>
            </p:cNvPr>
            <p:cNvSpPr>
              <a:spLocks/>
            </p:cNvSpPr>
            <p:nvPr userDrawn="1"/>
          </p:nvSpPr>
          <p:spPr bwMode="auto">
            <a:xfrm>
              <a:off x="474" y="247"/>
              <a:ext cx="48" cy="97"/>
            </a:xfrm>
            <a:custGeom>
              <a:avLst/>
              <a:gdLst>
                <a:gd name="T0" fmla="*/ 0 w 48"/>
                <a:gd name="T1" fmla="*/ 0 h 97"/>
                <a:gd name="T2" fmla="*/ 48 w 48"/>
                <a:gd name="T3" fmla="*/ 0 h 97"/>
                <a:gd name="T4" fmla="*/ 43 w 48"/>
                <a:gd name="T5" fmla="*/ 13 h 97"/>
                <a:gd name="T6" fmla="*/ 12 w 48"/>
                <a:gd name="T7" fmla="*/ 13 h 97"/>
                <a:gd name="T8" fmla="*/ 12 w 48"/>
                <a:gd name="T9" fmla="*/ 42 h 97"/>
                <a:gd name="T10" fmla="*/ 43 w 48"/>
                <a:gd name="T11" fmla="*/ 42 h 97"/>
                <a:gd name="T12" fmla="*/ 43 w 48"/>
                <a:gd name="T13" fmla="*/ 53 h 97"/>
                <a:gd name="T14" fmla="*/ 12 w 48"/>
                <a:gd name="T15" fmla="*/ 53 h 97"/>
                <a:gd name="T16" fmla="*/ 12 w 48"/>
                <a:gd name="T17" fmla="*/ 87 h 97"/>
                <a:gd name="T18" fmla="*/ 48 w 48"/>
                <a:gd name="T19" fmla="*/ 87 h 97"/>
                <a:gd name="T20" fmla="*/ 48 w 48"/>
                <a:gd name="T21" fmla="*/ 97 h 97"/>
                <a:gd name="T22" fmla="*/ 0 w 48"/>
                <a:gd name="T23" fmla="*/ 97 h 97"/>
                <a:gd name="T24" fmla="*/ 0 w 48"/>
                <a:gd name="T25"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7">
                  <a:moveTo>
                    <a:pt x="0" y="0"/>
                  </a:moveTo>
                  <a:lnTo>
                    <a:pt x="48" y="0"/>
                  </a:lnTo>
                  <a:lnTo>
                    <a:pt x="43" y="13"/>
                  </a:lnTo>
                  <a:lnTo>
                    <a:pt x="12" y="13"/>
                  </a:lnTo>
                  <a:lnTo>
                    <a:pt x="12" y="42"/>
                  </a:lnTo>
                  <a:lnTo>
                    <a:pt x="43" y="42"/>
                  </a:lnTo>
                  <a:lnTo>
                    <a:pt x="43" y="53"/>
                  </a:lnTo>
                  <a:lnTo>
                    <a:pt x="12" y="53"/>
                  </a:lnTo>
                  <a:lnTo>
                    <a:pt x="12" y="87"/>
                  </a:lnTo>
                  <a:lnTo>
                    <a:pt x="48" y="87"/>
                  </a:lnTo>
                  <a:lnTo>
                    <a:pt x="48" y="97"/>
                  </a:lnTo>
                  <a:lnTo>
                    <a:pt x="0" y="97"/>
                  </a:ln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25">
              <a:extLst>
                <a:ext uri="{FF2B5EF4-FFF2-40B4-BE49-F238E27FC236}">
                  <a16:creationId xmlns:a16="http://schemas.microsoft.com/office/drawing/2014/main" id="{A90268F3-7C6F-4750-ADAB-CEF5841818CB}"/>
                </a:ext>
              </a:extLst>
            </p:cNvPr>
            <p:cNvSpPr>
              <a:spLocks/>
            </p:cNvSpPr>
            <p:nvPr userDrawn="1"/>
          </p:nvSpPr>
          <p:spPr bwMode="auto">
            <a:xfrm>
              <a:off x="536" y="272"/>
              <a:ext cx="56" cy="72"/>
            </a:xfrm>
            <a:custGeom>
              <a:avLst/>
              <a:gdLst>
                <a:gd name="T0" fmla="*/ 0 w 27"/>
                <a:gd name="T1" fmla="*/ 1 h 34"/>
                <a:gd name="T2" fmla="*/ 5 w 27"/>
                <a:gd name="T3" fmla="*/ 1 h 34"/>
                <a:gd name="T4" fmla="*/ 6 w 27"/>
                <a:gd name="T5" fmla="*/ 5 h 34"/>
                <a:gd name="T6" fmla="*/ 17 w 27"/>
                <a:gd name="T7" fmla="*/ 0 h 34"/>
                <a:gd name="T8" fmla="*/ 27 w 27"/>
                <a:gd name="T9" fmla="*/ 12 h 34"/>
                <a:gd name="T10" fmla="*/ 27 w 27"/>
                <a:gd name="T11" fmla="*/ 34 h 34"/>
                <a:gd name="T12" fmla="*/ 21 w 27"/>
                <a:gd name="T13" fmla="*/ 34 h 34"/>
                <a:gd name="T14" fmla="*/ 21 w 27"/>
                <a:gd name="T15" fmla="*/ 14 h 34"/>
                <a:gd name="T16" fmla="*/ 16 w 27"/>
                <a:gd name="T17" fmla="*/ 6 h 34"/>
                <a:gd name="T18" fmla="*/ 6 w 27"/>
                <a:gd name="T19" fmla="*/ 10 h 34"/>
                <a:gd name="T20" fmla="*/ 6 w 27"/>
                <a:gd name="T21" fmla="*/ 34 h 34"/>
                <a:gd name="T22" fmla="*/ 0 w 27"/>
                <a:gd name="T23" fmla="*/ 34 h 34"/>
                <a:gd name="T24" fmla="*/ 0 w 27"/>
                <a:gd name="T25"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34">
                  <a:moveTo>
                    <a:pt x="0" y="1"/>
                  </a:moveTo>
                  <a:cubicBezTo>
                    <a:pt x="5" y="1"/>
                    <a:pt x="5" y="1"/>
                    <a:pt x="5" y="1"/>
                  </a:cubicBezTo>
                  <a:cubicBezTo>
                    <a:pt x="6" y="5"/>
                    <a:pt x="6" y="5"/>
                    <a:pt x="6" y="5"/>
                  </a:cubicBezTo>
                  <a:cubicBezTo>
                    <a:pt x="9" y="2"/>
                    <a:pt x="13" y="0"/>
                    <a:pt x="17" y="0"/>
                  </a:cubicBezTo>
                  <a:cubicBezTo>
                    <a:pt x="22" y="0"/>
                    <a:pt x="27" y="4"/>
                    <a:pt x="27" y="12"/>
                  </a:cubicBezTo>
                  <a:cubicBezTo>
                    <a:pt x="27" y="34"/>
                    <a:pt x="27" y="34"/>
                    <a:pt x="27" y="34"/>
                  </a:cubicBezTo>
                  <a:cubicBezTo>
                    <a:pt x="21" y="34"/>
                    <a:pt x="21" y="34"/>
                    <a:pt x="21" y="34"/>
                  </a:cubicBezTo>
                  <a:cubicBezTo>
                    <a:pt x="21" y="14"/>
                    <a:pt x="21" y="14"/>
                    <a:pt x="21" y="14"/>
                  </a:cubicBezTo>
                  <a:cubicBezTo>
                    <a:pt x="21" y="9"/>
                    <a:pt x="20" y="6"/>
                    <a:pt x="16" y="6"/>
                  </a:cubicBezTo>
                  <a:cubicBezTo>
                    <a:pt x="12" y="6"/>
                    <a:pt x="9" y="8"/>
                    <a:pt x="6" y="10"/>
                  </a:cubicBezTo>
                  <a:cubicBezTo>
                    <a:pt x="6" y="34"/>
                    <a:pt x="6" y="34"/>
                    <a:pt x="6" y="34"/>
                  </a:cubicBezTo>
                  <a:cubicBezTo>
                    <a:pt x="0" y="34"/>
                    <a:pt x="0" y="34"/>
                    <a:pt x="0" y="34"/>
                  </a:cubicBezTo>
                  <a:lnTo>
                    <a:pt x="0" y="1"/>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26">
              <a:extLst>
                <a:ext uri="{FF2B5EF4-FFF2-40B4-BE49-F238E27FC236}">
                  <a16:creationId xmlns:a16="http://schemas.microsoft.com/office/drawing/2014/main" id="{657D9A0B-B435-41FC-B8BD-D2781EB5CBBE}"/>
                </a:ext>
              </a:extLst>
            </p:cNvPr>
            <p:cNvSpPr>
              <a:spLocks noEditPoints="1"/>
            </p:cNvSpPr>
            <p:nvPr userDrawn="1"/>
          </p:nvSpPr>
          <p:spPr bwMode="auto">
            <a:xfrm>
              <a:off x="601" y="270"/>
              <a:ext cx="64" cy="108"/>
            </a:xfrm>
            <a:custGeom>
              <a:avLst/>
              <a:gdLst>
                <a:gd name="T0" fmla="*/ 22 w 31"/>
                <a:gd name="T1" fmla="*/ 13 h 51"/>
                <a:gd name="T2" fmla="*/ 15 w 31"/>
                <a:gd name="T3" fmla="*/ 6 h 51"/>
                <a:gd name="T4" fmla="*/ 8 w 31"/>
                <a:gd name="T5" fmla="*/ 13 h 51"/>
                <a:gd name="T6" fmla="*/ 15 w 31"/>
                <a:gd name="T7" fmla="*/ 21 h 51"/>
                <a:gd name="T8" fmla="*/ 22 w 31"/>
                <a:gd name="T9" fmla="*/ 13 h 51"/>
                <a:gd name="T10" fmla="*/ 25 w 31"/>
                <a:gd name="T11" fmla="*/ 41 h 51"/>
                <a:gd name="T12" fmla="*/ 10 w 31"/>
                <a:gd name="T13" fmla="*/ 35 h 51"/>
                <a:gd name="T14" fmla="*/ 6 w 31"/>
                <a:gd name="T15" fmla="*/ 41 h 51"/>
                <a:gd name="T16" fmla="*/ 15 w 31"/>
                <a:gd name="T17" fmla="*/ 47 h 51"/>
                <a:gd name="T18" fmla="*/ 25 w 31"/>
                <a:gd name="T19" fmla="*/ 41 h 51"/>
                <a:gd name="T20" fmla="*/ 0 w 31"/>
                <a:gd name="T21" fmla="*/ 42 h 51"/>
                <a:gd name="T22" fmla="*/ 6 w 31"/>
                <a:gd name="T23" fmla="*/ 34 h 51"/>
                <a:gd name="T24" fmla="*/ 4 w 31"/>
                <a:gd name="T25" fmla="*/ 30 h 51"/>
                <a:gd name="T26" fmla="*/ 8 w 31"/>
                <a:gd name="T27" fmla="*/ 23 h 51"/>
                <a:gd name="T28" fmla="*/ 2 w 31"/>
                <a:gd name="T29" fmla="*/ 13 h 51"/>
                <a:gd name="T30" fmla="*/ 15 w 31"/>
                <a:gd name="T31" fmla="*/ 2 h 51"/>
                <a:gd name="T32" fmla="*/ 21 w 31"/>
                <a:gd name="T33" fmla="*/ 3 h 51"/>
                <a:gd name="T34" fmla="*/ 22 w 31"/>
                <a:gd name="T35" fmla="*/ 3 h 51"/>
                <a:gd name="T36" fmla="*/ 29 w 31"/>
                <a:gd name="T37" fmla="*/ 0 h 51"/>
                <a:gd name="T38" fmla="*/ 31 w 31"/>
                <a:gd name="T39" fmla="*/ 0 h 51"/>
                <a:gd name="T40" fmla="*/ 30 w 31"/>
                <a:gd name="T41" fmla="*/ 5 h 51"/>
                <a:gd name="T42" fmla="*/ 28 w 31"/>
                <a:gd name="T43" fmla="*/ 5 h 51"/>
                <a:gd name="T44" fmla="*/ 25 w 31"/>
                <a:gd name="T45" fmla="*/ 5 h 51"/>
                <a:gd name="T46" fmla="*/ 28 w 31"/>
                <a:gd name="T47" fmla="*/ 14 h 51"/>
                <a:gd name="T48" fmla="*/ 15 w 31"/>
                <a:gd name="T49" fmla="*/ 25 h 51"/>
                <a:gd name="T50" fmla="*/ 11 w 31"/>
                <a:gd name="T51" fmla="*/ 25 h 51"/>
                <a:gd name="T52" fmla="*/ 10 w 31"/>
                <a:gd name="T53" fmla="*/ 28 h 51"/>
                <a:gd name="T54" fmla="*/ 31 w 31"/>
                <a:gd name="T55" fmla="*/ 41 h 51"/>
                <a:gd name="T56" fmla="*/ 15 w 31"/>
                <a:gd name="T57" fmla="*/ 51 h 51"/>
                <a:gd name="T58" fmla="*/ 0 w 31"/>
                <a:gd name="T5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51">
                  <a:moveTo>
                    <a:pt x="22" y="13"/>
                  </a:moveTo>
                  <a:cubicBezTo>
                    <a:pt x="22" y="9"/>
                    <a:pt x="19" y="6"/>
                    <a:pt x="15" y="6"/>
                  </a:cubicBezTo>
                  <a:cubicBezTo>
                    <a:pt x="11" y="6"/>
                    <a:pt x="8" y="9"/>
                    <a:pt x="8" y="13"/>
                  </a:cubicBezTo>
                  <a:cubicBezTo>
                    <a:pt x="8" y="17"/>
                    <a:pt x="11" y="21"/>
                    <a:pt x="15" y="21"/>
                  </a:cubicBezTo>
                  <a:cubicBezTo>
                    <a:pt x="19" y="21"/>
                    <a:pt x="22" y="18"/>
                    <a:pt x="22" y="13"/>
                  </a:cubicBezTo>
                  <a:moveTo>
                    <a:pt x="25" y="41"/>
                  </a:moveTo>
                  <a:cubicBezTo>
                    <a:pt x="25" y="36"/>
                    <a:pt x="15" y="37"/>
                    <a:pt x="10" y="35"/>
                  </a:cubicBezTo>
                  <a:cubicBezTo>
                    <a:pt x="8" y="36"/>
                    <a:pt x="6" y="38"/>
                    <a:pt x="6" y="41"/>
                  </a:cubicBezTo>
                  <a:cubicBezTo>
                    <a:pt x="6" y="44"/>
                    <a:pt x="10" y="47"/>
                    <a:pt x="15" y="47"/>
                  </a:cubicBezTo>
                  <a:cubicBezTo>
                    <a:pt x="22" y="47"/>
                    <a:pt x="25" y="44"/>
                    <a:pt x="25" y="41"/>
                  </a:cubicBezTo>
                  <a:moveTo>
                    <a:pt x="0" y="42"/>
                  </a:moveTo>
                  <a:cubicBezTo>
                    <a:pt x="0" y="38"/>
                    <a:pt x="2" y="35"/>
                    <a:pt x="6" y="34"/>
                  </a:cubicBezTo>
                  <a:cubicBezTo>
                    <a:pt x="5" y="33"/>
                    <a:pt x="4" y="31"/>
                    <a:pt x="4" y="30"/>
                  </a:cubicBezTo>
                  <a:cubicBezTo>
                    <a:pt x="4" y="28"/>
                    <a:pt x="5" y="26"/>
                    <a:pt x="8" y="23"/>
                  </a:cubicBezTo>
                  <a:cubicBezTo>
                    <a:pt x="4" y="21"/>
                    <a:pt x="2" y="18"/>
                    <a:pt x="2" y="13"/>
                  </a:cubicBezTo>
                  <a:cubicBezTo>
                    <a:pt x="2" y="7"/>
                    <a:pt x="7" y="2"/>
                    <a:pt x="15" y="2"/>
                  </a:cubicBezTo>
                  <a:cubicBezTo>
                    <a:pt x="18" y="2"/>
                    <a:pt x="20" y="2"/>
                    <a:pt x="21" y="3"/>
                  </a:cubicBezTo>
                  <a:cubicBezTo>
                    <a:pt x="21" y="3"/>
                    <a:pt x="22" y="3"/>
                    <a:pt x="22" y="3"/>
                  </a:cubicBezTo>
                  <a:cubicBezTo>
                    <a:pt x="23" y="1"/>
                    <a:pt x="26" y="0"/>
                    <a:pt x="29" y="0"/>
                  </a:cubicBezTo>
                  <a:cubicBezTo>
                    <a:pt x="30" y="0"/>
                    <a:pt x="31" y="0"/>
                    <a:pt x="31" y="0"/>
                  </a:cubicBezTo>
                  <a:cubicBezTo>
                    <a:pt x="30" y="5"/>
                    <a:pt x="30" y="5"/>
                    <a:pt x="30" y="5"/>
                  </a:cubicBezTo>
                  <a:cubicBezTo>
                    <a:pt x="29" y="5"/>
                    <a:pt x="28" y="5"/>
                    <a:pt x="28" y="5"/>
                  </a:cubicBezTo>
                  <a:cubicBezTo>
                    <a:pt x="27" y="5"/>
                    <a:pt x="26" y="5"/>
                    <a:pt x="25" y="5"/>
                  </a:cubicBezTo>
                  <a:cubicBezTo>
                    <a:pt x="27" y="8"/>
                    <a:pt x="28" y="10"/>
                    <a:pt x="28" y="14"/>
                  </a:cubicBezTo>
                  <a:cubicBezTo>
                    <a:pt x="28" y="21"/>
                    <a:pt x="23" y="25"/>
                    <a:pt x="15" y="25"/>
                  </a:cubicBezTo>
                  <a:cubicBezTo>
                    <a:pt x="14" y="25"/>
                    <a:pt x="12" y="25"/>
                    <a:pt x="11" y="25"/>
                  </a:cubicBezTo>
                  <a:cubicBezTo>
                    <a:pt x="10" y="26"/>
                    <a:pt x="10" y="27"/>
                    <a:pt x="10" y="28"/>
                  </a:cubicBezTo>
                  <a:cubicBezTo>
                    <a:pt x="10" y="34"/>
                    <a:pt x="31" y="29"/>
                    <a:pt x="31" y="41"/>
                  </a:cubicBezTo>
                  <a:cubicBezTo>
                    <a:pt x="31" y="47"/>
                    <a:pt x="25" y="51"/>
                    <a:pt x="15" y="51"/>
                  </a:cubicBezTo>
                  <a:cubicBezTo>
                    <a:pt x="6" y="51"/>
                    <a:pt x="0" y="48"/>
                    <a:pt x="0" y="42"/>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27">
              <a:extLst>
                <a:ext uri="{FF2B5EF4-FFF2-40B4-BE49-F238E27FC236}">
                  <a16:creationId xmlns:a16="http://schemas.microsoft.com/office/drawing/2014/main" id="{DBFB8416-5D9F-4CC1-BF7E-E3EE4A343A4A}"/>
                </a:ext>
              </a:extLst>
            </p:cNvPr>
            <p:cNvSpPr>
              <a:spLocks/>
            </p:cNvSpPr>
            <p:nvPr userDrawn="1"/>
          </p:nvSpPr>
          <p:spPr bwMode="auto">
            <a:xfrm>
              <a:off x="676" y="241"/>
              <a:ext cx="23" cy="103"/>
            </a:xfrm>
            <a:custGeom>
              <a:avLst/>
              <a:gdLst>
                <a:gd name="T0" fmla="*/ 0 w 11"/>
                <a:gd name="T1" fmla="*/ 0 h 49"/>
                <a:gd name="T2" fmla="*/ 6 w 11"/>
                <a:gd name="T3" fmla="*/ 0 h 49"/>
                <a:gd name="T4" fmla="*/ 6 w 11"/>
                <a:gd name="T5" fmla="*/ 41 h 49"/>
                <a:gd name="T6" fmla="*/ 8 w 11"/>
                <a:gd name="T7" fmla="*/ 44 h 49"/>
                <a:gd name="T8" fmla="*/ 10 w 11"/>
                <a:gd name="T9" fmla="*/ 44 h 49"/>
                <a:gd name="T10" fmla="*/ 11 w 11"/>
                <a:gd name="T11" fmla="*/ 48 h 49"/>
                <a:gd name="T12" fmla="*/ 6 w 11"/>
                <a:gd name="T13" fmla="*/ 49 h 49"/>
                <a:gd name="T14" fmla="*/ 0 w 11"/>
                <a:gd name="T15" fmla="*/ 42 h 49"/>
                <a:gd name="T16" fmla="*/ 0 w 11"/>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9">
                  <a:moveTo>
                    <a:pt x="0" y="0"/>
                  </a:moveTo>
                  <a:cubicBezTo>
                    <a:pt x="6" y="0"/>
                    <a:pt x="6" y="0"/>
                    <a:pt x="6" y="0"/>
                  </a:cubicBezTo>
                  <a:cubicBezTo>
                    <a:pt x="6" y="41"/>
                    <a:pt x="6" y="41"/>
                    <a:pt x="6" y="41"/>
                  </a:cubicBezTo>
                  <a:cubicBezTo>
                    <a:pt x="6" y="43"/>
                    <a:pt x="6" y="44"/>
                    <a:pt x="8" y="44"/>
                  </a:cubicBezTo>
                  <a:cubicBezTo>
                    <a:pt x="9" y="44"/>
                    <a:pt x="10" y="44"/>
                    <a:pt x="10" y="44"/>
                  </a:cubicBezTo>
                  <a:cubicBezTo>
                    <a:pt x="11" y="48"/>
                    <a:pt x="11" y="48"/>
                    <a:pt x="11" y="48"/>
                  </a:cubicBezTo>
                  <a:cubicBezTo>
                    <a:pt x="10" y="49"/>
                    <a:pt x="8" y="49"/>
                    <a:pt x="6" y="49"/>
                  </a:cubicBezTo>
                  <a:cubicBezTo>
                    <a:pt x="2" y="49"/>
                    <a:pt x="0" y="47"/>
                    <a:pt x="0" y="42"/>
                  </a:cubicBez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28">
              <a:extLst>
                <a:ext uri="{FF2B5EF4-FFF2-40B4-BE49-F238E27FC236}">
                  <a16:creationId xmlns:a16="http://schemas.microsoft.com/office/drawing/2014/main" id="{B43AF915-112D-4BC0-848F-AB0FEB9BE4BA}"/>
                </a:ext>
              </a:extLst>
            </p:cNvPr>
            <p:cNvSpPr>
              <a:spLocks noEditPoints="1"/>
            </p:cNvSpPr>
            <p:nvPr userDrawn="1"/>
          </p:nvSpPr>
          <p:spPr bwMode="auto">
            <a:xfrm>
              <a:off x="707" y="245"/>
              <a:ext cx="17" cy="99"/>
            </a:xfrm>
            <a:custGeom>
              <a:avLst/>
              <a:gdLst>
                <a:gd name="T0" fmla="*/ 1 w 8"/>
                <a:gd name="T1" fmla="*/ 14 h 47"/>
                <a:gd name="T2" fmla="*/ 7 w 8"/>
                <a:gd name="T3" fmla="*/ 14 h 47"/>
                <a:gd name="T4" fmla="*/ 7 w 8"/>
                <a:gd name="T5" fmla="*/ 47 h 47"/>
                <a:gd name="T6" fmla="*/ 1 w 8"/>
                <a:gd name="T7" fmla="*/ 47 h 47"/>
                <a:gd name="T8" fmla="*/ 1 w 8"/>
                <a:gd name="T9" fmla="*/ 14 h 47"/>
                <a:gd name="T10" fmla="*/ 0 w 8"/>
                <a:gd name="T11" fmla="*/ 4 h 47"/>
                <a:gd name="T12" fmla="*/ 4 w 8"/>
                <a:gd name="T13" fmla="*/ 0 h 47"/>
                <a:gd name="T14" fmla="*/ 8 w 8"/>
                <a:gd name="T15" fmla="*/ 4 h 47"/>
                <a:gd name="T16" fmla="*/ 4 w 8"/>
                <a:gd name="T17" fmla="*/ 8 h 47"/>
                <a:gd name="T18" fmla="*/ 0 w 8"/>
                <a:gd name="T19" fmla="*/ 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47">
                  <a:moveTo>
                    <a:pt x="1" y="14"/>
                  </a:moveTo>
                  <a:cubicBezTo>
                    <a:pt x="7" y="14"/>
                    <a:pt x="7" y="14"/>
                    <a:pt x="7" y="14"/>
                  </a:cubicBezTo>
                  <a:cubicBezTo>
                    <a:pt x="7" y="47"/>
                    <a:pt x="7" y="47"/>
                    <a:pt x="7" y="47"/>
                  </a:cubicBezTo>
                  <a:cubicBezTo>
                    <a:pt x="1" y="47"/>
                    <a:pt x="1" y="47"/>
                    <a:pt x="1" y="47"/>
                  </a:cubicBezTo>
                  <a:lnTo>
                    <a:pt x="1" y="14"/>
                  </a:lnTo>
                  <a:close/>
                  <a:moveTo>
                    <a:pt x="0" y="4"/>
                  </a:moveTo>
                  <a:cubicBezTo>
                    <a:pt x="0" y="2"/>
                    <a:pt x="2" y="0"/>
                    <a:pt x="4" y="0"/>
                  </a:cubicBezTo>
                  <a:cubicBezTo>
                    <a:pt x="6" y="0"/>
                    <a:pt x="8" y="1"/>
                    <a:pt x="8" y="4"/>
                  </a:cubicBezTo>
                  <a:cubicBezTo>
                    <a:pt x="8" y="6"/>
                    <a:pt x="6" y="8"/>
                    <a:pt x="4" y="8"/>
                  </a:cubicBezTo>
                  <a:cubicBezTo>
                    <a:pt x="2" y="8"/>
                    <a:pt x="0" y="6"/>
                    <a:pt x="0" y="4"/>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29">
              <a:extLst>
                <a:ext uri="{FF2B5EF4-FFF2-40B4-BE49-F238E27FC236}">
                  <a16:creationId xmlns:a16="http://schemas.microsoft.com/office/drawing/2014/main" id="{A13722F5-A3E4-444B-8D18-201AF13DAA8D}"/>
                </a:ext>
              </a:extLst>
            </p:cNvPr>
            <p:cNvSpPr>
              <a:spLocks/>
            </p:cNvSpPr>
            <p:nvPr userDrawn="1"/>
          </p:nvSpPr>
          <p:spPr bwMode="auto">
            <a:xfrm>
              <a:off x="732" y="272"/>
              <a:ext cx="48" cy="74"/>
            </a:xfrm>
            <a:custGeom>
              <a:avLst/>
              <a:gdLst>
                <a:gd name="T0" fmla="*/ 2 w 23"/>
                <a:gd name="T1" fmla="*/ 27 h 35"/>
                <a:gd name="T2" fmla="*/ 11 w 23"/>
                <a:gd name="T3" fmla="*/ 30 h 35"/>
                <a:gd name="T4" fmla="*/ 17 w 23"/>
                <a:gd name="T5" fmla="*/ 25 h 35"/>
                <a:gd name="T6" fmla="*/ 2 w 23"/>
                <a:gd name="T7" fmla="*/ 10 h 35"/>
                <a:gd name="T8" fmla="*/ 13 w 23"/>
                <a:gd name="T9" fmla="*/ 0 h 35"/>
                <a:gd name="T10" fmla="*/ 22 w 23"/>
                <a:gd name="T11" fmla="*/ 2 h 35"/>
                <a:gd name="T12" fmla="*/ 22 w 23"/>
                <a:gd name="T13" fmla="*/ 7 h 35"/>
                <a:gd name="T14" fmla="*/ 14 w 23"/>
                <a:gd name="T15" fmla="*/ 5 h 35"/>
                <a:gd name="T16" fmla="*/ 8 w 23"/>
                <a:gd name="T17" fmla="*/ 9 h 35"/>
                <a:gd name="T18" fmla="*/ 23 w 23"/>
                <a:gd name="T19" fmla="*/ 25 h 35"/>
                <a:gd name="T20" fmla="*/ 11 w 23"/>
                <a:gd name="T21" fmla="*/ 35 h 35"/>
                <a:gd name="T22" fmla="*/ 0 w 23"/>
                <a:gd name="T23" fmla="*/ 32 h 35"/>
                <a:gd name="T24" fmla="*/ 2 w 23"/>
                <a:gd name="T2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35">
                  <a:moveTo>
                    <a:pt x="2" y="27"/>
                  </a:moveTo>
                  <a:cubicBezTo>
                    <a:pt x="4" y="28"/>
                    <a:pt x="7" y="30"/>
                    <a:pt x="11" y="30"/>
                  </a:cubicBezTo>
                  <a:cubicBezTo>
                    <a:pt x="14" y="30"/>
                    <a:pt x="17" y="28"/>
                    <a:pt x="17" y="25"/>
                  </a:cubicBezTo>
                  <a:cubicBezTo>
                    <a:pt x="17" y="18"/>
                    <a:pt x="2" y="21"/>
                    <a:pt x="2" y="10"/>
                  </a:cubicBezTo>
                  <a:cubicBezTo>
                    <a:pt x="2" y="5"/>
                    <a:pt x="6" y="0"/>
                    <a:pt x="13" y="0"/>
                  </a:cubicBezTo>
                  <a:cubicBezTo>
                    <a:pt x="17" y="0"/>
                    <a:pt x="20" y="1"/>
                    <a:pt x="22" y="2"/>
                  </a:cubicBezTo>
                  <a:cubicBezTo>
                    <a:pt x="22" y="7"/>
                    <a:pt x="22" y="7"/>
                    <a:pt x="22" y="7"/>
                  </a:cubicBezTo>
                  <a:cubicBezTo>
                    <a:pt x="20" y="6"/>
                    <a:pt x="17" y="5"/>
                    <a:pt x="14" y="5"/>
                  </a:cubicBezTo>
                  <a:cubicBezTo>
                    <a:pt x="11" y="5"/>
                    <a:pt x="8" y="6"/>
                    <a:pt x="8" y="9"/>
                  </a:cubicBezTo>
                  <a:cubicBezTo>
                    <a:pt x="8" y="16"/>
                    <a:pt x="23" y="14"/>
                    <a:pt x="23" y="25"/>
                  </a:cubicBezTo>
                  <a:cubicBezTo>
                    <a:pt x="23" y="32"/>
                    <a:pt x="18" y="35"/>
                    <a:pt x="11" y="35"/>
                  </a:cubicBezTo>
                  <a:cubicBezTo>
                    <a:pt x="6" y="35"/>
                    <a:pt x="3" y="33"/>
                    <a:pt x="0" y="32"/>
                  </a:cubicBezTo>
                  <a:lnTo>
                    <a:pt x="2" y="27"/>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30">
              <a:extLst>
                <a:ext uri="{FF2B5EF4-FFF2-40B4-BE49-F238E27FC236}">
                  <a16:creationId xmlns:a16="http://schemas.microsoft.com/office/drawing/2014/main" id="{F2A68FC6-B86B-4209-8392-4A36178E9774}"/>
                </a:ext>
              </a:extLst>
            </p:cNvPr>
            <p:cNvSpPr>
              <a:spLocks/>
            </p:cNvSpPr>
            <p:nvPr userDrawn="1"/>
          </p:nvSpPr>
          <p:spPr bwMode="auto">
            <a:xfrm>
              <a:off x="792" y="241"/>
              <a:ext cx="56" cy="103"/>
            </a:xfrm>
            <a:custGeom>
              <a:avLst/>
              <a:gdLst>
                <a:gd name="T0" fmla="*/ 0 w 27"/>
                <a:gd name="T1" fmla="*/ 0 h 49"/>
                <a:gd name="T2" fmla="*/ 6 w 27"/>
                <a:gd name="T3" fmla="*/ 0 h 49"/>
                <a:gd name="T4" fmla="*/ 6 w 27"/>
                <a:gd name="T5" fmla="*/ 20 h 49"/>
                <a:gd name="T6" fmla="*/ 17 w 27"/>
                <a:gd name="T7" fmla="*/ 15 h 49"/>
                <a:gd name="T8" fmla="*/ 27 w 27"/>
                <a:gd name="T9" fmla="*/ 27 h 49"/>
                <a:gd name="T10" fmla="*/ 27 w 27"/>
                <a:gd name="T11" fmla="*/ 49 h 49"/>
                <a:gd name="T12" fmla="*/ 21 w 27"/>
                <a:gd name="T13" fmla="*/ 49 h 49"/>
                <a:gd name="T14" fmla="*/ 21 w 27"/>
                <a:gd name="T15" fmla="*/ 29 h 49"/>
                <a:gd name="T16" fmla="*/ 15 w 27"/>
                <a:gd name="T17" fmla="*/ 21 h 49"/>
                <a:gd name="T18" fmla="*/ 6 w 27"/>
                <a:gd name="T19" fmla="*/ 25 h 49"/>
                <a:gd name="T20" fmla="*/ 6 w 27"/>
                <a:gd name="T21" fmla="*/ 49 h 49"/>
                <a:gd name="T22" fmla="*/ 0 w 27"/>
                <a:gd name="T23" fmla="*/ 49 h 49"/>
                <a:gd name="T24" fmla="*/ 0 w 27"/>
                <a:gd name="T2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49">
                  <a:moveTo>
                    <a:pt x="0" y="0"/>
                  </a:moveTo>
                  <a:cubicBezTo>
                    <a:pt x="6" y="0"/>
                    <a:pt x="6" y="0"/>
                    <a:pt x="6" y="0"/>
                  </a:cubicBezTo>
                  <a:cubicBezTo>
                    <a:pt x="6" y="20"/>
                    <a:pt x="6" y="20"/>
                    <a:pt x="6" y="20"/>
                  </a:cubicBezTo>
                  <a:cubicBezTo>
                    <a:pt x="9" y="17"/>
                    <a:pt x="13" y="15"/>
                    <a:pt x="17" y="15"/>
                  </a:cubicBezTo>
                  <a:cubicBezTo>
                    <a:pt x="22" y="15"/>
                    <a:pt x="27" y="19"/>
                    <a:pt x="27" y="27"/>
                  </a:cubicBezTo>
                  <a:cubicBezTo>
                    <a:pt x="27" y="49"/>
                    <a:pt x="27" y="49"/>
                    <a:pt x="27" y="49"/>
                  </a:cubicBezTo>
                  <a:cubicBezTo>
                    <a:pt x="21" y="49"/>
                    <a:pt x="21" y="49"/>
                    <a:pt x="21" y="49"/>
                  </a:cubicBezTo>
                  <a:cubicBezTo>
                    <a:pt x="21" y="29"/>
                    <a:pt x="21" y="29"/>
                    <a:pt x="21" y="29"/>
                  </a:cubicBezTo>
                  <a:cubicBezTo>
                    <a:pt x="21" y="24"/>
                    <a:pt x="20" y="21"/>
                    <a:pt x="15" y="21"/>
                  </a:cubicBezTo>
                  <a:cubicBezTo>
                    <a:pt x="12" y="21"/>
                    <a:pt x="9" y="23"/>
                    <a:pt x="6" y="25"/>
                  </a:cubicBezTo>
                  <a:cubicBezTo>
                    <a:pt x="6" y="49"/>
                    <a:pt x="6" y="49"/>
                    <a:pt x="6" y="49"/>
                  </a:cubicBezTo>
                  <a:cubicBezTo>
                    <a:pt x="0" y="49"/>
                    <a:pt x="0" y="49"/>
                    <a:pt x="0" y="49"/>
                  </a:cubicBez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31">
              <a:extLst>
                <a:ext uri="{FF2B5EF4-FFF2-40B4-BE49-F238E27FC236}">
                  <a16:creationId xmlns:a16="http://schemas.microsoft.com/office/drawing/2014/main" id="{F7FC3C74-97AD-4F6A-A259-91BE2AFCF76F}"/>
                </a:ext>
              </a:extLst>
            </p:cNvPr>
            <p:cNvSpPr>
              <a:spLocks noEditPoints="1"/>
            </p:cNvSpPr>
            <p:nvPr userDrawn="1"/>
          </p:nvSpPr>
          <p:spPr bwMode="auto">
            <a:xfrm>
              <a:off x="215" y="243"/>
              <a:ext cx="200" cy="91"/>
            </a:xfrm>
            <a:custGeom>
              <a:avLst/>
              <a:gdLst>
                <a:gd name="T0" fmla="*/ 35 w 96"/>
                <a:gd name="T1" fmla="*/ 0 h 43"/>
                <a:gd name="T2" fmla="*/ 35 w 96"/>
                <a:gd name="T3" fmla="*/ 43 h 43"/>
                <a:gd name="T4" fmla="*/ 22 w 96"/>
                <a:gd name="T5" fmla="*/ 36 h 43"/>
                <a:gd name="T6" fmla="*/ 8 w 96"/>
                <a:gd name="T7" fmla="*/ 25 h 43"/>
                <a:gd name="T8" fmla="*/ 2 w 96"/>
                <a:gd name="T9" fmla="*/ 14 h 43"/>
                <a:gd name="T10" fmla="*/ 0 w 96"/>
                <a:gd name="T11" fmla="*/ 0 h 43"/>
                <a:gd name="T12" fmla="*/ 35 w 96"/>
                <a:gd name="T13" fmla="*/ 0 h 43"/>
                <a:gd name="T14" fmla="*/ 96 w 96"/>
                <a:gd name="T15" fmla="*/ 0 h 43"/>
                <a:gd name="T16" fmla="*/ 94 w 96"/>
                <a:gd name="T17" fmla="*/ 14 h 43"/>
                <a:gd name="T18" fmla="*/ 88 w 96"/>
                <a:gd name="T19" fmla="*/ 25 h 43"/>
                <a:gd name="T20" fmla="*/ 74 w 96"/>
                <a:gd name="T21" fmla="*/ 36 h 43"/>
                <a:gd name="T22" fmla="*/ 61 w 96"/>
                <a:gd name="T23" fmla="*/ 43 h 43"/>
                <a:gd name="T24" fmla="*/ 61 w 96"/>
                <a:gd name="T25" fmla="*/ 0 h 43"/>
                <a:gd name="T26" fmla="*/ 96 w 96"/>
                <a:gd name="T2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43">
                  <a:moveTo>
                    <a:pt x="35" y="0"/>
                  </a:moveTo>
                  <a:cubicBezTo>
                    <a:pt x="35" y="43"/>
                    <a:pt x="35" y="43"/>
                    <a:pt x="35" y="43"/>
                  </a:cubicBezTo>
                  <a:cubicBezTo>
                    <a:pt x="24" y="38"/>
                    <a:pt x="22" y="37"/>
                    <a:pt x="22" y="36"/>
                  </a:cubicBezTo>
                  <a:cubicBezTo>
                    <a:pt x="18" y="34"/>
                    <a:pt x="12" y="31"/>
                    <a:pt x="8" y="25"/>
                  </a:cubicBezTo>
                  <a:cubicBezTo>
                    <a:pt x="5" y="22"/>
                    <a:pt x="3" y="19"/>
                    <a:pt x="2" y="14"/>
                  </a:cubicBezTo>
                  <a:cubicBezTo>
                    <a:pt x="1" y="10"/>
                    <a:pt x="0" y="5"/>
                    <a:pt x="0" y="0"/>
                  </a:cubicBezTo>
                  <a:lnTo>
                    <a:pt x="35" y="0"/>
                  </a:lnTo>
                  <a:close/>
                  <a:moveTo>
                    <a:pt x="96" y="0"/>
                  </a:moveTo>
                  <a:cubicBezTo>
                    <a:pt x="96" y="5"/>
                    <a:pt x="95" y="10"/>
                    <a:pt x="94" y="14"/>
                  </a:cubicBezTo>
                  <a:cubicBezTo>
                    <a:pt x="93" y="19"/>
                    <a:pt x="91" y="22"/>
                    <a:pt x="88" y="25"/>
                  </a:cubicBezTo>
                  <a:cubicBezTo>
                    <a:pt x="84" y="31"/>
                    <a:pt x="78" y="34"/>
                    <a:pt x="74" y="36"/>
                  </a:cubicBezTo>
                  <a:cubicBezTo>
                    <a:pt x="74" y="37"/>
                    <a:pt x="72" y="38"/>
                    <a:pt x="61" y="43"/>
                  </a:cubicBezTo>
                  <a:cubicBezTo>
                    <a:pt x="61" y="0"/>
                    <a:pt x="61" y="0"/>
                    <a:pt x="61" y="0"/>
                  </a:cubicBezTo>
                  <a:lnTo>
                    <a:pt x="96" y="0"/>
                  </a:lnTo>
                  <a:close/>
                </a:path>
              </a:pathLst>
            </a:custGeom>
            <a:noFill/>
            <a:ln w="3175" cap="flat">
              <a:solidFill>
                <a:srgbClr val="FFDD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1" name="Freeform 32">
              <a:extLst>
                <a:ext uri="{FF2B5EF4-FFF2-40B4-BE49-F238E27FC236}">
                  <a16:creationId xmlns:a16="http://schemas.microsoft.com/office/drawing/2014/main" id="{76CF05B4-702E-4974-B0E3-FAD1A8C5CBD0}"/>
                </a:ext>
              </a:extLst>
            </p:cNvPr>
            <p:cNvSpPr>
              <a:spLocks noEditPoints="1"/>
            </p:cNvSpPr>
            <p:nvPr userDrawn="1"/>
          </p:nvSpPr>
          <p:spPr bwMode="auto">
            <a:xfrm>
              <a:off x="215" y="108"/>
              <a:ext cx="200" cy="76"/>
            </a:xfrm>
            <a:custGeom>
              <a:avLst/>
              <a:gdLst>
                <a:gd name="T0" fmla="*/ 73 w 200"/>
                <a:gd name="T1" fmla="*/ 0 h 76"/>
                <a:gd name="T2" fmla="*/ 0 w 200"/>
                <a:gd name="T3" fmla="*/ 0 h 76"/>
                <a:gd name="T4" fmla="*/ 0 w 200"/>
                <a:gd name="T5" fmla="*/ 76 h 76"/>
                <a:gd name="T6" fmla="*/ 73 w 200"/>
                <a:gd name="T7" fmla="*/ 76 h 76"/>
                <a:gd name="T8" fmla="*/ 73 w 200"/>
                <a:gd name="T9" fmla="*/ 0 h 76"/>
                <a:gd name="T10" fmla="*/ 200 w 200"/>
                <a:gd name="T11" fmla="*/ 0 h 76"/>
                <a:gd name="T12" fmla="*/ 127 w 200"/>
                <a:gd name="T13" fmla="*/ 0 h 76"/>
                <a:gd name="T14" fmla="*/ 127 w 200"/>
                <a:gd name="T15" fmla="*/ 76 h 76"/>
                <a:gd name="T16" fmla="*/ 200 w 200"/>
                <a:gd name="T17" fmla="*/ 76 h 76"/>
                <a:gd name="T18" fmla="*/ 200 w 200"/>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76">
                  <a:moveTo>
                    <a:pt x="73" y="0"/>
                  </a:moveTo>
                  <a:lnTo>
                    <a:pt x="0" y="0"/>
                  </a:lnTo>
                  <a:lnTo>
                    <a:pt x="0" y="76"/>
                  </a:lnTo>
                  <a:lnTo>
                    <a:pt x="73" y="76"/>
                  </a:lnTo>
                  <a:lnTo>
                    <a:pt x="73" y="0"/>
                  </a:lnTo>
                  <a:close/>
                  <a:moveTo>
                    <a:pt x="200" y="0"/>
                  </a:moveTo>
                  <a:lnTo>
                    <a:pt x="127" y="0"/>
                  </a:lnTo>
                  <a:lnTo>
                    <a:pt x="127" y="76"/>
                  </a:lnTo>
                  <a:lnTo>
                    <a:pt x="200" y="76"/>
                  </a:lnTo>
                  <a:lnTo>
                    <a:pt x="200" y="0"/>
                  </a:lnTo>
                  <a:close/>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2" name="Freeform 33">
              <a:extLst>
                <a:ext uri="{FF2B5EF4-FFF2-40B4-BE49-F238E27FC236}">
                  <a16:creationId xmlns:a16="http://schemas.microsoft.com/office/drawing/2014/main" id="{D32280CA-964B-4044-9AE3-55FF31094FA1}"/>
                </a:ext>
              </a:extLst>
            </p:cNvPr>
            <p:cNvSpPr>
              <a:spLocks/>
            </p:cNvSpPr>
            <p:nvPr userDrawn="1"/>
          </p:nvSpPr>
          <p:spPr bwMode="auto">
            <a:xfrm>
              <a:off x="203" y="97"/>
              <a:ext cx="225" cy="264"/>
            </a:xfrm>
            <a:custGeom>
              <a:avLst/>
              <a:gdLst>
                <a:gd name="T0" fmla="*/ 54 w 108"/>
                <a:gd name="T1" fmla="*/ 125 h 125"/>
                <a:gd name="T2" fmla="*/ 53 w 108"/>
                <a:gd name="T3" fmla="*/ 124 h 125"/>
                <a:gd name="T4" fmla="*/ 25 w 108"/>
                <a:gd name="T5" fmla="*/ 110 h 125"/>
                <a:gd name="T6" fmla="*/ 0 w 108"/>
                <a:gd name="T7" fmla="*/ 65 h 125"/>
                <a:gd name="T8" fmla="*/ 0 w 108"/>
                <a:gd name="T9" fmla="*/ 0 h 125"/>
                <a:gd name="T10" fmla="*/ 108 w 108"/>
                <a:gd name="T11" fmla="*/ 0 h 125"/>
                <a:gd name="T12" fmla="*/ 108 w 108"/>
                <a:gd name="T13" fmla="*/ 65 h 125"/>
                <a:gd name="T14" fmla="*/ 83 w 108"/>
                <a:gd name="T15" fmla="*/ 110 h 125"/>
                <a:gd name="T16" fmla="*/ 55 w 108"/>
                <a:gd name="T17" fmla="*/ 124 h 125"/>
                <a:gd name="T18" fmla="*/ 54 w 108"/>
                <a:gd name="T19"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25">
                  <a:moveTo>
                    <a:pt x="54" y="125"/>
                  </a:moveTo>
                  <a:cubicBezTo>
                    <a:pt x="53" y="124"/>
                    <a:pt x="53" y="124"/>
                    <a:pt x="53" y="124"/>
                  </a:cubicBezTo>
                  <a:cubicBezTo>
                    <a:pt x="51" y="123"/>
                    <a:pt x="27" y="111"/>
                    <a:pt x="25" y="110"/>
                  </a:cubicBezTo>
                  <a:cubicBezTo>
                    <a:pt x="17" y="106"/>
                    <a:pt x="0" y="97"/>
                    <a:pt x="0" y="65"/>
                  </a:cubicBezTo>
                  <a:cubicBezTo>
                    <a:pt x="0" y="0"/>
                    <a:pt x="0" y="0"/>
                    <a:pt x="0" y="0"/>
                  </a:cubicBezTo>
                  <a:cubicBezTo>
                    <a:pt x="108" y="0"/>
                    <a:pt x="108" y="0"/>
                    <a:pt x="108" y="0"/>
                  </a:cubicBezTo>
                  <a:cubicBezTo>
                    <a:pt x="108" y="65"/>
                    <a:pt x="108" y="65"/>
                    <a:pt x="108" y="65"/>
                  </a:cubicBezTo>
                  <a:cubicBezTo>
                    <a:pt x="108" y="97"/>
                    <a:pt x="91" y="106"/>
                    <a:pt x="83" y="110"/>
                  </a:cubicBezTo>
                  <a:cubicBezTo>
                    <a:pt x="81" y="111"/>
                    <a:pt x="56" y="123"/>
                    <a:pt x="55" y="124"/>
                  </a:cubicBezTo>
                  <a:lnTo>
                    <a:pt x="54" y="125"/>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34">
              <a:extLst>
                <a:ext uri="{FF2B5EF4-FFF2-40B4-BE49-F238E27FC236}">
                  <a16:creationId xmlns:a16="http://schemas.microsoft.com/office/drawing/2014/main" id="{18F6AF13-FFD0-4C2E-9045-90495D8AD099}"/>
                </a:ext>
              </a:extLst>
            </p:cNvPr>
            <p:cNvSpPr>
              <a:spLocks/>
            </p:cNvSpPr>
            <p:nvPr userDrawn="1"/>
          </p:nvSpPr>
          <p:spPr bwMode="auto">
            <a:xfrm>
              <a:off x="209" y="101"/>
              <a:ext cx="213" cy="254"/>
            </a:xfrm>
            <a:custGeom>
              <a:avLst/>
              <a:gdLst>
                <a:gd name="T0" fmla="*/ 62 w 102"/>
                <a:gd name="T1" fmla="*/ 42 h 120"/>
                <a:gd name="T2" fmla="*/ 62 w 102"/>
                <a:gd name="T3" fmla="*/ 0 h 120"/>
                <a:gd name="T4" fmla="*/ 40 w 102"/>
                <a:gd name="T5" fmla="*/ 0 h 120"/>
                <a:gd name="T6" fmla="*/ 40 w 102"/>
                <a:gd name="T7" fmla="*/ 42 h 120"/>
                <a:gd name="T8" fmla="*/ 0 w 102"/>
                <a:gd name="T9" fmla="*/ 42 h 120"/>
                <a:gd name="T10" fmla="*/ 0 w 102"/>
                <a:gd name="T11" fmla="*/ 63 h 120"/>
                <a:gd name="T12" fmla="*/ 0 w 102"/>
                <a:gd name="T13" fmla="*/ 64 h 120"/>
                <a:gd name="T14" fmla="*/ 40 w 102"/>
                <a:gd name="T15" fmla="*/ 64 h 120"/>
                <a:gd name="T16" fmla="*/ 40 w 102"/>
                <a:gd name="T17" fmla="*/ 115 h 120"/>
                <a:gd name="T18" fmla="*/ 51 w 102"/>
                <a:gd name="T19" fmla="*/ 120 h 120"/>
                <a:gd name="T20" fmla="*/ 51 w 102"/>
                <a:gd name="T21" fmla="*/ 120 h 120"/>
                <a:gd name="T22" fmla="*/ 51 w 102"/>
                <a:gd name="T23" fmla="*/ 120 h 120"/>
                <a:gd name="T24" fmla="*/ 62 w 102"/>
                <a:gd name="T25" fmla="*/ 115 h 120"/>
                <a:gd name="T26" fmla="*/ 62 w 102"/>
                <a:gd name="T27" fmla="*/ 64 h 120"/>
                <a:gd name="T28" fmla="*/ 102 w 102"/>
                <a:gd name="T29" fmla="*/ 64 h 120"/>
                <a:gd name="T30" fmla="*/ 102 w 102"/>
                <a:gd name="T31" fmla="*/ 63 h 120"/>
                <a:gd name="T32" fmla="*/ 102 w 102"/>
                <a:gd name="T33" fmla="*/ 42 h 120"/>
                <a:gd name="T34" fmla="*/ 62 w 102"/>
                <a:gd name="T35" fmla="*/ 4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20">
                  <a:moveTo>
                    <a:pt x="62" y="42"/>
                  </a:moveTo>
                  <a:cubicBezTo>
                    <a:pt x="62" y="0"/>
                    <a:pt x="62" y="0"/>
                    <a:pt x="62" y="0"/>
                  </a:cubicBezTo>
                  <a:cubicBezTo>
                    <a:pt x="40" y="0"/>
                    <a:pt x="40" y="0"/>
                    <a:pt x="40" y="0"/>
                  </a:cubicBezTo>
                  <a:cubicBezTo>
                    <a:pt x="40" y="42"/>
                    <a:pt x="40" y="42"/>
                    <a:pt x="40" y="42"/>
                  </a:cubicBezTo>
                  <a:cubicBezTo>
                    <a:pt x="0" y="42"/>
                    <a:pt x="0" y="42"/>
                    <a:pt x="0" y="42"/>
                  </a:cubicBezTo>
                  <a:cubicBezTo>
                    <a:pt x="0" y="63"/>
                    <a:pt x="0" y="63"/>
                    <a:pt x="0" y="63"/>
                  </a:cubicBezTo>
                  <a:cubicBezTo>
                    <a:pt x="0" y="63"/>
                    <a:pt x="0" y="63"/>
                    <a:pt x="0" y="64"/>
                  </a:cubicBezTo>
                  <a:cubicBezTo>
                    <a:pt x="40" y="64"/>
                    <a:pt x="40" y="64"/>
                    <a:pt x="40" y="64"/>
                  </a:cubicBezTo>
                  <a:cubicBezTo>
                    <a:pt x="40" y="115"/>
                    <a:pt x="40" y="115"/>
                    <a:pt x="40" y="115"/>
                  </a:cubicBezTo>
                  <a:cubicBezTo>
                    <a:pt x="46" y="117"/>
                    <a:pt x="51" y="120"/>
                    <a:pt x="51" y="120"/>
                  </a:cubicBezTo>
                  <a:cubicBezTo>
                    <a:pt x="51" y="120"/>
                    <a:pt x="51" y="120"/>
                    <a:pt x="51" y="120"/>
                  </a:cubicBezTo>
                  <a:cubicBezTo>
                    <a:pt x="51" y="120"/>
                    <a:pt x="51" y="120"/>
                    <a:pt x="51" y="120"/>
                  </a:cubicBezTo>
                  <a:cubicBezTo>
                    <a:pt x="51" y="120"/>
                    <a:pt x="56" y="117"/>
                    <a:pt x="62" y="115"/>
                  </a:cubicBezTo>
                  <a:cubicBezTo>
                    <a:pt x="62" y="64"/>
                    <a:pt x="62" y="64"/>
                    <a:pt x="62" y="64"/>
                  </a:cubicBezTo>
                  <a:cubicBezTo>
                    <a:pt x="102" y="64"/>
                    <a:pt x="102" y="64"/>
                    <a:pt x="102" y="64"/>
                  </a:cubicBezTo>
                  <a:cubicBezTo>
                    <a:pt x="102" y="63"/>
                    <a:pt x="102" y="63"/>
                    <a:pt x="102" y="63"/>
                  </a:cubicBezTo>
                  <a:cubicBezTo>
                    <a:pt x="102" y="42"/>
                    <a:pt x="102" y="42"/>
                    <a:pt x="102" y="42"/>
                  </a:cubicBezTo>
                  <a:lnTo>
                    <a:pt x="62"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Rectangle 35">
              <a:extLst>
                <a:ext uri="{FF2B5EF4-FFF2-40B4-BE49-F238E27FC236}">
                  <a16:creationId xmlns:a16="http://schemas.microsoft.com/office/drawing/2014/main" id="{777CBFE5-3F7C-44BA-A514-AEFFEDCD51FB}"/>
                </a:ext>
              </a:extLst>
            </p:cNvPr>
            <p:cNvSpPr>
              <a:spLocks noChangeArrowheads="1"/>
            </p:cNvSpPr>
            <p:nvPr userDrawn="1"/>
          </p:nvSpPr>
          <p:spPr bwMode="auto">
            <a:xfrm>
              <a:off x="209" y="101"/>
              <a:ext cx="83" cy="89"/>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Rectangle 36">
              <a:extLst>
                <a:ext uri="{FF2B5EF4-FFF2-40B4-BE49-F238E27FC236}">
                  <a16:creationId xmlns:a16="http://schemas.microsoft.com/office/drawing/2014/main" id="{79053AE1-00EB-49D2-B965-F04C00FCB0EF}"/>
                </a:ext>
              </a:extLst>
            </p:cNvPr>
            <p:cNvSpPr>
              <a:spLocks noChangeArrowheads="1"/>
            </p:cNvSpPr>
            <p:nvPr userDrawn="1"/>
          </p:nvSpPr>
          <p:spPr bwMode="auto">
            <a:xfrm>
              <a:off x="338" y="101"/>
              <a:ext cx="84" cy="89"/>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37">
              <a:extLst>
                <a:ext uri="{FF2B5EF4-FFF2-40B4-BE49-F238E27FC236}">
                  <a16:creationId xmlns:a16="http://schemas.microsoft.com/office/drawing/2014/main" id="{BFBAFA70-9F82-463E-B900-856CFE196A37}"/>
                </a:ext>
              </a:extLst>
            </p:cNvPr>
            <p:cNvSpPr>
              <a:spLocks/>
            </p:cNvSpPr>
            <p:nvPr userDrawn="1"/>
          </p:nvSpPr>
          <p:spPr bwMode="auto">
            <a:xfrm>
              <a:off x="209" y="237"/>
              <a:ext cx="83" cy="107"/>
            </a:xfrm>
            <a:custGeom>
              <a:avLst/>
              <a:gdLst>
                <a:gd name="T0" fmla="*/ 40 w 40"/>
                <a:gd name="T1" fmla="*/ 0 h 51"/>
                <a:gd name="T2" fmla="*/ 0 w 40"/>
                <a:gd name="T3" fmla="*/ 0 h 51"/>
                <a:gd name="T4" fmla="*/ 23 w 40"/>
                <a:gd name="T5" fmla="*/ 42 h 51"/>
                <a:gd name="T6" fmla="*/ 40 w 40"/>
                <a:gd name="T7" fmla="*/ 51 h 51"/>
                <a:gd name="T8" fmla="*/ 40 w 40"/>
                <a:gd name="T9" fmla="*/ 0 h 51"/>
              </a:gdLst>
              <a:ahLst/>
              <a:cxnLst>
                <a:cxn ang="0">
                  <a:pos x="T0" y="T1"/>
                </a:cxn>
                <a:cxn ang="0">
                  <a:pos x="T2" y="T3"/>
                </a:cxn>
                <a:cxn ang="0">
                  <a:pos x="T4" y="T5"/>
                </a:cxn>
                <a:cxn ang="0">
                  <a:pos x="T6" y="T7"/>
                </a:cxn>
                <a:cxn ang="0">
                  <a:pos x="T8" y="T9"/>
                </a:cxn>
              </a:cxnLst>
              <a:rect l="0" t="0" r="r" b="b"/>
              <a:pathLst>
                <a:path w="40" h="51">
                  <a:moveTo>
                    <a:pt x="40" y="0"/>
                  </a:moveTo>
                  <a:cubicBezTo>
                    <a:pt x="0" y="0"/>
                    <a:pt x="0" y="0"/>
                    <a:pt x="0" y="0"/>
                  </a:cubicBezTo>
                  <a:cubicBezTo>
                    <a:pt x="0" y="29"/>
                    <a:pt x="15" y="38"/>
                    <a:pt x="23" y="42"/>
                  </a:cubicBezTo>
                  <a:cubicBezTo>
                    <a:pt x="24" y="43"/>
                    <a:pt x="33" y="47"/>
                    <a:pt x="40" y="51"/>
                  </a:cubicBezTo>
                  <a:lnTo>
                    <a:pt x="40" y="0"/>
                  </a:lnTo>
                  <a:close/>
                </a:path>
              </a:pathLst>
            </a:custGeom>
            <a:solidFill>
              <a:srgbClr val="E63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38">
              <a:extLst>
                <a:ext uri="{FF2B5EF4-FFF2-40B4-BE49-F238E27FC236}">
                  <a16:creationId xmlns:a16="http://schemas.microsoft.com/office/drawing/2014/main" id="{C9BB7948-3689-4425-8D60-D17C2362CB2E}"/>
                </a:ext>
              </a:extLst>
            </p:cNvPr>
            <p:cNvSpPr>
              <a:spLocks/>
            </p:cNvSpPr>
            <p:nvPr userDrawn="1"/>
          </p:nvSpPr>
          <p:spPr bwMode="auto">
            <a:xfrm>
              <a:off x="338" y="237"/>
              <a:ext cx="84" cy="107"/>
            </a:xfrm>
            <a:custGeom>
              <a:avLst/>
              <a:gdLst>
                <a:gd name="T0" fmla="*/ 0 w 40"/>
                <a:gd name="T1" fmla="*/ 0 h 51"/>
                <a:gd name="T2" fmla="*/ 0 w 40"/>
                <a:gd name="T3" fmla="*/ 51 h 51"/>
                <a:gd name="T4" fmla="*/ 17 w 40"/>
                <a:gd name="T5" fmla="*/ 42 h 51"/>
                <a:gd name="T6" fmla="*/ 40 w 40"/>
                <a:gd name="T7" fmla="*/ 0 h 51"/>
                <a:gd name="T8" fmla="*/ 0 w 40"/>
                <a:gd name="T9" fmla="*/ 0 h 51"/>
              </a:gdLst>
              <a:ahLst/>
              <a:cxnLst>
                <a:cxn ang="0">
                  <a:pos x="T0" y="T1"/>
                </a:cxn>
                <a:cxn ang="0">
                  <a:pos x="T2" y="T3"/>
                </a:cxn>
                <a:cxn ang="0">
                  <a:pos x="T4" y="T5"/>
                </a:cxn>
                <a:cxn ang="0">
                  <a:pos x="T6" y="T7"/>
                </a:cxn>
                <a:cxn ang="0">
                  <a:pos x="T8" y="T9"/>
                </a:cxn>
              </a:cxnLst>
              <a:rect l="0" t="0" r="r" b="b"/>
              <a:pathLst>
                <a:path w="40" h="51">
                  <a:moveTo>
                    <a:pt x="0" y="0"/>
                  </a:moveTo>
                  <a:cubicBezTo>
                    <a:pt x="0" y="51"/>
                    <a:pt x="0" y="51"/>
                    <a:pt x="0" y="51"/>
                  </a:cubicBezTo>
                  <a:cubicBezTo>
                    <a:pt x="7" y="47"/>
                    <a:pt x="16" y="43"/>
                    <a:pt x="17" y="42"/>
                  </a:cubicBezTo>
                  <a:cubicBezTo>
                    <a:pt x="25" y="38"/>
                    <a:pt x="40" y="29"/>
                    <a:pt x="40" y="0"/>
                  </a:cubicBezTo>
                  <a:lnTo>
                    <a:pt x="0" y="0"/>
                  </a:lnTo>
                  <a:close/>
                </a:path>
              </a:pathLst>
            </a:custGeom>
            <a:solidFill>
              <a:srgbClr val="E63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39">
              <a:extLst>
                <a:ext uri="{FF2B5EF4-FFF2-40B4-BE49-F238E27FC236}">
                  <a16:creationId xmlns:a16="http://schemas.microsoft.com/office/drawing/2014/main" id="{A620AC47-232A-4C75-9660-9343796B2607}"/>
                </a:ext>
              </a:extLst>
            </p:cNvPr>
            <p:cNvSpPr>
              <a:spLocks/>
            </p:cNvSpPr>
            <p:nvPr userDrawn="1"/>
          </p:nvSpPr>
          <p:spPr bwMode="auto">
            <a:xfrm>
              <a:off x="361" y="209"/>
              <a:ext cx="11" cy="23"/>
            </a:xfrm>
            <a:custGeom>
              <a:avLst/>
              <a:gdLst>
                <a:gd name="T0" fmla="*/ 3 w 5"/>
                <a:gd name="T1" fmla="*/ 2 h 11"/>
                <a:gd name="T2" fmla="*/ 4 w 5"/>
                <a:gd name="T3" fmla="*/ 1 h 11"/>
                <a:gd name="T4" fmla="*/ 3 w 5"/>
                <a:gd name="T5" fmla="*/ 0 h 11"/>
                <a:gd name="T6" fmla="*/ 2 w 5"/>
                <a:gd name="T7" fmla="*/ 1 h 11"/>
                <a:gd name="T8" fmla="*/ 2 w 5"/>
                <a:gd name="T9" fmla="*/ 2 h 11"/>
                <a:gd name="T10" fmla="*/ 0 w 5"/>
                <a:gd name="T11" fmla="*/ 8 h 11"/>
                <a:gd name="T12" fmla="*/ 2 w 5"/>
                <a:gd name="T13" fmla="*/ 8 h 11"/>
                <a:gd name="T14" fmla="*/ 3 w 5"/>
                <a:gd name="T15" fmla="*/ 11 h 11"/>
                <a:gd name="T16" fmla="*/ 3 w 5"/>
                <a:gd name="T17" fmla="*/ 8 h 11"/>
                <a:gd name="T18" fmla="*/ 5 w 5"/>
                <a:gd name="T19" fmla="*/ 8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4" y="1"/>
                    <a:pt x="4" y="1"/>
                    <a:pt x="4" y="1"/>
                  </a:cubicBezTo>
                  <a:cubicBezTo>
                    <a:pt x="3" y="0"/>
                    <a:pt x="3" y="0"/>
                    <a:pt x="3" y="0"/>
                  </a:cubicBezTo>
                  <a:cubicBezTo>
                    <a:pt x="2" y="1"/>
                    <a:pt x="2" y="1"/>
                    <a:pt x="2" y="1"/>
                  </a:cubicBezTo>
                  <a:cubicBezTo>
                    <a:pt x="2" y="2"/>
                    <a:pt x="2" y="2"/>
                    <a:pt x="2" y="2"/>
                  </a:cubicBezTo>
                  <a:cubicBezTo>
                    <a:pt x="2" y="2"/>
                    <a:pt x="2" y="7"/>
                    <a:pt x="0" y="8"/>
                  </a:cubicBezTo>
                  <a:cubicBezTo>
                    <a:pt x="0" y="8"/>
                    <a:pt x="1" y="9"/>
                    <a:pt x="2" y="8"/>
                  </a:cubicBezTo>
                  <a:cubicBezTo>
                    <a:pt x="2" y="8"/>
                    <a:pt x="2" y="9"/>
                    <a:pt x="3" y="11"/>
                  </a:cubicBezTo>
                  <a:cubicBezTo>
                    <a:pt x="3" y="9"/>
                    <a:pt x="3" y="8"/>
                    <a:pt x="3" y="8"/>
                  </a:cubicBezTo>
                  <a:cubicBezTo>
                    <a:pt x="4" y="9"/>
                    <a:pt x="5" y="8"/>
                    <a:pt x="5"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40">
              <a:extLst>
                <a:ext uri="{FF2B5EF4-FFF2-40B4-BE49-F238E27FC236}">
                  <a16:creationId xmlns:a16="http://schemas.microsoft.com/office/drawing/2014/main" id="{3B2170E1-9E48-48B6-A735-72F1B63EB83C}"/>
                </a:ext>
              </a:extLst>
            </p:cNvPr>
            <p:cNvSpPr>
              <a:spLocks/>
            </p:cNvSpPr>
            <p:nvPr userDrawn="1"/>
          </p:nvSpPr>
          <p:spPr bwMode="auto">
            <a:xfrm>
              <a:off x="374"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41">
              <a:extLst>
                <a:ext uri="{FF2B5EF4-FFF2-40B4-BE49-F238E27FC236}">
                  <a16:creationId xmlns:a16="http://schemas.microsoft.com/office/drawing/2014/main" id="{1994905A-06D6-4B36-B86D-B9BF395707C6}"/>
                </a:ext>
              </a:extLst>
            </p:cNvPr>
            <p:cNvSpPr>
              <a:spLocks/>
            </p:cNvSpPr>
            <p:nvPr userDrawn="1"/>
          </p:nvSpPr>
          <p:spPr bwMode="auto">
            <a:xfrm>
              <a:off x="388" y="209"/>
              <a:ext cx="13"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2" y="9"/>
                    <a:pt x="3" y="11"/>
                  </a:cubicBezTo>
                  <a:cubicBezTo>
                    <a:pt x="3"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42">
              <a:extLst>
                <a:ext uri="{FF2B5EF4-FFF2-40B4-BE49-F238E27FC236}">
                  <a16:creationId xmlns:a16="http://schemas.microsoft.com/office/drawing/2014/main" id="{D5DD2238-B7D3-41E8-8078-0429B9A197D0}"/>
                </a:ext>
              </a:extLst>
            </p:cNvPr>
            <p:cNvSpPr>
              <a:spLocks/>
            </p:cNvSpPr>
            <p:nvPr userDrawn="1"/>
          </p:nvSpPr>
          <p:spPr bwMode="auto">
            <a:xfrm>
              <a:off x="403" y="192"/>
              <a:ext cx="10" cy="23"/>
            </a:xfrm>
            <a:custGeom>
              <a:avLst/>
              <a:gdLst>
                <a:gd name="T0" fmla="*/ 3 w 5"/>
                <a:gd name="T1" fmla="*/ 2 h 11"/>
                <a:gd name="T2" fmla="*/ 3 w 5"/>
                <a:gd name="T3" fmla="*/ 1 h 11"/>
                <a:gd name="T4" fmla="*/ 2 w 5"/>
                <a:gd name="T5" fmla="*/ 0 h 11"/>
                <a:gd name="T6" fmla="*/ 1 w 5"/>
                <a:gd name="T7" fmla="*/ 1 h 11"/>
                <a:gd name="T8" fmla="*/ 2 w 5"/>
                <a:gd name="T9" fmla="*/ 2 h 11"/>
                <a:gd name="T10" fmla="*/ 0 w 5"/>
                <a:gd name="T11" fmla="*/ 9 h 11"/>
                <a:gd name="T12" fmla="*/ 2 w 5"/>
                <a:gd name="T13" fmla="*/ 9 h 11"/>
                <a:gd name="T14" fmla="*/ 2 w 5"/>
                <a:gd name="T15" fmla="*/ 11 h 11"/>
                <a:gd name="T16" fmla="*/ 3 w 5"/>
                <a:gd name="T17" fmla="*/ 9 h 11"/>
                <a:gd name="T18" fmla="*/ 5 w 5"/>
                <a:gd name="T19" fmla="*/ 9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3" y="1"/>
                    <a:pt x="3" y="1"/>
                    <a:pt x="3" y="1"/>
                  </a:cubicBezTo>
                  <a:cubicBezTo>
                    <a:pt x="2" y="0"/>
                    <a:pt x="2" y="0"/>
                    <a:pt x="2" y="0"/>
                  </a:cubicBezTo>
                  <a:cubicBezTo>
                    <a:pt x="1" y="1"/>
                    <a:pt x="1" y="1"/>
                    <a:pt x="1" y="1"/>
                  </a:cubicBezTo>
                  <a:cubicBezTo>
                    <a:pt x="2" y="2"/>
                    <a:pt x="2" y="2"/>
                    <a:pt x="2" y="2"/>
                  </a:cubicBezTo>
                  <a:cubicBezTo>
                    <a:pt x="2" y="3"/>
                    <a:pt x="2" y="7"/>
                    <a:pt x="0" y="9"/>
                  </a:cubicBezTo>
                  <a:cubicBezTo>
                    <a:pt x="0" y="9"/>
                    <a:pt x="0" y="9"/>
                    <a:pt x="2" y="9"/>
                  </a:cubicBezTo>
                  <a:cubicBezTo>
                    <a:pt x="2" y="9"/>
                    <a:pt x="2" y="10"/>
                    <a:pt x="2" y="11"/>
                  </a:cubicBezTo>
                  <a:cubicBezTo>
                    <a:pt x="3" y="10"/>
                    <a:pt x="3" y="9"/>
                    <a:pt x="3" y="9"/>
                  </a:cubicBezTo>
                  <a:cubicBezTo>
                    <a:pt x="4" y="9"/>
                    <a:pt x="5" y="9"/>
                    <a:pt x="5"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43">
              <a:extLst>
                <a:ext uri="{FF2B5EF4-FFF2-40B4-BE49-F238E27FC236}">
                  <a16:creationId xmlns:a16="http://schemas.microsoft.com/office/drawing/2014/main" id="{F29E0BCA-D619-448A-A4DA-C5E357CBC616}"/>
                </a:ext>
              </a:extLst>
            </p:cNvPr>
            <p:cNvSpPr>
              <a:spLocks/>
            </p:cNvSpPr>
            <p:nvPr userDrawn="1"/>
          </p:nvSpPr>
          <p:spPr bwMode="auto">
            <a:xfrm>
              <a:off x="347"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44">
              <a:extLst>
                <a:ext uri="{FF2B5EF4-FFF2-40B4-BE49-F238E27FC236}">
                  <a16:creationId xmlns:a16="http://schemas.microsoft.com/office/drawing/2014/main" id="{37A7E205-2687-4D5A-9389-71A27D7867A0}"/>
                </a:ext>
              </a:extLst>
            </p:cNvPr>
            <p:cNvSpPr>
              <a:spLocks/>
            </p:cNvSpPr>
            <p:nvPr userDrawn="1"/>
          </p:nvSpPr>
          <p:spPr bwMode="auto">
            <a:xfrm>
              <a:off x="230" y="209"/>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3" y="9"/>
                    <a:pt x="3" y="11"/>
                  </a:cubicBezTo>
                  <a:cubicBezTo>
                    <a:pt x="4"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45">
              <a:extLst>
                <a:ext uri="{FF2B5EF4-FFF2-40B4-BE49-F238E27FC236}">
                  <a16:creationId xmlns:a16="http://schemas.microsoft.com/office/drawing/2014/main" id="{BB804879-17EB-41B1-B285-C86EF7ABEF60}"/>
                </a:ext>
              </a:extLst>
            </p:cNvPr>
            <p:cNvSpPr>
              <a:spLocks/>
            </p:cNvSpPr>
            <p:nvPr userDrawn="1"/>
          </p:nvSpPr>
          <p:spPr bwMode="auto">
            <a:xfrm>
              <a:off x="245"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46">
              <a:extLst>
                <a:ext uri="{FF2B5EF4-FFF2-40B4-BE49-F238E27FC236}">
                  <a16:creationId xmlns:a16="http://schemas.microsoft.com/office/drawing/2014/main" id="{1C28758D-2377-41A3-A2F4-65DEE0301BD9}"/>
                </a:ext>
              </a:extLst>
            </p:cNvPr>
            <p:cNvSpPr>
              <a:spLocks/>
            </p:cNvSpPr>
            <p:nvPr userDrawn="1"/>
          </p:nvSpPr>
          <p:spPr bwMode="auto">
            <a:xfrm>
              <a:off x="259" y="209"/>
              <a:ext cx="11" cy="23"/>
            </a:xfrm>
            <a:custGeom>
              <a:avLst/>
              <a:gdLst>
                <a:gd name="T0" fmla="*/ 3 w 5"/>
                <a:gd name="T1" fmla="*/ 2 h 11"/>
                <a:gd name="T2" fmla="*/ 3 w 5"/>
                <a:gd name="T3" fmla="*/ 1 h 11"/>
                <a:gd name="T4" fmla="*/ 2 w 5"/>
                <a:gd name="T5" fmla="*/ 0 h 11"/>
                <a:gd name="T6" fmla="*/ 1 w 5"/>
                <a:gd name="T7" fmla="*/ 1 h 11"/>
                <a:gd name="T8" fmla="*/ 2 w 5"/>
                <a:gd name="T9" fmla="*/ 2 h 11"/>
                <a:gd name="T10" fmla="*/ 0 w 5"/>
                <a:gd name="T11" fmla="*/ 8 h 11"/>
                <a:gd name="T12" fmla="*/ 2 w 5"/>
                <a:gd name="T13" fmla="*/ 8 h 11"/>
                <a:gd name="T14" fmla="*/ 2 w 5"/>
                <a:gd name="T15" fmla="*/ 11 h 11"/>
                <a:gd name="T16" fmla="*/ 3 w 5"/>
                <a:gd name="T17" fmla="*/ 8 h 11"/>
                <a:gd name="T18" fmla="*/ 5 w 5"/>
                <a:gd name="T19" fmla="*/ 8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3" y="1"/>
                    <a:pt x="3" y="1"/>
                    <a:pt x="3" y="1"/>
                  </a:cubicBezTo>
                  <a:cubicBezTo>
                    <a:pt x="2" y="0"/>
                    <a:pt x="2" y="0"/>
                    <a:pt x="2" y="0"/>
                  </a:cubicBezTo>
                  <a:cubicBezTo>
                    <a:pt x="1" y="1"/>
                    <a:pt x="1" y="1"/>
                    <a:pt x="1" y="1"/>
                  </a:cubicBezTo>
                  <a:cubicBezTo>
                    <a:pt x="2" y="2"/>
                    <a:pt x="2" y="2"/>
                    <a:pt x="2" y="2"/>
                  </a:cubicBezTo>
                  <a:cubicBezTo>
                    <a:pt x="2" y="2"/>
                    <a:pt x="2" y="7"/>
                    <a:pt x="0" y="8"/>
                  </a:cubicBezTo>
                  <a:cubicBezTo>
                    <a:pt x="0" y="8"/>
                    <a:pt x="0" y="9"/>
                    <a:pt x="2" y="8"/>
                  </a:cubicBezTo>
                  <a:cubicBezTo>
                    <a:pt x="2" y="8"/>
                    <a:pt x="2" y="9"/>
                    <a:pt x="2" y="11"/>
                  </a:cubicBezTo>
                  <a:cubicBezTo>
                    <a:pt x="3" y="9"/>
                    <a:pt x="3" y="8"/>
                    <a:pt x="3" y="8"/>
                  </a:cubicBezTo>
                  <a:cubicBezTo>
                    <a:pt x="4" y="9"/>
                    <a:pt x="5" y="8"/>
                    <a:pt x="5"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47">
              <a:extLst>
                <a:ext uri="{FF2B5EF4-FFF2-40B4-BE49-F238E27FC236}">
                  <a16:creationId xmlns:a16="http://schemas.microsoft.com/office/drawing/2014/main" id="{A972A2B5-6D18-4287-959B-78B6A4E89122}"/>
                </a:ext>
              </a:extLst>
            </p:cNvPr>
            <p:cNvSpPr>
              <a:spLocks/>
            </p:cNvSpPr>
            <p:nvPr userDrawn="1"/>
          </p:nvSpPr>
          <p:spPr bwMode="auto">
            <a:xfrm>
              <a:off x="272"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48">
              <a:extLst>
                <a:ext uri="{FF2B5EF4-FFF2-40B4-BE49-F238E27FC236}">
                  <a16:creationId xmlns:a16="http://schemas.microsoft.com/office/drawing/2014/main" id="{88CEF147-EA93-4F20-9A90-F3A9C7D34043}"/>
                </a:ext>
              </a:extLst>
            </p:cNvPr>
            <p:cNvSpPr>
              <a:spLocks/>
            </p:cNvSpPr>
            <p:nvPr userDrawn="1"/>
          </p:nvSpPr>
          <p:spPr bwMode="auto">
            <a:xfrm>
              <a:off x="218" y="192"/>
              <a:ext cx="10" cy="23"/>
            </a:xfrm>
            <a:custGeom>
              <a:avLst/>
              <a:gdLst>
                <a:gd name="T0" fmla="*/ 3 w 5"/>
                <a:gd name="T1" fmla="*/ 2 h 11"/>
                <a:gd name="T2" fmla="*/ 4 w 5"/>
                <a:gd name="T3" fmla="*/ 1 h 11"/>
                <a:gd name="T4" fmla="*/ 3 w 5"/>
                <a:gd name="T5" fmla="*/ 0 h 11"/>
                <a:gd name="T6" fmla="*/ 2 w 5"/>
                <a:gd name="T7" fmla="*/ 1 h 11"/>
                <a:gd name="T8" fmla="*/ 2 w 5"/>
                <a:gd name="T9" fmla="*/ 2 h 11"/>
                <a:gd name="T10" fmla="*/ 0 w 5"/>
                <a:gd name="T11" fmla="*/ 9 h 11"/>
                <a:gd name="T12" fmla="*/ 2 w 5"/>
                <a:gd name="T13" fmla="*/ 9 h 11"/>
                <a:gd name="T14" fmla="*/ 3 w 5"/>
                <a:gd name="T15" fmla="*/ 11 h 11"/>
                <a:gd name="T16" fmla="*/ 3 w 5"/>
                <a:gd name="T17" fmla="*/ 9 h 11"/>
                <a:gd name="T18" fmla="*/ 5 w 5"/>
                <a:gd name="T19" fmla="*/ 9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4" y="1"/>
                    <a:pt x="4" y="1"/>
                    <a:pt x="4" y="1"/>
                  </a:cubicBezTo>
                  <a:cubicBezTo>
                    <a:pt x="3" y="0"/>
                    <a:pt x="3" y="0"/>
                    <a:pt x="3" y="0"/>
                  </a:cubicBezTo>
                  <a:cubicBezTo>
                    <a:pt x="2" y="1"/>
                    <a:pt x="2" y="1"/>
                    <a:pt x="2" y="1"/>
                  </a:cubicBezTo>
                  <a:cubicBezTo>
                    <a:pt x="2" y="2"/>
                    <a:pt x="2" y="2"/>
                    <a:pt x="2" y="2"/>
                  </a:cubicBezTo>
                  <a:cubicBezTo>
                    <a:pt x="2" y="3"/>
                    <a:pt x="2" y="7"/>
                    <a:pt x="0" y="9"/>
                  </a:cubicBezTo>
                  <a:cubicBezTo>
                    <a:pt x="0" y="9"/>
                    <a:pt x="1" y="9"/>
                    <a:pt x="2" y="9"/>
                  </a:cubicBezTo>
                  <a:cubicBezTo>
                    <a:pt x="2" y="9"/>
                    <a:pt x="2" y="10"/>
                    <a:pt x="3" y="11"/>
                  </a:cubicBezTo>
                  <a:cubicBezTo>
                    <a:pt x="3" y="10"/>
                    <a:pt x="3" y="9"/>
                    <a:pt x="3" y="9"/>
                  </a:cubicBezTo>
                  <a:cubicBezTo>
                    <a:pt x="5" y="9"/>
                    <a:pt x="5" y="9"/>
                    <a:pt x="5"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49">
              <a:extLst>
                <a:ext uri="{FF2B5EF4-FFF2-40B4-BE49-F238E27FC236}">
                  <a16:creationId xmlns:a16="http://schemas.microsoft.com/office/drawing/2014/main" id="{435EEA40-2BAF-4257-9F1C-C5809F327297}"/>
                </a:ext>
              </a:extLst>
            </p:cNvPr>
            <p:cNvSpPr>
              <a:spLocks/>
            </p:cNvSpPr>
            <p:nvPr userDrawn="1"/>
          </p:nvSpPr>
          <p:spPr bwMode="auto">
            <a:xfrm>
              <a:off x="309" y="243"/>
              <a:ext cx="13" cy="25"/>
            </a:xfrm>
            <a:custGeom>
              <a:avLst/>
              <a:gdLst>
                <a:gd name="T0" fmla="*/ 3 w 6"/>
                <a:gd name="T1" fmla="*/ 3 h 12"/>
                <a:gd name="T2" fmla="*/ 4 w 6"/>
                <a:gd name="T3" fmla="*/ 2 h 12"/>
                <a:gd name="T4" fmla="*/ 3 w 6"/>
                <a:gd name="T5" fmla="*/ 0 h 12"/>
                <a:gd name="T6" fmla="*/ 2 w 6"/>
                <a:gd name="T7" fmla="*/ 2 h 12"/>
                <a:gd name="T8" fmla="*/ 3 w 6"/>
                <a:gd name="T9" fmla="*/ 3 h 12"/>
                <a:gd name="T10" fmla="*/ 0 w 6"/>
                <a:gd name="T11" fmla="*/ 9 h 12"/>
                <a:gd name="T12" fmla="*/ 2 w 6"/>
                <a:gd name="T13" fmla="*/ 9 h 12"/>
                <a:gd name="T14" fmla="*/ 3 w 6"/>
                <a:gd name="T15" fmla="*/ 12 h 12"/>
                <a:gd name="T16" fmla="*/ 4 w 6"/>
                <a:gd name="T17" fmla="*/ 9 h 12"/>
                <a:gd name="T18" fmla="*/ 6 w 6"/>
                <a:gd name="T19" fmla="*/ 9 h 12"/>
                <a:gd name="T20" fmla="*/ 3 w 6"/>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2">
                  <a:moveTo>
                    <a:pt x="3" y="3"/>
                  </a:moveTo>
                  <a:cubicBezTo>
                    <a:pt x="4" y="2"/>
                    <a:pt x="4" y="2"/>
                    <a:pt x="4" y="2"/>
                  </a:cubicBezTo>
                  <a:cubicBezTo>
                    <a:pt x="3" y="0"/>
                    <a:pt x="3" y="0"/>
                    <a:pt x="3" y="0"/>
                  </a:cubicBezTo>
                  <a:cubicBezTo>
                    <a:pt x="2" y="2"/>
                    <a:pt x="2" y="2"/>
                    <a:pt x="2" y="2"/>
                  </a:cubicBezTo>
                  <a:cubicBezTo>
                    <a:pt x="3" y="3"/>
                    <a:pt x="3" y="3"/>
                    <a:pt x="3" y="3"/>
                  </a:cubicBezTo>
                  <a:cubicBezTo>
                    <a:pt x="3" y="3"/>
                    <a:pt x="3" y="8"/>
                    <a:pt x="0" y="9"/>
                  </a:cubicBezTo>
                  <a:cubicBezTo>
                    <a:pt x="0" y="9"/>
                    <a:pt x="1" y="9"/>
                    <a:pt x="2" y="9"/>
                  </a:cubicBezTo>
                  <a:cubicBezTo>
                    <a:pt x="2" y="9"/>
                    <a:pt x="2" y="10"/>
                    <a:pt x="3" y="12"/>
                  </a:cubicBezTo>
                  <a:cubicBezTo>
                    <a:pt x="4" y="10"/>
                    <a:pt x="4" y="9"/>
                    <a:pt x="4" y="9"/>
                  </a:cubicBezTo>
                  <a:cubicBezTo>
                    <a:pt x="5" y="9"/>
                    <a:pt x="6" y="9"/>
                    <a:pt x="6" y="9"/>
                  </a:cubicBezTo>
                  <a:cubicBezTo>
                    <a:pt x="3" y="8"/>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50">
              <a:extLst>
                <a:ext uri="{FF2B5EF4-FFF2-40B4-BE49-F238E27FC236}">
                  <a16:creationId xmlns:a16="http://schemas.microsoft.com/office/drawing/2014/main" id="{73470AD0-7CDD-4F7A-8DA1-ECF35E2A7149}"/>
                </a:ext>
              </a:extLst>
            </p:cNvPr>
            <p:cNvSpPr>
              <a:spLocks/>
            </p:cNvSpPr>
            <p:nvPr userDrawn="1"/>
          </p:nvSpPr>
          <p:spPr bwMode="auto">
            <a:xfrm>
              <a:off x="309" y="291"/>
              <a:ext cx="13"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8 h 11"/>
                <a:gd name="T14" fmla="*/ 3 w 6"/>
                <a:gd name="T15" fmla="*/ 11 h 11"/>
                <a:gd name="T16" fmla="*/ 4 w 6"/>
                <a:gd name="T17" fmla="*/ 8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8"/>
                  </a:cubicBezTo>
                  <a:cubicBezTo>
                    <a:pt x="2" y="8"/>
                    <a:pt x="2" y="10"/>
                    <a:pt x="3" y="11"/>
                  </a:cubicBezTo>
                  <a:cubicBezTo>
                    <a:pt x="4" y="10"/>
                    <a:pt x="4" y="8"/>
                    <a:pt x="4" y="8"/>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51">
              <a:extLst>
                <a:ext uri="{FF2B5EF4-FFF2-40B4-BE49-F238E27FC236}">
                  <a16:creationId xmlns:a16="http://schemas.microsoft.com/office/drawing/2014/main" id="{CDFA6BE3-1F68-49C1-BCBA-107B91601091}"/>
                </a:ext>
              </a:extLst>
            </p:cNvPr>
            <p:cNvSpPr>
              <a:spLocks/>
            </p:cNvSpPr>
            <p:nvPr userDrawn="1"/>
          </p:nvSpPr>
          <p:spPr bwMode="auto">
            <a:xfrm>
              <a:off x="322" y="268"/>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8"/>
                    <a:pt x="2" y="8"/>
                  </a:cubicBezTo>
                  <a:cubicBezTo>
                    <a:pt x="2" y="8"/>
                    <a:pt x="3" y="9"/>
                    <a:pt x="3" y="11"/>
                  </a:cubicBezTo>
                  <a:cubicBezTo>
                    <a:pt x="4" y="9"/>
                    <a:pt x="4" y="8"/>
                    <a:pt x="4" y="8"/>
                  </a:cubicBezTo>
                  <a:cubicBezTo>
                    <a:pt x="5" y="8"/>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52">
              <a:extLst>
                <a:ext uri="{FF2B5EF4-FFF2-40B4-BE49-F238E27FC236}">
                  <a16:creationId xmlns:a16="http://schemas.microsoft.com/office/drawing/2014/main" id="{AB9DFD63-5B04-46F7-8CED-5894D9499DD0}"/>
                </a:ext>
              </a:extLst>
            </p:cNvPr>
            <p:cNvSpPr>
              <a:spLocks/>
            </p:cNvSpPr>
            <p:nvPr userDrawn="1"/>
          </p:nvSpPr>
          <p:spPr bwMode="auto">
            <a:xfrm>
              <a:off x="297" y="268"/>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8"/>
                    <a:pt x="2" y="8"/>
                  </a:cubicBezTo>
                  <a:cubicBezTo>
                    <a:pt x="2" y="8"/>
                    <a:pt x="2" y="9"/>
                    <a:pt x="3" y="11"/>
                  </a:cubicBezTo>
                  <a:cubicBezTo>
                    <a:pt x="3" y="9"/>
                    <a:pt x="4" y="8"/>
                    <a:pt x="4" y="8"/>
                  </a:cubicBezTo>
                  <a:cubicBezTo>
                    <a:pt x="5" y="8"/>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53">
              <a:extLst>
                <a:ext uri="{FF2B5EF4-FFF2-40B4-BE49-F238E27FC236}">
                  <a16:creationId xmlns:a16="http://schemas.microsoft.com/office/drawing/2014/main" id="{C5243EA2-3D35-42F3-ABEC-CC81E378AC04}"/>
                </a:ext>
              </a:extLst>
            </p:cNvPr>
            <p:cNvSpPr>
              <a:spLocks/>
            </p:cNvSpPr>
            <p:nvPr userDrawn="1"/>
          </p:nvSpPr>
          <p:spPr bwMode="auto">
            <a:xfrm>
              <a:off x="322" y="315"/>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54">
              <a:extLst>
                <a:ext uri="{FF2B5EF4-FFF2-40B4-BE49-F238E27FC236}">
                  <a16:creationId xmlns:a16="http://schemas.microsoft.com/office/drawing/2014/main" id="{74BAA26D-AB7D-45DE-A898-5746D65925B6}"/>
                </a:ext>
              </a:extLst>
            </p:cNvPr>
            <p:cNvSpPr>
              <a:spLocks/>
            </p:cNvSpPr>
            <p:nvPr userDrawn="1"/>
          </p:nvSpPr>
          <p:spPr bwMode="auto">
            <a:xfrm>
              <a:off x="297" y="315"/>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55">
              <a:extLst>
                <a:ext uri="{FF2B5EF4-FFF2-40B4-BE49-F238E27FC236}">
                  <a16:creationId xmlns:a16="http://schemas.microsoft.com/office/drawing/2014/main" id="{A33B69B4-5F9D-4B51-A0F7-CE134D4ADD42}"/>
                </a:ext>
              </a:extLst>
            </p:cNvPr>
            <p:cNvSpPr>
              <a:spLocks/>
            </p:cNvSpPr>
            <p:nvPr userDrawn="1"/>
          </p:nvSpPr>
          <p:spPr bwMode="auto">
            <a:xfrm>
              <a:off x="309" y="135"/>
              <a:ext cx="13" cy="25"/>
            </a:xfrm>
            <a:custGeom>
              <a:avLst/>
              <a:gdLst>
                <a:gd name="T0" fmla="*/ 3 w 6"/>
                <a:gd name="T1" fmla="*/ 3 h 12"/>
                <a:gd name="T2" fmla="*/ 4 w 6"/>
                <a:gd name="T3" fmla="*/ 2 h 12"/>
                <a:gd name="T4" fmla="*/ 3 w 6"/>
                <a:gd name="T5" fmla="*/ 0 h 12"/>
                <a:gd name="T6" fmla="*/ 2 w 6"/>
                <a:gd name="T7" fmla="*/ 2 h 12"/>
                <a:gd name="T8" fmla="*/ 3 w 6"/>
                <a:gd name="T9" fmla="*/ 3 h 12"/>
                <a:gd name="T10" fmla="*/ 0 w 6"/>
                <a:gd name="T11" fmla="*/ 9 h 12"/>
                <a:gd name="T12" fmla="*/ 2 w 6"/>
                <a:gd name="T13" fmla="*/ 9 h 12"/>
                <a:gd name="T14" fmla="*/ 3 w 6"/>
                <a:gd name="T15" fmla="*/ 12 h 12"/>
                <a:gd name="T16" fmla="*/ 4 w 6"/>
                <a:gd name="T17" fmla="*/ 9 h 12"/>
                <a:gd name="T18" fmla="*/ 6 w 6"/>
                <a:gd name="T19" fmla="*/ 9 h 12"/>
                <a:gd name="T20" fmla="*/ 3 w 6"/>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2">
                  <a:moveTo>
                    <a:pt x="3" y="3"/>
                  </a:moveTo>
                  <a:cubicBezTo>
                    <a:pt x="4" y="2"/>
                    <a:pt x="4" y="2"/>
                    <a:pt x="4" y="2"/>
                  </a:cubicBezTo>
                  <a:cubicBezTo>
                    <a:pt x="3" y="0"/>
                    <a:pt x="3" y="0"/>
                    <a:pt x="3" y="0"/>
                  </a:cubicBezTo>
                  <a:cubicBezTo>
                    <a:pt x="2" y="2"/>
                    <a:pt x="2" y="2"/>
                    <a:pt x="2" y="2"/>
                  </a:cubicBezTo>
                  <a:cubicBezTo>
                    <a:pt x="3" y="3"/>
                    <a:pt x="3" y="3"/>
                    <a:pt x="3" y="3"/>
                  </a:cubicBezTo>
                  <a:cubicBezTo>
                    <a:pt x="3" y="3"/>
                    <a:pt x="3" y="8"/>
                    <a:pt x="0" y="9"/>
                  </a:cubicBezTo>
                  <a:cubicBezTo>
                    <a:pt x="0" y="9"/>
                    <a:pt x="1" y="9"/>
                    <a:pt x="2" y="9"/>
                  </a:cubicBezTo>
                  <a:cubicBezTo>
                    <a:pt x="2" y="9"/>
                    <a:pt x="2" y="10"/>
                    <a:pt x="3" y="12"/>
                  </a:cubicBezTo>
                  <a:cubicBezTo>
                    <a:pt x="4" y="10"/>
                    <a:pt x="4" y="9"/>
                    <a:pt x="4" y="9"/>
                  </a:cubicBezTo>
                  <a:cubicBezTo>
                    <a:pt x="5" y="9"/>
                    <a:pt x="6" y="9"/>
                    <a:pt x="6" y="9"/>
                  </a:cubicBezTo>
                  <a:cubicBezTo>
                    <a:pt x="3" y="8"/>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56">
              <a:extLst>
                <a:ext uri="{FF2B5EF4-FFF2-40B4-BE49-F238E27FC236}">
                  <a16:creationId xmlns:a16="http://schemas.microsoft.com/office/drawing/2014/main" id="{1C3E0368-EBFC-406E-86C5-90E22DAF78A6}"/>
                </a:ext>
              </a:extLst>
            </p:cNvPr>
            <p:cNvSpPr>
              <a:spLocks/>
            </p:cNvSpPr>
            <p:nvPr userDrawn="1"/>
          </p:nvSpPr>
          <p:spPr bwMode="auto">
            <a:xfrm>
              <a:off x="322" y="112"/>
              <a:ext cx="12" cy="23"/>
            </a:xfrm>
            <a:custGeom>
              <a:avLst/>
              <a:gdLst>
                <a:gd name="T0" fmla="*/ 3 w 6"/>
                <a:gd name="T1" fmla="*/ 3 h 11"/>
                <a:gd name="T2" fmla="*/ 4 w 6"/>
                <a:gd name="T3" fmla="*/ 2 h 11"/>
                <a:gd name="T4" fmla="*/ 3 w 6"/>
                <a:gd name="T5" fmla="*/ 0 h 11"/>
                <a:gd name="T6" fmla="*/ 2 w 6"/>
                <a:gd name="T7" fmla="*/ 2 h 11"/>
                <a:gd name="T8" fmla="*/ 3 w 6"/>
                <a:gd name="T9" fmla="*/ 3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3"/>
                  </a:moveTo>
                  <a:cubicBezTo>
                    <a:pt x="4" y="2"/>
                    <a:pt x="4" y="2"/>
                    <a:pt x="4" y="2"/>
                  </a:cubicBezTo>
                  <a:cubicBezTo>
                    <a:pt x="3" y="0"/>
                    <a:pt x="3" y="0"/>
                    <a:pt x="3" y="0"/>
                  </a:cubicBezTo>
                  <a:cubicBezTo>
                    <a:pt x="2" y="2"/>
                    <a:pt x="2" y="2"/>
                    <a:pt x="2" y="2"/>
                  </a:cubicBezTo>
                  <a:cubicBezTo>
                    <a:pt x="3" y="3"/>
                    <a:pt x="3" y="3"/>
                    <a:pt x="3" y="3"/>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57">
              <a:extLst>
                <a:ext uri="{FF2B5EF4-FFF2-40B4-BE49-F238E27FC236}">
                  <a16:creationId xmlns:a16="http://schemas.microsoft.com/office/drawing/2014/main" id="{E77786A2-F9D9-47D6-8ADD-750E653E13F2}"/>
                </a:ext>
              </a:extLst>
            </p:cNvPr>
            <p:cNvSpPr>
              <a:spLocks/>
            </p:cNvSpPr>
            <p:nvPr userDrawn="1"/>
          </p:nvSpPr>
          <p:spPr bwMode="auto">
            <a:xfrm>
              <a:off x="297" y="112"/>
              <a:ext cx="12" cy="23"/>
            </a:xfrm>
            <a:custGeom>
              <a:avLst/>
              <a:gdLst>
                <a:gd name="T0" fmla="*/ 3 w 6"/>
                <a:gd name="T1" fmla="*/ 3 h 11"/>
                <a:gd name="T2" fmla="*/ 4 w 6"/>
                <a:gd name="T3" fmla="*/ 2 h 11"/>
                <a:gd name="T4" fmla="*/ 3 w 6"/>
                <a:gd name="T5" fmla="*/ 0 h 11"/>
                <a:gd name="T6" fmla="*/ 2 w 6"/>
                <a:gd name="T7" fmla="*/ 2 h 11"/>
                <a:gd name="T8" fmla="*/ 3 w 6"/>
                <a:gd name="T9" fmla="*/ 3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3"/>
                  </a:moveTo>
                  <a:cubicBezTo>
                    <a:pt x="4" y="2"/>
                    <a:pt x="4" y="2"/>
                    <a:pt x="4" y="2"/>
                  </a:cubicBezTo>
                  <a:cubicBezTo>
                    <a:pt x="3" y="0"/>
                    <a:pt x="3" y="0"/>
                    <a:pt x="3" y="0"/>
                  </a:cubicBezTo>
                  <a:cubicBezTo>
                    <a:pt x="2" y="2"/>
                    <a:pt x="2" y="2"/>
                    <a:pt x="2" y="2"/>
                  </a:cubicBezTo>
                  <a:cubicBezTo>
                    <a:pt x="3" y="3"/>
                    <a:pt x="3" y="3"/>
                    <a:pt x="3" y="3"/>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58">
              <a:extLst>
                <a:ext uri="{FF2B5EF4-FFF2-40B4-BE49-F238E27FC236}">
                  <a16:creationId xmlns:a16="http://schemas.microsoft.com/office/drawing/2014/main" id="{3260309A-81B4-4457-BACA-1AF1899CA8E1}"/>
                </a:ext>
              </a:extLst>
            </p:cNvPr>
            <p:cNvSpPr>
              <a:spLocks/>
            </p:cNvSpPr>
            <p:nvPr userDrawn="1"/>
          </p:nvSpPr>
          <p:spPr bwMode="auto">
            <a:xfrm>
              <a:off x="322" y="160"/>
              <a:ext cx="12"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3" y="9"/>
                    <a:pt x="3" y="11"/>
                  </a:cubicBezTo>
                  <a:cubicBezTo>
                    <a:pt x="4"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59">
              <a:extLst>
                <a:ext uri="{FF2B5EF4-FFF2-40B4-BE49-F238E27FC236}">
                  <a16:creationId xmlns:a16="http://schemas.microsoft.com/office/drawing/2014/main" id="{DCCE8012-3DCB-4AD4-8E38-EB94123BEDF4}"/>
                </a:ext>
              </a:extLst>
            </p:cNvPr>
            <p:cNvSpPr>
              <a:spLocks/>
            </p:cNvSpPr>
            <p:nvPr userDrawn="1"/>
          </p:nvSpPr>
          <p:spPr bwMode="auto">
            <a:xfrm>
              <a:off x="297" y="160"/>
              <a:ext cx="12"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2" y="9"/>
                    <a:pt x="3" y="11"/>
                  </a:cubicBezTo>
                  <a:cubicBezTo>
                    <a:pt x="3"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60">
              <a:extLst>
                <a:ext uri="{FF2B5EF4-FFF2-40B4-BE49-F238E27FC236}">
                  <a16:creationId xmlns:a16="http://schemas.microsoft.com/office/drawing/2014/main" id="{1594C071-B293-4C89-9C60-C458290572CA}"/>
                </a:ext>
              </a:extLst>
            </p:cNvPr>
            <p:cNvSpPr>
              <a:spLocks/>
            </p:cNvSpPr>
            <p:nvPr userDrawn="1"/>
          </p:nvSpPr>
          <p:spPr bwMode="auto">
            <a:xfrm>
              <a:off x="211" y="105"/>
              <a:ext cx="75" cy="77"/>
            </a:xfrm>
            <a:custGeom>
              <a:avLst/>
              <a:gdLst>
                <a:gd name="T0" fmla="*/ 32 w 36"/>
                <a:gd name="T1" fmla="*/ 23 h 36"/>
                <a:gd name="T2" fmla="*/ 35 w 36"/>
                <a:gd name="T3" fmla="*/ 22 h 36"/>
                <a:gd name="T4" fmla="*/ 35 w 36"/>
                <a:gd name="T5" fmla="*/ 29 h 36"/>
                <a:gd name="T6" fmla="*/ 35 w 36"/>
                <a:gd name="T7" fmla="*/ 34 h 36"/>
                <a:gd name="T8" fmla="*/ 34 w 36"/>
                <a:gd name="T9" fmla="*/ 35 h 36"/>
                <a:gd name="T10" fmla="*/ 29 w 36"/>
                <a:gd name="T11" fmla="*/ 36 h 36"/>
                <a:gd name="T12" fmla="*/ 27 w 36"/>
                <a:gd name="T13" fmla="*/ 32 h 36"/>
                <a:gd name="T14" fmla="*/ 27 w 36"/>
                <a:gd name="T15" fmla="*/ 31 h 36"/>
                <a:gd name="T16" fmla="*/ 30 w 36"/>
                <a:gd name="T17" fmla="*/ 29 h 36"/>
                <a:gd name="T18" fmla="*/ 27 w 36"/>
                <a:gd name="T19" fmla="*/ 25 h 36"/>
                <a:gd name="T20" fmla="*/ 27 w 36"/>
                <a:gd name="T21" fmla="*/ 26 h 36"/>
                <a:gd name="T22" fmla="*/ 27 w 36"/>
                <a:gd name="T23" fmla="*/ 27 h 36"/>
                <a:gd name="T24" fmla="*/ 24 w 36"/>
                <a:gd name="T25" fmla="*/ 33 h 36"/>
                <a:gd name="T26" fmla="*/ 21 w 36"/>
                <a:gd name="T27" fmla="*/ 35 h 36"/>
                <a:gd name="T28" fmla="*/ 19 w 36"/>
                <a:gd name="T29" fmla="*/ 35 h 36"/>
                <a:gd name="T30" fmla="*/ 15 w 36"/>
                <a:gd name="T31" fmla="*/ 35 h 36"/>
                <a:gd name="T32" fmla="*/ 15 w 36"/>
                <a:gd name="T33" fmla="*/ 32 h 36"/>
                <a:gd name="T34" fmla="*/ 15 w 36"/>
                <a:gd name="T35" fmla="*/ 30 h 36"/>
                <a:gd name="T36" fmla="*/ 21 w 36"/>
                <a:gd name="T37" fmla="*/ 30 h 36"/>
                <a:gd name="T38" fmla="*/ 20 w 36"/>
                <a:gd name="T39" fmla="*/ 22 h 36"/>
                <a:gd name="T40" fmla="*/ 18 w 36"/>
                <a:gd name="T41" fmla="*/ 22 h 36"/>
                <a:gd name="T42" fmla="*/ 18 w 36"/>
                <a:gd name="T43" fmla="*/ 23 h 36"/>
                <a:gd name="T44" fmla="*/ 15 w 36"/>
                <a:gd name="T45" fmla="*/ 26 h 36"/>
                <a:gd name="T46" fmla="*/ 13 w 36"/>
                <a:gd name="T47" fmla="*/ 29 h 36"/>
                <a:gd name="T48" fmla="*/ 9 w 36"/>
                <a:gd name="T49" fmla="*/ 34 h 36"/>
                <a:gd name="T50" fmla="*/ 7 w 36"/>
                <a:gd name="T51" fmla="*/ 34 h 36"/>
                <a:gd name="T52" fmla="*/ 2 w 36"/>
                <a:gd name="T53" fmla="*/ 36 h 36"/>
                <a:gd name="T54" fmla="*/ 3 w 36"/>
                <a:gd name="T55" fmla="*/ 32 h 36"/>
                <a:gd name="T56" fmla="*/ 2 w 36"/>
                <a:gd name="T57" fmla="*/ 29 h 36"/>
                <a:gd name="T58" fmla="*/ 7 w 36"/>
                <a:gd name="T59" fmla="*/ 28 h 36"/>
                <a:gd name="T60" fmla="*/ 9 w 36"/>
                <a:gd name="T61" fmla="*/ 22 h 36"/>
                <a:gd name="T62" fmla="*/ 7 w 36"/>
                <a:gd name="T63" fmla="*/ 25 h 36"/>
                <a:gd name="T64" fmla="*/ 2 w 36"/>
                <a:gd name="T65" fmla="*/ 17 h 36"/>
                <a:gd name="T66" fmla="*/ 1 w 36"/>
                <a:gd name="T67" fmla="*/ 11 h 36"/>
                <a:gd name="T68" fmla="*/ 1 w 36"/>
                <a:gd name="T69" fmla="*/ 8 h 36"/>
                <a:gd name="T70" fmla="*/ 2 w 36"/>
                <a:gd name="T71" fmla="*/ 4 h 36"/>
                <a:gd name="T72" fmla="*/ 1 w 36"/>
                <a:gd name="T73" fmla="*/ 1 h 36"/>
                <a:gd name="T74" fmla="*/ 8 w 36"/>
                <a:gd name="T75" fmla="*/ 10 h 36"/>
                <a:gd name="T76" fmla="*/ 7 w 36"/>
                <a:gd name="T77" fmla="*/ 17 h 36"/>
                <a:gd name="T78" fmla="*/ 10 w 36"/>
                <a:gd name="T79" fmla="*/ 14 h 36"/>
                <a:gd name="T80" fmla="*/ 10 w 36"/>
                <a:gd name="T81" fmla="*/ 10 h 36"/>
                <a:gd name="T82" fmla="*/ 9 w 36"/>
                <a:gd name="T83" fmla="*/ 4 h 36"/>
                <a:gd name="T84" fmla="*/ 11 w 36"/>
                <a:gd name="T85" fmla="*/ 1 h 36"/>
                <a:gd name="T86" fmla="*/ 13 w 36"/>
                <a:gd name="T87" fmla="*/ 1 h 36"/>
                <a:gd name="T88" fmla="*/ 14 w 36"/>
                <a:gd name="T89" fmla="*/ 0 h 36"/>
                <a:gd name="T90" fmla="*/ 16 w 36"/>
                <a:gd name="T91" fmla="*/ 2 h 36"/>
                <a:gd name="T92" fmla="*/ 17 w 36"/>
                <a:gd name="T93" fmla="*/ 1 h 36"/>
                <a:gd name="T94" fmla="*/ 18 w 36"/>
                <a:gd name="T95" fmla="*/ 4 h 36"/>
                <a:gd name="T96" fmla="*/ 18 w 36"/>
                <a:gd name="T97" fmla="*/ 10 h 36"/>
                <a:gd name="T98" fmla="*/ 31 w 36"/>
                <a:gd name="T99" fmla="*/ 16 h 36"/>
                <a:gd name="T100" fmla="*/ 20 w 36"/>
                <a:gd name="T101" fmla="*/ 6 h 36"/>
                <a:gd name="T102" fmla="*/ 31 w 36"/>
                <a:gd name="T103" fmla="*/ 2 h 36"/>
                <a:gd name="T104" fmla="*/ 35 w 36"/>
                <a:gd name="T105" fmla="*/ 4 h 36"/>
                <a:gd name="T106" fmla="*/ 24 w 36"/>
                <a:gd name="T107" fmla="*/ 5 h 36"/>
                <a:gd name="T108" fmla="*/ 31 w 36"/>
                <a:gd name="T109"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 h="36">
                  <a:moveTo>
                    <a:pt x="30" y="19"/>
                  </a:moveTo>
                  <a:cubicBezTo>
                    <a:pt x="30" y="19"/>
                    <a:pt x="30" y="19"/>
                    <a:pt x="30" y="19"/>
                  </a:cubicBezTo>
                  <a:cubicBezTo>
                    <a:pt x="31" y="20"/>
                    <a:pt x="31" y="20"/>
                    <a:pt x="31" y="20"/>
                  </a:cubicBezTo>
                  <a:cubicBezTo>
                    <a:pt x="31" y="22"/>
                    <a:pt x="32" y="23"/>
                    <a:pt x="32" y="23"/>
                  </a:cubicBezTo>
                  <a:cubicBezTo>
                    <a:pt x="33" y="23"/>
                    <a:pt x="33" y="23"/>
                    <a:pt x="34" y="22"/>
                  </a:cubicBezTo>
                  <a:cubicBezTo>
                    <a:pt x="34" y="21"/>
                    <a:pt x="34" y="21"/>
                    <a:pt x="34" y="21"/>
                  </a:cubicBezTo>
                  <a:cubicBezTo>
                    <a:pt x="34" y="21"/>
                    <a:pt x="34" y="21"/>
                    <a:pt x="34" y="21"/>
                  </a:cubicBezTo>
                  <a:cubicBezTo>
                    <a:pt x="35" y="21"/>
                    <a:pt x="35" y="22"/>
                    <a:pt x="35" y="22"/>
                  </a:cubicBezTo>
                  <a:cubicBezTo>
                    <a:pt x="35" y="23"/>
                    <a:pt x="35" y="23"/>
                    <a:pt x="35" y="24"/>
                  </a:cubicBezTo>
                  <a:cubicBezTo>
                    <a:pt x="35" y="25"/>
                    <a:pt x="35" y="25"/>
                    <a:pt x="35" y="26"/>
                  </a:cubicBezTo>
                  <a:cubicBezTo>
                    <a:pt x="35" y="26"/>
                    <a:pt x="35" y="26"/>
                    <a:pt x="35" y="27"/>
                  </a:cubicBezTo>
                  <a:cubicBezTo>
                    <a:pt x="35" y="27"/>
                    <a:pt x="35" y="28"/>
                    <a:pt x="35" y="29"/>
                  </a:cubicBezTo>
                  <a:cubicBezTo>
                    <a:pt x="35" y="30"/>
                    <a:pt x="35" y="30"/>
                    <a:pt x="35" y="31"/>
                  </a:cubicBezTo>
                  <a:cubicBezTo>
                    <a:pt x="35" y="31"/>
                    <a:pt x="35" y="32"/>
                    <a:pt x="35" y="32"/>
                  </a:cubicBezTo>
                  <a:cubicBezTo>
                    <a:pt x="35" y="32"/>
                    <a:pt x="35" y="33"/>
                    <a:pt x="35" y="33"/>
                  </a:cubicBezTo>
                  <a:cubicBezTo>
                    <a:pt x="35" y="34"/>
                    <a:pt x="35" y="34"/>
                    <a:pt x="35" y="34"/>
                  </a:cubicBezTo>
                  <a:cubicBezTo>
                    <a:pt x="35" y="35"/>
                    <a:pt x="35" y="35"/>
                    <a:pt x="35" y="35"/>
                  </a:cubicBezTo>
                  <a:cubicBezTo>
                    <a:pt x="35" y="35"/>
                    <a:pt x="35" y="35"/>
                    <a:pt x="35" y="35"/>
                  </a:cubicBezTo>
                  <a:cubicBezTo>
                    <a:pt x="35" y="35"/>
                    <a:pt x="35" y="35"/>
                    <a:pt x="35" y="35"/>
                  </a:cubicBezTo>
                  <a:cubicBezTo>
                    <a:pt x="34" y="35"/>
                    <a:pt x="34" y="35"/>
                    <a:pt x="34" y="35"/>
                  </a:cubicBezTo>
                  <a:cubicBezTo>
                    <a:pt x="33" y="35"/>
                    <a:pt x="33" y="35"/>
                    <a:pt x="33" y="35"/>
                  </a:cubicBezTo>
                  <a:cubicBezTo>
                    <a:pt x="33" y="35"/>
                    <a:pt x="33" y="35"/>
                    <a:pt x="32" y="34"/>
                  </a:cubicBezTo>
                  <a:cubicBezTo>
                    <a:pt x="32" y="35"/>
                    <a:pt x="32" y="35"/>
                    <a:pt x="30" y="35"/>
                  </a:cubicBezTo>
                  <a:cubicBezTo>
                    <a:pt x="29" y="35"/>
                    <a:pt x="29" y="36"/>
                    <a:pt x="29" y="36"/>
                  </a:cubicBezTo>
                  <a:cubicBezTo>
                    <a:pt x="29" y="36"/>
                    <a:pt x="29" y="36"/>
                    <a:pt x="29" y="36"/>
                  </a:cubicBezTo>
                  <a:cubicBezTo>
                    <a:pt x="28" y="36"/>
                    <a:pt x="28" y="35"/>
                    <a:pt x="28" y="34"/>
                  </a:cubicBezTo>
                  <a:cubicBezTo>
                    <a:pt x="28" y="34"/>
                    <a:pt x="28" y="33"/>
                    <a:pt x="28" y="33"/>
                  </a:cubicBezTo>
                  <a:cubicBezTo>
                    <a:pt x="28" y="32"/>
                    <a:pt x="27" y="32"/>
                    <a:pt x="27" y="32"/>
                  </a:cubicBezTo>
                  <a:cubicBezTo>
                    <a:pt x="27" y="32"/>
                    <a:pt x="27" y="32"/>
                    <a:pt x="27" y="32"/>
                  </a:cubicBezTo>
                  <a:cubicBezTo>
                    <a:pt x="26" y="32"/>
                    <a:pt x="26" y="32"/>
                    <a:pt x="26" y="32"/>
                  </a:cubicBezTo>
                  <a:cubicBezTo>
                    <a:pt x="26" y="32"/>
                    <a:pt x="26" y="32"/>
                    <a:pt x="26" y="32"/>
                  </a:cubicBezTo>
                  <a:cubicBezTo>
                    <a:pt x="26" y="32"/>
                    <a:pt x="26" y="31"/>
                    <a:pt x="27" y="31"/>
                  </a:cubicBezTo>
                  <a:cubicBezTo>
                    <a:pt x="27" y="30"/>
                    <a:pt x="27" y="30"/>
                    <a:pt x="27" y="30"/>
                  </a:cubicBezTo>
                  <a:cubicBezTo>
                    <a:pt x="27" y="30"/>
                    <a:pt x="27" y="30"/>
                    <a:pt x="28" y="29"/>
                  </a:cubicBezTo>
                  <a:cubicBezTo>
                    <a:pt x="28" y="29"/>
                    <a:pt x="28" y="29"/>
                    <a:pt x="29" y="29"/>
                  </a:cubicBezTo>
                  <a:cubicBezTo>
                    <a:pt x="30" y="29"/>
                    <a:pt x="30" y="29"/>
                    <a:pt x="30" y="29"/>
                  </a:cubicBezTo>
                  <a:cubicBezTo>
                    <a:pt x="31" y="28"/>
                    <a:pt x="31" y="28"/>
                    <a:pt x="31" y="28"/>
                  </a:cubicBezTo>
                  <a:cubicBezTo>
                    <a:pt x="31" y="27"/>
                    <a:pt x="31" y="27"/>
                    <a:pt x="30" y="27"/>
                  </a:cubicBezTo>
                  <a:cubicBezTo>
                    <a:pt x="28" y="26"/>
                    <a:pt x="28" y="26"/>
                    <a:pt x="28" y="26"/>
                  </a:cubicBezTo>
                  <a:cubicBezTo>
                    <a:pt x="28" y="26"/>
                    <a:pt x="28" y="26"/>
                    <a:pt x="27" y="25"/>
                  </a:cubicBezTo>
                  <a:cubicBezTo>
                    <a:pt x="26" y="25"/>
                    <a:pt x="26" y="25"/>
                    <a:pt x="26" y="25"/>
                  </a:cubicBezTo>
                  <a:cubicBezTo>
                    <a:pt x="26" y="25"/>
                    <a:pt x="25" y="25"/>
                    <a:pt x="25" y="25"/>
                  </a:cubicBezTo>
                  <a:cubicBezTo>
                    <a:pt x="25" y="26"/>
                    <a:pt x="26" y="26"/>
                    <a:pt x="26" y="26"/>
                  </a:cubicBezTo>
                  <a:cubicBezTo>
                    <a:pt x="27" y="26"/>
                    <a:pt x="27" y="26"/>
                    <a:pt x="27" y="26"/>
                  </a:cubicBezTo>
                  <a:cubicBezTo>
                    <a:pt x="27" y="26"/>
                    <a:pt x="27" y="26"/>
                    <a:pt x="27" y="26"/>
                  </a:cubicBezTo>
                  <a:cubicBezTo>
                    <a:pt x="27" y="26"/>
                    <a:pt x="27" y="26"/>
                    <a:pt x="27" y="27"/>
                  </a:cubicBezTo>
                  <a:cubicBezTo>
                    <a:pt x="27" y="27"/>
                    <a:pt x="27" y="27"/>
                    <a:pt x="27" y="27"/>
                  </a:cubicBezTo>
                  <a:cubicBezTo>
                    <a:pt x="27" y="27"/>
                    <a:pt x="27" y="27"/>
                    <a:pt x="27" y="27"/>
                  </a:cubicBezTo>
                  <a:cubicBezTo>
                    <a:pt x="27" y="28"/>
                    <a:pt x="27" y="28"/>
                    <a:pt x="26" y="29"/>
                  </a:cubicBezTo>
                  <a:cubicBezTo>
                    <a:pt x="26" y="30"/>
                    <a:pt x="26" y="30"/>
                    <a:pt x="26" y="30"/>
                  </a:cubicBezTo>
                  <a:cubicBezTo>
                    <a:pt x="26" y="31"/>
                    <a:pt x="25" y="32"/>
                    <a:pt x="24" y="32"/>
                  </a:cubicBezTo>
                  <a:cubicBezTo>
                    <a:pt x="24" y="33"/>
                    <a:pt x="24" y="33"/>
                    <a:pt x="24" y="33"/>
                  </a:cubicBezTo>
                  <a:cubicBezTo>
                    <a:pt x="24" y="33"/>
                    <a:pt x="24" y="33"/>
                    <a:pt x="23" y="33"/>
                  </a:cubicBezTo>
                  <a:cubicBezTo>
                    <a:pt x="23" y="33"/>
                    <a:pt x="23" y="34"/>
                    <a:pt x="23" y="34"/>
                  </a:cubicBezTo>
                  <a:cubicBezTo>
                    <a:pt x="22" y="34"/>
                    <a:pt x="22" y="35"/>
                    <a:pt x="22" y="35"/>
                  </a:cubicBezTo>
                  <a:cubicBezTo>
                    <a:pt x="21" y="35"/>
                    <a:pt x="21" y="35"/>
                    <a:pt x="21" y="35"/>
                  </a:cubicBezTo>
                  <a:cubicBezTo>
                    <a:pt x="21" y="36"/>
                    <a:pt x="21" y="36"/>
                    <a:pt x="21" y="36"/>
                  </a:cubicBezTo>
                  <a:cubicBezTo>
                    <a:pt x="21" y="36"/>
                    <a:pt x="21" y="36"/>
                    <a:pt x="21" y="36"/>
                  </a:cubicBezTo>
                  <a:cubicBezTo>
                    <a:pt x="20" y="36"/>
                    <a:pt x="20" y="36"/>
                    <a:pt x="20" y="35"/>
                  </a:cubicBezTo>
                  <a:cubicBezTo>
                    <a:pt x="20" y="35"/>
                    <a:pt x="20" y="35"/>
                    <a:pt x="19" y="35"/>
                  </a:cubicBezTo>
                  <a:cubicBezTo>
                    <a:pt x="19" y="35"/>
                    <a:pt x="19" y="35"/>
                    <a:pt x="19" y="35"/>
                  </a:cubicBezTo>
                  <a:cubicBezTo>
                    <a:pt x="18" y="35"/>
                    <a:pt x="18" y="35"/>
                    <a:pt x="18" y="35"/>
                  </a:cubicBezTo>
                  <a:cubicBezTo>
                    <a:pt x="17" y="35"/>
                    <a:pt x="17" y="35"/>
                    <a:pt x="17" y="35"/>
                  </a:cubicBezTo>
                  <a:cubicBezTo>
                    <a:pt x="16" y="35"/>
                    <a:pt x="15" y="35"/>
                    <a:pt x="15" y="35"/>
                  </a:cubicBezTo>
                  <a:cubicBezTo>
                    <a:pt x="15" y="35"/>
                    <a:pt x="15" y="35"/>
                    <a:pt x="15" y="35"/>
                  </a:cubicBezTo>
                  <a:cubicBezTo>
                    <a:pt x="15" y="35"/>
                    <a:pt x="15" y="35"/>
                    <a:pt x="15" y="35"/>
                  </a:cubicBezTo>
                  <a:cubicBezTo>
                    <a:pt x="14" y="35"/>
                    <a:pt x="14" y="35"/>
                    <a:pt x="14" y="35"/>
                  </a:cubicBezTo>
                  <a:cubicBezTo>
                    <a:pt x="14" y="34"/>
                    <a:pt x="15" y="33"/>
                    <a:pt x="15" y="32"/>
                  </a:cubicBezTo>
                  <a:cubicBezTo>
                    <a:pt x="16" y="32"/>
                    <a:pt x="16" y="31"/>
                    <a:pt x="16" y="31"/>
                  </a:cubicBezTo>
                  <a:cubicBezTo>
                    <a:pt x="16" y="31"/>
                    <a:pt x="16" y="30"/>
                    <a:pt x="15" y="30"/>
                  </a:cubicBezTo>
                  <a:cubicBezTo>
                    <a:pt x="15" y="30"/>
                    <a:pt x="15" y="30"/>
                    <a:pt x="15" y="30"/>
                  </a:cubicBezTo>
                  <a:cubicBezTo>
                    <a:pt x="15" y="30"/>
                    <a:pt x="15" y="30"/>
                    <a:pt x="15" y="30"/>
                  </a:cubicBezTo>
                  <a:cubicBezTo>
                    <a:pt x="15" y="29"/>
                    <a:pt x="15" y="29"/>
                    <a:pt x="16" y="29"/>
                  </a:cubicBezTo>
                  <a:cubicBezTo>
                    <a:pt x="16" y="29"/>
                    <a:pt x="17" y="28"/>
                    <a:pt x="17" y="28"/>
                  </a:cubicBezTo>
                  <a:cubicBezTo>
                    <a:pt x="18" y="28"/>
                    <a:pt x="19" y="29"/>
                    <a:pt x="19" y="29"/>
                  </a:cubicBezTo>
                  <a:cubicBezTo>
                    <a:pt x="20" y="30"/>
                    <a:pt x="20" y="30"/>
                    <a:pt x="21" y="30"/>
                  </a:cubicBezTo>
                  <a:cubicBezTo>
                    <a:pt x="22" y="30"/>
                    <a:pt x="22" y="29"/>
                    <a:pt x="22" y="29"/>
                  </a:cubicBezTo>
                  <a:cubicBezTo>
                    <a:pt x="22" y="28"/>
                    <a:pt x="22" y="28"/>
                    <a:pt x="21" y="27"/>
                  </a:cubicBezTo>
                  <a:cubicBezTo>
                    <a:pt x="20" y="26"/>
                    <a:pt x="20" y="25"/>
                    <a:pt x="20" y="24"/>
                  </a:cubicBezTo>
                  <a:cubicBezTo>
                    <a:pt x="20" y="23"/>
                    <a:pt x="20" y="23"/>
                    <a:pt x="20" y="22"/>
                  </a:cubicBezTo>
                  <a:cubicBezTo>
                    <a:pt x="21" y="22"/>
                    <a:pt x="21" y="22"/>
                    <a:pt x="21" y="22"/>
                  </a:cubicBezTo>
                  <a:cubicBezTo>
                    <a:pt x="21" y="22"/>
                    <a:pt x="21" y="22"/>
                    <a:pt x="21" y="22"/>
                  </a:cubicBezTo>
                  <a:cubicBezTo>
                    <a:pt x="21" y="21"/>
                    <a:pt x="21" y="21"/>
                    <a:pt x="20" y="21"/>
                  </a:cubicBezTo>
                  <a:cubicBezTo>
                    <a:pt x="20" y="21"/>
                    <a:pt x="19" y="22"/>
                    <a:pt x="18" y="22"/>
                  </a:cubicBezTo>
                  <a:cubicBezTo>
                    <a:pt x="17" y="22"/>
                    <a:pt x="17" y="23"/>
                    <a:pt x="17" y="23"/>
                  </a:cubicBezTo>
                  <a:cubicBezTo>
                    <a:pt x="17" y="23"/>
                    <a:pt x="17" y="23"/>
                    <a:pt x="17" y="23"/>
                  </a:cubicBezTo>
                  <a:cubicBezTo>
                    <a:pt x="18" y="23"/>
                    <a:pt x="18" y="23"/>
                    <a:pt x="18" y="23"/>
                  </a:cubicBezTo>
                  <a:cubicBezTo>
                    <a:pt x="18" y="23"/>
                    <a:pt x="18" y="23"/>
                    <a:pt x="18" y="23"/>
                  </a:cubicBezTo>
                  <a:cubicBezTo>
                    <a:pt x="18" y="23"/>
                    <a:pt x="18" y="24"/>
                    <a:pt x="18" y="24"/>
                  </a:cubicBezTo>
                  <a:cubicBezTo>
                    <a:pt x="17" y="25"/>
                    <a:pt x="17" y="25"/>
                    <a:pt x="17" y="25"/>
                  </a:cubicBezTo>
                  <a:cubicBezTo>
                    <a:pt x="17" y="25"/>
                    <a:pt x="16" y="26"/>
                    <a:pt x="16" y="26"/>
                  </a:cubicBezTo>
                  <a:cubicBezTo>
                    <a:pt x="15" y="26"/>
                    <a:pt x="15" y="26"/>
                    <a:pt x="15" y="26"/>
                  </a:cubicBezTo>
                  <a:cubicBezTo>
                    <a:pt x="15" y="26"/>
                    <a:pt x="15" y="27"/>
                    <a:pt x="15" y="27"/>
                  </a:cubicBezTo>
                  <a:cubicBezTo>
                    <a:pt x="15" y="27"/>
                    <a:pt x="14" y="28"/>
                    <a:pt x="13" y="28"/>
                  </a:cubicBezTo>
                  <a:cubicBezTo>
                    <a:pt x="13" y="29"/>
                    <a:pt x="13" y="29"/>
                    <a:pt x="13" y="29"/>
                  </a:cubicBezTo>
                  <a:cubicBezTo>
                    <a:pt x="13" y="29"/>
                    <a:pt x="13" y="29"/>
                    <a:pt x="13" y="29"/>
                  </a:cubicBezTo>
                  <a:cubicBezTo>
                    <a:pt x="13" y="29"/>
                    <a:pt x="12" y="30"/>
                    <a:pt x="12" y="30"/>
                  </a:cubicBezTo>
                  <a:cubicBezTo>
                    <a:pt x="12" y="31"/>
                    <a:pt x="12" y="31"/>
                    <a:pt x="11" y="31"/>
                  </a:cubicBezTo>
                  <a:cubicBezTo>
                    <a:pt x="10" y="32"/>
                    <a:pt x="10" y="32"/>
                    <a:pt x="10" y="32"/>
                  </a:cubicBezTo>
                  <a:cubicBezTo>
                    <a:pt x="10" y="32"/>
                    <a:pt x="10" y="33"/>
                    <a:pt x="9" y="34"/>
                  </a:cubicBezTo>
                  <a:cubicBezTo>
                    <a:pt x="9" y="35"/>
                    <a:pt x="9" y="35"/>
                    <a:pt x="9" y="35"/>
                  </a:cubicBezTo>
                  <a:cubicBezTo>
                    <a:pt x="9" y="35"/>
                    <a:pt x="9" y="35"/>
                    <a:pt x="9" y="35"/>
                  </a:cubicBezTo>
                  <a:cubicBezTo>
                    <a:pt x="8" y="34"/>
                    <a:pt x="7" y="34"/>
                    <a:pt x="7" y="34"/>
                  </a:cubicBezTo>
                  <a:cubicBezTo>
                    <a:pt x="7" y="34"/>
                    <a:pt x="7" y="34"/>
                    <a:pt x="7" y="34"/>
                  </a:cubicBezTo>
                  <a:cubicBezTo>
                    <a:pt x="6" y="34"/>
                    <a:pt x="6" y="34"/>
                    <a:pt x="6" y="34"/>
                  </a:cubicBezTo>
                  <a:cubicBezTo>
                    <a:pt x="4" y="35"/>
                    <a:pt x="4" y="35"/>
                    <a:pt x="4" y="35"/>
                  </a:cubicBezTo>
                  <a:cubicBezTo>
                    <a:pt x="3" y="35"/>
                    <a:pt x="3" y="35"/>
                    <a:pt x="3" y="36"/>
                  </a:cubicBezTo>
                  <a:cubicBezTo>
                    <a:pt x="2" y="36"/>
                    <a:pt x="2" y="36"/>
                    <a:pt x="2" y="36"/>
                  </a:cubicBezTo>
                  <a:cubicBezTo>
                    <a:pt x="2" y="36"/>
                    <a:pt x="2" y="36"/>
                    <a:pt x="2" y="36"/>
                  </a:cubicBezTo>
                  <a:cubicBezTo>
                    <a:pt x="2" y="35"/>
                    <a:pt x="2" y="35"/>
                    <a:pt x="2" y="35"/>
                  </a:cubicBezTo>
                  <a:cubicBezTo>
                    <a:pt x="2" y="34"/>
                    <a:pt x="2" y="34"/>
                    <a:pt x="2" y="34"/>
                  </a:cubicBezTo>
                  <a:cubicBezTo>
                    <a:pt x="2" y="33"/>
                    <a:pt x="3" y="33"/>
                    <a:pt x="3" y="32"/>
                  </a:cubicBezTo>
                  <a:cubicBezTo>
                    <a:pt x="4" y="31"/>
                    <a:pt x="4" y="31"/>
                    <a:pt x="4" y="31"/>
                  </a:cubicBezTo>
                  <a:cubicBezTo>
                    <a:pt x="4" y="31"/>
                    <a:pt x="4" y="31"/>
                    <a:pt x="4" y="30"/>
                  </a:cubicBezTo>
                  <a:cubicBezTo>
                    <a:pt x="4" y="30"/>
                    <a:pt x="3" y="29"/>
                    <a:pt x="2" y="29"/>
                  </a:cubicBezTo>
                  <a:cubicBezTo>
                    <a:pt x="2" y="29"/>
                    <a:pt x="2" y="29"/>
                    <a:pt x="2" y="29"/>
                  </a:cubicBezTo>
                  <a:cubicBezTo>
                    <a:pt x="2" y="28"/>
                    <a:pt x="2" y="28"/>
                    <a:pt x="2" y="28"/>
                  </a:cubicBezTo>
                  <a:cubicBezTo>
                    <a:pt x="3" y="27"/>
                    <a:pt x="4" y="27"/>
                    <a:pt x="4" y="27"/>
                  </a:cubicBezTo>
                  <a:cubicBezTo>
                    <a:pt x="5" y="27"/>
                    <a:pt x="5" y="27"/>
                    <a:pt x="6" y="27"/>
                  </a:cubicBezTo>
                  <a:cubicBezTo>
                    <a:pt x="7" y="28"/>
                    <a:pt x="7" y="28"/>
                    <a:pt x="7" y="28"/>
                  </a:cubicBezTo>
                  <a:cubicBezTo>
                    <a:pt x="7" y="28"/>
                    <a:pt x="7" y="28"/>
                    <a:pt x="7" y="28"/>
                  </a:cubicBezTo>
                  <a:cubicBezTo>
                    <a:pt x="8" y="28"/>
                    <a:pt x="9" y="27"/>
                    <a:pt x="10" y="25"/>
                  </a:cubicBezTo>
                  <a:cubicBezTo>
                    <a:pt x="10" y="25"/>
                    <a:pt x="11" y="24"/>
                    <a:pt x="11" y="24"/>
                  </a:cubicBezTo>
                  <a:cubicBezTo>
                    <a:pt x="11" y="23"/>
                    <a:pt x="10" y="22"/>
                    <a:pt x="9" y="22"/>
                  </a:cubicBezTo>
                  <a:cubicBezTo>
                    <a:pt x="9" y="22"/>
                    <a:pt x="8" y="23"/>
                    <a:pt x="8" y="23"/>
                  </a:cubicBezTo>
                  <a:cubicBezTo>
                    <a:pt x="8" y="23"/>
                    <a:pt x="7" y="24"/>
                    <a:pt x="7" y="24"/>
                  </a:cubicBezTo>
                  <a:cubicBezTo>
                    <a:pt x="7" y="24"/>
                    <a:pt x="7" y="24"/>
                    <a:pt x="7" y="24"/>
                  </a:cubicBezTo>
                  <a:cubicBezTo>
                    <a:pt x="7" y="25"/>
                    <a:pt x="7" y="25"/>
                    <a:pt x="7" y="25"/>
                  </a:cubicBezTo>
                  <a:cubicBezTo>
                    <a:pt x="7" y="25"/>
                    <a:pt x="7" y="25"/>
                    <a:pt x="7" y="25"/>
                  </a:cubicBezTo>
                  <a:cubicBezTo>
                    <a:pt x="7" y="25"/>
                    <a:pt x="6" y="25"/>
                    <a:pt x="5" y="23"/>
                  </a:cubicBezTo>
                  <a:cubicBezTo>
                    <a:pt x="4" y="22"/>
                    <a:pt x="4" y="21"/>
                    <a:pt x="4" y="20"/>
                  </a:cubicBezTo>
                  <a:cubicBezTo>
                    <a:pt x="3" y="18"/>
                    <a:pt x="2" y="18"/>
                    <a:pt x="2" y="17"/>
                  </a:cubicBezTo>
                  <a:cubicBezTo>
                    <a:pt x="2" y="16"/>
                    <a:pt x="2" y="16"/>
                    <a:pt x="2" y="16"/>
                  </a:cubicBezTo>
                  <a:cubicBezTo>
                    <a:pt x="2" y="15"/>
                    <a:pt x="1" y="15"/>
                    <a:pt x="1" y="14"/>
                  </a:cubicBezTo>
                  <a:cubicBezTo>
                    <a:pt x="1" y="13"/>
                    <a:pt x="1" y="13"/>
                    <a:pt x="2" y="13"/>
                  </a:cubicBezTo>
                  <a:cubicBezTo>
                    <a:pt x="1" y="12"/>
                    <a:pt x="1" y="12"/>
                    <a:pt x="1" y="11"/>
                  </a:cubicBezTo>
                  <a:cubicBezTo>
                    <a:pt x="1" y="11"/>
                    <a:pt x="1" y="11"/>
                    <a:pt x="1" y="11"/>
                  </a:cubicBezTo>
                  <a:cubicBezTo>
                    <a:pt x="1" y="10"/>
                    <a:pt x="0" y="10"/>
                    <a:pt x="0" y="9"/>
                  </a:cubicBezTo>
                  <a:cubicBezTo>
                    <a:pt x="0" y="9"/>
                    <a:pt x="0" y="9"/>
                    <a:pt x="0" y="9"/>
                  </a:cubicBezTo>
                  <a:cubicBezTo>
                    <a:pt x="0" y="8"/>
                    <a:pt x="0" y="8"/>
                    <a:pt x="1" y="8"/>
                  </a:cubicBezTo>
                  <a:cubicBezTo>
                    <a:pt x="1" y="8"/>
                    <a:pt x="1" y="7"/>
                    <a:pt x="1" y="7"/>
                  </a:cubicBezTo>
                  <a:cubicBezTo>
                    <a:pt x="1" y="7"/>
                    <a:pt x="1" y="7"/>
                    <a:pt x="1" y="6"/>
                  </a:cubicBezTo>
                  <a:cubicBezTo>
                    <a:pt x="2" y="5"/>
                    <a:pt x="2" y="5"/>
                    <a:pt x="2" y="5"/>
                  </a:cubicBezTo>
                  <a:cubicBezTo>
                    <a:pt x="2" y="5"/>
                    <a:pt x="2" y="4"/>
                    <a:pt x="2" y="4"/>
                  </a:cubicBezTo>
                  <a:cubicBezTo>
                    <a:pt x="2" y="4"/>
                    <a:pt x="2" y="4"/>
                    <a:pt x="2" y="3"/>
                  </a:cubicBezTo>
                  <a:cubicBezTo>
                    <a:pt x="1" y="3"/>
                    <a:pt x="1" y="2"/>
                    <a:pt x="1" y="2"/>
                  </a:cubicBezTo>
                  <a:cubicBezTo>
                    <a:pt x="1" y="2"/>
                    <a:pt x="1" y="2"/>
                    <a:pt x="1" y="2"/>
                  </a:cubicBezTo>
                  <a:cubicBezTo>
                    <a:pt x="1" y="2"/>
                    <a:pt x="1" y="1"/>
                    <a:pt x="1" y="1"/>
                  </a:cubicBezTo>
                  <a:cubicBezTo>
                    <a:pt x="2" y="1"/>
                    <a:pt x="2" y="2"/>
                    <a:pt x="3" y="3"/>
                  </a:cubicBezTo>
                  <a:cubicBezTo>
                    <a:pt x="5" y="4"/>
                    <a:pt x="6" y="5"/>
                    <a:pt x="6" y="7"/>
                  </a:cubicBezTo>
                  <a:cubicBezTo>
                    <a:pt x="6" y="7"/>
                    <a:pt x="6" y="7"/>
                    <a:pt x="6" y="8"/>
                  </a:cubicBezTo>
                  <a:cubicBezTo>
                    <a:pt x="7" y="8"/>
                    <a:pt x="8" y="9"/>
                    <a:pt x="8" y="10"/>
                  </a:cubicBezTo>
                  <a:cubicBezTo>
                    <a:pt x="8" y="11"/>
                    <a:pt x="7" y="12"/>
                    <a:pt x="7" y="12"/>
                  </a:cubicBezTo>
                  <a:cubicBezTo>
                    <a:pt x="6" y="13"/>
                    <a:pt x="6" y="13"/>
                    <a:pt x="6" y="13"/>
                  </a:cubicBezTo>
                  <a:cubicBezTo>
                    <a:pt x="6" y="14"/>
                    <a:pt x="6" y="14"/>
                    <a:pt x="6" y="15"/>
                  </a:cubicBezTo>
                  <a:cubicBezTo>
                    <a:pt x="6" y="15"/>
                    <a:pt x="6" y="16"/>
                    <a:pt x="7" y="17"/>
                  </a:cubicBezTo>
                  <a:cubicBezTo>
                    <a:pt x="7" y="18"/>
                    <a:pt x="8" y="18"/>
                    <a:pt x="8" y="18"/>
                  </a:cubicBezTo>
                  <a:cubicBezTo>
                    <a:pt x="9" y="18"/>
                    <a:pt x="10" y="16"/>
                    <a:pt x="10" y="15"/>
                  </a:cubicBezTo>
                  <a:cubicBezTo>
                    <a:pt x="10" y="14"/>
                    <a:pt x="10" y="14"/>
                    <a:pt x="10" y="14"/>
                  </a:cubicBezTo>
                  <a:cubicBezTo>
                    <a:pt x="10" y="14"/>
                    <a:pt x="10" y="14"/>
                    <a:pt x="10" y="14"/>
                  </a:cubicBezTo>
                  <a:cubicBezTo>
                    <a:pt x="10" y="13"/>
                    <a:pt x="10" y="13"/>
                    <a:pt x="10" y="13"/>
                  </a:cubicBezTo>
                  <a:cubicBezTo>
                    <a:pt x="10" y="12"/>
                    <a:pt x="10" y="12"/>
                    <a:pt x="10" y="12"/>
                  </a:cubicBezTo>
                  <a:cubicBezTo>
                    <a:pt x="10" y="11"/>
                    <a:pt x="10" y="11"/>
                    <a:pt x="10" y="11"/>
                  </a:cubicBezTo>
                  <a:cubicBezTo>
                    <a:pt x="10" y="10"/>
                    <a:pt x="10" y="10"/>
                    <a:pt x="10" y="10"/>
                  </a:cubicBezTo>
                  <a:cubicBezTo>
                    <a:pt x="10" y="10"/>
                    <a:pt x="10" y="10"/>
                    <a:pt x="10" y="10"/>
                  </a:cubicBezTo>
                  <a:cubicBezTo>
                    <a:pt x="9" y="9"/>
                    <a:pt x="9" y="9"/>
                    <a:pt x="9" y="9"/>
                  </a:cubicBezTo>
                  <a:cubicBezTo>
                    <a:pt x="8" y="8"/>
                    <a:pt x="7" y="6"/>
                    <a:pt x="7" y="6"/>
                  </a:cubicBezTo>
                  <a:cubicBezTo>
                    <a:pt x="7" y="5"/>
                    <a:pt x="8" y="4"/>
                    <a:pt x="9" y="4"/>
                  </a:cubicBezTo>
                  <a:cubicBezTo>
                    <a:pt x="9" y="4"/>
                    <a:pt x="9" y="4"/>
                    <a:pt x="10" y="4"/>
                  </a:cubicBezTo>
                  <a:cubicBezTo>
                    <a:pt x="10" y="4"/>
                    <a:pt x="10" y="4"/>
                    <a:pt x="10" y="4"/>
                  </a:cubicBezTo>
                  <a:cubicBezTo>
                    <a:pt x="10" y="2"/>
                    <a:pt x="10" y="1"/>
                    <a:pt x="10" y="1"/>
                  </a:cubicBezTo>
                  <a:cubicBezTo>
                    <a:pt x="11" y="1"/>
                    <a:pt x="11" y="1"/>
                    <a:pt x="11" y="1"/>
                  </a:cubicBezTo>
                  <a:cubicBezTo>
                    <a:pt x="11" y="2"/>
                    <a:pt x="11" y="2"/>
                    <a:pt x="11" y="2"/>
                  </a:cubicBezTo>
                  <a:cubicBezTo>
                    <a:pt x="12" y="2"/>
                    <a:pt x="12" y="2"/>
                    <a:pt x="12" y="2"/>
                  </a:cubicBezTo>
                  <a:cubicBezTo>
                    <a:pt x="12" y="2"/>
                    <a:pt x="12" y="2"/>
                    <a:pt x="12" y="2"/>
                  </a:cubicBezTo>
                  <a:cubicBezTo>
                    <a:pt x="12" y="2"/>
                    <a:pt x="12" y="2"/>
                    <a:pt x="13" y="1"/>
                  </a:cubicBezTo>
                  <a:cubicBezTo>
                    <a:pt x="13" y="1"/>
                    <a:pt x="13" y="1"/>
                    <a:pt x="13" y="1"/>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5" y="1"/>
                  </a:cubicBezTo>
                  <a:cubicBezTo>
                    <a:pt x="15" y="1"/>
                    <a:pt x="15" y="1"/>
                    <a:pt x="15" y="1"/>
                  </a:cubicBezTo>
                  <a:cubicBezTo>
                    <a:pt x="15" y="1"/>
                    <a:pt x="15" y="2"/>
                    <a:pt x="16" y="2"/>
                  </a:cubicBezTo>
                  <a:cubicBezTo>
                    <a:pt x="16" y="2"/>
                    <a:pt x="16" y="2"/>
                    <a:pt x="16" y="2"/>
                  </a:cubicBezTo>
                  <a:cubicBezTo>
                    <a:pt x="16" y="2"/>
                    <a:pt x="16" y="2"/>
                    <a:pt x="16" y="2"/>
                  </a:cubicBezTo>
                  <a:cubicBezTo>
                    <a:pt x="17" y="1"/>
                    <a:pt x="17" y="1"/>
                    <a:pt x="17" y="1"/>
                  </a:cubicBezTo>
                  <a:cubicBezTo>
                    <a:pt x="17" y="1"/>
                    <a:pt x="17" y="1"/>
                    <a:pt x="17" y="1"/>
                  </a:cubicBezTo>
                  <a:cubicBezTo>
                    <a:pt x="17" y="1"/>
                    <a:pt x="17" y="1"/>
                    <a:pt x="17" y="1"/>
                  </a:cubicBezTo>
                  <a:cubicBezTo>
                    <a:pt x="17" y="2"/>
                    <a:pt x="18" y="2"/>
                    <a:pt x="18" y="2"/>
                  </a:cubicBezTo>
                  <a:cubicBezTo>
                    <a:pt x="18" y="3"/>
                    <a:pt x="18" y="3"/>
                    <a:pt x="18" y="3"/>
                  </a:cubicBezTo>
                  <a:cubicBezTo>
                    <a:pt x="18" y="4"/>
                    <a:pt x="18" y="4"/>
                    <a:pt x="18" y="4"/>
                  </a:cubicBezTo>
                  <a:cubicBezTo>
                    <a:pt x="18" y="4"/>
                    <a:pt x="18" y="4"/>
                    <a:pt x="18" y="4"/>
                  </a:cubicBezTo>
                  <a:cubicBezTo>
                    <a:pt x="19" y="4"/>
                    <a:pt x="20" y="5"/>
                    <a:pt x="20" y="6"/>
                  </a:cubicBezTo>
                  <a:cubicBezTo>
                    <a:pt x="20" y="7"/>
                    <a:pt x="19" y="8"/>
                    <a:pt x="18" y="9"/>
                  </a:cubicBezTo>
                  <a:cubicBezTo>
                    <a:pt x="18" y="10"/>
                    <a:pt x="18" y="10"/>
                    <a:pt x="18" y="10"/>
                  </a:cubicBezTo>
                  <a:cubicBezTo>
                    <a:pt x="18" y="13"/>
                    <a:pt x="19" y="14"/>
                    <a:pt x="23" y="14"/>
                  </a:cubicBezTo>
                  <a:cubicBezTo>
                    <a:pt x="25" y="14"/>
                    <a:pt x="25" y="14"/>
                    <a:pt x="25" y="14"/>
                  </a:cubicBezTo>
                  <a:cubicBezTo>
                    <a:pt x="26" y="14"/>
                    <a:pt x="27" y="15"/>
                    <a:pt x="29" y="15"/>
                  </a:cubicBezTo>
                  <a:cubicBezTo>
                    <a:pt x="30" y="16"/>
                    <a:pt x="31" y="16"/>
                    <a:pt x="31" y="16"/>
                  </a:cubicBezTo>
                  <a:cubicBezTo>
                    <a:pt x="31" y="16"/>
                    <a:pt x="32" y="16"/>
                    <a:pt x="32" y="16"/>
                  </a:cubicBezTo>
                  <a:cubicBezTo>
                    <a:pt x="32" y="15"/>
                    <a:pt x="32" y="15"/>
                    <a:pt x="32" y="15"/>
                  </a:cubicBezTo>
                  <a:cubicBezTo>
                    <a:pt x="32" y="15"/>
                    <a:pt x="31" y="14"/>
                    <a:pt x="28" y="14"/>
                  </a:cubicBezTo>
                  <a:cubicBezTo>
                    <a:pt x="23" y="12"/>
                    <a:pt x="20" y="10"/>
                    <a:pt x="20" y="6"/>
                  </a:cubicBezTo>
                  <a:cubicBezTo>
                    <a:pt x="20" y="3"/>
                    <a:pt x="23" y="1"/>
                    <a:pt x="26" y="1"/>
                  </a:cubicBezTo>
                  <a:cubicBezTo>
                    <a:pt x="27" y="1"/>
                    <a:pt x="28" y="1"/>
                    <a:pt x="29" y="1"/>
                  </a:cubicBezTo>
                  <a:cubicBezTo>
                    <a:pt x="31" y="2"/>
                    <a:pt x="31" y="2"/>
                    <a:pt x="31" y="2"/>
                  </a:cubicBezTo>
                  <a:cubicBezTo>
                    <a:pt x="31" y="2"/>
                    <a:pt x="31" y="2"/>
                    <a:pt x="31" y="2"/>
                  </a:cubicBezTo>
                  <a:cubicBezTo>
                    <a:pt x="32" y="2"/>
                    <a:pt x="32" y="2"/>
                    <a:pt x="32" y="1"/>
                  </a:cubicBezTo>
                  <a:cubicBezTo>
                    <a:pt x="32" y="0"/>
                    <a:pt x="32" y="0"/>
                    <a:pt x="32" y="0"/>
                  </a:cubicBezTo>
                  <a:cubicBezTo>
                    <a:pt x="33" y="0"/>
                    <a:pt x="33" y="1"/>
                    <a:pt x="34" y="2"/>
                  </a:cubicBezTo>
                  <a:cubicBezTo>
                    <a:pt x="35" y="2"/>
                    <a:pt x="35" y="3"/>
                    <a:pt x="35" y="4"/>
                  </a:cubicBezTo>
                  <a:cubicBezTo>
                    <a:pt x="35" y="5"/>
                    <a:pt x="35" y="5"/>
                    <a:pt x="34" y="6"/>
                  </a:cubicBezTo>
                  <a:cubicBezTo>
                    <a:pt x="33" y="7"/>
                    <a:pt x="32" y="7"/>
                    <a:pt x="31" y="7"/>
                  </a:cubicBezTo>
                  <a:cubicBezTo>
                    <a:pt x="30" y="7"/>
                    <a:pt x="28" y="7"/>
                    <a:pt x="26" y="5"/>
                  </a:cubicBezTo>
                  <a:cubicBezTo>
                    <a:pt x="25" y="5"/>
                    <a:pt x="25" y="5"/>
                    <a:pt x="24" y="5"/>
                  </a:cubicBezTo>
                  <a:cubicBezTo>
                    <a:pt x="24" y="5"/>
                    <a:pt x="23" y="5"/>
                    <a:pt x="23" y="6"/>
                  </a:cubicBezTo>
                  <a:cubicBezTo>
                    <a:pt x="23" y="6"/>
                    <a:pt x="24" y="7"/>
                    <a:pt x="25" y="7"/>
                  </a:cubicBezTo>
                  <a:cubicBezTo>
                    <a:pt x="26" y="7"/>
                    <a:pt x="27" y="8"/>
                    <a:pt x="27" y="8"/>
                  </a:cubicBezTo>
                  <a:cubicBezTo>
                    <a:pt x="29" y="9"/>
                    <a:pt x="30" y="9"/>
                    <a:pt x="31" y="10"/>
                  </a:cubicBezTo>
                  <a:cubicBezTo>
                    <a:pt x="34" y="11"/>
                    <a:pt x="36" y="13"/>
                    <a:pt x="36" y="15"/>
                  </a:cubicBezTo>
                  <a:cubicBezTo>
                    <a:pt x="36" y="17"/>
                    <a:pt x="34" y="19"/>
                    <a:pt x="32" y="19"/>
                  </a:cubicBezTo>
                  <a:cubicBezTo>
                    <a:pt x="31" y="19"/>
                    <a:pt x="31" y="19"/>
                    <a:pt x="30"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61">
              <a:extLst>
                <a:ext uri="{FF2B5EF4-FFF2-40B4-BE49-F238E27FC236}">
                  <a16:creationId xmlns:a16="http://schemas.microsoft.com/office/drawing/2014/main" id="{A2716004-E17C-4E26-9AA5-E6952794C2E7}"/>
                </a:ext>
              </a:extLst>
            </p:cNvPr>
            <p:cNvSpPr>
              <a:spLocks/>
            </p:cNvSpPr>
            <p:nvPr userDrawn="1"/>
          </p:nvSpPr>
          <p:spPr bwMode="auto">
            <a:xfrm>
              <a:off x="218" y="108"/>
              <a:ext cx="64" cy="69"/>
            </a:xfrm>
            <a:custGeom>
              <a:avLst/>
              <a:gdLst>
                <a:gd name="T0" fmla="*/ 31 w 31"/>
                <a:gd name="T1" fmla="*/ 31 h 33"/>
                <a:gd name="T2" fmla="*/ 30 w 31"/>
                <a:gd name="T3" fmla="*/ 28 h 33"/>
                <a:gd name="T4" fmla="*/ 30 w 31"/>
                <a:gd name="T5" fmla="*/ 26 h 33"/>
                <a:gd name="T6" fmla="*/ 31 w 31"/>
                <a:gd name="T7" fmla="*/ 25 h 33"/>
                <a:gd name="T8" fmla="*/ 30 w 31"/>
                <a:gd name="T9" fmla="*/ 23 h 33"/>
                <a:gd name="T10" fmla="*/ 26 w 31"/>
                <a:gd name="T11" fmla="*/ 18 h 33"/>
                <a:gd name="T12" fmla="*/ 23 w 31"/>
                <a:gd name="T13" fmla="*/ 16 h 33"/>
                <a:gd name="T14" fmla="*/ 30 w 31"/>
                <a:gd name="T15" fmla="*/ 11 h 33"/>
                <a:gd name="T16" fmla="*/ 28 w 31"/>
                <a:gd name="T17" fmla="*/ 11 h 33"/>
                <a:gd name="T18" fmla="*/ 25 w 31"/>
                <a:gd name="T19" fmla="*/ 10 h 33"/>
                <a:gd name="T20" fmla="*/ 24 w 31"/>
                <a:gd name="T21" fmla="*/ 9 h 33"/>
                <a:gd name="T22" fmla="*/ 21 w 31"/>
                <a:gd name="T23" fmla="*/ 7 h 33"/>
                <a:gd name="T24" fmla="*/ 22 w 31"/>
                <a:gd name="T25" fmla="*/ 3 h 33"/>
                <a:gd name="T26" fmla="*/ 29 w 31"/>
                <a:gd name="T27" fmla="*/ 5 h 33"/>
                <a:gd name="T28" fmla="*/ 27 w 31"/>
                <a:gd name="T29" fmla="*/ 4 h 33"/>
                <a:gd name="T30" fmla="*/ 25 w 31"/>
                <a:gd name="T31" fmla="*/ 2 h 33"/>
                <a:gd name="T32" fmla="*/ 30 w 31"/>
                <a:gd name="T33" fmla="*/ 1 h 33"/>
                <a:gd name="T34" fmla="*/ 29 w 31"/>
                <a:gd name="T35" fmla="*/ 2 h 33"/>
                <a:gd name="T36" fmla="*/ 25 w 31"/>
                <a:gd name="T37" fmla="*/ 11 h 33"/>
                <a:gd name="T38" fmla="*/ 21 w 31"/>
                <a:gd name="T39" fmla="*/ 14 h 33"/>
                <a:gd name="T40" fmla="*/ 12 w 31"/>
                <a:gd name="T41" fmla="*/ 17 h 33"/>
                <a:gd name="T42" fmla="*/ 9 w 31"/>
                <a:gd name="T43" fmla="*/ 17 h 33"/>
                <a:gd name="T44" fmla="*/ 9 w 31"/>
                <a:gd name="T45" fmla="*/ 14 h 33"/>
                <a:gd name="T46" fmla="*/ 11 w 31"/>
                <a:gd name="T47" fmla="*/ 15 h 33"/>
                <a:gd name="T48" fmla="*/ 13 w 31"/>
                <a:gd name="T49" fmla="*/ 16 h 33"/>
                <a:gd name="T50" fmla="*/ 13 w 31"/>
                <a:gd name="T51" fmla="*/ 14 h 33"/>
                <a:gd name="T52" fmla="*/ 15 w 31"/>
                <a:gd name="T53" fmla="*/ 14 h 33"/>
                <a:gd name="T54" fmla="*/ 13 w 31"/>
                <a:gd name="T55" fmla="*/ 12 h 33"/>
                <a:gd name="T56" fmla="*/ 14 w 31"/>
                <a:gd name="T57" fmla="*/ 5 h 33"/>
                <a:gd name="T58" fmla="*/ 16 w 31"/>
                <a:gd name="T59" fmla="*/ 6 h 33"/>
                <a:gd name="T60" fmla="*/ 14 w 31"/>
                <a:gd name="T61" fmla="*/ 3 h 33"/>
                <a:gd name="T62" fmla="*/ 14 w 31"/>
                <a:gd name="T63" fmla="*/ 1 h 33"/>
                <a:gd name="T64" fmla="*/ 12 w 31"/>
                <a:gd name="T65" fmla="*/ 2 h 33"/>
                <a:gd name="T66" fmla="*/ 10 w 31"/>
                <a:gd name="T67" fmla="*/ 2 h 33"/>
                <a:gd name="T68" fmla="*/ 9 w 31"/>
                <a:gd name="T69" fmla="*/ 3 h 33"/>
                <a:gd name="T70" fmla="*/ 8 w 31"/>
                <a:gd name="T71" fmla="*/ 2 h 33"/>
                <a:gd name="T72" fmla="*/ 7 w 31"/>
                <a:gd name="T73" fmla="*/ 4 h 33"/>
                <a:gd name="T74" fmla="*/ 6 w 31"/>
                <a:gd name="T75" fmla="*/ 7 h 33"/>
                <a:gd name="T76" fmla="*/ 7 w 31"/>
                <a:gd name="T77" fmla="*/ 5 h 33"/>
                <a:gd name="T78" fmla="*/ 9 w 31"/>
                <a:gd name="T79" fmla="*/ 11 h 33"/>
                <a:gd name="T80" fmla="*/ 8 w 31"/>
                <a:gd name="T81" fmla="*/ 12 h 33"/>
                <a:gd name="T82" fmla="*/ 2 w 31"/>
                <a:gd name="T83" fmla="*/ 30 h 33"/>
                <a:gd name="T84" fmla="*/ 3 w 31"/>
                <a:gd name="T85" fmla="*/ 31 h 33"/>
                <a:gd name="T86" fmla="*/ 5 w 31"/>
                <a:gd name="T87" fmla="*/ 30 h 33"/>
                <a:gd name="T88" fmla="*/ 7 w 31"/>
                <a:gd name="T89" fmla="*/ 31 h 33"/>
                <a:gd name="T90" fmla="*/ 7 w 31"/>
                <a:gd name="T91" fmla="*/ 28 h 33"/>
                <a:gd name="T92" fmla="*/ 9 w 31"/>
                <a:gd name="T93" fmla="*/ 26 h 33"/>
                <a:gd name="T94" fmla="*/ 10 w 31"/>
                <a:gd name="T95" fmla="*/ 26 h 33"/>
                <a:gd name="T96" fmla="*/ 12 w 31"/>
                <a:gd name="T97" fmla="*/ 23 h 33"/>
                <a:gd name="T98" fmla="*/ 13 w 31"/>
                <a:gd name="T99" fmla="*/ 22 h 33"/>
                <a:gd name="T100" fmla="*/ 14 w 31"/>
                <a:gd name="T101" fmla="*/ 19 h 33"/>
                <a:gd name="T102" fmla="*/ 16 w 31"/>
                <a:gd name="T103" fmla="*/ 19 h 33"/>
                <a:gd name="T104" fmla="*/ 20 w 31"/>
                <a:gd name="T105" fmla="*/ 18 h 33"/>
                <a:gd name="T106" fmla="*/ 20 w 31"/>
                <a:gd name="T107" fmla="*/ 18 h 33"/>
                <a:gd name="T108" fmla="*/ 26 w 31"/>
                <a:gd name="T109" fmla="*/ 33 h 33"/>
                <a:gd name="T110" fmla="*/ 28 w 31"/>
                <a:gd name="T111" fmla="*/ 32 h 33"/>
                <a:gd name="T112" fmla="*/ 29 w 31"/>
                <a:gd name="T113"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33">
                  <a:moveTo>
                    <a:pt x="31" y="33"/>
                  </a:moveTo>
                  <a:cubicBezTo>
                    <a:pt x="31" y="32"/>
                    <a:pt x="31" y="32"/>
                    <a:pt x="31" y="32"/>
                  </a:cubicBezTo>
                  <a:cubicBezTo>
                    <a:pt x="31" y="32"/>
                    <a:pt x="31" y="32"/>
                    <a:pt x="31" y="32"/>
                  </a:cubicBezTo>
                  <a:cubicBezTo>
                    <a:pt x="31" y="31"/>
                    <a:pt x="31" y="31"/>
                    <a:pt x="31" y="31"/>
                  </a:cubicBezTo>
                  <a:cubicBezTo>
                    <a:pt x="31" y="31"/>
                    <a:pt x="31" y="31"/>
                    <a:pt x="31" y="31"/>
                  </a:cubicBezTo>
                  <a:cubicBezTo>
                    <a:pt x="31" y="30"/>
                    <a:pt x="31" y="30"/>
                    <a:pt x="31" y="30"/>
                  </a:cubicBezTo>
                  <a:cubicBezTo>
                    <a:pt x="30" y="29"/>
                    <a:pt x="30" y="29"/>
                    <a:pt x="30" y="29"/>
                  </a:cubicBezTo>
                  <a:cubicBezTo>
                    <a:pt x="30" y="29"/>
                    <a:pt x="30" y="29"/>
                    <a:pt x="30" y="28"/>
                  </a:cubicBezTo>
                  <a:cubicBezTo>
                    <a:pt x="30" y="28"/>
                    <a:pt x="30" y="28"/>
                    <a:pt x="30" y="28"/>
                  </a:cubicBezTo>
                  <a:cubicBezTo>
                    <a:pt x="30" y="28"/>
                    <a:pt x="30" y="28"/>
                    <a:pt x="30" y="28"/>
                  </a:cubicBezTo>
                  <a:cubicBezTo>
                    <a:pt x="30" y="28"/>
                    <a:pt x="30" y="28"/>
                    <a:pt x="30" y="28"/>
                  </a:cubicBezTo>
                  <a:cubicBezTo>
                    <a:pt x="31" y="28"/>
                    <a:pt x="31" y="28"/>
                    <a:pt x="31" y="28"/>
                  </a:cubicBezTo>
                  <a:cubicBezTo>
                    <a:pt x="31" y="28"/>
                    <a:pt x="31" y="28"/>
                    <a:pt x="31" y="27"/>
                  </a:cubicBezTo>
                  <a:cubicBezTo>
                    <a:pt x="31" y="27"/>
                    <a:pt x="31" y="26"/>
                    <a:pt x="31" y="26"/>
                  </a:cubicBezTo>
                  <a:cubicBezTo>
                    <a:pt x="30" y="26"/>
                    <a:pt x="30" y="26"/>
                    <a:pt x="30" y="26"/>
                  </a:cubicBezTo>
                  <a:cubicBezTo>
                    <a:pt x="30" y="25"/>
                    <a:pt x="30" y="25"/>
                    <a:pt x="30" y="25"/>
                  </a:cubicBezTo>
                  <a:cubicBezTo>
                    <a:pt x="30" y="25"/>
                    <a:pt x="30" y="25"/>
                    <a:pt x="30" y="25"/>
                  </a:cubicBezTo>
                  <a:cubicBezTo>
                    <a:pt x="30" y="25"/>
                    <a:pt x="30" y="25"/>
                    <a:pt x="30" y="25"/>
                  </a:cubicBezTo>
                  <a:cubicBezTo>
                    <a:pt x="30" y="25"/>
                    <a:pt x="30" y="25"/>
                    <a:pt x="31" y="25"/>
                  </a:cubicBezTo>
                  <a:cubicBezTo>
                    <a:pt x="31" y="25"/>
                    <a:pt x="31" y="25"/>
                    <a:pt x="31" y="25"/>
                  </a:cubicBezTo>
                  <a:cubicBezTo>
                    <a:pt x="31" y="25"/>
                    <a:pt x="31" y="25"/>
                    <a:pt x="31" y="25"/>
                  </a:cubicBezTo>
                  <a:cubicBezTo>
                    <a:pt x="31" y="24"/>
                    <a:pt x="31" y="24"/>
                    <a:pt x="31" y="24"/>
                  </a:cubicBezTo>
                  <a:cubicBezTo>
                    <a:pt x="31" y="24"/>
                    <a:pt x="31" y="24"/>
                    <a:pt x="31" y="24"/>
                  </a:cubicBezTo>
                  <a:cubicBezTo>
                    <a:pt x="31" y="23"/>
                    <a:pt x="31" y="23"/>
                    <a:pt x="31" y="23"/>
                  </a:cubicBezTo>
                  <a:cubicBezTo>
                    <a:pt x="31" y="23"/>
                    <a:pt x="31" y="23"/>
                    <a:pt x="30" y="23"/>
                  </a:cubicBezTo>
                  <a:cubicBezTo>
                    <a:pt x="30" y="23"/>
                    <a:pt x="30" y="23"/>
                    <a:pt x="30" y="23"/>
                  </a:cubicBezTo>
                  <a:cubicBezTo>
                    <a:pt x="30" y="23"/>
                    <a:pt x="30" y="23"/>
                    <a:pt x="30" y="23"/>
                  </a:cubicBezTo>
                  <a:cubicBezTo>
                    <a:pt x="29" y="23"/>
                    <a:pt x="29" y="23"/>
                    <a:pt x="29" y="23"/>
                  </a:cubicBezTo>
                  <a:cubicBezTo>
                    <a:pt x="28" y="23"/>
                    <a:pt x="27" y="22"/>
                    <a:pt x="27" y="21"/>
                  </a:cubicBezTo>
                  <a:cubicBezTo>
                    <a:pt x="26" y="18"/>
                    <a:pt x="26" y="18"/>
                    <a:pt x="26" y="18"/>
                  </a:cubicBezTo>
                  <a:cubicBezTo>
                    <a:pt x="26" y="18"/>
                    <a:pt x="25" y="17"/>
                    <a:pt x="24" y="16"/>
                  </a:cubicBezTo>
                  <a:cubicBezTo>
                    <a:pt x="24" y="16"/>
                    <a:pt x="24" y="16"/>
                    <a:pt x="24" y="16"/>
                  </a:cubicBezTo>
                  <a:cubicBezTo>
                    <a:pt x="23" y="16"/>
                    <a:pt x="23" y="16"/>
                    <a:pt x="23" y="16"/>
                  </a:cubicBezTo>
                  <a:cubicBezTo>
                    <a:pt x="23" y="16"/>
                    <a:pt x="23" y="16"/>
                    <a:pt x="23" y="16"/>
                  </a:cubicBezTo>
                  <a:cubicBezTo>
                    <a:pt x="23" y="16"/>
                    <a:pt x="23" y="16"/>
                    <a:pt x="23" y="16"/>
                  </a:cubicBezTo>
                  <a:cubicBezTo>
                    <a:pt x="24" y="16"/>
                    <a:pt x="24" y="16"/>
                    <a:pt x="24" y="16"/>
                  </a:cubicBezTo>
                  <a:cubicBezTo>
                    <a:pt x="25" y="16"/>
                    <a:pt x="26" y="16"/>
                    <a:pt x="26" y="16"/>
                  </a:cubicBezTo>
                  <a:cubicBezTo>
                    <a:pt x="27" y="17"/>
                    <a:pt x="28" y="17"/>
                    <a:pt x="29" y="17"/>
                  </a:cubicBezTo>
                  <a:cubicBezTo>
                    <a:pt x="30" y="17"/>
                    <a:pt x="31" y="16"/>
                    <a:pt x="31" y="14"/>
                  </a:cubicBezTo>
                  <a:cubicBezTo>
                    <a:pt x="31" y="13"/>
                    <a:pt x="31" y="12"/>
                    <a:pt x="30" y="11"/>
                  </a:cubicBezTo>
                  <a:cubicBezTo>
                    <a:pt x="29" y="11"/>
                    <a:pt x="29" y="10"/>
                    <a:pt x="29" y="10"/>
                  </a:cubicBezTo>
                  <a:cubicBezTo>
                    <a:pt x="29" y="10"/>
                    <a:pt x="29" y="10"/>
                    <a:pt x="29" y="11"/>
                  </a:cubicBezTo>
                  <a:cubicBezTo>
                    <a:pt x="29" y="11"/>
                    <a:pt x="29" y="11"/>
                    <a:pt x="29" y="11"/>
                  </a:cubicBezTo>
                  <a:cubicBezTo>
                    <a:pt x="29" y="11"/>
                    <a:pt x="29" y="11"/>
                    <a:pt x="29" y="11"/>
                  </a:cubicBezTo>
                  <a:cubicBezTo>
                    <a:pt x="29" y="11"/>
                    <a:pt x="29" y="11"/>
                    <a:pt x="28" y="11"/>
                  </a:cubicBezTo>
                  <a:cubicBezTo>
                    <a:pt x="28" y="11"/>
                    <a:pt x="28" y="11"/>
                    <a:pt x="28" y="11"/>
                  </a:cubicBezTo>
                  <a:cubicBezTo>
                    <a:pt x="27" y="9"/>
                    <a:pt x="26" y="9"/>
                    <a:pt x="25" y="9"/>
                  </a:cubicBezTo>
                  <a:cubicBezTo>
                    <a:pt x="25" y="9"/>
                    <a:pt x="25" y="9"/>
                    <a:pt x="25" y="9"/>
                  </a:cubicBezTo>
                  <a:cubicBezTo>
                    <a:pt x="25" y="9"/>
                    <a:pt x="25" y="9"/>
                    <a:pt x="25" y="9"/>
                  </a:cubicBezTo>
                  <a:cubicBezTo>
                    <a:pt x="25" y="10"/>
                    <a:pt x="25" y="10"/>
                    <a:pt x="25" y="10"/>
                  </a:cubicBezTo>
                  <a:cubicBezTo>
                    <a:pt x="25" y="10"/>
                    <a:pt x="25" y="10"/>
                    <a:pt x="25" y="10"/>
                  </a:cubicBezTo>
                  <a:cubicBezTo>
                    <a:pt x="25" y="10"/>
                    <a:pt x="25" y="10"/>
                    <a:pt x="25" y="10"/>
                  </a:cubicBezTo>
                  <a:cubicBezTo>
                    <a:pt x="25" y="10"/>
                    <a:pt x="25" y="10"/>
                    <a:pt x="25" y="10"/>
                  </a:cubicBezTo>
                  <a:cubicBezTo>
                    <a:pt x="24" y="9"/>
                    <a:pt x="24" y="9"/>
                    <a:pt x="24" y="9"/>
                  </a:cubicBezTo>
                  <a:cubicBezTo>
                    <a:pt x="24" y="9"/>
                    <a:pt x="24" y="9"/>
                    <a:pt x="24" y="9"/>
                  </a:cubicBezTo>
                  <a:cubicBezTo>
                    <a:pt x="23" y="8"/>
                    <a:pt x="23" y="8"/>
                    <a:pt x="22" y="7"/>
                  </a:cubicBezTo>
                  <a:cubicBezTo>
                    <a:pt x="22" y="7"/>
                    <a:pt x="22" y="7"/>
                    <a:pt x="21" y="7"/>
                  </a:cubicBezTo>
                  <a:cubicBezTo>
                    <a:pt x="21" y="7"/>
                    <a:pt x="21" y="7"/>
                    <a:pt x="21" y="7"/>
                  </a:cubicBezTo>
                  <a:cubicBezTo>
                    <a:pt x="21" y="7"/>
                    <a:pt x="21" y="7"/>
                    <a:pt x="21" y="7"/>
                  </a:cubicBezTo>
                  <a:cubicBezTo>
                    <a:pt x="21" y="7"/>
                    <a:pt x="21" y="7"/>
                    <a:pt x="21" y="7"/>
                  </a:cubicBezTo>
                  <a:cubicBezTo>
                    <a:pt x="21" y="8"/>
                    <a:pt x="21" y="8"/>
                    <a:pt x="21" y="8"/>
                  </a:cubicBezTo>
                  <a:cubicBezTo>
                    <a:pt x="21" y="8"/>
                    <a:pt x="21" y="8"/>
                    <a:pt x="21" y="8"/>
                  </a:cubicBezTo>
                  <a:cubicBezTo>
                    <a:pt x="21" y="8"/>
                    <a:pt x="20" y="8"/>
                    <a:pt x="20" y="7"/>
                  </a:cubicBezTo>
                  <a:cubicBezTo>
                    <a:pt x="19" y="6"/>
                    <a:pt x="19" y="6"/>
                    <a:pt x="19" y="5"/>
                  </a:cubicBezTo>
                  <a:cubicBezTo>
                    <a:pt x="19" y="4"/>
                    <a:pt x="20" y="3"/>
                    <a:pt x="22" y="3"/>
                  </a:cubicBezTo>
                  <a:cubicBezTo>
                    <a:pt x="23" y="3"/>
                    <a:pt x="23" y="3"/>
                    <a:pt x="24" y="3"/>
                  </a:cubicBezTo>
                  <a:cubicBezTo>
                    <a:pt x="26" y="4"/>
                    <a:pt x="26" y="4"/>
                    <a:pt x="26" y="4"/>
                  </a:cubicBezTo>
                  <a:cubicBezTo>
                    <a:pt x="27" y="5"/>
                    <a:pt x="27" y="5"/>
                    <a:pt x="28" y="5"/>
                  </a:cubicBezTo>
                  <a:cubicBezTo>
                    <a:pt x="28" y="5"/>
                    <a:pt x="28" y="5"/>
                    <a:pt x="29" y="5"/>
                  </a:cubicBezTo>
                  <a:cubicBezTo>
                    <a:pt x="29" y="5"/>
                    <a:pt x="29" y="5"/>
                    <a:pt x="29" y="5"/>
                  </a:cubicBezTo>
                  <a:cubicBezTo>
                    <a:pt x="29" y="5"/>
                    <a:pt x="29" y="5"/>
                    <a:pt x="29" y="4"/>
                  </a:cubicBezTo>
                  <a:cubicBezTo>
                    <a:pt x="29" y="4"/>
                    <a:pt x="29" y="4"/>
                    <a:pt x="29" y="4"/>
                  </a:cubicBezTo>
                  <a:cubicBezTo>
                    <a:pt x="29" y="4"/>
                    <a:pt x="29" y="4"/>
                    <a:pt x="29" y="4"/>
                  </a:cubicBezTo>
                  <a:cubicBezTo>
                    <a:pt x="28" y="4"/>
                    <a:pt x="28" y="4"/>
                    <a:pt x="28" y="4"/>
                  </a:cubicBezTo>
                  <a:cubicBezTo>
                    <a:pt x="28" y="4"/>
                    <a:pt x="28" y="4"/>
                    <a:pt x="27" y="4"/>
                  </a:cubicBezTo>
                  <a:cubicBezTo>
                    <a:pt x="27" y="3"/>
                    <a:pt x="26" y="3"/>
                    <a:pt x="26" y="3"/>
                  </a:cubicBezTo>
                  <a:cubicBezTo>
                    <a:pt x="25" y="3"/>
                    <a:pt x="25" y="2"/>
                    <a:pt x="25" y="2"/>
                  </a:cubicBezTo>
                  <a:cubicBezTo>
                    <a:pt x="24" y="2"/>
                    <a:pt x="24" y="2"/>
                    <a:pt x="24" y="2"/>
                  </a:cubicBezTo>
                  <a:cubicBezTo>
                    <a:pt x="24" y="2"/>
                    <a:pt x="24" y="2"/>
                    <a:pt x="24" y="2"/>
                  </a:cubicBezTo>
                  <a:cubicBezTo>
                    <a:pt x="24" y="2"/>
                    <a:pt x="25" y="2"/>
                    <a:pt x="25" y="2"/>
                  </a:cubicBezTo>
                  <a:cubicBezTo>
                    <a:pt x="25" y="2"/>
                    <a:pt x="26" y="2"/>
                    <a:pt x="26" y="2"/>
                  </a:cubicBezTo>
                  <a:cubicBezTo>
                    <a:pt x="27" y="3"/>
                    <a:pt x="27" y="3"/>
                    <a:pt x="27" y="3"/>
                  </a:cubicBezTo>
                  <a:cubicBezTo>
                    <a:pt x="28" y="3"/>
                    <a:pt x="29" y="3"/>
                    <a:pt x="30" y="3"/>
                  </a:cubicBezTo>
                  <a:cubicBezTo>
                    <a:pt x="30" y="3"/>
                    <a:pt x="31" y="3"/>
                    <a:pt x="31" y="2"/>
                  </a:cubicBezTo>
                  <a:cubicBezTo>
                    <a:pt x="31" y="2"/>
                    <a:pt x="31" y="1"/>
                    <a:pt x="30" y="1"/>
                  </a:cubicBezTo>
                  <a:cubicBezTo>
                    <a:pt x="30" y="1"/>
                    <a:pt x="30" y="1"/>
                    <a:pt x="30" y="1"/>
                  </a:cubicBezTo>
                  <a:cubicBezTo>
                    <a:pt x="30" y="1"/>
                    <a:pt x="30" y="1"/>
                    <a:pt x="30" y="1"/>
                  </a:cubicBezTo>
                  <a:cubicBezTo>
                    <a:pt x="30" y="1"/>
                    <a:pt x="30" y="1"/>
                    <a:pt x="30" y="1"/>
                  </a:cubicBezTo>
                  <a:cubicBezTo>
                    <a:pt x="30" y="2"/>
                    <a:pt x="30" y="2"/>
                    <a:pt x="30" y="2"/>
                  </a:cubicBezTo>
                  <a:cubicBezTo>
                    <a:pt x="30" y="2"/>
                    <a:pt x="30" y="2"/>
                    <a:pt x="29" y="2"/>
                  </a:cubicBezTo>
                  <a:cubicBezTo>
                    <a:pt x="29" y="2"/>
                    <a:pt x="29" y="2"/>
                    <a:pt x="29" y="2"/>
                  </a:cubicBezTo>
                  <a:cubicBezTo>
                    <a:pt x="26" y="2"/>
                    <a:pt x="26" y="2"/>
                    <a:pt x="26" y="2"/>
                  </a:cubicBezTo>
                  <a:cubicBezTo>
                    <a:pt x="25" y="1"/>
                    <a:pt x="24" y="1"/>
                    <a:pt x="23" y="1"/>
                  </a:cubicBezTo>
                  <a:cubicBezTo>
                    <a:pt x="20" y="1"/>
                    <a:pt x="18" y="3"/>
                    <a:pt x="18" y="5"/>
                  </a:cubicBezTo>
                  <a:cubicBezTo>
                    <a:pt x="18" y="8"/>
                    <a:pt x="20" y="9"/>
                    <a:pt x="25" y="11"/>
                  </a:cubicBezTo>
                  <a:cubicBezTo>
                    <a:pt x="29" y="13"/>
                    <a:pt x="30" y="13"/>
                    <a:pt x="30" y="14"/>
                  </a:cubicBezTo>
                  <a:cubicBezTo>
                    <a:pt x="30" y="15"/>
                    <a:pt x="29" y="16"/>
                    <a:pt x="29" y="16"/>
                  </a:cubicBezTo>
                  <a:cubicBezTo>
                    <a:pt x="28" y="16"/>
                    <a:pt x="28" y="16"/>
                    <a:pt x="28" y="15"/>
                  </a:cubicBezTo>
                  <a:cubicBezTo>
                    <a:pt x="28" y="15"/>
                    <a:pt x="27" y="15"/>
                    <a:pt x="25" y="15"/>
                  </a:cubicBezTo>
                  <a:cubicBezTo>
                    <a:pt x="24" y="15"/>
                    <a:pt x="23" y="14"/>
                    <a:pt x="21" y="14"/>
                  </a:cubicBezTo>
                  <a:cubicBezTo>
                    <a:pt x="18" y="14"/>
                    <a:pt x="16" y="15"/>
                    <a:pt x="14" y="17"/>
                  </a:cubicBezTo>
                  <a:cubicBezTo>
                    <a:pt x="14" y="17"/>
                    <a:pt x="14" y="17"/>
                    <a:pt x="13" y="17"/>
                  </a:cubicBezTo>
                  <a:cubicBezTo>
                    <a:pt x="13" y="17"/>
                    <a:pt x="13" y="17"/>
                    <a:pt x="13" y="17"/>
                  </a:cubicBezTo>
                  <a:cubicBezTo>
                    <a:pt x="13" y="17"/>
                    <a:pt x="13" y="17"/>
                    <a:pt x="13" y="17"/>
                  </a:cubicBezTo>
                  <a:cubicBezTo>
                    <a:pt x="12" y="17"/>
                    <a:pt x="12" y="17"/>
                    <a:pt x="12" y="17"/>
                  </a:cubicBezTo>
                  <a:cubicBezTo>
                    <a:pt x="12" y="17"/>
                    <a:pt x="12" y="17"/>
                    <a:pt x="12" y="18"/>
                  </a:cubicBezTo>
                  <a:cubicBezTo>
                    <a:pt x="11" y="18"/>
                    <a:pt x="11" y="19"/>
                    <a:pt x="11" y="19"/>
                  </a:cubicBezTo>
                  <a:cubicBezTo>
                    <a:pt x="11" y="19"/>
                    <a:pt x="11" y="19"/>
                    <a:pt x="11" y="19"/>
                  </a:cubicBezTo>
                  <a:cubicBezTo>
                    <a:pt x="10" y="19"/>
                    <a:pt x="10" y="19"/>
                    <a:pt x="10" y="18"/>
                  </a:cubicBezTo>
                  <a:cubicBezTo>
                    <a:pt x="10" y="17"/>
                    <a:pt x="9" y="17"/>
                    <a:pt x="9" y="17"/>
                  </a:cubicBezTo>
                  <a:cubicBezTo>
                    <a:pt x="8" y="16"/>
                    <a:pt x="8" y="16"/>
                    <a:pt x="8" y="16"/>
                  </a:cubicBezTo>
                  <a:cubicBezTo>
                    <a:pt x="8" y="16"/>
                    <a:pt x="8" y="16"/>
                    <a:pt x="8" y="16"/>
                  </a:cubicBezTo>
                  <a:cubicBezTo>
                    <a:pt x="8" y="16"/>
                    <a:pt x="8" y="16"/>
                    <a:pt x="8" y="15"/>
                  </a:cubicBezTo>
                  <a:cubicBezTo>
                    <a:pt x="9" y="15"/>
                    <a:pt x="9" y="15"/>
                    <a:pt x="9" y="15"/>
                  </a:cubicBezTo>
                  <a:cubicBezTo>
                    <a:pt x="9" y="14"/>
                    <a:pt x="9" y="14"/>
                    <a:pt x="9" y="14"/>
                  </a:cubicBezTo>
                  <a:cubicBezTo>
                    <a:pt x="9" y="14"/>
                    <a:pt x="9" y="14"/>
                    <a:pt x="9" y="15"/>
                  </a:cubicBezTo>
                  <a:cubicBezTo>
                    <a:pt x="9" y="15"/>
                    <a:pt x="9" y="16"/>
                    <a:pt x="10" y="16"/>
                  </a:cubicBezTo>
                  <a:cubicBezTo>
                    <a:pt x="10" y="17"/>
                    <a:pt x="10" y="17"/>
                    <a:pt x="10" y="17"/>
                  </a:cubicBezTo>
                  <a:cubicBezTo>
                    <a:pt x="10" y="17"/>
                    <a:pt x="10" y="17"/>
                    <a:pt x="10" y="17"/>
                  </a:cubicBezTo>
                  <a:cubicBezTo>
                    <a:pt x="11" y="17"/>
                    <a:pt x="11" y="16"/>
                    <a:pt x="11" y="15"/>
                  </a:cubicBezTo>
                  <a:cubicBezTo>
                    <a:pt x="11" y="15"/>
                    <a:pt x="11" y="14"/>
                    <a:pt x="12" y="14"/>
                  </a:cubicBezTo>
                  <a:cubicBezTo>
                    <a:pt x="12" y="14"/>
                    <a:pt x="12" y="14"/>
                    <a:pt x="12" y="14"/>
                  </a:cubicBezTo>
                  <a:cubicBezTo>
                    <a:pt x="12" y="14"/>
                    <a:pt x="12" y="15"/>
                    <a:pt x="12" y="15"/>
                  </a:cubicBezTo>
                  <a:cubicBezTo>
                    <a:pt x="12" y="15"/>
                    <a:pt x="12" y="15"/>
                    <a:pt x="12" y="16"/>
                  </a:cubicBezTo>
                  <a:cubicBezTo>
                    <a:pt x="13" y="16"/>
                    <a:pt x="13" y="16"/>
                    <a:pt x="13" y="16"/>
                  </a:cubicBezTo>
                  <a:cubicBezTo>
                    <a:pt x="13" y="16"/>
                    <a:pt x="13" y="16"/>
                    <a:pt x="13" y="16"/>
                  </a:cubicBezTo>
                  <a:cubicBezTo>
                    <a:pt x="13" y="16"/>
                    <a:pt x="13" y="16"/>
                    <a:pt x="13" y="15"/>
                  </a:cubicBezTo>
                  <a:cubicBezTo>
                    <a:pt x="13" y="15"/>
                    <a:pt x="13" y="15"/>
                    <a:pt x="13" y="15"/>
                  </a:cubicBezTo>
                  <a:cubicBezTo>
                    <a:pt x="13" y="14"/>
                    <a:pt x="13" y="14"/>
                    <a:pt x="13" y="14"/>
                  </a:cubicBezTo>
                  <a:cubicBezTo>
                    <a:pt x="13" y="14"/>
                    <a:pt x="13" y="14"/>
                    <a:pt x="13" y="14"/>
                  </a:cubicBezTo>
                  <a:cubicBezTo>
                    <a:pt x="13" y="14"/>
                    <a:pt x="13" y="13"/>
                    <a:pt x="13" y="13"/>
                  </a:cubicBezTo>
                  <a:cubicBezTo>
                    <a:pt x="14" y="13"/>
                    <a:pt x="14" y="14"/>
                    <a:pt x="14" y="14"/>
                  </a:cubicBezTo>
                  <a:cubicBezTo>
                    <a:pt x="14" y="14"/>
                    <a:pt x="14" y="14"/>
                    <a:pt x="14" y="14"/>
                  </a:cubicBezTo>
                  <a:cubicBezTo>
                    <a:pt x="14" y="14"/>
                    <a:pt x="15" y="14"/>
                    <a:pt x="15" y="14"/>
                  </a:cubicBezTo>
                  <a:cubicBezTo>
                    <a:pt x="15" y="14"/>
                    <a:pt x="15" y="14"/>
                    <a:pt x="15" y="14"/>
                  </a:cubicBezTo>
                  <a:cubicBezTo>
                    <a:pt x="15" y="14"/>
                    <a:pt x="15" y="14"/>
                    <a:pt x="15" y="13"/>
                  </a:cubicBezTo>
                  <a:cubicBezTo>
                    <a:pt x="15" y="13"/>
                    <a:pt x="15" y="13"/>
                    <a:pt x="15" y="13"/>
                  </a:cubicBezTo>
                  <a:cubicBezTo>
                    <a:pt x="14" y="12"/>
                    <a:pt x="14" y="12"/>
                    <a:pt x="14" y="12"/>
                  </a:cubicBezTo>
                  <a:cubicBezTo>
                    <a:pt x="14" y="12"/>
                    <a:pt x="14" y="12"/>
                    <a:pt x="14" y="12"/>
                  </a:cubicBezTo>
                  <a:cubicBezTo>
                    <a:pt x="13" y="12"/>
                    <a:pt x="13" y="12"/>
                    <a:pt x="13" y="12"/>
                  </a:cubicBezTo>
                  <a:cubicBezTo>
                    <a:pt x="13" y="12"/>
                    <a:pt x="13" y="12"/>
                    <a:pt x="13" y="12"/>
                  </a:cubicBezTo>
                  <a:cubicBezTo>
                    <a:pt x="13" y="12"/>
                    <a:pt x="13" y="12"/>
                    <a:pt x="13" y="12"/>
                  </a:cubicBezTo>
                  <a:cubicBezTo>
                    <a:pt x="13" y="12"/>
                    <a:pt x="13" y="11"/>
                    <a:pt x="13" y="11"/>
                  </a:cubicBezTo>
                  <a:cubicBezTo>
                    <a:pt x="14" y="10"/>
                    <a:pt x="14" y="9"/>
                    <a:pt x="14" y="8"/>
                  </a:cubicBezTo>
                  <a:cubicBezTo>
                    <a:pt x="14" y="6"/>
                    <a:pt x="14" y="5"/>
                    <a:pt x="14" y="5"/>
                  </a:cubicBezTo>
                  <a:cubicBezTo>
                    <a:pt x="15" y="5"/>
                    <a:pt x="15" y="5"/>
                    <a:pt x="15" y="6"/>
                  </a:cubicBezTo>
                  <a:cubicBezTo>
                    <a:pt x="15" y="6"/>
                    <a:pt x="15" y="6"/>
                    <a:pt x="15" y="6"/>
                  </a:cubicBezTo>
                  <a:cubicBezTo>
                    <a:pt x="15" y="6"/>
                    <a:pt x="15" y="6"/>
                    <a:pt x="15" y="6"/>
                  </a:cubicBezTo>
                  <a:cubicBezTo>
                    <a:pt x="15" y="7"/>
                    <a:pt x="15" y="7"/>
                    <a:pt x="15" y="7"/>
                  </a:cubicBezTo>
                  <a:cubicBezTo>
                    <a:pt x="15" y="7"/>
                    <a:pt x="15" y="7"/>
                    <a:pt x="16" y="6"/>
                  </a:cubicBezTo>
                  <a:cubicBezTo>
                    <a:pt x="16" y="6"/>
                    <a:pt x="16" y="5"/>
                    <a:pt x="16" y="5"/>
                  </a:cubicBezTo>
                  <a:cubicBezTo>
                    <a:pt x="16" y="5"/>
                    <a:pt x="16" y="5"/>
                    <a:pt x="16" y="5"/>
                  </a:cubicBezTo>
                  <a:cubicBezTo>
                    <a:pt x="15" y="4"/>
                    <a:pt x="15" y="4"/>
                    <a:pt x="15" y="4"/>
                  </a:cubicBezTo>
                  <a:cubicBezTo>
                    <a:pt x="15" y="4"/>
                    <a:pt x="15" y="4"/>
                    <a:pt x="15" y="4"/>
                  </a:cubicBezTo>
                  <a:cubicBezTo>
                    <a:pt x="14" y="4"/>
                    <a:pt x="14" y="3"/>
                    <a:pt x="14" y="3"/>
                  </a:cubicBezTo>
                  <a:cubicBezTo>
                    <a:pt x="14" y="3"/>
                    <a:pt x="14" y="3"/>
                    <a:pt x="14" y="3"/>
                  </a:cubicBezTo>
                  <a:cubicBezTo>
                    <a:pt x="14" y="3"/>
                    <a:pt x="14" y="3"/>
                    <a:pt x="14" y="3"/>
                  </a:cubicBezTo>
                  <a:cubicBezTo>
                    <a:pt x="14" y="2"/>
                    <a:pt x="14" y="2"/>
                    <a:pt x="14" y="2"/>
                  </a:cubicBezTo>
                  <a:cubicBezTo>
                    <a:pt x="14" y="2"/>
                    <a:pt x="14" y="2"/>
                    <a:pt x="14" y="2"/>
                  </a:cubicBezTo>
                  <a:cubicBezTo>
                    <a:pt x="14" y="1"/>
                    <a:pt x="14" y="1"/>
                    <a:pt x="14" y="1"/>
                  </a:cubicBezTo>
                  <a:cubicBezTo>
                    <a:pt x="13" y="2"/>
                    <a:pt x="13" y="2"/>
                    <a:pt x="13" y="2"/>
                  </a:cubicBezTo>
                  <a:cubicBezTo>
                    <a:pt x="12" y="3"/>
                    <a:pt x="12" y="3"/>
                    <a:pt x="12" y="3"/>
                  </a:cubicBezTo>
                  <a:cubicBezTo>
                    <a:pt x="12" y="3"/>
                    <a:pt x="12" y="3"/>
                    <a:pt x="12" y="3"/>
                  </a:cubicBezTo>
                  <a:cubicBezTo>
                    <a:pt x="12" y="3"/>
                    <a:pt x="12" y="3"/>
                    <a:pt x="12" y="2"/>
                  </a:cubicBezTo>
                  <a:cubicBezTo>
                    <a:pt x="12" y="2"/>
                    <a:pt x="12" y="2"/>
                    <a:pt x="12" y="2"/>
                  </a:cubicBezTo>
                  <a:cubicBezTo>
                    <a:pt x="12" y="1"/>
                    <a:pt x="11" y="1"/>
                    <a:pt x="11" y="0"/>
                  </a:cubicBezTo>
                  <a:cubicBezTo>
                    <a:pt x="11" y="0"/>
                    <a:pt x="11" y="0"/>
                    <a:pt x="11" y="0"/>
                  </a:cubicBezTo>
                  <a:cubicBezTo>
                    <a:pt x="10" y="1"/>
                    <a:pt x="10" y="1"/>
                    <a:pt x="10" y="1"/>
                  </a:cubicBezTo>
                  <a:cubicBezTo>
                    <a:pt x="10" y="1"/>
                    <a:pt x="10" y="1"/>
                    <a:pt x="10" y="1"/>
                  </a:cubicBezTo>
                  <a:cubicBezTo>
                    <a:pt x="10" y="1"/>
                    <a:pt x="10" y="2"/>
                    <a:pt x="10" y="2"/>
                  </a:cubicBezTo>
                  <a:cubicBezTo>
                    <a:pt x="10" y="2"/>
                    <a:pt x="9" y="2"/>
                    <a:pt x="9" y="2"/>
                  </a:cubicBezTo>
                  <a:cubicBezTo>
                    <a:pt x="9" y="2"/>
                    <a:pt x="9" y="2"/>
                    <a:pt x="9" y="2"/>
                  </a:cubicBezTo>
                  <a:cubicBezTo>
                    <a:pt x="9" y="2"/>
                    <a:pt x="9" y="2"/>
                    <a:pt x="9" y="2"/>
                  </a:cubicBezTo>
                  <a:cubicBezTo>
                    <a:pt x="9" y="3"/>
                    <a:pt x="9" y="3"/>
                    <a:pt x="9" y="3"/>
                  </a:cubicBezTo>
                  <a:cubicBezTo>
                    <a:pt x="9" y="3"/>
                    <a:pt x="9" y="3"/>
                    <a:pt x="9" y="3"/>
                  </a:cubicBezTo>
                  <a:cubicBezTo>
                    <a:pt x="9" y="2"/>
                    <a:pt x="9" y="2"/>
                    <a:pt x="9" y="2"/>
                  </a:cubicBezTo>
                  <a:cubicBezTo>
                    <a:pt x="9" y="2"/>
                    <a:pt x="9" y="2"/>
                    <a:pt x="9" y="2"/>
                  </a:cubicBezTo>
                  <a:cubicBezTo>
                    <a:pt x="8" y="2"/>
                    <a:pt x="8" y="2"/>
                    <a:pt x="8" y="2"/>
                  </a:cubicBezTo>
                  <a:cubicBezTo>
                    <a:pt x="8" y="1"/>
                    <a:pt x="8" y="1"/>
                    <a:pt x="8" y="1"/>
                  </a:cubicBezTo>
                  <a:cubicBezTo>
                    <a:pt x="8" y="2"/>
                    <a:pt x="8" y="2"/>
                    <a:pt x="8" y="2"/>
                  </a:cubicBezTo>
                  <a:cubicBezTo>
                    <a:pt x="7" y="2"/>
                    <a:pt x="7" y="2"/>
                    <a:pt x="7" y="2"/>
                  </a:cubicBezTo>
                  <a:cubicBezTo>
                    <a:pt x="7" y="3"/>
                    <a:pt x="7" y="3"/>
                    <a:pt x="7" y="3"/>
                  </a:cubicBezTo>
                  <a:cubicBezTo>
                    <a:pt x="7" y="3"/>
                    <a:pt x="7" y="3"/>
                    <a:pt x="7" y="3"/>
                  </a:cubicBezTo>
                  <a:cubicBezTo>
                    <a:pt x="7" y="3"/>
                    <a:pt x="7" y="3"/>
                    <a:pt x="7" y="3"/>
                  </a:cubicBezTo>
                  <a:cubicBezTo>
                    <a:pt x="7" y="4"/>
                    <a:pt x="7" y="4"/>
                    <a:pt x="7" y="4"/>
                  </a:cubicBezTo>
                  <a:cubicBezTo>
                    <a:pt x="7" y="4"/>
                    <a:pt x="7" y="4"/>
                    <a:pt x="7" y="4"/>
                  </a:cubicBezTo>
                  <a:cubicBezTo>
                    <a:pt x="7" y="4"/>
                    <a:pt x="6" y="4"/>
                    <a:pt x="6" y="4"/>
                  </a:cubicBezTo>
                  <a:cubicBezTo>
                    <a:pt x="6" y="4"/>
                    <a:pt x="5" y="4"/>
                    <a:pt x="5" y="5"/>
                  </a:cubicBezTo>
                  <a:cubicBezTo>
                    <a:pt x="5" y="5"/>
                    <a:pt x="6" y="6"/>
                    <a:pt x="6" y="6"/>
                  </a:cubicBezTo>
                  <a:cubicBezTo>
                    <a:pt x="6" y="7"/>
                    <a:pt x="6" y="7"/>
                    <a:pt x="6" y="7"/>
                  </a:cubicBezTo>
                  <a:cubicBezTo>
                    <a:pt x="6" y="7"/>
                    <a:pt x="7" y="7"/>
                    <a:pt x="7" y="7"/>
                  </a:cubicBezTo>
                  <a:cubicBezTo>
                    <a:pt x="7" y="6"/>
                    <a:pt x="7" y="6"/>
                    <a:pt x="7" y="6"/>
                  </a:cubicBezTo>
                  <a:cubicBezTo>
                    <a:pt x="7" y="6"/>
                    <a:pt x="7" y="6"/>
                    <a:pt x="7" y="6"/>
                  </a:cubicBezTo>
                  <a:cubicBezTo>
                    <a:pt x="7" y="6"/>
                    <a:pt x="7" y="6"/>
                    <a:pt x="7" y="6"/>
                  </a:cubicBezTo>
                  <a:cubicBezTo>
                    <a:pt x="7" y="5"/>
                    <a:pt x="7" y="5"/>
                    <a:pt x="7" y="5"/>
                  </a:cubicBezTo>
                  <a:cubicBezTo>
                    <a:pt x="7" y="5"/>
                    <a:pt x="7" y="5"/>
                    <a:pt x="7" y="6"/>
                  </a:cubicBezTo>
                  <a:cubicBezTo>
                    <a:pt x="8" y="7"/>
                    <a:pt x="8" y="7"/>
                    <a:pt x="8" y="7"/>
                  </a:cubicBezTo>
                  <a:cubicBezTo>
                    <a:pt x="8" y="9"/>
                    <a:pt x="8" y="9"/>
                    <a:pt x="8" y="9"/>
                  </a:cubicBezTo>
                  <a:cubicBezTo>
                    <a:pt x="8" y="9"/>
                    <a:pt x="8" y="10"/>
                    <a:pt x="8" y="10"/>
                  </a:cubicBezTo>
                  <a:cubicBezTo>
                    <a:pt x="9" y="11"/>
                    <a:pt x="9" y="11"/>
                    <a:pt x="9" y="11"/>
                  </a:cubicBezTo>
                  <a:cubicBezTo>
                    <a:pt x="9" y="12"/>
                    <a:pt x="9" y="12"/>
                    <a:pt x="9" y="12"/>
                  </a:cubicBezTo>
                  <a:cubicBezTo>
                    <a:pt x="9" y="12"/>
                    <a:pt x="9" y="12"/>
                    <a:pt x="9" y="12"/>
                  </a:cubicBezTo>
                  <a:cubicBezTo>
                    <a:pt x="9" y="12"/>
                    <a:pt x="9" y="12"/>
                    <a:pt x="9" y="12"/>
                  </a:cubicBezTo>
                  <a:cubicBezTo>
                    <a:pt x="9" y="12"/>
                    <a:pt x="9" y="12"/>
                    <a:pt x="8" y="12"/>
                  </a:cubicBezTo>
                  <a:cubicBezTo>
                    <a:pt x="8" y="12"/>
                    <a:pt x="8" y="12"/>
                    <a:pt x="8" y="12"/>
                  </a:cubicBezTo>
                  <a:cubicBezTo>
                    <a:pt x="8" y="12"/>
                    <a:pt x="7" y="12"/>
                    <a:pt x="7" y="15"/>
                  </a:cubicBezTo>
                  <a:cubicBezTo>
                    <a:pt x="7" y="16"/>
                    <a:pt x="8" y="18"/>
                    <a:pt x="8" y="19"/>
                  </a:cubicBezTo>
                  <a:cubicBezTo>
                    <a:pt x="9" y="21"/>
                    <a:pt x="9" y="21"/>
                    <a:pt x="9" y="21"/>
                  </a:cubicBezTo>
                  <a:cubicBezTo>
                    <a:pt x="9" y="21"/>
                    <a:pt x="9" y="21"/>
                    <a:pt x="9" y="22"/>
                  </a:cubicBezTo>
                  <a:cubicBezTo>
                    <a:pt x="9" y="24"/>
                    <a:pt x="6" y="28"/>
                    <a:pt x="2" y="30"/>
                  </a:cubicBezTo>
                  <a:cubicBezTo>
                    <a:pt x="1" y="31"/>
                    <a:pt x="0" y="31"/>
                    <a:pt x="0" y="33"/>
                  </a:cubicBezTo>
                  <a:cubicBezTo>
                    <a:pt x="0" y="33"/>
                    <a:pt x="0" y="33"/>
                    <a:pt x="0" y="33"/>
                  </a:cubicBezTo>
                  <a:cubicBezTo>
                    <a:pt x="1" y="33"/>
                    <a:pt x="1" y="33"/>
                    <a:pt x="1" y="33"/>
                  </a:cubicBezTo>
                  <a:cubicBezTo>
                    <a:pt x="2" y="32"/>
                    <a:pt x="3" y="32"/>
                    <a:pt x="3" y="32"/>
                  </a:cubicBezTo>
                  <a:cubicBezTo>
                    <a:pt x="3" y="31"/>
                    <a:pt x="3" y="31"/>
                    <a:pt x="3" y="31"/>
                  </a:cubicBezTo>
                  <a:cubicBezTo>
                    <a:pt x="3" y="31"/>
                    <a:pt x="3" y="31"/>
                    <a:pt x="4" y="31"/>
                  </a:cubicBezTo>
                  <a:cubicBezTo>
                    <a:pt x="4" y="31"/>
                    <a:pt x="4" y="30"/>
                    <a:pt x="4" y="30"/>
                  </a:cubicBezTo>
                  <a:cubicBezTo>
                    <a:pt x="4" y="30"/>
                    <a:pt x="5" y="30"/>
                    <a:pt x="5" y="30"/>
                  </a:cubicBezTo>
                  <a:cubicBezTo>
                    <a:pt x="5" y="30"/>
                    <a:pt x="5" y="30"/>
                    <a:pt x="5" y="30"/>
                  </a:cubicBezTo>
                  <a:cubicBezTo>
                    <a:pt x="5" y="30"/>
                    <a:pt x="5" y="30"/>
                    <a:pt x="5" y="30"/>
                  </a:cubicBezTo>
                  <a:cubicBezTo>
                    <a:pt x="4" y="31"/>
                    <a:pt x="4" y="31"/>
                    <a:pt x="4" y="31"/>
                  </a:cubicBezTo>
                  <a:cubicBezTo>
                    <a:pt x="4" y="31"/>
                    <a:pt x="4" y="31"/>
                    <a:pt x="4" y="31"/>
                  </a:cubicBezTo>
                  <a:cubicBezTo>
                    <a:pt x="4" y="32"/>
                    <a:pt x="5" y="33"/>
                    <a:pt x="6" y="33"/>
                  </a:cubicBezTo>
                  <a:cubicBezTo>
                    <a:pt x="6" y="32"/>
                    <a:pt x="6" y="32"/>
                    <a:pt x="6" y="31"/>
                  </a:cubicBezTo>
                  <a:cubicBezTo>
                    <a:pt x="7" y="31"/>
                    <a:pt x="7" y="31"/>
                    <a:pt x="7" y="31"/>
                  </a:cubicBezTo>
                  <a:cubicBezTo>
                    <a:pt x="7" y="30"/>
                    <a:pt x="7" y="30"/>
                    <a:pt x="7" y="29"/>
                  </a:cubicBezTo>
                  <a:cubicBezTo>
                    <a:pt x="7" y="29"/>
                    <a:pt x="7" y="28"/>
                    <a:pt x="7" y="28"/>
                  </a:cubicBezTo>
                  <a:cubicBezTo>
                    <a:pt x="7" y="28"/>
                    <a:pt x="7" y="28"/>
                    <a:pt x="7" y="28"/>
                  </a:cubicBezTo>
                  <a:cubicBezTo>
                    <a:pt x="7" y="28"/>
                    <a:pt x="7" y="27"/>
                    <a:pt x="7" y="27"/>
                  </a:cubicBezTo>
                  <a:cubicBezTo>
                    <a:pt x="7" y="27"/>
                    <a:pt x="7" y="27"/>
                    <a:pt x="7" y="28"/>
                  </a:cubicBezTo>
                  <a:cubicBezTo>
                    <a:pt x="7" y="28"/>
                    <a:pt x="7" y="28"/>
                    <a:pt x="7" y="28"/>
                  </a:cubicBezTo>
                  <a:cubicBezTo>
                    <a:pt x="7" y="28"/>
                    <a:pt x="8" y="28"/>
                    <a:pt x="8" y="28"/>
                  </a:cubicBezTo>
                  <a:cubicBezTo>
                    <a:pt x="8" y="28"/>
                    <a:pt x="9" y="28"/>
                    <a:pt x="9" y="27"/>
                  </a:cubicBezTo>
                  <a:cubicBezTo>
                    <a:pt x="9" y="27"/>
                    <a:pt x="9" y="27"/>
                    <a:pt x="9" y="26"/>
                  </a:cubicBezTo>
                  <a:cubicBezTo>
                    <a:pt x="9" y="26"/>
                    <a:pt x="9" y="26"/>
                    <a:pt x="9" y="26"/>
                  </a:cubicBezTo>
                  <a:cubicBezTo>
                    <a:pt x="9" y="25"/>
                    <a:pt x="9" y="25"/>
                    <a:pt x="9" y="25"/>
                  </a:cubicBezTo>
                  <a:cubicBezTo>
                    <a:pt x="9" y="25"/>
                    <a:pt x="9" y="25"/>
                    <a:pt x="9" y="25"/>
                  </a:cubicBezTo>
                  <a:cubicBezTo>
                    <a:pt x="9" y="25"/>
                    <a:pt x="9" y="25"/>
                    <a:pt x="9" y="25"/>
                  </a:cubicBezTo>
                  <a:cubicBezTo>
                    <a:pt x="9" y="25"/>
                    <a:pt x="10" y="25"/>
                    <a:pt x="10" y="25"/>
                  </a:cubicBezTo>
                  <a:cubicBezTo>
                    <a:pt x="10" y="26"/>
                    <a:pt x="10" y="26"/>
                    <a:pt x="10" y="26"/>
                  </a:cubicBezTo>
                  <a:cubicBezTo>
                    <a:pt x="10" y="26"/>
                    <a:pt x="10" y="26"/>
                    <a:pt x="10" y="26"/>
                  </a:cubicBezTo>
                  <a:cubicBezTo>
                    <a:pt x="10" y="26"/>
                    <a:pt x="11" y="26"/>
                    <a:pt x="11" y="25"/>
                  </a:cubicBezTo>
                  <a:cubicBezTo>
                    <a:pt x="11" y="25"/>
                    <a:pt x="11" y="24"/>
                    <a:pt x="11" y="24"/>
                  </a:cubicBezTo>
                  <a:cubicBezTo>
                    <a:pt x="11" y="23"/>
                    <a:pt x="11" y="23"/>
                    <a:pt x="12" y="23"/>
                  </a:cubicBezTo>
                  <a:cubicBezTo>
                    <a:pt x="12" y="23"/>
                    <a:pt x="12" y="23"/>
                    <a:pt x="12" y="23"/>
                  </a:cubicBezTo>
                  <a:cubicBezTo>
                    <a:pt x="12" y="23"/>
                    <a:pt x="12" y="23"/>
                    <a:pt x="12" y="23"/>
                  </a:cubicBezTo>
                  <a:cubicBezTo>
                    <a:pt x="12" y="24"/>
                    <a:pt x="12" y="24"/>
                    <a:pt x="12" y="24"/>
                  </a:cubicBezTo>
                  <a:cubicBezTo>
                    <a:pt x="12" y="24"/>
                    <a:pt x="13" y="23"/>
                    <a:pt x="13" y="23"/>
                  </a:cubicBezTo>
                  <a:cubicBezTo>
                    <a:pt x="13" y="23"/>
                    <a:pt x="13" y="23"/>
                    <a:pt x="13" y="23"/>
                  </a:cubicBezTo>
                  <a:cubicBezTo>
                    <a:pt x="13" y="22"/>
                    <a:pt x="13" y="22"/>
                    <a:pt x="13" y="22"/>
                  </a:cubicBezTo>
                  <a:cubicBezTo>
                    <a:pt x="12" y="22"/>
                    <a:pt x="12" y="22"/>
                    <a:pt x="12" y="21"/>
                  </a:cubicBezTo>
                  <a:cubicBezTo>
                    <a:pt x="12" y="21"/>
                    <a:pt x="13" y="21"/>
                    <a:pt x="13" y="20"/>
                  </a:cubicBezTo>
                  <a:cubicBezTo>
                    <a:pt x="13" y="20"/>
                    <a:pt x="13" y="20"/>
                    <a:pt x="13" y="19"/>
                  </a:cubicBezTo>
                  <a:cubicBezTo>
                    <a:pt x="14" y="18"/>
                    <a:pt x="14" y="18"/>
                    <a:pt x="14" y="18"/>
                  </a:cubicBezTo>
                  <a:cubicBezTo>
                    <a:pt x="14" y="18"/>
                    <a:pt x="14" y="18"/>
                    <a:pt x="14" y="19"/>
                  </a:cubicBezTo>
                  <a:cubicBezTo>
                    <a:pt x="14" y="19"/>
                    <a:pt x="14" y="19"/>
                    <a:pt x="14" y="19"/>
                  </a:cubicBezTo>
                  <a:cubicBezTo>
                    <a:pt x="14" y="19"/>
                    <a:pt x="14" y="19"/>
                    <a:pt x="14" y="19"/>
                  </a:cubicBezTo>
                  <a:cubicBezTo>
                    <a:pt x="14" y="19"/>
                    <a:pt x="14" y="19"/>
                    <a:pt x="14" y="19"/>
                  </a:cubicBezTo>
                  <a:cubicBezTo>
                    <a:pt x="14" y="19"/>
                    <a:pt x="15" y="19"/>
                    <a:pt x="15" y="19"/>
                  </a:cubicBezTo>
                  <a:cubicBezTo>
                    <a:pt x="15" y="19"/>
                    <a:pt x="15" y="19"/>
                    <a:pt x="16" y="19"/>
                  </a:cubicBezTo>
                  <a:cubicBezTo>
                    <a:pt x="17" y="18"/>
                    <a:pt x="17" y="18"/>
                    <a:pt x="17" y="18"/>
                  </a:cubicBezTo>
                  <a:cubicBezTo>
                    <a:pt x="17" y="18"/>
                    <a:pt x="17" y="18"/>
                    <a:pt x="18" y="18"/>
                  </a:cubicBezTo>
                  <a:cubicBezTo>
                    <a:pt x="18" y="18"/>
                    <a:pt x="18" y="18"/>
                    <a:pt x="18" y="18"/>
                  </a:cubicBezTo>
                  <a:cubicBezTo>
                    <a:pt x="19" y="19"/>
                    <a:pt x="19" y="19"/>
                    <a:pt x="19" y="19"/>
                  </a:cubicBezTo>
                  <a:cubicBezTo>
                    <a:pt x="19" y="19"/>
                    <a:pt x="20" y="18"/>
                    <a:pt x="20" y="18"/>
                  </a:cubicBezTo>
                  <a:cubicBezTo>
                    <a:pt x="20" y="18"/>
                    <a:pt x="19" y="17"/>
                    <a:pt x="19" y="17"/>
                  </a:cubicBezTo>
                  <a:cubicBezTo>
                    <a:pt x="19" y="17"/>
                    <a:pt x="19" y="17"/>
                    <a:pt x="19" y="17"/>
                  </a:cubicBezTo>
                  <a:cubicBezTo>
                    <a:pt x="19" y="17"/>
                    <a:pt x="19" y="17"/>
                    <a:pt x="19" y="17"/>
                  </a:cubicBezTo>
                  <a:cubicBezTo>
                    <a:pt x="19" y="16"/>
                    <a:pt x="19" y="16"/>
                    <a:pt x="19" y="16"/>
                  </a:cubicBezTo>
                  <a:cubicBezTo>
                    <a:pt x="19" y="16"/>
                    <a:pt x="20" y="17"/>
                    <a:pt x="20" y="18"/>
                  </a:cubicBezTo>
                  <a:cubicBezTo>
                    <a:pt x="23" y="22"/>
                    <a:pt x="24" y="24"/>
                    <a:pt x="26" y="24"/>
                  </a:cubicBezTo>
                  <a:cubicBezTo>
                    <a:pt x="28" y="25"/>
                    <a:pt x="29" y="25"/>
                    <a:pt x="29" y="26"/>
                  </a:cubicBezTo>
                  <a:cubicBezTo>
                    <a:pt x="29" y="27"/>
                    <a:pt x="29" y="28"/>
                    <a:pt x="28" y="29"/>
                  </a:cubicBezTo>
                  <a:cubicBezTo>
                    <a:pt x="26" y="31"/>
                    <a:pt x="26" y="32"/>
                    <a:pt x="26" y="33"/>
                  </a:cubicBezTo>
                  <a:cubicBezTo>
                    <a:pt x="26" y="33"/>
                    <a:pt x="26" y="33"/>
                    <a:pt x="26" y="33"/>
                  </a:cubicBezTo>
                  <a:cubicBezTo>
                    <a:pt x="26" y="33"/>
                    <a:pt x="26" y="33"/>
                    <a:pt x="26" y="33"/>
                  </a:cubicBezTo>
                  <a:cubicBezTo>
                    <a:pt x="27" y="33"/>
                    <a:pt x="27" y="33"/>
                    <a:pt x="27" y="33"/>
                  </a:cubicBezTo>
                  <a:cubicBezTo>
                    <a:pt x="28" y="33"/>
                    <a:pt x="28" y="33"/>
                    <a:pt x="28" y="33"/>
                  </a:cubicBezTo>
                  <a:cubicBezTo>
                    <a:pt x="28" y="33"/>
                    <a:pt x="28" y="32"/>
                    <a:pt x="28" y="32"/>
                  </a:cubicBezTo>
                  <a:cubicBezTo>
                    <a:pt x="28" y="32"/>
                    <a:pt x="28" y="32"/>
                    <a:pt x="28" y="32"/>
                  </a:cubicBezTo>
                  <a:cubicBezTo>
                    <a:pt x="28" y="31"/>
                    <a:pt x="28" y="31"/>
                    <a:pt x="28" y="31"/>
                  </a:cubicBezTo>
                  <a:cubicBezTo>
                    <a:pt x="28" y="31"/>
                    <a:pt x="28" y="31"/>
                    <a:pt x="28" y="31"/>
                  </a:cubicBezTo>
                  <a:cubicBezTo>
                    <a:pt x="28" y="31"/>
                    <a:pt x="28" y="31"/>
                    <a:pt x="29" y="30"/>
                  </a:cubicBezTo>
                  <a:cubicBezTo>
                    <a:pt x="29" y="30"/>
                    <a:pt x="29" y="30"/>
                    <a:pt x="29" y="30"/>
                  </a:cubicBezTo>
                  <a:cubicBezTo>
                    <a:pt x="29" y="30"/>
                    <a:pt x="29" y="30"/>
                    <a:pt x="29" y="31"/>
                  </a:cubicBezTo>
                  <a:cubicBezTo>
                    <a:pt x="30" y="32"/>
                    <a:pt x="30" y="32"/>
                    <a:pt x="30" y="32"/>
                  </a:cubicBezTo>
                  <a:cubicBezTo>
                    <a:pt x="30" y="32"/>
                    <a:pt x="30" y="32"/>
                    <a:pt x="31" y="33"/>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62">
              <a:extLst>
                <a:ext uri="{FF2B5EF4-FFF2-40B4-BE49-F238E27FC236}">
                  <a16:creationId xmlns:a16="http://schemas.microsoft.com/office/drawing/2014/main" id="{CCE8EDC9-7524-4A71-AE95-E2014C658DAB}"/>
                </a:ext>
              </a:extLst>
            </p:cNvPr>
            <p:cNvSpPr>
              <a:spLocks/>
            </p:cNvSpPr>
            <p:nvPr userDrawn="1"/>
          </p:nvSpPr>
          <p:spPr bwMode="auto">
            <a:xfrm>
              <a:off x="224" y="125"/>
              <a:ext cx="2" cy="6"/>
            </a:xfrm>
            <a:custGeom>
              <a:avLst/>
              <a:gdLst>
                <a:gd name="T0" fmla="*/ 0 w 1"/>
                <a:gd name="T1" fmla="*/ 0 h 3"/>
                <a:gd name="T2" fmla="*/ 0 w 1"/>
                <a:gd name="T3" fmla="*/ 1 h 3"/>
                <a:gd name="T4" fmla="*/ 0 w 1"/>
                <a:gd name="T5" fmla="*/ 1 h 3"/>
                <a:gd name="T6" fmla="*/ 0 w 1"/>
                <a:gd name="T7" fmla="*/ 2 h 3"/>
                <a:gd name="T8" fmla="*/ 0 w 1"/>
                <a:gd name="T9" fmla="*/ 3 h 3"/>
                <a:gd name="T10" fmla="*/ 1 w 1"/>
                <a:gd name="T11" fmla="*/ 2 h 3"/>
                <a:gd name="T12" fmla="*/ 1 w 1"/>
                <a:gd name="T13" fmla="*/ 1 h 3"/>
                <a:gd name="T14" fmla="*/ 1 w 1"/>
                <a:gd name="T15" fmla="*/ 0 h 3"/>
                <a:gd name="T16" fmla="*/ 0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0"/>
                  </a:moveTo>
                  <a:cubicBezTo>
                    <a:pt x="0" y="0"/>
                    <a:pt x="0" y="0"/>
                    <a:pt x="0" y="1"/>
                  </a:cubicBezTo>
                  <a:cubicBezTo>
                    <a:pt x="0" y="1"/>
                    <a:pt x="0" y="1"/>
                    <a:pt x="0" y="1"/>
                  </a:cubicBezTo>
                  <a:cubicBezTo>
                    <a:pt x="0" y="2"/>
                    <a:pt x="0" y="2"/>
                    <a:pt x="0" y="2"/>
                  </a:cubicBezTo>
                  <a:cubicBezTo>
                    <a:pt x="0" y="3"/>
                    <a:pt x="0" y="3"/>
                    <a:pt x="0" y="3"/>
                  </a:cubicBezTo>
                  <a:cubicBezTo>
                    <a:pt x="0" y="3"/>
                    <a:pt x="0" y="3"/>
                    <a:pt x="1" y="2"/>
                  </a:cubicBezTo>
                  <a:cubicBezTo>
                    <a:pt x="1" y="2"/>
                    <a:pt x="1" y="2"/>
                    <a:pt x="1" y="1"/>
                  </a:cubicBezTo>
                  <a:cubicBezTo>
                    <a:pt x="1" y="1"/>
                    <a:pt x="1" y="1"/>
                    <a:pt x="1" y="0"/>
                  </a:cubicBezTo>
                  <a:cubicBezTo>
                    <a:pt x="0" y="0"/>
                    <a:pt x="0"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63">
              <a:extLst>
                <a:ext uri="{FF2B5EF4-FFF2-40B4-BE49-F238E27FC236}">
                  <a16:creationId xmlns:a16="http://schemas.microsoft.com/office/drawing/2014/main" id="{093B434E-E1F3-450A-A628-2240B9B7B576}"/>
                </a:ext>
              </a:extLst>
            </p:cNvPr>
            <p:cNvSpPr>
              <a:spLocks/>
            </p:cNvSpPr>
            <p:nvPr userDrawn="1"/>
          </p:nvSpPr>
          <p:spPr bwMode="auto">
            <a:xfrm>
              <a:off x="213" y="114"/>
              <a:ext cx="19" cy="40"/>
            </a:xfrm>
            <a:custGeom>
              <a:avLst/>
              <a:gdLst>
                <a:gd name="T0" fmla="*/ 2 w 9"/>
                <a:gd name="T1" fmla="*/ 0 h 19"/>
                <a:gd name="T2" fmla="*/ 3 w 9"/>
                <a:gd name="T3" fmla="*/ 0 h 19"/>
                <a:gd name="T4" fmla="*/ 4 w 9"/>
                <a:gd name="T5" fmla="*/ 4 h 19"/>
                <a:gd name="T6" fmla="*/ 4 w 9"/>
                <a:gd name="T7" fmla="*/ 6 h 19"/>
                <a:gd name="T8" fmla="*/ 4 w 9"/>
                <a:gd name="T9" fmla="*/ 7 h 19"/>
                <a:gd name="T10" fmla="*/ 7 w 9"/>
                <a:gd name="T11" fmla="*/ 15 h 19"/>
                <a:gd name="T12" fmla="*/ 8 w 9"/>
                <a:gd name="T13" fmla="*/ 14 h 19"/>
                <a:gd name="T14" fmla="*/ 9 w 9"/>
                <a:gd name="T15" fmla="*/ 14 h 19"/>
                <a:gd name="T16" fmla="*/ 9 w 9"/>
                <a:gd name="T17" fmla="*/ 14 h 19"/>
                <a:gd name="T18" fmla="*/ 9 w 9"/>
                <a:gd name="T19" fmla="*/ 15 h 19"/>
                <a:gd name="T20" fmla="*/ 9 w 9"/>
                <a:gd name="T21" fmla="*/ 15 h 19"/>
                <a:gd name="T22" fmla="*/ 9 w 9"/>
                <a:gd name="T23" fmla="*/ 16 h 19"/>
                <a:gd name="T24" fmla="*/ 9 w 9"/>
                <a:gd name="T25" fmla="*/ 17 h 19"/>
                <a:gd name="T26" fmla="*/ 9 w 9"/>
                <a:gd name="T27" fmla="*/ 17 h 19"/>
                <a:gd name="T28" fmla="*/ 9 w 9"/>
                <a:gd name="T29" fmla="*/ 17 h 19"/>
                <a:gd name="T30" fmla="*/ 8 w 9"/>
                <a:gd name="T31" fmla="*/ 17 h 19"/>
                <a:gd name="T32" fmla="*/ 7 w 9"/>
                <a:gd name="T33" fmla="*/ 18 h 19"/>
                <a:gd name="T34" fmla="*/ 6 w 9"/>
                <a:gd name="T35" fmla="*/ 18 h 19"/>
                <a:gd name="T36" fmla="*/ 6 w 9"/>
                <a:gd name="T37" fmla="*/ 19 h 19"/>
                <a:gd name="T38" fmla="*/ 6 w 9"/>
                <a:gd name="T39" fmla="*/ 19 h 19"/>
                <a:gd name="T40" fmla="*/ 5 w 9"/>
                <a:gd name="T41" fmla="*/ 18 h 19"/>
                <a:gd name="T42" fmla="*/ 5 w 9"/>
                <a:gd name="T43" fmla="*/ 17 h 19"/>
                <a:gd name="T44" fmla="*/ 5 w 9"/>
                <a:gd name="T45" fmla="*/ 17 h 19"/>
                <a:gd name="T46" fmla="*/ 5 w 9"/>
                <a:gd name="T47" fmla="*/ 17 h 19"/>
                <a:gd name="T48" fmla="*/ 5 w 9"/>
                <a:gd name="T49" fmla="*/ 17 h 19"/>
                <a:gd name="T50" fmla="*/ 6 w 9"/>
                <a:gd name="T51" fmla="*/ 17 h 19"/>
                <a:gd name="T52" fmla="*/ 6 w 9"/>
                <a:gd name="T53" fmla="*/ 17 h 19"/>
                <a:gd name="T54" fmla="*/ 6 w 9"/>
                <a:gd name="T55" fmla="*/ 17 h 19"/>
                <a:gd name="T56" fmla="*/ 6 w 9"/>
                <a:gd name="T57" fmla="*/ 17 h 19"/>
                <a:gd name="T58" fmla="*/ 4 w 9"/>
                <a:gd name="T59" fmla="*/ 16 h 19"/>
                <a:gd name="T60" fmla="*/ 3 w 9"/>
                <a:gd name="T61" fmla="*/ 15 h 19"/>
                <a:gd name="T62" fmla="*/ 3 w 9"/>
                <a:gd name="T63" fmla="*/ 13 h 19"/>
                <a:gd name="T64" fmla="*/ 3 w 9"/>
                <a:gd name="T65" fmla="*/ 13 h 19"/>
                <a:gd name="T66" fmla="*/ 3 w 9"/>
                <a:gd name="T67" fmla="*/ 13 h 19"/>
                <a:gd name="T68" fmla="*/ 4 w 9"/>
                <a:gd name="T69" fmla="*/ 13 h 19"/>
                <a:gd name="T70" fmla="*/ 4 w 9"/>
                <a:gd name="T71" fmla="*/ 13 h 19"/>
                <a:gd name="T72" fmla="*/ 4 w 9"/>
                <a:gd name="T73" fmla="*/ 12 h 19"/>
                <a:gd name="T74" fmla="*/ 2 w 9"/>
                <a:gd name="T75" fmla="*/ 10 h 19"/>
                <a:gd name="T76" fmla="*/ 2 w 9"/>
                <a:gd name="T77" fmla="*/ 9 h 19"/>
                <a:gd name="T78" fmla="*/ 2 w 9"/>
                <a:gd name="T79" fmla="*/ 9 h 19"/>
                <a:gd name="T80" fmla="*/ 2 w 9"/>
                <a:gd name="T81" fmla="*/ 9 h 19"/>
                <a:gd name="T82" fmla="*/ 2 w 9"/>
                <a:gd name="T83" fmla="*/ 9 h 19"/>
                <a:gd name="T84" fmla="*/ 3 w 9"/>
                <a:gd name="T85" fmla="*/ 9 h 19"/>
                <a:gd name="T86" fmla="*/ 2 w 9"/>
                <a:gd name="T87" fmla="*/ 9 h 19"/>
                <a:gd name="T88" fmla="*/ 2 w 9"/>
                <a:gd name="T89" fmla="*/ 8 h 19"/>
                <a:gd name="T90" fmla="*/ 1 w 9"/>
                <a:gd name="T91" fmla="*/ 8 h 19"/>
                <a:gd name="T92" fmla="*/ 1 w 9"/>
                <a:gd name="T93" fmla="*/ 7 h 19"/>
                <a:gd name="T94" fmla="*/ 0 w 9"/>
                <a:gd name="T95" fmla="*/ 6 h 19"/>
                <a:gd name="T96" fmla="*/ 0 w 9"/>
                <a:gd name="T97" fmla="*/ 5 h 19"/>
                <a:gd name="T98" fmla="*/ 0 w 9"/>
                <a:gd name="T99" fmla="*/ 5 h 19"/>
                <a:gd name="T100" fmla="*/ 1 w 9"/>
                <a:gd name="T101" fmla="*/ 5 h 19"/>
                <a:gd name="T102" fmla="*/ 2 w 9"/>
                <a:gd name="T103" fmla="*/ 6 h 19"/>
                <a:gd name="T104" fmla="*/ 3 w 9"/>
                <a:gd name="T105" fmla="*/ 7 h 19"/>
                <a:gd name="T106" fmla="*/ 3 w 9"/>
                <a:gd name="T107" fmla="*/ 6 h 19"/>
                <a:gd name="T108" fmla="*/ 3 w 9"/>
                <a:gd name="T109" fmla="*/ 5 h 19"/>
                <a:gd name="T110" fmla="*/ 2 w 9"/>
                <a:gd name="T111" fmla="*/ 5 h 19"/>
                <a:gd name="T112" fmla="*/ 2 w 9"/>
                <a:gd name="T113" fmla="*/ 4 h 19"/>
                <a:gd name="T114" fmla="*/ 2 w 9"/>
                <a:gd name="T115" fmla="*/ 4 h 19"/>
                <a:gd name="T116" fmla="*/ 2 w 9"/>
                <a:gd name="T117" fmla="*/ 4 h 19"/>
                <a:gd name="T118" fmla="*/ 1 w 9"/>
                <a:gd name="T119" fmla="*/ 3 h 19"/>
                <a:gd name="T120" fmla="*/ 1 w 9"/>
                <a:gd name="T121" fmla="*/ 2 h 19"/>
                <a:gd name="T122" fmla="*/ 2 w 9"/>
                <a:gd name="T123" fmla="*/ 0 h 19"/>
                <a:gd name="T124" fmla="*/ 2 w 9"/>
                <a:gd name="T1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 h="19">
                  <a:moveTo>
                    <a:pt x="2" y="0"/>
                  </a:moveTo>
                  <a:cubicBezTo>
                    <a:pt x="3" y="0"/>
                    <a:pt x="3" y="0"/>
                    <a:pt x="3" y="0"/>
                  </a:cubicBezTo>
                  <a:cubicBezTo>
                    <a:pt x="3" y="1"/>
                    <a:pt x="4" y="2"/>
                    <a:pt x="4" y="4"/>
                  </a:cubicBezTo>
                  <a:cubicBezTo>
                    <a:pt x="4" y="5"/>
                    <a:pt x="4" y="5"/>
                    <a:pt x="4" y="6"/>
                  </a:cubicBezTo>
                  <a:cubicBezTo>
                    <a:pt x="4" y="7"/>
                    <a:pt x="4" y="7"/>
                    <a:pt x="4" y="7"/>
                  </a:cubicBezTo>
                  <a:cubicBezTo>
                    <a:pt x="4" y="12"/>
                    <a:pt x="5" y="15"/>
                    <a:pt x="7" y="15"/>
                  </a:cubicBezTo>
                  <a:cubicBezTo>
                    <a:pt x="7" y="15"/>
                    <a:pt x="8" y="15"/>
                    <a:pt x="8" y="14"/>
                  </a:cubicBezTo>
                  <a:cubicBezTo>
                    <a:pt x="8" y="14"/>
                    <a:pt x="9" y="14"/>
                    <a:pt x="9" y="14"/>
                  </a:cubicBezTo>
                  <a:cubicBezTo>
                    <a:pt x="9" y="14"/>
                    <a:pt x="9" y="14"/>
                    <a:pt x="9" y="14"/>
                  </a:cubicBezTo>
                  <a:cubicBezTo>
                    <a:pt x="9" y="15"/>
                    <a:pt x="9" y="15"/>
                    <a:pt x="9" y="15"/>
                  </a:cubicBezTo>
                  <a:cubicBezTo>
                    <a:pt x="9" y="15"/>
                    <a:pt x="9" y="15"/>
                    <a:pt x="9" y="15"/>
                  </a:cubicBezTo>
                  <a:cubicBezTo>
                    <a:pt x="9" y="16"/>
                    <a:pt x="9" y="16"/>
                    <a:pt x="9" y="16"/>
                  </a:cubicBezTo>
                  <a:cubicBezTo>
                    <a:pt x="9" y="17"/>
                    <a:pt x="9" y="17"/>
                    <a:pt x="9" y="17"/>
                  </a:cubicBezTo>
                  <a:cubicBezTo>
                    <a:pt x="9" y="17"/>
                    <a:pt x="9" y="17"/>
                    <a:pt x="9" y="17"/>
                  </a:cubicBezTo>
                  <a:cubicBezTo>
                    <a:pt x="9" y="17"/>
                    <a:pt x="9" y="17"/>
                    <a:pt x="9" y="17"/>
                  </a:cubicBezTo>
                  <a:cubicBezTo>
                    <a:pt x="8" y="17"/>
                    <a:pt x="8" y="17"/>
                    <a:pt x="8" y="17"/>
                  </a:cubicBezTo>
                  <a:cubicBezTo>
                    <a:pt x="8" y="17"/>
                    <a:pt x="8" y="17"/>
                    <a:pt x="7" y="18"/>
                  </a:cubicBezTo>
                  <a:cubicBezTo>
                    <a:pt x="7" y="18"/>
                    <a:pt x="7" y="18"/>
                    <a:pt x="6" y="18"/>
                  </a:cubicBezTo>
                  <a:cubicBezTo>
                    <a:pt x="6" y="19"/>
                    <a:pt x="6" y="19"/>
                    <a:pt x="6" y="19"/>
                  </a:cubicBezTo>
                  <a:cubicBezTo>
                    <a:pt x="6" y="19"/>
                    <a:pt x="6" y="19"/>
                    <a:pt x="6" y="19"/>
                  </a:cubicBezTo>
                  <a:cubicBezTo>
                    <a:pt x="6" y="19"/>
                    <a:pt x="5" y="19"/>
                    <a:pt x="5" y="18"/>
                  </a:cubicBezTo>
                  <a:cubicBezTo>
                    <a:pt x="5" y="18"/>
                    <a:pt x="5" y="17"/>
                    <a:pt x="5" y="17"/>
                  </a:cubicBezTo>
                  <a:cubicBezTo>
                    <a:pt x="5" y="17"/>
                    <a:pt x="5" y="17"/>
                    <a:pt x="5" y="17"/>
                  </a:cubicBezTo>
                  <a:cubicBezTo>
                    <a:pt x="5" y="17"/>
                    <a:pt x="5" y="17"/>
                    <a:pt x="5" y="17"/>
                  </a:cubicBezTo>
                  <a:cubicBezTo>
                    <a:pt x="5" y="17"/>
                    <a:pt x="5" y="17"/>
                    <a:pt x="5" y="17"/>
                  </a:cubicBezTo>
                  <a:cubicBezTo>
                    <a:pt x="6" y="17"/>
                    <a:pt x="6" y="17"/>
                    <a:pt x="6" y="17"/>
                  </a:cubicBezTo>
                  <a:cubicBezTo>
                    <a:pt x="6" y="17"/>
                    <a:pt x="6" y="17"/>
                    <a:pt x="6" y="17"/>
                  </a:cubicBezTo>
                  <a:cubicBezTo>
                    <a:pt x="6" y="17"/>
                    <a:pt x="6" y="17"/>
                    <a:pt x="6" y="17"/>
                  </a:cubicBezTo>
                  <a:cubicBezTo>
                    <a:pt x="6" y="17"/>
                    <a:pt x="6" y="17"/>
                    <a:pt x="6" y="17"/>
                  </a:cubicBezTo>
                  <a:cubicBezTo>
                    <a:pt x="4" y="16"/>
                    <a:pt x="4" y="16"/>
                    <a:pt x="4" y="16"/>
                  </a:cubicBezTo>
                  <a:cubicBezTo>
                    <a:pt x="4" y="16"/>
                    <a:pt x="4" y="15"/>
                    <a:pt x="3" y="15"/>
                  </a:cubicBezTo>
                  <a:cubicBezTo>
                    <a:pt x="3" y="14"/>
                    <a:pt x="3" y="13"/>
                    <a:pt x="3" y="13"/>
                  </a:cubicBezTo>
                  <a:cubicBezTo>
                    <a:pt x="3" y="13"/>
                    <a:pt x="3" y="13"/>
                    <a:pt x="3" y="13"/>
                  </a:cubicBezTo>
                  <a:cubicBezTo>
                    <a:pt x="3" y="13"/>
                    <a:pt x="3" y="13"/>
                    <a:pt x="3" y="13"/>
                  </a:cubicBezTo>
                  <a:cubicBezTo>
                    <a:pt x="3" y="13"/>
                    <a:pt x="4" y="13"/>
                    <a:pt x="4" y="13"/>
                  </a:cubicBezTo>
                  <a:cubicBezTo>
                    <a:pt x="4" y="13"/>
                    <a:pt x="4" y="13"/>
                    <a:pt x="4" y="13"/>
                  </a:cubicBezTo>
                  <a:cubicBezTo>
                    <a:pt x="4" y="13"/>
                    <a:pt x="4" y="13"/>
                    <a:pt x="4" y="12"/>
                  </a:cubicBezTo>
                  <a:cubicBezTo>
                    <a:pt x="2" y="12"/>
                    <a:pt x="2" y="10"/>
                    <a:pt x="2" y="10"/>
                  </a:cubicBezTo>
                  <a:cubicBezTo>
                    <a:pt x="2" y="9"/>
                    <a:pt x="2" y="9"/>
                    <a:pt x="2" y="9"/>
                  </a:cubicBezTo>
                  <a:cubicBezTo>
                    <a:pt x="2" y="9"/>
                    <a:pt x="2" y="9"/>
                    <a:pt x="2" y="9"/>
                  </a:cubicBezTo>
                  <a:cubicBezTo>
                    <a:pt x="2" y="9"/>
                    <a:pt x="2" y="9"/>
                    <a:pt x="2" y="9"/>
                  </a:cubicBezTo>
                  <a:cubicBezTo>
                    <a:pt x="2" y="9"/>
                    <a:pt x="2" y="9"/>
                    <a:pt x="2" y="9"/>
                  </a:cubicBezTo>
                  <a:cubicBezTo>
                    <a:pt x="3" y="9"/>
                    <a:pt x="3" y="9"/>
                    <a:pt x="3" y="9"/>
                  </a:cubicBezTo>
                  <a:cubicBezTo>
                    <a:pt x="3" y="9"/>
                    <a:pt x="3" y="9"/>
                    <a:pt x="2" y="9"/>
                  </a:cubicBezTo>
                  <a:cubicBezTo>
                    <a:pt x="2" y="8"/>
                    <a:pt x="2" y="8"/>
                    <a:pt x="2" y="8"/>
                  </a:cubicBezTo>
                  <a:cubicBezTo>
                    <a:pt x="2" y="8"/>
                    <a:pt x="2" y="8"/>
                    <a:pt x="1" y="8"/>
                  </a:cubicBezTo>
                  <a:cubicBezTo>
                    <a:pt x="1" y="8"/>
                    <a:pt x="1" y="7"/>
                    <a:pt x="1" y="7"/>
                  </a:cubicBezTo>
                  <a:cubicBezTo>
                    <a:pt x="0" y="6"/>
                    <a:pt x="0" y="6"/>
                    <a:pt x="0" y="6"/>
                  </a:cubicBezTo>
                  <a:cubicBezTo>
                    <a:pt x="0" y="6"/>
                    <a:pt x="0" y="5"/>
                    <a:pt x="0" y="5"/>
                  </a:cubicBezTo>
                  <a:cubicBezTo>
                    <a:pt x="0" y="5"/>
                    <a:pt x="0" y="5"/>
                    <a:pt x="0" y="5"/>
                  </a:cubicBezTo>
                  <a:cubicBezTo>
                    <a:pt x="0" y="5"/>
                    <a:pt x="1" y="5"/>
                    <a:pt x="1" y="5"/>
                  </a:cubicBezTo>
                  <a:cubicBezTo>
                    <a:pt x="1" y="5"/>
                    <a:pt x="2" y="5"/>
                    <a:pt x="2" y="6"/>
                  </a:cubicBezTo>
                  <a:cubicBezTo>
                    <a:pt x="2" y="6"/>
                    <a:pt x="2" y="7"/>
                    <a:pt x="3" y="7"/>
                  </a:cubicBezTo>
                  <a:cubicBezTo>
                    <a:pt x="3" y="7"/>
                    <a:pt x="3" y="7"/>
                    <a:pt x="3" y="6"/>
                  </a:cubicBezTo>
                  <a:cubicBezTo>
                    <a:pt x="3" y="6"/>
                    <a:pt x="3" y="6"/>
                    <a:pt x="3" y="5"/>
                  </a:cubicBezTo>
                  <a:cubicBezTo>
                    <a:pt x="2" y="5"/>
                    <a:pt x="2" y="5"/>
                    <a:pt x="2" y="5"/>
                  </a:cubicBezTo>
                  <a:cubicBezTo>
                    <a:pt x="2" y="4"/>
                    <a:pt x="2" y="4"/>
                    <a:pt x="2" y="4"/>
                  </a:cubicBezTo>
                  <a:cubicBezTo>
                    <a:pt x="2" y="4"/>
                    <a:pt x="2" y="4"/>
                    <a:pt x="2" y="4"/>
                  </a:cubicBezTo>
                  <a:cubicBezTo>
                    <a:pt x="2" y="4"/>
                    <a:pt x="2" y="4"/>
                    <a:pt x="2" y="4"/>
                  </a:cubicBezTo>
                  <a:cubicBezTo>
                    <a:pt x="1" y="3"/>
                    <a:pt x="1" y="3"/>
                    <a:pt x="1" y="3"/>
                  </a:cubicBezTo>
                  <a:cubicBezTo>
                    <a:pt x="1" y="3"/>
                    <a:pt x="1" y="2"/>
                    <a:pt x="1" y="2"/>
                  </a:cubicBezTo>
                  <a:cubicBezTo>
                    <a:pt x="2" y="1"/>
                    <a:pt x="2" y="0"/>
                    <a:pt x="2" y="0"/>
                  </a:cubicBezTo>
                  <a:cubicBezTo>
                    <a:pt x="2" y="0"/>
                    <a:pt x="2" y="0"/>
                    <a:pt x="2"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64">
              <a:extLst>
                <a:ext uri="{FF2B5EF4-FFF2-40B4-BE49-F238E27FC236}">
                  <a16:creationId xmlns:a16="http://schemas.microsoft.com/office/drawing/2014/main" id="{E20DB1EA-10B7-479F-81DB-E781558CDDE2}"/>
                </a:ext>
              </a:extLst>
            </p:cNvPr>
            <p:cNvSpPr>
              <a:spLocks/>
            </p:cNvSpPr>
            <p:nvPr userDrawn="1"/>
          </p:nvSpPr>
          <p:spPr bwMode="auto">
            <a:xfrm>
              <a:off x="218" y="165"/>
              <a:ext cx="8" cy="4"/>
            </a:xfrm>
            <a:custGeom>
              <a:avLst/>
              <a:gdLst>
                <a:gd name="T0" fmla="*/ 4 w 4"/>
                <a:gd name="T1" fmla="*/ 1 h 2"/>
                <a:gd name="T2" fmla="*/ 3 w 4"/>
                <a:gd name="T3" fmla="*/ 0 h 2"/>
                <a:gd name="T4" fmla="*/ 3 w 4"/>
                <a:gd name="T5" fmla="*/ 0 h 2"/>
                <a:gd name="T6" fmla="*/ 1 w 4"/>
                <a:gd name="T7" fmla="*/ 0 h 2"/>
                <a:gd name="T8" fmla="*/ 0 w 4"/>
                <a:gd name="T9" fmla="*/ 0 h 2"/>
                <a:gd name="T10" fmla="*/ 0 w 4"/>
                <a:gd name="T11" fmla="*/ 1 h 2"/>
                <a:gd name="T12" fmla="*/ 1 w 4"/>
                <a:gd name="T13" fmla="*/ 1 h 2"/>
                <a:gd name="T14" fmla="*/ 2 w 4"/>
                <a:gd name="T15" fmla="*/ 2 h 2"/>
                <a:gd name="T16" fmla="*/ 2 w 4"/>
                <a:gd name="T17" fmla="*/ 2 h 2"/>
                <a:gd name="T18" fmla="*/ 4 w 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4" y="1"/>
                  </a:moveTo>
                  <a:cubicBezTo>
                    <a:pt x="4" y="1"/>
                    <a:pt x="4" y="1"/>
                    <a:pt x="3" y="0"/>
                  </a:cubicBezTo>
                  <a:cubicBezTo>
                    <a:pt x="3" y="0"/>
                    <a:pt x="3" y="0"/>
                    <a:pt x="3" y="0"/>
                  </a:cubicBezTo>
                  <a:cubicBezTo>
                    <a:pt x="2" y="0"/>
                    <a:pt x="2" y="0"/>
                    <a:pt x="1" y="0"/>
                  </a:cubicBezTo>
                  <a:cubicBezTo>
                    <a:pt x="1" y="0"/>
                    <a:pt x="0" y="0"/>
                    <a:pt x="0" y="0"/>
                  </a:cubicBezTo>
                  <a:cubicBezTo>
                    <a:pt x="0" y="1"/>
                    <a:pt x="0" y="1"/>
                    <a:pt x="0" y="1"/>
                  </a:cubicBezTo>
                  <a:cubicBezTo>
                    <a:pt x="1" y="1"/>
                    <a:pt x="1" y="1"/>
                    <a:pt x="1" y="1"/>
                  </a:cubicBezTo>
                  <a:cubicBezTo>
                    <a:pt x="2" y="2"/>
                    <a:pt x="2" y="2"/>
                    <a:pt x="2" y="2"/>
                  </a:cubicBezTo>
                  <a:cubicBezTo>
                    <a:pt x="2" y="2"/>
                    <a:pt x="2" y="2"/>
                    <a:pt x="2" y="2"/>
                  </a:cubicBezTo>
                  <a:cubicBezTo>
                    <a:pt x="3" y="2"/>
                    <a:pt x="3" y="1"/>
                    <a:pt x="4"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65">
              <a:extLst>
                <a:ext uri="{FF2B5EF4-FFF2-40B4-BE49-F238E27FC236}">
                  <a16:creationId xmlns:a16="http://schemas.microsoft.com/office/drawing/2014/main" id="{064BE3EF-16D2-4301-A576-DBB928A41631}"/>
                </a:ext>
              </a:extLst>
            </p:cNvPr>
            <p:cNvSpPr>
              <a:spLocks/>
            </p:cNvSpPr>
            <p:nvPr userDrawn="1"/>
          </p:nvSpPr>
          <p:spPr bwMode="auto">
            <a:xfrm>
              <a:off x="245" y="150"/>
              <a:ext cx="20" cy="29"/>
            </a:xfrm>
            <a:custGeom>
              <a:avLst/>
              <a:gdLst>
                <a:gd name="T0" fmla="*/ 5 w 10"/>
                <a:gd name="T1" fmla="*/ 14 h 14"/>
                <a:gd name="T2" fmla="*/ 5 w 10"/>
                <a:gd name="T3" fmla="*/ 13 h 14"/>
                <a:gd name="T4" fmla="*/ 7 w 10"/>
                <a:gd name="T5" fmla="*/ 11 h 14"/>
                <a:gd name="T6" fmla="*/ 7 w 10"/>
                <a:gd name="T7" fmla="*/ 11 h 14"/>
                <a:gd name="T8" fmla="*/ 7 w 10"/>
                <a:gd name="T9" fmla="*/ 10 h 14"/>
                <a:gd name="T10" fmla="*/ 7 w 10"/>
                <a:gd name="T11" fmla="*/ 10 h 14"/>
                <a:gd name="T12" fmla="*/ 7 w 10"/>
                <a:gd name="T13" fmla="*/ 10 h 14"/>
                <a:gd name="T14" fmla="*/ 7 w 10"/>
                <a:gd name="T15" fmla="*/ 10 h 14"/>
                <a:gd name="T16" fmla="*/ 8 w 10"/>
                <a:gd name="T17" fmla="*/ 10 h 14"/>
                <a:gd name="T18" fmla="*/ 8 w 10"/>
                <a:gd name="T19" fmla="*/ 10 h 14"/>
                <a:gd name="T20" fmla="*/ 8 w 10"/>
                <a:gd name="T21" fmla="*/ 10 h 14"/>
                <a:gd name="T22" fmla="*/ 9 w 10"/>
                <a:gd name="T23" fmla="*/ 9 h 14"/>
                <a:gd name="T24" fmla="*/ 9 w 10"/>
                <a:gd name="T25" fmla="*/ 8 h 14"/>
                <a:gd name="T26" fmla="*/ 8 w 10"/>
                <a:gd name="T27" fmla="*/ 8 h 14"/>
                <a:gd name="T28" fmla="*/ 8 w 10"/>
                <a:gd name="T29" fmla="*/ 7 h 14"/>
                <a:gd name="T30" fmla="*/ 9 w 10"/>
                <a:gd name="T31" fmla="*/ 7 h 14"/>
                <a:gd name="T32" fmla="*/ 9 w 10"/>
                <a:gd name="T33" fmla="*/ 7 h 14"/>
                <a:gd name="T34" fmla="*/ 9 w 10"/>
                <a:gd name="T35" fmla="*/ 7 h 14"/>
                <a:gd name="T36" fmla="*/ 9 w 10"/>
                <a:gd name="T37" fmla="*/ 8 h 14"/>
                <a:gd name="T38" fmla="*/ 10 w 10"/>
                <a:gd name="T39" fmla="*/ 7 h 14"/>
                <a:gd name="T40" fmla="*/ 10 w 10"/>
                <a:gd name="T41" fmla="*/ 7 h 14"/>
                <a:gd name="T42" fmla="*/ 10 w 10"/>
                <a:gd name="T43" fmla="*/ 6 h 14"/>
                <a:gd name="T44" fmla="*/ 10 w 10"/>
                <a:gd name="T45" fmla="*/ 6 h 14"/>
                <a:gd name="T46" fmla="*/ 9 w 10"/>
                <a:gd name="T47" fmla="*/ 6 h 14"/>
                <a:gd name="T48" fmla="*/ 8 w 10"/>
                <a:gd name="T49" fmla="*/ 4 h 14"/>
                <a:gd name="T50" fmla="*/ 8 w 10"/>
                <a:gd name="T51" fmla="*/ 3 h 14"/>
                <a:gd name="T52" fmla="*/ 9 w 10"/>
                <a:gd name="T53" fmla="*/ 3 h 14"/>
                <a:gd name="T54" fmla="*/ 9 w 10"/>
                <a:gd name="T55" fmla="*/ 2 h 14"/>
                <a:gd name="T56" fmla="*/ 8 w 10"/>
                <a:gd name="T57" fmla="*/ 1 h 14"/>
                <a:gd name="T58" fmla="*/ 8 w 10"/>
                <a:gd name="T59" fmla="*/ 0 h 14"/>
                <a:gd name="T60" fmla="*/ 7 w 10"/>
                <a:gd name="T61" fmla="*/ 0 h 14"/>
                <a:gd name="T62" fmla="*/ 7 w 10"/>
                <a:gd name="T63" fmla="*/ 0 h 14"/>
                <a:gd name="T64" fmla="*/ 7 w 10"/>
                <a:gd name="T65" fmla="*/ 0 h 14"/>
                <a:gd name="T66" fmla="*/ 7 w 10"/>
                <a:gd name="T67" fmla="*/ 0 h 14"/>
                <a:gd name="T68" fmla="*/ 6 w 10"/>
                <a:gd name="T69" fmla="*/ 1 h 14"/>
                <a:gd name="T70" fmla="*/ 6 w 10"/>
                <a:gd name="T71" fmla="*/ 1 h 14"/>
                <a:gd name="T72" fmla="*/ 5 w 10"/>
                <a:gd name="T73" fmla="*/ 2 h 14"/>
                <a:gd name="T74" fmla="*/ 6 w 10"/>
                <a:gd name="T75" fmla="*/ 5 h 14"/>
                <a:gd name="T76" fmla="*/ 7 w 10"/>
                <a:gd name="T77" fmla="*/ 7 h 14"/>
                <a:gd name="T78" fmla="*/ 3 w 10"/>
                <a:gd name="T79" fmla="*/ 10 h 14"/>
                <a:gd name="T80" fmla="*/ 2 w 10"/>
                <a:gd name="T81" fmla="*/ 11 h 14"/>
                <a:gd name="T82" fmla="*/ 0 w 10"/>
                <a:gd name="T83" fmla="*/ 13 h 14"/>
                <a:gd name="T84" fmla="*/ 1 w 10"/>
                <a:gd name="T85" fmla="*/ 13 h 14"/>
                <a:gd name="T86" fmla="*/ 2 w 10"/>
                <a:gd name="T87" fmla="*/ 13 h 14"/>
                <a:gd name="T88" fmla="*/ 2 w 10"/>
                <a:gd name="T89" fmla="*/ 13 h 14"/>
                <a:gd name="T90" fmla="*/ 3 w 10"/>
                <a:gd name="T91" fmla="*/ 12 h 14"/>
                <a:gd name="T92" fmla="*/ 4 w 10"/>
                <a:gd name="T93" fmla="*/ 11 h 14"/>
                <a:gd name="T94" fmla="*/ 4 w 10"/>
                <a:gd name="T95" fmla="*/ 11 h 14"/>
                <a:gd name="T96" fmla="*/ 5 w 10"/>
                <a:gd name="T97" fmla="*/ 11 h 14"/>
                <a:gd name="T98" fmla="*/ 5 w 10"/>
                <a:gd name="T99" fmla="*/ 11 h 14"/>
                <a:gd name="T100" fmla="*/ 5 w 10"/>
                <a:gd name="T101" fmla="*/ 11 h 14"/>
                <a:gd name="T102" fmla="*/ 5 w 10"/>
                <a:gd name="T103" fmla="*/ 12 h 14"/>
                <a:gd name="T104" fmla="*/ 4 w 10"/>
                <a:gd name="T105" fmla="*/ 13 h 14"/>
                <a:gd name="T106" fmla="*/ 5 w 10"/>
                <a:gd name="T10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 h="14">
                  <a:moveTo>
                    <a:pt x="5" y="14"/>
                  </a:moveTo>
                  <a:cubicBezTo>
                    <a:pt x="5" y="13"/>
                    <a:pt x="5" y="13"/>
                    <a:pt x="5" y="13"/>
                  </a:cubicBezTo>
                  <a:cubicBezTo>
                    <a:pt x="6" y="12"/>
                    <a:pt x="7" y="12"/>
                    <a:pt x="7" y="11"/>
                  </a:cubicBezTo>
                  <a:cubicBezTo>
                    <a:pt x="7" y="11"/>
                    <a:pt x="7" y="11"/>
                    <a:pt x="7" y="11"/>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8" y="10"/>
                  </a:cubicBezTo>
                  <a:cubicBezTo>
                    <a:pt x="8" y="10"/>
                    <a:pt x="8" y="10"/>
                    <a:pt x="8" y="10"/>
                  </a:cubicBezTo>
                  <a:cubicBezTo>
                    <a:pt x="8" y="10"/>
                    <a:pt x="8" y="10"/>
                    <a:pt x="8" y="10"/>
                  </a:cubicBezTo>
                  <a:cubicBezTo>
                    <a:pt x="9" y="9"/>
                    <a:pt x="9" y="9"/>
                    <a:pt x="9" y="9"/>
                  </a:cubicBezTo>
                  <a:cubicBezTo>
                    <a:pt x="9" y="9"/>
                    <a:pt x="9" y="9"/>
                    <a:pt x="9" y="8"/>
                  </a:cubicBezTo>
                  <a:cubicBezTo>
                    <a:pt x="9" y="8"/>
                    <a:pt x="9" y="8"/>
                    <a:pt x="8" y="8"/>
                  </a:cubicBezTo>
                  <a:cubicBezTo>
                    <a:pt x="8" y="8"/>
                    <a:pt x="8" y="8"/>
                    <a:pt x="8" y="7"/>
                  </a:cubicBezTo>
                  <a:cubicBezTo>
                    <a:pt x="8" y="7"/>
                    <a:pt x="8" y="7"/>
                    <a:pt x="9" y="7"/>
                  </a:cubicBezTo>
                  <a:cubicBezTo>
                    <a:pt x="9" y="7"/>
                    <a:pt x="9" y="7"/>
                    <a:pt x="9" y="7"/>
                  </a:cubicBezTo>
                  <a:cubicBezTo>
                    <a:pt x="9" y="7"/>
                    <a:pt x="9" y="7"/>
                    <a:pt x="9" y="7"/>
                  </a:cubicBezTo>
                  <a:cubicBezTo>
                    <a:pt x="9" y="8"/>
                    <a:pt x="9" y="8"/>
                    <a:pt x="9" y="8"/>
                  </a:cubicBezTo>
                  <a:cubicBezTo>
                    <a:pt x="9" y="8"/>
                    <a:pt x="10" y="7"/>
                    <a:pt x="10" y="7"/>
                  </a:cubicBezTo>
                  <a:cubicBezTo>
                    <a:pt x="10" y="7"/>
                    <a:pt x="10" y="7"/>
                    <a:pt x="10" y="7"/>
                  </a:cubicBezTo>
                  <a:cubicBezTo>
                    <a:pt x="10" y="7"/>
                    <a:pt x="10" y="7"/>
                    <a:pt x="10" y="6"/>
                  </a:cubicBezTo>
                  <a:cubicBezTo>
                    <a:pt x="10" y="6"/>
                    <a:pt x="10" y="6"/>
                    <a:pt x="10" y="6"/>
                  </a:cubicBezTo>
                  <a:cubicBezTo>
                    <a:pt x="9" y="6"/>
                    <a:pt x="9" y="6"/>
                    <a:pt x="9" y="6"/>
                  </a:cubicBezTo>
                  <a:cubicBezTo>
                    <a:pt x="9" y="6"/>
                    <a:pt x="8" y="5"/>
                    <a:pt x="8" y="4"/>
                  </a:cubicBezTo>
                  <a:cubicBezTo>
                    <a:pt x="8" y="4"/>
                    <a:pt x="8" y="3"/>
                    <a:pt x="8" y="3"/>
                  </a:cubicBezTo>
                  <a:cubicBezTo>
                    <a:pt x="9" y="3"/>
                    <a:pt x="9" y="3"/>
                    <a:pt x="9" y="3"/>
                  </a:cubicBezTo>
                  <a:cubicBezTo>
                    <a:pt x="9" y="3"/>
                    <a:pt x="9" y="2"/>
                    <a:pt x="9" y="2"/>
                  </a:cubicBezTo>
                  <a:cubicBezTo>
                    <a:pt x="9" y="2"/>
                    <a:pt x="9" y="2"/>
                    <a:pt x="8" y="1"/>
                  </a:cubicBezTo>
                  <a:cubicBezTo>
                    <a:pt x="8" y="1"/>
                    <a:pt x="8" y="0"/>
                    <a:pt x="8" y="0"/>
                  </a:cubicBezTo>
                  <a:cubicBezTo>
                    <a:pt x="8" y="0"/>
                    <a:pt x="8" y="0"/>
                    <a:pt x="7" y="0"/>
                  </a:cubicBezTo>
                  <a:cubicBezTo>
                    <a:pt x="7" y="0"/>
                    <a:pt x="7" y="0"/>
                    <a:pt x="7" y="0"/>
                  </a:cubicBezTo>
                  <a:cubicBezTo>
                    <a:pt x="7" y="0"/>
                    <a:pt x="7" y="0"/>
                    <a:pt x="7" y="0"/>
                  </a:cubicBezTo>
                  <a:cubicBezTo>
                    <a:pt x="7" y="0"/>
                    <a:pt x="7" y="0"/>
                    <a:pt x="7" y="0"/>
                  </a:cubicBezTo>
                  <a:cubicBezTo>
                    <a:pt x="6" y="1"/>
                    <a:pt x="6" y="1"/>
                    <a:pt x="6" y="1"/>
                  </a:cubicBezTo>
                  <a:cubicBezTo>
                    <a:pt x="6" y="1"/>
                    <a:pt x="6" y="1"/>
                    <a:pt x="6" y="1"/>
                  </a:cubicBezTo>
                  <a:cubicBezTo>
                    <a:pt x="5" y="1"/>
                    <a:pt x="5" y="2"/>
                    <a:pt x="5" y="2"/>
                  </a:cubicBezTo>
                  <a:cubicBezTo>
                    <a:pt x="5" y="3"/>
                    <a:pt x="5" y="3"/>
                    <a:pt x="6" y="5"/>
                  </a:cubicBezTo>
                  <a:cubicBezTo>
                    <a:pt x="7" y="6"/>
                    <a:pt x="7" y="7"/>
                    <a:pt x="7" y="7"/>
                  </a:cubicBezTo>
                  <a:cubicBezTo>
                    <a:pt x="7" y="9"/>
                    <a:pt x="6" y="10"/>
                    <a:pt x="3" y="10"/>
                  </a:cubicBezTo>
                  <a:cubicBezTo>
                    <a:pt x="2" y="11"/>
                    <a:pt x="2" y="11"/>
                    <a:pt x="2" y="11"/>
                  </a:cubicBezTo>
                  <a:cubicBezTo>
                    <a:pt x="1" y="11"/>
                    <a:pt x="0" y="12"/>
                    <a:pt x="0" y="13"/>
                  </a:cubicBezTo>
                  <a:cubicBezTo>
                    <a:pt x="0" y="13"/>
                    <a:pt x="0" y="13"/>
                    <a:pt x="1" y="13"/>
                  </a:cubicBezTo>
                  <a:cubicBezTo>
                    <a:pt x="2" y="13"/>
                    <a:pt x="2" y="13"/>
                    <a:pt x="2" y="13"/>
                  </a:cubicBezTo>
                  <a:cubicBezTo>
                    <a:pt x="2" y="13"/>
                    <a:pt x="2" y="13"/>
                    <a:pt x="2" y="13"/>
                  </a:cubicBezTo>
                  <a:cubicBezTo>
                    <a:pt x="2" y="13"/>
                    <a:pt x="2" y="13"/>
                    <a:pt x="3" y="12"/>
                  </a:cubicBezTo>
                  <a:cubicBezTo>
                    <a:pt x="3" y="12"/>
                    <a:pt x="3" y="12"/>
                    <a:pt x="4" y="11"/>
                  </a:cubicBezTo>
                  <a:cubicBezTo>
                    <a:pt x="4" y="11"/>
                    <a:pt x="4" y="11"/>
                    <a:pt x="4" y="11"/>
                  </a:cubicBezTo>
                  <a:cubicBezTo>
                    <a:pt x="5" y="11"/>
                    <a:pt x="5" y="11"/>
                    <a:pt x="5" y="11"/>
                  </a:cubicBezTo>
                  <a:cubicBezTo>
                    <a:pt x="5" y="11"/>
                    <a:pt x="5" y="11"/>
                    <a:pt x="5" y="11"/>
                  </a:cubicBezTo>
                  <a:cubicBezTo>
                    <a:pt x="5" y="11"/>
                    <a:pt x="5" y="11"/>
                    <a:pt x="5" y="11"/>
                  </a:cubicBezTo>
                  <a:cubicBezTo>
                    <a:pt x="5" y="11"/>
                    <a:pt x="5" y="11"/>
                    <a:pt x="5" y="12"/>
                  </a:cubicBezTo>
                  <a:cubicBezTo>
                    <a:pt x="4" y="12"/>
                    <a:pt x="4" y="12"/>
                    <a:pt x="4" y="13"/>
                  </a:cubicBezTo>
                  <a:cubicBezTo>
                    <a:pt x="4" y="13"/>
                    <a:pt x="4" y="14"/>
                    <a:pt x="5"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66">
              <a:extLst>
                <a:ext uri="{FF2B5EF4-FFF2-40B4-BE49-F238E27FC236}">
                  <a16:creationId xmlns:a16="http://schemas.microsoft.com/office/drawing/2014/main" id="{E9F78AF8-4D6C-4750-BF8C-D696E0A474D1}"/>
                </a:ext>
              </a:extLst>
            </p:cNvPr>
            <p:cNvSpPr>
              <a:spLocks/>
            </p:cNvSpPr>
            <p:nvPr userDrawn="1"/>
          </p:nvSpPr>
          <p:spPr bwMode="auto">
            <a:xfrm>
              <a:off x="245" y="167"/>
              <a:ext cx="8" cy="4"/>
            </a:xfrm>
            <a:custGeom>
              <a:avLst/>
              <a:gdLst>
                <a:gd name="T0" fmla="*/ 0 w 4"/>
                <a:gd name="T1" fmla="*/ 1 h 2"/>
                <a:gd name="T2" fmla="*/ 1 w 4"/>
                <a:gd name="T3" fmla="*/ 1 h 2"/>
                <a:gd name="T4" fmla="*/ 2 w 4"/>
                <a:gd name="T5" fmla="*/ 2 h 2"/>
                <a:gd name="T6" fmla="*/ 2 w 4"/>
                <a:gd name="T7" fmla="*/ 2 h 2"/>
                <a:gd name="T8" fmla="*/ 3 w 4"/>
                <a:gd name="T9" fmla="*/ 2 h 2"/>
                <a:gd name="T10" fmla="*/ 4 w 4"/>
                <a:gd name="T11" fmla="*/ 2 h 2"/>
                <a:gd name="T12" fmla="*/ 3 w 4"/>
                <a:gd name="T13" fmla="*/ 1 h 2"/>
                <a:gd name="T14" fmla="*/ 3 w 4"/>
                <a:gd name="T15" fmla="*/ 1 h 2"/>
                <a:gd name="T16" fmla="*/ 3 w 4"/>
                <a:gd name="T17" fmla="*/ 1 h 2"/>
                <a:gd name="T18" fmla="*/ 1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2" y="2"/>
                    <a:pt x="2" y="2"/>
                    <a:pt x="2" y="2"/>
                  </a:cubicBezTo>
                  <a:cubicBezTo>
                    <a:pt x="2" y="2"/>
                    <a:pt x="2" y="2"/>
                    <a:pt x="2" y="2"/>
                  </a:cubicBezTo>
                  <a:cubicBezTo>
                    <a:pt x="3" y="2"/>
                    <a:pt x="3" y="2"/>
                    <a:pt x="3" y="2"/>
                  </a:cubicBezTo>
                  <a:cubicBezTo>
                    <a:pt x="3" y="2"/>
                    <a:pt x="4" y="2"/>
                    <a:pt x="4" y="2"/>
                  </a:cubicBezTo>
                  <a:cubicBezTo>
                    <a:pt x="4" y="1"/>
                    <a:pt x="3" y="1"/>
                    <a:pt x="3" y="1"/>
                  </a:cubicBezTo>
                  <a:cubicBezTo>
                    <a:pt x="3" y="1"/>
                    <a:pt x="3" y="1"/>
                    <a:pt x="3" y="1"/>
                  </a:cubicBezTo>
                  <a:cubicBezTo>
                    <a:pt x="3" y="1"/>
                    <a:pt x="3" y="1"/>
                    <a:pt x="3" y="1"/>
                  </a:cubicBezTo>
                  <a:cubicBezTo>
                    <a:pt x="2" y="0"/>
                    <a:pt x="2" y="0"/>
                    <a:pt x="1"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67">
              <a:extLst>
                <a:ext uri="{FF2B5EF4-FFF2-40B4-BE49-F238E27FC236}">
                  <a16:creationId xmlns:a16="http://schemas.microsoft.com/office/drawing/2014/main" id="{61AAAFC7-E9A5-4FDB-8CE1-6D7D17E52D3A}"/>
                </a:ext>
              </a:extLst>
            </p:cNvPr>
            <p:cNvSpPr>
              <a:spLocks/>
            </p:cNvSpPr>
            <p:nvPr userDrawn="1"/>
          </p:nvSpPr>
          <p:spPr bwMode="auto">
            <a:xfrm>
              <a:off x="267" y="169"/>
              <a:ext cx="7" cy="2"/>
            </a:xfrm>
            <a:custGeom>
              <a:avLst/>
              <a:gdLst>
                <a:gd name="T0" fmla="*/ 0 w 3"/>
                <a:gd name="T1" fmla="*/ 1 h 1"/>
                <a:gd name="T2" fmla="*/ 1 w 3"/>
                <a:gd name="T3" fmla="*/ 1 h 1"/>
                <a:gd name="T4" fmla="*/ 1 w 3"/>
                <a:gd name="T5" fmla="*/ 1 h 1"/>
                <a:gd name="T6" fmla="*/ 1 w 3"/>
                <a:gd name="T7" fmla="*/ 1 h 1"/>
                <a:gd name="T8" fmla="*/ 1 w 3"/>
                <a:gd name="T9" fmla="*/ 1 h 1"/>
                <a:gd name="T10" fmla="*/ 3 w 3"/>
                <a:gd name="T11" fmla="*/ 0 h 1"/>
                <a:gd name="T12" fmla="*/ 2 w 3"/>
                <a:gd name="T13" fmla="*/ 0 h 1"/>
                <a:gd name="T14" fmla="*/ 0 w 3"/>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
                  <a:moveTo>
                    <a:pt x="0" y="1"/>
                  </a:moveTo>
                  <a:cubicBezTo>
                    <a:pt x="1" y="1"/>
                    <a:pt x="1" y="1"/>
                    <a:pt x="1" y="1"/>
                  </a:cubicBezTo>
                  <a:cubicBezTo>
                    <a:pt x="1" y="1"/>
                    <a:pt x="1" y="1"/>
                    <a:pt x="1" y="1"/>
                  </a:cubicBezTo>
                  <a:cubicBezTo>
                    <a:pt x="1" y="1"/>
                    <a:pt x="1" y="1"/>
                    <a:pt x="1" y="1"/>
                  </a:cubicBezTo>
                  <a:cubicBezTo>
                    <a:pt x="1" y="1"/>
                    <a:pt x="1" y="1"/>
                    <a:pt x="1" y="1"/>
                  </a:cubicBezTo>
                  <a:cubicBezTo>
                    <a:pt x="2" y="1"/>
                    <a:pt x="3" y="1"/>
                    <a:pt x="3" y="0"/>
                  </a:cubicBezTo>
                  <a:cubicBezTo>
                    <a:pt x="3" y="0"/>
                    <a:pt x="3"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68">
              <a:extLst>
                <a:ext uri="{FF2B5EF4-FFF2-40B4-BE49-F238E27FC236}">
                  <a16:creationId xmlns:a16="http://schemas.microsoft.com/office/drawing/2014/main" id="{B943A04C-EF2A-46B5-AC93-F0BF29A52F37}"/>
                </a:ext>
              </a:extLst>
            </p:cNvPr>
            <p:cNvSpPr>
              <a:spLocks/>
            </p:cNvSpPr>
            <p:nvPr userDrawn="1"/>
          </p:nvSpPr>
          <p:spPr bwMode="auto">
            <a:xfrm>
              <a:off x="240" y="116"/>
              <a:ext cx="7" cy="6"/>
            </a:xfrm>
            <a:custGeom>
              <a:avLst/>
              <a:gdLst>
                <a:gd name="T0" fmla="*/ 1 w 3"/>
                <a:gd name="T1" fmla="*/ 3 h 3"/>
                <a:gd name="T2" fmla="*/ 1 w 3"/>
                <a:gd name="T3" fmla="*/ 3 h 3"/>
                <a:gd name="T4" fmla="*/ 2 w 3"/>
                <a:gd name="T5" fmla="*/ 2 h 3"/>
                <a:gd name="T6" fmla="*/ 3 w 3"/>
                <a:gd name="T7" fmla="*/ 0 h 3"/>
                <a:gd name="T8" fmla="*/ 2 w 3"/>
                <a:gd name="T9" fmla="*/ 0 h 3"/>
                <a:gd name="T10" fmla="*/ 2 w 3"/>
                <a:gd name="T11" fmla="*/ 0 h 3"/>
                <a:gd name="T12" fmla="*/ 2 w 3"/>
                <a:gd name="T13" fmla="*/ 0 h 3"/>
                <a:gd name="T14" fmla="*/ 1 w 3"/>
                <a:gd name="T15" fmla="*/ 1 h 3"/>
                <a:gd name="T16" fmla="*/ 0 w 3"/>
                <a:gd name="T17" fmla="*/ 2 h 3"/>
                <a:gd name="T18" fmla="*/ 0 w 3"/>
                <a:gd name="T19" fmla="*/ 2 h 3"/>
                <a:gd name="T20" fmla="*/ 0 w 3"/>
                <a:gd name="T21" fmla="*/ 2 h 3"/>
                <a:gd name="T22" fmla="*/ 1 w 3"/>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1" y="3"/>
                  </a:moveTo>
                  <a:cubicBezTo>
                    <a:pt x="1" y="3"/>
                    <a:pt x="1" y="3"/>
                    <a:pt x="1" y="3"/>
                  </a:cubicBezTo>
                  <a:cubicBezTo>
                    <a:pt x="1" y="3"/>
                    <a:pt x="1" y="3"/>
                    <a:pt x="2" y="2"/>
                  </a:cubicBezTo>
                  <a:cubicBezTo>
                    <a:pt x="2" y="1"/>
                    <a:pt x="3" y="1"/>
                    <a:pt x="3" y="0"/>
                  </a:cubicBezTo>
                  <a:cubicBezTo>
                    <a:pt x="3" y="0"/>
                    <a:pt x="2" y="0"/>
                    <a:pt x="2" y="0"/>
                  </a:cubicBezTo>
                  <a:cubicBezTo>
                    <a:pt x="2" y="0"/>
                    <a:pt x="2" y="0"/>
                    <a:pt x="2" y="0"/>
                  </a:cubicBezTo>
                  <a:cubicBezTo>
                    <a:pt x="2" y="0"/>
                    <a:pt x="2" y="0"/>
                    <a:pt x="2" y="0"/>
                  </a:cubicBezTo>
                  <a:cubicBezTo>
                    <a:pt x="2" y="1"/>
                    <a:pt x="1" y="1"/>
                    <a:pt x="1" y="1"/>
                  </a:cubicBezTo>
                  <a:cubicBezTo>
                    <a:pt x="0" y="1"/>
                    <a:pt x="0" y="1"/>
                    <a:pt x="0" y="2"/>
                  </a:cubicBezTo>
                  <a:cubicBezTo>
                    <a:pt x="0" y="2"/>
                    <a:pt x="0" y="2"/>
                    <a:pt x="0" y="2"/>
                  </a:cubicBezTo>
                  <a:cubicBezTo>
                    <a:pt x="0" y="2"/>
                    <a:pt x="0" y="2"/>
                    <a:pt x="0" y="2"/>
                  </a:cubicBezTo>
                  <a:lnTo>
                    <a:pt x="1" y="3"/>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69">
              <a:extLst>
                <a:ext uri="{FF2B5EF4-FFF2-40B4-BE49-F238E27FC236}">
                  <a16:creationId xmlns:a16="http://schemas.microsoft.com/office/drawing/2014/main" id="{43158969-515C-4D16-BC5D-9DA0B6A3A9CF}"/>
                </a:ext>
              </a:extLst>
            </p:cNvPr>
            <p:cNvSpPr>
              <a:spLocks/>
            </p:cNvSpPr>
            <p:nvPr userDrawn="1"/>
          </p:nvSpPr>
          <p:spPr bwMode="auto">
            <a:xfrm>
              <a:off x="234" y="116"/>
              <a:ext cx="4" cy="6"/>
            </a:xfrm>
            <a:custGeom>
              <a:avLst/>
              <a:gdLst>
                <a:gd name="T0" fmla="*/ 1 w 2"/>
                <a:gd name="T1" fmla="*/ 1 h 3"/>
                <a:gd name="T2" fmla="*/ 2 w 2"/>
                <a:gd name="T3" fmla="*/ 1 h 3"/>
                <a:gd name="T4" fmla="*/ 2 w 2"/>
                <a:gd name="T5" fmla="*/ 2 h 3"/>
                <a:gd name="T6" fmla="*/ 2 w 2"/>
                <a:gd name="T7" fmla="*/ 2 h 3"/>
                <a:gd name="T8" fmla="*/ 2 w 2"/>
                <a:gd name="T9" fmla="*/ 3 h 3"/>
                <a:gd name="T10" fmla="*/ 2 w 2"/>
                <a:gd name="T11" fmla="*/ 3 h 3"/>
                <a:gd name="T12" fmla="*/ 1 w 2"/>
                <a:gd name="T13" fmla="*/ 3 h 3"/>
                <a:gd name="T14" fmla="*/ 0 w 2"/>
                <a:gd name="T15" fmla="*/ 2 h 3"/>
                <a:gd name="T16" fmla="*/ 0 w 2"/>
                <a:gd name="T17" fmla="*/ 0 h 3"/>
                <a:gd name="T18" fmla="*/ 0 w 2"/>
                <a:gd name="T19" fmla="*/ 0 h 3"/>
                <a:gd name="T20" fmla="*/ 0 w 2"/>
                <a:gd name="T21" fmla="*/ 0 h 3"/>
                <a:gd name="T22" fmla="*/ 1 w 2"/>
                <a:gd name="T23" fmla="*/ 0 h 3"/>
                <a:gd name="T24" fmla="*/ 1 w 2"/>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1"/>
                  </a:moveTo>
                  <a:cubicBezTo>
                    <a:pt x="2" y="1"/>
                    <a:pt x="2" y="1"/>
                    <a:pt x="2" y="1"/>
                  </a:cubicBezTo>
                  <a:cubicBezTo>
                    <a:pt x="2" y="1"/>
                    <a:pt x="2" y="1"/>
                    <a:pt x="2" y="2"/>
                  </a:cubicBezTo>
                  <a:cubicBezTo>
                    <a:pt x="2" y="2"/>
                    <a:pt x="2" y="2"/>
                    <a:pt x="2" y="2"/>
                  </a:cubicBezTo>
                  <a:cubicBezTo>
                    <a:pt x="2" y="2"/>
                    <a:pt x="2" y="2"/>
                    <a:pt x="2" y="3"/>
                  </a:cubicBezTo>
                  <a:cubicBezTo>
                    <a:pt x="2" y="3"/>
                    <a:pt x="2" y="3"/>
                    <a:pt x="2" y="3"/>
                  </a:cubicBezTo>
                  <a:cubicBezTo>
                    <a:pt x="1" y="3"/>
                    <a:pt x="1" y="3"/>
                    <a:pt x="1" y="3"/>
                  </a:cubicBezTo>
                  <a:cubicBezTo>
                    <a:pt x="0" y="2"/>
                    <a:pt x="0" y="2"/>
                    <a:pt x="0" y="2"/>
                  </a:cubicBezTo>
                  <a:cubicBezTo>
                    <a:pt x="0" y="2"/>
                    <a:pt x="0" y="1"/>
                    <a:pt x="0" y="0"/>
                  </a:cubicBezTo>
                  <a:cubicBezTo>
                    <a:pt x="0" y="0"/>
                    <a:pt x="0" y="0"/>
                    <a:pt x="0" y="0"/>
                  </a:cubicBezTo>
                  <a:cubicBezTo>
                    <a:pt x="0" y="0"/>
                    <a:pt x="0" y="0"/>
                    <a:pt x="0" y="0"/>
                  </a:cubicBezTo>
                  <a:cubicBezTo>
                    <a:pt x="0" y="0"/>
                    <a:pt x="0" y="0"/>
                    <a:pt x="1" y="0"/>
                  </a:cubicBezTo>
                  <a:lnTo>
                    <a:pt x="1"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70">
              <a:extLst>
                <a:ext uri="{FF2B5EF4-FFF2-40B4-BE49-F238E27FC236}">
                  <a16:creationId xmlns:a16="http://schemas.microsoft.com/office/drawing/2014/main" id="{35BECE22-9441-4F9C-8A4D-F01DB6FCE0F1}"/>
                </a:ext>
              </a:extLst>
            </p:cNvPr>
            <p:cNvSpPr>
              <a:spLocks/>
            </p:cNvSpPr>
            <p:nvPr userDrawn="1"/>
          </p:nvSpPr>
          <p:spPr bwMode="auto">
            <a:xfrm>
              <a:off x="236" y="125"/>
              <a:ext cx="9" cy="10"/>
            </a:xfrm>
            <a:custGeom>
              <a:avLst/>
              <a:gdLst>
                <a:gd name="T0" fmla="*/ 2 w 4"/>
                <a:gd name="T1" fmla="*/ 1 h 5"/>
                <a:gd name="T2" fmla="*/ 2 w 4"/>
                <a:gd name="T3" fmla="*/ 1 h 5"/>
                <a:gd name="T4" fmla="*/ 1 w 4"/>
                <a:gd name="T5" fmla="*/ 1 h 5"/>
                <a:gd name="T6" fmla="*/ 1 w 4"/>
                <a:gd name="T7" fmla="*/ 0 h 5"/>
                <a:gd name="T8" fmla="*/ 0 w 4"/>
                <a:gd name="T9" fmla="*/ 0 h 5"/>
                <a:gd name="T10" fmla="*/ 0 w 4"/>
                <a:gd name="T11" fmla="*/ 1 h 5"/>
                <a:gd name="T12" fmla="*/ 0 w 4"/>
                <a:gd name="T13" fmla="*/ 2 h 5"/>
                <a:gd name="T14" fmla="*/ 1 w 4"/>
                <a:gd name="T15" fmla="*/ 3 h 5"/>
                <a:gd name="T16" fmla="*/ 2 w 4"/>
                <a:gd name="T17" fmla="*/ 5 h 5"/>
                <a:gd name="T18" fmla="*/ 3 w 4"/>
                <a:gd name="T19" fmla="*/ 3 h 5"/>
                <a:gd name="T20" fmla="*/ 4 w 4"/>
                <a:gd name="T21" fmla="*/ 1 h 5"/>
                <a:gd name="T22" fmla="*/ 3 w 4"/>
                <a:gd name="T23" fmla="*/ 0 h 5"/>
                <a:gd name="T24" fmla="*/ 3 w 4"/>
                <a:gd name="T25" fmla="*/ 0 h 5"/>
                <a:gd name="T26" fmla="*/ 3 w 4"/>
                <a:gd name="T27" fmla="*/ 1 h 5"/>
                <a:gd name="T28" fmla="*/ 2 w 4"/>
                <a:gd name="T2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5">
                  <a:moveTo>
                    <a:pt x="2" y="1"/>
                  </a:moveTo>
                  <a:cubicBezTo>
                    <a:pt x="2" y="1"/>
                    <a:pt x="2" y="1"/>
                    <a:pt x="2" y="1"/>
                  </a:cubicBezTo>
                  <a:cubicBezTo>
                    <a:pt x="1" y="1"/>
                    <a:pt x="1" y="1"/>
                    <a:pt x="1" y="1"/>
                  </a:cubicBezTo>
                  <a:cubicBezTo>
                    <a:pt x="1" y="1"/>
                    <a:pt x="1" y="0"/>
                    <a:pt x="1" y="0"/>
                  </a:cubicBezTo>
                  <a:cubicBezTo>
                    <a:pt x="1" y="0"/>
                    <a:pt x="0" y="0"/>
                    <a:pt x="0" y="0"/>
                  </a:cubicBezTo>
                  <a:cubicBezTo>
                    <a:pt x="0" y="0"/>
                    <a:pt x="0" y="0"/>
                    <a:pt x="0" y="1"/>
                  </a:cubicBezTo>
                  <a:cubicBezTo>
                    <a:pt x="0" y="1"/>
                    <a:pt x="0" y="1"/>
                    <a:pt x="0" y="2"/>
                  </a:cubicBezTo>
                  <a:cubicBezTo>
                    <a:pt x="1" y="3"/>
                    <a:pt x="1" y="3"/>
                    <a:pt x="1" y="3"/>
                  </a:cubicBezTo>
                  <a:cubicBezTo>
                    <a:pt x="1" y="4"/>
                    <a:pt x="1" y="5"/>
                    <a:pt x="2" y="5"/>
                  </a:cubicBezTo>
                  <a:cubicBezTo>
                    <a:pt x="2" y="5"/>
                    <a:pt x="2" y="4"/>
                    <a:pt x="3" y="3"/>
                  </a:cubicBezTo>
                  <a:cubicBezTo>
                    <a:pt x="3" y="2"/>
                    <a:pt x="4" y="1"/>
                    <a:pt x="4" y="1"/>
                  </a:cubicBezTo>
                  <a:cubicBezTo>
                    <a:pt x="4" y="0"/>
                    <a:pt x="4" y="0"/>
                    <a:pt x="3" y="0"/>
                  </a:cubicBezTo>
                  <a:cubicBezTo>
                    <a:pt x="3" y="0"/>
                    <a:pt x="3" y="0"/>
                    <a:pt x="3" y="0"/>
                  </a:cubicBezTo>
                  <a:cubicBezTo>
                    <a:pt x="3" y="1"/>
                    <a:pt x="3" y="1"/>
                    <a:pt x="3" y="1"/>
                  </a:cubicBezTo>
                  <a:lnTo>
                    <a:pt x="2"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71">
              <a:extLst>
                <a:ext uri="{FF2B5EF4-FFF2-40B4-BE49-F238E27FC236}">
                  <a16:creationId xmlns:a16="http://schemas.microsoft.com/office/drawing/2014/main" id="{EDCB2A0E-0FF3-40EF-9449-C66AFE401FDB}"/>
                </a:ext>
              </a:extLst>
            </p:cNvPr>
            <p:cNvSpPr>
              <a:spLocks/>
            </p:cNvSpPr>
            <p:nvPr userDrawn="1"/>
          </p:nvSpPr>
          <p:spPr bwMode="auto">
            <a:xfrm>
              <a:off x="238" y="127"/>
              <a:ext cx="4" cy="6"/>
            </a:xfrm>
            <a:custGeom>
              <a:avLst/>
              <a:gdLst>
                <a:gd name="T0" fmla="*/ 1 w 2"/>
                <a:gd name="T1" fmla="*/ 0 h 3"/>
                <a:gd name="T2" fmla="*/ 0 w 2"/>
                <a:gd name="T3" fmla="*/ 0 h 3"/>
                <a:gd name="T4" fmla="*/ 0 w 2"/>
                <a:gd name="T5" fmla="*/ 1 h 3"/>
                <a:gd name="T6" fmla="*/ 0 w 2"/>
                <a:gd name="T7" fmla="*/ 1 h 3"/>
                <a:gd name="T8" fmla="*/ 0 w 2"/>
                <a:gd name="T9" fmla="*/ 2 h 3"/>
                <a:gd name="T10" fmla="*/ 0 w 2"/>
                <a:gd name="T11" fmla="*/ 2 h 3"/>
                <a:gd name="T12" fmla="*/ 1 w 2"/>
                <a:gd name="T13" fmla="*/ 3 h 3"/>
                <a:gd name="T14" fmla="*/ 1 w 2"/>
                <a:gd name="T15" fmla="*/ 2 h 3"/>
                <a:gd name="T16" fmla="*/ 2 w 2"/>
                <a:gd name="T17" fmla="*/ 1 h 3"/>
                <a:gd name="T18" fmla="*/ 2 w 2"/>
                <a:gd name="T19" fmla="*/ 1 h 3"/>
                <a:gd name="T20" fmla="*/ 2 w 2"/>
                <a:gd name="T21" fmla="*/ 0 h 3"/>
                <a:gd name="T22" fmla="*/ 1 w 2"/>
                <a:gd name="T23" fmla="*/ 0 h 3"/>
                <a:gd name="T24" fmla="*/ 1 w 2"/>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0"/>
                  </a:moveTo>
                  <a:cubicBezTo>
                    <a:pt x="0" y="0"/>
                    <a:pt x="0" y="0"/>
                    <a:pt x="0" y="0"/>
                  </a:cubicBezTo>
                  <a:cubicBezTo>
                    <a:pt x="0" y="0"/>
                    <a:pt x="0" y="1"/>
                    <a:pt x="0" y="1"/>
                  </a:cubicBezTo>
                  <a:cubicBezTo>
                    <a:pt x="0" y="1"/>
                    <a:pt x="0" y="1"/>
                    <a:pt x="0" y="1"/>
                  </a:cubicBezTo>
                  <a:cubicBezTo>
                    <a:pt x="0" y="2"/>
                    <a:pt x="0" y="2"/>
                    <a:pt x="0" y="2"/>
                  </a:cubicBezTo>
                  <a:cubicBezTo>
                    <a:pt x="0" y="2"/>
                    <a:pt x="0" y="2"/>
                    <a:pt x="0" y="2"/>
                  </a:cubicBezTo>
                  <a:cubicBezTo>
                    <a:pt x="0" y="3"/>
                    <a:pt x="1" y="3"/>
                    <a:pt x="1" y="3"/>
                  </a:cubicBezTo>
                  <a:cubicBezTo>
                    <a:pt x="1" y="3"/>
                    <a:pt x="1" y="3"/>
                    <a:pt x="1" y="2"/>
                  </a:cubicBezTo>
                  <a:cubicBezTo>
                    <a:pt x="2" y="1"/>
                    <a:pt x="2" y="1"/>
                    <a:pt x="2" y="1"/>
                  </a:cubicBezTo>
                  <a:cubicBezTo>
                    <a:pt x="2" y="1"/>
                    <a:pt x="2" y="1"/>
                    <a:pt x="2" y="1"/>
                  </a:cubicBezTo>
                  <a:cubicBezTo>
                    <a:pt x="2" y="1"/>
                    <a:pt x="2" y="1"/>
                    <a:pt x="2" y="0"/>
                  </a:cubicBezTo>
                  <a:cubicBezTo>
                    <a:pt x="1" y="0"/>
                    <a:pt x="1" y="0"/>
                    <a:pt x="1" y="0"/>
                  </a:cubicBezTo>
                  <a:cubicBezTo>
                    <a:pt x="1" y="0"/>
                    <a:pt x="1" y="0"/>
                    <a:pt x="1"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72">
              <a:extLst>
                <a:ext uri="{FF2B5EF4-FFF2-40B4-BE49-F238E27FC236}">
                  <a16:creationId xmlns:a16="http://schemas.microsoft.com/office/drawing/2014/main" id="{BCF0DA28-4A2B-4D63-83DF-4063B625B21B}"/>
                </a:ext>
              </a:extLst>
            </p:cNvPr>
            <p:cNvSpPr>
              <a:spLocks/>
            </p:cNvSpPr>
            <p:nvPr userDrawn="1"/>
          </p:nvSpPr>
          <p:spPr bwMode="auto">
            <a:xfrm>
              <a:off x="345" y="105"/>
              <a:ext cx="74" cy="77"/>
            </a:xfrm>
            <a:custGeom>
              <a:avLst/>
              <a:gdLst>
                <a:gd name="T0" fmla="*/ 32 w 36"/>
                <a:gd name="T1" fmla="*/ 23 h 36"/>
                <a:gd name="T2" fmla="*/ 35 w 36"/>
                <a:gd name="T3" fmla="*/ 22 h 36"/>
                <a:gd name="T4" fmla="*/ 35 w 36"/>
                <a:gd name="T5" fmla="*/ 27 h 36"/>
                <a:gd name="T6" fmla="*/ 35 w 36"/>
                <a:gd name="T7" fmla="*/ 33 h 36"/>
                <a:gd name="T8" fmla="*/ 35 w 36"/>
                <a:gd name="T9" fmla="*/ 35 h 36"/>
                <a:gd name="T10" fmla="*/ 31 w 36"/>
                <a:gd name="T11" fmla="*/ 35 h 36"/>
                <a:gd name="T12" fmla="*/ 28 w 36"/>
                <a:gd name="T13" fmla="*/ 33 h 36"/>
                <a:gd name="T14" fmla="*/ 26 w 36"/>
                <a:gd name="T15" fmla="*/ 32 h 36"/>
                <a:gd name="T16" fmla="*/ 31 w 36"/>
                <a:gd name="T17" fmla="*/ 28 h 36"/>
                <a:gd name="T18" fmla="*/ 26 w 36"/>
                <a:gd name="T19" fmla="*/ 25 h 36"/>
                <a:gd name="T20" fmla="*/ 27 w 36"/>
                <a:gd name="T21" fmla="*/ 26 h 36"/>
                <a:gd name="T22" fmla="*/ 26 w 36"/>
                <a:gd name="T23" fmla="*/ 29 h 36"/>
                <a:gd name="T24" fmla="*/ 23 w 36"/>
                <a:gd name="T25" fmla="*/ 33 h 36"/>
                <a:gd name="T26" fmla="*/ 21 w 36"/>
                <a:gd name="T27" fmla="*/ 36 h 36"/>
                <a:gd name="T28" fmla="*/ 19 w 36"/>
                <a:gd name="T29" fmla="*/ 35 h 36"/>
                <a:gd name="T30" fmla="*/ 15 w 36"/>
                <a:gd name="T31" fmla="*/ 35 h 36"/>
                <a:gd name="T32" fmla="*/ 15 w 36"/>
                <a:gd name="T33" fmla="*/ 30 h 36"/>
                <a:gd name="T34" fmla="*/ 19 w 36"/>
                <a:gd name="T35" fmla="*/ 29 h 36"/>
                <a:gd name="T36" fmla="*/ 20 w 36"/>
                <a:gd name="T37" fmla="*/ 24 h 36"/>
                <a:gd name="T38" fmla="*/ 19 w 36"/>
                <a:gd name="T39" fmla="*/ 22 h 36"/>
                <a:gd name="T40" fmla="*/ 18 w 36"/>
                <a:gd name="T41" fmla="*/ 23 h 36"/>
                <a:gd name="T42" fmla="*/ 15 w 36"/>
                <a:gd name="T43" fmla="*/ 26 h 36"/>
                <a:gd name="T44" fmla="*/ 13 w 36"/>
                <a:gd name="T45" fmla="*/ 29 h 36"/>
                <a:gd name="T46" fmla="*/ 9 w 36"/>
                <a:gd name="T47" fmla="*/ 35 h 36"/>
                <a:gd name="T48" fmla="*/ 6 w 36"/>
                <a:gd name="T49" fmla="*/ 34 h 36"/>
                <a:gd name="T50" fmla="*/ 2 w 36"/>
                <a:gd name="T51" fmla="*/ 36 h 36"/>
                <a:gd name="T52" fmla="*/ 4 w 36"/>
                <a:gd name="T53" fmla="*/ 31 h 36"/>
                <a:gd name="T54" fmla="*/ 2 w 36"/>
                <a:gd name="T55" fmla="*/ 28 h 36"/>
                <a:gd name="T56" fmla="*/ 7 w 36"/>
                <a:gd name="T57" fmla="*/ 28 h 36"/>
                <a:gd name="T58" fmla="*/ 8 w 36"/>
                <a:gd name="T59" fmla="*/ 23 h 36"/>
                <a:gd name="T60" fmla="*/ 7 w 36"/>
                <a:gd name="T61" fmla="*/ 25 h 36"/>
                <a:gd name="T62" fmla="*/ 2 w 36"/>
                <a:gd name="T63" fmla="*/ 17 h 36"/>
                <a:gd name="T64" fmla="*/ 1 w 36"/>
                <a:gd name="T65" fmla="*/ 11 h 36"/>
                <a:gd name="T66" fmla="*/ 1 w 36"/>
                <a:gd name="T67" fmla="*/ 8 h 36"/>
                <a:gd name="T68" fmla="*/ 2 w 36"/>
                <a:gd name="T69" fmla="*/ 5 h 36"/>
                <a:gd name="T70" fmla="*/ 1 w 36"/>
                <a:gd name="T71" fmla="*/ 2 h 36"/>
                <a:gd name="T72" fmla="*/ 6 w 36"/>
                <a:gd name="T73" fmla="*/ 8 h 36"/>
                <a:gd name="T74" fmla="*/ 6 w 36"/>
                <a:gd name="T75" fmla="*/ 15 h 36"/>
                <a:gd name="T76" fmla="*/ 10 w 36"/>
                <a:gd name="T77" fmla="*/ 14 h 36"/>
                <a:gd name="T78" fmla="*/ 10 w 36"/>
                <a:gd name="T79" fmla="*/ 11 h 36"/>
                <a:gd name="T80" fmla="*/ 9 w 36"/>
                <a:gd name="T81" fmla="*/ 4 h 36"/>
                <a:gd name="T82" fmla="*/ 10 w 36"/>
                <a:gd name="T83" fmla="*/ 2 h 36"/>
                <a:gd name="T84" fmla="*/ 12 w 36"/>
                <a:gd name="T85" fmla="*/ 2 h 36"/>
                <a:gd name="T86" fmla="*/ 13 w 36"/>
                <a:gd name="T87" fmla="*/ 0 h 36"/>
                <a:gd name="T88" fmla="*/ 14 w 36"/>
                <a:gd name="T89" fmla="*/ 1 h 36"/>
                <a:gd name="T90" fmla="*/ 17 w 36"/>
                <a:gd name="T91" fmla="*/ 1 h 36"/>
                <a:gd name="T92" fmla="*/ 18 w 36"/>
                <a:gd name="T93" fmla="*/ 3 h 36"/>
                <a:gd name="T94" fmla="*/ 18 w 36"/>
                <a:gd name="T95" fmla="*/ 9 h 36"/>
                <a:gd name="T96" fmla="*/ 29 w 36"/>
                <a:gd name="T97" fmla="*/ 15 h 36"/>
                <a:gd name="T98" fmla="*/ 20 w 36"/>
                <a:gd name="T99" fmla="*/ 6 h 36"/>
                <a:gd name="T100" fmla="*/ 31 w 36"/>
                <a:gd name="T101" fmla="*/ 2 h 36"/>
                <a:gd name="T102" fmla="*/ 35 w 36"/>
                <a:gd name="T103" fmla="*/ 4 h 36"/>
                <a:gd name="T104" fmla="*/ 24 w 36"/>
                <a:gd name="T105" fmla="*/ 5 h 36"/>
                <a:gd name="T106" fmla="*/ 31 w 36"/>
                <a:gd name="T107"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6">
                  <a:moveTo>
                    <a:pt x="30" y="19"/>
                  </a:moveTo>
                  <a:cubicBezTo>
                    <a:pt x="30" y="19"/>
                    <a:pt x="30" y="19"/>
                    <a:pt x="30" y="19"/>
                  </a:cubicBezTo>
                  <a:cubicBezTo>
                    <a:pt x="31" y="20"/>
                    <a:pt x="31" y="20"/>
                    <a:pt x="31" y="20"/>
                  </a:cubicBezTo>
                  <a:cubicBezTo>
                    <a:pt x="31" y="22"/>
                    <a:pt x="32" y="23"/>
                    <a:pt x="32" y="23"/>
                  </a:cubicBezTo>
                  <a:cubicBezTo>
                    <a:pt x="33" y="23"/>
                    <a:pt x="33" y="23"/>
                    <a:pt x="34" y="22"/>
                  </a:cubicBezTo>
                  <a:cubicBezTo>
                    <a:pt x="34" y="21"/>
                    <a:pt x="34" y="21"/>
                    <a:pt x="34" y="21"/>
                  </a:cubicBezTo>
                  <a:cubicBezTo>
                    <a:pt x="34" y="21"/>
                    <a:pt x="34" y="21"/>
                    <a:pt x="34" y="21"/>
                  </a:cubicBezTo>
                  <a:cubicBezTo>
                    <a:pt x="35" y="21"/>
                    <a:pt x="35" y="22"/>
                    <a:pt x="35" y="22"/>
                  </a:cubicBezTo>
                  <a:cubicBezTo>
                    <a:pt x="35" y="23"/>
                    <a:pt x="35" y="23"/>
                    <a:pt x="35" y="24"/>
                  </a:cubicBezTo>
                  <a:cubicBezTo>
                    <a:pt x="35" y="25"/>
                    <a:pt x="35" y="25"/>
                    <a:pt x="35" y="26"/>
                  </a:cubicBezTo>
                  <a:cubicBezTo>
                    <a:pt x="35" y="26"/>
                    <a:pt x="35" y="26"/>
                    <a:pt x="35" y="27"/>
                  </a:cubicBezTo>
                  <a:cubicBezTo>
                    <a:pt x="35" y="27"/>
                    <a:pt x="35" y="27"/>
                    <a:pt x="35" y="27"/>
                  </a:cubicBezTo>
                  <a:cubicBezTo>
                    <a:pt x="35" y="28"/>
                    <a:pt x="35" y="28"/>
                    <a:pt x="35" y="28"/>
                  </a:cubicBezTo>
                  <a:cubicBezTo>
                    <a:pt x="35" y="30"/>
                    <a:pt x="35" y="30"/>
                    <a:pt x="35" y="31"/>
                  </a:cubicBezTo>
                  <a:cubicBezTo>
                    <a:pt x="35" y="31"/>
                    <a:pt x="35" y="32"/>
                    <a:pt x="35" y="32"/>
                  </a:cubicBezTo>
                  <a:cubicBezTo>
                    <a:pt x="35" y="32"/>
                    <a:pt x="35" y="33"/>
                    <a:pt x="35" y="33"/>
                  </a:cubicBezTo>
                  <a:cubicBezTo>
                    <a:pt x="35" y="34"/>
                    <a:pt x="35" y="34"/>
                    <a:pt x="35" y="34"/>
                  </a:cubicBezTo>
                  <a:cubicBezTo>
                    <a:pt x="35" y="35"/>
                    <a:pt x="35" y="35"/>
                    <a:pt x="35" y="35"/>
                  </a:cubicBezTo>
                  <a:cubicBezTo>
                    <a:pt x="35" y="35"/>
                    <a:pt x="35" y="35"/>
                    <a:pt x="35" y="35"/>
                  </a:cubicBezTo>
                  <a:cubicBezTo>
                    <a:pt x="35" y="35"/>
                    <a:pt x="35" y="35"/>
                    <a:pt x="35" y="35"/>
                  </a:cubicBezTo>
                  <a:cubicBezTo>
                    <a:pt x="34" y="35"/>
                    <a:pt x="34" y="35"/>
                    <a:pt x="34" y="35"/>
                  </a:cubicBezTo>
                  <a:cubicBezTo>
                    <a:pt x="33" y="35"/>
                    <a:pt x="33" y="35"/>
                    <a:pt x="33" y="35"/>
                  </a:cubicBezTo>
                  <a:cubicBezTo>
                    <a:pt x="33" y="35"/>
                    <a:pt x="33" y="35"/>
                    <a:pt x="32" y="34"/>
                  </a:cubicBezTo>
                  <a:cubicBezTo>
                    <a:pt x="32" y="35"/>
                    <a:pt x="32" y="35"/>
                    <a:pt x="31" y="35"/>
                  </a:cubicBezTo>
                  <a:cubicBezTo>
                    <a:pt x="30" y="35"/>
                    <a:pt x="29" y="35"/>
                    <a:pt x="29" y="36"/>
                  </a:cubicBezTo>
                  <a:cubicBezTo>
                    <a:pt x="29" y="36"/>
                    <a:pt x="29" y="36"/>
                    <a:pt x="29" y="36"/>
                  </a:cubicBezTo>
                  <a:cubicBezTo>
                    <a:pt x="28" y="36"/>
                    <a:pt x="28" y="35"/>
                    <a:pt x="28" y="35"/>
                  </a:cubicBezTo>
                  <a:cubicBezTo>
                    <a:pt x="28" y="34"/>
                    <a:pt x="28" y="33"/>
                    <a:pt x="28" y="33"/>
                  </a:cubicBezTo>
                  <a:cubicBezTo>
                    <a:pt x="28" y="32"/>
                    <a:pt x="27" y="32"/>
                    <a:pt x="27" y="32"/>
                  </a:cubicBezTo>
                  <a:cubicBezTo>
                    <a:pt x="27" y="32"/>
                    <a:pt x="27" y="32"/>
                    <a:pt x="27" y="32"/>
                  </a:cubicBezTo>
                  <a:cubicBezTo>
                    <a:pt x="26" y="32"/>
                    <a:pt x="26" y="32"/>
                    <a:pt x="26" y="32"/>
                  </a:cubicBezTo>
                  <a:cubicBezTo>
                    <a:pt x="26" y="32"/>
                    <a:pt x="26" y="32"/>
                    <a:pt x="26" y="32"/>
                  </a:cubicBezTo>
                  <a:cubicBezTo>
                    <a:pt x="26" y="32"/>
                    <a:pt x="27" y="31"/>
                    <a:pt x="27" y="30"/>
                  </a:cubicBezTo>
                  <a:cubicBezTo>
                    <a:pt x="27" y="30"/>
                    <a:pt x="28" y="29"/>
                    <a:pt x="29" y="29"/>
                  </a:cubicBezTo>
                  <a:cubicBezTo>
                    <a:pt x="30" y="29"/>
                    <a:pt x="30" y="29"/>
                    <a:pt x="30" y="29"/>
                  </a:cubicBezTo>
                  <a:cubicBezTo>
                    <a:pt x="31" y="28"/>
                    <a:pt x="31" y="28"/>
                    <a:pt x="31" y="28"/>
                  </a:cubicBezTo>
                  <a:cubicBezTo>
                    <a:pt x="31" y="27"/>
                    <a:pt x="31" y="27"/>
                    <a:pt x="30" y="27"/>
                  </a:cubicBezTo>
                  <a:cubicBezTo>
                    <a:pt x="28" y="26"/>
                    <a:pt x="28" y="26"/>
                    <a:pt x="28" y="26"/>
                  </a:cubicBezTo>
                  <a:cubicBezTo>
                    <a:pt x="28" y="26"/>
                    <a:pt x="28" y="26"/>
                    <a:pt x="27" y="25"/>
                  </a:cubicBezTo>
                  <a:cubicBezTo>
                    <a:pt x="27" y="25"/>
                    <a:pt x="26" y="25"/>
                    <a:pt x="26" y="25"/>
                  </a:cubicBezTo>
                  <a:cubicBezTo>
                    <a:pt x="26" y="25"/>
                    <a:pt x="26" y="25"/>
                    <a:pt x="26" y="25"/>
                  </a:cubicBezTo>
                  <a:cubicBezTo>
                    <a:pt x="26" y="25"/>
                    <a:pt x="25" y="25"/>
                    <a:pt x="25" y="25"/>
                  </a:cubicBezTo>
                  <a:cubicBezTo>
                    <a:pt x="25" y="26"/>
                    <a:pt x="26" y="26"/>
                    <a:pt x="26" y="26"/>
                  </a:cubicBezTo>
                  <a:cubicBezTo>
                    <a:pt x="27" y="26"/>
                    <a:pt x="27" y="26"/>
                    <a:pt x="27" y="26"/>
                  </a:cubicBezTo>
                  <a:cubicBezTo>
                    <a:pt x="27" y="26"/>
                    <a:pt x="27" y="26"/>
                    <a:pt x="27" y="26"/>
                  </a:cubicBezTo>
                  <a:cubicBezTo>
                    <a:pt x="27" y="26"/>
                    <a:pt x="27" y="26"/>
                    <a:pt x="27" y="27"/>
                  </a:cubicBezTo>
                  <a:cubicBezTo>
                    <a:pt x="27" y="27"/>
                    <a:pt x="27" y="28"/>
                    <a:pt x="27" y="29"/>
                  </a:cubicBezTo>
                  <a:cubicBezTo>
                    <a:pt x="26" y="29"/>
                    <a:pt x="26" y="29"/>
                    <a:pt x="26" y="29"/>
                  </a:cubicBezTo>
                  <a:cubicBezTo>
                    <a:pt x="26" y="30"/>
                    <a:pt x="26" y="30"/>
                    <a:pt x="26" y="30"/>
                  </a:cubicBezTo>
                  <a:cubicBezTo>
                    <a:pt x="26" y="31"/>
                    <a:pt x="25" y="32"/>
                    <a:pt x="24" y="32"/>
                  </a:cubicBezTo>
                  <a:cubicBezTo>
                    <a:pt x="24" y="33"/>
                    <a:pt x="24" y="33"/>
                    <a:pt x="24" y="33"/>
                  </a:cubicBezTo>
                  <a:cubicBezTo>
                    <a:pt x="24" y="33"/>
                    <a:pt x="24" y="33"/>
                    <a:pt x="23" y="33"/>
                  </a:cubicBezTo>
                  <a:cubicBezTo>
                    <a:pt x="23" y="33"/>
                    <a:pt x="23" y="34"/>
                    <a:pt x="23" y="34"/>
                  </a:cubicBezTo>
                  <a:cubicBezTo>
                    <a:pt x="22" y="34"/>
                    <a:pt x="22" y="35"/>
                    <a:pt x="22" y="35"/>
                  </a:cubicBezTo>
                  <a:cubicBezTo>
                    <a:pt x="21" y="35"/>
                    <a:pt x="21" y="35"/>
                    <a:pt x="21" y="35"/>
                  </a:cubicBezTo>
                  <a:cubicBezTo>
                    <a:pt x="21" y="36"/>
                    <a:pt x="21" y="36"/>
                    <a:pt x="21" y="36"/>
                  </a:cubicBezTo>
                  <a:cubicBezTo>
                    <a:pt x="21" y="36"/>
                    <a:pt x="21" y="36"/>
                    <a:pt x="21" y="36"/>
                  </a:cubicBezTo>
                  <a:cubicBezTo>
                    <a:pt x="20" y="36"/>
                    <a:pt x="20" y="36"/>
                    <a:pt x="20" y="35"/>
                  </a:cubicBezTo>
                  <a:cubicBezTo>
                    <a:pt x="20" y="35"/>
                    <a:pt x="20" y="35"/>
                    <a:pt x="19" y="35"/>
                  </a:cubicBezTo>
                  <a:cubicBezTo>
                    <a:pt x="19" y="35"/>
                    <a:pt x="19" y="35"/>
                    <a:pt x="19" y="35"/>
                  </a:cubicBezTo>
                  <a:cubicBezTo>
                    <a:pt x="18" y="35"/>
                    <a:pt x="18" y="35"/>
                    <a:pt x="18" y="35"/>
                  </a:cubicBezTo>
                  <a:cubicBezTo>
                    <a:pt x="17" y="35"/>
                    <a:pt x="17" y="35"/>
                    <a:pt x="17" y="35"/>
                  </a:cubicBezTo>
                  <a:cubicBezTo>
                    <a:pt x="16" y="35"/>
                    <a:pt x="15" y="35"/>
                    <a:pt x="15" y="35"/>
                  </a:cubicBezTo>
                  <a:cubicBezTo>
                    <a:pt x="15" y="35"/>
                    <a:pt x="15" y="35"/>
                    <a:pt x="15" y="35"/>
                  </a:cubicBezTo>
                  <a:cubicBezTo>
                    <a:pt x="15" y="35"/>
                    <a:pt x="14" y="35"/>
                    <a:pt x="14" y="35"/>
                  </a:cubicBezTo>
                  <a:cubicBezTo>
                    <a:pt x="14" y="34"/>
                    <a:pt x="15" y="32"/>
                    <a:pt x="16" y="31"/>
                  </a:cubicBezTo>
                  <a:cubicBezTo>
                    <a:pt x="16" y="30"/>
                    <a:pt x="16" y="30"/>
                    <a:pt x="15" y="30"/>
                  </a:cubicBezTo>
                  <a:cubicBezTo>
                    <a:pt x="15" y="30"/>
                    <a:pt x="15" y="30"/>
                    <a:pt x="15" y="30"/>
                  </a:cubicBezTo>
                  <a:cubicBezTo>
                    <a:pt x="15" y="30"/>
                    <a:pt x="15" y="30"/>
                    <a:pt x="15" y="30"/>
                  </a:cubicBezTo>
                  <a:cubicBezTo>
                    <a:pt x="15" y="29"/>
                    <a:pt x="15" y="29"/>
                    <a:pt x="16" y="29"/>
                  </a:cubicBezTo>
                  <a:cubicBezTo>
                    <a:pt x="17" y="28"/>
                    <a:pt x="17" y="28"/>
                    <a:pt x="17" y="28"/>
                  </a:cubicBezTo>
                  <a:cubicBezTo>
                    <a:pt x="18" y="28"/>
                    <a:pt x="18" y="29"/>
                    <a:pt x="19" y="29"/>
                  </a:cubicBezTo>
                  <a:cubicBezTo>
                    <a:pt x="20" y="30"/>
                    <a:pt x="20" y="30"/>
                    <a:pt x="21" y="30"/>
                  </a:cubicBezTo>
                  <a:cubicBezTo>
                    <a:pt x="21" y="30"/>
                    <a:pt x="22" y="29"/>
                    <a:pt x="22" y="29"/>
                  </a:cubicBezTo>
                  <a:cubicBezTo>
                    <a:pt x="22" y="28"/>
                    <a:pt x="22" y="28"/>
                    <a:pt x="21" y="27"/>
                  </a:cubicBezTo>
                  <a:cubicBezTo>
                    <a:pt x="20" y="26"/>
                    <a:pt x="20" y="25"/>
                    <a:pt x="20" y="24"/>
                  </a:cubicBezTo>
                  <a:cubicBezTo>
                    <a:pt x="20" y="23"/>
                    <a:pt x="20" y="23"/>
                    <a:pt x="21" y="22"/>
                  </a:cubicBezTo>
                  <a:cubicBezTo>
                    <a:pt x="21" y="22"/>
                    <a:pt x="21" y="22"/>
                    <a:pt x="21" y="21"/>
                  </a:cubicBezTo>
                  <a:cubicBezTo>
                    <a:pt x="21" y="21"/>
                    <a:pt x="21" y="21"/>
                    <a:pt x="20" y="21"/>
                  </a:cubicBezTo>
                  <a:cubicBezTo>
                    <a:pt x="20" y="21"/>
                    <a:pt x="19" y="21"/>
                    <a:pt x="19" y="22"/>
                  </a:cubicBezTo>
                  <a:cubicBezTo>
                    <a:pt x="18" y="22"/>
                    <a:pt x="17" y="22"/>
                    <a:pt x="17" y="23"/>
                  </a:cubicBezTo>
                  <a:cubicBezTo>
                    <a:pt x="17" y="23"/>
                    <a:pt x="17" y="23"/>
                    <a:pt x="17" y="23"/>
                  </a:cubicBezTo>
                  <a:cubicBezTo>
                    <a:pt x="18" y="23"/>
                    <a:pt x="18" y="23"/>
                    <a:pt x="18" y="23"/>
                  </a:cubicBezTo>
                  <a:cubicBezTo>
                    <a:pt x="18" y="23"/>
                    <a:pt x="18" y="23"/>
                    <a:pt x="18" y="23"/>
                  </a:cubicBezTo>
                  <a:cubicBezTo>
                    <a:pt x="18" y="23"/>
                    <a:pt x="18" y="24"/>
                    <a:pt x="18" y="24"/>
                  </a:cubicBezTo>
                  <a:cubicBezTo>
                    <a:pt x="18" y="24"/>
                    <a:pt x="17" y="24"/>
                    <a:pt x="17" y="25"/>
                  </a:cubicBezTo>
                  <a:cubicBezTo>
                    <a:pt x="16" y="25"/>
                    <a:pt x="16" y="26"/>
                    <a:pt x="15" y="26"/>
                  </a:cubicBezTo>
                  <a:cubicBezTo>
                    <a:pt x="15" y="26"/>
                    <a:pt x="15" y="26"/>
                    <a:pt x="15" y="26"/>
                  </a:cubicBezTo>
                  <a:cubicBezTo>
                    <a:pt x="15" y="27"/>
                    <a:pt x="15" y="27"/>
                    <a:pt x="15" y="27"/>
                  </a:cubicBezTo>
                  <a:cubicBezTo>
                    <a:pt x="15" y="27"/>
                    <a:pt x="14" y="28"/>
                    <a:pt x="13" y="28"/>
                  </a:cubicBezTo>
                  <a:cubicBezTo>
                    <a:pt x="13" y="29"/>
                    <a:pt x="13" y="29"/>
                    <a:pt x="13" y="29"/>
                  </a:cubicBezTo>
                  <a:cubicBezTo>
                    <a:pt x="13" y="29"/>
                    <a:pt x="13" y="29"/>
                    <a:pt x="13" y="29"/>
                  </a:cubicBezTo>
                  <a:cubicBezTo>
                    <a:pt x="12" y="30"/>
                    <a:pt x="12" y="31"/>
                    <a:pt x="11" y="31"/>
                  </a:cubicBezTo>
                  <a:cubicBezTo>
                    <a:pt x="10" y="32"/>
                    <a:pt x="10" y="32"/>
                    <a:pt x="10" y="32"/>
                  </a:cubicBezTo>
                  <a:cubicBezTo>
                    <a:pt x="10" y="32"/>
                    <a:pt x="10" y="33"/>
                    <a:pt x="9" y="34"/>
                  </a:cubicBezTo>
                  <a:cubicBezTo>
                    <a:pt x="9" y="35"/>
                    <a:pt x="9" y="35"/>
                    <a:pt x="9" y="35"/>
                  </a:cubicBezTo>
                  <a:cubicBezTo>
                    <a:pt x="9" y="35"/>
                    <a:pt x="9" y="35"/>
                    <a:pt x="9" y="35"/>
                  </a:cubicBezTo>
                  <a:cubicBezTo>
                    <a:pt x="8" y="34"/>
                    <a:pt x="7" y="34"/>
                    <a:pt x="7" y="34"/>
                  </a:cubicBezTo>
                  <a:cubicBezTo>
                    <a:pt x="7" y="34"/>
                    <a:pt x="7" y="34"/>
                    <a:pt x="7" y="34"/>
                  </a:cubicBezTo>
                  <a:cubicBezTo>
                    <a:pt x="6" y="34"/>
                    <a:pt x="6" y="34"/>
                    <a:pt x="6" y="34"/>
                  </a:cubicBezTo>
                  <a:cubicBezTo>
                    <a:pt x="4" y="35"/>
                    <a:pt x="4" y="35"/>
                    <a:pt x="4" y="35"/>
                  </a:cubicBezTo>
                  <a:cubicBezTo>
                    <a:pt x="3" y="35"/>
                    <a:pt x="3" y="35"/>
                    <a:pt x="3" y="36"/>
                  </a:cubicBezTo>
                  <a:cubicBezTo>
                    <a:pt x="2" y="36"/>
                    <a:pt x="2" y="36"/>
                    <a:pt x="2" y="36"/>
                  </a:cubicBezTo>
                  <a:cubicBezTo>
                    <a:pt x="2" y="36"/>
                    <a:pt x="2" y="36"/>
                    <a:pt x="2" y="36"/>
                  </a:cubicBezTo>
                  <a:cubicBezTo>
                    <a:pt x="2" y="35"/>
                    <a:pt x="2" y="35"/>
                    <a:pt x="2" y="35"/>
                  </a:cubicBezTo>
                  <a:cubicBezTo>
                    <a:pt x="2" y="35"/>
                    <a:pt x="2" y="35"/>
                    <a:pt x="2" y="34"/>
                  </a:cubicBezTo>
                  <a:cubicBezTo>
                    <a:pt x="2" y="33"/>
                    <a:pt x="3" y="33"/>
                    <a:pt x="3" y="32"/>
                  </a:cubicBezTo>
                  <a:cubicBezTo>
                    <a:pt x="4" y="31"/>
                    <a:pt x="4" y="31"/>
                    <a:pt x="4" y="31"/>
                  </a:cubicBezTo>
                  <a:cubicBezTo>
                    <a:pt x="4" y="31"/>
                    <a:pt x="4" y="31"/>
                    <a:pt x="4" y="30"/>
                  </a:cubicBezTo>
                  <a:cubicBezTo>
                    <a:pt x="4" y="30"/>
                    <a:pt x="3" y="29"/>
                    <a:pt x="2" y="29"/>
                  </a:cubicBezTo>
                  <a:cubicBezTo>
                    <a:pt x="2" y="29"/>
                    <a:pt x="2" y="29"/>
                    <a:pt x="2" y="29"/>
                  </a:cubicBezTo>
                  <a:cubicBezTo>
                    <a:pt x="2" y="28"/>
                    <a:pt x="2" y="28"/>
                    <a:pt x="2" y="28"/>
                  </a:cubicBezTo>
                  <a:cubicBezTo>
                    <a:pt x="3" y="27"/>
                    <a:pt x="4" y="27"/>
                    <a:pt x="4" y="27"/>
                  </a:cubicBezTo>
                  <a:cubicBezTo>
                    <a:pt x="5" y="27"/>
                    <a:pt x="5" y="27"/>
                    <a:pt x="6" y="27"/>
                  </a:cubicBezTo>
                  <a:cubicBezTo>
                    <a:pt x="7" y="28"/>
                    <a:pt x="7" y="28"/>
                    <a:pt x="7" y="28"/>
                  </a:cubicBezTo>
                  <a:cubicBezTo>
                    <a:pt x="7" y="28"/>
                    <a:pt x="7" y="28"/>
                    <a:pt x="7" y="28"/>
                  </a:cubicBezTo>
                  <a:cubicBezTo>
                    <a:pt x="8" y="28"/>
                    <a:pt x="9" y="27"/>
                    <a:pt x="10" y="25"/>
                  </a:cubicBezTo>
                  <a:cubicBezTo>
                    <a:pt x="10" y="25"/>
                    <a:pt x="11" y="24"/>
                    <a:pt x="11" y="24"/>
                  </a:cubicBezTo>
                  <a:cubicBezTo>
                    <a:pt x="11" y="23"/>
                    <a:pt x="10" y="22"/>
                    <a:pt x="9" y="22"/>
                  </a:cubicBezTo>
                  <a:cubicBezTo>
                    <a:pt x="9" y="22"/>
                    <a:pt x="8" y="23"/>
                    <a:pt x="8" y="23"/>
                  </a:cubicBezTo>
                  <a:cubicBezTo>
                    <a:pt x="8" y="23"/>
                    <a:pt x="7" y="24"/>
                    <a:pt x="7" y="24"/>
                  </a:cubicBezTo>
                  <a:cubicBezTo>
                    <a:pt x="7" y="24"/>
                    <a:pt x="7" y="24"/>
                    <a:pt x="7" y="24"/>
                  </a:cubicBezTo>
                  <a:cubicBezTo>
                    <a:pt x="7" y="25"/>
                    <a:pt x="7" y="25"/>
                    <a:pt x="7" y="25"/>
                  </a:cubicBezTo>
                  <a:cubicBezTo>
                    <a:pt x="7" y="25"/>
                    <a:pt x="7" y="25"/>
                    <a:pt x="7" y="25"/>
                  </a:cubicBezTo>
                  <a:cubicBezTo>
                    <a:pt x="7" y="25"/>
                    <a:pt x="7" y="25"/>
                    <a:pt x="6" y="24"/>
                  </a:cubicBezTo>
                  <a:cubicBezTo>
                    <a:pt x="6" y="24"/>
                    <a:pt x="5" y="23"/>
                    <a:pt x="5" y="23"/>
                  </a:cubicBezTo>
                  <a:cubicBezTo>
                    <a:pt x="4" y="22"/>
                    <a:pt x="4" y="21"/>
                    <a:pt x="4" y="20"/>
                  </a:cubicBezTo>
                  <a:cubicBezTo>
                    <a:pt x="3" y="18"/>
                    <a:pt x="2" y="18"/>
                    <a:pt x="2" y="17"/>
                  </a:cubicBezTo>
                  <a:cubicBezTo>
                    <a:pt x="2" y="16"/>
                    <a:pt x="2" y="16"/>
                    <a:pt x="2" y="16"/>
                  </a:cubicBezTo>
                  <a:cubicBezTo>
                    <a:pt x="2" y="15"/>
                    <a:pt x="1" y="15"/>
                    <a:pt x="1" y="14"/>
                  </a:cubicBezTo>
                  <a:cubicBezTo>
                    <a:pt x="1" y="13"/>
                    <a:pt x="1" y="13"/>
                    <a:pt x="2" y="13"/>
                  </a:cubicBezTo>
                  <a:cubicBezTo>
                    <a:pt x="1" y="12"/>
                    <a:pt x="1" y="12"/>
                    <a:pt x="1" y="11"/>
                  </a:cubicBezTo>
                  <a:cubicBezTo>
                    <a:pt x="1" y="11"/>
                    <a:pt x="1" y="11"/>
                    <a:pt x="1" y="11"/>
                  </a:cubicBezTo>
                  <a:cubicBezTo>
                    <a:pt x="1" y="10"/>
                    <a:pt x="0" y="10"/>
                    <a:pt x="0" y="9"/>
                  </a:cubicBezTo>
                  <a:cubicBezTo>
                    <a:pt x="0" y="9"/>
                    <a:pt x="0" y="9"/>
                    <a:pt x="0" y="9"/>
                  </a:cubicBezTo>
                  <a:cubicBezTo>
                    <a:pt x="0" y="8"/>
                    <a:pt x="0" y="8"/>
                    <a:pt x="1" y="8"/>
                  </a:cubicBezTo>
                  <a:cubicBezTo>
                    <a:pt x="1" y="8"/>
                    <a:pt x="1" y="8"/>
                    <a:pt x="1" y="8"/>
                  </a:cubicBezTo>
                  <a:cubicBezTo>
                    <a:pt x="1" y="8"/>
                    <a:pt x="1" y="7"/>
                    <a:pt x="1" y="7"/>
                  </a:cubicBezTo>
                  <a:cubicBezTo>
                    <a:pt x="1" y="7"/>
                    <a:pt x="1" y="7"/>
                    <a:pt x="1" y="6"/>
                  </a:cubicBezTo>
                  <a:cubicBezTo>
                    <a:pt x="2" y="5"/>
                    <a:pt x="2" y="5"/>
                    <a:pt x="2" y="5"/>
                  </a:cubicBezTo>
                  <a:cubicBezTo>
                    <a:pt x="2" y="5"/>
                    <a:pt x="2" y="4"/>
                    <a:pt x="2" y="4"/>
                  </a:cubicBezTo>
                  <a:cubicBezTo>
                    <a:pt x="2" y="4"/>
                    <a:pt x="2" y="3"/>
                    <a:pt x="2" y="3"/>
                  </a:cubicBezTo>
                  <a:cubicBezTo>
                    <a:pt x="1" y="3"/>
                    <a:pt x="1" y="2"/>
                    <a:pt x="1" y="2"/>
                  </a:cubicBezTo>
                  <a:cubicBezTo>
                    <a:pt x="1" y="2"/>
                    <a:pt x="1" y="2"/>
                    <a:pt x="1" y="2"/>
                  </a:cubicBezTo>
                  <a:cubicBezTo>
                    <a:pt x="1" y="2"/>
                    <a:pt x="1" y="1"/>
                    <a:pt x="1" y="1"/>
                  </a:cubicBezTo>
                  <a:cubicBezTo>
                    <a:pt x="1" y="1"/>
                    <a:pt x="1" y="2"/>
                    <a:pt x="2" y="2"/>
                  </a:cubicBezTo>
                  <a:cubicBezTo>
                    <a:pt x="3" y="2"/>
                    <a:pt x="4" y="3"/>
                    <a:pt x="5" y="4"/>
                  </a:cubicBezTo>
                  <a:cubicBezTo>
                    <a:pt x="6" y="5"/>
                    <a:pt x="6" y="6"/>
                    <a:pt x="6" y="8"/>
                  </a:cubicBezTo>
                  <a:cubicBezTo>
                    <a:pt x="7" y="9"/>
                    <a:pt x="8" y="9"/>
                    <a:pt x="8" y="10"/>
                  </a:cubicBezTo>
                  <a:cubicBezTo>
                    <a:pt x="8" y="11"/>
                    <a:pt x="7" y="12"/>
                    <a:pt x="7" y="12"/>
                  </a:cubicBezTo>
                  <a:cubicBezTo>
                    <a:pt x="6" y="13"/>
                    <a:pt x="6" y="13"/>
                    <a:pt x="6" y="13"/>
                  </a:cubicBezTo>
                  <a:cubicBezTo>
                    <a:pt x="6" y="14"/>
                    <a:pt x="6" y="14"/>
                    <a:pt x="6" y="15"/>
                  </a:cubicBezTo>
                  <a:cubicBezTo>
                    <a:pt x="6" y="15"/>
                    <a:pt x="6" y="16"/>
                    <a:pt x="7" y="17"/>
                  </a:cubicBezTo>
                  <a:cubicBezTo>
                    <a:pt x="7" y="18"/>
                    <a:pt x="8" y="18"/>
                    <a:pt x="8" y="18"/>
                  </a:cubicBezTo>
                  <a:cubicBezTo>
                    <a:pt x="9" y="18"/>
                    <a:pt x="10" y="16"/>
                    <a:pt x="10" y="15"/>
                  </a:cubicBezTo>
                  <a:cubicBezTo>
                    <a:pt x="10" y="14"/>
                    <a:pt x="10" y="14"/>
                    <a:pt x="10" y="14"/>
                  </a:cubicBezTo>
                  <a:cubicBezTo>
                    <a:pt x="10" y="13"/>
                    <a:pt x="10" y="13"/>
                    <a:pt x="10" y="13"/>
                  </a:cubicBezTo>
                  <a:cubicBezTo>
                    <a:pt x="10" y="13"/>
                    <a:pt x="10" y="13"/>
                    <a:pt x="10" y="13"/>
                  </a:cubicBezTo>
                  <a:cubicBezTo>
                    <a:pt x="10" y="12"/>
                    <a:pt x="10" y="12"/>
                    <a:pt x="10" y="12"/>
                  </a:cubicBezTo>
                  <a:cubicBezTo>
                    <a:pt x="10" y="11"/>
                    <a:pt x="10" y="11"/>
                    <a:pt x="10" y="11"/>
                  </a:cubicBezTo>
                  <a:cubicBezTo>
                    <a:pt x="10" y="10"/>
                    <a:pt x="10" y="10"/>
                    <a:pt x="10" y="10"/>
                  </a:cubicBezTo>
                  <a:cubicBezTo>
                    <a:pt x="10" y="10"/>
                    <a:pt x="10" y="10"/>
                    <a:pt x="9" y="9"/>
                  </a:cubicBezTo>
                  <a:cubicBezTo>
                    <a:pt x="8" y="7"/>
                    <a:pt x="7" y="6"/>
                    <a:pt x="7" y="5"/>
                  </a:cubicBezTo>
                  <a:cubicBezTo>
                    <a:pt x="7" y="5"/>
                    <a:pt x="8" y="4"/>
                    <a:pt x="9" y="4"/>
                  </a:cubicBezTo>
                  <a:cubicBezTo>
                    <a:pt x="9" y="4"/>
                    <a:pt x="9" y="4"/>
                    <a:pt x="10" y="4"/>
                  </a:cubicBezTo>
                  <a:cubicBezTo>
                    <a:pt x="10" y="3"/>
                    <a:pt x="10" y="3"/>
                    <a:pt x="10" y="3"/>
                  </a:cubicBezTo>
                  <a:cubicBezTo>
                    <a:pt x="10" y="3"/>
                    <a:pt x="10" y="3"/>
                    <a:pt x="10" y="3"/>
                  </a:cubicBezTo>
                  <a:cubicBezTo>
                    <a:pt x="10" y="2"/>
                    <a:pt x="10" y="2"/>
                    <a:pt x="10" y="2"/>
                  </a:cubicBezTo>
                  <a:cubicBezTo>
                    <a:pt x="10" y="1"/>
                    <a:pt x="10" y="1"/>
                    <a:pt x="10" y="1"/>
                  </a:cubicBezTo>
                  <a:cubicBezTo>
                    <a:pt x="11" y="1"/>
                    <a:pt x="11" y="1"/>
                    <a:pt x="11" y="1"/>
                  </a:cubicBezTo>
                  <a:cubicBezTo>
                    <a:pt x="11" y="2"/>
                    <a:pt x="11" y="2"/>
                    <a:pt x="11" y="2"/>
                  </a:cubicBezTo>
                  <a:cubicBezTo>
                    <a:pt x="12" y="2"/>
                    <a:pt x="12" y="2"/>
                    <a:pt x="12" y="2"/>
                  </a:cubicBezTo>
                  <a:cubicBezTo>
                    <a:pt x="12" y="2"/>
                    <a:pt x="12" y="2"/>
                    <a:pt x="12" y="2"/>
                  </a:cubicBezTo>
                  <a:cubicBezTo>
                    <a:pt x="12" y="2"/>
                    <a:pt x="12" y="2"/>
                    <a:pt x="13" y="1"/>
                  </a:cubicBezTo>
                  <a:cubicBezTo>
                    <a:pt x="13" y="1"/>
                    <a:pt x="13" y="1"/>
                    <a:pt x="13" y="1"/>
                  </a:cubicBezTo>
                  <a:cubicBezTo>
                    <a:pt x="13" y="0"/>
                    <a:pt x="13" y="0"/>
                    <a:pt x="13" y="0"/>
                  </a:cubicBezTo>
                  <a:cubicBezTo>
                    <a:pt x="14" y="0"/>
                    <a:pt x="14" y="0"/>
                    <a:pt x="14" y="0"/>
                  </a:cubicBezTo>
                  <a:cubicBezTo>
                    <a:pt x="14" y="0"/>
                    <a:pt x="14" y="0"/>
                    <a:pt x="14" y="0"/>
                  </a:cubicBezTo>
                  <a:cubicBezTo>
                    <a:pt x="14" y="0"/>
                    <a:pt x="14" y="0"/>
                    <a:pt x="14" y="0"/>
                  </a:cubicBezTo>
                  <a:cubicBezTo>
                    <a:pt x="14" y="0"/>
                    <a:pt x="14" y="0"/>
                    <a:pt x="14" y="1"/>
                  </a:cubicBezTo>
                  <a:cubicBezTo>
                    <a:pt x="15" y="1"/>
                    <a:pt x="15" y="1"/>
                    <a:pt x="15" y="1"/>
                  </a:cubicBezTo>
                  <a:cubicBezTo>
                    <a:pt x="15" y="1"/>
                    <a:pt x="16" y="2"/>
                    <a:pt x="16" y="2"/>
                  </a:cubicBezTo>
                  <a:cubicBezTo>
                    <a:pt x="16" y="2"/>
                    <a:pt x="16" y="2"/>
                    <a:pt x="16" y="2"/>
                  </a:cubicBezTo>
                  <a:cubicBezTo>
                    <a:pt x="17" y="1"/>
                    <a:pt x="17" y="1"/>
                    <a:pt x="17" y="1"/>
                  </a:cubicBezTo>
                  <a:cubicBezTo>
                    <a:pt x="17" y="1"/>
                    <a:pt x="17" y="1"/>
                    <a:pt x="17" y="1"/>
                  </a:cubicBezTo>
                  <a:cubicBezTo>
                    <a:pt x="17" y="1"/>
                    <a:pt x="17" y="1"/>
                    <a:pt x="17" y="1"/>
                  </a:cubicBezTo>
                  <a:cubicBezTo>
                    <a:pt x="17" y="2"/>
                    <a:pt x="18" y="2"/>
                    <a:pt x="18" y="2"/>
                  </a:cubicBezTo>
                  <a:cubicBezTo>
                    <a:pt x="18" y="3"/>
                    <a:pt x="18" y="3"/>
                    <a:pt x="18" y="3"/>
                  </a:cubicBezTo>
                  <a:cubicBezTo>
                    <a:pt x="18" y="4"/>
                    <a:pt x="18" y="4"/>
                    <a:pt x="18" y="4"/>
                  </a:cubicBezTo>
                  <a:cubicBezTo>
                    <a:pt x="18" y="4"/>
                    <a:pt x="18" y="4"/>
                    <a:pt x="18" y="4"/>
                  </a:cubicBezTo>
                  <a:cubicBezTo>
                    <a:pt x="19" y="4"/>
                    <a:pt x="20" y="5"/>
                    <a:pt x="20" y="6"/>
                  </a:cubicBezTo>
                  <a:cubicBezTo>
                    <a:pt x="20" y="7"/>
                    <a:pt x="19" y="8"/>
                    <a:pt x="18" y="9"/>
                  </a:cubicBezTo>
                  <a:cubicBezTo>
                    <a:pt x="18" y="10"/>
                    <a:pt x="18" y="10"/>
                    <a:pt x="18" y="10"/>
                  </a:cubicBezTo>
                  <a:cubicBezTo>
                    <a:pt x="18" y="13"/>
                    <a:pt x="20" y="14"/>
                    <a:pt x="23" y="14"/>
                  </a:cubicBezTo>
                  <a:cubicBezTo>
                    <a:pt x="25" y="14"/>
                    <a:pt x="25" y="14"/>
                    <a:pt x="25" y="14"/>
                  </a:cubicBezTo>
                  <a:cubicBezTo>
                    <a:pt x="26" y="14"/>
                    <a:pt x="27" y="15"/>
                    <a:pt x="29" y="15"/>
                  </a:cubicBezTo>
                  <a:cubicBezTo>
                    <a:pt x="30" y="16"/>
                    <a:pt x="31" y="16"/>
                    <a:pt x="31" y="16"/>
                  </a:cubicBezTo>
                  <a:cubicBezTo>
                    <a:pt x="32" y="16"/>
                    <a:pt x="32" y="16"/>
                    <a:pt x="32" y="15"/>
                  </a:cubicBezTo>
                  <a:cubicBezTo>
                    <a:pt x="32" y="15"/>
                    <a:pt x="31" y="14"/>
                    <a:pt x="28" y="14"/>
                  </a:cubicBezTo>
                  <a:cubicBezTo>
                    <a:pt x="23" y="12"/>
                    <a:pt x="20" y="10"/>
                    <a:pt x="20" y="6"/>
                  </a:cubicBezTo>
                  <a:cubicBezTo>
                    <a:pt x="20" y="3"/>
                    <a:pt x="23" y="1"/>
                    <a:pt x="26" y="1"/>
                  </a:cubicBezTo>
                  <a:cubicBezTo>
                    <a:pt x="27" y="1"/>
                    <a:pt x="28" y="1"/>
                    <a:pt x="29" y="1"/>
                  </a:cubicBezTo>
                  <a:cubicBezTo>
                    <a:pt x="31" y="2"/>
                    <a:pt x="31" y="2"/>
                    <a:pt x="31" y="2"/>
                  </a:cubicBezTo>
                  <a:cubicBezTo>
                    <a:pt x="31" y="2"/>
                    <a:pt x="31" y="2"/>
                    <a:pt x="31" y="2"/>
                  </a:cubicBezTo>
                  <a:cubicBezTo>
                    <a:pt x="32" y="2"/>
                    <a:pt x="32" y="2"/>
                    <a:pt x="32" y="1"/>
                  </a:cubicBezTo>
                  <a:cubicBezTo>
                    <a:pt x="32" y="0"/>
                    <a:pt x="32" y="0"/>
                    <a:pt x="32" y="0"/>
                  </a:cubicBezTo>
                  <a:cubicBezTo>
                    <a:pt x="33" y="0"/>
                    <a:pt x="34" y="1"/>
                    <a:pt x="34" y="2"/>
                  </a:cubicBezTo>
                  <a:cubicBezTo>
                    <a:pt x="35" y="2"/>
                    <a:pt x="35" y="3"/>
                    <a:pt x="35" y="4"/>
                  </a:cubicBezTo>
                  <a:cubicBezTo>
                    <a:pt x="35" y="5"/>
                    <a:pt x="35" y="5"/>
                    <a:pt x="34" y="6"/>
                  </a:cubicBezTo>
                  <a:cubicBezTo>
                    <a:pt x="33" y="7"/>
                    <a:pt x="32" y="7"/>
                    <a:pt x="31" y="7"/>
                  </a:cubicBezTo>
                  <a:cubicBezTo>
                    <a:pt x="30" y="7"/>
                    <a:pt x="28" y="7"/>
                    <a:pt x="26" y="5"/>
                  </a:cubicBezTo>
                  <a:cubicBezTo>
                    <a:pt x="25" y="5"/>
                    <a:pt x="25" y="5"/>
                    <a:pt x="24" y="5"/>
                  </a:cubicBezTo>
                  <a:cubicBezTo>
                    <a:pt x="24" y="5"/>
                    <a:pt x="23" y="5"/>
                    <a:pt x="23" y="6"/>
                  </a:cubicBezTo>
                  <a:cubicBezTo>
                    <a:pt x="23" y="6"/>
                    <a:pt x="24" y="7"/>
                    <a:pt x="25" y="7"/>
                  </a:cubicBezTo>
                  <a:cubicBezTo>
                    <a:pt x="26" y="7"/>
                    <a:pt x="27" y="8"/>
                    <a:pt x="27" y="8"/>
                  </a:cubicBezTo>
                  <a:cubicBezTo>
                    <a:pt x="29" y="9"/>
                    <a:pt x="30" y="9"/>
                    <a:pt x="31" y="10"/>
                  </a:cubicBezTo>
                  <a:cubicBezTo>
                    <a:pt x="34" y="11"/>
                    <a:pt x="36" y="13"/>
                    <a:pt x="36" y="15"/>
                  </a:cubicBezTo>
                  <a:cubicBezTo>
                    <a:pt x="36" y="17"/>
                    <a:pt x="34" y="19"/>
                    <a:pt x="32" y="19"/>
                  </a:cubicBezTo>
                  <a:cubicBezTo>
                    <a:pt x="31" y="19"/>
                    <a:pt x="31" y="19"/>
                    <a:pt x="30"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73">
              <a:extLst>
                <a:ext uri="{FF2B5EF4-FFF2-40B4-BE49-F238E27FC236}">
                  <a16:creationId xmlns:a16="http://schemas.microsoft.com/office/drawing/2014/main" id="{604C8D79-ACA7-4D2C-941A-5F590DA3C720}"/>
                </a:ext>
              </a:extLst>
            </p:cNvPr>
            <p:cNvSpPr>
              <a:spLocks/>
            </p:cNvSpPr>
            <p:nvPr userDrawn="1"/>
          </p:nvSpPr>
          <p:spPr bwMode="auto">
            <a:xfrm>
              <a:off x="351" y="108"/>
              <a:ext cx="64" cy="69"/>
            </a:xfrm>
            <a:custGeom>
              <a:avLst/>
              <a:gdLst>
                <a:gd name="T0" fmla="*/ 30 w 31"/>
                <a:gd name="T1" fmla="*/ 30 h 33"/>
                <a:gd name="T2" fmla="*/ 30 w 31"/>
                <a:gd name="T3" fmla="*/ 28 h 33"/>
                <a:gd name="T4" fmla="*/ 30 w 31"/>
                <a:gd name="T5" fmla="*/ 25 h 33"/>
                <a:gd name="T6" fmla="*/ 31 w 31"/>
                <a:gd name="T7" fmla="*/ 25 h 33"/>
                <a:gd name="T8" fmla="*/ 30 w 31"/>
                <a:gd name="T9" fmla="*/ 23 h 33"/>
                <a:gd name="T10" fmla="*/ 24 w 31"/>
                <a:gd name="T11" fmla="*/ 16 h 33"/>
                <a:gd name="T12" fmla="*/ 29 w 31"/>
                <a:gd name="T13" fmla="*/ 17 h 33"/>
                <a:gd name="T14" fmla="*/ 29 w 31"/>
                <a:gd name="T15" fmla="*/ 11 h 33"/>
                <a:gd name="T16" fmla="*/ 25 w 31"/>
                <a:gd name="T17" fmla="*/ 9 h 33"/>
                <a:gd name="T18" fmla="*/ 25 w 31"/>
                <a:gd name="T19" fmla="*/ 10 h 33"/>
                <a:gd name="T20" fmla="*/ 21 w 31"/>
                <a:gd name="T21" fmla="*/ 7 h 33"/>
                <a:gd name="T22" fmla="*/ 21 w 31"/>
                <a:gd name="T23" fmla="*/ 8 h 33"/>
                <a:gd name="T24" fmla="*/ 26 w 31"/>
                <a:gd name="T25" fmla="*/ 4 h 33"/>
                <a:gd name="T26" fmla="*/ 29 w 31"/>
                <a:gd name="T27" fmla="*/ 4 h 33"/>
                <a:gd name="T28" fmla="*/ 24 w 31"/>
                <a:gd name="T29" fmla="*/ 2 h 33"/>
                <a:gd name="T30" fmla="*/ 31 w 31"/>
                <a:gd name="T31" fmla="*/ 1 h 33"/>
                <a:gd name="T32" fmla="*/ 29 w 31"/>
                <a:gd name="T33" fmla="*/ 2 h 33"/>
                <a:gd name="T34" fmla="*/ 25 w 31"/>
                <a:gd name="T35" fmla="*/ 11 h 33"/>
                <a:gd name="T36" fmla="*/ 21 w 31"/>
                <a:gd name="T37" fmla="*/ 14 h 33"/>
                <a:gd name="T38" fmla="*/ 12 w 31"/>
                <a:gd name="T39" fmla="*/ 18 h 33"/>
                <a:gd name="T40" fmla="*/ 8 w 31"/>
                <a:gd name="T41" fmla="*/ 16 h 33"/>
                <a:gd name="T42" fmla="*/ 9 w 31"/>
                <a:gd name="T43" fmla="*/ 14 h 33"/>
                <a:gd name="T44" fmla="*/ 10 w 31"/>
                <a:gd name="T45" fmla="*/ 17 h 33"/>
                <a:gd name="T46" fmla="*/ 13 w 31"/>
                <a:gd name="T47" fmla="*/ 16 h 33"/>
                <a:gd name="T48" fmla="*/ 13 w 31"/>
                <a:gd name="T49" fmla="*/ 14 h 33"/>
                <a:gd name="T50" fmla="*/ 15 w 31"/>
                <a:gd name="T51" fmla="*/ 14 h 33"/>
                <a:gd name="T52" fmla="*/ 13 w 31"/>
                <a:gd name="T53" fmla="*/ 12 h 33"/>
                <a:gd name="T54" fmla="*/ 14 w 31"/>
                <a:gd name="T55" fmla="*/ 6 h 33"/>
                <a:gd name="T56" fmla="*/ 15 w 31"/>
                <a:gd name="T57" fmla="*/ 7 h 33"/>
                <a:gd name="T58" fmla="*/ 14 w 31"/>
                <a:gd name="T59" fmla="*/ 3 h 33"/>
                <a:gd name="T60" fmla="*/ 14 w 31"/>
                <a:gd name="T61" fmla="*/ 1 h 33"/>
                <a:gd name="T62" fmla="*/ 12 w 31"/>
                <a:gd name="T63" fmla="*/ 2 h 33"/>
                <a:gd name="T64" fmla="*/ 10 w 31"/>
                <a:gd name="T65" fmla="*/ 1 h 33"/>
                <a:gd name="T66" fmla="*/ 9 w 31"/>
                <a:gd name="T67" fmla="*/ 3 h 33"/>
                <a:gd name="T68" fmla="*/ 7 w 31"/>
                <a:gd name="T69" fmla="*/ 3 h 33"/>
                <a:gd name="T70" fmla="*/ 5 w 31"/>
                <a:gd name="T71" fmla="*/ 5 h 33"/>
                <a:gd name="T72" fmla="*/ 7 w 31"/>
                <a:gd name="T73" fmla="*/ 6 h 33"/>
                <a:gd name="T74" fmla="*/ 8 w 31"/>
                <a:gd name="T75" fmla="*/ 10 h 33"/>
                <a:gd name="T76" fmla="*/ 8 w 31"/>
                <a:gd name="T77" fmla="*/ 12 h 33"/>
                <a:gd name="T78" fmla="*/ 9 w 31"/>
                <a:gd name="T79" fmla="*/ 22 h 33"/>
                <a:gd name="T80" fmla="*/ 3 w 31"/>
                <a:gd name="T81" fmla="*/ 31 h 33"/>
                <a:gd name="T82" fmla="*/ 5 w 31"/>
                <a:gd name="T83" fmla="*/ 30 h 33"/>
                <a:gd name="T84" fmla="*/ 6 w 31"/>
                <a:gd name="T85" fmla="*/ 31 h 33"/>
                <a:gd name="T86" fmla="*/ 7 w 31"/>
                <a:gd name="T87" fmla="*/ 27 h 33"/>
                <a:gd name="T88" fmla="*/ 9 w 31"/>
                <a:gd name="T89" fmla="*/ 26 h 33"/>
                <a:gd name="T90" fmla="*/ 10 w 31"/>
                <a:gd name="T91" fmla="*/ 26 h 33"/>
                <a:gd name="T92" fmla="*/ 12 w 31"/>
                <a:gd name="T93" fmla="*/ 23 h 33"/>
                <a:gd name="T94" fmla="*/ 13 w 31"/>
                <a:gd name="T95" fmla="*/ 22 h 33"/>
                <a:gd name="T96" fmla="*/ 14 w 31"/>
                <a:gd name="T97" fmla="*/ 19 h 33"/>
                <a:gd name="T98" fmla="*/ 17 w 31"/>
                <a:gd name="T99" fmla="*/ 18 h 33"/>
                <a:gd name="T100" fmla="*/ 19 w 31"/>
                <a:gd name="T101" fmla="*/ 17 h 33"/>
                <a:gd name="T102" fmla="*/ 20 w 31"/>
                <a:gd name="T103" fmla="*/ 18 h 33"/>
                <a:gd name="T104" fmla="*/ 26 w 31"/>
                <a:gd name="T105" fmla="*/ 33 h 33"/>
                <a:gd name="T106" fmla="*/ 28 w 31"/>
                <a:gd name="T107" fmla="*/ 32 h 33"/>
                <a:gd name="T108" fmla="*/ 30 w 31"/>
                <a:gd name="T109"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3">
                  <a:moveTo>
                    <a:pt x="31" y="33"/>
                  </a:moveTo>
                  <a:cubicBezTo>
                    <a:pt x="31" y="32"/>
                    <a:pt x="31" y="32"/>
                    <a:pt x="31" y="32"/>
                  </a:cubicBezTo>
                  <a:cubicBezTo>
                    <a:pt x="31" y="32"/>
                    <a:pt x="31" y="32"/>
                    <a:pt x="31" y="32"/>
                  </a:cubicBezTo>
                  <a:cubicBezTo>
                    <a:pt x="31" y="31"/>
                    <a:pt x="31" y="31"/>
                    <a:pt x="31" y="30"/>
                  </a:cubicBezTo>
                  <a:cubicBezTo>
                    <a:pt x="31" y="30"/>
                    <a:pt x="31" y="30"/>
                    <a:pt x="30" y="30"/>
                  </a:cubicBezTo>
                  <a:cubicBezTo>
                    <a:pt x="30" y="29"/>
                    <a:pt x="30" y="29"/>
                    <a:pt x="30" y="29"/>
                  </a:cubicBezTo>
                  <a:cubicBezTo>
                    <a:pt x="30" y="29"/>
                    <a:pt x="30" y="28"/>
                    <a:pt x="30" y="28"/>
                  </a:cubicBezTo>
                  <a:cubicBezTo>
                    <a:pt x="30" y="28"/>
                    <a:pt x="30" y="28"/>
                    <a:pt x="30" y="28"/>
                  </a:cubicBezTo>
                  <a:cubicBezTo>
                    <a:pt x="30" y="28"/>
                    <a:pt x="30" y="28"/>
                    <a:pt x="30" y="28"/>
                  </a:cubicBezTo>
                  <a:cubicBezTo>
                    <a:pt x="30" y="28"/>
                    <a:pt x="30" y="28"/>
                    <a:pt x="30" y="28"/>
                  </a:cubicBezTo>
                  <a:cubicBezTo>
                    <a:pt x="30" y="28"/>
                    <a:pt x="31" y="28"/>
                    <a:pt x="31" y="28"/>
                  </a:cubicBezTo>
                  <a:cubicBezTo>
                    <a:pt x="31" y="28"/>
                    <a:pt x="31" y="28"/>
                    <a:pt x="31" y="27"/>
                  </a:cubicBezTo>
                  <a:cubicBezTo>
                    <a:pt x="31" y="26"/>
                    <a:pt x="31" y="26"/>
                    <a:pt x="30" y="26"/>
                  </a:cubicBezTo>
                  <a:cubicBezTo>
                    <a:pt x="30" y="25"/>
                    <a:pt x="30" y="25"/>
                    <a:pt x="30" y="25"/>
                  </a:cubicBezTo>
                  <a:cubicBezTo>
                    <a:pt x="30" y="25"/>
                    <a:pt x="30" y="25"/>
                    <a:pt x="30" y="25"/>
                  </a:cubicBezTo>
                  <a:cubicBezTo>
                    <a:pt x="30" y="25"/>
                    <a:pt x="30" y="25"/>
                    <a:pt x="30" y="25"/>
                  </a:cubicBezTo>
                  <a:cubicBezTo>
                    <a:pt x="30" y="25"/>
                    <a:pt x="30" y="25"/>
                    <a:pt x="30" y="25"/>
                  </a:cubicBezTo>
                  <a:cubicBezTo>
                    <a:pt x="31" y="25"/>
                    <a:pt x="31" y="25"/>
                    <a:pt x="31" y="25"/>
                  </a:cubicBezTo>
                  <a:cubicBezTo>
                    <a:pt x="31" y="25"/>
                    <a:pt x="31" y="25"/>
                    <a:pt x="31" y="25"/>
                  </a:cubicBezTo>
                  <a:cubicBezTo>
                    <a:pt x="31" y="25"/>
                    <a:pt x="31" y="25"/>
                    <a:pt x="31" y="25"/>
                  </a:cubicBezTo>
                  <a:cubicBezTo>
                    <a:pt x="31" y="24"/>
                    <a:pt x="31" y="24"/>
                    <a:pt x="31" y="24"/>
                  </a:cubicBezTo>
                  <a:cubicBezTo>
                    <a:pt x="31" y="24"/>
                    <a:pt x="31" y="24"/>
                    <a:pt x="31" y="24"/>
                  </a:cubicBezTo>
                  <a:cubicBezTo>
                    <a:pt x="31" y="23"/>
                    <a:pt x="31" y="23"/>
                    <a:pt x="30" y="23"/>
                  </a:cubicBezTo>
                  <a:cubicBezTo>
                    <a:pt x="30" y="23"/>
                    <a:pt x="30" y="23"/>
                    <a:pt x="30" y="23"/>
                  </a:cubicBezTo>
                  <a:cubicBezTo>
                    <a:pt x="30" y="23"/>
                    <a:pt x="30" y="23"/>
                    <a:pt x="30" y="23"/>
                  </a:cubicBezTo>
                  <a:cubicBezTo>
                    <a:pt x="29" y="23"/>
                    <a:pt x="29" y="23"/>
                    <a:pt x="29" y="23"/>
                  </a:cubicBezTo>
                  <a:cubicBezTo>
                    <a:pt x="28" y="23"/>
                    <a:pt x="27" y="22"/>
                    <a:pt x="27" y="21"/>
                  </a:cubicBezTo>
                  <a:cubicBezTo>
                    <a:pt x="26" y="18"/>
                    <a:pt x="26" y="18"/>
                    <a:pt x="26" y="18"/>
                  </a:cubicBezTo>
                  <a:cubicBezTo>
                    <a:pt x="26" y="18"/>
                    <a:pt x="25" y="17"/>
                    <a:pt x="24" y="16"/>
                  </a:cubicBezTo>
                  <a:cubicBezTo>
                    <a:pt x="24" y="16"/>
                    <a:pt x="24" y="16"/>
                    <a:pt x="24" y="16"/>
                  </a:cubicBezTo>
                  <a:cubicBezTo>
                    <a:pt x="23" y="16"/>
                    <a:pt x="23" y="16"/>
                    <a:pt x="23" y="16"/>
                  </a:cubicBezTo>
                  <a:cubicBezTo>
                    <a:pt x="23" y="16"/>
                    <a:pt x="23" y="16"/>
                    <a:pt x="23" y="16"/>
                  </a:cubicBezTo>
                  <a:cubicBezTo>
                    <a:pt x="23" y="16"/>
                    <a:pt x="23" y="16"/>
                    <a:pt x="23" y="16"/>
                  </a:cubicBezTo>
                  <a:cubicBezTo>
                    <a:pt x="24" y="16"/>
                    <a:pt x="25" y="16"/>
                    <a:pt x="26" y="16"/>
                  </a:cubicBezTo>
                  <a:cubicBezTo>
                    <a:pt x="27" y="17"/>
                    <a:pt x="28" y="17"/>
                    <a:pt x="29" y="17"/>
                  </a:cubicBezTo>
                  <a:cubicBezTo>
                    <a:pt x="30" y="17"/>
                    <a:pt x="31" y="16"/>
                    <a:pt x="31" y="14"/>
                  </a:cubicBezTo>
                  <a:cubicBezTo>
                    <a:pt x="31" y="14"/>
                    <a:pt x="31" y="13"/>
                    <a:pt x="31" y="12"/>
                  </a:cubicBezTo>
                  <a:cubicBezTo>
                    <a:pt x="30" y="11"/>
                    <a:pt x="30" y="11"/>
                    <a:pt x="29" y="10"/>
                  </a:cubicBezTo>
                  <a:cubicBezTo>
                    <a:pt x="29" y="10"/>
                    <a:pt x="29" y="10"/>
                    <a:pt x="29" y="10"/>
                  </a:cubicBezTo>
                  <a:cubicBezTo>
                    <a:pt x="29" y="10"/>
                    <a:pt x="29" y="10"/>
                    <a:pt x="29" y="11"/>
                  </a:cubicBezTo>
                  <a:cubicBezTo>
                    <a:pt x="29" y="11"/>
                    <a:pt x="29" y="11"/>
                    <a:pt x="29" y="11"/>
                  </a:cubicBezTo>
                  <a:cubicBezTo>
                    <a:pt x="29" y="11"/>
                    <a:pt x="29" y="11"/>
                    <a:pt x="29" y="11"/>
                  </a:cubicBezTo>
                  <a:cubicBezTo>
                    <a:pt x="29" y="11"/>
                    <a:pt x="29" y="11"/>
                    <a:pt x="28" y="11"/>
                  </a:cubicBezTo>
                  <a:cubicBezTo>
                    <a:pt x="28" y="11"/>
                    <a:pt x="28" y="11"/>
                    <a:pt x="28" y="11"/>
                  </a:cubicBezTo>
                  <a:cubicBezTo>
                    <a:pt x="27" y="9"/>
                    <a:pt x="26" y="9"/>
                    <a:pt x="25" y="9"/>
                  </a:cubicBezTo>
                  <a:cubicBezTo>
                    <a:pt x="25" y="9"/>
                    <a:pt x="25" y="9"/>
                    <a:pt x="25" y="9"/>
                  </a:cubicBezTo>
                  <a:cubicBezTo>
                    <a:pt x="25" y="9"/>
                    <a:pt x="25" y="9"/>
                    <a:pt x="25" y="9"/>
                  </a:cubicBezTo>
                  <a:cubicBezTo>
                    <a:pt x="25" y="9"/>
                    <a:pt x="25" y="10"/>
                    <a:pt x="25" y="10"/>
                  </a:cubicBezTo>
                  <a:cubicBezTo>
                    <a:pt x="25" y="10"/>
                    <a:pt x="25" y="10"/>
                    <a:pt x="25" y="10"/>
                  </a:cubicBezTo>
                  <a:cubicBezTo>
                    <a:pt x="25" y="10"/>
                    <a:pt x="25" y="10"/>
                    <a:pt x="25" y="10"/>
                  </a:cubicBezTo>
                  <a:cubicBezTo>
                    <a:pt x="25" y="10"/>
                    <a:pt x="25" y="10"/>
                    <a:pt x="25" y="10"/>
                  </a:cubicBezTo>
                  <a:cubicBezTo>
                    <a:pt x="24" y="10"/>
                    <a:pt x="24" y="9"/>
                    <a:pt x="24" y="9"/>
                  </a:cubicBezTo>
                  <a:cubicBezTo>
                    <a:pt x="24" y="9"/>
                    <a:pt x="24" y="9"/>
                    <a:pt x="24" y="9"/>
                  </a:cubicBezTo>
                  <a:cubicBezTo>
                    <a:pt x="23" y="8"/>
                    <a:pt x="23" y="8"/>
                    <a:pt x="22" y="7"/>
                  </a:cubicBezTo>
                  <a:cubicBezTo>
                    <a:pt x="21" y="7"/>
                    <a:pt x="21" y="7"/>
                    <a:pt x="21" y="7"/>
                  </a:cubicBezTo>
                  <a:cubicBezTo>
                    <a:pt x="21" y="7"/>
                    <a:pt x="21" y="7"/>
                    <a:pt x="21" y="7"/>
                  </a:cubicBezTo>
                  <a:cubicBezTo>
                    <a:pt x="21" y="7"/>
                    <a:pt x="21" y="7"/>
                    <a:pt x="21" y="7"/>
                  </a:cubicBezTo>
                  <a:cubicBezTo>
                    <a:pt x="21" y="7"/>
                    <a:pt x="21" y="7"/>
                    <a:pt x="21" y="7"/>
                  </a:cubicBezTo>
                  <a:cubicBezTo>
                    <a:pt x="21" y="8"/>
                    <a:pt x="21" y="8"/>
                    <a:pt x="21" y="8"/>
                  </a:cubicBezTo>
                  <a:cubicBezTo>
                    <a:pt x="21" y="8"/>
                    <a:pt x="21" y="8"/>
                    <a:pt x="21" y="8"/>
                  </a:cubicBezTo>
                  <a:cubicBezTo>
                    <a:pt x="21" y="8"/>
                    <a:pt x="20" y="8"/>
                    <a:pt x="20" y="7"/>
                  </a:cubicBezTo>
                  <a:cubicBezTo>
                    <a:pt x="19" y="6"/>
                    <a:pt x="19" y="6"/>
                    <a:pt x="19" y="5"/>
                  </a:cubicBezTo>
                  <a:cubicBezTo>
                    <a:pt x="19" y="4"/>
                    <a:pt x="20" y="3"/>
                    <a:pt x="22" y="3"/>
                  </a:cubicBezTo>
                  <a:cubicBezTo>
                    <a:pt x="22" y="3"/>
                    <a:pt x="23" y="3"/>
                    <a:pt x="24" y="3"/>
                  </a:cubicBezTo>
                  <a:cubicBezTo>
                    <a:pt x="26" y="4"/>
                    <a:pt x="26" y="4"/>
                    <a:pt x="26" y="4"/>
                  </a:cubicBezTo>
                  <a:cubicBezTo>
                    <a:pt x="27" y="5"/>
                    <a:pt x="27" y="5"/>
                    <a:pt x="28" y="5"/>
                  </a:cubicBezTo>
                  <a:cubicBezTo>
                    <a:pt x="28" y="5"/>
                    <a:pt x="28" y="5"/>
                    <a:pt x="29" y="5"/>
                  </a:cubicBezTo>
                  <a:cubicBezTo>
                    <a:pt x="29" y="5"/>
                    <a:pt x="29" y="5"/>
                    <a:pt x="29" y="5"/>
                  </a:cubicBezTo>
                  <a:cubicBezTo>
                    <a:pt x="29" y="5"/>
                    <a:pt x="29" y="5"/>
                    <a:pt x="29" y="4"/>
                  </a:cubicBezTo>
                  <a:cubicBezTo>
                    <a:pt x="29" y="4"/>
                    <a:pt x="29" y="4"/>
                    <a:pt x="29" y="4"/>
                  </a:cubicBezTo>
                  <a:cubicBezTo>
                    <a:pt x="28" y="4"/>
                    <a:pt x="27" y="4"/>
                    <a:pt x="26" y="3"/>
                  </a:cubicBezTo>
                  <a:cubicBezTo>
                    <a:pt x="25" y="3"/>
                    <a:pt x="25" y="2"/>
                    <a:pt x="25" y="2"/>
                  </a:cubicBezTo>
                  <a:cubicBezTo>
                    <a:pt x="24" y="2"/>
                    <a:pt x="24" y="2"/>
                    <a:pt x="24" y="2"/>
                  </a:cubicBezTo>
                  <a:cubicBezTo>
                    <a:pt x="24" y="2"/>
                    <a:pt x="24" y="2"/>
                    <a:pt x="24" y="2"/>
                  </a:cubicBezTo>
                  <a:cubicBezTo>
                    <a:pt x="24" y="2"/>
                    <a:pt x="24" y="2"/>
                    <a:pt x="24" y="2"/>
                  </a:cubicBezTo>
                  <a:cubicBezTo>
                    <a:pt x="26" y="2"/>
                    <a:pt x="26" y="2"/>
                    <a:pt x="26" y="2"/>
                  </a:cubicBezTo>
                  <a:cubicBezTo>
                    <a:pt x="27" y="3"/>
                    <a:pt x="27" y="3"/>
                    <a:pt x="27" y="3"/>
                  </a:cubicBezTo>
                  <a:cubicBezTo>
                    <a:pt x="28" y="3"/>
                    <a:pt x="29" y="3"/>
                    <a:pt x="30" y="3"/>
                  </a:cubicBezTo>
                  <a:cubicBezTo>
                    <a:pt x="30" y="3"/>
                    <a:pt x="31" y="3"/>
                    <a:pt x="31" y="2"/>
                  </a:cubicBezTo>
                  <a:cubicBezTo>
                    <a:pt x="31" y="2"/>
                    <a:pt x="31" y="2"/>
                    <a:pt x="31" y="1"/>
                  </a:cubicBezTo>
                  <a:cubicBezTo>
                    <a:pt x="30" y="1"/>
                    <a:pt x="30" y="1"/>
                    <a:pt x="30" y="1"/>
                  </a:cubicBezTo>
                  <a:cubicBezTo>
                    <a:pt x="30" y="1"/>
                    <a:pt x="30" y="1"/>
                    <a:pt x="30" y="1"/>
                  </a:cubicBezTo>
                  <a:cubicBezTo>
                    <a:pt x="30" y="1"/>
                    <a:pt x="30" y="1"/>
                    <a:pt x="30" y="1"/>
                  </a:cubicBezTo>
                  <a:cubicBezTo>
                    <a:pt x="30" y="2"/>
                    <a:pt x="30" y="2"/>
                    <a:pt x="30" y="2"/>
                  </a:cubicBezTo>
                  <a:cubicBezTo>
                    <a:pt x="30" y="2"/>
                    <a:pt x="30" y="2"/>
                    <a:pt x="29" y="2"/>
                  </a:cubicBezTo>
                  <a:cubicBezTo>
                    <a:pt x="29" y="2"/>
                    <a:pt x="29" y="2"/>
                    <a:pt x="29" y="2"/>
                  </a:cubicBezTo>
                  <a:cubicBezTo>
                    <a:pt x="26" y="2"/>
                    <a:pt x="26" y="2"/>
                    <a:pt x="26" y="2"/>
                  </a:cubicBezTo>
                  <a:cubicBezTo>
                    <a:pt x="24" y="1"/>
                    <a:pt x="24" y="1"/>
                    <a:pt x="23" y="1"/>
                  </a:cubicBezTo>
                  <a:cubicBezTo>
                    <a:pt x="20" y="1"/>
                    <a:pt x="18" y="3"/>
                    <a:pt x="18" y="5"/>
                  </a:cubicBezTo>
                  <a:cubicBezTo>
                    <a:pt x="18" y="8"/>
                    <a:pt x="20" y="9"/>
                    <a:pt x="25" y="11"/>
                  </a:cubicBezTo>
                  <a:cubicBezTo>
                    <a:pt x="29" y="13"/>
                    <a:pt x="30" y="13"/>
                    <a:pt x="30" y="14"/>
                  </a:cubicBezTo>
                  <a:cubicBezTo>
                    <a:pt x="30" y="15"/>
                    <a:pt x="29" y="16"/>
                    <a:pt x="28" y="16"/>
                  </a:cubicBezTo>
                  <a:cubicBezTo>
                    <a:pt x="28" y="16"/>
                    <a:pt x="28" y="16"/>
                    <a:pt x="28" y="15"/>
                  </a:cubicBezTo>
                  <a:cubicBezTo>
                    <a:pt x="27" y="15"/>
                    <a:pt x="27" y="15"/>
                    <a:pt x="25" y="15"/>
                  </a:cubicBezTo>
                  <a:cubicBezTo>
                    <a:pt x="24" y="15"/>
                    <a:pt x="23" y="14"/>
                    <a:pt x="21" y="14"/>
                  </a:cubicBezTo>
                  <a:cubicBezTo>
                    <a:pt x="18" y="14"/>
                    <a:pt x="16" y="15"/>
                    <a:pt x="14" y="17"/>
                  </a:cubicBezTo>
                  <a:cubicBezTo>
                    <a:pt x="14" y="17"/>
                    <a:pt x="14" y="17"/>
                    <a:pt x="13" y="17"/>
                  </a:cubicBezTo>
                  <a:cubicBezTo>
                    <a:pt x="13" y="17"/>
                    <a:pt x="13" y="17"/>
                    <a:pt x="13" y="17"/>
                  </a:cubicBezTo>
                  <a:cubicBezTo>
                    <a:pt x="12" y="17"/>
                    <a:pt x="12" y="17"/>
                    <a:pt x="12" y="17"/>
                  </a:cubicBezTo>
                  <a:cubicBezTo>
                    <a:pt x="12" y="17"/>
                    <a:pt x="12" y="17"/>
                    <a:pt x="12" y="18"/>
                  </a:cubicBezTo>
                  <a:cubicBezTo>
                    <a:pt x="11" y="19"/>
                    <a:pt x="11" y="19"/>
                    <a:pt x="11" y="19"/>
                  </a:cubicBezTo>
                  <a:cubicBezTo>
                    <a:pt x="11" y="19"/>
                    <a:pt x="11" y="19"/>
                    <a:pt x="11" y="19"/>
                  </a:cubicBezTo>
                  <a:cubicBezTo>
                    <a:pt x="10" y="19"/>
                    <a:pt x="10" y="19"/>
                    <a:pt x="10" y="18"/>
                  </a:cubicBezTo>
                  <a:cubicBezTo>
                    <a:pt x="10" y="17"/>
                    <a:pt x="9" y="17"/>
                    <a:pt x="9" y="17"/>
                  </a:cubicBezTo>
                  <a:cubicBezTo>
                    <a:pt x="8" y="16"/>
                    <a:pt x="8" y="16"/>
                    <a:pt x="8" y="16"/>
                  </a:cubicBezTo>
                  <a:cubicBezTo>
                    <a:pt x="8" y="16"/>
                    <a:pt x="8" y="16"/>
                    <a:pt x="8" y="16"/>
                  </a:cubicBezTo>
                  <a:cubicBezTo>
                    <a:pt x="8" y="16"/>
                    <a:pt x="8" y="16"/>
                    <a:pt x="8" y="15"/>
                  </a:cubicBezTo>
                  <a:cubicBezTo>
                    <a:pt x="8" y="15"/>
                    <a:pt x="8" y="15"/>
                    <a:pt x="9" y="15"/>
                  </a:cubicBezTo>
                  <a:cubicBezTo>
                    <a:pt x="9" y="15"/>
                    <a:pt x="9" y="15"/>
                    <a:pt x="9" y="15"/>
                  </a:cubicBezTo>
                  <a:cubicBezTo>
                    <a:pt x="9" y="14"/>
                    <a:pt x="9" y="14"/>
                    <a:pt x="9" y="14"/>
                  </a:cubicBezTo>
                  <a:cubicBezTo>
                    <a:pt x="9" y="14"/>
                    <a:pt x="9" y="14"/>
                    <a:pt x="9" y="14"/>
                  </a:cubicBezTo>
                  <a:cubicBezTo>
                    <a:pt x="9" y="14"/>
                    <a:pt x="9" y="14"/>
                    <a:pt x="9" y="15"/>
                  </a:cubicBezTo>
                  <a:cubicBezTo>
                    <a:pt x="9" y="15"/>
                    <a:pt x="9" y="16"/>
                    <a:pt x="10" y="16"/>
                  </a:cubicBezTo>
                  <a:cubicBezTo>
                    <a:pt x="10" y="17"/>
                    <a:pt x="10" y="17"/>
                    <a:pt x="10" y="17"/>
                  </a:cubicBezTo>
                  <a:cubicBezTo>
                    <a:pt x="10" y="17"/>
                    <a:pt x="10" y="17"/>
                    <a:pt x="10" y="17"/>
                  </a:cubicBezTo>
                  <a:cubicBezTo>
                    <a:pt x="11" y="17"/>
                    <a:pt x="11" y="16"/>
                    <a:pt x="11" y="15"/>
                  </a:cubicBezTo>
                  <a:cubicBezTo>
                    <a:pt x="11" y="15"/>
                    <a:pt x="11" y="14"/>
                    <a:pt x="12" y="14"/>
                  </a:cubicBezTo>
                  <a:cubicBezTo>
                    <a:pt x="12" y="14"/>
                    <a:pt x="12" y="14"/>
                    <a:pt x="12" y="15"/>
                  </a:cubicBezTo>
                  <a:cubicBezTo>
                    <a:pt x="12" y="15"/>
                    <a:pt x="12" y="15"/>
                    <a:pt x="12" y="16"/>
                  </a:cubicBezTo>
                  <a:cubicBezTo>
                    <a:pt x="13" y="16"/>
                    <a:pt x="13" y="16"/>
                    <a:pt x="13" y="16"/>
                  </a:cubicBezTo>
                  <a:cubicBezTo>
                    <a:pt x="13" y="16"/>
                    <a:pt x="13" y="16"/>
                    <a:pt x="13" y="16"/>
                  </a:cubicBezTo>
                  <a:cubicBezTo>
                    <a:pt x="13" y="16"/>
                    <a:pt x="13" y="16"/>
                    <a:pt x="13" y="15"/>
                  </a:cubicBezTo>
                  <a:cubicBezTo>
                    <a:pt x="13" y="15"/>
                    <a:pt x="13" y="15"/>
                    <a:pt x="13" y="15"/>
                  </a:cubicBezTo>
                  <a:cubicBezTo>
                    <a:pt x="13" y="14"/>
                    <a:pt x="13" y="14"/>
                    <a:pt x="13" y="14"/>
                  </a:cubicBezTo>
                  <a:cubicBezTo>
                    <a:pt x="13" y="14"/>
                    <a:pt x="13" y="14"/>
                    <a:pt x="13" y="14"/>
                  </a:cubicBezTo>
                  <a:cubicBezTo>
                    <a:pt x="13" y="14"/>
                    <a:pt x="13" y="13"/>
                    <a:pt x="13" y="13"/>
                  </a:cubicBezTo>
                  <a:cubicBezTo>
                    <a:pt x="14" y="13"/>
                    <a:pt x="14" y="14"/>
                    <a:pt x="14" y="14"/>
                  </a:cubicBezTo>
                  <a:cubicBezTo>
                    <a:pt x="14" y="14"/>
                    <a:pt x="14" y="14"/>
                    <a:pt x="14" y="14"/>
                  </a:cubicBezTo>
                  <a:cubicBezTo>
                    <a:pt x="14" y="14"/>
                    <a:pt x="15" y="14"/>
                    <a:pt x="15" y="14"/>
                  </a:cubicBezTo>
                  <a:cubicBezTo>
                    <a:pt x="15" y="14"/>
                    <a:pt x="15" y="14"/>
                    <a:pt x="15" y="14"/>
                  </a:cubicBezTo>
                  <a:cubicBezTo>
                    <a:pt x="15" y="14"/>
                    <a:pt x="15" y="14"/>
                    <a:pt x="15" y="13"/>
                  </a:cubicBezTo>
                  <a:cubicBezTo>
                    <a:pt x="15" y="13"/>
                    <a:pt x="15" y="13"/>
                    <a:pt x="15" y="13"/>
                  </a:cubicBezTo>
                  <a:cubicBezTo>
                    <a:pt x="14" y="12"/>
                    <a:pt x="14" y="12"/>
                    <a:pt x="14" y="12"/>
                  </a:cubicBezTo>
                  <a:cubicBezTo>
                    <a:pt x="14" y="12"/>
                    <a:pt x="14" y="12"/>
                    <a:pt x="14" y="12"/>
                  </a:cubicBezTo>
                  <a:cubicBezTo>
                    <a:pt x="13" y="12"/>
                    <a:pt x="13" y="12"/>
                    <a:pt x="13" y="12"/>
                  </a:cubicBezTo>
                  <a:cubicBezTo>
                    <a:pt x="13" y="12"/>
                    <a:pt x="13" y="12"/>
                    <a:pt x="13" y="12"/>
                  </a:cubicBezTo>
                  <a:cubicBezTo>
                    <a:pt x="13" y="12"/>
                    <a:pt x="13" y="12"/>
                    <a:pt x="13" y="12"/>
                  </a:cubicBezTo>
                  <a:cubicBezTo>
                    <a:pt x="13" y="12"/>
                    <a:pt x="13" y="11"/>
                    <a:pt x="13" y="11"/>
                  </a:cubicBezTo>
                  <a:cubicBezTo>
                    <a:pt x="14" y="10"/>
                    <a:pt x="14" y="9"/>
                    <a:pt x="14" y="8"/>
                  </a:cubicBezTo>
                  <a:cubicBezTo>
                    <a:pt x="14" y="6"/>
                    <a:pt x="14" y="6"/>
                    <a:pt x="14" y="6"/>
                  </a:cubicBezTo>
                  <a:cubicBezTo>
                    <a:pt x="14" y="5"/>
                    <a:pt x="14" y="5"/>
                    <a:pt x="14" y="5"/>
                  </a:cubicBezTo>
                  <a:cubicBezTo>
                    <a:pt x="15" y="5"/>
                    <a:pt x="15" y="5"/>
                    <a:pt x="15" y="5"/>
                  </a:cubicBezTo>
                  <a:cubicBezTo>
                    <a:pt x="15" y="6"/>
                    <a:pt x="15" y="6"/>
                    <a:pt x="15" y="6"/>
                  </a:cubicBezTo>
                  <a:cubicBezTo>
                    <a:pt x="15" y="6"/>
                    <a:pt x="15" y="6"/>
                    <a:pt x="15" y="6"/>
                  </a:cubicBezTo>
                  <a:cubicBezTo>
                    <a:pt x="15" y="7"/>
                    <a:pt x="15" y="7"/>
                    <a:pt x="15" y="7"/>
                  </a:cubicBezTo>
                  <a:cubicBezTo>
                    <a:pt x="15" y="7"/>
                    <a:pt x="15" y="7"/>
                    <a:pt x="15" y="7"/>
                  </a:cubicBezTo>
                  <a:cubicBezTo>
                    <a:pt x="16" y="6"/>
                    <a:pt x="16" y="6"/>
                    <a:pt x="16" y="6"/>
                  </a:cubicBezTo>
                  <a:cubicBezTo>
                    <a:pt x="16" y="6"/>
                    <a:pt x="16" y="5"/>
                    <a:pt x="16" y="5"/>
                  </a:cubicBezTo>
                  <a:cubicBezTo>
                    <a:pt x="16" y="4"/>
                    <a:pt x="16" y="4"/>
                    <a:pt x="15" y="4"/>
                  </a:cubicBezTo>
                  <a:cubicBezTo>
                    <a:pt x="14" y="4"/>
                    <a:pt x="14" y="3"/>
                    <a:pt x="14" y="3"/>
                  </a:cubicBezTo>
                  <a:cubicBezTo>
                    <a:pt x="14" y="3"/>
                    <a:pt x="14" y="3"/>
                    <a:pt x="14" y="3"/>
                  </a:cubicBezTo>
                  <a:cubicBezTo>
                    <a:pt x="14" y="3"/>
                    <a:pt x="14" y="3"/>
                    <a:pt x="14" y="3"/>
                  </a:cubicBezTo>
                  <a:cubicBezTo>
                    <a:pt x="14" y="2"/>
                    <a:pt x="14" y="2"/>
                    <a:pt x="14" y="2"/>
                  </a:cubicBezTo>
                  <a:cubicBezTo>
                    <a:pt x="14" y="2"/>
                    <a:pt x="14" y="2"/>
                    <a:pt x="14" y="2"/>
                  </a:cubicBezTo>
                  <a:cubicBezTo>
                    <a:pt x="14" y="1"/>
                    <a:pt x="14" y="1"/>
                    <a:pt x="14" y="1"/>
                  </a:cubicBezTo>
                  <a:cubicBezTo>
                    <a:pt x="14" y="2"/>
                    <a:pt x="14" y="2"/>
                    <a:pt x="14" y="2"/>
                  </a:cubicBezTo>
                  <a:cubicBezTo>
                    <a:pt x="13" y="2"/>
                    <a:pt x="13" y="2"/>
                    <a:pt x="13" y="2"/>
                  </a:cubicBezTo>
                  <a:cubicBezTo>
                    <a:pt x="12" y="3"/>
                    <a:pt x="12" y="3"/>
                    <a:pt x="12" y="3"/>
                  </a:cubicBezTo>
                  <a:cubicBezTo>
                    <a:pt x="12" y="3"/>
                    <a:pt x="12" y="3"/>
                    <a:pt x="12" y="3"/>
                  </a:cubicBezTo>
                  <a:cubicBezTo>
                    <a:pt x="12" y="2"/>
                    <a:pt x="12" y="2"/>
                    <a:pt x="12" y="2"/>
                  </a:cubicBezTo>
                  <a:cubicBezTo>
                    <a:pt x="12" y="2"/>
                    <a:pt x="12" y="2"/>
                    <a:pt x="12" y="2"/>
                  </a:cubicBezTo>
                  <a:cubicBezTo>
                    <a:pt x="12" y="1"/>
                    <a:pt x="12" y="1"/>
                    <a:pt x="11" y="0"/>
                  </a:cubicBezTo>
                  <a:cubicBezTo>
                    <a:pt x="11" y="0"/>
                    <a:pt x="11" y="0"/>
                    <a:pt x="11" y="0"/>
                  </a:cubicBezTo>
                  <a:cubicBezTo>
                    <a:pt x="10" y="1"/>
                    <a:pt x="10" y="1"/>
                    <a:pt x="10" y="1"/>
                  </a:cubicBezTo>
                  <a:cubicBezTo>
                    <a:pt x="10" y="1"/>
                    <a:pt x="10" y="1"/>
                    <a:pt x="10" y="1"/>
                  </a:cubicBezTo>
                  <a:cubicBezTo>
                    <a:pt x="10" y="1"/>
                    <a:pt x="10" y="2"/>
                    <a:pt x="10" y="2"/>
                  </a:cubicBezTo>
                  <a:cubicBezTo>
                    <a:pt x="10" y="2"/>
                    <a:pt x="10" y="2"/>
                    <a:pt x="10" y="2"/>
                  </a:cubicBezTo>
                  <a:cubicBezTo>
                    <a:pt x="10" y="2"/>
                    <a:pt x="10" y="2"/>
                    <a:pt x="10" y="2"/>
                  </a:cubicBezTo>
                  <a:cubicBezTo>
                    <a:pt x="10" y="3"/>
                    <a:pt x="9" y="3"/>
                    <a:pt x="9" y="3"/>
                  </a:cubicBezTo>
                  <a:cubicBezTo>
                    <a:pt x="9" y="3"/>
                    <a:pt x="9" y="3"/>
                    <a:pt x="9" y="3"/>
                  </a:cubicBezTo>
                  <a:cubicBezTo>
                    <a:pt x="9" y="2"/>
                    <a:pt x="9" y="2"/>
                    <a:pt x="9" y="2"/>
                  </a:cubicBezTo>
                  <a:cubicBezTo>
                    <a:pt x="9" y="2"/>
                    <a:pt x="9" y="2"/>
                    <a:pt x="9" y="2"/>
                  </a:cubicBezTo>
                  <a:cubicBezTo>
                    <a:pt x="8" y="2"/>
                    <a:pt x="8" y="2"/>
                    <a:pt x="8" y="2"/>
                  </a:cubicBezTo>
                  <a:cubicBezTo>
                    <a:pt x="8" y="1"/>
                    <a:pt x="8" y="1"/>
                    <a:pt x="8" y="1"/>
                  </a:cubicBezTo>
                  <a:cubicBezTo>
                    <a:pt x="7" y="2"/>
                    <a:pt x="7" y="2"/>
                    <a:pt x="7" y="3"/>
                  </a:cubicBezTo>
                  <a:cubicBezTo>
                    <a:pt x="7" y="3"/>
                    <a:pt x="7" y="3"/>
                    <a:pt x="7" y="3"/>
                  </a:cubicBezTo>
                  <a:cubicBezTo>
                    <a:pt x="7" y="4"/>
                    <a:pt x="7" y="4"/>
                    <a:pt x="7" y="4"/>
                  </a:cubicBezTo>
                  <a:cubicBezTo>
                    <a:pt x="7" y="4"/>
                    <a:pt x="7" y="4"/>
                    <a:pt x="7" y="4"/>
                  </a:cubicBezTo>
                  <a:cubicBezTo>
                    <a:pt x="7" y="4"/>
                    <a:pt x="6" y="4"/>
                    <a:pt x="6" y="4"/>
                  </a:cubicBezTo>
                  <a:cubicBezTo>
                    <a:pt x="6" y="4"/>
                    <a:pt x="5" y="4"/>
                    <a:pt x="5" y="5"/>
                  </a:cubicBezTo>
                  <a:cubicBezTo>
                    <a:pt x="5" y="5"/>
                    <a:pt x="5" y="6"/>
                    <a:pt x="6" y="6"/>
                  </a:cubicBezTo>
                  <a:cubicBezTo>
                    <a:pt x="6" y="7"/>
                    <a:pt x="7" y="7"/>
                    <a:pt x="7" y="7"/>
                  </a:cubicBezTo>
                  <a:cubicBezTo>
                    <a:pt x="7" y="7"/>
                    <a:pt x="7" y="7"/>
                    <a:pt x="7" y="6"/>
                  </a:cubicBezTo>
                  <a:cubicBezTo>
                    <a:pt x="7" y="6"/>
                    <a:pt x="7" y="6"/>
                    <a:pt x="7" y="6"/>
                  </a:cubicBezTo>
                  <a:cubicBezTo>
                    <a:pt x="7" y="6"/>
                    <a:pt x="7" y="6"/>
                    <a:pt x="7" y="6"/>
                  </a:cubicBezTo>
                  <a:cubicBezTo>
                    <a:pt x="7" y="5"/>
                    <a:pt x="7" y="5"/>
                    <a:pt x="7" y="5"/>
                  </a:cubicBezTo>
                  <a:cubicBezTo>
                    <a:pt x="7" y="5"/>
                    <a:pt x="7" y="5"/>
                    <a:pt x="7" y="6"/>
                  </a:cubicBezTo>
                  <a:cubicBezTo>
                    <a:pt x="8" y="7"/>
                    <a:pt x="8" y="7"/>
                    <a:pt x="8" y="7"/>
                  </a:cubicBezTo>
                  <a:cubicBezTo>
                    <a:pt x="8" y="9"/>
                    <a:pt x="8" y="9"/>
                    <a:pt x="8" y="9"/>
                  </a:cubicBezTo>
                  <a:cubicBezTo>
                    <a:pt x="8" y="9"/>
                    <a:pt x="8" y="10"/>
                    <a:pt x="8" y="10"/>
                  </a:cubicBezTo>
                  <a:cubicBezTo>
                    <a:pt x="9" y="11"/>
                    <a:pt x="9" y="11"/>
                    <a:pt x="9" y="11"/>
                  </a:cubicBezTo>
                  <a:cubicBezTo>
                    <a:pt x="9" y="12"/>
                    <a:pt x="9" y="12"/>
                    <a:pt x="9" y="12"/>
                  </a:cubicBezTo>
                  <a:cubicBezTo>
                    <a:pt x="9" y="12"/>
                    <a:pt x="9" y="12"/>
                    <a:pt x="9" y="12"/>
                  </a:cubicBezTo>
                  <a:cubicBezTo>
                    <a:pt x="9" y="12"/>
                    <a:pt x="9" y="12"/>
                    <a:pt x="9" y="12"/>
                  </a:cubicBezTo>
                  <a:cubicBezTo>
                    <a:pt x="9" y="12"/>
                    <a:pt x="9" y="12"/>
                    <a:pt x="8" y="12"/>
                  </a:cubicBezTo>
                  <a:cubicBezTo>
                    <a:pt x="8" y="12"/>
                    <a:pt x="8" y="12"/>
                    <a:pt x="8" y="12"/>
                  </a:cubicBezTo>
                  <a:cubicBezTo>
                    <a:pt x="8" y="12"/>
                    <a:pt x="7" y="12"/>
                    <a:pt x="7" y="15"/>
                  </a:cubicBezTo>
                  <a:cubicBezTo>
                    <a:pt x="7" y="16"/>
                    <a:pt x="8" y="18"/>
                    <a:pt x="8" y="19"/>
                  </a:cubicBezTo>
                  <a:cubicBezTo>
                    <a:pt x="9" y="21"/>
                    <a:pt x="9" y="21"/>
                    <a:pt x="9" y="21"/>
                  </a:cubicBezTo>
                  <a:cubicBezTo>
                    <a:pt x="9" y="21"/>
                    <a:pt x="9" y="21"/>
                    <a:pt x="9" y="22"/>
                  </a:cubicBezTo>
                  <a:cubicBezTo>
                    <a:pt x="9" y="24"/>
                    <a:pt x="6" y="28"/>
                    <a:pt x="2" y="30"/>
                  </a:cubicBezTo>
                  <a:cubicBezTo>
                    <a:pt x="1" y="31"/>
                    <a:pt x="0" y="31"/>
                    <a:pt x="0" y="33"/>
                  </a:cubicBezTo>
                  <a:cubicBezTo>
                    <a:pt x="1" y="33"/>
                    <a:pt x="1" y="33"/>
                    <a:pt x="1" y="33"/>
                  </a:cubicBezTo>
                  <a:cubicBezTo>
                    <a:pt x="2" y="32"/>
                    <a:pt x="3" y="32"/>
                    <a:pt x="3" y="32"/>
                  </a:cubicBezTo>
                  <a:cubicBezTo>
                    <a:pt x="3" y="31"/>
                    <a:pt x="3" y="31"/>
                    <a:pt x="3" y="31"/>
                  </a:cubicBezTo>
                  <a:cubicBezTo>
                    <a:pt x="3" y="31"/>
                    <a:pt x="3" y="31"/>
                    <a:pt x="4" y="31"/>
                  </a:cubicBezTo>
                  <a:cubicBezTo>
                    <a:pt x="4" y="31"/>
                    <a:pt x="4" y="30"/>
                    <a:pt x="4" y="30"/>
                  </a:cubicBezTo>
                  <a:cubicBezTo>
                    <a:pt x="4" y="30"/>
                    <a:pt x="5" y="30"/>
                    <a:pt x="5" y="30"/>
                  </a:cubicBezTo>
                  <a:cubicBezTo>
                    <a:pt x="5" y="30"/>
                    <a:pt x="5" y="30"/>
                    <a:pt x="5" y="30"/>
                  </a:cubicBezTo>
                  <a:cubicBezTo>
                    <a:pt x="5" y="30"/>
                    <a:pt x="5" y="30"/>
                    <a:pt x="5" y="30"/>
                  </a:cubicBezTo>
                  <a:cubicBezTo>
                    <a:pt x="4" y="31"/>
                    <a:pt x="4" y="31"/>
                    <a:pt x="4" y="31"/>
                  </a:cubicBezTo>
                  <a:cubicBezTo>
                    <a:pt x="4" y="31"/>
                    <a:pt x="4" y="31"/>
                    <a:pt x="4" y="31"/>
                  </a:cubicBezTo>
                  <a:cubicBezTo>
                    <a:pt x="4" y="32"/>
                    <a:pt x="5" y="33"/>
                    <a:pt x="6" y="33"/>
                  </a:cubicBezTo>
                  <a:cubicBezTo>
                    <a:pt x="6" y="33"/>
                    <a:pt x="6" y="33"/>
                    <a:pt x="6" y="33"/>
                  </a:cubicBezTo>
                  <a:cubicBezTo>
                    <a:pt x="6" y="32"/>
                    <a:pt x="6" y="32"/>
                    <a:pt x="6" y="31"/>
                  </a:cubicBezTo>
                  <a:cubicBezTo>
                    <a:pt x="7" y="31"/>
                    <a:pt x="7" y="31"/>
                    <a:pt x="7" y="31"/>
                  </a:cubicBezTo>
                  <a:cubicBezTo>
                    <a:pt x="7" y="30"/>
                    <a:pt x="7" y="30"/>
                    <a:pt x="7" y="29"/>
                  </a:cubicBezTo>
                  <a:cubicBezTo>
                    <a:pt x="7" y="28"/>
                    <a:pt x="7" y="28"/>
                    <a:pt x="7" y="28"/>
                  </a:cubicBezTo>
                  <a:cubicBezTo>
                    <a:pt x="7" y="28"/>
                    <a:pt x="7" y="28"/>
                    <a:pt x="7" y="28"/>
                  </a:cubicBezTo>
                  <a:cubicBezTo>
                    <a:pt x="7" y="28"/>
                    <a:pt x="7" y="27"/>
                    <a:pt x="7" y="27"/>
                  </a:cubicBezTo>
                  <a:cubicBezTo>
                    <a:pt x="7" y="27"/>
                    <a:pt x="7" y="27"/>
                    <a:pt x="7" y="28"/>
                  </a:cubicBezTo>
                  <a:cubicBezTo>
                    <a:pt x="7" y="28"/>
                    <a:pt x="7" y="28"/>
                    <a:pt x="7" y="28"/>
                  </a:cubicBezTo>
                  <a:cubicBezTo>
                    <a:pt x="7" y="28"/>
                    <a:pt x="8" y="28"/>
                    <a:pt x="8" y="28"/>
                  </a:cubicBezTo>
                  <a:cubicBezTo>
                    <a:pt x="8" y="28"/>
                    <a:pt x="9" y="28"/>
                    <a:pt x="9" y="27"/>
                  </a:cubicBezTo>
                  <a:cubicBezTo>
                    <a:pt x="9" y="27"/>
                    <a:pt x="9" y="27"/>
                    <a:pt x="9" y="26"/>
                  </a:cubicBezTo>
                  <a:cubicBezTo>
                    <a:pt x="9" y="26"/>
                    <a:pt x="9" y="26"/>
                    <a:pt x="9" y="25"/>
                  </a:cubicBezTo>
                  <a:cubicBezTo>
                    <a:pt x="9" y="25"/>
                    <a:pt x="9" y="25"/>
                    <a:pt x="9" y="25"/>
                  </a:cubicBezTo>
                  <a:cubicBezTo>
                    <a:pt x="9" y="25"/>
                    <a:pt x="9" y="25"/>
                    <a:pt x="9" y="25"/>
                  </a:cubicBezTo>
                  <a:cubicBezTo>
                    <a:pt x="9" y="25"/>
                    <a:pt x="9" y="25"/>
                    <a:pt x="10" y="25"/>
                  </a:cubicBezTo>
                  <a:cubicBezTo>
                    <a:pt x="10" y="26"/>
                    <a:pt x="10" y="26"/>
                    <a:pt x="10" y="26"/>
                  </a:cubicBezTo>
                  <a:cubicBezTo>
                    <a:pt x="10" y="26"/>
                    <a:pt x="10" y="26"/>
                    <a:pt x="10" y="26"/>
                  </a:cubicBezTo>
                  <a:cubicBezTo>
                    <a:pt x="11" y="26"/>
                    <a:pt x="11" y="25"/>
                    <a:pt x="11" y="24"/>
                  </a:cubicBezTo>
                  <a:cubicBezTo>
                    <a:pt x="11" y="23"/>
                    <a:pt x="11" y="23"/>
                    <a:pt x="12" y="23"/>
                  </a:cubicBezTo>
                  <a:cubicBezTo>
                    <a:pt x="12" y="23"/>
                    <a:pt x="12" y="23"/>
                    <a:pt x="12" y="23"/>
                  </a:cubicBezTo>
                  <a:cubicBezTo>
                    <a:pt x="12" y="23"/>
                    <a:pt x="12" y="23"/>
                    <a:pt x="12" y="23"/>
                  </a:cubicBezTo>
                  <a:cubicBezTo>
                    <a:pt x="12" y="24"/>
                    <a:pt x="12" y="24"/>
                    <a:pt x="12" y="24"/>
                  </a:cubicBezTo>
                  <a:cubicBezTo>
                    <a:pt x="12" y="24"/>
                    <a:pt x="12" y="24"/>
                    <a:pt x="13" y="23"/>
                  </a:cubicBezTo>
                  <a:cubicBezTo>
                    <a:pt x="13" y="23"/>
                    <a:pt x="13" y="23"/>
                    <a:pt x="13" y="23"/>
                  </a:cubicBezTo>
                  <a:cubicBezTo>
                    <a:pt x="13" y="23"/>
                    <a:pt x="13" y="23"/>
                    <a:pt x="13" y="23"/>
                  </a:cubicBezTo>
                  <a:cubicBezTo>
                    <a:pt x="13" y="22"/>
                    <a:pt x="13" y="22"/>
                    <a:pt x="13" y="22"/>
                  </a:cubicBezTo>
                  <a:cubicBezTo>
                    <a:pt x="13" y="22"/>
                    <a:pt x="12" y="22"/>
                    <a:pt x="12" y="21"/>
                  </a:cubicBezTo>
                  <a:cubicBezTo>
                    <a:pt x="12" y="21"/>
                    <a:pt x="13" y="20"/>
                    <a:pt x="13" y="19"/>
                  </a:cubicBezTo>
                  <a:cubicBezTo>
                    <a:pt x="14" y="18"/>
                    <a:pt x="14" y="18"/>
                    <a:pt x="14" y="18"/>
                  </a:cubicBezTo>
                  <a:cubicBezTo>
                    <a:pt x="14" y="18"/>
                    <a:pt x="14" y="18"/>
                    <a:pt x="14" y="19"/>
                  </a:cubicBezTo>
                  <a:cubicBezTo>
                    <a:pt x="14" y="19"/>
                    <a:pt x="14" y="19"/>
                    <a:pt x="14" y="19"/>
                  </a:cubicBezTo>
                  <a:cubicBezTo>
                    <a:pt x="14" y="19"/>
                    <a:pt x="14" y="19"/>
                    <a:pt x="14" y="19"/>
                  </a:cubicBezTo>
                  <a:cubicBezTo>
                    <a:pt x="14" y="19"/>
                    <a:pt x="14" y="19"/>
                    <a:pt x="14" y="19"/>
                  </a:cubicBezTo>
                  <a:cubicBezTo>
                    <a:pt x="14" y="19"/>
                    <a:pt x="15" y="19"/>
                    <a:pt x="15" y="19"/>
                  </a:cubicBezTo>
                  <a:cubicBezTo>
                    <a:pt x="15" y="19"/>
                    <a:pt x="15" y="19"/>
                    <a:pt x="16" y="19"/>
                  </a:cubicBezTo>
                  <a:cubicBezTo>
                    <a:pt x="16" y="19"/>
                    <a:pt x="17" y="19"/>
                    <a:pt x="17" y="18"/>
                  </a:cubicBezTo>
                  <a:cubicBezTo>
                    <a:pt x="17" y="18"/>
                    <a:pt x="17" y="18"/>
                    <a:pt x="18" y="18"/>
                  </a:cubicBezTo>
                  <a:cubicBezTo>
                    <a:pt x="18" y="18"/>
                    <a:pt x="18" y="18"/>
                    <a:pt x="18" y="18"/>
                  </a:cubicBezTo>
                  <a:cubicBezTo>
                    <a:pt x="19" y="19"/>
                    <a:pt x="19" y="19"/>
                    <a:pt x="19" y="19"/>
                  </a:cubicBezTo>
                  <a:cubicBezTo>
                    <a:pt x="19" y="19"/>
                    <a:pt x="20" y="18"/>
                    <a:pt x="20" y="18"/>
                  </a:cubicBezTo>
                  <a:cubicBezTo>
                    <a:pt x="20" y="18"/>
                    <a:pt x="20" y="18"/>
                    <a:pt x="19" y="17"/>
                  </a:cubicBezTo>
                  <a:cubicBezTo>
                    <a:pt x="19" y="17"/>
                    <a:pt x="19" y="17"/>
                    <a:pt x="19" y="17"/>
                  </a:cubicBezTo>
                  <a:cubicBezTo>
                    <a:pt x="19" y="17"/>
                    <a:pt x="19" y="17"/>
                    <a:pt x="19" y="17"/>
                  </a:cubicBezTo>
                  <a:cubicBezTo>
                    <a:pt x="19" y="17"/>
                    <a:pt x="19" y="17"/>
                    <a:pt x="19" y="17"/>
                  </a:cubicBezTo>
                  <a:cubicBezTo>
                    <a:pt x="19" y="16"/>
                    <a:pt x="19" y="16"/>
                    <a:pt x="19" y="16"/>
                  </a:cubicBezTo>
                  <a:cubicBezTo>
                    <a:pt x="19" y="16"/>
                    <a:pt x="20" y="17"/>
                    <a:pt x="20" y="18"/>
                  </a:cubicBezTo>
                  <a:cubicBezTo>
                    <a:pt x="23" y="22"/>
                    <a:pt x="24" y="24"/>
                    <a:pt x="26" y="24"/>
                  </a:cubicBezTo>
                  <a:cubicBezTo>
                    <a:pt x="28" y="25"/>
                    <a:pt x="29" y="25"/>
                    <a:pt x="29" y="26"/>
                  </a:cubicBezTo>
                  <a:cubicBezTo>
                    <a:pt x="29" y="27"/>
                    <a:pt x="29" y="28"/>
                    <a:pt x="28" y="29"/>
                  </a:cubicBezTo>
                  <a:cubicBezTo>
                    <a:pt x="27" y="31"/>
                    <a:pt x="26" y="32"/>
                    <a:pt x="26" y="33"/>
                  </a:cubicBezTo>
                  <a:cubicBezTo>
                    <a:pt x="26" y="33"/>
                    <a:pt x="26" y="33"/>
                    <a:pt x="26" y="33"/>
                  </a:cubicBezTo>
                  <a:cubicBezTo>
                    <a:pt x="26" y="33"/>
                    <a:pt x="26" y="33"/>
                    <a:pt x="26" y="33"/>
                  </a:cubicBezTo>
                  <a:cubicBezTo>
                    <a:pt x="27" y="33"/>
                    <a:pt x="27" y="33"/>
                    <a:pt x="27" y="33"/>
                  </a:cubicBezTo>
                  <a:cubicBezTo>
                    <a:pt x="28" y="33"/>
                    <a:pt x="28" y="33"/>
                    <a:pt x="28" y="33"/>
                  </a:cubicBezTo>
                  <a:cubicBezTo>
                    <a:pt x="28" y="33"/>
                    <a:pt x="28" y="32"/>
                    <a:pt x="28" y="32"/>
                  </a:cubicBezTo>
                  <a:cubicBezTo>
                    <a:pt x="28" y="32"/>
                    <a:pt x="28" y="32"/>
                    <a:pt x="28" y="32"/>
                  </a:cubicBezTo>
                  <a:cubicBezTo>
                    <a:pt x="28" y="31"/>
                    <a:pt x="28" y="31"/>
                    <a:pt x="28" y="31"/>
                  </a:cubicBezTo>
                  <a:cubicBezTo>
                    <a:pt x="28" y="31"/>
                    <a:pt x="28" y="31"/>
                    <a:pt x="28" y="31"/>
                  </a:cubicBezTo>
                  <a:cubicBezTo>
                    <a:pt x="28" y="31"/>
                    <a:pt x="28" y="30"/>
                    <a:pt x="29" y="30"/>
                  </a:cubicBezTo>
                  <a:cubicBezTo>
                    <a:pt x="29" y="30"/>
                    <a:pt x="29" y="30"/>
                    <a:pt x="29" y="31"/>
                  </a:cubicBezTo>
                  <a:cubicBezTo>
                    <a:pt x="30" y="32"/>
                    <a:pt x="30" y="32"/>
                    <a:pt x="30" y="32"/>
                  </a:cubicBezTo>
                  <a:cubicBezTo>
                    <a:pt x="30" y="32"/>
                    <a:pt x="30" y="32"/>
                    <a:pt x="31" y="33"/>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74">
              <a:extLst>
                <a:ext uri="{FF2B5EF4-FFF2-40B4-BE49-F238E27FC236}">
                  <a16:creationId xmlns:a16="http://schemas.microsoft.com/office/drawing/2014/main" id="{7B837D45-6FEC-4919-8414-D1F103573AB4}"/>
                </a:ext>
              </a:extLst>
            </p:cNvPr>
            <p:cNvSpPr>
              <a:spLocks/>
            </p:cNvSpPr>
            <p:nvPr userDrawn="1"/>
          </p:nvSpPr>
          <p:spPr bwMode="auto">
            <a:xfrm>
              <a:off x="357" y="125"/>
              <a:ext cx="2" cy="6"/>
            </a:xfrm>
            <a:custGeom>
              <a:avLst/>
              <a:gdLst>
                <a:gd name="T0" fmla="*/ 0 w 1"/>
                <a:gd name="T1" fmla="*/ 1 h 3"/>
                <a:gd name="T2" fmla="*/ 0 w 1"/>
                <a:gd name="T3" fmla="*/ 2 h 3"/>
                <a:gd name="T4" fmla="*/ 0 w 1"/>
                <a:gd name="T5" fmla="*/ 2 h 3"/>
                <a:gd name="T6" fmla="*/ 0 w 1"/>
                <a:gd name="T7" fmla="*/ 3 h 3"/>
                <a:gd name="T8" fmla="*/ 1 w 1"/>
                <a:gd name="T9" fmla="*/ 2 h 3"/>
                <a:gd name="T10" fmla="*/ 1 w 1"/>
                <a:gd name="T11" fmla="*/ 1 h 3"/>
                <a:gd name="T12" fmla="*/ 1 w 1"/>
                <a:gd name="T13" fmla="*/ 0 h 3"/>
                <a:gd name="T14" fmla="*/ 0 w 1"/>
                <a:gd name="T15" fmla="*/ 0 h 3"/>
                <a:gd name="T16" fmla="*/ 0 w 1"/>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1"/>
                  </a:moveTo>
                  <a:cubicBezTo>
                    <a:pt x="0" y="2"/>
                    <a:pt x="0" y="2"/>
                    <a:pt x="0" y="2"/>
                  </a:cubicBezTo>
                  <a:cubicBezTo>
                    <a:pt x="0" y="2"/>
                    <a:pt x="0" y="2"/>
                    <a:pt x="0" y="2"/>
                  </a:cubicBezTo>
                  <a:cubicBezTo>
                    <a:pt x="0" y="3"/>
                    <a:pt x="0" y="3"/>
                    <a:pt x="0" y="3"/>
                  </a:cubicBezTo>
                  <a:cubicBezTo>
                    <a:pt x="0" y="3"/>
                    <a:pt x="0" y="3"/>
                    <a:pt x="1" y="2"/>
                  </a:cubicBezTo>
                  <a:cubicBezTo>
                    <a:pt x="1" y="2"/>
                    <a:pt x="1" y="1"/>
                    <a:pt x="1" y="1"/>
                  </a:cubicBezTo>
                  <a:cubicBezTo>
                    <a:pt x="1" y="1"/>
                    <a:pt x="1" y="1"/>
                    <a:pt x="1" y="0"/>
                  </a:cubicBezTo>
                  <a:cubicBezTo>
                    <a:pt x="0" y="0"/>
                    <a:pt x="0" y="0"/>
                    <a:pt x="0" y="0"/>
                  </a:cubicBezTo>
                  <a:cubicBezTo>
                    <a:pt x="0" y="0"/>
                    <a:pt x="0"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75">
              <a:extLst>
                <a:ext uri="{FF2B5EF4-FFF2-40B4-BE49-F238E27FC236}">
                  <a16:creationId xmlns:a16="http://schemas.microsoft.com/office/drawing/2014/main" id="{3769929C-BE96-49AA-8406-E661D5A51317}"/>
                </a:ext>
              </a:extLst>
            </p:cNvPr>
            <p:cNvSpPr>
              <a:spLocks/>
            </p:cNvSpPr>
            <p:nvPr userDrawn="1"/>
          </p:nvSpPr>
          <p:spPr bwMode="auto">
            <a:xfrm>
              <a:off x="347" y="114"/>
              <a:ext cx="18" cy="40"/>
            </a:xfrm>
            <a:custGeom>
              <a:avLst/>
              <a:gdLst>
                <a:gd name="T0" fmla="*/ 2 w 9"/>
                <a:gd name="T1" fmla="*/ 0 h 19"/>
                <a:gd name="T2" fmla="*/ 3 w 9"/>
                <a:gd name="T3" fmla="*/ 0 h 19"/>
                <a:gd name="T4" fmla="*/ 4 w 9"/>
                <a:gd name="T5" fmla="*/ 4 h 19"/>
                <a:gd name="T6" fmla="*/ 4 w 9"/>
                <a:gd name="T7" fmla="*/ 4 h 19"/>
                <a:gd name="T8" fmla="*/ 4 w 9"/>
                <a:gd name="T9" fmla="*/ 6 h 19"/>
                <a:gd name="T10" fmla="*/ 4 w 9"/>
                <a:gd name="T11" fmla="*/ 7 h 19"/>
                <a:gd name="T12" fmla="*/ 7 w 9"/>
                <a:gd name="T13" fmla="*/ 15 h 19"/>
                <a:gd name="T14" fmla="*/ 8 w 9"/>
                <a:gd name="T15" fmla="*/ 14 h 19"/>
                <a:gd name="T16" fmla="*/ 9 w 9"/>
                <a:gd name="T17" fmla="*/ 14 h 19"/>
                <a:gd name="T18" fmla="*/ 9 w 9"/>
                <a:gd name="T19" fmla="*/ 14 h 19"/>
                <a:gd name="T20" fmla="*/ 9 w 9"/>
                <a:gd name="T21" fmla="*/ 15 h 19"/>
                <a:gd name="T22" fmla="*/ 9 w 9"/>
                <a:gd name="T23" fmla="*/ 15 h 19"/>
                <a:gd name="T24" fmla="*/ 9 w 9"/>
                <a:gd name="T25" fmla="*/ 16 h 19"/>
                <a:gd name="T26" fmla="*/ 9 w 9"/>
                <a:gd name="T27" fmla="*/ 17 h 19"/>
                <a:gd name="T28" fmla="*/ 8 w 9"/>
                <a:gd name="T29" fmla="*/ 17 h 19"/>
                <a:gd name="T30" fmla="*/ 7 w 9"/>
                <a:gd name="T31" fmla="*/ 18 h 19"/>
                <a:gd name="T32" fmla="*/ 6 w 9"/>
                <a:gd name="T33" fmla="*/ 18 h 19"/>
                <a:gd name="T34" fmla="*/ 6 w 9"/>
                <a:gd name="T35" fmla="*/ 19 h 19"/>
                <a:gd name="T36" fmla="*/ 6 w 9"/>
                <a:gd name="T37" fmla="*/ 19 h 19"/>
                <a:gd name="T38" fmla="*/ 5 w 9"/>
                <a:gd name="T39" fmla="*/ 18 h 19"/>
                <a:gd name="T40" fmla="*/ 5 w 9"/>
                <a:gd name="T41" fmla="*/ 17 h 19"/>
                <a:gd name="T42" fmla="*/ 5 w 9"/>
                <a:gd name="T43" fmla="*/ 17 h 19"/>
                <a:gd name="T44" fmla="*/ 5 w 9"/>
                <a:gd name="T45" fmla="*/ 17 h 19"/>
                <a:gd name="T46" fmla="*/ 5 w 9"/>
                <a:gd name="T47" fmla="*/ 17 h 19"/>
                <a:gd name="T48" fmla="*/ 6 w 9"/>
                <a:gd name="T49" fmla="*/ 17 h 19"/>
                <a:gd name="T50" fmla="*/ 6 w 9"/>
                <a:gd name="T51" fmla="*/ 17 h 19"/>
                <a:gd name="T52" fmla="*/ 6 w 9"/>
                <a:gd name="T53" fmla="*/ 17 h 19"/>
                <a:gd name="T54" fmla="*/ 6 w 9"/>
                <a:gd name="T55" fmla="*/ 17 h 19"/>
                <a:gd name="T56" fmla="*/ 4 w 9"/>
                <a:gd name="T57" fmla="*/ 16 h 19"/>
                <a:gd name="T58" fmla="*/ 3 w 9"/>
                <a:gd name="T59" fmla="*/ 15 h 19"/>
                <a:gd name="T60" fmla="*/ 3 w 9"/>
                <a:gd name="T61" fmla="*/ 13 h 19"/>
                <a:gd name="T62" fmla="*/ 3 w 9"/>
                <a:gd name="T63" fmla="*/ 13 h 19"/>
                <a:gd name="T64" fmla="*/ 3 w 9"/>
                <a:gd name="T65" fmla="*/ 13 h 19"/>
                <a:gd name="T66" fmla="*/ 4 w 9"/>
                <a:gd name="T67" fmla="*/ 13 h 19"/>
                <a:gd name="T68" fmla="*/ 4 w 9"/>
                <a:gd name="T69" fmla="*/ 13 h 19"/>
                <a:gd name="T70" fmla="*/ 4 w 9"/>
                <a:gd name="T71" fmla="*/ 13 h 19"/>
                <a:gd name="T72" fmla="*/ 4 w 9"/>
                <a:gd name="T73" fmla="*/ 12 h 19"/>
                <a:gd name="T74" fmla="*/ 2 w 9"/>
                <a:gd name="T75" fmla="*/ 10 h 19"/>
                <a:gd name="T76" fmla="*/ 2 w 9"/>
                <a:gd name="T77" fmla="*/ 9 h 19"/>
                <a:gd name="T78" fmla="*/ 2 w 9"/>
                <a:gd name="T79" fmla="*/ 9 h 19"/>
                <a:gd name="T80" fmla="*/ 2 w 9"/>
                <a:gd name="T81" fmla="*/ 9 h 19"/>
                <a:gd name="T82" fmla="*/ 3 w 9"/>
                <a:gd name="T83" fmla="*/ 9 h 19"/>
                <a:gd name="T84" fmla="*/ 2 w 9"/>
                <a:gd name="T85" fmla="*/ 9 h 19"/>
                <a:gd name="T86" fmla="*/ 1 w 9"/>
                <a:gd name="T87" fmla="*/ 7 h 19"/>
                <a:gd name="T88" fmla="*/ 0 w 9"/>
                <a:gd name="T89" fmla="*/ 5 h 19"/>
                <a:gd name="T90" fmla="*/ 1 w 9"/>
                <a:gd name="T91" fmla="*/ 5 h 19"/>
                <a:gd name="T92" fmla="*/ 2 w 9"/>
                <a:gd name="T93" fmla="*/ 6 h 19"/>
                <a:gd name="T94" fmla="*/ 3 w 9"/>
                <a:gd name="T95" fmla="*/ 7 h 19"/>
                <a:gd name="T96" fmla="*/ 3 w 9"/>
                <a:gd name="T97" fmla="*/ 6 h 19"/>
                <a:gd name="T98" fmla="*/ 3 w 9"/>
                <a:gd name="T99" fmla="*/ 5 h 19"/>
                <a:gd name="T100" fmla="*/ 2 w 9"/>
                <a:gd name="T101" fmla="*/ 5 h 19"/>
                <a:gd name="T102" fmla="*/ 2 w 9"/>
                <a:gd name="T103" fmla="*/ 4 h 19"/>
                <a:gd name="T104" fmla="*/ 2 w 9"/>
                <a:gd name="T105" fmla="*/ 4 h 19"/>
                <a:gd name="T106" fmla="*/ 1 w 9"/>
                <a:gd name="T107" fmla="*/ 3 h 19"/>
                <a:gd name="T108" fmla="*/ 1 w 9"/>
                <a:gd name="T109" fmla="*/ 2 h 19"/>
                <a:gd name="T110" fmla="*/ 2 w 9"/>
                <a:gd name="T111" fmla="*/ 1 h 19"/>
                <a:gd name="T112" fmla="*/ 2 w 9"/>
                <a:gd name="T113" fmla="*/ 0 h 19"/>
                <a:gd name="T114" fmla="*/ 2 w 9"/>
                <a:gd name="T11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 h="19">
                  <a:moveTo>
                    <a:pt x="2" y="0"/>
                  </a:moveTo>
                  <a:cubicBezTo>
                    <a:pt x="3" y="0"/>
                    <a:pt x="3" y="0"/>
                    <a:pt x="3" y="0"/>
                  </a:cubicBezTo>
                  <a:cubicBezTo>
                    <a:pt x="3" y="1"/>
                    <a:pt x="4" y="3"/>
                    <a:pt x="4" y="4"/>
                  </a:cubicBezTo>
                  <a:cubicBezTo>
                    <a:pt x="4" y="4"/>
                    <a:pt x="4" y="4"/>
                    <a:pt x="4" y="4"/>
                  </a:cubicBezTo>
                  <a:cubicBezTo>
                    <a:pt x="4" y="6"/>
                    <a:pt x="4" y="6"/>
                    <a:pt x="4" y="6"/>
                  </a:cubicBezTo>
                  <a:cubicBezTo>
                    <a:pt x="4" y="7"/>
                    <a:pt x="4" y="7"/>
                    <a:pt x="4" y="7"/>
                  </a:cubicBezTo>
                  <a:cubicBezTo>
                    <a:pt x="4" y="12"/>
                    <a:pt x="5" y="15"/>
                    <a:pt x="7" y="15"/>
                  </a:cubicBezTo>
                  <a:cubicBezTo>
                    <a:pt x="7" y="15"/>
                    <a:pt x="8" y="15"/>
                    <a:pt x="8" y="14"/>
                  </a:cubicBezTo>
                  <a:cubicBezTo>
                    <a:pt x="9" y="14"/>
                    <a:pt x="9" y="14"/>
                    <a:pt x="9" y="14"/>
                  </a:cubicBezTo>
                  <a:cubicBezTo>
                    <a:pt x="9" y="14"/>
                    <a:pt x="9" y="14"/>
                    <a:pt x="9" y="14"/>
                  </a:cubicBezTo>
                  <a:cubicBezTo>
                    <a:pt x="9" y="15"/>
                    <a:pt x="9" y="15"/>
                    <a:pt x="9" y="15"/>
                  </a:cubicBezTo>
                  <a:cubicBezTo>
                    <a:pt x="9" y="15"/>
                    <a:pt x="9" y="15"/>
                    <a:pt x="9" y="15"/>
                  </a:cubicBezTo>
                  <a:cubicBezTo>
                    <a:pt x="9" y="16"/>
                    <a:pt x="9" y="16"/>
                    <a:pt x="9" y="16"/>
                  </a:cubicBezTo>
                  <a:cubicBezTo>
                    <a:pt x="9" y="16"/>
                    <a:pt x="9" y="17"/>
                    <a:pt x="9" y="17"/>
                  </a:cubicBezTo>
                  <a:cubicBezTo>
                    <a:pt x="9" y="17"/>
                    <a:pt x="9" y="17"/>
                    <a:pt x="8" y="17"/>
                  </a:cubicBezTo>
                  <a:cubicBezTo>
                    <a:pt x="8" y="17"/>
                    <a:pt x="8" y="17"/>
                    <a:pt x="7" y="18"/>
                  </a:cubicBezTo>
                  <a:cubicBezTo>
                    <a:pt x="7" y="18"/>
                    <a:pt x="7" y="18"/>
                    <a:pt x="6" y="18"/>
                  </a:cubicBezTo>
                  <a:cubicBezTo>
                    <a:pt x="6" y="19"/>
                    <a:pt x="6" y="19"/>
                    <a:pt x="6" y="19"/>
                  </a:cubicBezTo>
                  <a:cubicBezTo>
                    <a:pt x="6" y="19"/>
                    <a:pt x="6" y="19"/>
                    <a:pt x="6" y="19"/>
                  </a:cubicBezTo>
                  <a:cubicBezTo>
                    <a:pt x="6" y="19"/>
                    <a:pt x="5" y="19"/>
                    <a:pt x="5" y="18"/>
                  </a:cubicBezTo>
                  <a:cubicBezTo>
                    <a:pt x="5" y="18"/>
                    <a:pt x="5" y="17"/>
                    <a:pt x="5" y="17"/>
                  </a:cubicBezTo>
                  <a:cubicBezTo>
                    <a:pt x="5" y="17"/>
                    <a:pt x="5" y="17"/>
                    <a:pt x="5" y="17"/>
                  </a:cubicBezTo>
                  <a:cubicBezTo>
                    <a:pt x="5" y="17"/>
                    <a:pt x="5" y="17"/>
                    <a:pt x="5" y="17"/>
                  </a:cubicBezTo>
                  <a:cubicBezTo>
                    <a:pt x="5" y="17"/>
                    <a:pt x="5" y="17"/>
                    <a:pt x="5" y="17"/>
                  </a:cubicBezTo>
                  <a:cubicBezTo>
                    <a:pt x="6" y="17"/>
                    <a:pt x="6" y="17"/>
                    <a:pt x="6" y="17"/>
                  </a:cubicBezTo>
                  <a:cubicBezTo>
                    <a:pt x="6" y="17"/>
                    <a:pt x="6" y="17"/>
                    <a:pt x="6" y="17"/>
                  </a:cubicBezTo>
                  <a:cubicBezTo>
                    <a:pt x="6" y="17"/>
                    <a:pt x="6" y="17"/>
                    <a:pt x="6" y="17"/>
                  </a:cubicBezTo>
                  <a:cubicBezTo>
                    <a:pt x="6" y="17"/>
                    <a:pt x="6" y="17"/>
                    <a:pt x="6" y="17"/>
                  </a:cubicBezTo>
                  <a:cubicBezTo>
                    <a:pt x="4" y="16"/>
                    <a:pt x="4" y="16"/>
                    <a:pt x="4" y="16"/>
                  </a:cubicBezTo>
                  <a:cubicBezTo>
                    <a:pt x="4" y="16"/>
                    <a:pt x="4" y="15"/>
                    <a:pt x="3" y="15"/>
                  </a:cubicBezTo>
                  <a:cubicBezTo>
                    <a:pt x="3" y="14"/>
                    <a:pt x="3" y="14"/>
                    <a:pt x="3" y="13"/>
                  </a:cubicBezTo>
                  <a:cubicBezTo>
                    <a:pt x="3" y="13"/>
                    <a:pt x="3" y="13"/>
                    <a:pt x="3" y="13"/>
                  </a:cubicBezTo>
                  <a:cubicBezTo>
                    <a:pt x="3" y="13"/>
                    <a:pt x="3" y="13"/>
                    <a:pt x="3" y="13"/>
                  </a:cubicBezTo>
                  <a:cubicBezTo>
                    <a:pt x="3" y="13"/>
                    <a:pt x="4" y="13"/>
                    <a:pt x="4" y="13"/>
                  </a:cubicBezTo>
                  <a:cubicBezTo>
                    <a:pt x="4" y="13"/>
                    <a:pt x="4" y="13"/>
                    <a:pt x="4" y="13"/>
                  </a:cubicBezTo>
                  <a:cubicBezTo>
                    <a:pt x="4" y="13"/>
                    <a:pt x="4" y="13"/>
                    <a:pt x="4" y="13"/>
                  </a:cubicBezTo>
                  <a:cubicBezTo>
                    <a:pt x="4" y="13"/>
                    <a:pt x="4" y="13"/>
                    <a:pt x="4" y="12"/>
                  </a:cubicBezTo>
                  <a:cubicBezTo>
                    <a:pt x="2" y="12"/>
                    <a:pt x="2" y="10"/>
                    <a:pt x="2" y="10"/>
                  </a:cubicBezTo>
                  <a:cubicBezTo>
                    <a:pt x="2" y="9"/>
                    <a:pt x="2" y="9"/>
                    <a:pt x="2" y="9"/>
                  </a:cubicBezTo>
                  <a:cubicBezTo>
                    <a:pt x="2" y="9"/>
                    <a:pt x="2" y="9"/>
                    <a:pt x="2" y="9"/>
                  </a:cubicBezTo>
                  <a:cubicBezTo>
                    <a:pt x="2" y="9"/>
                    <a:pt x="2" y="9"/>
                    <a:pt x="2" y="9"/>
                  </a:cubicBezTo>
                  <a:cubicBezTo>
                    <a:pt x="3" y="9"/>
                    <a:pt x="3" y="9"/>
                    <a:pt x="3" y="9"/>
                  </a:cubicBezTo>
                  <a:cubicBezTo>
                    <a:pt x="3" y="9"/>
                    <a:pt x="3" y="9"/>
                    <a:pt x="2" y="9"/>
                  </a:cubicBezTo>
                  <a:cubicBezTo>
                    <a:pt x="2" y="8"/>
                    <a:pt x="1" y="8"/>
                    <a:pt x="1" y="7"/>
                  </a:cubicBezTo>
                  <a:cubicBezTo>
                    <a:pt x="0" y="6"/>
                    <a:pt x="0" y="5"/>
                    <a:pt x="0" y="5"/>
                  </a:cubicBezTo>
                  <a:cubicBezTo>
                    <a:pt x="0" y="5"/>
                    <a:pt x="1" y="5"/>
                    <a:pt x="1" y="5"/>
                  </a:cubicBezTo>
                  <a:cubicBezTo>
                    <a:pt x="1" y="5"/>
                    <a:pt x="2" y="5"/>
                    <a:pt x="2" y="6"/>
                  </a:cubicBezTo>
                  <a:cubicBezTo>
                    <a:pt x="2" y="6"/>
                    <a:pt x="2" y="7"/>
                    <a:pt x="3" y="7"/>
                  </a:cubicBezTo>
                  <a:cubicBezTo>
                    <a:pt x="3" y="7"/>
                    <a:pt x="3" y="7"/>
                    <a:pt x="3" y="6"/>
                  </a:cubicBezTo>
                  <a:cubicBezTo>
                    <a:pt x="3" y="6"/>
                    <a:pt x="3" y="6"/>
                    <a:pt x="3" y="5"/>
                  </a:cubicBezTo>
                  <a:cubicBezTo>
                    <a:pt x="2" y="5"/>
                    <a:pt x="2" y="5"/>
                    <a:pt x="2" y="5"/>
                  </a:cubicBezTo>
                  <a:cubicBezTo>
                    <a:pt x="2" y="4"/>
                    <a:pt x="2" y="4"/>
                    <a:pt x="2" y="4"/>
                  </a:cubicBezTo>
                  <a:cubicBezTo>
                    <a:pt x="2" y="4"/>
                    <a:pt x="2" y="4"/>
                    <a:pt x="2" y="4"/>
                  </a:cubicBezTo>
                  <a:cubicBezTo>
                    <a:pt x="2" y="4"/>
                    <a:pt x="1" y="3"/>
                    <a:pt x="1" y="3"/>
                  </a:cubicBezTo>
                  <a:cubicBezTo>
                    <a:pt x="1" y="3"/>
                    <a:pt x="1" y="2"/>
                    <a:pt x="1" y="2"/>
                  </a:cubicBezTo>
                  <a:cubicBezTo>
                    <a:pt x="1" y="2"/>
                    <a:pt x="2" y="2"/>
                    <a:pt x="2" y="1"/>
                  </a:cubicBezTo>
                  <a:cubicBezTo>
                    <a:pt x="2" y="1"/>
                    <a:pt x="2" y="0"/>
                    <a:pt x="2" y="0"/>
                  </a:cubicBezTo>
                  <a:cubicBezTo>
                    <a:pt x="2" y="0"/>
                    <a:pt x="2" y="0"/>
                    <a:pt x="2"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76">
              <a:extLst>
                <a:ext uri="{FF2B5EF4-FFF2-40B4-BE49-F238E27FC236}">
                  <a16:creationId xmlns:a16="http://schemas.microsoft.com/office/drawing/2014/main" id="{6AD37050-AE77-4443-BF19-39C6B1ED695B}"/>
                </a:ext>
              </a:extLst>
            </p:cNvPr>
            <p:cNvSpPr>
              <a:spLocks/>
            </p:cNvSpPr>
            <p:nvPr userDrawn="1"/>
          </p:nvSpPr>
          <p:spPr bwMode="auto">
            <a:xfrm>
              <a:off x="351" y="165"/>
              <a:ext cx="8" cy="4"/>
            </a:xfrm>
            <a:custGeom>
              <a:avLst/>
              <a:gdLst>
                <a:gd name="T0" fmla="*/ 4 w 4"/>
                <a:gd name="T1" fmla="*/ 1 h 2"/>
                <a:gd name="T2" fmla="*/ 3 w 4"/>
                <a:gd name="T3" fmla="*/ 0 h 2"/>
                <a:gd name="T4" fmla="*/ 1 w 4"/>
                <a:gd name="T5" fmla="*/ 0 h 2"/>
                <a:gd name="T6" fmla="*/ 0 w 4"/>
                <a:gd name="T7" fmla="*/ 0 h 2"/>
                <a:gd name="T8" fmla="*/ 0 w 4"/>
                <a:gd name="T9" fmla="*/ 1 h 2"/>
                <a:gd name="T10" fmla="*/ 1 w 4"/>
                <a:gd name="T11" fmla="*/ 1 h 2"/>
                <a:gd name="T12" fmla="*/ 2 w 4"/>
                <a:gd name="T13" fmla="*/ 2 h 2"/>
                <a:gd name="T14" fmla="*/ 2 w 4"/>
                <a:gd name="T15" fmla="*/ 2 h 2"/>
                <a:gd name="T16" fmla="*/ 4 w 4"/>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4" y="1"/>
                  </a:moveTo>
                  <a:cubicBezTo>
                    <a:pt x="4" y="1"/>
                    <a:pt x="4" y="0"/>
                    <a:pt x="3" y="0"/>
                  </a:cubicBezTo>
                  <a:cubicBezTo>
                    <a:pt x="2" y="0"/>
                    <a:pt x="2" y="0"/>
                    <a:pt x="1" y="0"/>
                  </a:cubicBezTo>
                  <a:cubicBezTo>
                    <a:pt x="1" y="0"/>
                    <a:pt x="0" y="0"/>
                    <a:pt x="0" y="0"/>
                  </a:cubicBezTo>
                  <a:cubicBezTo>
                    <a:pt x="0" y="1"/>
                    <a:pt x="0" y="1"/>
                    <a:pt x="0" y="1"/>
                  </a:cubicBezTo>
                  <a:cubicBezTo>
                    <a:pt x="1" y="1"/>
                    <a:pt x="1" y="1"/>
                    <a:pt x="1" y="1"/>
                  </a:cubicBezTo>
                  <a:cubicBezTo>
                    <a:pt x="2" y="2"/>
                    <a:pt x="2" y="2"/>
                    <a:pt x="2" y="2"/>
                  </a:cubicBezTo>
                  <a:cubicBezTo>
                    <a:pt x="2" y="2"/>
                    <a:pt x="2" y="2"/>
                    <a:pt x="2" y="2"/>
                  </a:cubicBezTo>
                  <a:cubicBezTo>
                    <a:pt x="3" y="2"/>
                    <a:pt x="3" y="2"/>
                    <a:pt x="4"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77">
              <a:extLst>
                <a:ext uri="{FF2B5EF4-FFF2-40B4-BE49-F238E27FC236}">
                  <a16:creationId xmlns:a16="http://schemas.microsoft.com/office/drawing/2014/main" id="{BA812816-3396-4926-B59E-FCD7D36DC0BB}"/>
                </a:ext>
              </a:extLst>
            </p:cNvPr>
            <p:cNvSpPr>
              <a:spLocks/>
            </p:cNvSpPr>
            <p:nvPr userDrawn="1"/>
          </p:nvSpPr>
          <p:spPr bwMode="auto">
            <a:xfrm>
              <a:off x="378" y="150"/>
              <a:ext cx="21" cy="29"/>
            </a:xfrm>
            <a:custGeom>
              <a:avLst/>
              <a:gdLst>
                <a:gd name="T0" fmla="*/ 5 w 10"/>
                <a:gd name="T1" fmla="*/ 14 h 14"/>
                <a:gd name="T2" fmla="*/ 5 w 10"/>
                <a:gd name="T3" fmla="*/ 13 h 14"/>
                <a:gd name="T4" fmla="*/ 7 w 10"/>
                <a:gd name="T5" fmla="*/ 11 h 14"/>
                <a:gd name="T6" fmla="*/ 7 w 10"/>
                <a:gd name="T7" fmla="*/ 11 h 14"/>
                <a:gd name="T8" fmla="*/ 7 w 10"/>
                <a:gd name="T9" fmla="*/ 10 h 14"/>
                <a:gd name="T10" fmla="*/ 7 w 10"/>
                <a:gd name="T11" fmla="*/ 10 h 14"/>
                <a:gd name="T12" fmla="*/ 7 w 10"/>
                <a:gd name="T13" fmla="*/ 10 h 14"/>
                <a:gd name="T14" fmla="*/ 7 w 10"/>
                <a:gd name="T15" fmla="*/ 10 h 14"/>
                <a:gd name="T16" fmla="*/ 8 w 10"/>
                <a:gd name="T17" fmla="*/ 10 h 14"/>
                <a:gd name="T18" fmla="*/ 8 w 10"/>
                <a:gd name="T19" fmla="*/ 10 h 14"/>
                <a:gd name="T20" fmla="*/ 9 w 10"/>
                <a:gd name="T21" fmla="*/ 9 h 14"/>
                <a:gd name="T22" fmla="*/ 9 w 10"/>
                <a:gd name="T23" fmla="*/ 8 h 14"/>
                <a:gd name="T24" fmla="*/ 8 w 10"/>
                <a:gd name="T25" fmla="*/ 8 h 14"/>
                <a:gd name="T26" fmla="*/ 8 w 10"/>
                <a:gd name="T27" fmla="*/ 7 h 14"/>
                <a:gd name="T28" fmla="*/ 9 w 10"/>
                <a:gd name="T29" fmla="*/ 7 h 14"/>
                <a:gd name="T30" fmla="*/ 9 w 10"/>
                <a:gd name="T31" fmla="*/ 7 h 14"/>
                <a:gd name="T32" fmla="*/ 9 w 10"/>
                <a:gd name="T33" fmla="*/ 7 h 14"/>
                <a:gd name="T34" fmla="*/ 9 w 10"/>
                <a:gd name="T35" fmla="*/ 8 h 14"/>
                <a:gd name="T36" fmla="*/ 10 w 10"/>
                <a:gd name="T37" fmla="*/ 7 h 14"/>
                <a:gd name="T38" fmla="*/ 10 w 10"/>
                <a:gd name="T39" fmla="*/ 7 h 14"/>
                <a:gd name="T40" fmla="*/ 10 w 10"/>
                <a:gd name="T41" fmla="*/ 6 h 14"/>
                <a:gd name="T42" fmla="*/ 10 w 10"/>
                <a:gd name="T43" fmla="*/ 6 h 14"/>
                <a:gd name="T44" fmla="*/ 9 w 10"/>
                <a:gd name="T45" fmla="*/ 6 h 14"/>
                <a:gd name="T46" fmla="*/ 8 w 10"/>
                <a:gd name="T47" fmla="*/ 4 h 14"/>
                <a:gd name="T48" fmla="*/ 8 w 10"/>
                <a:gd name="T49" fmla="*/ 3 h 14"/>
                <a:gd name="T50" fmla="*/ 9 w 10"/>
                <a:gd name="T51" fmla="*/ 3 h 14"/>
                <a:gd name="T52" fmla="*/ 9 w 10"/>
                <a:gd name="T53" fmla="*/ 2 h 14"/>
                <a:gd name="T54" fmla="*/ 8 w 10"/>
                <a:gd name="T55" fmla="*/ 1 h 14"/>
                <a:gd name="T56" fmla="*/ 8 w 10"/>
                <a:gd name="T57" fmla="*/ 0 h 14"/>
                <a:gd name="T58" fmla="*/ 7 w 10"/>
                <a:gd name="T59" fmla="*/ 0 h 14"/>
                <a:gd name="T60" fmla="*/ 7 w 10"/>
                <a:gd name="T61" fmla="*/ 0 h 14"/>
                <a:gd name="T62" fmla="*/ 7 w 10"/>
                <a:gd name="T63" fmla="*/ 0 h 14"/>
                <a:gd name="T64" fmla="*/ 6 w 10"/>
                <a:gd name="T65" fmla="*/ 1 h 14"/>
                <a:gd name="T66" fmla="*/ 6 w 10"/>
                <a:gd name="T67" fmla="*/ 1 h 14"/>
                <a:gd name="T68" fmla="*/ 5 w 10"/>
                <a:gd name="T69" fmla="*/ 2 h 14"/>
                <a:gd name="T70" fmla="*/ 6 w 10"/>
                <a:gd name="T71" fmla="*/ 5 h 14"/>
                <a:gd name="T72" fmla="*/ 7 w 10"/>
                <a:gd name="T73" fmla="*/ 7 h 14"/>
                <a:gd name="T74" fmla="*/ 3 w 10"/>
                <a:gd name="T75" fmla="*/ 10 h 14"/>
                <a:gd name="T76" fmla="*/ 0 w 10"/>
                <a:gd name="T77" fmla="*/ 13 h 14"/>
                <a:gd name="T78" fmla="*/ 1 w 10"/>
                <a:gd name="T79" fmla="*/ 13 h 14"/>
                <a:gd name="T80" fmla="*/ 2 w 10"/>
                <a:gd name="T81" fmla="*/ 13 h 14"/>
                <a:gd name="T82" fmla="*/ 2 w 10"/>
                <a:gd name="T83" fmla="*/ 13 h 14"/>
                <a:gd name="T84" fmla="*/ 3 w 10"/>
                <a:gd name="T85" fmla="*/ 12 h 14"/>
                <a:gd name="T86" fmla="*/ 4 w 10"/>
                <a:gd name="T87" fmla="*/ 11 h 14"/>
                <a:gd name="T88" fmla="*/ 4 w 10"/>
                <a:gd name="T89" fmla="*/ 11 h 14"/>
                <a:gd name="T90" fmla="*/ 5 w 10"/>
                <a:gd name="T91" fmla="*/ 11 h 14"/>
                <a:gd name="T92" fmla="*/ 5 w 10"/>
                <a:gd name="T93" fmla="*/ 11 h 14"/>
                <a:gd name="T94" fmla="*/ 5 w 10"/>
                <a:gd name="T95" fmla="*/ 11 h 14"/>
                <a:gd name="T96" fmla="*/ 5 w 10"/>
                <a:gd name="T97" fmla="*/ 12 h 14"/>
                <a:gd name="T98" fmla="*/ 4 w 10"/>
                <a:gd name="T99" fmla="*/ 13 h 14"/>
                <a:gd name="T100" fmla="*/ 5 w 10"/>
                <a:gd name="T10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4">
                  <a:moveTo>
                    <a:pt x="5" y="14"/>
                  </a:moveTo>
                  <a:cubicBezTo>
                    <a:pt x="5" y="13"/>
                    <a:pt x="5" y="13"/>
                    <a:pt x="5" y="13"/>
                  </a:cubicBezTo>
                  <a:cubicBezTo>
                    <a:pt x="6" y="12"/>
                    <a:pt x="7" y="12"/>
                    <a:pt x="7" y="11"/>
                  </a:cubicBezTo>
                  <a:cubicBezTo>
                    <a:pt x="7" y="11"/>
                    <a:pt x="7" y="11"/>
                    <a:pt x="7" y="11"/>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8" y="10"/>
                  </a:cubicBezTo>
                  <a:cubicBezTo>
                    <a:pt x="8" y="10"/>
                    <a:pt x="8" y="10"/>
                    <a:pt x="8" y="10"/>
                  </a:cubicBezTo>
                  <a:cubicBezTo>
                    <a:pt x="9" y="9"/>
                    <a:pt x="9" y="9"/>
                    <a:pt x="9" y="9"/>
                  </a:cubicBezTo>
                  <a:cubicBezTo>
                    <a:pt x="9" y="9"/>
                    <a:pt x="9" y="9"/>
                    <a:pt x="9" y="8"/>
                  </a:cubicBezTo>
                  <a:cubicBezTo>
                    <a:pt x="9" y="8"/>
                    <a:pt x="9" y="8"/>
                    <a:pt x="8" y="8"/>
                  </a:cubicBezTo>
                  <a:cubicBezTo>
                    <a:pt x="8" y="8"/>
                    <a:pt x="8" y="8"/>
                    <a:pt x="8" y="7"/>
                  </a:cubicBezTo>
                  <a:cubicBezTo>
                    <a:pt x="8" y="7"/>
                    <a:pt x="8" y="7"/>
                    <a:pt x="9" y="7"/>
                  </a:cubicBezTo>
                  <a:cubicBezTo>
                    <a:pt x="9" y="7"/>
                    <a:pt x="9" y="7"/>
                    <a:pt x="9" y="7"/>
                  </a:cubicBezTo>
                  <a:cubicBezTo>
                    <a:pt x="9" y="7"/>
                    <a:pt x="9" y="7"/>
                    <a:pt x="9" y="7"/>
                  </a:cubicBezTo>
                  <a:cubicBezTo>
                    <a:pt x="9" y="8"/>
                    <a:pt x="9" y="8"/>
                    <a:pt x="9" y="8"/>
                  </a:cubicBezTo>
                  <a:cubicBezTo>
                    <a:pt x="9" y="8"/>
                    <a:pt x="10" y="7"/>
                    <a:pt x="10" y="7"/>
                  </a:cubicBezTo>
                  <a:cubicBezTo>
                    <a:pt x="10" y="7"/>
                    <a:pt x="10" y="7"/>
                    <a:pt x="10" y="7"/>
                  </a:cubicBezTo>
                  <a:cubicBezTo>
                    <a:pt x="10" y="7"/>
                    <a:pt x="10" y="7"/>
                    <a:pt x="10" y="6"/>
                  </a:cubicBezTo>
                  <a:cubicBezTo>
                    <a:pt x="10" y="6"/>
                    <a:pt x="10" y="6"/>
                    <a:pt x="10" y="6"/>
                  </a:cubicBezTo>
                  <a:cubicBezTo>
                    <a:pt x="9" y="6"/>
                    <a:pt x="9" y="6"/>
                    <a:pt x="9" y="6"/>
                  </a:cubicBezTo>
                  <a:cubicBezTo>
                    <a:pt x="9" y="6"/>
                    <a:pt x="8" y="5"/>
                    <a:pt x="8" y="4"/>
                  </a:cubicBezTo>
                  <a:cubicBezTo>
                    <a:pt x="8" y="4"/>
                    <a:pt x="8" y="4"/>
                    <a:pt x="8" y="3"/>
                  </a:cubicBezTo>
                  <a:cubicBezTo>
                    <a:pt x="9" y="3"/>
                    <a:pt x="9" y="3"/>
                    <a:pt x="9" y="3"/>
                  </a:cubicBezTo>
                  <a:cubicBezTo>
                    <a:pt x="9" y="3"/>
                    <a:pt x="9" y="2"/>
                    <a:pt x="9" y="2"/>
                  </a:cubicBezTo>
                  <a:cubicBezTo>
                    <a:pt x="9" y="2"/>
                    <a:pt x="9" y="2"/>
                    <a:pt x="8" y="1"/>
                  </a:cubicBezTo>
                  <a:cubicBezTo>
                    <a:pt x="8" y="1"/>
                    <a:pt x="8" y="1"/>
                    <a:pt x="8" y="0"/>
                  </a:cubicBezTo>
                  <a:cubicBezTo>
                    <a:pt x="8" y="0"/>
                    <a:pt x="8" y="0"/>
                    <a:pt x="7" y="0"/>
                  </a:cubicBezTo>
                  <a:cubicBezTo>
                    <a:pt x="7" y="0"/>
                    <a:pt x="7" y="0"/>
                    <a:pt x="7" y="0"/>
                  </a:cubicBezTo>
                  <a:cubicBezTo>
                    <a:pt x="7" y="0"/>
                    <a:pt x="7" y="0"/>
                    <a:pt x="7" y="0"/>
                  </a:cubicBezTo>
                  <a:cubicBezTo>
                    <a:pt x="6" y="1"/>
                    <a:pt x="6" y="1"/>
                    <a:pt x="6" y="1"/>
                  </a:cubicBezTo>
                  <a:cubicBezTo>
                    <a:pt x="6" y="1"/>
                    <a:pt x="6" y="1"/>
                    <a:pt x="6" y="1"/>
                  </a:cubicBezTo>
                  <a:cubicBezTo>
                    <a:pt x="5" y="1"/>
                    <a:pt x="5" y="2"/>
                    <a:pt x="5" y="2"/>
                  </a:cubicBezTo>
                  <a:cubicBezTo>
                    <a:pt x="5" y="3"/>
                    <a:pt x="5" y="3"/>
                    <a:pt x="6" y="5"/>
                  </a:cubicBezTo>
                  <a:cubicBezTo>
                    <a:pt x="7" y="6"/>
                    <a:pt x="7" y="7"/>
                    <a:pt x="7" y="7"/>
                  </a:cubicBezTo>
                  <a:cubicBezTo>
                    <a:pt x="7" y="9"/>
                    <a:pt x="6" y="10"/>
                    <a:pt x="3" y="10"/>
                  </a:cubicBezTo>
                  <a:cubicBezTo>
                    <a:pt x="1" y="11"/>
                    <a:pt x="0" y="11"/>
                    <a:pt x="0" y="13"/>
                  </a:cubicBezTo>
                  <a:cubicBezTo>
                    <a:pt x="0" y="13"/>
                    <a:pt x="0" y="13"/>
                    <a:pt x="1" y="13"/>
                  </a:cubicBezTo>
                  <a:cubicBezTo>
                    <a:pt x="2" y="13"/>
                    <a:pt x="2" y="13"/>
                    <a:pt x="2" y="13"/>
                  </a:cubicBezTo>
                  <a:cubicBezTo>
                    <a:pt x="2" y="13"/>
                    <a:pt x="2" y="13"/>
                    <a:pt x="2" y="13"/>
                  </a:cubicBezTo>
                  <a:cubicBezTo>
                    <a:pt x="2" y="13"/>
                    <a:pt x="2" y="13"/>
                    <a:pt x="3" y="12"/>
                  </a:cubicBezTo>
                  <a:cubicBezTo>
                    <a:pt x="3" y="12"/>
                    <a:pt x="3" y="12"/>
                    <a:pt x="4" y="11"/>
                  </a:cubicBezTo>
                  <a:cubicBezTo>
                    <a:pt x="4" y="11"/>
                    <a:pt x="4" y="11"/>
                    <a:pt x="4" y="11"/>
                  </a:cubicBezTo>
                  <a:cubicBezTo>
                    <a:pt x="5" y="11"/>
                    <a:pt x="5" y="11"/>
                    <a:pt x="5" y="11"/>
                  </a:cubicBezTo>
                  <a:cubicBezTo>
                    <a:pt x="5" y="11"/>
                    <a:pt x="5" y="11"/>
                    <a:pt x="5" y="11"/>
                  </a:cubicBezTo>
                  <a:cubicBezTo>
                    <a:pt x="5" y="11"/>
                    <a:pt x="5" y="11"/>
                    <a:pt x="5" y="11"/>
                  </a:cubicBezTo>
                  <a:cubicBezTo>
                    <a:pt x="5" y="11"/>
                    <a:pt x="5" y="11"/>
                    <a:pt x="5" y="12"/>
                  </a:cubicBezTo>
                  <a:cubicBezTo>
                    <a:pt x="4" y="12"/>
                    <a:pt x="4" y="12"/>
                    <a:pt x="4" y="13"/>
                  </a:cubicBezTo>
                  <a:cubicBezTo>
                    <a:pt x="4" y="13"/>
                    <a:pt x="4" y="13"/>
                    <a:pt x="5"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78">
              <a:extLst>
                <a:ext uri="{FF2B5EF4-FFF2-40B4-BE49-F238E27FC236}">
                  <a16:creationId xmlns:a16="http://schemas.microsoft.com/office/drawing/2014/main" id="{AB26C57B-EC1A-46D5-878A-41C0945C537D}"/>
                </a:ext>
              </a:extLst>
            </p:cNvPr>
            <p:cNvSpPr>
              <a:spLocks/>
            </p:cNvSpPr>
            <p:nvPr userDrawn="1"/>
          </p:nvSpPr>
          <p:spPr bwMode="auto">
            <a:xfrm>
              <a:off x="378" y="167"/>
              <a:ext cx="8" cy="4"/>
            </a:xfrm>
            <a:custGeom>
              <a:avLst/>
              <a:gdLst>
                <a:gd name="T0" fmla="*/ 0 w 4"/>
                <a:gd name="T1" fmla="*/ 1 h 2"/>
                <a:gd name="T2" fmla="*/ 1 w 4"/>
                <a:gd name="T3" fmla="*/ 1 h 2"/>
                <a:gd name="T4" fmla="*/ 2 w 4"/>
                <a:gd name="T5" fmla="*/ 2 h 2"/>
                <a:gd name="T6" fmla="*/ 2 w 4"/>
                <a:gd name="T7" fmla="*/ 2 h 2"/>
                <a:gd name="T8" fmla="*/ 3 w 4"/>
                <a:gd name="T9" fmla="*/ 2 h 2"/>
                <a:gd name="T10" fmla="*/ 4 w 4"/>
                <a:gd name="T11" fmla="*/ 1 h 2"/>
                <a:gd name="T12" fmla="*/ 3 w 4"/>
                <a:gd name="T13" fmla="*/ 1 h 2"/>
                <a:gd name="T14" fmla="*/ 3 w 4"/>
                <a:gd name="T15" fmla="*/ 1 h 2"/>
                <a:gd name="T16" fmla="*/ 3 w 4"/>
                <a:gd name="T17" fmla="*/ 1 h 2"/>
                <a:gd name="T18" fmla="*/ 1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2" y="2"/>
                    <a:pt x="2" y="2"/>
                    <a:pt x="2" y="2"/>
                  </a:cubicBezTo>
                  <a:cubicBezTo>
                    <a:pt x="2" y="2"/>
                    <a:pt x="2" y="2"/>
                    <a:pt x="2" y="2"/>
                  </a:cubicBezTo>
                  <a:cubicBezTo>
                    <a:pt x="3" y="2"/>
                    <a:pt x="3" y="2"/>
                    <a:pt x="3" y="2"/>
                  </a:cubicBezTo>
                  <a:cubicBezTo>
                    <a:pt x="3" y="2"/>
                    <a:pt x="4" y="2"/>
                    <a:pt x="4" y="1"/>
                  </a:cubicBezTo>
                  <a:cubicBezTo>
                    <a:pt x="4" y="1"/>
                    <a:pt x="3" y="1"/>
                    <a:pt x="3" y="1"/>
                  </a:cubicBezTo>
                  <a:cubicBezTo>
                    <a:pt x="3" y="1"/>
                    <a:pt x="3" y="1"/>
                    <a:pt x="3" y="1"/>
                  </a:cubicBezTo>
                  <a:cubicBezTo>
                    <a:pt x="3" y="1"/>
                    <a:pt x="3" y="1"/>
                    <a:pt x="3" y="1"/>
                  </a:cubicBezTo>
                  <a:cubicBezTo>
                    <a:pt x="2" y="0"/>
                    <a:pt x="2" y="0"/>
                    <a:pt x="1"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79">
              <a:extLst>
                <a:ext uri="{FF2B5EF4-FFF2-40B4-BE49-F238E27FC236}">
                  <a16:creationId xmlns:a16="http://schemas.microsoft.com/office/drawing/2014/main" id="{FC05B603-6921-4B1D-94A1-915EFB4598A9}"/>
                </a:ext>
              </a:extLst>
            </p:cNvPr>
            <p:cNvSpPr>
              <a:spLocks/>
            </p:cNvSpPr>
            <p:nvPr userDrawn="1"/>
          </p:nvSpPr>
          <p:spPr bwMode="auto">
            <a:xfrm>
              <a:off x="401" y="169"/>
              <a:ext cx="6" cy="2"/>
            </a:xfrm>
            <a:custGeom>
              <a:avLst/>
              <a:gdLst>
                <a:gd name="T0" fmla="*/ 0 w 3"/>
                <a:gd name="T1" fmla="*/ 1 h 1"/>
                <a:gd name="T2" fmla="*/ 1 w 3"/>
                <a:gd name="T3" fmla="*/ 1 h 1"/>
                <a:gd name="T4" fmla="*/ 1 w 3"/>
                <a:gd name="T5" fmla="*/ 1 h 1"/>
                <a:gd name="T6" fmla="*/ 1 w 3"/>
                <a:gd name="T7" fmla="*/ 1 h 1"/>
                <a:gd name="T8" fmla="*/ 1 w 3"/>
                <a:gd name="T9" fmla="*/ 1 h 1"/>
                <a:gd name="T10" fmla="*/ 2 w 3"/>
                <a:gd name="T11" fmla="*/ 1 h 1"/>
                <a:gd name="T12" fmla="*/ 3 w 3"/>
                <a:gd name="T13" fmla="*/ 0 h 1"/>
                <a:gd name="T14" fmla="*/ 3 w 3"/>
                <a:gd name="T15" fmla="*/ 0 h 1"/>
                <a:gd name="T16" fmla="*/ 2 w 3"/>
                <a:gd name="T17" fmla="*/ 0 h 1"/>
                <a:gd name="T18" fmla="*/ 0 w 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0" y="1"/>
                  </a:moveTo>
                  <a:cubicBezTo>
                    <a:pt x="1" y="1"/>
                    <a:pt x="1" y="1"/>
                    <a:pt x="1" y="1"/>
                  </a:cubicBezTo>
                  <a:cubicBezTo>
                    <a:pt x="1" y="1"/>
                    <a:pt x="1" y="1"/>
                    <a:pt x="1" y="1"/>
                  </a:cubicBezTo>
                  <a:cubicBezTo>
                    <a:pt x="1" y="1"/>
                    <a:pt x="1" y="1"/>
                    <a:pt x="1" y="1"/>
                  </a:cubicBezTo>
                  <a:cubicBezTo>
                    <a:pt x="1" y="1"/>
                    <a:pt x="1" y="1"/>
                    <a:pt x="1" y="1"/>
                  </a:cubicBezTo>
                  <a:cubicBezTo>
                    <a:pt x="2" y="1"/>
                    <a:pt x="2" y="1"/>
                    <a:pt x="2" y="1"/>
                  </a:cubicBezTo>
                  <a:cubicBezTo>
                    <a:pt x="2" y="1"/>
                    <a:pt x="2" y="1"/>
                    <a:pt x="3" y="0"/>
                  </a:cubicBezTo>
                  <a:cubicBezTo>
                    <a:pt x="3" y="0"/>
                    <a:pt x="3" y="0"/>
                    <a:pt x="3" y="0"/>
                  </a:cubicBezTo>
                  <a:cubicBezTo>
                    <a:pt x="3" y="0"/>
                    <a:pt x="3"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80">
              <a:extLst>
                <a:ext uri="{FF2B5EF4-FFF2-40B4-BE49-F238E27FC236}">
                  <a16:creationId xmlns:a16="http://schemas.microsoft.com/office/drawing/2014/main" id="{DF962E7F-D697-4494-A326-A2FCF42E7442}"/>
                </a:ext>
              </a:extLst>
            </p:cNvPr>
            <p:cNvSpPr>
              <a:spLocks/>
            </p:cNvSpPr>
            <p:nvPr userDrawn="1"/>
          </p:nvSpPr>
          <p:spPr bwMode="auto">
            <a:xfrm>
              <a:off x="374" y="116"/>
              <a:ext cx="6" cy="6"/>
            </a:xfrm>
            <a:custGeom>
              <a:avLst/>
              <a:gdLst>
                <a:gd name="T0" fmla="*/ 1 w 3"/>
                <a:gd name="T1" fmla="*/ 3 h 3"/>
                <a:gd name="T2" fmla="*/ 1 w 3"/>
                <a:gd name="T3" fmla="*/ 3 h 3"/>
                <a:gd name="T4" fmla="*/ 2 w 3"/>
                <a:gd name="T5" fmla="*/ 2 h 3"/>
                <a:gd name="T6" fmla="*/ 3 w 3"/>
                <a:gd name="T7" fmla="*/ 0 h 3"/>
                <a:gd name="T8" fmla="*/ 2 w 3"/>
                <a:gd name="T9" fmla="*/ 0 h 3"/>
                <a:gd name="T10" fmla="*/ 2 w 3"/>
                <a:gd name="T11" fmla="*/ 0 h 3"/>
                <a:gd name="T12" fmla="*/ 2 w 3"/>
                <a:gd name="T13" fmla="*/ 0 h 3"/>
                <a:gd name="T14" fmla="*/ 1 w 3"/>
                <a:gd name="T15" fmla="*/ 1 h 3"/>
                <a:gd name="T16" fmla="*/ 0 w 3"/>
                <a:gd name="T17" fmla="*/ 2 h 3"/>
                <a:gd name="T18" fmla="*/ 0 w 3"/>
                <a:gd name="T19" fmla="*/ 2 h 3"/>
                <a:gd name="T20" fmla="*/ 1 w 3"/>
                <a:gd name="T21" fmla="*/ 2 h 3"/>
                <a:gd name="T22" fmla="*/ 1 w 3"/>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1" y="3"/>
                  </a:moveTo>
                  <a:cubicBezTo>
                    <a:pt x="1" y="3"/>
                    <a:pt x="1" y="3"/>
                    <a:pt x="1" y="3"/>
                  </a:cubicBezTo>
                  <a:cubicBezTo>
                    <a:pt x="1" y="3"/>
                    <a:pt x="1" y="3"/>
                    <a:pt x="2" y="2"/>
                  </a:cubicBezTo>
                  <a:cubicBezTo>
                    <a:pt x="2" y="1"/>
                    <a:pt x="3" y="1"/>
                    <a:pt x="3" y="0"/>
                  </a:cubicBezTo>
                  <a:cubicBezTo>
                    <a:pt x="3" y="0"/>
                    <a:pt x="2" y="0"/>
                    <a:pt x="2" y="0"/>
                  </a:cubicBezTo>
                  <a:cubicBezTo>
                    <a:pt x="2" y="0"/>
                    <a:pt x="2" y="0"/>
                    <a:pt x="2" y="0"/>
                  </a:cubicBezTo>
                  <a:cubicBezTo>
                    <a:pt x="2" y="0"/>
                    <a:pt x="2" y="0"/>
                    <a:pt x="2" y="0"/>
                  </a:cubicBezTo>
                  <a:cubicBezTo>
                    <a:pt x="2" y="1"/>
                    <a:pt x="1" y="1"/>
                    <a:pt x="1" y="1"/>
                  </a:cubicBezTo>
                  <a:cubicBezTo>
                    <a:pt x="0" y="1"/>
                    <a:pt x="0" y="1"/>
                    <a:pt x="0" y="2"/>
                  </a:cubicBezTo>
                  <a:cubicBezTo>
                    <a:pt x="0" y="2"/>
                    <a:pt x="0" y="2"/>
                    <a:pt x="0" y="2"/>
                  </a:cubicBezTo>
                  <a:cubicBezTo>
                    <a:pt x="1" y="2"/>
                    <a:pt x="1" y="2"/>
                    <a:pt x="1" y="2"/>
                  </a:cubicBezTo>
                  <a:lnTo>
                    <a:pt x="1" y="3"/>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81">
              <a:extLst>
                <a:ext uri="{FF2B5EF4-FFF2-40B4-BE49-F238E27FC236}">
                  <a16:creationId xmlns:a16="http://schemas.microsoft.com/office/drawing/2014/main" id="{491A913C-A719-4339-840F-F023A43BC8BE}"/>
                </a:ext>
              </a:extLst>
            </p:cNvPr>
            <p:cNvSpPr>
              <a:spLocks/>
            </p:cNvSpPr>
            <p:nvPr userDrawn="1"/>
          </p:nvSpPr>
          <p:spPr bwMode="auto">
            <a:xfrm>
              <a:off x="367" y="116"/>
              <a:ext cx="5" cy="6"/>
            </a:xfrm>
            <a:custGeom>
              <a:avLst/>
              <a:gdLst>
                <a:gd name="T0" fmla="*/ 1 w 2"/>
                <a:gd name="T1" fmla="*/ 0 h 3"/>
                <a:gd name="T2" fmla="*/ 0 w 2"/>
                <a:gd name="T3" fmla="*/ 0 h 3"/>
                <a:gd name="T4" fmla="*/ 0 w 2"/>
                <a:gd name="T5" fmla="*/ 0 h 3"/>
                <a:gd name="T6" fmla="*/ 0 w 2"/>
                <a:gd name="T7" fmla="*/ 0 h 3"/>
                <a:gd name="T8" fmla="*/ 0 w 2"/>
                <a:gd name="T9" fmla="*/ 1 h 3"/>
                <a:gd name="T10" fmla="*/ 1 w 2"/>
                <a:gd name="T11" fmla="*/ 2 h 3"/>
                <a:gd name="T12" fmla="*/ 1 w 2"/>
                <a:gd name="T13" fmla="*/ 3 h 3"/>
                <a:gd name="T14" fmla="*/ 2 w 2"/>
                <a:gd name="T15" fmla="*/ 3 h 3"/>
                <a:gd name="T16" fmla="*/ 2 w 2"/>
                <a:gd name="T17" fmla="*/ 3 h 3"/>
                <a:gd name="T18" fmla="*/ 2 w 2"/>
                <a:gd name="T19" fmla="*/ 3 h 3"/>
                <a:gd name="T20" fmla="*/ 2 w 2"/>
                <a:gd name="T21" fmla="*/ 2 h 3"/>
                <a:gd name="T22" fmla="*/ 2 w 2"/>
                <a:gd name="T23" fmla="*/ 2 h 3"/>
                <a:gd name="T24" fmla="*/ 2 w 2"/>
                <a:gd name="T25" fmla="*/ 2 h 3"/>
                <a:gd name="T26" fmla="*/ 2 w 2"/>
                <a:gd name="T27" fmla="*/ 1 h 3"/>
                <a:gd name="T28" fmla="*/ 1 w 2"/>
                <a:gd name="T29" fmla="*/ 1 h 3"/>
                <a:gd name="T30" fmla="*/ 1 w 2"/>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3">
                  <a:moveTo>
                    <a:pt x="1" y="0"/>
                  </a:moveTo>
                  <a:cubicBezTo>
                    <a:pt x="0" y="0"/>
                    <a:pt x="0" y="0"/>
                    <a:pt x="0" y="0"/>
                  </a:cubicBezTo>
                  <a:cubicBezTo>
                    <a:pt x="0" y="0"/>
                    <a:pt x="0" y="0"/>
                    <a:pt x="0" y="0"/>
                  </a:cubicBezTo>
                  <a:cubicBezTo>
                    <a:pt x="0" y="0"/>
                    <a:pt x="0" y="0"/>
                    <a:pt x="0" y="0"/>
                  </a:cubicBezTo>
                  <a:cubicBezTo>
                    <a:pt x="0" y="1"/>
                    <a:pt x="0" y="1"/>
                    <a:pt x="0" y="1"/>
                  </a:cubicBezTo>
                  <a:cubicBezTo>
                    <a:pt x="0" y="1"/>
                    <a:pt x="0" y="2"/>
                    <a:pt x="1" y="2"/>
                  </a:cubicBezTo>
                  <a:cubicBezTo>
                    <a:pt x="1" y="3"/>
                    <a:pt x="1" y="3"/>
                    <a:pt x="1" y="3"/>
                  </a:cubicBezTo>
                  <a:cubicBezTo>
                    <a:pt x="1" y="3"/>
                    <a:pt x="2" y="3"/>
                    <a:pt x="2" y="3"/>
                  </a:cubicBezTo>
                  <a:cubicBezTo>
                    <a:pt x="2" y="3"/>
                    <a:pt x="2" y="3"/>
                    <a:pt x="2" y="3"/>
                  </a:cubicBezTo>
                  <a:cubicBezTo>
                    <a:pt x="2" y="3"/>
                    <a:pt x="2" y="3"/>
                    <a:pt x="2" y="3"/>
                  </a:cubicBezTo>
                  <a:cubicBezTo>
                    <a:pt x="2" y="2"/>
                    <a:pt x="2" y="2"/>
                    <a:pt x="2" y="2"/>
                  </a:cubicBezTo>
                  <a:cubicBezTo>
                    <a:pt x="2" y="2"/>
                    <a:pt x="2" y="2"/>
                    <a:pt x="2" y="2"/>
                  </a:cubicBezTo>
                  <a:cubicBezTo>
                    <a:pt x="2" y="2"/>
                    <a:pt x="2" y="2"/>
                    <a:pt x="2" y="2"/>
                  </a:cubicBezTo>
                  <a:cubicBezTo>
                    <a:pt x="2" y="1"/>
                    <a:pt x="2" y="1"/>
                    <a:pt x="2" y="1"/>
                  </a:cubicBezTo>
                  <a:cubicBezTo>
                    <a:pt x="1" y="1"/>
                    <a:pt x="1" y="1"/>
                    <a:pt x="1" y="1"/>
                  </a:cubicBezTo>
                  <a:lnTo>
                    <a:pt x="1" y="0"/>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82">
              <a:extLst>
                <a:ext uri="{FF2B5EF4-FFF2-40B4-BE49-F238E27FC236}">
                  <a16:creationId xmlns:a16="http://schemas.microsoft.com/office/drawing/2014/main" id="{F469A1AC-6248-4D49-817B-CB1836CCFE95}"/>
                </a:ext>
              </a:extLst>
            </p:cNvPr>
            <p:cNvSpPr>
              <a:spLocks/>
            </p:cNvSpPr>
            <p:nvPr userDrawn="1"/>
          </p:nvSpPr>
          <p:spPr bwMode="auto">
            <a:xfrm>
              <a:off x="370" y="125"/>
              <a:ext cx="8" cy="10"/>
            </a:xfrm>
            <a:custGeom>
              <a:avLst/>
              <a:gdLst>
                <a:gd name="T0" fmla="*/ 2 w 4"/>
                <a:gd name="T1" fmla="*/ 1 h 5"/>
                <a:gd name="T2" fmla="*/ 2 w 4"/>
                <a:gd name="T3" fmla="*/ 1 h 5"/>
                <a:gd name="T4" fmla="*/ 1 w 4"/>
                <a:gd name="T5" fmla="*/ 1 h 5"/>
                <a:gd name="T6" fmla="*/ 1 w 4"/>
                <a:gd name="T7" fmla="*/ 0 h 5"/>
                <a:gd name="T8" fmla="*/ 0 w 4"/>
                <a:gd name="T9" fmla="*/ 0 h 5"/>
                <a:gd name="T10" fmla="*/ 0 w 4"/>
                <a:gd name="T11" fmla="*/ 1 h 5"/>
                <a:gd name="T12" fmla="*/ 0 w 4"/>
                <a:gd name="T13" fmla="*/ 2 h 5"/>
                <a:gd name="T14" fmla="*/ 1 w 4"/>
                <a:gd name="T15" fmla="*/ 3 h 5"/>
                <a:gd name="T16" fmla="*/ 2 w 4"/>
                <a:gd name="T17" fmla="*/ 5 h 5"/>
                <a:gd name="T18" fmla="*/ 3 w 4"/>
                <a:gd name="T19" fmla="*/ 3 h 5"/>
                <a:gd name="T20" fmla="*/ 3 w 4"/>
                <a:gd name="T21" fmla="*/ 2 h 5"/>
                <a:gd name="T22" fmla="*/ 4 w 4"/>
                <a:gd name="T23" fmla="*/ 1 h 5"/>
                <a:gd name="T24" fmla="*/ 3 w 4"/>
                <a:gd name="T25" fmla="*/ 0 h 5"/>
                <a:gd name="T26" fmla="*/ 3 w 4"/>
                <a:gd name="T27" fmla="*/ 0 h 5"/>
                <a:gd name="T28" fmla="*/ 3 w 4"/>
                <a:gd name="T29" fmla="*/ 1 h 5"/>
                <a:gd name="T30" fmla="*/ 2 w 4"/>
                <a:gd name="T3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5">
                  <a:moveTo>
                    <a:pt x="2" y="1"/>
                  </a:moveTo>
                  <a:cubicBezTo>
                    <a:pt x="2" y="1"/>
                    <a:pt x="2" y="1"/>
                    <a:pt x="2" y="1"/>
                  </a:cubicBezTo>
                  <a:cubicBezTo>
                    <a:pt x="1" y="1"/>
                    <a:pt x="1" y="1"/>
                    <a:pt x="1" y="1"/>
                  </a:cubicBezTo>
                  <a:cubicBezTo>
                    <a:pt x="1" y="1"/>
                    <a:pt x="1" y="0"/>
                    <a:pt x="1" y="0"/>
                  </a:cubicBezTo>
                  <a:cubicBezTo>
                    <a:pt x="1" y="0"/>
                    <a:pt x="0" y="0"/>
                    <a:pt x="0" y="0"/>
                  </a:cubicBezTo>
                  <a:cubicBezTo>
                    <a:pt x="0" y="0"/>
                    <a:pt x="0" y="0"/>
                    <a:pt x="0" y="1"/>
                  </a:cubicBezTo>
                  <a:cubicBezTo>
                    <a:pt x="0" y="1"/>
                    <a:pt x="0" y="1"/>
                    <a:pt x="0" y="2"/>
                  </a:cubicBezTo>
                  <a:cubicBezTo>
                    <a:pt x="0" y="2"/>
                    <a:pt x="1" y="3"/>
                    <a:pt x="1" y="3"/>
                  </a:cubicBezTo>
                  <a:cubicBezTo>
                    <a:pt x="1" y="4"/>
                    <a:pt x="1" y="5"/>
                    <a:pt x="2" y="5"/>
                  </a:cubicBezTo>
                  <a:cubicBezTo>
                    <a:pt x="2" y="5"/>
                    <a:pt x="3" y="4"/>
                    <a:pt x="3" y="3"/>
                  </a:cubicBezTo>
                  <a:cubicBezTo>
                    <a:pt x="3" y="2"/>
                    <a:pt x="3" y="2"/>
                    <a:pt x="3" y="2"/>
                  </a:cubicBezTo>
                  <a:cubicBezTo>
                    <a:pt x="4" y="1"/>
                    <a:pt x="4" y="1"/>
                    <a:pt x="4" y="1"/>
                  </a:cubicBezTo>
                  <a:cubicBezTo>
                    <a:pt x="4" y="0"/>
                    <a:pt x="4" y="0"/>
                    <a:pt x="3" y="0"/>
                  </a:cubicBezTo>
                  <a:cubicBezTo>
                    <a:pt x="3" y="0"/>
                    <a:pt x="3" y="0"/>
                    <a:pt x="3" y="0"/>
                  </a:cubicBezTo>
                  <a:cubicBezTo>
                    <a:pt x="3" y="1"/>
                    <a:pt x="3" y="1"/>
                    <a:pt x="3" y="1"/>
                  </a:cubicBezTo>
                  <a:lnTo>
                    <a:pt x="2"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83">
              <a:extLst>
                <a:ext uri="{FF2B5EF4-FFF2-40B4-BE49-F238E27FC236}">
                  <a16:creationId xmlns:a16="http://schemas.microsoft.com/office/drawing/2014/main" id="{DE023DF2-41B3-45BD-8202-6C41AC05D070}"/>
                </a:ext>
              </a:extLst>
            </p:cNvPr>
            <p:cNvSpPr>
              <a:spLocks/>
            </p:cNvSpPr>
            <p:nvPr userDrawn="1"/>
          </p:nvSpPr>
          <p:spPr bwMode="auto">
            <a:xfrm>
              <a:off x="372" y="127"/>
              <a:ext cx="4" cy="6"/>
            </a:xfrm>
            <a:custGeom>
              <a:avLst/>
              <a:gdLst>
                <a:gd name="T0" fmla="*/ 1 w 2"/>
                <a:gd name="T1" fmla="*/ 0 h 3"/>
                <a:gd name="T2" fmla="*/ 0 w 2"/>
                <a:gd name="T3" fmla="*/ 0 h 3"/>
                <a:gd name="T4" fmla="*/ 0 w 2"/>
                <a:gd name="T5" fmla="*/ 1 h 3"/>
                <a:gd name="T6" fmla="*/ 0 w 2"/>
                <a:gd name="T7" fmla="*/ 1 h 3"/>
                <a:gd name="T8" fmla="*/ 0 w 2"/>
                <a:gd name="T9" fmla="*/ 2 h 3"/>
                <a:gd name="T10" fmla="*/ 0 w 2"/>
                <a:gd name="T11" fmla="*/ 2 h 3"/>
                <a:gd name="T12" fmla="*/ 1 w 2"/>
                <a:gd name="T13" fmla="*/ 3 h 3"/>
                <a:gd name="T14" fmla="*/ 1 w 2"/>
                <a:gd name="T15" fmla="*/ 2 h 3"/>
                <a:gd name="T16" fmla="*/ 2 w 2"/>
                <a:gd name="T17" fmla="*/ 1 h 3"/>
                <a:gd name="T18" fmla="*/ 2 w 2"/>
                <a:gd name="T19" fmla="*/ 1 h 3"/>
                <a:gd name="T20" fmla="*/ 2 w 2"/>
                <a:gd name="T21" fmla="*/ 0 h 3"/>
                <a:gd name="T22" fmla="*/ 1 w 2"/>
                <a:gd name="T23" fmla="*/ 0 h 3"/>
                <a:gd name="T24" fmla="*/ 1 w 2"/>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0"/>
                  </a:moveTo>
                  <a:cubicBezTo>
                    <a:pt x="0" y="0"/>
                    <a:pt x="0" y="0"/>
                    <a:pt x="0" y="0"/>
                  </a:cubicBezTo>
                  <a:cubicBezTo>
                    <a:pt x="0" y="0"/>
                    <a:pt x="0" y="1"/>
                    <a:pt x="0" y="1"/>
                  </a:cubicBezTo>
                  <a:cubicBezTo>
                    <a:pt x="0" y="1"/>
                    <a:pt x="0" y="1"/>
                    <a:pt x="0" y="1"/>
                  </a:cubicBezTo>
                  <a:cubicBezTo>
                    <a:pt x="0" y="2"/>
                    <a:pt x="0" y="2"/>
                    <a:pt x="0" y="2"/>
                  </a:cubicBezTo>
                  <a:cubicBezTo>
                    <a:pt x="0" y="2"/>
                    <a:pt x="0" y="2"/>
                    <a:pt x="0" y="2"/>
                  </a:cubicBezTo>
                  <a:cubicBezTo>
                    <a:pt x="0" y="3"/>
                    <a:pt x="1" y="3"/>
                    <a:pt x="1" y="3"/>
                  </a:cubicBezTo>
                  <a:cubicBezTo>
                    <a:pt x="1" y="3"/>
                    <a:pt x="1" y="3"/>
                    <a:pt x="1" y="2"/>
                  </a:cubicBezTo>
                  <a:cubicBezTo>
                    <a:pt x="2" y="1"/>
                    <a:pt x="2" y="1"/>
                    <a:pt x="2" y="1"/>
                  </a:cubicBezTo>
                  <a:cubicBezTo>
                    <a:pt x="2" y="1"/>
                    <a:pt x="2" y="1"/>
                    <a:pt x="2" y="1"/>
                  </a:cubicBezTo>
                  <a:cubicBezTo>
                    <a:pt x="2" y="1"/>
                    <a:pt x="2" y="1"/>
                    <a:pt x="2" y="0"/>
                  </a:cubicBezTo>
                  <a:cubicBezTo>
                    <a:pt x="1" y="0"/>
                    <a:pt x="1" y="0"/>
                    <a:pt x="1" y="0"/>
                  </a:cubicBezTo>
                  <a:cubicBezTo>
                    <a:pt x="1" y="0"/>
                    <a:pt x="1" y="0"/>
                    <a:pt x="1"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84">
              <a:extLst>
                <a:ext uri="{FF2B5EF4-FFF2-40B4-BE49-F238E27FC236}">
                  <a16:creationId xmlns:a16="http://schemas.microsoft.com/office/drawing/2014/main" id="{ECBBEEA2-27C9-46CF-B058-62D1E81B641D}"/>
                </a:ext>
              </a:extLst>
            </p:cNvPr>
            <p:cNvSpPr>
              <a:spLocks/>
            </p:cNvSpPr>
            <p:nvPr userDrawn="1"/>
          </p:nvSpPr>
          <p:spPr bwMode="auto">
            <a:xfrm>
              <a:off x="213" y="241"/>
              <a:ext cx="73" cy="89"/>
            </a:xfrm>
            <a:custGeom>
              <a:avLst/>
              <a:gdLst>
                <a:gd name="T0" fmla="*/ 32 w 35"/>
                <a:gd name="T1" fmla="*/ 25 h 42"/>
                <a:gd name="T2" fmla="*/ 34 w 35"/>
                <a:gd name="T3" fmla="*/ 25 h 42"/>
                <a:gd name="T4" fmla="*/ 33 w 35"/>
                <a:gd name="T5" fmla="*/ 30 h 42"/>
                <a:gd name="T6" fmla="*/ 33 w 35"/>
                <a:gd name="T7" fmla="*/ 36 h 42"/>
                <a:gd name="T8" fmla="*/ 33 w 35"/>
                <a:gd name="T9" fmla="*/ 38 h 42"/>
                <a:gd name="T10" fmla="*/ 30 w 35"/>
                <a:gd name="T11" fmla="*/ 41 h 42"/>
                <a:gd name="T12" fmla="*/ 28 w 35"/>
                <a:gd name="T13" fmla="*/ 38 h 42"/>
                <a:gd name="T14" fmla="*/ 26 w 35"/>
                <a:gd name="T15" fmla="*/ 38 h 42"/>
                <a:gd name="T16" fmla="*/ 29 w 35"/>
                <a:gd name="T17" fmla="*/ 30 h 42"/>
                <a:gd name="T18" fmla="*/ 27 w 35"/>
                <a:gd name="T19" fmla="*/ 28 h 42"/>
                <a:gd name="T20" fmla="*/ 24 w 35"/>
                <a:gd name="T21" fmla="*/ 33 h 42"/>
                <a:gd name="T22" fmla="*/ 22 w 35"/>
                <a:gd name="T23" fmla="*/ 37 h 42"/>
                <a:gd name="T24" fmla="*/ 18 w 35"/>
                <a:gd name="T25" fmla="*/ 35 h 42"/>
                <a:gd name="T26" fmla="*/ 18 w 35"/>
                <a:gd name="T27" fmla="*/ 31 h 42"/>
                <a:gd name="T28" fmla="*/ 17 w 35"/>
                <a:gd name="T29" fmla="*/ 29 h 42"/>
                <a:gd name="T30" fmla="*/ 22 w 35"/>
                <a:gd name="T31" fmla="*/ 28 h 42"/>
                <a:gd name="T32" fmla="*/ 21 w 35"/>
                <a:gd name="T33" fmla="*/ 20 h 42"/>
                <a:gd name="T34" fmla="*/ 20 w 35"/>
                <a:gd name="T35" fmla="*/ 22 h 42"/>
                <a:gd name="T36" fmla="*/ 14 w 35"/>
                <a:gd name="T37" fmla="*/ 31 h 42"/>
                <a:gd name="T38" fmla="*/ 12 w 35"/>
                <a:gd name="T39" fmla="*/ 29 h 42"/>
                <a:gd name="T40" fmla="*/ 9 w 35"/>
                <a:gd name="T41" fmla="*/ 29 h 42"/>
                <a:gd name="T42" fmla="*/ 9 w 35"/>
                <a:gd name="T43" fmla="*/ 25 h 42"/>
                <a:gd name="T44" fmla="*/ 9 w 35"/>
                <a:gd name="T45" fmla="*/ 23 h 42"/>
                <a:gd name="T46" fmla="*/ 14 w 35"/>
                <a:gd name="T47" fmla="*/ 23 h 42"/>
                <a:gd name="T48" fmla="*/ 8 w 35"/>
                <a:gd name="T49" fmla="*/ 21 h 42"/>
                <a:gd name="T50" fmla="*/ 5 w 35"/>
                <a:gd name="T51" fmla="*/ 20 h 42"/>
                <a:gd name="T52" fmla="*/ 3 w 35"/>
                <a:gd name="T53" fmla="*/ 16 h 42"/>
                <a:gd name="T54" fmla="*/ 1 w 35"/>
                <a:gd name="T55" fmla="*/ 9 h 42"/>
                <a:gd name="T56" fmla="*/ 1 w 35"/>
                <a:gd name="T57" fmla="*/ 7 h 42"/>
                <a:gd name="T58" fmla="*/ 2 w 35"/>
                <a:gd name="T59" fmla="*/ 4 h 42"/>
                <a:gd name="T60" fmla="*/ 2 w 35"/>
                <a:gd name="T61" fmla="*/ 2 h 42"/>
                <a:gd name="T62" fmla="*/ 6 w 35"/>
                <a:gd name="T63" fmla="*/ 7 h 42"/>
                <a:gd name="T64" fmla="*/ 7 w 35"/>
                <a:gd name="T65" fmla="*/ 10 h 42"/>
                <a:gd name="T66" fmla="*/ 8 w 35"/>
                <a:gd name="T67" fmla="*/ 16 h 42"/>
                <a:gd name="T68" fmla="*/ 9 w 35"/>
                <a:gd name="T69" fmla="*/ 9 h 42"/>
                <a:gd name="T70" fmla="*/ 9 w 35"/>
                <a:gd name="T71" fmla="*/ 4 h 42"/>
                <a:gd name="T72" fmla="*/ 10 w 35"/>
                <a:gd name="T73" fmla="*/ 2 h 42"/>
                <a:gd name="T74" fmla="*/ 13 w 35"/>
                <a:gd name="T75" fmla="*/ 0 h 42"/>
                <a:gd name="T76" fmla="*/ 15 w 35"/>
                <a:gd name="T77" fmla="*/ 2 h 42"/>
                <a:gd name="T78" fmla="*/ 17 w 35"/>
                <a:gd name="T79" fmla="*/ 1 h 42"/>
                <a:gd name="T80" fmla="*/ 17 w 35"/>
                <a:gd name="T81" fmla="*/ 9 h 42"/>
                <a:gd name="T82" fmla="*/ 30 w 35"/>
                <a:gd name="T83" fmla="*/ 16 h 42"/>
                <a:gd name="T84" fmla="*/ 24 w 35"/>
                <a:gd name="T85" fmla="*/ 1 h 42"/>
                <a:gd name="T86" fmla="*/ 32 w 35"/>
                <a:gd name="T87" fmla="*/ 2 h 42"/>
                <a:gd name="T88" fmla="*/ 32 w 35"/>
                <a:gd name="T89" fmla="*/ 8 h 42"/>
                <a:gd name="T90" fmla="*/ 23 w 35"/>
                <a:gd name="T91" fmla="*/ 6 h 42"/>
                <a:gd name="T92" fmla="*/ 26 w 35"/>
                <a:gd name="T93" fmla="*/ 10 h 42"/>
                <a:gd name="T94" fmla="*/ 31 w 35"/>
                <a:gd name="T95"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 h="42">
                  <a:moveTo>
                    <a:pt x="30" y="20"/>
                  </a:moveTo>
                  <a:cubicBezTo>
                    <a:pt x="30" y="20"/>
                    <a:pt x="30" y="21"/>
                    <a:pt x="30" y="21"/>
                  </a:cubicBezTo>
                  <a:cubicBezTo>
                    <a:pt x="30" y="23"/>
                    <a:pt x="30" y="23"/>
                    <a:pt x="30" y="23"/>
                  </a:cubicBezTo>
                  <a:cubicBezTo>
                    <a:pt x="31" y="24"/>
                    <a:pt x="31" y="25"/>
                    <a:pt x="32" y="25"/>
                  </a:cubicBezTo>
                  <a:cubicBezTo>
                    <a:pt x="32" y="25"/>
                    <a:pt x="33" y="25"/>
                    <a:pt x="33" y="24"/>
                  </a:cubicBezTo>
                  <a:cubicBezTo>
                    <a:pt x="33" y="24"/>
                    <a:pt x="33" y="24"/>
                    <a:pt x="33" y="24"/>
                  </a:cubicBezTo>
                  <a:cubicBezTo>
                    <a:pt x="33" y="24"/>
                    <a:pt x="33" y="24"/>
                    <a:pt x="33" y="24"/>
                  </a:cubicBezTo>
                  <a:cubicBezTo>
                    <a:pt x="33" y="24"/>
                    <a:pt x="34" y="24"/>
                    <a:pt x="34" y="25"/>
                  </a:cubicBezTo>
                  <a:cubicBezTo>
                    <a:pt x="34" y="25"/>
                    <a:pt x="34" y="25"/>
                    <a:pt x="34" y="25"/>
                  </a:cubicBezTo>
                  <a:cubicBezTo>
                    <a:pt x="34" y="25"/>
                    <a:pt x="34" y="26"/>
                    <a:pt x="34" y="27"/>
                  </a:cubicBezTo>
                  <a:cubicBezTo>
                    <a:pt x="34" y="27"/>
                    <a:pt x="34" y="28"/>
                    <a:pt x="34" y="28"/>
                  </a:cubicBezTo>
                  <a:cubicBezTo>
                    <a:pt x="34" y="29"/>
                    <a:pt x="34" y="29"/>
                    <a:pt x="33" y="30"/>
                  </a:cubicBezTo>
                  <a:cubicBezTo>
                    <a:pt x="34" y="30"/>
                    <a:pt x="34" y="31"/>
                    <a:pt x="34" y="32"/>
                  </a:cubicBezTo>
                  <a:cubicBezTo>
                    <a:pt x="34" y="33"/>
                    <a:pt x="34" y="33"/>
                    <a:pt x="33" y="33"/>
                  </a:cubicBezTo>
                  <a:cubicBezTo>
                    <a:pt x="34" y="34"/>
                    <a:pt x="34" y="34"/>
                    <a:pt x="34" y="35"/>
                  </a:cubicBezTo>
                  <a:cubicBezTo>
                    <a:pt x="34" y="35"/>
                    <a:pt x="34" y="35"/>
                    <a:pt x="33" y="36"/>
                  </a:cubicBezTo>
                  <a:cubicBezTo>
                    <a:pt x="33" y="37"/>
                    <a:pt x="33" y="37"/>
                    <a:pt x="33" y="38"/>
                  </a:cubicBezTo>
                  <a:cubicBezTo>
                    <a:pt x="33" y="38"/>
                    <a:pt x="33" y="38"/>
                    <a:pt x="33" y="38"/>
                  </a:cubicBezTo>
                  <a:cubicBezTo>
                    <a:pt x="33" y="38"/>
                    <a:pt x="33" y="38"/>
                    <a:pt x="33" y="38"/>
                  </a:cubicBezTo>
                  <a:cubicBezTo>
                    <a:pt x="33" y="38"/>
                    <a:pt x="33" y="38"/>
                    <a:pt x="33" y="38"/>
                  </a:cubicBezTo>
                  <a:cubicBezTo>
                    <a:pt x="33" y="37"/>
                    <a:pt x="32" y="37"/>
                    <a:pt x="32" y="37"/>
                  </a:cubicBezTo>
                  <a:cubicBezTo>
                    <a:pt x="32" y="37"/>
                    <a:pt x="32" y="37"/>
                    <a:pt x="32" y="38"/>
                  </a:cubicBezTo>
                  <a:cubicBezTo>
                    <a:pt x="31" y="39"/>
                    <a:pt x="31" y="39"/>
                    <a:pt x="31" y="40"/>
                  </a:cubicBezTo>
                  <a:cubicBezTo>
                    <a:pt x="30" y="40"/>
                    <a:pt x="30" y="40"/>
                    <a:pt x="30" y="41"/>
                  </a:cubicBezTo>
                  <a:cubicBezTo>
                    <a:pt x="30" y="41"/>
                    <a:pt x="30" y="41"/>
                    <a:pt x="30" y="41"/>
                  </a:cubicBezTo>
                  <a:cubicBezTo>
                    <a:pt x="30" y="42"/>
                    <a:pt x="30" y="42"/>
                    <a:pt x="30" y="42"/>
                  </a:cubicBezTo>
                  <a:cubicBezTo>
                    <a:pt x="30" y="42"/>
                    <a:pt x="30" y="42"/>
                    <a:pt x="30" y="42"/>
                  </a:cubicBezTo>
                  <a:cubicBezTo>
                    <a:pt x="29" y="42"/>
                    <a:pt x="28" y="40"/>
                    <a:pt x="28" y="38"/>
                  </a:cubicBezTo>
                  <a:cubicBezTo>
                    <a:pt x="28" y="37"/>
                    <a:pt x="27" y="37"/>
                    <a:pt x="27" y="37"/>
                  </a:cubicBezTo>
                  <a:cubicBezTo>
                    <a:pt x="27" y="37"/>
                    <a:pt x="26" y="37"/>
                    <a:pt x="26" y="38"/>
                  </a:cubicBezTo>
                  <a:cubicBezTo>
                    <a:pt x="26" y="38"/>
                    <a:pt x="26" y="38"/>
                    <a:pt x="26" y="38"/>
                  </a:cubicBezTo>
                  <a:cubicBezTo>
                    <a:pt x="26" y="38"/>
                    <a:pt x="26" y="38"/>
                    <a:pt x="26" y="38"/>
                  </a:cubicBezTo>
                  <a:cubicBezTo>
                    <a:pt x="26" y="38"/>
                    <a:pt x="25" y="38"/>
                    <a:pt x="25" y="37"/>
                  </a:cubicBezTo>
                  <a:cubicBezTo>
                    <a:pt x="25" y="37"/>
                    <a:pt x="25" y="36"/>
                    <a:pt x="25" y="35"/>
                  </a:cubicBezTo>
                  <a:cubicBezTo>
                    <a:pt x="25" y="34"/>
                    <a:pt x="26" y="34"/>
                    <a:pt x="28" y="32"/>
                  </a:cubicBezTo>
                  <a:cubicBezTo>
                    <a:pt x="29" y="32"/>
                    <a:pt x="29" y="31"/>
                    <a:pt x="29" y="30"/>
                  </a:cubicBezTo>
                  <a:cubicBezTo>
                    <a:pt x="29" y="29"/>
                    <a:pt x="29" y="28"/>
                    <a:pt x="28" y="27"/>
                  </a:cubicBezTo>
                  <a:cubicBezTo>
                    <a:pt x="27" y="27"/>
                    <a:pt x="27" y="26"/>
                    <a:pt x="27" y="26"/>
                  </a:cubicBezTo>
                  <a:cubicBezTo>
                    <a:pt x="26" y="26"/>
                    <a:pt x="26" y="27"/>
                    <a:pt x="26" y="27"/>
                  </a:cubicBezTo>
                  <a:cubicBezTo>
                    <a:pt x="26" y="27"/>
                    <a:pt x="26" y="27"/>
                    <a:pt x="27" y="28"/>
                  </a:cubicBezTo>
                  <a:cubicBezTo>
                    <a:pt x="27" y="28"/>
                    <a:pt x="27" y="28"/>
                    <a:pt x="27" y="28"/>
                  </a:cubicBezTo>
                  <a:cubicBezTo>
                    <a:pt x="27" y="28"/>
                    <a:pt x="27" y="29"/>
                    <a:pt x="27" y="29"/>
                  </a:cubicBezTo>
                  <a:cubicBezTo>
                    <a:pt x="26" y="30"/>
                    <a:pt x="26" y="30"/>
                    <a:pt x="26" y="31"/>
                  </a:cubicBezTo>
                  <a:cubicBezTo>
                    <a:pt x="26" y="32"/>
                    <a:pt x="25" y="32"/>
                    <a:pt x="24" y="33"/>
                  </a:cubicBezTo>
                  <a:cubicBezTo>
                    <a:pt x="24" y="33"/>
                    <a:pt x="24" y="34"/>
                    <a:pt x="23" y="34"/>
                  </a:cubicBezTo>
                  <a:cubicBezTo>
                    <a:pt x="23" y="35"/>
                    <a:pt x="23" y="35"/>
                    <a:pt x="23" y="35"/>
                  </a:cubicBezTo>
                  <a:cubicBezTo>
                    <a:pt x="22" y="35"/>
                    <a:pt x="22" y="36"/>
                    <a:pt x="22" y="36"/>
                  </a:cubicBezTo>
                  <a:cubicBezTo>
                    <a:pt x="22" y="37"/>
                    <a:pt x="22" y="37"/>
                    <a:pt x="22" y="37"/>
                  </a:cubicBezTo>
                  <a:cubicBezTo>
                    <a:pt x="22" y="37"/>
                    <a:pt x="21" y="36"/>
                    <a:pt x="20" y="36"/>
                  </a:cubicBezTo>
                  <a:cubicBezTo>
                    <a:pt x="20" y="35"/>
                    <a:pt x="20" y="35"/>
                    <a:pt x="20" y="34"/>
                  </a:cubicBezTo>
                  <a:cubicBezTo>
                    <a:pt x="20" y="35"/>
                    <a:pt x="20" y="35"/>
                    <a:pt x="19" y="35"/>
                  </a:cubicBezTo>
                  <a:cubicBezTo>
                    <a:pt x="18" y="35"/>
                    <a:pt x="18" y="35"/>
                    <a:pt x="18" y="35"/>
                  </a:cubicBezTo>
                  <a:cubicBezTo>
                    <a:pt x="17" y="35"/>
                    <a:pt x="17" y="35"/>
                    <a:pt x="17" y="35"/>
                  </a:cubicBezTo>
                  <a:cubicBezTo>
                    <a:pt x="17" y="35"/>
                    <a:pt x="17" y="35"/>
                    <a:pt x="17" y="35"/>
                  </a:cubicBezTo>
                  <a:cubicBezTo>
                    <a:pt x="17" y="34"/>
                    <a:pt x="17" y="34"/>
                    <a:pt x="17" y="34"/>
                  </a:cubicBezTo>
                  <a:cubicBezTo>
                    <a:pt x="17" y="33"/>
                    <a:pt x="17" y="32"/>
                    <a:pt x="18" y="31"/>
                  </a:cubicBezTo>
                  <a:cubicBezTo>
                    <a:pt x="17" y="31"/>
                    <a:pt x="17" y="30"/>
                    <a:pt x="16" y="30"/>
                  </a:cubicBezTo>
                  <a:cubicBezTo>
                    <a:pt x="16" y="30"/>
                    <a:pt x="16" y="30"/>
                    <a:pt x="16" y="30"/>
                  </a:cubicBezTo>
                  <a:cubicBezTo>
                    <a:pt x="16" y="30"/>
                    <a:pt x="16" y="30"/>
                    <a:pt x="16" y="30"/>
                  </a:cubicBezTo>
                  <a:cubicBezTo>
                    <a:pt x="17" y="29"/>
                    <a:pt x="17" y="29"/>
                    <a:pt x="17" y="29"/>
                  </a:cubicBezTo>
                  <a:cubicBezTo>
                    <a:pt x="17" y="29"/>
                    <a:pt x="18" y="28"/>
                    <a:pt x="19" y="28"/>
                  </a:cubicBezTo>
                  <a:cubicBezTo>
                    <a:pt x="19" y="28"/>
                    <a:pt x="20" y="28"/>
                    <a:pt x="21" y="29"/>
                  </a:cubicBezTo>
                  <a:cubicBezTo>
                    <a:pt x="21" y="29"/>
                    <a:pt x="21" y="29"/>
                    <a:pt x="22" y="29"/>
                  </a:cubicBezTo>
                  <a:cubicBezTo>
                    <a:pt x="22" y="29"/>
                    <a:pt x="22" y="29"/>
                    <a:pt x="22" y="28"/>
                  </a:cubicBezTo>
                  <a:cubicBezTo>
                    <a:pt x="22" y="28"/>
                    <a:pt x="22" y="27"/>
                    <a:pt x="21" y="25"/>
                  </a:cubicBezTo>
                  <a:cubicBezTo>
                    <a:pt x="21" y="24"/>
                    <a:pt x="21" y="23"/>
                    <a:pt x="21" y="23"/>
                  </a:cubicBezTo>
                  <a:cubicBezTo>
                    <a:pt x="21" y="22"/>
                    <a:pt x="21" y="20"/>
                    <a:pt x="22" y="20"/>
                  </a:cubicBezTo>
                  <a:cubicBezTo>
                    <a:pt x="22" y="20"/>
                    <a:pt x="21" y="20"/>
                    <a:pt x="21" y="20"/>
                  </a:cubicBezTo>
                  <a:cubicBezTo>
                    <a:pt x="21" y="20"/>
                    <a:pt x="20" y="20"/>
                    <a:pt x="20" y="20"/>
                  </a:cubicBezTo>
                  <a:cubicBezTo>
                    <a:pt x="20" y="20"/>
                    <a:pt x="19" y="21"/>
                    <a:pt x="19" y="21"/>
                  </a:cubicBezTo>
                  <a:cubicBezTo>
                    <a:pt x="19" y="21"/>
                    <a:pt x="19" y="21"/>
                    <a:pt x="20" y="21"/>
                  </a:cubicBezTo>
                  <a:cubicBezTo>
                    <a:pt x="20" y="21"/>
                    <a:pt x="20" y="21"/>
                    <a:pt x="20" y="22"/>
                  </a:cubicBezTo>
                  <a:cubicBezTo>
                    <a:pt x="20" y="23"/>
                    <a:pt x="19" y="24"/>
                    <a:pt x="18" y="24"/>
                  </a:cubicBezTo>
                  <a:cubicBezTo>
                    <a:pt x="18" y="26"/>
                    <a:pt x="17" y="26"/>
                    <a:pt x="16" y="27"/>
                  </a:cubicBezTo>
                  <a:cubicBezTo>
                    <a:pt x="16" y="27"/>
                    <a:pt x="16" y="28"/>
                    <a:pt x="16" y="28"/>
                  </a:cubicBezTo>
                  <a:cubicBezTo>
                    <a:pt x="15" y="30"/>
                    <a:pt x="14" y="30"/>
                    <a:pt x="14" y="31"/>
                  </a:cubicBezTo>
                  <a:cubicBezTo>
                    <a:pt x="14" y="31"/>
                    <a:pt x="14" y="31"/>
                    <a:pt x="14" y="31"/>
                  </a:cubicBezTo>
                  <a:cubicBezTo>
                    <a:pt x="14" y="31"/>
                    <a:pt x="14" y="31"/>
                    <a:pt x="13" y="31"/>
                  </a:cubicBezTo>
                  <a:cubicBezTo>
                    <a:pt x="13" y="30"/>
                    <a:pt x="13" y="30"/>
                    <a:pt x="13" y="30"/>
                  </a:cubicBezTo>
                  <a:cubicBezTo>
                    <a:pt x="13" y="30"/>
                    <a:pt x="12" y="30"/>
                    <a:pt x="12" y="29"/>
                  </a:cubicBezTo>
                  <a:cubicBezTo>
                    <a:pt x="12" y="29"/>
                    <a:pt x="12" y="29"/>
                    <a:pt x="12" y="29"/>
                  </a:cubicBezTo>
                  <a:cubicBezTo>
                    <a:pt x="11" y="29"/>
                    <a:pt x="11" y="29"/>
                    <a:pt x="11" y="29"/>
                  </a:cubicBezTo>
                  <a:cubicBezTo>
                    <a:pt x="11" y="29"/>
                    <a:pt x="11" y="29"/>
                    <a:pt x="11" y="29"/>
                  </a:cubicBezTo>
                  <a:cubicBezTo>
                    <a:pt x="10" y="29"/>
                    <a:pt x="9" y="29"/>
                    <a:pt x="9" y="29"/>
                  </a:cubicBezTo>
                  <a:cubicBezTo>
                    <a:pt x="9" y="30"/>
                    <a:pt x="9" y="30"/>
                    <a:pt x="9" y="30"/>
                  </a:cubicBezTo>
                  <a:cubicBezTo>
                    <a:pt x="8" y="30"/>
                    <a:pt x="8" y="29"/>
                    <a:pt x="8" y="29"/>
                  </a:cubicBezTo>
                  <a:cubicBezTo>
                    <a:pt x="8" y="27"/>
                    <a:pt x="9" y="26"/>
                    <a:pt x="9" y="25"/>
                  </a:cubicBezTo>
                  <a:cubicBezTo>
                    <a:pt x="9" y="25"/>
                    <a:pt x="9" y="25"/>
                    <a:pt x="9" y="25"/>
                  </a:cubicBezTo>
                  <a:cubicBezTo>
                    <a:pt x="9" y="24"/>
                    <a:pt x="9" y="24"/>
                    <a:pt x="9" y="24"/>
                  </a:cubicBezTo>
                  <a:cubicBezTo>
                    <a:pt x="8" y="24"/>
                    <a:pt x="8" y="24"/>
                    <a:pt x="8" y="24"/>
                  </a:cubicBezTo>
                  <a:cubicBezTo>
                    <a:pt x="8" y="24"/>
                    <a:pt x="8" y="24"/>
                    <a:pt x="8" y="24"/>
                  </a:cubicBezTo>
                  <a:cubicBezTo>
                    <a:pt x="8" y="24"/>
                    <a:pt x="8" y="23"/>
                    <a:pt x="9" y="23"/>
                  </a:cubicBezTo>
                  <a:cubicBezTo>
                    <a:pt x="10" y="22"/>
                    <a:pt x="10" y="22"/>
                    <a:pt x="11" y="22"/>
                  </a:cubicBezTo>
                  <a:cubicBezTo>
                    <a:pt x="11" y="22"/>
                    <a:pt x="12" y="22"/>
                    <a:pt x="12" y="23"/>
                  </a:cubicBezTo>
                  <a:cubicBezTo>
                    <a:pt x="13" y="23"/>
                    <a:pt x="13" y="24"/>
                    <a:pt x="13" y="24"/>
                  </a:cubicBezTo>
                  <a:cubicBezTo>
                    <a:pt x="13" y="24"/>
                    <a:pt x="14" y="23"/>
                    <a:pt x="14" y="23"/>
                  </a:cubicBezTo>
                  <a:cubicBezTo>
                    <a:pt x="14" y="23"/>
                    <a:pt x="14" y="23"/>
                    <a:pt x="14" y="23"/>
                  </a:cubicBezTo>
                  <a:cubicBezTo>
                    <a:pt x="14" y="22"/>
                    <a:pt x="13" y="21"/>
                    <a:pt x="12" y="20"/>
                  </a:cubicBezTo>
                  <a:cubicBezTo>
                    <a:pt x="12" y="20"/>
                    <a:pt x="11" y="20"/>
                    <a:pt x="10" y="20"/>
                  </a:cubicBezTo>
                  <a:cubicBezTo>
                    <a:pt x="9" y="20"/>
                    <a:pt x="8" y="20"/>
                    <a:pt x="8" y="21"/>
                  </a:cubicBezTo>
                  <a:cubicBezTo>
                    <a:pt x="8" y="22"/>
                    <a:pt x="8" y="22"/>
                    <a:pt x="8" y="22"/>
                  </a:cubicBezTo>
                  <a:cubicBezTo>
                    <a:pt x="8" y="22"/>
                    <a:pt x="8" y="22"/>
                    <a:pt x="7" y="22"/>
                  </a:cubicBezTo>
                  <a:cubicBezTo>
                    <a:pt x="7" y="22"/>
                    <a:pt x="7" y="22"/>
                    <a:pt x="6" y="21"/>
                  </a:cubicBezTo>
                  <a:cubicBezTo>
                    <a:pt x="5" y="20"/>
                    <a:pt x="5" y="20"/>
                    <a:pt x="5" y="20"/>
                  </a:cubicBezTo>
                  <a:cubicBezTo>
                    <a:pt x="5" y="20"/>
                    <a:pt x="5" y="19"/>
                    <a:pt x="5" y="19"/>
                  </a:cubicBezTo>
                  <a:cubicBezTo>
                    <a:pt x="5" y="19"/>
                    <a:pt x="5" y="19"/>
                    <a:pt x="5" y="19"/>
                  </a:cubicBezTo>
                  <a:cubicBezTo>
                    <a:pt x="5" y="19"/>
                    <a:pt x="5" y="19"/>
                    <a:pt x="4" y="18"/>
                  </a:cubicBezTo>
                  <a:cubicBezTo>
                    <a:pt x="4" y="18"/>
                    <a:pt x="3" y="17"/>
                    <a:pt x="3" y="16"/>
                  </a:cubicBezTo>
                  <a:cubicBezTo>
                    <a:pt x="3" y="15"/>
                    <a:pt x="3" y="15"/>
                    <a:pt x="3" y="15"/>
                  </a:cubicBezTo>
                  <a:cubicBezTo>
                    <a:pt x="2" y="14"/>
                    <a:pt x="1" y="13"/>
                    <a:pt x="1" y="12"/>
                  </a:cubicBezTo>
                  <a:cubicBezTo>
                    <a:pt x="1" y="12"/>
                    <a:pt x="1" y="11"/>
                    <a:pt x="2" y="11"/>
                  </a:cubicBezTo>
                  <a:cubicBezTo>
                    <a:pt x="1" y="11"/>
                    <a:pt x="1" y="11"/>
                    <a:pt x="1" y="9"/>
                  </a:cubicBezTo>
                  <a:cubicBezTo>
                    <a:pt x="0" y="8"/>
                    <a:pt x="0" y="8"/>
                    <a:pt x="0" y="8"/>
                  </a:cubicBezTo>
                  <a:cubicBezTo>
                    <a:pt x="0" y="7"/>
                    <a:pt x="0" y="7"/>
                    <a:pt x="0" y="7"/>
                  </a:cubicBezTo>
                  <a:cubicBezTo>
                    <a:pt x="0" y="7"/>
                    <a:pt x="0" y="7"/>
                    <a:pt x="0" y="7"/>
                  </a:cubicBezTo>
                  <a:cubicBezTo>
                    <a:pt x="1" y="7"/>
                    <a:pt x="1" y="7"/>
                    <a:pt x="1" y="7"/>
                  </a:cubicBezTo>
                  <a:cubicBezTo>
                    <a:pt x="2" y="7"/>
                    <a:pt x="2" y="7"/>
                    <a:pt x="2" y="7"/>
                  </a:cubicBezTo>
                  <a:cubicBezTo>
                    <a:pt x="2" y="6"/>
                    <a:pt x="2" y="6"/>
                    <a:pt x="2" y="6"/>
                  </a:cubicBezTo>
                  <a:cubicBezTo>
                    <a:pt x="2" y="5"/>
                    <a:pt x="2" y="5"/>
                    <a:pt x="2" y="4"/>
                  </a:cubicBezTo>
                  <a:cubicBezTo>
                    <a:pt x="2" y="4"/>
                    <a:pt x="2" y="4"/>
                    <a:pt x="2" y="4"/>
                  </a:cubicBezTo>
                  <a:cubicBezTo>
                    <a:pt x="2" y="4"/>
                    <a:pt x="2" y="3"/>
                    <a:pt x="2" y="3"/>
                  </a:cubicBezTo>
                  <a:cubicBezTo>
                    <a:pt x="2" y="3"/>
                    <a:pt x="2" y="3"/>
                    <a:pt x="2" y="3"/>
                  </a:cubicBezTo>
                  <a:cubicBezTo>
                    <a:pt x="2" y="2"/>
                    <a:pt x="2" y="2"/>
                    <a:pt x="2" y="2"/>
                  </a:cubicBezTo>
                  <a:cubicBezTo>
                    <a:pt x="2" y="2"/>
                    <a:pt x="2" y="2"/>
                    <a:pt x="2" y="2"/>
                  </a:cubicBezTo>
                  <a:cubicBezTo>
                    <a:pt x="2" y="2"/>
                    <a:pt x="2" y="2"/>
                    <a:pt x="2" y="2"/>
                  </a:cubicBezTo>
                  <a:cubicBezTo>
                    <a:pt x="3" y="2"/>
                    <a:pt x="4" y="3"/>
                    <a:pt x="4" y="3"/>
                  </a:cubicBezTo>
                  <a:cubicBezTo>
                    <a:pt x="5" y="4"/>
                    <a:pt x="6" y="5"/>
                    <a:pt x="6" y="6"/>
                  </a:cubicBezTo>
                  <a:cubicBezTo>
                    <a:pt x="6" y="7"/>
                    <a:pt x="6" y="7"/>
                    <a:pt x="6" y="7"/>
                  </a:cubicBezTo>
                  <a:cubicBezTo>
                    <a:pt x="6" y="7"/>
                    <a:pt x="6" y="7"/>
                    <a:pt x="6" y="7"/>
                  </a:cubicBezTo>
                  <a:cubicBezTo>
                    <a:pt x="6" y="7"/>
                    <a:pt x="6" y="7"/>
                    <a:pt x="6" y="8"/>
                  </a:cubicBezTo>
                  <a:cubicBezTo>
                    <a:pt x="7" y="8"/>
                    <a:pt x="7" y="8"/>
                    <a:pt x="7" y="8"/>
                  </a:cubicBezTo>
                  <a:cubicBezTo>
                    <a:pt x="7" y="9"/>
                    <a:pt x="7" y="9"/>
                    <a:pt x="7" y="10"/>
                  </a:cubicBezTo>
                  <a:cubicBezTo>
                    <a:pt x="7" y="10"/>
                    <a:pt x="7" y="10"/>
                    <a:pt x="7" y="11"/>
                  </a:cubicBezTo>
                  <a:cubicBezTo>
                    <a:pt x="6" y="11"/>
                    <a:pt x="6" y="12"/>
                    <a:pt x="6" y="12"/>
                  </a:cubicBezTo>
                  <a:cubicBezTo>
                    <a:pt x="6" y="13"/>
                    <a:pt x="6" y="14"/>
                    <a:pt x="7" y="14"/>
                  </a:cubicBezTo>
                  <a:cubicBezTo>
                    <a:pt x="7" y="15"/>
                    <a:pt x="7" y="16"/>
                    <a:pt x="8" y="16"/>
                  </a:cubicBezTo>
                  <a:cubicBezTo>
                    <a:pt x="9" y="16"/>
                    <a:pt x="9" y="15"/>
                    <a:pt x="9" y="13"/>
                  </a:cubicBezTo>
                  <a:cubicBezTo>
                    <a:pt x="9" y="12"/>
                    <a:pt x="9" y="11"/>
                    <a:pt x="9" y="10"/>
                  </a:cubicBezTo>
                  <a:cubicBezTo>
                    <a:pt x="9" y="10"/>
                    <a:pt x="9" y="10"/>
                    <a:pt x="9" y="10"/>
                  </a:cubicBezTo>
                  <a:cubicBezTo>
                    <a:pt x="9" y="10"/>
                    <a:pt x="9" y="10"/>
                    <a:pt x="9" y="9"/>
                  </a:cubicBezTo>
                  <a:cubicBezTo>
                    <a:pt x="8" y="8"/>
                    <a:pt x="8" y="8"/>
                    <a:pt x="8" y="8"/>
                  </a:cubicBezTo>
                  <a:cubicBezTo>
                    <a:pt x="7" y="7"/>
                    <a:pt x="7" y="6"/>
                    <a:pt x="7" y="6"/>
                  </a:cubicBezTo>
                  <a:cubicBezTo>
                    <a:pt x="7" y="5"/>
                    <a:pt x="7" y="4"/>
                    <a:pt x="8" y="4"/>
                  </a:cubicBezTo>
                  <a:cubicBezTo>
                    <a:pt x="9" y="4"/>
                    <a:pt x="9" y="4"/>
                    <a:pt x="9" y="4"/>
                  </a:cubicBezTo>
                  <a:cubicBezTo>
                    <a:pt x="9" y="4"/>
                    <a:pt x="9" y="4"/>
                    <a:pt x="9" y="4"/>
                  </a:cubicBezTo>
                  <a:cubicBezTo>
                    <a:pt x="9" y="4"/>
                    <a:pt x="9" y="3"/>
                    <a:pt x="9" y="3"/>
                  </a:cubicBezTo>
                  <a:cubicBezTo>
                    <a:pt x="9" y="2"/>
                    <a:pt x="9" y="2"/>
                    <a:pt x="10" y="2"/>
                  </a:cubicBezTo>
                  <a:cubicBezTo>
                    <a:pt x="10" y="2"/>
                    <a:pt x="10" y="2"/>
                    <a:pt x="10" y="2"/>
                  </a:cubicBezTo>
                  <a:cubicBezTo>
                    <a:pt x="10" y="2"/>
                    <a:pt x="10" y="2"/>
                    <a:pt x="10" y="2"/>
                  </a:cubicBezTo>
                  <a:cubicBezTo>
                    <a:pt x="11" y="2"/>
                    <a:pt x="11" y="2"/>
                    <a:pt x="11" y="2"/>
                  </a:cubicBezTo>
                  <a:cubicBezTo>
                    <a:pt x="11" y="2"/>
                    <a:pt x="11" y="1"/>
                    <a:pt x="12" y="1"/>
                  </a:cubicBezTo>
                  <a:cubicBezTo>
                    <a:pt x="12" y="0"/>
                    <a:pt x="13" y="0"/>
                    <a:pt x="13" y="0"/>
                  </a:cubicBezTo>
                  <a:cubicBezTo>
                    <a:pt x="13" y="0"/>
                    <a:pt x="13" y="0"/>
                    <a:pt x="13" y="0"/>
                  </a:cubicBezTo>
                  <a:cubicBezTo>
                    <a:pt x="14" y="1"/>
                    <a:pt x="14" y="1"/>
                    <a:pt x="14" y="1"/>
                  </a:cubicBezTo>
                  <a:cubicBezTo>
                    <a:pt x="14" y="1"/>
                    <a:pt x="14" y="1"/>
                    <a:pt x="14" y="2"/>
                  </a:cubicBezTo>
                  <a:cubicBezTo>
                    <a:pt x="15" y="2"/>
                    <a:pt x="15" y="2"/>
                    <a:pt x="15" y="2"/>
                  </a:cubicBezTo>
                  <a:cubicBezTo>
                    <a:pt x="15" y="2"/>
                    <a:pt x="15" y="2"/>
                    <a:pt x="15" y="2"/>
                  </a:cubicBezTo>
                  <a:cubicBezTo>
                    <a:pt x="15" y="2"/>
                    <a:pt x="15" y="2"/>
                    <a:pt x="16" y="2"/>
                  </a:cubicBezTo>
                  <a:cubicBezTo>
                    <a:pt x="16" y="1"/>
                    <a:pt x="16" y="1"/>
                    <a:pt x="16" y="1"/>
                  </a:cubicBezTo>
                  <a:cubicBezTo>
                    <a:pt x="16" y="1"/>
                    <a:pt x="16" y="1"/>
                    <a:pt x="17" y="1"/>
                  </a:cubicBezTo>
                  <a:cubicBezTo>
                    <a:pt x="17" y="1"/>
                    <a:pt x="17" y="1"/>
                    <a:pt x="17" y="2"/>
                  </a:cubicBezTo>
                  <a:cubicBezTo>
                    <a:pt x="17" y="3"/>
                    <a:pt x="17" y="3"/>
                    <a:pt x="17" y="4"/>
                  </a:cubicBezTo>
                  <a:cubicBezTo>
                    <a:pt x="18" y="4"/>
                    <a:pt x="19" y="5"/>
                    <a:pt x="19" y="6"/>
                  </a:cubicBezTo>
                  <a:cubicBezTo>
                    <a:pt x="19" y="7"/>
                    <a:pt x="18" y="8"/>
                    <a:pt x="17" y="9"/>
                  </a:cubicBezTo>
                  <a:cubicBezTo>
                    <a:pt x="17" y="10"/>
                    <a:pt x="17" y="10"/>
                    <a:pt x="17" y="10"/>
                  </a:cubicBezTo>
                  <a:cubicBezTo>
                    <a:pt x="17" y="13"/>
                    <a:pt x="18" y="14"/>
                    <a:pt x="22" y="15"/>
                  </a:cubicBezTo>
                  <a:cubicBezTo>
                    <a:pt x="24" y="15"/>
                    <a:pt x="25" y="15"/>
                    <a:pt x="27" y="16"/>
                  </a:cubicBezTo>
                  <a:cubicBezTo>
                    <a:pt x="29" y="16"/>
                    <a:pt x="30" y="16"/>
                    <a:pt x="30" y="16"/>
                  </a:cubicBezTo>
                  <a:cubicBezTo>
                    <a:pt x="31" y="16"/>
                    <a:pt x="31" y="16"/>
                    <a:pt x="31" y="16"/>
                  </a:cubicBezTo>
                  <a:cubicBezTo>
                    <a:pt x="31" y="15"/>
                    <a:pt x="31" y="15"/>
                    <a:pt x="28" y="14"/>
                  </a:cubicBezTo>
                  <a:cubicBezTo>
                    <a:pt x="22" y="13"/>
                    <a:pt x="19" y="11"/>
                    <a:pt x="19" y="7"/>
                  </a:cubicBezTo>
                  <a:cubicBezTo>
                    <a:pt x="19" y="4"/>
                    <a:pt x="21" y="1"/>
                    <a:pt x="24" y="1"/>
                  </a:cubicBezTo>
                  <a:cubicBezTo>
                    <a:pt x="26" y="1"/>
                    <a:pt x="27" y="2"/>
                    <a:pt x="29" y="3"/>
                  </a:cubicBezTo>
                  <a:cubicBezTo>
                    <a:pt x="31" y="4"/>
                    <a:pt x="31" y="4"/>
                    <a:pt x="31" y="4"/>
                  </a:cubicBezTo>
                  <a:cubicBezTo>
                    <a:pt x="32" y="4"/>
                    <a:pt x="32" y="4"/>
                    <a:pt x="32" y="3"/>
                  </a:cubicBezTo>
                  <a:cubicBezTo>
                    <a:pt x="32" y="3"/>
                    <a:pt x="32" y="2"/>
                    <a:pt x="32" y="2"/>
                  </a:cubicBezTo>
                  <a:cubicBezTo>
                    <a:pt x="33" y="2"/>
                    <a:pt x="33" y="3"/>
                    <a:pt x="33" y="3"/>
                  </a:cubicBezTo>
                  <a:cubicBezTo>
                    <a:pt x="34" y="4"/>
                    <a:pt x="34" y="4"/>
                    <a:pt x="34" y="5"/>
                  </a:cubicBezTo>
                  <a:cubicBezTo>
                    <a:pt x="34" y="6"/>
                    <a:pt x="34" y="7"/>
                    <a:pt x="32" y="7"/>
                  </a:cubicBezTo>
                  <a:cubicBezTo>
                    <a:pt x="32" y="8"/>
                    <a:pt x="32" y="8"/>
                    <a:pt x="32" y="8"/>
                  </a:cubicBezTo>
                  <a:cubicBezTo>
                    <a:pt x="31" y="9"/>
                    <a:pt x="31" y="9"/>
                    <a:pt x="30" y="9"/>
                  </a:cubicBezTo>
                  <a:cubicBezTo>
                    <a:pt x="29" y="9"/>
                    <a:pt x="27" y="8"/>
                    <a:pt x="26" y="8"/>
                  </a:cubicBezTo>
                  <a:cubicBezTo>
                    <a:pt x="25" y="7"/>
                    <a:pt x="25" y="7"/>
                    <a:pt x="25" y="7"/>
                  </a:cubicBezTo>
                  <a:cubicBezTo>
                    <a:pt x="24" y="6"/>
                    <a:pt x="24" y="6"/>
                    <a:pt x="23" y="6"/>
                  </a:cubicBezTo>
                  <a:cubicBezTo>
                    <a:pt x="22" y="6"/>
                    <a:pt x="22" y="6"/>
                    <a:pt x="22" y="7"/>
                  </a:cubicBezTo>
                  <a:cubicBezTo>
                    <a:pt x="22" y="8"/>
                    <a:pt x="22" y="8"/>
                    <a:pt x="23" y="9"/>
                  </a:cubicBezTo>
                  <a:cubicBezTo>
                    <a:pt x="25" y="9"/>
                    <a:pt x="25" y="9"/>
                    <a:pt x="25" y="9"/>
                  </a:cubicBezTo>
                  <a:cubicBezTo>
                    <a:pt x="25" y="9"/>
                    <a:pt x="26" y="9"/>
                    <a:pt x="26" y="10"/>
                  </a:cubicBezTo>
                  <a:cubicBezTo>
                    <a:pt x="27" y="10"/>
                    <a:pt x="27" y="10"/>
                    <a:pt x="27" y="10"/>
                  </a:cubicBezTo>
                  <a:cubicBezTo>
                    <a:pt x="28" y="10"/>
                    <a:pt x="29" y="10"/>
                    <a:pt x="30" y="10"/>
                  </a:cubicBezTo>
                  <a:cubicBezTo>
                    <a:pt x="30" y="10"/>
                    <a:pt x="30" y="10"/>
                    <a:pt x="30" y="11"/>
                  </a:cubicBezTo>
                  <a:cubicBezTo>
                    <a:pt x="31" y="11"/>
                    <a:pt x="31" y="11"/>
                    <a:pt x="31" y="11"/>
                  </a:cubicBezTo>
                  <a:cubicBezTo>
                    <a:pt x="33" y="11"/>
                    <a:pt x="35" y="13"/>
                    <a:pt x="35" y="16"/>
                  </a:cubicBezTo>
                  <a:cubicBezTo>
                    <a:pt x="35" y="18"/>
                    <a:pt x="33" y="20"/>
                    <a:pt x="31" y="20"/>
                  </a:cubicBezTo>
                  <a:lnTo>
                    <a:pt x="30" y="20"/>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85">
              <a:extLst>
                <a:ext uri="{FF2B5EF4-FFF2-40B4-BE49-F238E27FC236}">
                  <a16:creationId xmlns:a16="http://schemas.microsoft.com/office/drawing/2014/main" id="{C12CFBE4-70A2-4AA8-9C09-0663C925A9F4}"/>
                </a:ext>
              </a:extLst>
            </p:cNvPr>
            <p:cNvSpPr>
              <a:spLocks/>
            </p:cNvSpPr>
            <p:nvPr userDrawn="1"/>
          </p:nvSpPr>
          <p:spPr bwMode="auto">
            <a:xfrm>
              <a:off x="230" y="243"/>
              <a:ext cx="54" cy="82"/>
            </a:xfrm>
            <a:custGeom>
              <a:avLst/>
              <a:gdLst>
                <a:gd name="T0" fmla="*/ 23 w 26"/>
                <a:gd name="T1" fmla="*/ 35 h 39"/>
                <a:gd name="T2" fmla="*/ 24 w 26"/>
                <a:gd name="T3" fmla="*/ 35 h 39"/>
                <a:gd name="T4" fmla="*/ 23 w 26"/>
                <a:gd name="T5" fmla="*/ 31 h 39"/>
                <a:gd name="T6" fmla="*/ 23 w 26"/>
                <a:gd name="T7" fmla="*/ 28 h 39"/>
                <a:gd name="T8" fmla="*/ 25 w 26"/>
                <a:gd name="T9" fmla="*/ 27 h 39"/>
                <a:gd name="T10" fmla="*/ 21 w 26"/>
                <a:gd name="T11" fmla="*/ 21 h 39"/>
                <a:gd name="T12" fmla="*/ 23 w 26"/>
                <a:gd name="T13" fmla="*/ 17 h 39"/>
                <a:gd name="T14" fmla="*/ 23 w 26"/>
                <a:gd name="T15" fmla="*/ 11 h 39"/>
                <a:gd name="T16" fmla="*/ 23 w 26"/>
                <a:gd name="T17" fmla="*/ 12 h 39"/>
                <a:gd name="T18" fmla="*/ 20 w 26"/>
                <a:gd name="T19" fmla="*/ 11 h 39"/>
                <a:gd name="T20" fmla="*/ 16 w 26"/>
                <a:gd name="T21" fmla="*/ 9 h 39"/>
                <a:gd name="T22" fmla="*/ 16 w 26"/>
                <a:gd name="T23" fmla="*/ 10 h 39"/>
                <a:gd name="T24" fmla="*/ 19 w 26"/>
                <a:gd name="T25" fmla="*/ 6 h 39"/>
                <a:gd name="T26" fmla="*/ 21 w 26"/>
                <a:gd name="T27" fmla="*/ 5 h 39"/>
                <a:gd name="T28" fmla="*/ 17 w 26"/>
                <a:gd name="T29" fmla="*/ 3 h 39"/>
                <a:gd name="T30" fmla="*/ 25 w 26"/>
                <a:gd name="T31" fmla="*/ 3 h 39"/>
                <a:gd name="T32" fmla="*/ 24 w 26"/>
                <a:gd name="T33" fmla="*/ 4 h 39"/>
                <a:gd name="T34" fmla="*/ 12 w 26"/>
                <a:gd name="T35" fmla="*/ 6 h 39"/>
                <a:gd name="T36" fmla="*/ 18 w 26"/>
                <a:gd name="T37" fmla="*/ 15 h 39"/>
                <a:gd name="T38" fmla="*/ 7 w 26"/>
                <a:gd name="T39" fmla="*/ 17 h 39"/>
                <a:gd name="T40" fmla="*/ 3 w 26"/>
                <a:gd name="T41" fmla="*/ 14 h 39"/>
                <a:gd name="T42" fmla="*/ 5 w 26"/>
                <a:gd name="T43" fmla="*/ 15 h 39"/>
                <a:gd name="T44" fmla="*/ 7 w 26"/>
                <a:gd name="T45" fmla="*/ 16 h 39"/>
                <a:gd name="T46" fmla="*/ 8 w 26"/>
                <a:gd name="T47" fmla="*/ 14 h 39"/>
                <a:gd name="T48" fmla="*/ 9 w 26"/>
                <a:gd name="T49" fmla="*/ 14 h 39"/>
                <a:gd name="T50" fmla="*/ 7 w 26"/>
                <a:gd name="T51" fmla="*/ 12 h 39"/>
                <a:gd name="T52" fmla="*/ 8 w 26"/>
                <a:gd name="T53" fmla="*/ 10 h 39"/>
                <a:gd name="T54" fmla="*/ 9 w 26"/>
                <a:gd name="T55" fmla="*/ 6 h 39"/>
                <a:gd name="T56" fmla="*/ 10 w 26"/>
                <a:gd name="T57" fmla="*/ 6 h 39"/>
                <a:gd name="T58" fmla="*/ 8 w 26"/>
                <a:gd name="T59" fmla="*/ 3 h 39"/>
                <a:gd name="T60" fmla="*/ 8 w 26"/>
                <a:gd name="T61" fmla="*/ 1 h 39"/>
                <a:gd name="T62" fmla="*/ 6 w 26"/>
                <a:gd name="T63" fmla="*/ 2 h 39"/>
                <a:gd name="T64" fmla="*/ 4 w 26"/>
                <a:gd name="T65" fmla="*/ 1 h 39"/>
                <a:gd name="T66" fmla="*/ 2 w 26"/>
                <a:gd name="T67" fmla="*/ 2 h 39"/>
                <a:gd name="T68" fmla="*/ 2 w 26"/>
                <a:gd name="T69" fmla="*/ 4 h 39"/>
                <a:gd name="T70" fmla="*/ 0 w 26"/>
                <a:gd name="T71" fmla="*/ 5 h 39"/>
                <a:gd name="T72" fmla="*/ 1 w 26"/>
                <a:gd name="T73" fmla="*/ 6 h 39"/>
                <a:gd name="T74" fmla="*/ 4 w 26"/>
                <a:gd name="T75" fmla="*/ 11 h 39"/>
                <a:gd name="T76" fmla="*/ 2 w 26"/>
                <a:gd name="T77" fmla="*/ 13 h 39"/>
                <a:gd name="T78" fmla="*/ 3 w 26"/>
                <a:gd name="T79" fmla="*/ 25 h 39"/>
                <a:gd name="T80" fmla="*/ 4 w 26"/>
                <a:gd name="T81" fmla="*/ 26 h 39"/>
                <a:gd name="T82" fmla="*/ 5 w 26"/>
                <a:gd name="T83" fmla="*/ 25 h 39"/>
                <a:gd name="T84" fmla="*/ 6 w 26"/>
                <a:gd name="T85" fmla="*/ 28 h 39"/>
                <a:gd name="T86" fmla="*/ 7 w 26"/>
                <a:gd name="T87" fmla="*/ 24 h 39"/>
                <a:gd name="T88" fmla="*/ 9 w 26"/>
                <a:gd name="T89" fmla="*/ 23 h 39"/>
                <a:gd name="T90" fmla="*/ 9 w 26"/>
                <a:gd name="T91" fmla="*/ 22 h 39"/>
                <a:gd name="T92" fmla="*/ 10 w 26"/>
                <a:gd name="T93" fmla="*/ 21 h 39"/>
                <a:gd name="T94" fmla="*/ 10 w 26"/>
                <a:gd name="T95" fmla="*/ 17 h 39"/>
                <a:gd name="T96" fmla="*/ 11 w 26"/>
                <a:gd name="T97" fmla="*/ 18 h 39"/>
                <a:gd name="T98" fmla="*/ 15 w 26"/>
                <a:gd name="T99" fmla="*/ 18 h 39"/>
                <a:gd name="T100" fmla="*/ 20 w 26"/>
                <a:gd name="T101" fmla="*/ 25 h 39"/>
                <a:gd name="T102" fmla="*/ 21 w 26"/>
                <a:gd name="T103"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 h="39">
                  <a:moveTo>
                    <a:pt x="21" y="39"/>
                  </a:moveTo>
                  <a:cubicBezTo>
                    <a:pt x="22" y="38"/>
                    <a:pt x="22" y="38"/>
                    <a:pt x="22" y="38"/>
                  </a:cubicBezTo>
                  <a:cubicBezTo>
                    <a:pt x="22" y="38"/>
                    <a:pt x="22" y="38"/>
                    <a:pt x="22" y="38"/>
                  </a:cubicBezTo>
                  <a:cubicBezTo>
                    <a:pt x="22" y="38"/>
                    <a:pt x="23" y="37"/>
                    <a:pt x="23" y="36"/>
                  </a:cubicBezTo>
                  <a:cubicBezTo>
                    <a:pt x="23" y="36"/>
                    <a:pt x="23" y="35"/>
                    <a:pt x="23" y="35"/>
                  </a:cubicBezTo>
                  <a:cubicBezTo>
                    <a:pt x="22" y="35"/>
                    <a:pt x="22" y="35"/>
                    <a:pt x="22" y="34"/>
                  </a:cubicBezTo>
                  <a:cubicBezTo>
                    <a:pt x="22" y="34"/>
                    <a:pt x="23" y="34"/>
                    <a:pt x="23" y="34"/>
                  </a:cubicBezTo>
                  <a:cubicBezTo>
                    <a:pt x="23" y="34"/>
                    <a:pt x="23" y="34"/>
                    <a:pt x="23" y="34"/>
                  </a:cubicBezTo>
                  <a:cubicBezTo>
                    <a:pt x="23" y="35"/>
                    <a:pt x="23" y="35"/>
                    <a:pt x="23" y="35"/>
                  </a:cubicBezTo>
                  <a:cubicBezTo>
                    <a:pt x="24" y="35"/>
                    <a:pt x="24" y="35"/>
                    <a:pt x="24" y="35"/>
                  </a:cubicBezTo>
                  <a:cubicBezTo>
                    <a:pt x="24" y="35"/>
                    <a:pt x="24" y="35"/>
                    <a:pt x="24" y="35"/>
                  </a:cubicBezTo>
                  <a:cubicBezTo>
                    <a:pt x="24" y="34"/>
                    <a:pt x="24" y="34"/>
                    <a:pt x="24" y="34"/>
                  </a:cubicBezTo>
                  <a:cubicBezTo>
                    <a:pt x="24" y="33"/>
                    <a:pt x="24" y="33"/>
                    <a:pt x="24" y="32"/>
                  </a:cubicBezTo>
                  <a:cubicBezTo>
                    <a:pt x="23" y="32"/>
                    <a:pt x="23" y="31"/>
                    <a:pt x="23" y="31"/>
                  </a:cubicBezTo>
                  <a:cubicBezTo>
                    <a:pt x="23" y="31"/>
                    <a:pt x="23" y="31"/>
                    <a:pt x="23" y="31"/>
                  </a:cubicBezTo>
                  <a:cubicBezTo>
                    <a:pt x="23" y="31"/>
                    <a:pt x="23" y="31"/>
                    <a:pt x="24" y="31"/>
                  </a:cubicBezTo>
                  <a:cubicBezTo>
                    <a:pt x="24" y="31"/>
                    <a:pt x="24" y="31"/>
                    <a:pt x="24" y="31"/>
                  </a:cubicBezTo>
                  <a:cubicBezTo>
                    <a:pt x="24" y="31"/>
                    <a:pt x="24" y="31"/>
                    <a:pt x="24" y="31"/>
                  </a:cubicBezTo>
                  <a:cubicBezTo>
                    <a:pt x="24" y="30"/>
                    <a:pt x="24" y="29"/>
                    <a:pt x="24" y="29"/>
                  </a:cubicBezTo>
                  <a:cubicBezTo>
                    <a:pt x="24" y="28"/>
                    <a:pt x="23" y="28"/>
                    <a:pt x="23" y="28"/>
                  </a:cubicBezTo>
                  <a:cubicBezTo>
                    <a:pt x="23" y="28"/>
                    <a:pt x="23" y="28"/>
                    <a:pt x="23" y="28"/>
                  </a:cubicBezTo>
                  <a:cubicBezTo>
                    <a:pt x="23" y="28"/>
                    <a:pt x="23" y="28"/>
                    <a:pt x="24" y="28"/>
                  </a:cubicBezTo>
                  <a:cubicBezTo>
                    <a:pt x="24" y="28"/>
                    <a:pt x="24" y="28"/>
                    <a:pt x="24" y="28"/>
                  </a:cubicBezTo>
                  <a:cubicBezTo>
                    <a:pt x="24" y="28"/>
                    <a:pt x="24" y="28"/>
                    <a:pt x="24" y="28"/>
                  </a:cubicBezTo>
                  <a:cubicBezTo>
                    <a:pt x="25" y="28"/>
                    <a:pt x="25" y="28"/>
                    <a:pt x="25" y="27"/>
                  </a:cubicBezTo>
                  <a:cubicBezTo>
                    <a:pt x="25" y="26"/>
                    <a:pt x="25" y="26"/>
                    <a:pt x="25" y="26"/>
                  </a:cubicBezTo>
                  <a:cubicBezTo>
                    <a:pt x="25" y="26"/>
                    <a:pt x="25" y="26"/>
                    <a:pt x="25" y="26"/>
                  </a:cubicBezTo>
                  <a:cubicBezTo>
                    <a:pt x="25" y="25"/>
                    <a:pt x="24" y="25"/>
                    <a:pt x="24" y="25"/>
                  </a:cubicBezTo>
                  <a:cubicBezTo>
                    <a:pt x="24" y="25"/>
                    <a:pt x="24" y="25"/>
                    <a:pt x="24" y="25"/>
                  </a:cubicBezTo>
                  <a:cubicBezTo>
                    <a:pt x="22" y="25"/>
                    <a:pt x="21" y="24"/>
                    <a:pt x="21" y="21"/>
                  </a:cubicBezTo>
                  <a:cubicBezTo>
                    <a:pt x="21" y="19"/>
                    <a:pt x="20" y="17"/>
                    <a:pt x="19" y="17"/>
                  </a:cubicBezTo>
                  <a:cubicBezTo>
                    <a:pt x="18" y="17"/>
                    <a:pt x="18" y="17"/>
                    <a:pt x="18" y="16"/>
                  </a:cubicBezTo>
                  <a:cubicBezTo>
                    <a:pt x="18" y="16"/>
                    <a:pt x="18" y="16"/>
                    <a:pt x="19" y="16"/>
                  </a:cubicBezTo>
                  <a:cubicBezTo>
                    <a:pt x="19" y="16"/>
                    <a:pt x="19" y="16"/>
                    <a:pt x="19" y="16"/>
                  </a:cubicBezTo>
                  <a:cubicBezTo>
                    <a:pt x="21" y="17"/>
                    <a:pt x="22" y="17"/>
                    <a:pt x="23" y="17"/>
                  </a:cubicBezTo>
                  <a:cubicBezTo>
                    <a:pt x="24" y="17"/>
                    <a:pt x="26" y="16"/>
                    <a:pt x="26" y="15"/>
                  </a:cubicBezTo>
                  <a:cubicBezTo>
                    <a:pt x="26" y="13"/>
                    <a:pt x="25" y="12"/>
                    <a:pt x="24" y="11"/>
                  </a:cubicBezTo>
                  <a:cubicBezTo>
                    <a:pt x="24" y="11"/>
                    <a:pt x="24" y="11"/>
                    <a:pt x="23" y="11"/>
                  </a:cubicBezTo>
                  <a:cubicBezTo>
                    <a:pt x="23" y="11"/>
                    <a:pt x="23" y="11"/>
                    <a:pt x="23" y="11"/>
                  </a:cubicBezTo>
                  <a:cubicBezTo>
                    <a:pt x="23" y="11"/>
                    <a:pt x="23" y="11"/>
                    <a:pt x="23" y="11"/>
                  </a:cubicBezTo>
                  <a:cubicBezTo>
                    <a:pt x="23" y="11"/>
                    <a:pt x="23" y="11"/>
                    <a:pt x="23" y="11"/>
                  </a:cubicBezTo>
                  <a:cubicBezTo>
                    <a:pt x="23" y="12"/>
                    <a:pt x="23" y="12"/>
                    <a:pt x="23" y="12"/>
                  </a:cubicBezTo>
                  <a:cubicBezTo>
                    <a:pt x="23" y="12"/>
                    <a:pt x="23" y="12"/>
                    <a:pt x="23" y="12"/>
                  </a:cubicBezTo>
                  <a:cubicBezTo>
                    <a:pt x="23" y="12"/>
                    <a:pt x="23" y="12"/>
                    <a:pt x="23" y="12"/>
                  </a:cubicBezTo>
                  <a:cubicBezTo>
                    <a:pt x="23" y="12"/>
                    <a:pt x="23" y="12"/>
                    <a:pt x="23" y="12"/>
                  </a:cubicBezTo>
                  <a:cubicBezTo>
                    <a:pt x="22" y="11"/>
                    <a:pt x="22" y="11"/>
                    <a:pt x="22" y="11"/>
                  </a:cubicBezTo>
                  <a:cubicBezTo>
                    <a:pt x="22" y="10"/>
                    <a:pt x="21" y="9"/>
                    <a:pt x="20" y="9"/>
                  </a:cubicBezTo>
                  <a:cubicBezTo>
                    <a:pt x="20" y="9"/>
                    <a:pt x="19" y="10"/>
                    <a:pt x="19" y="10"/>
                  </a:cubicBezTo>
                  <a:cubicBezTo>
                    <a:pt x="19" y="10"/>
                    <a:pt x="19" y="10"/>
                    <a:pt x="20" y="10"/>
                  </a:cubicBezTo>
                  <a:cubicBezTo>
                    <a:pt x="20" y="10"/>
                    <a:pt x="20" y="11"/>
                    <a:pt x="20" y="11"/>
                  </a:cubicBezTo>
                  <a:cubicBezTo>
                    <a:pt x="20" y="11"/>
                    <a:pt x="20" y="11"/>
                    <a:pt x="20" y="11"/>
                  </a:cubicBezTo>
                  <a:cubicBezTo>
                    <a:pt x="20" y="11"/>
                    <a:pt x="20" y="11"/>
                    <a:pt x="20" y="11"/>
                  </a:cubicBezTo>
                  <a:cubicBezTo>
                    <a:pt x="20" y="11"/>
                    <a:pt x="20" y="11"/>
                    <a:pt x="20" y="11"/>
                  </a:cubicBezTo>
                  <a:cubicBezTo>
                    <a:pt x="20" y="11"/>
                    <a:pt x="19" y="11"/>
                    <a:pt x="19" y="10"/>
                  </a:cubicBezTo>
                  <a:cubicBezTo>
                    <a:pt x="18" y="9"/>
                    <a:pt x="17" y="9"/>
                    <a:pt x="16" y="9"/>
                  </a:cubicBezTo>
                  <a:cubicBezTo>
                    <a:pt x="16" y="9"/>
                    <a:pt x="16" y="9"/>
                    <a:pt x="16" y="9"/>
                  </a:cubicBezTo>
                  <a:cubicBezTo>
                    <a:pt x="16" y="9"/>
                    <a:pt x="16" y="9"/>
                    <a:pt x="16" y="9"/>
                  </a:cubicBezTo>
                  <a:cubicBezTo>
                    <a:pt x="16" y="9"/>
                    <a:pt x="16" y="9"/>
                    <a:pt x="16" y="9"/>
                  </a:cubicBezTo>
                  <a:cubicBezTo>
                    <a:pt x="16" y="10"/>
                    <a:pt x="16" y="10"/>
                    <a:pt x="16" y="10"/>
                  </a:cubicBezTo>
                  <a:cubicBezTo>
                    <a:pt x="16" y="10"/>
                    <a:pt x="16" y="10"/>
                    <a:pt x="16" y="10"/>
                  </a:cubicBezTo>
                  <a:cubicBezTo>
                    <a:pt x="16" y="10"/>
                    <a:pt x="16" y="10"/>
                    <a:pt x="15" y="9"/>
                  </a:cubicBezTo>
                  <a:cubicBezTo>
                    <a:pt x="14" y="8"/>
                    <a:pt x="13" y="7"/>
                    <a:pt x="13" y="6"/>
                  </a:cubicBezTo>
                  <a:cubicBezTo>
                    <a:pt x="13" y="5"/>
                    <a:pt x="14" y="4"/>
                    <a:pt x="15" y="4"/>
                  </a:cubicBezTo>
                  <a:cubicBezTo>
                    <a:pt x="16" y="4"/>
                    <a:pt x="17" y="4"/>
                    <a:pt x="17" y="4"/>
                  </a:cubicBezTo>
                  <a:cubicBezTo>
                    <a:pt x="19" y="6"/>
                    <a:pt x="19" y="6"/>
                    <a:pt x="19" y="6"/>
                  </a:cubicBezTo>
                  <a:cubicBezTo>
                    <a:pt x="20" y="6"/>
                    <a:pt x="21" y="7"/>
                    <a:pt x="22" y="7"/>
                  </a:cubicBezTo>
                  <a:cubicBezTo>
                    <a:pt x="22" y="7"/>
                    <a:pt x="22" y="7"/>
                    <a:pt x="22" y="6"/>
                  </a:cubicBezTo>
                  <a:cubicBezTo>
                    <a:pt x="23" y="6"/>
                    <a:pt x="23" y="6"/>
                    <a:pt x="23" y="6"/>
                  </a:cubicBezTo>
                  <a:cubicBezTo>
                    <a:pt x="23" y="6"/>
                    <a:pt x="23" y="6"/>
                    <a:pt x="22" y="6"/>
                  </a:cubicBezTo>
                  <a:cubicBezTo>
                    <a:pt x="22" y="6"/>
                    <a:pt x="21" y="6"/>
                    <a:pt x="21" y="5"/>
                  </a:cubicBezTo>
                  <a:cubicBezTo>
                    <a:pt x="19" y="4"/>
                    <a:pt x="19" y="4"/>
                    <a:pt x="19" y="4"/>
                  </a:cubicBezTo>
                  <a:cubicBezTo>
                    <a:pt x="19" y="4"/>
                    <a:pt x="18" y="3"/>
                    <a:pt x="18" y="3"/>
                  </a:cubicBezTo>
                  <a:cubicBezTo>
                    <a:pt x="17" y="3"/>
                    <a:pt x="17" y="3"/>
                    <a:pt x="17" y="3"/>
                  </a:cubicBezTo>
                  <a:cubicBezTo>
                    <a:pt x="17" y="3"/>
                    <a:pt x="17" y="2"/>
                    <a:pt x="17" y="2"/>
                  </a:cubicBezTo>
                  <a:cubicBezTo>
                    <a:pt x="17" y="2"/>
                    <a:pt x="17" y="2"/>
                    <a:pt x="17" y="3"/>
                  </a:cubicBezTo>
                  <a:cubicBezTo>
                    <a:pt x="18" y="3"/>
                    <a:pt x="18" y="3"/>
                    <a:pt x="18" y="3"/>
                  </a:cubicBezTo>
                  <a:cubicBezTo>
                    <a:pt x="18" y="3"/>
                    <a:pt x="19" y="3"/>
                    <a:pt x="20" y="4"/>
                  </a:cubicBezTo>
                  <a:cubicBezTo>
                    <a:pt x="21" y="5"/>
                    <a:pt x="22" y="5"/>
                    <a:pt x="23" y="5"/>
                  </a:cubicBezTo>
                  <a:cubicBezTo>
                    <a:pt x="24" y="5"/>
                    <a:pt x="25" y="5"/>
                    <a:pt x="25" y="4"/>
                  </a:cubicBezTo>
                  <a:cubicBezTo>
                    <a:pt x="25" y="3"/>
                    <a:pt x="25" y="3"/>
                    <a:pt x="25" y="3"/>
                  </a:cubicBezTo>
                  <a:cubicBezTo>
                    <a:pt x="25" y="3"/>
                    <a:pt x="25" y="3"/>
                    <a:pt x="25" y="3"/>
                  </a:cubicBezTo>
                  <a:cubicBezTo>
                    <a:pt x="25" y="3"/>
                    <a:pt x="25" y="3"/>
                    <a:pt x="25" y="3"/>
                  </a:cubicBezTo>
                  <a:cubicBezTo>
                    <a:pt x="25" y="3"/>
                    <a:pt x="25" y="3"/>
                    <a:pt x="25" y="3"/>
                  </a:cubicBezTo>
                  <a:cubicBezTo>
                    <a:pt x="25" y="3"/>
                    <a:pt x="25" y="3"/>
                    <a:pt x="25" y="3"/>
                  </a:cubicBezTo>
                  <a:cubicBezTo>
                    <a:pt x="25" y="3"/>
                    <a:pt x="24" y="4"/>
                    <a:pt x="24" y="4"/>
                  </a:cubicBezTo>
                  <a:cubicBezTo>
                    <a:pt x="24" y="4"/>
                    <a:pt x="24" y="4"/>
                    <a:pt x="24" y="4"/>
                  </a:cubicBezTo>
                  <a:cubicBezTo>
                    <a:pt x="24" y="4"/>
                    <a:pt x="24" y="4"/>
                    <a:pt x="24" y="4"/>
                  </a:cubicBezTo>
                  <a:cubicBezTo>
                    <a:pt x="23" y="4"/>
                    <a:pt x="22" y="4"/>
                    <a:pt x="21" y="3"/>
                  </a:cubicBezTo>
                  <a:cubicBezTo>
                    <a:pt x="19" y="2"/>
                    <a:pt x="18" y="1"/>
                    <a:pt x="17" y="1"/>
                  </a:cubicBezTo>
                  <a:cubicBezTo>
                    <a:pt x="14" y="1"/>
                    <a:pt x="12" y="3"/>
                    <a:pt x="12" y="6"/>
                  </a:cubicBezTo>
                  <a:cubicBezTo>
                    <a:pt x="12" y="9"/>
                    <a:pt x="14" y="11"/>
                    <a:pt x="21" y="12"/>
                  </a:cubicBezTo>
                  <a:cubicBezTo>
                    <a:pt x="23" y="13"/>
                    <a:pt x="24" y="14"/>
                    <a:pt x="24" y="15"/>
                  </a:cubicBezTo>
                  <a:cubicBezTo>
                    <a:pt x="24" y="16"/>
                    <a:pt x="24" y="16"/>
                    <a:pt x="22" y="16"/>
                  </a:cubicBezTo>
                  <a:cubicBezTo>
                    <a:pt x="22" y="16"/>
                    <a:pt x="22" y="16"/>
                    <a:pt x="21" y="16"/>
                  </a:cubicBezTo>
                  <a:cubicBezTo>
                    <a:pt x="21" y="16"/>
                    <a:pt x="20" y="16"/>
                    <a:pt x="18" y="15"/>
                  </a:cubicBezTo>
                  <a:cubicBezTo>
                    <a:pt x="16" y="15"/>
                    <a:pt x="15" y="15"/>
                    <a:pt x="13" y="15"/>
                  </a:cubicBezTo>
                  <a:cubicBezTo>
                    <a:pt x="11" y="15"/>
                    <a:pt x="9" y="15"/>
                    <a:pt x="8" y="17"/>
                  </a:cubicBezTo>
                  <a:cubicBezTo>
                    <a:pt x="8" y="17"/>
                    <a:pt x="7" y="17"/>
                    <a:pt x="7" y="17"/>
                  </a:cubicBezTo>
                  <a:cubicBezTo>
                    <a:pt x="7" y="17"/>
                    <a:pt x="7" y="17"/>
                    <a:pt x="7" y="17"/>
                  </a:cubicBezTo>
                  <a:cubicBezTo>
                    <a:pt x="7" y="17"/>
                    <a:pt x="7" y="17"/>
                    <a:pt x="7" y="17"/>
                  </a:cubicBezTo>
                  <a:cubicBezTo>
                    <a:pt x="6" y="17"/>
                    <a:pt x="6" y="16"/>
                    <a:pt x="5" y="16"/>
                  </a:cubicBezTo>
                  <a:cubicBezTo>
                    <a:pt x="5" y="16"/>
                    <a:pt x="5" y="16"/>
                    <a:pt x="5" y="17"/>
                  </a:cubicBezTo>
                  <a:cubicBezTo>
                    <a:pt x="4" y="17"/>
                    <a:pt x="4" y="17"/>
                    <a:pt x="4" y="17"/>
                  </a:cubicBezTo>
                  <a:cubicBezTo>
                    <a:pt x="4" y="17"/>
                    <a:pt x="4" y="16"/>
                    <a:pt x="3" y="16"/>
                  </a:cubicBezTo>
                  <a:cubicBezTo>
                    <a:pt x="3" y="15"/>
                    <a:pt x="3" y="14"/>
                    <a:pt x="3" y="14"/>
                  </a:cubicBezTo>
                  <a:cubicBezTo>
                    <a:pt x="3" y="13"/>
                    <a:pt x="3" y="13"/>
                    <a:pt x="3" y="13"/>
                  </a:cubicBezTo>
                  <a:cubicBezTo>
                    <a:pt x="3" y="13"/>
                    <a:pt x="3" y="13"/>
                    <a:pt x="3" y="13"/>
                  </a:cubicBezTo>
                  <a:cubicBezTo>
                    <a:pt x="4" y="14"/>
                    <a:pt x="4" y="14"/>
                    <a:pt x="4" y="14"/>
                  </a:cubicBezTo>
                  <a:cubicBezTo>
                    <a:pt x="4" y="15"/>
                    <a:pt x="4" y="15"/>
                    <a:pt x="4" y="15"/>
                  </a:cubicBezTo>
                  <a:cubicBezTo>
                    <a:pt x="4" y="15"/>
                    <a:pt x="5" y="15"/>
                    <a:pt x="5" y="15"/>
                  </a:cubicBezTo>
                  <a:cubicBezTo>
                    <a:pt x="5" y="15"/>
                    <a:pt x="5" y="15"/>
                    <a:pt x="5" y="14"/>
                  </a:cubicBezTo>
                  <a:cubicBezTo>
                    <a:pt x="5" y="14"/>
                    <a:pt x="5" y="14"/>
                    <a:pt x="6" y="14"/>
                  </a:cubicBezTo>
                  <a:cubicBezTo>
                    <a:pt x="6" y="14"/>
                    <a:pt x="6" y="14"/>
                    <a:pt x="6" y="14"/>
                  </a:cubicBezTo>
                  <a:cubicBezTo>
                    <a:pt x="6" y="15"/>
                    <a:pt x="6" y="15"/>
                    <a:pt x="6" y="15"/>
                  </a:cubicBezTo>
                  <a:cubicBezTo>
                    <a:pt x="6" y="15"/>
                    <a:pt x="7" y="15"/>
                    <a:pt x="7" y="16"/>
                  </a:cubicBezTo>
                  <a:cubicBezTo>
                    <a:pt x="7" y="16"/>
                    <a:pt x="7" y="16"/>
                    <a:pt x="7" y="16"/>
                  </a:cubicBezTo>
                  <a:cubicBezTo>
                    <a:pt x="7" y="16"/>
                    <a:pt x="8" y="15"/>
                    <a:pt x="8" y="15"/>
                  </a:cubicBezTo>
                  <a:cubicBezTo>
                    <a:pt x="8" y="15"/>
                    <a:pt x="8" y="15"/>
                    <a:pt x="8" y="15"/>
                  </a:cubicBezTo>
                  <a:cubicBezTo>
                    <a:pt x="8" y="14"/>
                    <a:pt x="8" y="14"/>
                    <a:pt x="8" y="14"/>
                  </a:cubicBezTo>
                  <a:cubicBezTo>
                    <a:pt x="8" y="14"/>
                    <a:pt x="8" y="14"/>
                    <a:pt x="8" y="14"/>
                  </a:cubicBezTo>
                  <a:cubicBezTo>
                    <a:pt x="8" y="14"/>
                    <a:pt x="8" y="14"/>
                    <a:pt x="8" y="14"/>
                  </a:cubicBezTo>
                  <a:cubicBezTo>
                    <a:pt x="8" y="14"/>
                    <a:pt x="8" y="14"/>
                    <a:pt x="9" y="14"/>
                  </a:cubicBezTo>
                  <a:cubicBezTo>
                    <a:pt x="9" y="14"/>
                    <a:pt x="9" y="14"/>
                    <a:pt x="9" y="14"/>
                  </a:cubicBezTo>
                  <a:cubicBezTo>
                    <a:pt x="9" y="14"/>
                    <a:pt x="9" y="14"/>
                    <a:pt x="9" y="14"/>
                  </a:cubicBezTo>
                  <a:cubicBezTo>
                    <a:pt x="9" y="14"/>
                    <a:pt x="9" y="14"/>
                    <a:pt x="9" y="14"/>
                  </a:cubicBezTo>
                  <a:cubicBezTo>
                    <a:pt x="9" y="14"/>
                    <a:pt x="9" y="14"/>
                    <a:pt x="9" y="13"/>
                  </a:cubicBezTo>
                  <a:cubicBezTo>
                    <a:pt x="9" y="13"/>
                    <a:pt x="9" y="13"/>
                    <a:pt x="8" y="12"/>
                  </a:cubicBezTo>
                  <a:cubicBezTo>
                    <a:pt x="8" y="12"/>
                    <a:pt x="8" y="12"/>
                    <a:pt x="8" y="12"/>
                  </a:cubicBezTo>
                  <a:cubicBezTo>
                    <a:pt x="8" y="12"/>
                    <a:pt x="8" y="12"/>
                    <a:pt x="8" y="12"/>
                  </a:cubicBezTo>
                  <a:cubicBezTo>
                    <a:pt x="7" y="12"/>
                    <a:pt x="7" y="12"/>
                    <a:pt x="7" y="12"/>
                  </a:cubicBezTo>
                  <a:cubicBezTo>
                    <a:pt x="7" y="12"/>
                    <a:pt x="7" y="12"/>
                    <a:pt x="7" y="12"/>
                  </a:cubicBezTo>
                  <a:cubicBezTo>
                    <a:pt x="7" y="12"/>
                    <a:pt x="7" y="12"/>
                    <a:pt x="7" y="12"/>
                  </a:cubicBezTo>
                  <a:cubicBezTo>
                    <a:pt x="7" y="12"/>
                    <a:pt x="7" y="12"/>
                    <a:pt x="7" y="12"/>
                  </a:cubicBezTo>
                  <a:cubicBezTo>
                    <a:pt x="7" y="12"/>
                    <a:pt x="7" y="11"/>
                    <a:pt x="7" y="11"/>
                  </a:cubicBezTo>
                  <a:cubicBezTo>
                    <a:pt x="8" y="11"/>
                    <a:pt x="8" y="10"/>
                    <a:pt x="8" y="10"/>
                  </a:cubicBezTo>
                  <a:cubicBezTo>
                    <a:pt x="8" y="9"/>
                    <a:pt x="8" y="9"/>
                    <a:pt x="8" y="9"/>
                  </a:cubicBezTo>
                  <a:cubicBezTo>
                    <a:pt x="8" y="8"/>
                    <a:pt x="8" y="8"/>
                    <a:pt x="8" y="8"/>
                  </a:cubicBezTo>
                  <a:cubicBezTo>
                    <a:pt x="8" y="7"/>
                    <a:pt x="8" y="6"/>
                    <a:pt x="9" y="5"/>
                  </a:cubicBezTo>
                  <a:cubicBezTo>
                    <a:pt x="9" y="5"/>
                    <a:pt x="9" y="5"/>
                    <a:pt x="9" y="5"/>
                  </a:cubicBezTo>
                  <a:cubicBezTo>
                    <a:pt x="9" y="5"/>
                    <a:pt x="9" y="5"/>
                    <a:pt x="9" y="6"/>
                  </a:cubicBezTo>
                  <a:cubicBezTo>
                    <a:pt x="9" y="6"/>
                    <a:pt x="9" y="6"/>
                    <a:pt x="9" y="6"/>
                  </a:cubicBezTo>
                  <a:cubicBezTo>
                    <a:pt x="9" y="6"/>
                    <a:pt x="9" y="6"/>
                    <a:pt x="9" y="6"/>
                  </a:cubicBezTo>
                  <a:cubicBezTo>
                    <a:pt x="9" y="7"/>
                    <a:pt x="9" y="7"/>
                    <a:pt x="9" y="7"/>
                  </a:cubicBezTo>
                  <a:cubicBezTo>
                    <a:pt x="9" y="7"/>
                    <a:pt x="9" y="7"/>
                    <a:pt x="10" y="6"/>
                  </a:cubicBezTo>
                  <a:cubicBezTo>
                    <a:pt x="10" y="6"/>
                    <a:pt x="10" y="6"/>
                    <a:pt x="10" y="6"/>
                  </a:cubicBezTo>
                  <a:cubicBezTo>
                    <a:pt x="10" y="5"/>
                    <a:pt x="10" y="5"/>
                    <a:pt x="10" y="5"/>
                  </a:cubicBezTo>
                  <a:cubicBezTo>
                    <a:pt x="10" y="4"/>
                    <a:pt x="10" y="4"/>
                    <a:pt x="9" y="4"/>
                  </a:cubicBezTo>
                  <a:cubicBezTo>
                    <a:pt x="9" y="4"/>
                    <a:pt x="9" y="4"/>
                    <a:pt x="9" y="4"/>
                  </a:cubicBezTo>
                  <a:cubicBezTo>
                    <a:pt x="9" y="4"/>
                    <a:pt x="9" y="4"/>
                    <a:pt x="9" y="4"/>
                  </a:cubicBezTo>
                  <a:cubicBezTo>
                    <a:pt x="8" y="4"/>
                    <a:pt x="8" y="4"/>
                    <a:pt x="8" y="3"/>
                  </a:cubicBezTo>
                  <a:cubicBezTo>
                    <a:pt x="8" y="3"/>
                    <a:pt x="8" y="3"/>
                    <a:pt x="8" y="3"/>
                  </a:cubicBezTo>
                  <a:cubicBezTo>
                    <a:pt x="8" y="2"/>
                    <a:pt x="8" y="2"/>
                    <a:pt x="8" y="2"/>
                  </a:cubicBezTo>
                  <a:cubicBezTo>
                    <a:pt x="8" y="2"/>
                    <a:pt x="8" y="2"/>
                    <a:pt x="8" y="2"/>
                  </a:cubicBezTo>
                  <a:cubicBezTo>
                    <a:pt x="8" y="1"/>
                    <a:pt x="8" y="1"/>
                    <a:pt x="8" y="1"/>
                  </a:cubicBezTo>
                  <a:cubicBezTo>
                    <a:pt x="8" y="1"/>
                    <a:pt x="8" y="1"/>
                    <a:pt x="8" y="1"/>
                  </a:cubicBezTo>
                  <a:cubicBezTo>
                    <a:pt x="7" y="2"/>
                    <a:pt x="7" y="2"/>
                    <a:pt x="7" y="2"/>
                  </a:cubicBezTo>
                  <a:cubicBezTo>
                    <a:pt x="7" y="2"/>
                    <a:pt x="7" y="2"/>
                    <a:pt x="7" y="2"/>
                  </a:cubicBezTo>
                  <a:cubicBezTo>
                    <a:pt x="6" y="2"/>
                    <a:pt x="6" y="2"/>
                    <a:pt x="6" y="2"/>
                  </a:cubicBezTo>
                  <a:cubicBezTo>
                    <a:pt x="6" y="3"/>
                    <a:pt x="6" y="3"/>
                    <a:pt x="6" y="3"/>
                  </a:cubicBezTo>
                  <a:cubicBezTo>
                    <a:pt x="6" y="3"/>
                    <a:pt x="6" y="2"/>
                    <a:pt x="6" y="2"/>
                  </a:cubicBezTo>
                  <a:cubicBezTo>
                    <a:pt x="6" y="2"/>
                    <a:pt x="6" y="2"/>
                    <a:pt x="6" y="2"/>
                  </a:cubicBezTo>
                  <a:cubicBezTo>
                    <a:pt x="6" y="1"/>
                    <a:pt x="6" y="1"/>
                    <a:pt x="5" y="0"/>
                  </a:cubicBezTo>
                  <a:cubicBezTo>
                    <a:pt x="5" y="0"/>
                    <a:pt x="5" y="0"/>
                    <a:pt x="5" y="0"/>
                  </a:cubicBezTo>
                  <a:cubicBezTo>
                    <a:pt x="5" y="0"/>
                    <a:pt x="5" y="0"/>
                    <a:pt x="5" y="0"/>
                  </a:cubicBezTo>
                  <a:cubicBezTo>
                    <a:pt x="4" y="1"/>
                    <a:pt x="4" y="1"/>
                    <a:pt x="4" y="1"/>
                  </a:cubicBezTo>
                  <a:cubicBezTo>
                    <a:pt x="4" y="2"/>
                    <a:pt x="4" y="2"/>
                    <a:pt x="4" y="2"/>
                  </a:cubicBezTo>
                  <a:cubicBezTo>
                    <a:pt x="4" y="2"/>
                    <a:pt x="4" y="2"/>
                    <a:pt x="4" y="2"/>
                  </a:cubicBezTo>
                  <a:cubicBezTo>
                    <a:pt x="4" y="3"/>
                    <a:pt x="4" y="3"/>
                    <a:pt x="4" y="3"/>
                  </a:cubicBezTo>
                  <a:cubicBezTo>
                    <a:pt x="4" y="3"/>
                    <a:pt x="3" y="3"/>
                    <a:pt x="3" y="3"/>
                  </a:cubicBezTo>
                  <a:cubicBezTo>
                    <a:pt x="3" y="2"/>
                    <a:pt x="3" y="2"/>
                    <a:pt x="2" y="2"/>
                  </a:cubicBezTo>
                  <a:cubicBezTo>
                    <a:pt x="2" y="2"/>
                    <a:pt x="2" y="2"/>
                    <a:pt x="2" y="2"/>
                  </a:cubicBezTo>
                  <a:cubicBezTo>
                    <a:pt x="2" y="2"/>
                    <a:pt x="2" y="2"/>
                    <a:pt x="2" y="2"/>
                  </a:cubicBezTo>
                  <a:cubicBezTo>
                    <a:pt x="2" y="3"/>
                    <a:pt x="2" y="3"/>
                    <a:pt x="2" y="3"/>
                  </a:cubicBezTo>
                  <a:cubicBezTo>
                    <a:pt x="2" y="3"/>
                    <a:pt x="2" y="3"/>
                    <a:pt x="2" y="3"/>
                  </a:cubicBezTo>
                  <a:cubicBezTo>
                    <a:pt x="2" y="4"/>
                    <a:pt x="2" y="4"/>
                    <a:pt x="2" y="4"/>
                  </a:cubicBezTo>
                  <a:cubicBezTo>
                    <a:pt x="2" y="4"/>
                    <a:pt x="1" y="4"/>
                    <a:pt x="1" y="4"/>
                  </a:cubicBezTo>
                  <a:cubicBezTo>
                    <a:pt x="1" y="4"/>
                    <a:pt x="1" y="4"/>
                    <a:pt x="1" y="4"/>
                  </a:cubicBezTo>
                  <a:cubicBezTo>
                    <a:pt x="1" y="4"/>
                    <a:pt x="1" y="4"/>
                    <a:pt x="1" y="4"/>
                  </a:cubicBezTo>
                  <a:cubicBezTo>
                    <a:pt x="1" y="4"/>
                    <a:pt x="1" y="4"/>
                    <a:pt x="1" y="4"/>
                  </a:cubicBezTo>
                  <a:cubicBezTo>
                    <a:pt x="0" y="4"/>
                    <a:pt x="0" y="4"/>
                    <a:pt x="0" y="5"/>
                  </a:cubicBezTo>
                  <a:cubicBezTo>
                    <a:pt x="0" y="5"/>
                    <a:pt x="0" y="5"/>
                    <a:pt x="0" y="6"/>
                  </a:cubicBezTo>
                  <a:cubicBezTo>
                    <a:pt x="1" y="7"/>
                    <a:pt x="1" y="7"/>
                    <a:pt x="1" y="7"/>
                  </a:cubicBezTo>
                  <a:cubicBezTo>
                    <a:pt x="1" y="7"/>
                    <a:pt x="1" y="7"/>
                    <a:pt x="1" y="7"/>
                  </a:cubicBezTo>
                  <a:cubicBezTo>
                    <a:pt x="1" y="6"/>
                    <a:pt x="1" y="6"/>
                    <a:pt x="1" y="6"/>
                  </a:cubicBezTo>
                  <a:cubicBezTo>
                    <a:pt x="1" y="6"/>
                    <a:pt x="1" y="6"/>
                    <a:pt x="1" y="6"/>
                  </a:cubicBezTo>
                  <a:cubicBezTo>
                    <a:pt x="1" y="5"/>
                    <a:pt x="1" y="5"/>
                    <a:pt x="1" y="5"/>
                  </a:cubicBezTo>
                  <a:cubicBezTo>
                    <a:pt x="2" y="5"/>
                    <a:pt x="2" y="6"/>
                    <a:pt x="2" y="7"/>
                  </a:cubicBezTo>
                  <a:cubicBezTo>
                    <a:pt x="2" y="9"/>
                    <a:pt x="2" y="9"/>
                    <a:pt x="2" y="9"/>
                  </a:cubicBezTo>
                  <a:cubicBezTo>
                    <a:pt x="2" y="9"/>
                    <a:pt x="2" y="10"/>
                    <a:pt x="3" y="10"/>
                  </a:cubicBezTo>
                  <a:cubicBezTo>
                    <a:pt x="3" y="11"/>
                    <a:pt x="3" y="11"/>
                    <a:pt x="4" y="11"/>
                  </a:cubicBezTo>
                  <a:cubicBezTo>
                    <a:pt x="4" y="12"/>
                    <a:pt x="4" y="12"/>
                    <a:pt x="4" y="12"/>
                  </a:cubicBezTo>
                  <a:cubicBezTo>
                    <a:pt x="4" y="12"/>
                    <a:pt x="4" y="12"/>
                    <a:pt x="4" y="12"/>
                  </a:cubicBezTo>
                  <a:cubicBezTo>
                    <a:pt x="4" y="12"/>
                    <a:pt x="4" y="12"/>
                    <a:pt x="3" y="12"/>
                  </a:cubicBezTo>
                  <a:cubicBezTo>
                    <a:pt x="3" y="12"/>
                    <a:pt x="3" y="12"/>
                    <a:pt x="3" y="12"/>
                  </a:cubicBezTo>
                  <a:cubicBezTo>
                    <a:pt x="2" y="12"/>
                    <a:pt x="2" y="12"/>
                    <a:pt x="2" y="13"/>
                  </a:cubicBezTo>
                  <a:cubicBezTo>
                    <a:pt x="2" y="15"/>
                    <a:pt x="3" y="17"/>
                    <a:pt x="4" y="18"/>
                  </a:cubicBezTo>
                  <a:cubicBezTo>
                    <a:pt x="6" y="19"/>
                    <a:pt x="6" y="19"/>
                    <a:pt x="6" y="19"/>
                  </a:cubicBezTo>
                  <a:cubicBezTo>
                    <a:pt x="6" y="20"/>
                    <a:pt x="7" y="21"/>
                    <a:pt x="7" y="21"/>
                  </a:cubicBezTo>
                  <a:cubicBezTo>
                    <a:pt x="7" y="22"/>
                    <a:pt x="6" y="23"/>
                    <a:pt x="4" y="24"/>
                  </a:cubicBezTo>
                  <a:cubicBezTo>
                    <a:pt x="3" y="25"/>
                    <a:pt x="3" y="25"/>
                    <a:pt x="3" y="25"/>
                  </a:cubicBezTo>
                  <a:cubicBezTo>
                    <a:pt x="2" y="25"/>
                    <a:pt x="2" y="25"/>
                    <a:pt x="1" y="27"/>
                  </a:cubicBezTo>
                  <a:cubicBezTo>
                    <a:pt x="2" y="27"/>
                    <a:pt x="2" y="27"/>
                    <a:pt x="2" y="27"/>
                  </a:cubicBezTo>
                  <a:cubicBezTo>
                    <a:pt x="2" y="27"/>
                    <a:pt x="2" y="27"/>
                    <a:pt x="2" y="27"/>
                  </a:cubicBezTo>
                  <a:cubicBezTo>
                    <a:pt x="3" y="27"/>
                    <a:pt x="3" y="27"/>
                    <a:pt x="3" y="27"/>
                  </a:cubicBezTo>
                  <a:cubicBezTo>
                    <a:pt x="3" y="27"/>
                    <a:pt x="4" y="27"/>
                    <a:pt x="4" y="26"/>
                  </a:cubicBezTo>
                  <a:cubicBezTo>
                    <a:pt x="4" y="26"/>
                    <a:pt x="4" y="26"/>
                    <a:pt x="4" y="26"/>
                  </a:cubicBezTo>
                  <a:cubicBezTo>
                    <a:pt x="4" y="26"/>
                    <a:pt x="4" y="26"/>
                    <a:pt x="4" y="26"/>
                  </a:cubicBezTo>
                  <a:cubicBezTo>
                    <a:pt x="4" y="25"/>
                    <a:pt x="5" y="25"/>
                    <a:pt x="5" y="25"/>
                  </a:cubicBezTo>
                  <a:cubicBezTo>
                    <a:pt x="5" y="25"/>
                    <a:pt x="5" y="25"/>
                    <a:pt x="5" y="25"/>
                  </a:cubicBezTo>
                  <a:cubicBezTo>
                    <a:pt x="5" y="25"/>
                    <a:pt x="5" y="25"/>
                    <a:pt x="5" y="25"/>
                  </a:cubicBezTo>
                  <a:cubicBezTo>
                    <a:pt x="5" y="25"/>
                    <a:pt x="5" y="25"/>
                    <a:pt x="5" y="25"/>
                  </a:cubicBezTo>
                  <a:cubicBezTo>
                    <a:pt x="5" y="25"/>
                    <a:pt x="5" y="25"/>
                    <a:pt x="5" y="26"/>
                  </a:cubicBezTo>
                  <a:cubicBezTo>
                    <a:pt x="5" y="26"/>
                    <a:pt x="5" y="26"/>
                    <a:pt x="5" y="27"/>
                  </a:cubicBezTo>
                  <a:cubicBezTo>
                    <a:pt x="5" y="28"/>
                    <a:pt x="5" y="28"/>
                    <a:pt x="6" y="29"/>
                  </a:cubicBezTo>
                  <a:cubicBezTo>
                    <a:pt x="6" y="28"/>
                    <a:pt x="6" y="28"/>
                    <a:pt x="6" y="28"/>
                  </a:cubicBezTo>
                  <a:cubicBezTo>
                    <a:pt x="6" y="28"/>
                    <a:pt x="6" y="28"/>
                    <a:pt x="6" y="27"/>
                  </a:cubicBezTo>
                  <a:cubicBezTo>
                    <a:pt x="7" y="27"/>
                    <a:pt x="7" y="26"/>
                    <a:pt x="7" y="25"/>
                  </a:cubicBezTo>
                  <a:cubicBezTo>
                    <a:pt x="7" y="25"/>
                    <a:pt x="7" y="25"/>
                    <a:pt x="7" y="25"/>
                  </a:cubicBezTo>
                  <a:cubicBezTo>
                    <a:pt x="7" y="24"/>
                    <a:pt x="7" y="24"/>
                    <a:pt x="7" y="24"/>
                  </a:cubicBezTo>
                  <a:cubicBezTo>
                    <a:pt x="7" y="24"/>
                    <a:pt x="7" y="24"/>
                    <a:pt x="7" y="24"/>
                  </a:cubicBezTo>
                  <a:cubicBezTo>
                    <a:pt x="7" y="24"/>
                    <a:pt x="7" y="24"/>
                    <a:pt x="7" y="24"/>
                  </a:cubicBezTo>
                  <a:cubicBezTo>
                    <a:pt x="8" y="24"/>
                    <a:pt x="8" y="24"/>
                    <a:pt x="8" y="24"/>
                  </a:cubicBezTo>
                  <a:cubicBezTo>
                    <a:pt x="8" y="24"/>
                    <a:pt x="8" y="24"/>
                    <a:pt x="8" y="24"/>
                  </a:cubicBezTo>
                  <a:cubicBezTo>
                    <a:pt x="8" y="24"/>
                    <a:pt x="8" y="24"/>
                    <a:pt x="9" y="24"/>
                  </a:cubicBezTo>
                  <a:cubicBezTo>
                    <a:pt x="9" y="23"/>
                    <a:pt x="9" y="23"/>
                    <a:pt x="9" y="23"/>
                  </a:cubicBezTo>
                  <a:cubicBezTo>
                    <a:pt x="9" y="23"/>
                    <a:pt x="9" y="23"/>
                    <a:pt x="9" y="23"/>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10" y="22"/>
                    <a:pt x="10" y="22"/>
                  </a:cubicBezTo>
                  <a:cubicBezTo>
                    <a:pt x="10" y="22"/>
                    <a:pt x="10" y="22"/>
                    <a:pt x="10" y="22"/>
                  </a:cubicBezTo>
                  <a:cubicBezTo>
                    <a:pt x="10" y="21"/>
                    <a:pt x="11" y="21"/>
                    <a:pt x="11" y="21"/>
                  </a:cubicBezTo>
                  <a:cubicBezTo>
                    <a:pt x="11" y="21"/>
                    <a:pt x="11" y="21"/>
                    <a:pt x="10" y="21"/>
                  </a:cubicBezTo>
                  <a:cubicBezTo>
                    <a:pt x="10" y="20"/>
                    <a:pt x="9" y="19"/>
                    <a:pt x="9" y="19"/>
                  </a:cubicBezTo>
                  <a:cubicBezTo>
                    <a:pt x="9" y="19"/>
                    <a:pt x="9" y="18"/>
                    <a:pt x="9" y="18"/>
                  </a:cubicBezTo>
                  <a:cubicBezTo>
                    <a:pt x="10" y="17"/>
                    <a:pt x="10" y="17"/>
                    <a:pt x="10" y="17"/>
                  </a:cubicBezTo>
                  <a:cubicBezTo>
                    <a:pt x="10" y="17"/>
                    <a:pt x="10" y="17"/>
                    <a:pt x="10" y="17"/>
                  </a:cubicBezTo>
                  <a:cubicBezTo>
                    <a:pt x="10" y="17"/>
                    <a:pt x="10" y="17"/>
                    <a:pt x="10" y="17"/>
                  </a:cubicBezTo>
                  <a:cubicBezTo>
                    <a:pt x="10" y="17"/>
                    <a:pt x="10" y="17"/>
                    <a:pt x="10" y="17"/>
                  </a:cubicBezTo>
                  <a:cubicBezTo>
                    <a:pt x="10" y="17"/>
                    <a:pt x="10" y="17"/>
                    <a:pt x="10" y="17"/>
                  </a:cubicBezTo>
                  <a:cubicBezTo>
                    <a:pt x="10" y="17"/>
                    <a:pt x="10" y="18"/>
                    <a:pt x="10" y="18"/>
                  </a:cubicBezTo>
                  <a:cubicBezTo>
                    <a:pt x="10" y="18"/>
                    <a:pt x="10" y="18"/>
                    <a:pt x="10" y="18"/>
                  </a:cubicBezTo>
                  <a:cubicBezTo>
                    <a:pt x="11" y="18"/>
                    <a:pt x="11" y="18"/>
                    <a:pt x="11" y="18"/>
                  </a:cubicBezTo>
                  <a:cubicBezTo>
                    <a:pt x="12" y="18"/>
                    <a:pt x="13" y="17"/>
                    <a:pt x="13" y="17"/>
                  </a:cubicBezTo>
                  <a:cubicBezTo>
                    <a:pt x="14" y="17"/>
                    <a:pt x="14" y="18"/>
                    <a:pt x="15" y="18"/>
                  </a:cubicBezTo>
                  <a:cubicBezTo>
                    <a:pt x="15" y="18"/>
                    <a:pt x="15" y="18"/>
                    <a:pt x="15" y="18"/>
                  </a:cubicBezTo>
                  <a:cubicBezTo>
                    <a:pt x="15" y="18"/>
                    <a:pt x="15" y="18"/>
                    <a:pt x="15" y="18"/>
                  </a:cubicBezTo>
                  <a:cubicBezTo>
                    <a:pt x="15" y="18"/>
                    <a:pt x="15" y="18"/>
                    <a:pt x="15" y="18"/>
                  </a:cubicBezTo>
                  <a:cubicBezTo>
                    <a:pt x="15" y="18"/>
                    <a:pt x="15" y="17"/>
                    <a:pt x="15" y="17"/>
                  </a:cubicBezTo>
                  <a:cubicBezTo>
                    <a:pt x="15" y="17"/>
                    <a:pt x="15" y="17"/>
                    <a:pt x="15" y="17"/>
                  </a:cubicBezTo>
                  <a:cubicBezTo>
                    <a:pt x="15" y="17"/>
                    <a:pt x="15" y="17"/>
                    <a:pt x="15" y="17"/>
                  </a:cubicBezTo>
                  <a:cubicBezTo>
                    <a:pt x="15" y="17"/>
                    <a:pt x="16" y="18"/>
                    <a:pt x="17" y="21"/>
                  </a:cubicBezTo>
                  <a:cubicBezTo>
                    <a:pt x="18" y="23"/>
                    <a:pt x="18" y="23"/>
                    <a:pt x="20" y="25"/>
                  </a:cubicBezTo>
                  <a:cubicBezTo>
                    <a:pt x="22" y="25"/>
                    <a:pt x="22" y="26"/>
                    <a:pt x="22" y="28"/>
                  </a:cubicBezTo>
                  <a:cubicBezTo>
                    <a:pt x="22" y="30"/>
                    <a:pt x="22" y="32"/>
                    <a:pt x="21" y="34"/>
                  </a:cubicBezTo>
                  <a:cubicBezTo>
                    <a:pt x="21" y="35"/>
                    <a:pt x="21" y="35"/>
                    <a:pt x="21" y="36"/>
                  </a:cubicBezTo>
                  <a:cubicBezTo>
                    <a:pt x="21" y="36"/>
                    <a:pt x="21" y="37"/>
                    <a:pt x="21" y="38"/>
                  </a:cubicBezTo>
                  <a:cubicBezTo>
                    <a:pt x="21" y="38"/>
                    <a:pt x="21" y="38"/>
                    <a:pt x="21" y="38"/>
                  </a:cubicBezTo>
                  <a:cubicBezTo>
                    <a:pt x="21" y="38"/>
                    <a:pt x="21" y="39"/>
                    <a:pt x="21" y="39"/>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86">
              <a:extLst>
                <a:ext uri="{FF2B5EF4-FFF2-40B4-BE49-F238E27FC236}">
                  <a16:creationId xmlns:a16="http://schemas.microsoft.com/office/drawing/2014/main" id="{E8DDA895-C5B9-4805-90B9-29EA7D156BBB}"/>
                </a:ext>
              </a:extLst>
            </p:cNvPr>
            <p:cNvSpPr>
              <a:spLocks/>
            </p:cNvSpPr>
            <p:nvPr userDrawn="1"/>
          </p:nvSpPr>
          <p:spPr bwMode="auto">
            <a:xfrm>
              <a:off x="251" y="285"/>
              <a:ext cx="16" cy="30"/>
            </a:xfrm>
            <a:custGeom>
              <a:avLst/>
              <a:gdLst>
                <a:gd name="T0" fmla="*/ 3 w 8"/>
                <a:gd name="T1" fmla="*/ 14 h 14"/>
                <a:gd name="T2" fmla="*/ 4 w 8"/>
                <a:gd name="T3" fmla="*/ 13 h 14"/>
                <a:gd name="T4" fmla="*/ 5 w 8"/>
                <a:gd name="T5" fmla="*/ 11 h 14"/>
                <a:gd name="T6" fmla="*/ 5 w 8"/>
                <a:gd name="T7" fmla="*/ 11 h 14"/>
                <a:gd name="T8" fmla="*/ 5 w 8"/>
                <a:gd name="T9" fmla="*/ 10 h 14"/>
                <a:gd name="T10" fmla="*/ 5 w 8"/>
                <a:gd name="T11" fmla="*/ 10 h 14"/>
                <a:gd name="T12" fmla="*/ 5 w 8"/>
                <a:gd name="T13" fmla="*/ 10 h 14"/>
                <a:gd name="T14" fmla="*/ 6 w 8"/>
                <a:gd name="T15" fmla="*/ 10 h 14"/>
                <a:gd name="T16" fmla="*/ 6 w 8"/>
                <a:gd name="T17" fmla="*/ 10 h 14"/>
                <a:gd name="T18" fmla="*/ 7 w 8"/>
                <a:gd name="T19" fmla="*/ 9 h 14"/>
                <a:gd name="T20" fmla="*/ 6 w 8"/>
                <a:gd name="T21" fmla="*/ 9 h 14"/>
                <a:gd name="T22" fmla="*/ 6 w 8"/>
                <a:gd name="T23" fmla="*/ 8 h 14"/>
                <a:gd name="T24" fmla="*/ 7 w 8"/>
                <a:gd name="T25" fmla="*/ 8 h 14"/>
                <a:gd name="T26" fmla="*/ 7 w 8"/>
                <a:gd name="T27" fmla="*/ 8 h 14"/>
                <a:gd name="T28" fmla="*/ 7 w 8"/>
                <a:gd name="T29" fmla="*/ 8 h 14"/>
                <a:gd name="T30" fmla="*/ 8 w 8"/>
                <a:gd name="T31" fmla="*/ 8 h 14"/>
                <a:gd name="T32" fmla="*/ 8 w 8"/>
                <a:gd name="T33" fmla="*/ 8 h 14"/>
                <a:gd name="T34" fmla="*/ 8 w 8"/>
                <a:gd name="T35" fmla="*/ 8 h 14"/>
                <a:gd name="T36" fmla="*/ 8 w 8"/>
                <a:gd name="T37" fmla="*/ 7 h 14"/>
                <a:gd name="T38" fmla="*/ 8 w 8"/>
                <a:gd name="T39" fmla="*/ 7 h 14"/>
                <a:gd name="T40" fmla="*/ 7 w 8"/>
                <a:gd name="T41" fmla="*/ 5 h 14"/>
                <a:gd name="T42" fmla="*/ 7 w 8"/>
                <a:gd name="T43" fmla="*/ 3 h 14"/>
                <a:gd name="T44" fmla="*/ 6 w 8"/>
                <a:gd name="T45" fmla="*/ 1 h 14"/>
                <a:gd name="T46" fmla="*/ 6 w 8"/>
                <a:gd name="T47" fmla="*/ 0 h 14"/>
                <a:gd name="T48" fmla="*/ 5 w 8"/>
                <a:gd name="T49" fmla="*/ 0 h 14"/>
                <a:gd name="T50" fmla="*/ 4 w 8"/>
                <a:gd name="T51" fmla="*/ 1 h 14"/>
                <a:gd name="T52" fmla="*/ 4 w 8"/>
                <a:gd name="T53" fmla="*/ 4 h 14"/>
                <a:gd name="T54" fmla="*/ 5 w 8"/>
                <a:gd name="T55" fmla="*/ 7 h 14"/>
                <a:gd name="T56" fmla="*/ 3 w 8"/>
                <a:gd name="T57" fmla="*/ 10 h 14"/>
                <a:gd name="T58" fmla="*/ 0 w 8"/>
                <a:gd name="T59" fmla="*/ 13 h 14"/>
                <a:gd name="T60" fmla="*/ 0 w 8"/>
                <a:gd name="T61" fmla="*/ 13 h 14"/>
                <a:gd name="T62" fmla="*/ 1 w 8"/>
                <a:gd name="T63" fmla="*/ 13 h 14"/>
                <a:gd name="T64" fmla="*/ 1 w 8"/>
                <a:gd name="T65" fmla="*/ 13 h 14"/>
                <a:gd name="T66" fmla="*/ 2 w 8"/>
                <a:gd name="T67" fmla="*/ 12 h 14"/>
                <a:gd name="T68" fmla="*/ 2 w 8"/>
                <a:gd name="T69" fmla="*/ 11 h 14"/>
                <a:gd name="T70" fmla="*/ 2 w 8"/>
                <a:gd name="T71" fmla="*/ 11 h 14"/>
                <a:gd name="T72" fmla="*/ 3 w 8"/>
                <a:gd name="T73" fmla="*/ 11 h 14"/>
                <a:gd name="T74" fmla="*/ 3 w 8"/>
                <a:gd name="T75" fmla="*/ 11 h 14"/>
                <a:gd name="T76" fmla="*/ 3 w 8"/>
                <a:gd name="T77" fmla="*/ 11 h 14"/>
                <a:gd name="T78" fmla="*/ 3 w 8"/>
                <a:gd name="T79" fmla="*/ 12 h 14"/>
                <a:gd name="T80" fmla="*/ 3 w 8"/>
                <a:gd name="T81" fmla="*/ 12 h 14"/>
                <a:gd name="T82" fmla="*/ 3 w 8"/>
                <a:gd name="T8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 h="14">
                  <a:moveTo>
                    <a:pt x="3" y="14"/>
                  </a:moveTo>
                  <a:cubicBezTo>
                    <a:pt x="4" y="14"/>
                    <a:pt x="4" y="13"/>
                    <a:pt x="4" y="13"/>
                  </a:cubicBezTo>
                  <a:cubicBezTo>
                    <a:pt x="5" y="12"/>
                    <a:pt x="5" y="12"/>
                    <a:pt x="5" y="11"/>
                  </a:cubicBezTo>
                  <a:cubicBezTo>
                    <a:pt x="5" y="11"/>
                    <a:pt x="5" y="11"/>
                    <a:pt x="5" y="11"/>
                  </a:cubicBezTo>
                  <a:cubicBezTo>
                    <a:pt x="5" y="10"/>
                    <a:pt x="5" y="10"/>
                    <a:pt x="5" y="10"/>
                  </a:cubicBezTo>
                  <a:cubicBezTo>
                    <a:pt x="5" y="10"/>
                    <a:pt x="5" y="10"/>
                    <a:pt x="5" y="10"/>
                  </a:cubicBezTo>
                  <a:cubicBezTo>
                    <a:pt x="5" y="10"/>
                    <a:pt x="5" y="10"/>
                    <a:pt x="5" y="10"/>
                  </a:cubicBezTo>
                  <a:cubicBezTo>
                    <a:pt x="6" y="10"/>
                    <a:pt x="6" y="10"/>
                    <a:pt x="6" y="10"/>
                  </a:cubicBezTo>
                  <a:cubicBezTo>
                    <a:pt x="6" y="10"/>
                    <a:pt x="6" y="10"/>
                    <a:pt x="6" y="10"/>
                  </a:cubicBezTo>
                  <a:cubicBezTo>
                    <a:pt x="6" y="10"/>
                    <a:pt x="7" y="9"/>
                    <a:pt x="7" y="9"/>
                  </a:cubicBezTo>
                  <a:cubicBezTo>
                    <a:pt x="6" y="9"/>
                    <a:pt x="6" y="9"/>
                    <a:pt x="6" y="9"/>
                  </a:cubicBezTo>
                  <a:cubicBezTo>
                    <a:pt x="6" y="8"/>
                    <a:pt x="6" y="8"/>
                    <a:pt x="6" y="8"/>
                  </a:cubicBezTo>
                  <a:cubicBezTo>
                    <a:pt x="6" y="8"/>
                    <a:pt x="7" y="8"/>
                    <a:pt x="7" y="8"/>
                  </a:cubicBezTo>
                  <a:cubicBezTo>
                    <a:pt x="7" y="8"/>
                    <a:pt x="7" y="8"/>
                    <a:pt x="7" y="8"/>
                  </a:cubicBezTo>
                  <a:cubicBezTo>
                    <a:pt x="7" y="8"/>
                    <a:pt x="7" y="8"/>
                    <a:pt x="7" y="8"/>
                  </a:cubicBezTo>
                  <a:cubicBezTo>
                    <a:pt x="7" y="8"/>
                    <a:pt x="7" y="8"/>
                    <a:pt x="8" y="8"/>
                  </a:cubicBezTo>
                  <a:cubicBezTo>
                    <a:pt x="8" y="8"/>
                    <a:pt x="8" y="8"/>
                    <a:pt x="8" y="8"/>
                  </a:cubicBezTo>
                  <a:cubicBezTo>
                    <a:pt x="8" y="8"/>
                    <a:pt x="8" y="8"/>
                    <a:pt x="8" y="8"/>
                  </a:cubicBezTo>
                  <a:cubicBezTo>
                    <a:pt x="8" y="7"/>
                    <a:pt x="8" y="7"/>
                    <a:pt x="8" y="7"/>
                  </a:cubicBezTo>
                  <a:cubicBezTo>
                    <a:pt x="8" y="7"/>
                    <a:pt x="8" y="7"/>
                    <a:pt x="8" y="7"/>
                  </a:cubicBezTo>
                  <a:cubicBezTo>
                    <a:pt x="7" y="7"/>
                    <a:pt x="7" y="6"/>
                    <a:pt x="7" y="5"/>
                  </a:cubicBezTo>
                  <a:cubicBezTo>
                    <a:pt x="7" y="4"/>
                    <a:pt x="7" y="3"/>
                    <a:pt x="7" y="3"/>
                  </a:cubicBezTo>
                  <a:cubicBezTo>
                    <a:pt x="7" y="3"/>
                    <a:pt x="6" y="2"/>
                    <a:pt x="6" y="1"/>
                  </a:cubicBezTo>
                  <a:cubicBezTo>
                    <a:pt x="6" y="1"/>
                    <a:pt x="6" y="0"/>
                    <a:pt x="6" y="0"/>
                  </a:cubicBezTo>
                  <a:cubicBezTo>
                    <a:pt x="6" y="0"/>
                    <a:pt x="6" y="0"/>
                    <a:pt x="5" y="0"/>
                  </a:cubicBezTo>
                  <a:cubicBezTo>
                    <a:pt x="4" y="0"/>
                    <a:pt x="4" y="0"/>
                    <a:pt x="4" y="1"/>
                  </a:cubicBezTo>
                  <a:cubicBezTo>
                    <a:pt x="4" y="2"/>
                    <a:pt x="4" y="3"/>
                    <a:pt x="4" y="4"/>
                  </a:cubicBezTo>
                  <a:cubicBezTo>
                    <a:pt x="5" y="6"/>
                    <a:pt x="5" y="6"/>
                    <a:pt x="5" y="7"/>
                  </a:cubicBezTo>
                  <a:cubicBezTo>
                    <a:pt x="5" y="8"/>
                    <a:pt x="5" y="9"/>
                    <a:pt x="3" y="10"/>
                  </a:cubicBezTo>
                  <a:cubicBezTo>
                    <a:pt x="1" y="10"/>
                    <a:pt x="0" y="11"/>
                    <a:pt x="0" y="13"/>
                  </a:cubicBezTo>
                  <a:cubicBezTo>
                    <a:pt x="0" y="13"/>
                    <a:pt x="0" y="13"/>
                    <a:pt x="0" y="13"/>
                  </a:cubicBezTo>
                  <a:cubicBezTo>
                    <a:pt x="0" y="13"/>
                    <a:pt x="0" y="13"/>
                    <a:pt x="1" y="13"/>
                  </a:cubicBezTo>
                  <a:cubicBezTo>
                    <a:pt x="1" y="13"/>
                    <a:pt x="1" y="13"/>
                    <a:pt x="1" y="13"/>
                  </a:cubicBezTo>
                  <a:cubicBezTo>
                    <a:pt x="2" y="12"/>
                    <a:pt x="2" y="12"/>
                    <a:pt x="2" y="12"/>
                  </a:cubicBezTo>
                  <a:cubicBezTo>
                    <a:pt x="2" y="11"/>
                    <a:pt x="2" y="11"/>
                    <a:pt x="2"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2"/>
                  </a:cubicBezTo>
                  <a:cubicBezTo>
                    <a:pt x="3" y="12"/>
                    <a:pt x="3" y="12"/>
                    <a:pt x="3" y="12"/>
                  </a:cubicBezTo>
                  <a:cubicBezTo>
                    <a:pt x="3" y="13"/>
                    <a:pt x="3" y="14"/>
                    <a:pt x="3"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87">
              <a:extLst>
                <a:ext uri="{FF2B5EF4-FFF2-40B4-BE49-F238E27FC236}">
                  <a16:creationId xmlns:a16="http://schemas.microsoft.com/office/drawing/2014/main" id="{F8657E25-B2D5-49F5-977A-94AA9460416B}"/>
                </a:ext>
              </a:extLst>
            </p:cNvPr>
            <p:cNvSpPr>
              <a:spLocks/>
            </p:cNvSpPr>
            <p:nvPr userDrawn="1"/>
          </p:nvSpPr>
          <p:spPr bwMode="auto">
            <a:xfrm>
              <a:off x="215" y="247"/>
              <a:ext cx="19" cy="36"/>
            </a:xfrm>
            <a:custGeom>
              <a:avLst/>
              <a:gdLst>
                <a:gd name="T0" fmla="*/ 2 w 9"/>
                <a:gd name="T1" fmla="*/ 0 h 17"/>
                <a:gd name="T2" fmla="*/ 2 w 9"/>
                <a:gd name="T3" fmla="*/ 1 h 17"/>
                <a:gd name="T4" fmla="*/ 2 w 9"/>
                <a:gd name="T5" fmla="*/ 2 h 17"/>
                <a:gd name="T6" fmla="*/ 2 w 9"/>
                <a:gd name="T7" fmla="*/ 2 h 17"/>
                <a:gd name="T8" fmla="*/ 2 w 9"/>
                <a:gd name="T9" fmla="*/ 4 h 17"/>
                <a:gd name="T10" fmla="*/ 2 w 9"/>
                <a:gd name="T11" fmla="*/ 5 h 17"/>
                <a:gd name="T12" fmla="*/ 2 w 9"/>
                <a:gd name="T13" fmla="*/ 5 h 17"/>
                <a:gd name="T14" fmla="*/ 2 w 9"/>
                <a:gd name="T15" fmla="*/ 5 h 17"/>
                <a:gd name="T16" fmla="*/ 2 w 9"/>
                <a:gd name="T17" fmla="*/ 5 h 17"/>
                <a:gd name="T18" fmla="*/ 1 w 9"/>
                <a:gd name="T19" fmla="*/ 5 h 17"/>
                <a:gd name="T20" fmla="*/ 0 w 9"/>
                <a:gd name="T21" fmla="*/ 5 h 17"/>
                <a:gd name="T22" fmla="*/ 0 w 9"/>
                <a:gd name="T23" fmla="*/ 5 h 17"/>
                <a:gd name="T24" fmla="*/ 1 w 9"/>
                <a:gd name="T25" fmla="*/ 6 h 17"/>
                <a:gd name="T26" fmla="*/ 1 w 9"/>
                <a:gd name="T27" fmla="*/ 7 h 17"/>
                <a:gd name="T28" fmla="*/ 2 w 9"/>
                <a:gd name="T29" fmla="*/ 8 h 17"/>
                <a:gd name="T30" fmla="*/ 2 w 9"/>
                <a:gd name="T31" fmla="*/ 8 h 17"/>
                <a:gd name="T32" fmla="*/ 3 w 9"/>
                <a:gd name="T33" fmla="*/ 8 h 17"/>
                <a:gd name="T34" fmla="*/ 2 w 9"/>
                <a:gd name="T35" fmla="*/ 8 h 17"/>
                <a:gd name="T36" fmla="*/ 2 w 9"/>
                <a:gd name="T37" fmla="*/ 8 h 17"/>
                <a:gd name="T38" fmla="*/ 2 w 9"/>
                <a:gd name="T39" fmla="*/ 9 h 17"/>
                <a:gd name="T40" fmla="*/ 2 w 9"/>
                <a:gd name="T41" fmla="*/ 10 h 17"/>
                <a:gd name="T42" fmla="*/ 2 w 9"/>
                <a:gd name="T43" fmla="*/ 11 h 17"/>
                <a:gd name="T44" fmla="*/ 3 w 9"/>
                <a:gd name="T45" fmla="*/ 11 h 17"/>
                <a:gd name="T46" fmla="*/ 3 w 9"/>
                <a:gd name="T47" fmla="*/ 12 h 17"/>
                <a:gd name="T48" fmla="*/ 4 w 9"/>
                <a:gd name="T49" fmla="*/ 12 h 17"/>
                <a:gd name="T50" fmla="*/ 4 w 9"/>
                <a:gd name="T51" fmla="*/ 12 h 17"/>
                <a:gd name="T52" fmla="*/ 3 w 9"/>
                <a:gd name="T53" fmla="*/ 12 h 17"/>
                <a:gd name="T54" fmla="*/ 3 w 9"/>
                <a:gd name="T55" fmla="*/ 13 h 17"/>
                <a:gd name="T56" fmla="*/ 4 w 9"/>
                <a:gd name="T57" fmla="*/ 14 h 17"/>
                <a:gd name="T58" fmla="*/ 5 w 9"/>
                <a:gd name="T59" fmla="*/ 15 h 17"/>
                <a:gd name="T60" fmla="*/ 6 w 9"/>
                <a:gd name="T61" fmla="*/ 15 h 17"/>
                <a:gd name="T62" fmla="*/ 6 w 9"/>
                <a:gd name="T63" fmla="*/ 15 h 17"/>
                <a:gd name="T64" fmla="*/ 6 w 9"/>
                <a:gd name="T65" fmla="*/ 15 h 17"/>
                <a:gd name="T66" fmla="*/ 5 w 9"/>
                <a:gd name="T67" fmla="*/ 16 h 17"/>
                <a:gd name="T68" fmla="*/ 5 w 9"/>
                <a:gd name="T69" fmla="*/ 16 h 17"/>
                <a:gd name="T70" fmla="*/ 6 w 9"/>
                <a:gd name="T71" fmla="*/ 17 h 17"/>
                <a:gd name="T72" fmla="*/ 6 w 9"/>
                <a:gd name="T73" fmla="*/ 17 h 17"/>
                <a:gd name="T74" fmla="*/ 7 w 9"/>
                <a:gd name="T75" fmla="*/ 17 h 17"/>
                <a:gd name="T76" fmla="*/ 8 w 9"/>
                <a:gd name="T77" fmla="*/ 16 h 17"/>
                <a:gd name="T78" fmla="*/ 9 w 9"/>
                <a:gd name="T79" fmla="*/ 15 h 17"/>
                <a:gd name="T80" fmla="*/ 9 w 9"/>
                <a:gd name="T81" fmla="*/ 15 h 17"/>
                <a:gd name="T82" fmla="*/ 9 w 9"/>
                <a:gd name="T83" fmla="*/ 13 h 17"/>
                <a:gd name="T84" fmla="*/ 8 w 9"/>
                <a:gd name="T85" fmla="*/ 13 h 17"/>
                <a:gd name="T86" fmla="*/ 8 w 9"/>
                <a:gd name="T87" fmla="*/ 13 h 17"/>
                <a:gd name="T88" fmla="*/ 7 w 9"/>
                <a:gd name="T89" fmla="*/ 14 h 17"/>
                <a:gd name="T90" fmla="*/ 4 w 9"/>
                <a:gd name="T91" fmla="*/ 9 h 17"/>
                <a:gd name="T92" fmla="*/ 3 w 9"/>
                <a:gd name="T93" fmla="*/ 7 h 17"/>
                <a:gd name="T94" fmla="*/ 4 w 9"/>
                <a:gd name="T95" fmla="*/ 5 h 17"/>
                <a:gd name="T96" fmla="*/ 4 w 9"/>
                <a:gd name="T97" fmla="*/ 4 h 17"/>
                <a:gd name="T98" fmla="*/ 4 w 9"/>
                <a:gd name="T99" fmla="*/ 3 h 17"/>
                <a:gd name="T100" fmla="*/ 2 w 9"/>
                <a:gd name="T10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 h="17">
                  <a:moveTo>
                    <a:pt x="2" y="0"/>
                  </a:moveTo>
                  <a:cubicBezTo>
                    <a:pt x="2" y="1"/>
                    <a:pt x="2" y="1"/>
                    <a:pt x="2" y="1"/>
                  </a:cubicBezTo>
                  <a:cubicBezTo>
                    <a:pt x="2" y="1"/>
                    <a:pt x="2" y="1"/>
                    <a:pt x="2" y="2"/>
                  </a:cubicBezTo>
                  <a:cubicBezTo>
                    <a:pt x="2" y="2"/>
                    <a:pt x="2" y="2"/>
                    <a:pt x="2" y="2"/>
                  </a:cubicBezTo>
                  <a:cubicBezTo>
                    <a:pt x="2" y="3"/>
                    <a:pt x="2" y="4"/>
                    <a:pt x="2" y="4"/>
                  </a:cubicBezTo>
                  <a:cubicBezTo>
                    <a:pt x="2" y="5"/>
                    <a:pt x="2" y="5"/>
                    <a:pt x="2" y="5"/>
                  </a:cubicBezTo>
                  <a:cubicBezTo>
                    <a:pt x="2" y="5"/>
                    <a:pt x="2" y="5"/>
                    <a:pt x="2" y="5"/>
                  </a:cubicBezTo>
                  <a:cubicBezTo>
                    <a:pt x="2" y="5"/>
                    <a:pt x="2" y="5"/>
                    <a:pt x="2" y="5"/>
                  </a:cubicBezTo>
                  <a:cubicBezTo>
                    <a:pt x="2" y="5"/>
                    <a:pt x="2" y="5"/>
                    <a:pt x="2" y="5"/>
                  </a:cubicBezTo>
                  <a:cubicBezTo>
                    <a:pt x="2" y="5"/>
                    <a:pt x="1" y="5"/>
                    <a:pt x="1" y="5"/>
                  </a:cubicBezTo>
                  <a:cubicBezTo>
                    <a:pt x="0" y="5"/>
                    <a:pt x="0" y="5"/>
                    <a:pt x="0" y="5"/>
                  </a:cubicBezTo>
                  <a:cubicBezTo>
                    <a:pt x="0" y="5"/>
                    <a:pt x="0" y="5"/>
                    <a:pt x="0" y="5"/>
                  </a:cubicBezTo>
                  <a:cubicBezTo>
                    <a:pt x="1" y="6"/>
                    <a:pt x="1" y="6"/>
                    <a:pt x="1" y="6"/>
                  </a:cubicBezTo>
                  <a:cubicBezTo>
                    <a:pt x="1" y="7"/>
                    <a:pt x="1" y="7"/>
                    <a:pt x="1" y="7"/>
                  </a:cubicBezTo>
                  <a:cubicBezTo>
                    <a:pt x="2" y="8"/>
                    <a:pt x="2" y="8"/>
                    <a:pt x="2" y="8"/>
                  </a:cubicBezTo>
                  <a:cubicBezTo>
                    <a:pt x="2" y="8"/>
                    <a:pt x="2" y="8"/>
                    <a:pt x="2" y="8"/>
                  </a:cubicBezTo>
                  <a:cubicBezTo>
                    <a:pt x="2" y="8"/>
                    <a:pt x="3" y="8"/>
                    <a:pt x="3" y="8"/>
                  </a:cubicBezTo>
                  <a:cubicBezTo>
                    <a:pt x="3" y="8"/>
                    <a:pt x="2" y="8"/>
                    <a:pt x="2" y="8"/>
                  </a:cubicBezTo>
                  <a:cubicBezTo>
                    <a:pt x="2" y="8"/>
                    <a:pt x="2" y="8"/>
                    <a:pt x="2" y="8"/>
                  </a:cubicBezTo>
                  <a:cubicBezTo>
                    <a:pt x="2" y="8"/>
                    <a:pt x="2" y="9"/>
                    <a:pt x="2" y="9"/>
                  </a:cubicBezTo>
                  <a:cubicBezTo>
                    <a:pt x="2" y="9"/>
                    <a:pt x="2" y="9"/>
                    <a:pt x="2" y="10"/>
                  </a:cubicBezTo>
                  <a:cubicBezTo>
                    <a:pt x="2" y="11"/>
                    <a:pt x="2" y="11"/>
                    <a:pt x="2" y="11"/>
                  </a:cubicBezTo>
                  <a:cubicBezTo>
                    <a:pt x="3" y="11"/>
                    <a:pt x="3" y="11"/>
                    <a:pt x="3" y="11"/>
                  </a:cubicBezTo>
                  <a:cubicBezTo>
                    <a:pt x="3" y="12"/>
                    <a:pt x="3" y="12"/>
                    <a:pt x="3" y="12"/>
                  </a:cubicBezTo>
                  <a:cubicBezTo>
                    <a:pt x="4" y="12"/>
                    <a:pt x="4" y="12"/>
                    <a:pt x="4" y="12"/>
                  </a:cubicBezTo>
                  <a:cubicBezTo>
                    <a:pt x="4" y="12"/>
                    <a:pt x="4" y="12"/>
                    <a:pt x="4" y="12"/>
                  </a:cubicBezTo>
                  <a:cubicBezTo>
                    <a:pt x="3" y="12"/>
                    <a:pt x="3" y="12"/>
                    <a:pt x="3" y="12"/>
                  </a:cubicBezTo>
                  <a:cubicBezTo>
                    <a:pt x="3" y="12"/>
                    <a:pt x="3" y="12"/>
                    <a:pt x="3" y="13"/>
                  </a:cubicBezTo>
                  <a:cubicBezTo>
                    <a:pt x="3" y="13"/>
                    <a:pt x="3" y="13"/>
                    <a:pt x="4" y="14"/>
                  </a:cubicBezTo>
                  <a:cubicBezTo>
                    <a:pt x="4" y="15"/>
                    <a:pt x="5" y="15"/>
                    <a:pt x="5" y="15"/>
                  </a:cubicBezTo>
                  <a:cubicBezTo>
                    <a:pt x="6" y="15"/>
                    <a:pt x="6" y="15"/>
                    <a:pt x="6" y="15"/>
                  </a:cubicBezTo>
                  <a:cubicBezTo>
                    <a:pt x="6" y="15"/>
                    <a:pt x="6" y="15"/>
                    <a:pt x="6" y="15"/>
                  </a:cubicBezTo>
                  <a:cubicBezTo>
                    <a:pt x="6" y="15"/>
                    <a:pt x="6" y="15"/>
                    <a:pt x="6" y="15"/>
                  </a:cubicBezTo>
                  <a:cubicBezTo>
                    <a:pt x="5" y="16"/>
                    <a:pt x="5" y="16"/>
                    <a:pt x="5" y="16"/>
                  </a:cubicBezTo>
                  <a:cubicBezTo>
                    <a:pt x="5" y="16"/>
                    <a:pt x="5" y="16"/>
                    <a:pt x="5" y="16"/>
                  </a:cubicBezTo>
                  <a:cubicBezTo>
                    <a:pt x="6" y="17"/>
                    <a:pt x="6" y="17"/>
                    <a:pt x="6" y="17"/>
                  </a:cubicBezTo>
                  <a:cubicBezTo>
                    <a:pt x="6" y="17"/>
                    <a:pt x="6" y="17"/>
                    <a:pt x="6" y="17"/>
                  </a:cubicBezTo>
                  <a:cubicBezTo>
                    <a:pt x="6" y="17"/>
                    <a:pt x="7" y="17"/>
                    <a:pt x="7" y="17"/>
                  </a:cubicBezTo>
                  <a:cubicBezTo>
                    <a:pt x="7" y="16"/>
                    <a:pt x="7" y="16"/>
                    <a:pt x="8" y="16"/>
                  </a:cubicBezTo>
                  <a:cubicBezTo>
                    <a:pt x="9" y="16"/>
                    <a:pt x="9" y="16"/>
                    <a:pt x="9" y="15"/>
                  </a:cubicBezTo>
                  <a:cubicBezTo>
                    <a:pt x="9" y="15"/>
                    <a:pt x="9" y="15"/>
                    <a:pt x="9" y="15"/>
                  </a:cubicBezTo>
                  <a:cubicBezTo>
                    <a:pt x="9" y="14"/>
                    <a:pt x="9" y="14"/>
                    <a:pt x="9" y="13"/>
                  </a:cubicBezTo>
                  <a:cubicBezTo>
                    <a:pt x="9" y="13"/>
                    <a:pt x="9" y="13"/>
                    <a:pt x="8" y="13"/>
                  </a:cubicBezTo>
                  <a:cubicBezTo>
                    <a:pt x="8" y="13"/>
                    <a:pt x="8" y="13"/>
                    <a:pt x="8" y="13"/>
                  </a:cubicBezTo>
                  <a:cubicBezTo>
                    <a:pt x="8" y="13"/>
                    <a:pt x="7" y="14"/>
                    <a:pt x="7" y="14"/>
                  </a:cubicBezTo>
                  <a:cubicBezTo>
                    <a:pt x="6" y="14"/>
                    <a:pt x="4" y="12"/>
                    <a:pt x="4" y="9"/>
                  </a:cubicBezTo>
                  <a:cubicBezTo>
                    <a:pt x="3" y="9"/>
                    <a:pt x="3" y="8"/>
                    <a:pt x="3" y="7"/>
                  </a:cubicBezTo>
                  <a:cubicBezTo>
                    <a:pt x="3" y="7"/>
                    <a:pt x="3" y="6"/>
                    <a:pt x="4" y="5"/>
                  </a:cubicBezTo>
                  <a:cubicBezTo>
                    <a:pt x="4" y="4"/>
                    <a:pt x="4" y="4"/>
                    <a:pt x="4" y="4"/>
                  </a:cubicBezTo>
                  <a:cubicBezTo>
                    <a:pt x="4" y="3"/>
                    <a:pt x="4" y="3"/>
                    <a:pt x="4" y="3"/>
                  </a:cubicBezTo>
                  <a:cubicBezTo>
                    <a:pt x="4" y="2"/>
                    <a:pt x="3" y="1"/>
                    <a:pt x="2"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88">
              <a:extLst>
                <a:ext uri="{FF2B5EF4-FFF2-40B4-BE49-F238E27FC236}">
                  <a16:creationId xmlns:a16="http://schemas.microsoft.com/office/drawing/2014/main" id="{05B2003A-9788-4399-BFFC-CEA2CBD446AE}"/>
                </a:ext>
              </a:extLst>
            </p:cNvPr>
            <p:cNvSpPr>
              <a:spLocks/>
            </p:cNvSpPr>
            <p:nvPr userDrawn="1"/>
          </p:nvSpPr>
          <p:spPr bwMode="auto">
            <a:xfrm>
              <a:off x="224" y="258"/>
              <a:ext cx="2" cy="6"/>
            </a:xfrm>
            <a:custGeom>
              <a:avLst/>
              <a:gdLst>
                <a:gd name="T0" fmla="*/ 0 w 1"/>
                <a:gd name="T1" fmla="*/ 0 h 3"/>
                <a:gd name="T2" fmla="*/ 0 w 1"/>
                <a:gd name="T3" fmla="*/ 2 h 3"/>
                <a:gd name="T4" fmla="*/ 0 w 1"/>
                <a:gd name="T5" fmla="*/ 3 h 3"/>
                <a:gd name="T6" fmla="*/ 0 w 1"/>
                <a:gd name="T7" fmla="*/ 3 h 3"/>
                <a:gd name="T8" fmla="*/ 1 w 1"/>
                <a:gd name="T9" fmla="*/ 2 h 3"/>
                <a:gd name="T10" fmla="*/ 1 w 1"/>
                <a:gd name="T11" fmla="*/ 2 h 3"/>
                <a:gd name="T12" fmla="*/ 1 w 1"/>
                <a:gd name="T13" fmla="*/ 1 h 3"/>
                <a:gd name="T14" fmla="*/ 0 w 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0"/>
                  </a:moveTo>
                  <a:cubicBezTo>
                    <a:pt x="0" y="1"/>
                    <a:pt x="0" y="2"/>
                    <a:pt x="0" y="2"/>
                  </a:cubicBezTo>
                  <a:cubicBezTo>
                    <a:pt x="0" y="3"/>
                    <a:pt x="0" y="3"/>
                    <a:pt x="0" y="3"/>
                  </a:cubicBezTo>
                  <a:cubicBezTo>
                    <a:pt x="0" y="3"/>
                    <a:pt x="0" y="3"/>
                    <a:pt x="0" y="3"/>
                  </a:cubicBezTo>
                  <a:cubicBezTo>
                    <a:pt x="1" y="2"/>
                    <a:pt x="1" y="2"/>
                    <a:pt x="1" y="2"/>
                  </a:cubicBezTo>
                  <a:cubicBezTo>
                    <a:pt x="1" y="2"/>
                    <a:pt x="1" y="2"/>
                    <a:pt x="1" y="2"/>
                  </a:cubicBezTo>
                  <a:cubicBezTo>
                    <a:pt x="1" y="2"/>
                    <a:pt x="1" y="1"/>
                    <a:pt x="1" y="1"/>
                  </a:cubicBezTo>
                  <a:cubicBezTo>
                    <a:pt x="1" y="1"/>
                    <a:pt x="1"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89">
              <a:extLst>
                <a:ext uri="{FF2B5EF4-FFF2-40B4-BE49-F238E27FC236}">
                  <a16:creationId xmlns:a16="http://schemas.microsoft.com/office/drawing/2014/main" id="{B4A7D046-9B72-4E59-97DD-520A1B9CFE63}"/>
                </a:ext>
              </a:extLst>
            </p:cNvPr>
            <p:cNvSpPr>
              <a:spLocks/>
            </p:cNvSpPr>
            <p:nvPr userDrawn="1"/>
          </p:nvSpPr>
          <p:spPr bwMode="auto">
            <a:xfrm>
              <a:off x="232" y="289"/>
              <a:ext cx="6" cy="5"/>
            </a:xfrm>
            <a:custGeom>
              <a:avLst/>
              <a:gdLst>
                <a:gd name="T0" fmla="*/ 0 w 3"/>
                <a:gd name="T1" fmla="*/ 1 h 2"/>
                <a:gd name="T2" fmla="*/ 0 w 3"/>
                <a:gd name="T3" fmla="*/ 1 h 2"/>
                <a:gd name="T4" fmla="*/ 1 w 3"/>
                <a:gd name="T5" fmla="*/ 1 h 2"/>
                <a:gd name="T6" fmla="*/ 2 w 3"/>
                <a:gd name="T7" fmla="*/ 2 h 2"/>
                <a:gd name="T8" fmla="*/ 3 w 3"/>
                <a:gd name="T9" fmla="*/ 1 h 2"/>
                <a:gd name="T10" fmla="*/ 3 w 3"/>
                <a:gd name="T11" fmla="*/ 1 h 2"/>
                <a:gd name="T12" fmla="*/ 3 w 3"/>
                <a:gd name="T13" fmla="*/ 1 h 2"/>
                <a:gd name="T14" fmla="*/ 3 w 3"/>
                <a:gd name="T15" fmla="*/ 0 h 2"/>
                <a:gd name="T16" fmla="*/ 2 w 3"/>
                <a:gd name="T17" fmla="*/ 0 h 2"/>
                <a:gd name="T18" fmla="*/ 0 w 3"/>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0" y="1"/>
                  </a:moveTo>
                  <a:cubicBezTo>
                    <a:pt x="0" y="1"/>
                    <a:pt x="0" y="1"/>
                    <a:pt x="0" y="1"/>
                  </a:cubicBezTo>
                  <a:cubicBezTo>
                    <a:pt x="1" y="1"/>
                    <a:pt x="1" y="1"/>
                    <a:pt x="1" y="1"/>
                  </a:cubicBezTo>
                  <a:cubicBezTo>
                    <a:pt x="1" y="2"/>
                    <a:pt x="1" y="2"/>
                    <a:pt x="2" y="2"/>
                  </a:cubicBezTo>
                  <a:cubicBezTo>
                    <a:pt x="2" y="2"/>
                    <a:pt x="3" y="2"/>
                    <a:pt x="3" y="1"/>
                  </a:cubicBezTo>
                  <a:cubicBezTo>
                    <a:pt x="3" y="1"/>
                    <a:pt x="3" y="1"/>
                    <a:pt x="3" y="1"/>
                  </a:cubicBezTo>
                  <a:cubicBezTo>
                    <a:pt x="3" y="1"/>
                    <a:pt x="3" y="1"/>
                    <a:pt x="3" y="1"/>
                  </a:cubicBezTo>
                  <a:cubicBezTo>
                    <a:pt x="3" y="0"/>
                    <a:pt x="3" y="0"/>
                    <a:pt x="3"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90">
              <a:extLst>
                <a:ext uri="{FF2B5EF4-FFF2-40B4-BE49-F238E27FC236}">
                  <a16:creationId xmlns:a16="http://schemas.microsoft.com/office/drawing/2014/main" id="{D6BC1E5E-7C48-4FC0-BCCE-9290A9FCB08A}"/>
                </a:ext>
              </a:extLst>
            </p:cNvPr>
            <p:cNvSpPr>
              <a:spLocks/>
            </p:cNvSpPr>
            <p:nvPr userDrawn="1"/>
          </p:nvSpPr>
          <p:spPr bwMode="auto">
            <a:xfrm>
              <a:off x="249" y="302"/>
              <a:ext cx="8" cy="4"/>
            </a:xfrm>
            <a:custGeom>
              <a:avLst/>
              <a:gdLst>
                <a:gd name="T0" fmla="*/ 0 w 4"/>
                <a:gd name="T1" fmla="*/ 1 h 2"/>
                <a:gd name="T2" fmla="*/ 1 w 4"/>
                <a:gd name="T3" fmla="*/ 1 h 2"/>
                <a:gd name="T4" fmla="*/ 1 w 4"/>
                <a:gd name="T5" fmla="*/ 1 h 2"/>
                <a:gd name="T6" fmla="*/ 2 w 4"/>
                <a:gd name="T7" fmla="*/ 2 h 2"/>
                <a:gd name="T8" fmla="*/ 2 w 4"/>
                <a:gd name="T9" fmla="*/ 1 h 2"/>
                <a:gd name="T10" fmla="*/ 3 w 4"/>
                <a:gd name="T11" fmla="*/ 1 h 2"/>
                <a:gd name="T12" fmla="*/ 4 w 4"/>
                <a:gd name="T13" fmla="*/ 1 h 2"/>
                <a:gd name="T14" fmla="*/ 4 w 4"/>
                <a:gd name="T15" fmla="*/ 1 h 2"/>
                <a:gd name="T16" fmla="*/ 4 w 4"/>
                <a:gd name="T17" fmla="*/ 1 h 2"/>
                <a:gd name="T18" fmla="*/ 3 w 4"/>
                <a:gd name="T19" fmla="*/ 0 h 2"/>
                <a:gd name="T20" fmla="*/ 2 w 4"/>
                <a:gd name="T21" fmla="*/ 0 h 2"/>
                <a:gd name="T22" fmla="*/ 0 w 4"/>
                <a:gd name="T2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2">
                  <a:moveTo>
                    <a:pt x="0" y="1"/>
                  </a:moveTo>
                  <a:cubicBezTo>
                    <a:pt x="1" y="1"/>
                    <a:pt x="1" y="1"/>
                    <a:pt x="1" y="1"/>
                  </a:cubicBezTo>
                  <a:cubicBezTo>
                    <a:pt x="1" y="1"/>
                    <a:pt x="1" y="1"/>
                    <a:pt x="1" y="1"/>
                  </a:cubicBezTo>
                  <a:cubicBezTo>
                    <a:pt x="2" y="2"/>
                    <a:pt x="2" y="2"/>
                    <a:pt x="2" y="2"/>
                  </a:cubicBezTo>
                  <a:cubicBezTo>
                    <a:pt x="2" y="2"/>
                    <a:pt x="2" y="2"/>
                    <a:pt x="2" y="1"/>
                  </a:cubicBezTo>
                  <a:cubicBezTo>
                    <a:pt x="3" y="1"/>
                    <a:pt x="3" y="1"/>
                    <a:pt x="3" y="1"/>
                  </a:cubicBezTo>
                  <a:cubicBezTo>
                    <a:pt x="4" y="1"/>
                    <a:pt x="4" y="1"/>
                    <a:pt x="4" y="1"/>
                  </a:cubicBezTo>
                  <a:cubicBezTo>
                    <a:pt x="4" y="1"/>
                    <a:pt x="4" y="1"/>
                    <a:pt x="4" y="1"/>
                  </a:cubicBezTo>
                  <a:cubicBezTo>
                    <a:pt x="4" y="1"/>
                    <a:pt x="4" y="1"/>
                    <a:pt x="4" y="1"/>
                  </a:cubicBezTo>
                  <a:cubicBezTo>
                    <a:pt x="4" y="0"/>
                    <a:pt x="3" y="0"/>
                    <a:pt x="3"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91">
              <a:extLst>
                <a:ext uri="{FF2B5EF4-FFF2-40B4-BE49-F238E27FC236}">
                  <a16:creationId xmlns:a16="http://schemas.microsoft.com/office/drawing/2014/main" id="{44E1DD09-BCB2-4595-BBEF-10BA88A34262}"/>
                </a:ext>
              </a:extLst>
            </p:cNvPr>
            <p:cNvSpPr>
              <a:spLocks/>
            </p:cNvSpPr>
            <p:nvPr userDrawn="1"/>
          </p:nvSpPr>
          <p:spPr bwMode="auto">
            <a:xfrm>
              <a:off x="267" y="311"/>
              <a:ext cx="7" cy="8"/>
            </a:xfrm>
            <a:custGeom>
              <a:avLst/>
              <a:gdLst>
                <a:gd name="T0" fmla="*/ 0 w 3"/>
                <a:gd name="T1" fmla="*/ 4 h 4"/>
                <a:gd name="T2" fmla="*/ 1 w 3"/>
                <a:gd name="T3" fmla="*/ 3 h 4"/>
                <a:gd name="T4" fmla="*/ 3 w 3"/>
                <a:gd name="T5" fmla="*/ 0 h 4"/>
                <a:gd name="T6" fmla="*/ 3 w 3"/>
                <a:gd name="T7" fmla="*/ 0 h 4"/>
                <a:gd name="T8" fmla="*/ 2 w 3"/>
                <a:gd name="T9" fmla="*/ 0 h 4"/>
                <a:gd name="T10" fmla="*/ 2 w 3"/>
                <a:gd name="T11" fmla="*/ 1 h 4"/>
                <a:gd name="T12" fmla="*/ 1 w 3"/>
                <a:gd name="T13" fmla="*/ 1 h 4"/>
                <a:gd name="T14" fmla="*/ 0 w 3"/>
                <a:gd name="T15" fmla="*/ 3 h 4"/>
                <a:gd name="T16" fmla="*/ 0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4"/>
                  </a:moveTo>
                  <a:cubicBezTo>
                    <a:pt x="0" y="3"/>
                    <a:pt x="0" y="3"/>
                    <a:pt x="1" y="3"/>
                  </a:cubicBezTo>
                  <a:cubicBezTo>
                    <a:pt x="2" y="3"/>
                    <a:pt x="3" y="1"/>
                    <a:pt x="3" y="0"/>
                  </a:cubicBezTo>
                  <a:cubicBezTo>
                    <a:pt x="3" y="0"/>
                    <a:pt x="3" y="0"/>
                    <a:pt x="3" y="0"/>
                  </a:cubicBezTo>
                  <a:cubicBezTo>
                    <a:pt x="3" y="0"/>
                    <a:pt x="3" y="0"/>
                    <a:pt x="2" y="0"/>
                  </a:cubicBezTo>
                  <a:cubicBezTo>
                    <a:pt x="2" y="0"/>
                    <a:pt x="2" y="0"/>
                    <a:pt x="2" y="1"/>
                  </a:cubicBezTo>
                  <a:cubicBezTo>
                    <a:pt x="1" y="1"/>
                    <a:pt x="1" y="1"/>
                    <a:pt x="1" y="1"/>
                  </a:cubicBezTo>
                  <a:cubicBezTo>
                    <a:pt x="0" y="1"/>
                    <a:pt x="0" y="2"/>
                    <a:pt x="0" y="3"/>
                  </a:cubicBezTo>
                  <a:cubicBezTo>
                    <a:pt x="0" y="3"/>
                    <a:pt x="0" y="3"/>
                    <a:pt x="0" y="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92">
              <a:extLst>
                <a:ext uri="{FF2B5EF4-FFF2-40B4-BE49-F238E27FC236}">
                  <a16:creationId xmlns:a16="http://schemas.microsoft.com/office/drawing/2014/main" id="{58564472-816D-4F37-95AC-BA466C902B51}"/>
                </a:ext>
              </a:extLst>
            </p:cNvPr>
            <p:cNvSpPr>
              <a:spLocks/>
            </p:cNvSpPr>
            <p:nvPr userDrawn="1"/>
          </p:nvSpPr>
          <p:spPr bwMode="auto">
            <a:xfrm>
              <a:off x="234" y="251"/>
              <a:ext cx="6" cy="7"/>
            </a:xfrm>
            <a:custGeom>
              <a:avLst/>
              <a:gdLst>
                <a:gd name="T0" fmla="*/ 1 w 3"/>
                <a:gd name="T1" fmla="*/ 2 h 3"/>
                <a:gd name="T2" fmla="*/ 1 w 3"/>
                <a:gd name="T3" fmla="*/ 2 h 3"/>
                <a:gd name="T4" fmla="*/ 2 w 3"/>
                <a:gd name="T5" fmla="*/ 3 h 3"/>
                <a:gd name="T6" fmla="*/ 2 w 3"/>
                <a:gd name="T7" fmla="*/ 3 h 3"/>
                <a:gd name="T8" fmla="*/ 3 w 3"/>
                <a:gd name="T9" fmla="*/ 2 h 3"/>
                <a:gd name="T10" fmla="*/ 3 w 3"/>
                <a:gd name="T11" fmla="*/ 2 h 3"/>
                <a:gd name="T12" fmla="*/ 1 w 3"/>
                <a:gd name="T13" fmla="*/ 1 h 3"/>
                <a:gd name="T14" fmla="*/ 1 w 3"/>
                <a:gd name="T15" fmla="*/ 0 h 3"/>
                <a:gd name="T16" fmla="*/ 1 w 3"/>
                <a:gd name="T17" fmla="*/ 0 h 3"/>
                <a:gd name="T18" fmla="*/ 0 w 3"/>
                <a:gd name="T19" fmla="*/ 0 h 3"/>
                <a:gd name="T20" fmla="*/ 0 w 3"/>
                <a:gd name="T21" fmla="*/ 1 h 3"/>
                <a:gd name="T22" fmla="*/ 1 w 3"/>
                <a:gd name="T23" fmla="*/ 1 h 3"/>
                <a:gd name="T24" fmla="*/ 1 w 3"/>
                <a:gd name="T2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1" y="2"/>
                  </a:moveTo>
                  <a:cubicBezTo>
                    <a:pt x="1" y="2"/>
                    <a:pt x="1" y="2"/>
                    <a:pt x="1" y="2"/>
                  </a:cubicBezTo>
                  <a:cubicBezTo>
                    <a:pt x="1" y="2"/>
                    <a:pt x="2" y="3"/>
                    <a:pt x="2" y="3"/>
                  </a:cubicBezTo>
                  <a:cubicBezTo>
                    <a:pt x="2" y="3"/>
                    <a:pt x="2" y="3"/>
                    <a:pt x="2" y="3"/>
                  </a:cubicBezTo>
                  <a:cubicBezTo>
                    <a:pt x="3" y="2"/>
                    <a:pt x="3" y="2"/>
                    <a:pt x="3" y="2"/>
                  </a:cubicBezTo>
                  <a:cubicBezTo>
                    <a:pt x="3" y="2"/>
                    <a:pt x="3" y="2"/>
                    <a:pt x="3" y="2"/>
                  </a:cubicBezTo>
                  <a:cubicBezTo>
                    <a:pt x="3" y="1"/>
                    <a:pt x="2" y="1"/>
                    <a:pt x="1" y="1"/>
                  </a:cubicBezTo>
                  <a:cubicBezTo>
                    <a:pt x="1" y="1"/>
                    <a:pt x="1" y="1"/>
                    <a:pt x="1" y="0"/>
                  </a:cubicBezTo>
                  <a:cubicBezTo>
                    <a:pt x="1" y="0"/>
                    <a:pt x="1" y="0"/>
                    <a:pt x="1" y="0"/>
                  </a:cubicBezTo>
                  <a:cubicBezTo>
                    <a:pt x="0" y="0"/>
                    <a:pt x="0" y="0"/>
                    <a:pt x="0" y="0"/>
                  </a:cubicBezTo>
                  <a:cubicBezTo>
                    <a:pt x="0" y="1"/>
                    <a:pt x="0" y="1"/>
                    <a:pt x="0" y="1"/>
                  </a:cubicBezTo>
                  <a:cubicBezTo>
                    <a:pt x="1" y="1"/>
                    <a:pt x="1" y="1"/>
                    <a:pt x="1" y="1"/>
                  </a:cubicBezTo>
                  <a:lnTo>
                    <a:pt x="1" y="2"/>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93">
              <a:extLst>
                <a:ext uri="{FF2B5EF4-FFF2-40B4-BE49-F238E27FC236}">
                  <a16:creationId xmlns:a16="http://schemas.microsoft.com/office/drawing/2014/main" id="{164ABE6A-60C7-40D7-88C9-C61629130D68}"/>
                </a:ext>
              </a:extLst>
            </p:cNvPr>
            <p:cNvSpPr>
              <a:spLocks/>
            </p:cNvSpPr>
            <p:nvPr userDrawn="1"/>
          </p:nvSpPr>
          <p:spPr bwMode="auto">
            <a:xfrm>
              <a:off x="242" y="251"/>
              <a:ext cx="5" cy="7"/>
            </a:xfrm>
            <a:custGeom>
              <a:avLst/>
              <a:gdLst>
                <a:gd name="T0" fmla="*/ 1 w 2"/>
                <a:gd name="T1" fmla="*/ 2 h 3"/>
                <a:gd name="T2" fmla="*/ 0 w 2"/>
                <a:gd name="T3" fmla="*/ 3 h 3"/>
                <a:gd name="T4" fmla="*/ 0 w 2"/>
                <a:gd name="T5" fmla="*/ 3 h 3"/>
                <a:gd name="T6" fmla="*/ 0 w 2"/>
                <a:gd name="T7" fmla="*/ 3 h 3"/>
                <a:gd name="T8" fmla="*/ 0 w 2"/>
                <a:gd name="T9" fmla="*/ 2 h 3"/>
                <a:gd name="T10" fmla="*/ 0 w 2"/>
                <a:gd name="T11" fmla="*/ 1 h 3"/>
                <a:gd name="T12" fmla="*/ 0 w 2"/>
                <a:gd name="T13" fmla="*/ 1 h 3"/>
                <a:gd name="T14" fmla="*/ 1 w 2"/>
                <a:gd name="T15" fmla="*/ 1 h 3"/>
                <a:gd name="T16" fmla="*/ 2 w 2"/>
                <a:gd name="T17" fmla="*/ 0 h 3"/>
                <a:gd name="T18" fmla="*/ 2 w 2"/>
                <a:gd name="T19" fmla="*/ 0 h 3"/>
                <a:gd name="T20" fmla="*/ 2 w 2"/>
                <a:gd name="T21" fmla="*/ 0 h 3"/>
                <a:gd name="T22" fmla="*/ 2 w 2"/>
                <a:gd name="T23" fmla="*/ 0 h 3"/>
                <a:gd name="T24" fmla="*/ 1 w 2"/>
                <a:gd name="T25" fmla="*/ 1 h 3"/>
                <a:gd name="T26" fmla="*/ 1 w 2"/>
                <a:gd name="T2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3">
                  <a:moveTo>
                    <a:pt x="1" y="2"/>
                  </a:moveTo>
                  <a:cubicBezTo>
                    <a:pt x="0" y="3"/>
                    <a:pt x="0" y="3"/>
                    <a:pt x="0" y="3"/>
                  </a:cubicBezTo>
                  <a:cubicBezTo>
                    <a:pt x="0" y="3"/>
                    <a:pt x="0" y="3"/>
                    <a:pt x="0" y="3"/>
                  </a:cubicBezTo>
                  <a:cubicBezTo>
                    <a:pt x="0" y="3"/>
                    <a:pt x="0" y="3"/>
                    <a:pt x="0" y="3"/>
                  </a:cubicBezTo>
                  <a:cubicBezTo>
                    <a:pt x="0" y="3"/>
                    <a:pt x="0" y="2"/>
                    <a:pt x="0" y="2"/>
                  </a:cubicBezTo>
                  <a:cubicBezTo>
                    <a:pt x="0" y="1"/>
                    <a:pt x="0" y="1"/>
                    <a:pt x="0" y="1"/>
                  </a:cubicBezTo>
                  <a:cubicBezTo>
                    <a:pt x="0" y="1"/>
                    <a:pt x="0" y="1"/>
                    <a:pt x="0" y="1"/>
                  </a:cubicBezTo>
                  <a:cubicBezTo>
                    <a:pt x="1" y="1"/>
                    <a:pt x="1" y="1"/>
                    <a:pt x="1" y="1"/>
                  </a:cubicBezTo>
                  <a:cubicBezTo>
                    <a:pt x="1" y="0"/>
                    <a:pt x="1" y="0"/>
                    <a:pt x="2" y="0"/>
                  </a:cubicBezTo>
                  <a:cubicBezTo>
                    <a:pt x="2" y="0"/>
                    <a:pt x="2" y="0"/>
                    <a:pt x="2" y="0"/>
                  </a:cubicBezTo>
                  <a:cubicBezTo>
                    <a:pt x="2" y="0"/>
                    <a:pt x="2" y="0"/>
                    <a:pt x="2" y="0"/>
                  </a:cubicBezTo>
                  <a:cubicBezTo>
                    <a:pt x="2" y="0"/>
                    <a:pt x="2" y="0"/>
                    <a:pt x="2" y="0"/>
                  </a:cubicBezTo>
                  <a:cubicBezTo>
                    <a:pt x="1" y="1"/>
                    <a:pt x="1" y="1"/>
                    <a:pt x="1" y="1"/>
                  </a:cubicBezTo>
                  <a:lnTo>
                    <a:pt x="1" y="2"/>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94">
              <a:extLst>
                <a:ext uri="{FF2B5EF4-FFF2-40B4-BE49-F238E27FC236}">
                  <a16:creationId xmlns:a16="http://schemas.microsoft.com/office/drawing/2014/main" id="{5FBE2E6F-E070-4457-B53B-06C9458D4C30}"/>
                </a:ext>
              </a:extLst>
            </p:cNvPr>
            <p:cNvSpPr>
              <a:spLocks/>
            </p:cNvSpPr>
            <p:nvPr userDrawn="1"/>
          </p:nvSpPr>
          <p:spPr bwMode="auto">
            <a:xfrm>
              <a:off x="236" y="260"/>
              <a:ext cx="9" cy="6"/>
            </a:xfrm>
            <a:custGeom>
              <a:avLst/>
              <a:gdLst>
                <a:gd name="T0" fmla="*/ 3 w 4"/>
                <a:gd name="T1" fmla="*/ 0 h 3"/>
                <a:gd name="T2" fmla="*/ 3 w 4"/>
                <a:gd name="T3" fmla="*/ 0 h 3"/>
                <a:gd name="T4" fmla="*/ 4 w 4"/>
                <a:gd name="T5" fmla="*/ 0 h 3"/>
                <a:gd name="T6" fmla="*/ 4 w 4"/>
                <a:gd name="T7" fmla="*/ 0 h 3"/>
                <a:gd name="T8" fmla="*/ 3 w 4"/>
                <a:gd name="T9" fmla="*/ 2 h 3"/>
                <a:gd name="T10" fmla="*/ 2 w 4"/>
                <a:gd name="T11" fmla="*/ 3 h 3"/>
                <a:gd name="T12" fmla="*/ 0 w 4"/>
                <a:gd name="T13" fmla="*/ 1 h 3"/>
                <a:gd name="T14" fmla="*/ 0 w 4"/>
                <a:gd name="T15" fmla="*/ 0 h 3"/>
                <a:gd name="T16" fmla="*/ 1 w 4"/>
                <a:gd name="T17" fmla="*/ 0 h 3"/>
                <a:gd name="T18" fmla="*/ 1 w 4"/>
                <a:gd name="T19" fmla="*/ 0 h 3"/>
                <a:gd name="T20" fmla="*/ 1 w 4"/>
                <a:gd name="T21" fmla="*/ 0 h 3"/>
                <a:gd name="T22" fmla="*/ 2 w 4"/>
                <a:gd name="T23" fmla="*/ 0 h 3"/>
                <a:gd name="T24" fmla="*/ 3 w 4"/>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3">
                  <a:moveTo>
                    <a:pt x="3" y="0"/>
                  </a:moveTo>
                  <a:cubicBezTo>
                    <a:pt x="3" y="0"/>
                    <a:pt x="3" y="0"/>
                    <a:pt x="3" y="0"/>
                  </a:cubicBezTo>
                  <a:cubicBezTo>
                    <a:pt x="3" y="0"/>
                    <a:pt x="4" y="0"/>
                    <a:pt x="4" y="0"/>
                  </a:cubicBezTo>
                  <a:cubicBezTo>
                    <a:pt x="4" y="0"/>
                    <a:pt x="4" y="0"/>
                    <a:pt x="4" y="0"/>
                  </a:cubicBezTo>
                  <a:cubicBezTo>
                    <a:pt x="4" y="1"/>
                    <a:pt x="4" y="1"/>
                    <a:pt x="3" y="2"/>
                  </a:cubicBezTo>
                  <a:cubicBezTo>
                    <a:pt x="3" y="3"/>
                    <a:pt x="3" y="3"/>
                    <a:pt x="2" y="3"/>
                  </a:cubicBezTo>
                  <a:cubicBezTo>
                    <a:pt x="2" y="3"/>
                    <a:pt x="1" y="3"/>
                    <a:pt x="0" y="1"/>
                  </a:cubicBezTo>
                  <a:cubicBezTo>
                    <a:pt x="0" y="1"/>
                    <a:pt x="0" y="1"/>
                    <a:pt x="0" y="0"/>
                  </a:cubicBezTo>
                  <a:cubicBezTo>
                    <a:pt x="0" y="0"/>
                    <a:pt x="0" y="0"/>
                    <a:pt x="1" y="0"/>
                  </a:cubicBezTo>
                  <a:cubicBezTo>
                    <a:pt x="1" y="0"/>
                    <a:pt x="1" y="0"/>
                    <a:pt x="1" y="0"/>
                  </a:cubicBezTo>
                  <a:cubicBezTo>
                    <a:pt x="1" y="0"/>
                    <a:pt x="1" y="0"/>
                    <a:pt x="1" y="0"/>
                  </a:cubicBezTo>
                  <a:cubicBezTo>
                    <a:pt x="2" y="0"/>
                    <a:pt x="2" y="0"/>
                    <a:pt x="2" y="0"/>
                  </a:cubicBezTo>
                  <a:cubicBezTo>
                    <a:pt x="2" y="0"/>
                    <a:pt x="3" y="0"/>
                    <a:pt x="3"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95">
              <a:extLst>
                <a:ext uri="{FF2B5EF4-FFF2-40B4-BE49-F238E27FC236}">
                  <a16:creationId xmlns:a16="http://schemas.microsoft.com/office/drawing/2014/main" id="{E744A7A6-BEBD-41F1-B523-CB7C7649657D}"/>
                </a:ext>
              </a:extLst>
            </p:cNvPr>
            <p:cNvSpPr>
              <a:spLocks/>
            </p:cNvSpPr>
            <p:nvPr userDrawn="1"/>
          </p:nvSpPr>
          <p:spPr bwMode="auto">
            <a:xfrm>
              <a:off x="238" y="262"/>
              <a:ext cx="4" cy="4"/>
            </a:xfrm>
            <a:custGeom>
              <a:avLst/>
              <a:gdLst>
                <a:gd name="T0" fmla="*/ 1 w 2"/>
                <a:gd name="T1" fmla="*/ 0 h 2"/>
                <a:gd name="T2" fmla="*/ 1 w 2"/>
                <a:gd name="T3" fmla="*/ 0 h 2"/>
                <a:gd name="T4" fmla="*/ 1 w 2"/>
                <a:gd name="T5" fmla="*/ 0 h 2"/>
                <a:gd name="T6" fmla="*/ 0 w 2"/>
                <a:gd name="T7" fmla="*/ 0 h 2"/>
                <a:gd name="T8" fmla="*/ 1 w 2"/>
                <a:gd name="T9" fmla="*/ 2 h 2"/>
                <a:gd name="T10" fmla="*/ 1 w 2"/>
                <a:gd name="T11" fmla="*/ 2 h 2"/>
                <a:gd name="T12" fmla="*/ 2 w 2"/>
                <a:gd name="T13" fmla="*/ 1 h 2"/>
                <a:gd name="T14" fmla="*/ 2 w 2"/>
                <a:gd name="T15" fmla="*/ 0 h 2"/>
                <a:gd name="T16" fmla="*/ 2 w 2"/>
                <a:gd name="T17" fmla="*/ 0 h 2"/>
                <a:gd name="T18" fmla="*/ 2 w 2"/>
                <a:gd name="T19" fmla="*/ 0 h 2"/>
                <a:gd name="T20" fmla="*/ 1 w 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
                  <a:moveTo>
                    <a:pt x="1" y="0"/>
                  </a:moveTo>
                  <a:cubicBezTo>
                    <a:pt x="1" y="0"/>
                    <a:pt x="1" y="0"/>
                    <a:pt x="1" y="0"/>
                  </a:cubicBezTo>
                  <a:cubicBezTo>
                    <a:pt x="1" y="0"/>
                    <a:pt x="1" y="0"/>
                    <a:pt x="1" y="0"/>
                  </a:cubicBezTo>
                  <a:cubicBezTo>
                    <a:pt x="0" y="0"/>
                    <a:pt x="0" y="0"/>
                    <a:pt x="0" y="0"/>
                  </a:cubicBezTo>
                  <a:cubicBezTo>
                    <a:pt x="0" y="1"/>
                    <a:pt x="1" y="1"/>
                    <a:pt x="1" y="2"/>
                  </a:cubicBezTo>
                  <a:cubicBezTo>
                    <a:pt x="1" y="2"/>
                    <a:pt x="1" y="2"/>
                    <a:pt x="1" y="2"/>
                  </a:cubicBezTo>
                  <a:cubicBezTo>
                    <a:pt x="1" y="2"/>
                    <a:pt x="2" y="2"/>
                    <a:pt x="2" y="1"/>
                  </a:cubicBezTo>
                  <a:cubicBezTo>
                    <a:pt x="2" y="0"/>
                    <a:pt x="2" y="0"/>
                    <a:pt x="2" y="0"/>
                  </a:cubicBezTo>
                  <a:cubicBezTo>
                    <a:pt x="2" y="0"/>
                    <a:pt x="2" y="0"/>
                    <a:pt x="2" y="0"/>
                  </a:cubicBezTo>
                  <a:cubicBezTo>
                    <a:pt x="2" y="0"/>
                    <a:pt x="2" y="0"/>
                    <a:pt x="2" y="0"/>
                  </a:cubicBezTo>
                  <a:cubicBezTo>
                    <a:pt x="1" y="0"/>
                    <a:pt x="1" y="0"/>
                    <a:pt x="1"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96">
              <a:extLst>
                <a:ext uri="{FF2B5EF4-FFF2-40B4-BE49-F238E27FC236}">
                  <a16:creationId xmlns:a16="http://schemas.microsoft.com/office/drawing/2014/main" id="{C346ABED-EA03-4CD8-8E83-15B520967177}"/>
                </a:ext>
              </a:extLst>
            </p:cNvPr>
            <p:cNvSpPr>
              <a:spLocks/>
            </p:cNvSpPr>
            <p:nvPr userDrawn="1"/>
          </p:nvSpPr>
          <p:spPr bwMode="auto">
            <a:xfrm>
              <a:off x="345" y="241"/>
              <a:ext cx="70" cy="86"/>
            </a:xfrm>
            <a:custGeom>
              <a:avLst/>
              <a:gdLst>
                <a:gd name="T0" fmla="*/ 30 w 34"/>
                <a:gd name="T1" fmla="*/ 20 h 41"/>
                <a:gd name="T2" fmla="*/ 30 w 34"/>
                <a:gd name="T3" fmla="*/ 22 h 41"/>
                <a:gd name="T4" fmla="*/ 29 w 34"/>
                <a:gd name="T5" fmla="*/ 24 h 41"/>
                <a:gd name="T6" fmla="*/ 28 w 34"/>
                <a:gd name="T7" fmla="*/ 26 h 41"/>
                <a:gd name="T8" fmla="*/ 25 w 34"/>
                <a:gd name="T9" fmla="*/ 30 h 41"/>
                <a:gd name="T10" fmla="*/ 23 w 34"/>
                <a:gd name="T11" fmla="*/ 30 h 41"/>
                <a:gd name="T12" fmla="*/ 22 w 34"/>
                <a:gd name="T13" fmla="*/ 30 h 41"/>
                <a:gd name="T14" fmla="*/ 20 w 34"/>
                <a:gd name="T15" fmla="*/ 27 h 41"/>
                <a:gd name="T16" fmla="*/ 20 w 34"/>
                <a:gd name="T17" fmla="*/ 25 h 41"/>
                <a:gd name="T18" fmla="*/ 25 w 34"/>
                <a:gd name="T19" fmla="*/ 23 h 41"/>
                <a:gd name="T20" fmla="*/ 21 w 34"/>
                <a:gd name="T21" fmla="*/ 20 h 41"/>
                <a:gd name="T22" fmla="*/ 20 w 34"/>
                <a:gd name="T23" fmla="*/ 24 h 41"/>
                <a:gd name="T24" fmla="*/ 19 w 34"/>
                <a:gd name="T25" fmla="*/ 30 h 41"/>
                <a:gd name="T26" fmla="*/ 19 w 34"/>
                <a:gd name="T27" fmla="*/ 31 h 41"/>
                <a:gd name="T28" fmla="*/ 13 w 34"/>
                <a:gd name="T29" fmla="*/ 36 h 41"/>
                <a:gd name="T30" fmla="*/ 11 w 34"/>
                <a:gd name="T31" fmla="*/ 39 h 41"/>
                <a:gd name="T32" fmla="*/ 8 w 34"/>
                <a:gd name="T33" fmla="*/ 39 h 41"/>
                <a:gd name="T34" fmla="*/ 5 w 34"/>
                <a:gd name="T35" fmla="*/ 41 h 41"/>
                <a:gd name="T36" fmla="*/ 6 w 34"/>
                <a:gd name="T37" fmla="*/ 35 h 41"/>
                <a:gd name="T38" fmla="*/ 11 w 34"/>
                <a:gd name="T39" fmla="*/ 32 h 41"/>
                <a:gd name="T40" fmla="*/ 13 w 34"/>
                <a:gd name="T41" fmla="*/ 26 h 41"/>
                <a:gd name="T42" fmla="*/ 16 w 34"/>
                <a:gd name="T43" fmla="*/ 21 h 41"/>
                <a:gd name="T44" fmla="*/ 14 w 34"/>
                <a:gd name="T45" fmla="*/ 22 h 41"/>
                <a:gd name="T46" fmla="*/ 13 w 34"/>
                <a:gd name="T47" fmla="*/ 24 h 41"/>
                <a:gd name="T48" fmla="*/ 7 w 34"/>
                <a:gd name="T49" fmla="*/ 31 h 41"/>
                <a:gd name="T50" fmla="*/ 5 w 34"/>
                <a:gd name="T51" fmla="*/ 31 h 41"/>
                <a:gd name="T52" fmla="*/ 3 w 34"/>
                <a:gd name="T53" fmla="*/ 30 h 41"/>
                <a:gd name="T54" fmla="*/ 1 w 34"/>
                <a:gd name="T55" fmla="*/ 30 h 41"/>
                <a:gd name="T56" fmla="*/ 2 w 34"/>
                <a:gd name="T57" fmla="*/ 26 h 41"/>
                <a:gd name="T58" fmla="*/ 1 w 34"/>
                <a:gd name="T59" fmla="*/ 25 h 41"/>
                <a:gd name="T60" fmla="*/ 6 w 34"/>
                <a:gd name="T61" fmla="*/ 25 h 41"/>
                <a:gd name="T62" fmla="*/ 6 w 34"/>
                <a:gd name="T63" fmla="*/ 20 h 41"/>
                <a:gd name="T64" fmla="*/ 4 w 34"/>
                <a:gd name="T65" fmla="*/ 22 h 41"/>
                <a:gd name="T66" fmla="*/ 2 w 34"/>
                <a:gd name="T67" fmla="*/ 17 h 41"/>
                <a:gd name="T68" fmla="*/ 1 w 34"/>
                <a:gd name="T69" fmla="*/ 12 h 41"/>
                <a:gd name="T70" fmla="*/ 0 w 34"/>
                <a:gd name="T71" fmla="*/ 7 h 41"/>
                <a:gd name="T72" fmla="*/ 1 w 34"/>
                <a:gd name="T73" fmla="*/ 6 h 41"/>
                <a:gd name="T74" fmla="*/ 1 w 34"/>
                <a:gd name="T75" fmla="*/ 2 h 41"/>
                <a:gd name="T76" fmla="*/ 6 w 34"/>
                <a:gd name="T77" fmla="*/ 6 h 41"/>
                <a:gd name="T78" fmla="*/ 5 w 34"/>
                <a:gd name="T79" fmla="*/ 13 h 41"/>
                <a:gd name="T80" fmla="*/ 9 w 34"/>
                <a:gd name="T81" fmla="*/ 11 h 41"/>
                <a:gd name="T82" fmla="*/ 8 w 34"/>
                <a:gd name="T83" fmla="*/ 4 h 41"/>
                <a:gd name="T84" fmla="*/ 10 w 34"/>
                <a:gd name="T85" fmla="*/ 1 h 41"/>
                <a:gd name="T86" fmla="*/ 12 w 34"/>
                <a:gd name="T87" fmla="*/ 0 h 41"/>
                <a:gd name="T88" fmla="*/ 14 w 34"/>
                <a:gd name="T89" fmla="*/ 1 h 41"/>
                <a:gd name="T90" fmla="*/ 16 w 34"/>
                <a:gd name="T91" fmla="*/ 2 h 41"/>
                <a:gd name="T92" fmla="*/ 17 w 34"/>
                <a:gd name="T93" fmla="*/ 3 h 41"/>
                <a:gd name="T94" fmla="*/ 19 w 34"/>
                <a:gd name="T95" fmla="*/ 6 h 41"/>
                <a:gd name="T96" fmla="*/ 24 w 34"/>
                <a:gd name="T97" fmla="*/ 15 h 41"/>
                <a:gd name="T98" fmla="*/ 27 w 34"/>
                <a:gd name="T99" fmla="*/ 14 h 41"/>
                <a:gd name="T100" fmla="*/ 29 w 34"/>
                <a:gd name="T101" fmla="*/ 3 h 41"/>
                <a:gd name="T102" fmla="*/ 34 w 34"/>
                <a:gd name="T103" fmla="*/ 3 h 41"/>
                <a:gd name="T104" fmla="*/ 25 w 34"/>
                <a:gd name="T105" fmla="*/ 7 h 41"/>
                <a:gd name="T106" fmla="*/ 25 w 34"/>
                <a:gd name="T107" fmla="*/ 9 h 41"/>
                <a:gd name="T108" fmla="*/ 29 w 34"/>
                <a:gd name="T109"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 h="41">
                  <a:moveTo>
                    <a:pt x="27" y="19"/>
                  </a:moveTo>
                  <a:cubicBezTo>
                    <a:pt x="27" y="20"/>
                    <a:pt x="28" y="20"/>
                    <a:pt x="29" y="20"/>
                  </a:cubicBezTo>
                  <a:cubicBezTo>
                    <a:pt x="29" y="20"/>
                    <a:pt x="29" y="20"/>
                    <a:pt x="30" y="20"/>
                  </a:cubicBezTo>
                  <a:cubicBezTo>
                    <a:pt x="30" y="20"/>
                    <a:pt x="30" y="20"/>
                    <a:pt x="30" y="20"/>
                  </a:cubicBezTo>
                  <a:cubicBezTo>
                    <a:pt x="30" y="20"/>
                    <a:pt x="30" y="20"/>
                    <a:pt x="30" y="20"/>
                  </a:cubicBezTo>
                  <a:cubicBezTo>
                    <a:pt x="30" y="20"/>
                    <a:pt x="30" y="21"/>
                    <a:pt x="30" y="21"/>
                  </a:cubicBezTo>
                  <a:cubicBezTo>
                    <a:pt x="30" y="21"/>
                    <a:pt x="30" y="21"/>
                    <a:pt x="30" y="22"/>
                  </a:cubicBezTo>
                  <a:cubicBezTo>
                    <a:pt x="30" y="22"/>
                    <a:pt x="30" y="22"/>
                    <a:pt x="30" y="22"/>
                  </a:cubicBezTo>
                  <a:cubicBezTo>
                    <a:pt x="30" y="23"/>
                    <a:pt x="30" y="23"/>
                    <a:pt x="30" y="23"/>
                  </a:cubicBezTo>
                  <a:cubicBezTo>
                    <a:pt x="29" y="23"/>
                    <a:pt x="29" y="23"/>
                    <a:pt x="29" y="23"/>
                  </a:cubicBezTo>
                  <a:cubicBezTo>
                    <a:pt x="29" y="23"/>
                    <a:pt x="29" y="23"/>
                    <a:pt x="29" y="23"/>
                  </a:cubicBezTo>
                  <a:cubicBezTo>
                    <a:pt x="29" y="24"/>
                    <a:pt x="29" y="24"/>
                    <a:pt x="29" y="24"/>
                  </a:cubicBezTo>
                  <a:cubicBezTo>
                    <a:pt x="29" y="24"/>
                    <a:pt x="29" y="24"/>
                    <a:pt x="29" y="24"/>
                  </a:cubicBezTo>
                  <a:cubicBezTo>
                    <a:pt x="29" y="25"/>
                    <a:pt x="29" y="25"/>
                    <a:pt x="28" y="26"/>
                  </a:cubicBezTo>
                  <a:cubicBezTo>
                    <a:pt x="28" y="26"/>
                    <a:pt x="28" y="26"/>
                    <a:pt x="28" y="26"/>
                  </a:cubicBezTo>
                  <a:cubicBezTo>
                    <a:pt x="28" y="26"/>
                    <a:pt x="28" y="26"/>
                    <a:pt x="28" y="26"/>
                  </a:cubicBezTo>
                  <a:cubicBezTo>
                    <a:pt x="28" y="27"/>
                    <a:pt x="27" y="27"/>
                    <a:pt x="27" y="27"/>
                  </a:cubicBezTo>
                  <a:cubicBezTo>
                    <a:pt x="27" y="28"/>
                    <a:pt x="27" y="28"/>
                    <a:pt x="27" y="28"/>
                  </a:cubicBezTo>
                  <a:cubicBezTo>
                    <a:pt x="26" y="29"/>
                    <a:pt x="26" y="29"/>
                    <a:pt x="26" y="30"/>
                  </a:cubicBezTo>
                  <a:cubicBezTo>
                    <a:pt x="26" y="30"/>
                    <a:pt x="26" y="30"/>
                    <a:pt x="25" y="30"/>
                  </a:cubicBezTo>
                  <a:cubicBezTo>
                    <a:pt x="25" y="30"/>
                    <a:pt x="25" y="30"/>
                    <a:pt x="25" y="29"/>
                  </a:cubicBezTo>
                  <a:cubicBezTo>
                    <a:pt x="25" y="29"/>
                    <a:pt x="24" y="29"/>
                    <a:pt x="24" y="29"/>
                  </a:cubicBezTo>
                  <a:cubicBezTo>
                    <a:pt x="24" y="30"/>
                    <a:pt x="24" y="30"/>
                    <a:pt x="24" y="30"/>
                  </a:cubicBezTo>
                  <a:cubicBezTo>
                    <a:pt x="23" y="30"/>
                    <a:pt x="23" y="30"/>
                    <a:pt x="23" y="30"/>
                  </a:cubicBezTo>
                  <a:cubicBezTo>
                    <a:pt x="23" y="30"/>
                    <a:pt x="23" y="31"/>
                    <a:pt x="23" y="31"/>
                  </a:cubicBezTo>
                  <a:cubicBezTo>
                    <a:pt x="22" y="31"/>
                    <a:pt x="22" y="31"/>
                    <a:pt x="22" y="31"/>
                  </a:cubicBezTo>
                  <a:cubicBezTo>
                    <a:pt x="22" y="31"/>
                    <a:pt x="22" y="31"/>
                    <a:pt x="22" y="31"/>
                  </a:cubicBezTo>
                  <a:cubicBezTo>
                    <a:pt x="22" y="31"/>
                    <a:pt x="22" y="31"/>
                    <a:pt x="22" y="30"/>
                  </a:cubicBezTo>
                  <a:cubicBezTo>
                    <a:pt x="21" y="29"/>
                    <a:pt x="21" y="29"/>
                    <a:pt x="21" y="29"/>
                  </a:cubicBezTo>
                  <a:cubicBezTo>
                    <a:pt x="21" y="29"/>
                    <a:pt x="21" y="28"/>
                    <a:pt x="21" y="28"/>
                  </a:cubicBezTo>
                  <a:cubicBezTo>
                    <a:pt x="21" y="27"/>
                    <a:pt x="21" y="27"/>
                    <a:pt x="21" y="27"/>
                  </a:cubicBezTo>
                  <a:cubicBezTo>
                    <a:pt x="21" y="27"/>
                    <a:pt x="21" y="27"/>
                    <a:pt x="20" y="27"/>
                  </a:cubicBezTo>
                  <a:cubicBezTo>
                    <a:pt x="20" y="27"/>
                    <a:pt x="20" y="27"/>
                    <a:pt x="20" y="27"/>
                  </a:cubicBezTo>
                  <a:cubicBezTo>
                    <a:pt x="20" y="27"/>
                    <a:pt x="20" y="27"/>
                    <a:pt x="20" y="27"/>
                  </a:cubicBezTo>
                  <a:cubicBezTo>
                    <a:pt x="20" y="27"/>
                    <a:pt x="20" y="27"/>
                    <a:pt x="20" y="26"/>
                  </a:cubicBezTo>
                  <a:cubicBezTo>
                    <a:pt x="20" y="25"/>
                    <a:pt x="20" y="25"/>
                    <a:pt x="20" y="25"/>
                  </a:cubicBezTo>
                  <a:cubicBezTo>
                    <a:pt x="21" y="24"/>
                    <a:pt x="22" y="23"/>
                    <a:pt x="23" y="23"/>
                  </a:cubicBezTo>
                  <a:cubicBezTo>
                    <a:pt x="23" y="23"/>
                    <a:pt x="23" y="24"/>
                    <a:pt x="24" y="24"/>
                  </a:cubicBezTo>
                  <a:cubicBezTo>
                    <a:pt x="24" y="24"/>
                    <a:pt x="24" y="24"/>
                    <a:pt x="24" y="24"/>
                  </a:cubicBezTo>
                  <a:cubicBezTo>
                    <a:pt x="25" y="24"/>
                    <a:pt x="25" y="23"/>
                    <a:pt x="25" y="23"/>
                  </a:cubicBezTo>
                  <a:cubicBezTo>
                    <a:pt x="25" y="23"/>
                    <a:pt x="25" y="23"/>
                    <a:pt x="25" y="23"/>
                  </a:cubicBezTo>
                  <a:cubicBezTo>
                    <a:pt x="24" y="23"/>
                    <a:pt x="24" y="22"/>
                    <a:pt x="23" y="22"/>
                  </a:cubicBezTo>
                  <a:cubicBezTo>
                    <a:pt x="23" y="22"/>
                    <a:pt x="22" y="22"/>
                    <a:pt x="22" y="21"/>
                  </a:cubicBezTo>
                  <a:cubicBezTo>
                    <a:pt x="21" y="21"/>
                    <a:pt x="21" y="20"/>
                    <a:pt x="21" y="20"/>
                  </a:cubicBezTo>
                  <a:cubicBezTo>
                    <a:pt x="21" y="20"/>
                    <a:pt x="21" y="21"/>
                    <a:pt x="21" y="21"/>
                  </a:cubicBezTo>
                  <a:cubicBezTo>
                    <a:pt x="21" y="21"/>
                    <a:pt x="21" y="21"/>
                    <a:pt x="21" y="21"/>
                  </a:cubicBezTo>
                  <a:cubicBezTo>
                    <a:pt x="21" y="21"/>
                    <a:pt x="21" y="21"/>
                    <a:pt x="21" y="21"/>
                  </a:cubicBezTo>
                  <a:cubicBezTo>
                    <a:pt x="21" y="22"/>
                    <a:pt x="21" y="23"/>
                    <a:pt x="20" y="24"/>
                  </a:cubicBezTo>
                  <a:cubicBezTo>
                    <a:pt x="19" y="26"/>
                    <a:pt x="19" y="26"/>
                    <a:pt x="19" y="26"/>
                  </a:cubicBezTo>
                  <a:cubicBezTo>
                    <a:pt x="18" y="27"/>
                    <a:pt x="18" y="28"/>
                    <a:pt x="18" y="28"/>
                  </a:cubicBezTo>
                  <a:cubicBezTo>
                    <a:pt x="18" y="29"/>
                    <a:pt x="19" y="30"/>
                    <a:pt x="19" y="30"/>
                  </a:cubicBezTo>
                  <a:cubicBezTo>
                    <a:pt x="19" y="30"/>
                    <a:pt x="19" y="30"/>
                    <a:pt x="19" y="30"/>
                  </a:cubicBezTo>
                  <a:cubicBezTo>
                    <a:pt x="20" y="30"/>
                    <a:pt x="20" y="30"/>
                    <a:pt x="20" y="30"/>
                  </a:cubicBezTo>
                  <a:cubicBezTo>
                    <a:pt x="20" y="30"/>
                    <a:pt x="20" y="30"/>
                    <a:pt x="20" y="30"/>
                  </a:cubicBezTo>
                  <a:cubicBezTo>
                    <a:pt x="20" y="30"/>
                    <a:pt x="20" y="30"/>
                    <a:pt x="20" y="30"/>
                  </a:cubicBezTo>
                  <a:cubicBezTo>
                    <a:pt x="19" y="31"/>
                    <a:pt x="19" y="31"/>
                    <a:pt x="19" y="31"/>
                  </a:cubicBezTo>
                  <a:cubicBezTo>
                    <a:pt x="18" y="32"/>
                    <a:pt x="18" y="32"/>
                    <a:pt x="17" y="33"/>
                  </a:cubicBezTo>
                  <a:cubicBezTo>
                    <a:pt x="17" y="34"/>
                    <a:pt x="16" y="34"/>
                    <a:pt x="15" y="34"/>
                  </a:cubicBezTo>
                  <a:cubicBezTo>
                    <a:pt x="15" y="35"/>
                    <a:pt x="15" y="35"/>
                    <a:pt x="15" y="35"/>
                  </a:cubicBezTo>
                  <a:cubicBezTo>
                    <a:pt x="14" y="35"/>
                    <a:pt x="13" y="36"/>
                    <a:pt x="13" y="36"/>
                  </a:cubicBezTo>
                  <a:cubicBezTo>
                    <a:pt x="13" y="36"/>
                    <a:pt x="13" y="36"/>
                    <a:pt x="13" y="36"/>
                  </a:cubicBezTo>
                  <a:cubicBezTo>
                    <a:pt x="13" y="37"/>
                    <a:pt x="12" y="37"/>
                    <a:pt x="12" y="38"/>
                  </a:cubicBezTo>
                  <a:cubicBezTo>
                    <a:pt x="11" y="38"/>
                    <a:pt x="11" y="38"/>
                    <a:pt x="11" y="38"/>
                  </a:cubicBezTo>
                  <a:cubicBezTo>
                    <a:pt x="11" y="38"/>
                    <a:pt x="11" y="39"/>
                    <a:pt x="11" y="39"/>
                  </a:cubicBezTo>
                  <a:cubicBezTo>
                    <a:pt x="10" y="39"/>
                    <a:pt x="10" y="39"/>
                    <a:pt x="10" y="39"/>
                  </a:cubicBezTo>
                  <a:cubicBezTo>
                    <a:pt x="10" y="39"/>
                    <a:pt x="9" y="39"/>
                    <a:pt x="9" y="38"/>
                  </a:cubicBezTo>
                  <a:cubicBezTo>
                    <a:pt x="9" y="38"/>
                    <a:pt x="9" y="38"/>
                    <a:pt x="9" y="38"/>
                  </a:cubicBezTo>
                  <a:cubicBezTo>
                    <a:pt x="9" y="39"/>
                    <a:pt x="8" y="39"/>
                    <a:pt x="8" y="39"/>
                  </a:cubicBezTo>
                  <a:cubicBezTo>
                    <a:pt x="8" y="39"/>
                    <a:pt x="8" y="39"/>
                    <a:pt x="7" y="39"/>
                  </a:cubicBezTo>
                  <a:cubicBezTo>
                    <a:pt x="6" y="39"/>
                    <a:pt x="6" y="40"/>
                    <a:pt x="5" y="40"/>
                  </a:cubicBezTo>
                  <a:cubicBezTo>
                    <a:pt x="5" y="41"/>
                    <a:pt x="5" y="41"/>
                    <a:pt x="5" y="41"/>
                  </a:cubicBezTo>
                  <a:cubicBezTo>
                    <a:pt x="5" y="41"/>
                    <a:pt x="5" y="41"/>
                    <a:pt x="5" y="41"/>
                  </a:cubicBezTo>
                  <a:cubicBezTo>
                    <a:pt x="5" y="41"/>
                    <a:pt x="5" y="40"/>
                    <a:pt x="4" y="40"/>
                  </a:cubicBezTo>
                  <a:cubicBezTo>
                    <a:pt x="4" y="39"/>
                    <a:pt x="4" y="39"/>
                    <a:pt x="4" y="38"/>
                  </a:cubicBezTo>
                  <a:cubicBezTo>
                    <a:pt x="4" y="37"/>
                    <a:pt x="5" y="36"/>
                    <a:pt x="6" y="35"/>
                  </a:cubicBezTo>
                  <a:cubicBezTo>
                    <a:pt x="6" y="35"/>
                    <a:pt x="6" y="35"/>
                    <a:pt x="6" y="35"/>
                  </a:cubicBezTo>
                  <a:cubicBezTo>
                    <a:pt x="6" y="33"/>
                    <a:pt x="7" y="31"/>
                    <a:pt x="9" y="31"/>
                  </a:cubicBezTo>
                  <a:cubicBezTo>
                    <a:pt x="10" y="31"/>
                    <a:pt x="10" y="31"/>
                    <a:pt x="10" y="31"/>
                  </a:cubicBezTo>
                  <a:cubicBezTo>
                    <a:pt x="11" y="32"/>
                    <a:pt x="11" y="32"/>
                    <a:pt x="11" y="32"/>
                  </a:cubicBezTo>
                  <a:cubicBezTo>
                    <a:pt x="11" y="32"/>
                    <a:pt x="11" y="32"/>
                    <a:pt x="11" y="32"/>
                  </a:cubicBezTo>
                  <a:cubicBezTo>
                    <a:pt x="12" y="32"/>
                    <a:pt x="12" y="31"/>
                    <a:pt x="13" y="31"/>
                  </a:cubicBezTo>
                  <a:cubicBezTo>
                    <a:pt x="14" y="30"/>
                    <a:pt x="14" y="30"/>
                    <a:pt x="14" y="29"/>
                  </a:cubicBezTo>
                  <a:cubicBezTo>
                    <a:pt x="14" y="29"/>
                    <a:pt x="14" y="28"/>
                    <a:pt x="14" y="28"/>
                  </a:cubicBezTo>
                  <a:cubicBezTo>
                    <a:pt x="13" y="27"/>
                    <a:pt x="13" y="26"/>
                    <a:pt x="13" y="26"/>
                  </a:cubicBezTo>
                  <a:cubicBezTo>
                    <a:pt x="13" y="25"/>
                    <a:pt x="14" y="23"/>
                    <a:pt x="16" y="22"/>
                  </a:cubicBezTo>
                  <a:cubicBezTo>
                    <a:pt x="16" y="22"/>
                    <a:pt x="16" y="21"/>
                    <a:pt x="16" y="21"/>
                  </a:cubicBezTo>
                  <a:cubicBezTo>
                    <a:pt x="16" y="21"/>
                    <a:pt x="16" y="21"/>
                    <a:pt x="16" y="21"/>
                  </a:cubicBezTo>
                  <a:cubicBezTo>
                    <a:pt x="16" y="21"/>
                    <a:pt x="16" y="21"/>
                    <a:pt x="16" y="21"/>
                  </a:cubicBezTo>
                  <a:cubicBezTo>
                    <a:pt x="16" y="21"/>
                    <a:pt x="15" y="21"/>
                    <a:pt x="15" y="22"/>
                  </a:cubicBezTo>
                  <a:cubicBezTo>
                    <a:pt x="14" y="22"/>
                    <a:pt x="14" y="22"/>
                    <a:pt x="14" y="22"/>
                  </a:cubicBezTo>
                  <a:cubicBezTo>
                    <a:pt x="14" y="22"/>
                    <a:pt x="14" y="22"/>
                    <a:pt x="14" y="22"/>
                  </a:cubicBezTo>
                  <a:cubicBezTo>
                    <a:pt x="14" y="22"/>
                    <a:pt x="14" y="22"/>
                    <a:pt x="14" y="22"/>
                  </a:cubicBezTo>
                  <a:cubicBezTo>
                    <a:pt x="14" y="23"/>
                    <a:pt x="14" y="23"/>
                    <a:pt x="14" y="23"/>
                  </a:cubicBezTo>
                  <a:cubicBezTo>
                    <a:pt x="14" y="23"/>
                    <a:pt x="14" y="23"/>
                    <a:pt x="14" y="23"/>
                  </a:cubicBezTo>
                  <a:cubicBezTo>
                    <a:pt x="14" y="23"/>
                    <a:pt x="14" y="23"/>
                    <a:pt x="14" y="23"/>
                  </a:cubicBezTo>
                  <a:cubicBezTo>
                    <a:pt x="13" y="24"/>
                    <a:pt x="13" y="24"/>
                    <a:pt x="13" y="24"/>
                  </a:cubicBezTo>
                  <a:cubicBezTo>
                    <a:pt x="13" y="25"/>
                    <a:pt x="12" y="25"/>
                    <a:pt x="12" y="26"/>
                  </a:cubicBezTo>
                  <a:cubicBezTo>
                    <a:pt x="11" y="27"/>
                    <a:pt x="11" y="27"/>
                    <a:pt x="10" y="27"/>
                  </a:cubicBezTo>
                  <a:cubicBezTo>
                    <a:pt x="9" y="29"/>
                    <a:pt x="9" y="29"/>
                    <a:pt x="8" y="29"/>
                  </a:cubicBezTo>
                  <a:cubicBezTo>
                    <a:pt x="7" y="30"/>
                    <a:pt x="7" y="30"/>
                    <a:pt x="7" y="31"/>
                  </a:cubicBezTo>
                  <a:cubicBezTo>
                    <a:pt x="6" y="31"/>
                    <a:pt x="6" y="31"/>
                    <a:pt x="6" y="31"/>
                  </a:cubicBezTo>
                  <a:cubicBezTo>
                    <a:pt x="6" y="32"/>
                    <a:pt x="6" y="32"/>
                    <a:pt x="6" y="32"/>
                  </a:cubicBezTo>
                  <a:cubicBezTo>
                    <a:pt x="6" y="32"/>
                    <a:pt x="5" y="32"/>
                    <a:pt x="5" y="31"/>
                  </a:cubicBezTo>
                  <a:cubicBezTo>
                    <a:pt x="5" y="31"/>
                    <a:pt x="5" y="31"/>
                    <a:pt x="5" y="31"/>
                  </a:cubicBezTo>
                  <a:cubicBezTo>
                    <a:pt x="4" y="30"/>
                    <a:pt x="4" y="30"/>
                    <a:pt x="4" y="30"/>
                  </a:cubicBezTo>
                  <a:cubicBezTo>
                    <a:pt x="4" y="30"/>
                    <a:pt x="4" y="30"/>
                    <a:pt x="4" y="30"/>
                  </a:cubicBezTo>
                  <a:cubicBezTo>
                    <a:pt x="4" y="30"/>
                    <a:pt x="4" y="30"/>
                    <a:pt x="4" y="30"/>
                  </a:cubicBezTo>
                  <a:cubicBezTo>
                    <a:pt x="3" y="30"/>
                    <a:pt x="3" y="30"/>
                    <a:pt x="3" y="30"/>
                  </a:cubicBezTo>
                  <a:cubicBezTo>
                    <a:pt x="3" y="30"/>
                    <a:pt x="2" y="31"/>
                    <a:pt x="2" y="31"/>
                  </a:cubicBezTo>
                  <a:cubicBezTo>
                    <a:pt x="1" y="32"/>
                    <a:pt x="1" y="32"/>
                    <a:pt x="1" y="32"/>
                  </a:cubicBezTo>
                  <a:cubicBezTo>
                    <a:pt x="1" y="32"/>
                    <a:pt x="1" y="32"/>
                    <a:pt x="1" y="32"/>
                  </a:cubicBezTo>
                  <a:cubicBezTo>
                    <a:pt x="1" y="32"/>
                    <a:pt x="1" y="31"/>
                    <a:pt x="1" y="30"/>
                  </a:cubicBezTo>
                  <a:cubicBezTo>
                    <a:pt x="1" y="29"/>
                    <a:pt x="1" y="28"/>
                    <a:pt x="1" y="28"/>
                  </a:cubicBezTo>
                  <a:cubicBezTo>
                    <a:pt x="2" y="27"/>
                    <a:pt x="2" y="27"/>
                    <a:pt x="2" y="27"/>
                  </a:cubicBezTo>
                  <a:cubicBezTo>
                    <a:pt x="2" y="26"/>
                    <a:pt x="2" y="26"/>
                    <a:pt x="2" y="26"/>
                  </a:cubicBezTo>
                  <a:cubicBezTo>
                    <a:pt x="2" y="26"/>
                    <a:pt x="2" y="26"/>
                    <a:pt x="2" y="26"/>
                  </a:cubicBezTo>
                  <a:cubicBezTo>
                    <a:pt x="2" y="25"/>
                    <a:pt x="2" y="25"/>
                    <a:pt x="1" y="25"/>
                  </a:cubicBezTo>
                  <a:cubicBezTo>
                    <a:pt x="1" y="25"/>
                    <a:pt x="1" y="25"/>
                    <a:pt x="1" y="25"/>
                  </a:cubicBezTo>
                  <a:cubicBezTo>
                    <a:pt x="1" y="25"/>
                    <a:pt x="1" y="25"/>
                    <a:pt x="1" y="25"/>
                  </a:cubicBezTo>
                  <a:cubicBezTo>
                    <a:pt x="1" y="25"/>
                    <a:pt x="1" y="25"/>
                    <a:pt x="1" y="25"/>
                  </a:cubicBezTo>
                  <a:cubicBezTo>
                    <a:pt x="1" y="24"/>
                    <a:pt x="1" y="24"/>
                    <a:pt x="2" y="24"/>
                  </a:cubicBezTo>
                  <a:cubicBezTo>
                    <a:pt x="2" y="23"/>
                    <a:pt x="3" y="23"/>
                    <a:pt x="4" y="23"/>
                  </a:cubicBezTo>
                  <a:cubicBezTo>
                    <a:pt x="4" y="23"/>
                    <a:pt x="5" y="23"/>
                    <a:pt x="5" y="24"/>
                  </a:cubicBezTo>
                  <a:cubicBezTo>
                    <a:pt x="6" y="25"/>
                    <a:pt x="6" y="25"/>
                    <a:pt x="6" y="25"/>
                  </a:cubicBezTo>
                  <a:cubicBezTo>
                    <a:pt x="6" y="25"/>
                    <a:pt x="7" y="25"/>
                    <a:pt x="7" y="25"/>
                  </a:cubicBezTo>
                  <a:cubicBezTo>
                    <a:pt x="7" y="25"/>
                    <a:pt x="8" y="24"/>
                    <a:pt x="8" y="24"/>
                  </a:cubicBezTo>
                  <a:cubicBezTo>
                    <a:pt x="8" y="23"/>
                    <a:pt x="8" y="23"/>
                    <a:pt x="8" y="22"/>
                  </a:cubicBezTo>
                  <a:cubicBezTo>
                    <a:pt x="8" y="21"/>
                    <a:pt x="7" y="20"/>
                    <a:pt x="6" y="20"/>
                  </a:cubicBezTo>
                  <a:cubicBezTo>
                    <a:pt x="6" y="20"/>
                    <a:pt x="5" y="20"/>
                    <a:pt x="4" y="21"/>
                  </a:cubicBezTo>
                  <a:cubicBezTo>
                    <a:pt x="4" y="21"/>
                    <a:pt x="4" y="21"/>
                    <a:pt x="4" y="21"/>
                  </a:cubicBezTo>
                  <a:cubicBezTo>
                    <a:pt x="4" y="22"/>
                    <a:pt x="4" y="22"/>
                    <a:pt x="4" y="22"/>
                  </a:cubicBezTo>
                  <a:cubicBezTo>
                    <a:pt x="4" y="22"/>
                    <a:pt x="4" y="22"/>
                    <a:pt x="4" y="22"/>
                  </a:cubicBezTo>
                  <a:cubicBezTo>
                    <a:pt x="3" y="22"/>
                    <a:pt x="3" y="21"/>
                    <a:pt x="3" y="21"/>
                  </a:cubicBezTo>
                  <a:cubicBezTo>
                    <a:pt x="2" y="20"/>
                    <a:pt x="2" y="20"/>
                    <a:pt x="2" y="20"/>
                  </a:cubicBezTo>
                  <a:cubicBezTo>
                    <a:pt x="2" y="19"/>
                    <a:pt x="2" y="18"/>
                    <a:pt x="2" y="18"/>
                  </a:cubicBezTo>
                  <a:cubicBezTo>
                    <a:pt x="2" y="17"/>
                    <a:pt x="2" y="17"/>
                    <a:pt x="2" y="17"/>
                  </a:cubicBezTo>
                  <a:cubicBezTo>
                    <a:pt x="1" y="16"/>
                    <a:pt x="1" y="16"/>
                    <a:pt x="1" y="15"/>
                  </a:cubicBezTo>
                  <a:cubicBezTo>
                    <a:pt x="1" y="14"/>
                    <a:pt x="1" y="14"/>
                    <a:pt x="2" y="14"/>
                  </a:cubicBezTo>
                  <a:cubicBezTo>
                    <a:pt x="1" y="13"/>
                    <a:pt x="1" y="13"/>
                    <a:pt x="1" y="12"/>
                  </a:cubicBezTo>
                  <a:cubicBezTo>
                    <a:pt x="1" y="12"/>
                    <a:pt x="1" y="12"/>
                    <a:pt x="1" y="12"/>
                  </a:cubicBezTo>
                  <a:cubicBezTo>
                    <a:pt x="1" y="11"/>
                    <a:pt x="1" y="11"/>
                    <a:pt x="1" y="11"/>
                  </a:cubicBezTo>
                  <a:cubicBezTo>
                    <a:pt x="1" y="11"/>
                    <a:pt x="1" y="11"/>
                    <a:pt x="1" y="11"/>
                  </a:cubicBezTo>
                  <a:cubicBezTo>
                    <a:pt x="1" y="10"/>
                    <a:pt x="1" y="10"/>
                    <a:pt x="1" y="8"/>
                  </a:cubicBezTo>
                  <a:cubicBezTo>
                    <a:pt x="0" y="8"/>
                    <a:pt x="0" y="7"/>
                    <a:pt x="0" y="7"/>
                  </a:cubicBezTo>
                  <a:cubicBezTo>
                    <a:pt x="0" y="7"/>
                    <a:pt x="0" y="7"/>
                    <a:pt x="0" y="7"/>
                  </a:cubicBezTo>
                  <a:cubicBezTo>
                    <a:pt x="0" y="7"/>
                    <a:pt x="1" y="6"/>
                    <a:pt x="1" y="6"/>
                  </a:cubicBezTo>
                  <a:cubicBezTo>
                    <a:pt x="2" y="6"/>
                    <a:pt x="2" y="6"/>
                    <a:pt x="2" y="6"/>
                  </a:cubicBezTo>
                  <a:cubicBezTo>
                    <a:pt x="1" y="6"/>
                    <a:pt x="1" y="6"/>
                    <a:pt x="1" y="6"/>
                  </a:cubicBezTo>
                  <a:cubicBezTo>
                    <a:pt x="1" y="5"/>
                    <a:pt x="2" y="5"/>
                    <a:pt x="2" y="4"/>
                  </a:cubicBezTo>
                  <a:cubicBezTo>
                    <a:pt x="2" y="4"/>
                    <a:pt x="2" y="4"/>
                    <a:pt x="2" y="4"/>
                  </a:cubicBezTo>
                  <a:cubicBezTo>
                    <a:pt x="2" y="3"/>
                    <a:pt x="2" y="3"/>
                    <a:pt x="2" y="3"/>
                  </a:cubicBezTo>
                  <a:cubicBezTo>
                    <a:pt x="1" y="2"/>
                    <a:pt x="1" y="2"/>
                    <a:pt x="1" y="2"/>
                  </a:cubicBezTo>
                  <a:cubicBezTo>
                    <a:pt x="1" y="2"/>
                    <a:pt x="1" y="2"/>
                    <a:pt x="1" y="1"/>
                  </a:cubicBezTo>
                  <a:cubicBezTo>
                    <a:pt x="1" y="1"/>
                    <a:pt x="1" y="1"/>
                    <a:pt x="2" y="1"/>
                  </a:cubicBezTo>
                  <a:cubicBezTo>
                    <a:pt x="2" y="1"/>
                    <a:pt x="4" y="2"/>
                    <a:pt x="5" y="3"/>
                  </a:cubicBezTo>
                  <a:cubicBezTo>
                    <a:pt x="6" y="4"/>
                    <a:pt x="6" y="5"/>
                    <a:pt x="6" y="6"/>
                  </a:cubicBezTo>
                  <a:cubicBezTo>
                    <a:pt x="6" y="7"/>
                    <a:pt x="6" y="7"/>
                    <a:pt x="6" y="7"/>
                  </a:cubicBezTo>
                  <a:cubicBezTo>
                    <a:pt x="7" y="8"/>
                    <a:pt x="7" y="8"/>
                    <a:pt x="7" y="9"/>
                  </a:cubicBezTo>
                  <a:cubicBezTo>
                    <a:pt x="7" y="10"/>
                    <a:pt x="7" y="10"/>
                    <a:pt x="6" y="11"/>
                  </a:cubicBezTo>
                  <a:cubicBezTo>
                    <a:pt x="6" y="12"/>
                    <a:pt x="5" y="12"/>
                    <a:pt x="5" y="13"/>
                  </a:cubicBezTo>
                  <a:cubicBezTo>
                    <a:pt x="5" y="15"/>
                    <a:pt x="6" y="16"/>
                    <a:pt x="7" y="16"/>
                  </a:cubicBezTo>
                  <a:cubicBezTo>
                    <a:pt x="8" y="16"/>
                    <a:pt x="8" y="15"/>
                    <a:pt x="9" y="14"/>
                  </a:cubicBezTo>
                  <a:cubicBezTo>
                    <a:pt x="9" y="12"/>
                    <a:pt x="9" y="12"/>
                    <a:pt x="9" y="12"/>
                  </a:cubicBezTo>
                  <a:cubicBezTo>
                    <a:pt x="9" y="12"/>
                    <a:pt x="9" y="12"/>
                    <a:pt x="9" y="11"/>
                  </a:cubicBezTo>
                  <a:cubicBezTo>
                    <a:pt x="9" y="11"/>
                    <a:pt x="9" y="10"/>
                    <a:pt x="9" y="10"/>
                  </a:cubicBezTo>
                  <a:cubicBezTo>
                    <a:pt x="9" y="10"/>
                    <a:pt x="9" y="9"/>
                    <a:pt x="8" y="8"/>
                  </a:cubicBezTo>
                  <a:cubicBezTo>
                    <a:pt x="7" y="7"/>
                    <a:pt x="6" y="6"/>
                    <a:pt x="6" y="5"/>
                  </a:cubicBezTo>
                  <a:cubicBezTo>
                    <a:pt x="6" y="4"/>
                    <a:pt x="7" y="4"/>
                    <a:pt x="8" y="4"/>
                  </a:cubicBezTo>
                  <a:cubicBezTo>
                    <a:pt x="8" y="4"/>
                    <a:pt x="9" y="4"/>
                    <a:pt x="9" y="4"/>
                  </a:cubicBezTo>
                  <a:cubicBezTo>
                    <a:pt x="9" y="3"/>
                    <a:pt x="9" y="3"/>
                    <a:pt x="9" y="2"/>
                  </a:cubicBezTo>
                  <a:cubicBezTo>
                    <a:pt x="9" y="2"/>
                    <a:pt x="10" y="1"/>
                    <a:pt x="10" y="1"/>
                  </a:cubicBezTo>
                  <a:cubicBezTo>
                    <a:pt x="10" y="1"/>
                    <a:pt x="10" y="1"/>
                    <a:pt x="10" y="1"/>
                  </a:cubicBezTo>
                  <a:cubicBezTo>
                    <a:pt x="10" y="1"/>
                    <a:pt x="10" y="2"/>
                    <a:pt x="11" y="2"/>
                  </a:cubicBezTo>
                  <a:cubicBezTo>
                    <a:pt x="11" y="2"/>
                    <a:pt x="11" y="2"/>
                    <a:pt x="11" y="2"/>
                  </a:cubicBezTo>
                  <a:cubicBezTo>
                    <a:pt x="11" y="2"/>
                    <a:pt x="11" y="2"/>
                    <a:pt x="11" y="2"/>
                  </a:cubicBezTo>
                  <a:cubicBezTo>
                    <a:pt x="11" y="1"/>
                    <a:pt x="12" y="1"/>
                    <a:pt x="12" y="0"/>
                  </a:cubicBezTo>
                  <a:cubicBezTo>
                    <a:pt x="13" y="0"/>
                    <a:pt x="13" y="0"/>
                    <a:pt x="13" y="0"/>
                  </a:cubicBezTo>
                  <a:cubicBezTo>
                    <a:pt x="13" y="0"/>
                    <a:pt x="13" y="0"/>
                    <a:pt x="13" y="0"/>
                  </a:cubicBezTo>
                  <a:cubicBezTo>
                    <a:pt x="14" y="1"/>
                    <a:pt x="14" y="1"/>
                    <a:pt x="14" y="1"/>
                  </a:cubicBezTo>
                  <a:cubicBezTo>
                    <a:pt x="14" y="1"/>
                    <a:pt x="14" y="1"/>
                    <a:pt x="14" y="1"/>
                  </a:cubicBezTo>
                  <a:cubicBezTo>
                    <a:pt x="14" y="1"/>
                    <a:pt x="15" y="2"/>
                    <a:pt x="15" y="2"/>
                  </a:cubicBezTo>
                  <a:cubicBezTo>
                    <a:pt x="15" y="2"/>
                    <a:pt x="15" y="2"/>
                    <a:pt x="15" y="2"/>
                  </a:cubicBezTo>
                  <a:cubicBezTo>
                    <a:pt x="16" y="2"/>
                    <a:pt x="16" y="2"/>
                    <a:pt x="16" y="2"/>
                  </a:cubicBezTo>
                  <a:cubicBezTo>
                    <a:pt x="16" y="2"/>
                    <a:pt x="16" y="2"/>
                    <a:pt x="16" y="2"/>
                  </a:cubicBezTo>
                  <a:cubicBezTo>
                    <a:pt x="16" y="1"/>
                    <a:pt x="16" y="1"/>
                    <a:pt x="16" y="1"/>
                  </a:cubicBezTo>
                  <a:cubicBezTo>
                    <a:pt x="16" y="1"/>
                    <a:pt x="16" y="1"/>
                    <a:pt x="16" y="2"/>
                  </a:cubicBezTo>
                  <a:cubicBezTo>
                    <a:pt x="17" y="2"/>
                    <a:pt x="17" y="2"/>
                    <a:pt x="17" y="2"/>
                  </a:cubicBezTo>
                  <a:cubicBezTo>
                    <a:pt x="17" y="3"/>
                    <a:pt x="17" y="3"/>
                    <a:pt x="17" y="3"/>
                  </a:cubicBezTo>
                  <a:cubicBezTo>
                    <a:pt x="17" y="4"/>
                    <a:pt x="17" y="4"/>
                    <a:pt x="17" y="4"/>
                  </a:cubicBezTo>
                  <a:cubicBezTo>
                    <a:pt x="17" y="4"/>
                    <a:pt x="17" y="4"/>
                    <a:pt x="17" y="4"/>
                  </a:cubicBezTo>
                  <a:cubicBezTo>
                    <a:pt x="17" y="4"/>
                    <a:pt x="17" y="4"/>
                    <a:pt x="17" y="4"/>
                  </a:cubicBezTo>
                  <a:cubicBezTo>
                    <a:pt x="18" y="4"/>
                    <a:pt x="19" y="5"/>
                    <a:pt x="19" y="6"/>
                  </a:cubicBezTo>
                  <a:cubicBezTo>
                    <a:pt x="19" y="7"/>
                    <a:pt x="18" y="9"/>
                    <a:pt x="16" y="10"/>
                  </a:cubicBezTo>
                  <a:cubicBezTo>
                    <a:pt x="16" y="10"/>
                    <a:pt x="16" y="10"/>
                    <a:pt x="16" y="11"/>
                  </a:cubicBezTo>
                  <a:cubicBezTo>
                    <a:pt x="16" y="13"/>
                    <a:pt x="17" y="14"/>
                    <a:pt x="21" y="15"/>
                  </a:cubicBezTo>
                  <a:cubicBezTo>
                    <a:pt x="22" y="15"/>
                    <a:pt x="23" y="15"/>
                    <a:pt x="24" y="15"/>
                  </a:cubicBezTo>
                  <a:cubicBezTo>
                    <a:pt x="24" y="15"/>
                    <a:pt x="25" y="16"/>
                    <a:pt x="27" y="16"/>
                  </a:cubicBezTo>
                  <a:cubicBezTo>
                    <a:pt x="28" y="16"/>
                    <a:pt x="28" y="17"/>
                    <a:pt x="29" y="17"/>
                  </a:cubicBezTo>
                  <a:cubicBezTo>
                    <a:pt x="29" y="17"/>
                    <a:pt x="29" y="16"/>
                    <a:pt x="29" y="16"/>
                  </a:cubicBezTo>
                  <a:cubicBezTo>
                    <a:pt x="29" y="16"/>
                    <a:pt x="29" y="15"/>
                    <a:pt x="27" y="14"/>
                  </a:cubicBezTo>
                  <a:cubicBezTo>
                    <a:pt x="24" y="13"/>
                    <a:pt x="24" y="13"/>
                    <a:pt x="24" y="13"/>
                  </a:cubicBezTo>
                  <a:cubicBezTo>
                    <a:pt x="21" y="12"/>
                    <a:pt x="19" y="10"/>
                    <a:pt x="19" y="7"/>
                  </a:cubicBezTo>
                  <a:cubicBezTo>
                    <a:pt x="19" y="4"/>
                    <a:pt x="22" y="2"/>
                    <a:pt x="25" y="2"/>
                  </a:cubicBezTo>
                  <a:cubicBezTo>
                    <a:pt x="26" y="2"/>
                    <a:pt x="27" y="2"/>
                    <a:pt x="29" y="3"/>
                  </a:cubicBezTo>
                  <a:cubicBezTo>
                    <a:pt x="31" y="4"/>
                    <a:pt x="31" y="4"/>
                    <a:pt x="31" y="4"/>
                  </a:cubicBezTo>
                  <a:cubicBezTo>
                    <a:pt x="32" y="4"/>
                    <a:pt x="32" y="3"/>
                    <a:pt x="32" y="3"/>
                  </a:cubicBezTo>
                  <a:cubicBezTo>
                    <a:pt x="32" y="2"/>
                    <a:pt x="32" y="2"/>
                    <a:pt x="33" y="2"/>
                  </a:cubicBezTo>
                  <a:cubicBezTo>
                    <a:pt x="33" y="2"/>
                    <a:pt x="33" y="2"/>
                    <a:pt x="34" y="3"/>
                  </a:cubicBezTo>
                  <a:cubicBezTo>
                    <a:pt x="34" y="4"/>
                    <a:pt x="34" y="4"/>
                    <a:pt x="34" y="5"/>
                  </a:cubicBezTo>
                  <a:cubicBezTo>
                    <a:pt x="34" y="6"/>
                    <a:pt x="34" y="7"/>
                    <a:pt x="33" y="7"/>
                  </a:cubicBezTo>
                  <a:cubicBezTo>
                    <a:pt x="32" y="8"/>
                    <a:pt x="31" y="8"/>
                    <a:pt x="30" y="8"/>
                  </a:cubicBezTo>
                  <a:cubicBezTo>
                    <a:pt x="28" y="8"/>
                    <a:pt x="28" y="8"/>
                    <a:pt x="25" y="7"/>
                  </a:cubicBezTo>
                  <a:cubicBezTo>
                    <a:pt x="25" y="6"/>
                    <a:pt x="24" y="6"/>
                    <a:pt x="24" y="6"/>
                  </a:cubicBezTo>
                  <a:cubicBezTo>
                    <a:pt x="23" y="6"/>
                    <a:pt x="22" y="6"/>
                    <a:pt x="22" y="7"/>
                  </a:cubicBezTo>
                  <a:cubicBezTo>
                    <a:pt x="22" y="8"/>
                    <a:pt x="23" y="8"/>
                    <a:pt x="24" y="8"/>
                  </a:cubicBezTo>
                  <a:cubicBezTo>
                    <a:pt x="25" y="9"/>
                    <a:pt x="25" y="9"/>
                    <a:pt x="25" y="9"/>
                  </a:cubicBezTo>
                  <a:cubicBezTo>
                    <a:pt x="25" y="9"/>
                    <a:pt x="25" y="9"/>
                    <a:pt x="26" y="9"/>
                  </a:cubicBezTo>
                  <a:cubicBezTo>
                    <a:pt x="27" y="9"/>
                    <a:pt x="28" y="10"/>
                    <a:pt x="29" y="11"/>
                  </a:cubicBezTo>
                  <a:cubicBezTo>
                    <a:pt x="31" y="11"/>
                    <a:pt x="33" y="13"/>
                    <a:pt x="33" y="15"/>
                  </a:cubicBezTo>
                  <a:cubicBezTo>
                    <a:pt x="33" y="18"/>
                    <a:pt x="31" y="19"/>
                    <a:pt x="29" y="19"/>
                  </a:cubicBezTo>
                  <a:cubicBezTo>
                    <a:pt x="29" y="19"/>
                    <a:pt x="28" y="19"/>
                    <a:pt x="27"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97">
              <a:extLst>
                <a:ext uri="{FF2B5EF4-FFF2-40B4-BE49-F238E27FC236}">
                  <a16:creationId xmlns:a16="http://schemas.microsoft.com/office/drawing/2014/main" id="{23CDF3CF-DC09-45DA-8833-F89AE80CDEF5}"/>
                </a:ext>
              </a:extLst>
            </p:cNvPr>
            <p:cNvSpPr>
              <a:spLocks/>
            </p:cNvSpPr>
            <p:nvPr userDrawn="1"/>
          </p:nvSpPr>
          <p:spPr bwMode="auto">
            <a:xfrm>
              <a:off x="349" y="243"/>
              <a:ext cx="64" cy="63"/>
            </a:xfrm>
            <a:custGeom>
              <a:avLst/>
              <a:gdLst>
                <a:gd name="T0" fmla="*/ 25 w 31"/>
                <a:gd name="T1" fmla="*/ 24 h 30"/>
                <a:gd name="T2" fmla="*/ 25 w 31"/>
                <a:gd name="T3" fmla="*/ 23 h 30"/>
                <a:gd name="T4" fmla="*/ 25 w 31"/>
                <a:gd name="T5" fmla="*/ 22 h 30"/>
                <a:gd name="T6" fmla="*/ 27 w 31"/>
                <a:gd name="T7" fmla="*/ 21 h 30"/>
                <a:gd name="T8" fmla="*/ 24 w 31"/>
                <a:gd name="T9" fmla="*/ 19 h 30"/>
                <a:gd name="T10" fmla="*/ 22 w 31"/>
                <a:gd name="T11" fmla="*/ 16 h 30"/>
                <a:gd name="T12" fmla="*/ 28 w 31"/>
                <a:gd name="T13" fmla="*/ 11 h 30"/>
                <a:gd name="T14" fmla="*/ 27 w 31"/>
                <a:gd name="T15" fmla="*/ 11 h 30"/>
                <a:gd name="T16" fmla="*/ 25 w 31"/>
                <a:gd name="T17" fmla="*/ 10 h 30"/>
                <a:gd name="T18" fmla="*/ 22 w 31"/>
                <a:gd name="T19" fmla="*/ 8 h 30"/>
                <a:gd name="T20" fmla="*/ 21 w 31"/>
                <a:gd name="T21" fmla="*/ 9 h 30"/>
                <a:gd name="T22" fmla="*/ 24 w 31"/>
                <a:gd name="T23" fmla="*/ 4 h 30"/>
                <a:gd name="T24" fmla="*/ 30 w 31"/>
                <a:gd name="T25" fmla="*/ 6 h 30"/>
                <a:gd name="T26" fmla="*/ 24 w 31"/>
                <a:gd name="T27" fmla="*/ 3 h 30"/>
                <a:gd name="T28" fmla="*/ 27 w 31"/>
                <a:gd name="T29" fmla="*/ 4 h 30"/>
                <a:gd name="T30" fmla="*/ 31 w 31"/>
                <a:gd name="T31" fmla="*/ 2 h 30"/>
                <a:gd name="T32" fmla="*/ 27 w 31"/>
                <a:gd name="T33" fmla="*/ 3 h 30"/>
                <a:gd name="T34" fmla="*/ 28 w 31"/>
                <a:gd name="T35" fmla="*/ 15 h 30"/>
                <a:gd name="T36" fmla="*/ 12 w 31"/>
                <a:gd name="T37" fmla="*/ 17 h 30"/>
                <a:gd name="T38" fmla="*/ 9 w 31"/>
                <a:gd name="T39" fmla="*/ 18 h 30"/>
                <a:gd name="T40" fmla="*/ 8 w 31"/>
                <a:gd name="T41" fmla="*/ 14 h 30"/>
                <a:gd name="T42" fmla="*/ 9 w 31"/>
                <a:gd name="T43" fmla="*/ 14 h 30"/>
                <a:gd name="T44" fmla="*/ 11 w 31"/>
                <a:gd name="T45" fmla="*/ 15 h 30"/>
                <a:gd name="T46" fmla="*/ 13 w 31"/>
                <a:gd name="T47" fmla="*/ 14 h 30"/>
                <a:gd name="T48" fmla="*/ 14 w 31"/>
                <a:gd name="T49" fmla="*/ 14 h 30"/>
                <a:gd name="T50" fmla="*/ 13 w 31"/>
                <a:gd name="T51" fmla="*/ 12 h 30"/>
                <a:gd name="T52" fmla="*/ 14 w 31"/>
                <a:gd name="T53" fmla="*/ 8 h 30"/>
                <a:gd name="T54" fmla="*/ 14 w 31"/>
                <a:gd name="T55" fmla="*/ 7 h 30"/>
                <a:gd name="T56" fmla="*/ 16 w 31"/>
                <a:gd name="T57" fmla="*/ 5 h 30"/>
                <a:gd name="T58" fmla="*/ 14 w 31"/>
                <a:gd name="T59" fmla="*/ 4 h 30"/>
                <a:gd name="T60" fmla="*/ 14 w 31"/>
                <a:gd name="T61" fmla="*/ 2 h 30"/>
                <a:gd name="T62" fmla="*/ 12 w 31"/>
                <a:gd name="T63" fmla="*/ 3 h 30"/>
                <a:gd name="T64" fmla="*/ 10 w 31"/>
                <a:gd name="T65" fmla="*/ 3 h 30"/>
                <a:gd name="T66" fmla="*/ 8 w 31"/>
                <a:gd name="T67" fmla="*/ 2 h 30"/>
                <a:gd name="T68" fmla="*/ 7 w 31"/>
                <a:gd name="T69" fmla="*/ 4 h 30"/>
                <a:gd name="T70" fmla="*/ 7 w 31"/>
                <a:gd name="T71" fmla="*/ 7 h 30"/>
                <a:gd name="T72" fmla="*/ 7 w 31"/>
                <a:gd name="T73" fmla="*/ 5 h 30"/>
                <a:gd name="T74" fmla="*/ 9 w 31"/>
                <a:gd name="T75" fmla="*/ 12 h 30"/>
                <a:gd name="T76" fmla="*/ 7 w 31"/>
                <a:gd name="T77" fmla="*/ 19 h 30"/>
                <a:gd name="T78" fmla="*/ 1 w 31"/>
                <a:gd name="T79" fmla="*/ 28 h 30"/>
                <a:gd name="T80" fmla="*/ 3 w 31"/>
                <a:gd name="T81" fmla="*/ 27 h 30"/>
                <a:gd name="T82" fmla="*/ 4 w 31"/>
                <a:gd name="T83" fmla="*/ 29 h 30"/>
                <a:gd name="T84" fmla="*/ 6 w 31"/>
                <a:gd name="T85" fmla="*/ 27 h 30"/>
                <a:gd name="T86" fmla="*/ 7 w 31"/>
                <a:gd name="T87" fmla="*/ 25 h 30"/>
                <a:gd name="T88" fmla="*/ 8 w 31"/>
                <a:gd name="T89" fmla="*/ 25 h 30"/>
                <a:gd name="T90" fmla="*/ 9 w 31"/>
                <a:gd name="T91" fmla="*/ 22 h 30"/>
                <a:gd name="T92" fmla="*/ 11 w 31"/>
                <a:gd name="T93" fmla="*/ 22 h 30"/>
                <a:gd name="T94" fmla="*/ 11 w 31"/>
                <a:gd name="T95" fmla="*/ 19 h 30"/>
                <a:gd name="T96" fmla="*/ 11 w 31"/>
                <a:gd name="T97" fmla="*/ 19 h 30"/>
                <a:gd name="T98" fmla="*/ 14 w 31"/>
                <a:gd name="T99" fmla="*/ 19 h 30"/>
                <a:gd name="T100" fmla="*/ 19 w 31"/>
                <a:gd name="T101" fmla="*/ 18 h 30"/>
                <a:gd name="T102" fmla="*/ 19 w 31"/>
                <a:gd name="T103" fmla="*/ 18 h 30"/>
                <a:gd name="T104" fmla="*/ 21 w 31"/>
                <a:gd name="T105" fmla="*/ 25 h 30"/>
                <a:gd name="T106" fmla="*/ 22 w 31"/>
                <a:gd name="T107" fmla="*/ 27 h 30"/>
                <a:gd name="T108" fmla="*/ 23 w 31"/>
                <a:gd name="T109"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23" y="27"/>
                  </a:moveTo>
                  <a:cubicBezTo>
                    <a:pt x="24" y="27"/>
                    <a:pt x="24" y="27"/>
                    <a:pt x="24" y="27"/>
                  </a:cubicBezTo>
                  <a:cubicBezTo>
                    <a:pt x="24" y="27"/>
                    <a:pt x="24" y="27"/>
                    <a:pt x="24" y="27"/>
                  </a:cubicBezTo>
                  <a:cubicBezTo>
                    <a:pt x="24" y="27"/>
                    <a:pt x="24" y="26"/>
                    <a:pt x="24" y="26"/>
                  </a:cubicBezTo>
                  <a:cubicBezTo>
                    <a:pt x="24" y="26"/>
                    <a:pt x="25" y="25"/>
                    <a:pt x="25" y="24"/>
                  </a:cubicBezTo>
                  <a:cubicBezTo>
                    <a:pt x="25" y="24"/>
                    <a:pt x="25" y="24"/>
                    <a:pt x="24" y="24"/>
                  </a:cubicBezTo>
                  <a:cubicBezTo>
                    <a:pt x="24" y="24"/>
                    <a:pt x="24" y="23"/>
                    <a:pt x="24" y="23"/>
                  </a:cubicBezTo>
                  <a:cubicBezTo>
                    <a:pt x="24" y="23"/>
                    <a:pt x="24" y="23"/>
                    <a:pt x="24" y="23"/>
                  </a:cubicBezTo>
                  <a:cubicBezTo>
                    <a:pt x="24" y="23"/>
                    <a:pt x="24" y="23"/>
                    <a:pt x="25" y="23"/>
                  </a:cubicBezTo>
                  <a:cubicBezTo>
                    <a:pt x="25" y="23"/>
                    <a:pt x="25" y="23"/>
                    <a:pt x="25" y="23"/>
                  </a:cubicBezTo>
                  <a:cubicBezTo>
                    <a:pt x="25" y="23"/>
                    <a:pt x="25" y="23"/>
                    <a:pt x="25" y="23"/>
                  </a:cubicBezTo>
                  <a:cubicBezTo>
                    <a:pt x="25" y="24"/>
                    <a:pt x="25" y="24"/>
                    <a:pt x="25" y="24"/>
                  </a:cubicBezTo>
                  <a:cubicBezTo>
                    <a:pt x="25" y="24"/>
                    <a:pt x="26" y="23"/>
                    <a:pt x="26" y="23"/>
                  </a:cubicBezTo>
                  <a:cubicBezTo>
                    <a:pt x="26" y="23"/>
                    <a:pt x="26" y="23"/>
                    <a:pt x="26" y="23"/>
                  </a:cubicBezTo>
                  <a:cubicBezTo>
                    <a:pt x="26" y="22"/>
                    <a:pt x="26" y="22"/>
                    <a:pt x="25" y="22"/>
                  </a:cubicBezTo>
                  <a:cubicBezTo>
                    <a:pt x="25" y="22"/>
                    <a:pt x="25" y="21"/>
                    <a:pt x="25" y="21"/>
                  </a:cubicBezTo>
                  <a:cubicBezTo>
                    <a:pt x="25" y="21"/>
                    <a:pt x="25" y="21"/>
                    <a:pt x="25" y="21"/>
                  </a:cubicBezTo>
                  <a:cubicBezTo>
                    <a:pt x="26" y="21"/>
                    <a:pt x="26" y="21"/>
                    <a:pt x="26" y="21"/>
                  </a:cubicBezTo>
                  <a:cubicBezTo>
                    <a:pt x="26" y="21"/>
                    <a:pt x="26" y="22"/>
                    <a:pt x="26" y="22"/>
                  </a:cubicBezTo>
                  <a:cubicBezTo>
                    <a:pt x="26" y="22"/>
                    <a:pt x="27" y="21"/>
                    <a:pt x="27" y="21"/>
                  </a:cubicBezTo>
                  <a:cubicBezTo>
                    <a:pt x="27" y="20"/>
                    <a:pt x="27" y="20"/>
                    <a:pt x="27" y="20"/>
                  </a:cubicBezTo>
                  <a:cubicBezTo>
                    <a:pt x="27" y="20"/>
                    <a:pt x="27" y="20"/>
                    <a:pt x="27" y="20"/>
                  </a:cubicBezTo>
                  <a:cubicBezTo>
                    <a:pt x="27" y="20"/>
                    <a:pt x="27" y="20"/>
                    <a:pt x="27" y="20"/>
                  </a:cubicBezTo>
                  <a:cubicBezTo>
                    <a:pt x="26" y="20"/>
                    <a:pt x="26" y="20"/>
                    <a:pt x="26" y="20"/>
                  </a:cubicBezTo>
                  <a:cubicBezTo>
                    <a:pt x="26" y="20"/>
                    <a:pt x="25" y="20"/>
                    <a:pt x="24" y="19"/>
                  </a:cubicBezTo>
                  <a:cubicBezTo>
                    <a:pt x="23" y="18"/>
                    <a:pt x="23" y="18"/>
                    <a:pt x="23" y="18"/>
                  </a:cubicBezTo>
                  <a:cubicBezTo>
                    <a:pt x="23" y="18"/>
                    <a:pt x="22" y="17"/>
                    <a:pt x="22" y="17"/>
                  </a:cubicBezTo>
                  <a:cubicBezTo>
                    <a:pt x="22" y="16"/>
                    <a:pt x="22" y="16"/>
                    <a:pt x="22" y="16"/>
                  </a:cubicBezTo>
                  <a:cubicBezTo>
                    <a:pt x="22" y="16"/>
                    <a:pt x="21" y="16"/>
                    <a:pt x="21" y="16"/>
                  </a:cubicBezTo>
                  <a:cubicBezTo>
                    <a:pt x="21" y="16"/>
                    <a:pt x="22" y="16"/>
                    <a:pt x="22" y="16"/>
                  </a:cubicBezTo>
                  <a:cubicBezTo>
                    <a:pt x="22" y="16"/>
                    <a:pt x="23" y="16"/>
                    <a:pt x="24" y="17"/>
                  </a:cubicBezTo>
                  <a:cubicBezTo>
                    <a:pt x="25" y="17"/>
                    <a:pt x="26" y="17"/>
                    <a:pt x="27" y="17"/>
                  </a:cubicBezTo>
                  <a:cubicBezTo>
                    <a:pt x="29" y="17"/>
                    <a:pt x="30" y="16"/>
                    <a:pt x="30" y="14"/>
                  </a:cubicBezTo>
                  <a:cubicBezTo>
                    <a:pt x="30" y="13"/>
                    <a:pt x="30" y="13"/>
                    <a:pt x="29" y="12"/>
                  </a:cubicBezTo>
                  <a:cubicBezTo>
                    <a:pt x="29" y="11"/>
                    <a:pt x="28" y="11"/>
                    <a:pt x="28" y="11"/>
                  </a:cubicBezTo>
                  <a:cubicBezTo>
                    <a:pt x="28" y="11"/>
                    <a:pt x="28" y="11"/>
                    <a:pt x="28" y="11"/>
                  </a:cubicBezTo>
                  <a:cubicBezTo>
                    <a:pt x="28" y="11"/>
                    <a:pt x="28" y="12"/>
                    <a:pt x="28" y="12"/>
                  </a:cubicBezTo>
                  <a:cubicBezTo>
                    <a:pt x="28" y="12"/>
                    <a:pt x="28" y="12"/>
                    <a:pt x="28" y="12"/>
                  </a:cubicBezTo>
                  <a:cubicBezTo>
                    <a:pt x="28" y="12"/>
                    <a:pt x="28" y="12"/>
                    <a:pt x="28" y="12"/>
                  </a:cubicBezTo>
                  <a:cubicBezTo>
                    <a:pt x="28" y="12"/>
                    <a:pt x="27" y="12"/>
                    <a:pt x="27" y="11"/>
                  </a:cubicBezTo>
                  <a:cubicBezTo>
                    <a:pt x="27" y="11"/>
                    <a:pt x="27" y="10"/>
                    <a:pt x="26" y="10"/>
                  </a:cubicBezTo>
                  <a:cubicBezTo>
                    <a:pt x="25" y="9"/>
                    <a:pt x="25" y="9"/>
                    <a:pt x="24" y="9"/>
                  </a:cubicBezTo>
                  <a:cubicBezTo>
                    <a:pt x="24" y="9"/>
                    <a:pt x="24" y="9"/>
                    <a:pt x="24" y="9"/>
                  </a:cubicBezTo>
                  <a:cubicBezTo>
                    <a:pt x="24" y="9"/>
                    <a:pt x="24" y="10"/>
                    <a:pt x="24" y="10"/>
                  </a:cubicBezTo>
                  <a:cubicBezTo>
                    <a:pt x="25" y="10"/>
                    <a:pt x="25" y="10"/>
                    <a:pt x="25" y="10"/>
                  </a:cubicBezTo>
                  <a:cubicBezTo>
                    <a:pt x="25" y="10"/>
                    <a:pt x="25" y="10"/>
                    <a:pt x="25" y="10"/>
                  </a:cubicBezTo>
                  <a:cubicBezTo>
                    <a:pt x="25" y="11"/>
                    <a:pt x="25" y="11"/>
                    <a:pt x="25" y="11"/>
                  </a:cubicBezTo>
                  <a:cubicBezTo>
                    <a:pt x="24" y="11"/>
                    <a:pt x="24" y="11"/>
                    <a:pt x="24" y="10"/>
                  </a:cubicBezTo>
                  <a:cubicBezTo>
                    <a:pt x="24" y="9"/>
                    <a:pt x="23" y="9"/>
                    <a:pt x="22" y="9"/>
                  </a:cubicBezTo>
                  <a:cubicBezTo>
                    <a:pt x="22" y="9"/>
                    <a:pt x="22" y="8"/>
                    <a:pt x="22" y="8"/>
                  </a:cubicBezTo>
                  <a:cubicBezTo>
                    <a:pt x="22" y="8"/>
                    <a:pt x="22" y="8"/>
                    <a:pt x="22" y="8"/>
                  </a:cubicBezTo>
                  <a:cubicBezTo>
                    <a:pt x="22" y="8"/>
                    <a:pt x="21" y="9"/>
                    <a:pt x="21" y="9"/>
                  </a:cubicBezTo>
                  <a:cubicBezTo>
                    <a:pt x="21" y="9"/>
                    <a:pt x="21" y="9"/>
                    <a:pt x="22" y="9"/>
                  </a:cubicBezTo>
                  <a:cubicBezTo>
                    <a:pt x="22" y="9"/>
                    <a:pt x="22" y="9"/>
                    <a:pt x="22" y="9"/>
                  </a:cubicBezTo>
                  <a:cubicBezTo>
                    <a:pt x="22" y="9"/>
                    <a:pt x="22" y="9"/>
                    <a:pt x="21" y="9"/>
                  </a:cubicBezTo>
                  <a:cubicBezTo>
                    <a:pt x="21" y="9"/>
                    <a:pt x="21" y="9"/>
                    <a:pt x="20" y="8"/>
                  </a:cubicBezTo>
                  <a:cubicBezTo>
                    <a:pt x="20" y="8"/>
                    <a:pt x="19" y="7"/>
                    <a:pt x="19" y="6"/>
                  </a:cubicBezTo>
                  <a:cubicBezTo>
                    <a:pt x="19" y="5"/>
                    <a:pt x="20" y="4"/>
                    <a:pt x="22" y="4"/>
                  </a:cubicBezTo>
                  <a:cubicBezTo>
                    <a:pt x="22" y="4"/>
                    <a:pt x="23" y="4"/>
                    <a:pt x="23" y="4"/>
                  </a:cubicBezTo>
                  <a:cubicBezTo>
                    <a:pt x="24" y="4"/>
                    <a:pt x="24" y="4"/>
                    <a:pt x="24" y="4"/>
                  </a:cubicBezTo>
                  <a:cubicBezTo>
                    <a:pt x="25" y="5"/>
                    <a:pt x="25" y="5"/>
                    <a:pt x="25" y="5"/>
                  </a:cubicBezTo>
                  <a:cubicBezTo>
                    <a:pt x="26" y="6"/>
                    <a:pt x="27" y="6"/>
                    <a:pt x="28" y="6"/>
                  </a:cubicBezTo>
                  <a:cubicBezTo>
                    <a:pt x="28" y="6"/>
                    <a:pt x="28" y="6"/>
                    <a:pt x="29" y="6"/>
                  </a:cubicBezTo>
                  <a:cubicBezTo>
                    <a:pt x="29" y="6"/>
                    <a:pt x="30" y="6"/>
                    <a:pt x="30" y="6"/>
                  </a:cubicBezTo>
                  <a:cubicBezTo>
                    <a:pt x="30" y="6"/>
                    <a:pt x="30" y="6"/>
                    <a:pt x="30" y="6"/>
                  </a:cubicBezTo>
                  <a:cubicBezTo>
                    <a:pt x="29" y="6"/>
                    <a:pt x="29" y="6"/>
                    <a:pt x="29" y="6"/>
                  </a:cubicBezTo>
                  <a:cubicBezTo>
                    <a:pt x="29" y="6"/>
                    <a:pt x="29" y="6"/>
                    <a:pt x="29" y="6"/>
                  </a:cubicBezTo>
                  <a:cubicBezTo>
                    <a:pt x="28" y="6"/>
                    <a:pt x="27" y="5"/>
                    <a:pt x="27" y="5"/>
                  </a:cubicBezTo>
                  <a:cubicBezTo>
                    <a:pt x="25" y="4"/>
                    <a:pt x="25" y="4"/>
                    <a:pt x="25" y="4"/>
                  </a:cubicBezTo>
                  <a:cubicBezTo>
                    <a:pt x="24" y="3"/>
                    <a:pt x="24" y="3"/>
                    <a:pt x="24" y="3"/>
                  </a:cubicBezTo>
                  <a:cubicBezTo>
                    <a:pt x="23" y="3"/>
                    <a:pt x="23" y="3"/>
                    <a:pt x="23" y="3"/>
                  </a:cubicBezTo>
                  <a:cubicBezTo>
                    <a:pt x="23" y="3"/>
                    <a:pt x="23" y="3"/>
                    <a:pt x="24" y="3"/>
                  </a:cubicBezTo>
                  <a:cubicBezTo>
                    <a:pt x="24" y="3"/>
                    <a:pt x="24" y="3"/>
                    <a:pt x="24" y="3"/>
                  </a:cubicBezTo>
                  <a:cubicBezTo>
                    <a:pt x="25" y="3"/>
                    <a:pt x="25" y="3"/>
                    <a:pt x="25" y="3"/>
                  </a:cubicBezTo>
                  <a:cubicBezTo>
                    <a:pt x="26" y="3"/>
                    <a:pt x="26" y="3"/>
                    <a:pt x="27" y="4"/>
                  </a:cubicBezTo>
                  <a:cubicBezTo>
                    <a:pt x="28" y="5"/>
                    <a:pt x="29" y="5"/>
                    <a:pt x="30" y="5"/>
                  </a:cubicBezTo>
                  <a:cubicBezTo>
                    <a:pt x="31" y="5"/>
                    <a:pt x="31" y="4"/>
                    <a:pt x="31" y="4"/>
                  </a:cubicBezTo>
                  <a:cubicBezTo>
                    <a:pt x="31" y="3"/>
                    <a:pt x="31" y="3"/>
                    <a:pt x="31" y="3"/>
                  </a:cubicBezTo>
                  <a:cubicBezTo>
                    <a:pt x="31" y="3"/>
                    <a:pt x="31" y="2"/>
                    <a:pt x="31" y="2"/>
                  </a:cubicBezTo>
                  <a:cubicBezTo>
                    <a:pt x="31" y="2"/>
                    <a:pt x="31" y="2"/>
                    <a:pt x="31" y="2"/>
                  </a:cubicBezTo>
                  <a:cubicBezTo>
                    <a:pt x="31" y="2"/>
                    <a:pt x="31" y="2"/>
                    <a:pt x="31" y="2"/>
                  </a:cubicBezTo>
                  <a:cubicBezTo>
                    <a:pt x="31" y="3"/>
                    <a:pt x="31" y="3"/>
                    <a:pt x="31" y="3"/>
                  </a:cubicBezTo>
                  <a:cubicBezTo>
                    <a:pt x="31" y="3"/>
                    <a:pt x="31" y="3"/>
                    <a:pt x="31" y="3"/>
                  </a:cubicBezTo>
                  <a:cubicBezTo>
                    <a:pt x="31" y="3"/>
                    <a:pt x="30" y="4"/>
                    <a:pt x="30" y="4"/>
                  </a:cubicBezTo>
                  <a:cubicBezTo>
                    <a:pt x="29" y="4"/>
                    <a:pt x="28" y="3"/>
                    <a:pt x="27" y="3"/>
                  </a:cubicBezTo>
                  <a:cubicBezTo>
                    <a:pt x="25" y="2"/>
                    <a:pt x="24" y="2"/>
                    <a:pt x="23" y="2"/>
                  </a:cubicBezTo>
                  <a:cubicBezTo>
                    <a:pt x="20" y="2"/>
                    <a:pt x="18" y="4"/>
                    <a:pt x="18" y="6"/>
                  </a:cubicBezTo>
                  <a:cubicBezTo>
                    <a:pt x="18" y="8"/>
                    <a:pt x="19" y="10"/>
                    <a:pt x="22" y="11"/>
                  </a:cubicBezTo>
                  <a:cubicBezTo>
                    <a:pt x="25" y="12"/>
                    <a:pt x="25" y="12"/>
                    <a:pt x="25" y="12"/>
                  </a:cubicBezTo>
                  <a:cubicBezTo>
                    <a:pt x="28" y="13"/>
                    <a:pt x="28" y="14"/>
                    <a:pt x="28" y="15"/>
                  </a:cubicBezTo>
                  <a:cubicBezTo>
                    <a:pt x="28" y="16"/>
                    <a:pt x="28" y="16"/>
                    <a:pt x="27" y="16"/>
                  </a:cubicBezTo>
                  <a:cubicBezTo>
                    <a:pt x="26" y="16"/>
                    <a:pt x="26" y="16"/>
                    <a:pt x="24" y="16"/>
                  </a:cubicBezTo>
                  <a:cubicBezTo>
                    <a:pt x="22" y="15"/>
                    <a:pt x="20" y="15"/>
                    <a:pt x="18" y="15"/>
                  </a:cubicBezTo>
                  <a:cubicBezTo>
                    <a:pt x="16" y="15"/>
                    <a:pt x="14" y="15"/>
                    <a:pt x="13" y="17"/>
                  </a:cubicBezTo>
                  <a:cubicBezTo>
                    <a:pt x="12" y="17"/>
                    <a:pt x="12" y="17"/>
                    <a:pt x="12" y="17"/>
                  </a:cubicBezTo>
                  <a:cubicBezTo>
                    <a:pt x="12" y="17"/>
                    <a:pt x="12" y="17"/>
                    <a:pt x="12" y="17"/>
                  </a:cubicBezTo>
                  <a:cubicBezTo>
                    <a:pt x="11" y="17"/>
                    <a:pt x="11" y="17"/>
                    <a:pt x="11" y="17"/>
                  </a:cubicBezTo>
                  <a:cubicBezTo>
                    <a:pt x="11" y="17"/>
                    <a:pt x="10" y="17"/>
                    <a:pt x="10" y="17"/>
                  </a:cubicBezTo>
                  <a:cubicBezTo>
                    <a:pt x="10" y="18"/>
                    <a:pt x="10" y="18"/>
                    <a:pt x="10" y="18"/>
                  </a:cubicBezTo>
                  <a:cubicBezTo>
                    <a:pt x="10" y="18"/>
                    <a:pt x="9" y="18"/>
                    <a:pt x="9" y="18"/>
                  </a:cubicBezTo>
                  <a:cubicBezTo>
                    <a:pt x="9" y="18"/>
                    <a:pt x="9" y="17"/>
                    <a:pt x="8" y="17"/>
                  </a:cubicBezTo>
                  <a:cubicBezTo>
                    <a:pt x="8" y="17"/>
                    <a:pt x="8" y="16"/>
                    <a:pt x="8" y="16"/>
                  </a:cubicBezTo>
                  <a:cubicBezTo>
                    <a:pt x="8" y="16"/>
                    <a:pt x="8" y="15"/>
                    <a:pt x="8" y="15"/>
                  </a:cubicBezTo>
                  <a:cubicBezTo>
                    <a:pt x="8" y="14"/>
                    <a:pt x="8" y="14"/>
                    <a:pt x="8" y="14"/>
                  </a:cubicBezTo>
                  <a:cubicBezTo>
                    <a:pt x="8" y="14"/>
                    <a:pt x="8" y="14"/>
                    <a:pt x="8" y="14"/>
                  </a:cubicBezTo>
                  <a:cubicBezTo>
                    <a:pt x="8" y="13"/>
                    <a:pt x="8" y="13"/>
                    <a:pt x="8" y="13"/>
                  </a:cubicBezTo>
                  <a:cubicBezTo>
                    <a:pt x="8" y="13"/>
                    <a:pt x="8" y="13"/>
                    <a:pt x="8" y="13"/>
                  </a:cubicBezTo>
                  <a:cubicBezTo>
                    <a:pt x="9" y="13"/>
                    <a:pt x="9" y="13"/>
                    <a:pt x="9" y="13"/>
                  </a:cubicBezTo>
                  <a:cubicBezTo>
                    <a:pt x="9" y="14"/>
                    <a:pt x="9" y="14"/>
                    <a:pt x="9" y="14"/>
                  </a:cubicBezTo>
                  <a:cubicBezTo>
                    <a:pt x="9" y="14"/>
                    <a:pt x="9" y="14"/>
                    <a:pt x="9" y="14"/>
                  </a:cubicBezTo>
                  <a:cubicBezTo>
                    <a:pt x="9" y="15"/>
                    <a:pt x="9" y="16"/>
                    <a:pt x="9" y="16"/>
                  </a:cubicBezTo>
                  <a:cubicBezTo>
                    <a:pt x="10" y="16"/>
                    <a:pt x="10" y="15"/>
                    <a:pt x="10" y="14"/>
                  </a:cubicBezTo>
                  <a:cubicBezTo>
                    <a:pt x="10" y="14"/>
                    <a:pt x="10" y="14"/>
                    <a:pt x="11" y="14"/>
                  </a:cubicBezTo>
                  <a:cubicBezTo>
                    <a:pt x="11" y="14"/>
                    <a:pt x="11" y="14"/>
                    <a:pt x="11" y="14"/>
                  </a:cubicBezTo>
                  <a:cubicBezTo>
                    <a:pt x="11" y="15"/>
                    <a:pt x="11" y="15"/>
                    <a:pt x="11" y="15"/>
                  </a:cubicBezTo>
                  <a:cubicBezTo>
                    <a:pt x="12" y="16"/>
                    <a:pt x="12" y="16"/>
                    <a:pt x="12" y="16"/>
                  </a:cubicBezTo>
                  <a:cubicBezTo>
                    <a:pt x="12" y="16"/>
                    <a:pt x="12" y="15"/>
                    <a:pt x="12" y="14"/>
                  </a:cubicBezTo>
                  <a:cubicBezTo>
                    <a:pt x="12" y="14"/>
                    <a:pt x="13" y="14"/>
                    <a:pt x="13" y="14"/>
                  </a:cubicBezTo>
                  <a:cubicBezTo>
                    <a:pt x="13" y="14"/>
                    <a:pt x="13" y="14"/>
                    <a:pt x="13" y="14"/>
                  </a:cubicBezTo>
                  <a:cubicBezTo>
                    <a:pt x="13" y="14"/>
                    <a:pt x="13" y="14"/>
                    <a:pt x="13" y="14"/>
                  </a:cubicBezTo>
                  <a:cubicBezTo>
                    <a:pt x="13" y="14"/>
                    <a:pt x="13" y="14"/>
                    <a:pt x="13" y="14"/>
                  </a:cubicBezTo>
                  <a:cubicBezTo>
                    <a:pt x="14" y="14"/>
                    <a:pt x="14" y="15"/>
                    <a:pt x="14" y="15"/>
                  </a:cubicBezTo>
                  <a:cubicBezTo>
                    <a:pt x="14" y="15"/>
                    <a:pt x="14" y="14"/>
                    <a:pt x="14" y="14"/>
                  </a:cubicBezTo>
                  <a:cubicBezTo>
                    <a:pt x="14" y="14"/>
                    <a:pt x="14" y="14"/>
                    <a:pt x="14" y="14"/>
                  </a:cubicBezTo>
                  <a:cubicBezTo>
                    <a:pt x="14" y="14"/>
                    <a:pt x="14" y="14"/>
                    <a:pt x="14" y="14"/>
                  </a:cubicBezTo>
                  <a:cubicBezTo>
                    <a:pt x="14" y="14"/>
                    <a:pt x="14" y="13"/>
                    <a:pt x="14" y="13"/>
                  </a:cubicBezTo>
                  <a:cubicBezTo>
                    <a:pt x="13" y="12"/>
                    <a:pt x="13" y="12"/>
                    <a:pt x="13" y="12"/>
                  </a:cubicBezTo>
                  <a:cubicBezTo>
                    <a:pt x="13" y="12"/>
                    <a:pt x="13" y="12"/>
                    <a:pt x="13" y="12"/>
                  </a:cubicBezTo>
                  <a:cubicBezTo>
                    <a:pt x="13" y="12"/>
                    <a:pt x="13" y="12"/>
                    <a:pt x="13" y="12"/>
                  </a:cubicBezTo>
                  <a:cubicBezTo>
                    <a:pt x="13" y="12"/>
                    <a:pt x="13" y="12"/>
                    <a:pt x="13" y="12"/>
                  </a:cubicBezTo>
                  <a:cubicBezTo>
                    <a:pt x="13" y="12"/>
                    <a:pt x="13" y="12"/>
                    <a:pt x="12" y="12"/>
                  </a:cubicBezTo>
                  <a:cubicBezTo>
                    <a:pt x="12" y="12"/>
                    <a:pt x="12" y="12"/>
                    <a:pt x="12" y="12"/>
                  </a:cubicBezTo>
                  <a:cubicBezTo>
                    <a:pt x="12" y="12"/>
                    <a:pt x="12" y="12"/>
                    <a:pt x="12" y="12"/>
                  </a:cubicBezTo>
                  <a:cubicBezTo>
                    <a:pt x="12" y="12"/>
                    <a:pt x="12" y="11"/>
                    <a:pt x="12" y="11"/>
                  </a:cubicBezTo>
                  <a:cubicBezTo>
                    <a:pt x="13" y="11"/>
                    <a:pt x="13" y="9"/>
                    <a:pt x="14" y="8"/>
                  </a:cubicBezTo>
                  <a:cubicBezTo>
                    <a:pt x="14" y="7"/>
                    <a:pt x="14" y="6"/>
                    <a:pt x="14" y="6"/>
                  </a:cubicBezTo>
                  <a:cubicBezTo>
                    <a:pt x="14" y="6"/>
                    <a:pt x="14" y="6"/>
                    <a:pt x="14" y="6"/>
                  </a:cubicBezTo>
                  <a:cubicBezTo>
                    <a:pt x="15" y="6"/>
                    <a:pt x="15" y="6"/>
                    <a:pt x="15" y="6"/>
                  </a:cubicBezTo>
                  <a:cubicBezTo>
                    <a:pt x="15" y="6"/>
                    <a:pt x="15" y="6"/>
                    <a:pt x="15" y="6"/>
                  </a:cubicBezTo>
                  <a:cubicBezTo>
                    <a:pt x="15" y="7"/>
                    <a:pt x="14" y="7"/>
                    <a:pt x="14" y="7"/>
                  </a:cubicBezTo>
                  <a:cubicBezTo>
                    <a:pt x="14" y="7"/>
                    <a:pt x="14" y="7"/>
                    <a:pt x="14" y="7"/>
                  </a:cubicBezTo>
                  <a:cubicBezTo>
                    <a:pt x="15" y="7"/>
                    <a:pt x="15" y="7"/>
                    <a:pt x="15" y="7"/>
                  </a:cubicBezTo>
                  <a:cubicBezTo>
                    <a:pt x="15" y="7"/>
                    <a:pt x="15" y="7"/>
                    <a:pt x="15" y="7"/>
                  </a:cubicBezTo>
                  <a:cubicBezTo>
                    <a:pt x="15" y="7"/>
                    <a:pt x="15" y="7"/>
                    <a:pt x="15" y="7"/>
                  </a:cubicBezTo>
                  <a:cubicBezTo>
                    <a:pt x="16" y="6"/>
                    <a:pt x="16" y="6"/>
                    <a:pt x="16" y="5"/>
                  </a:cubicBezTo>
                  <a:cubicBezTo>
                    <a:pt x="16" y="5"/>
                    <a:pt x="16" y="5"/>
                    <a:pt x="16" y="4"/>
                  </a:cubicBezTo>
                  <a:cubicBezTo>
                    <a:pt x="15" y="4"/>
                    <a:pt x="15" y="4"/>
                    <a:pt x="15" y="4"/>
                  </a:cubicBezTo>
                  <a:cubicBezTo>
                    <a:pt x="15" y="4"/>
                    <a:pt x="15" y="4"/>
                    <a:pt x="15" y="4"/>
                  </a:cubicBezTo>
                  <a:cubicBezTo>
                    <a:pt x="15" y="4"/>
                    <a:pt x="15" y="4"/>
                    <a:pt x="15" y="4"/>
                  </a:cubicBezTo>
                  <a:cubicBezTo>
                    <a:pt x="14" y="4"/>
                    <a:pt x="14" y="4"/>
                    <a:pt x="14" y="4"/>
                  </a:cubicBezTo>
                  <a:cubicBezTo>
                    <a:pt x="14" y="4"/>
                    <a:pt x="14" y="4"/>
                    <a:pt x="14" y="4"/>
                  </a:cubicBezTo>
                  <a:cubicBezTo>
                    <a:pt x="14" y="3"/>
                    <a:pt x="14" y="3"/>
                    <a:pt x="14" y="3"/>
                  </a:cubicBezTo>
                  <a:cubicBezTo>
                    <a:pt x="14" y="2"/>
                    <a:pt x="14" y="2"/>
                    <a:pt x="14" y="2"/>
                  </a:cubicBezTo>
                  <a:cubicBezTo>
                    <a:pt x="14" y="2"/>
                    <a:pt x="14" y="2"/>
                    <a:pt x="14" y="2"/>
                  </a:cubicBezTo>
                  <a:cubicBezTo>
                    <a:pt x="14" y="2"/>
                    <a:pt x="14" y="2"/>
                    <a:pt x="14" y="2"/>
                  </a:cubicBezTo>
                  <a:cubicBezTo>
                    <a:pt x="14" y="2"/>
                    <a:pt x="14" y="2"/>
                    <a:pt x="14" y="2"/>
                  </a:cubicBezTo>
                  <a:cubicBezTo>
                    <a:pt x="13" y="2"/>
                    <a:pt x="13" y="2"/>
                    <a:pt x="13" y="2"/>
                  </a:cubicBezTo>
                  <a:cubicBezTo>
                    <a:pt x="13" y="2"/>
                    <a:pt x="13" y="2"/>
                    <a:pt x="13" y="2"/>
                  </a:cubicBezTo>
                  <a:cubicBezTo>
                    <a:pt x="12" y="3"/>
                    <a:pt x="12" y="3"/>
                    <a:pt x="12" y="3"/>
                  </a:cubicBezTo>
                  <a:cubicBezTo>
                    <a:pt x="12" y="3"/>
                    <a:pt x="12" y="3"/>
                    <a:pt x="12" y="3"/>
                  </a:cubicBezTo>
                  <a:cubicBezTo>
                    <a:pt x="12" y="3"/>
                    <a:pt x="12" y="3"/>
                    <a:pt x="12" y="3"/>
                  </a:cubicBezTo>
                  <a:cubicBezTo>
                    <a:pt x="12" y="2"/>
                    <a:pt x="12" y="2"/>
                    <a:pt x="12" y="2"/>
                  </a:cubicBezTo>
                  <a:cubicBezTo>
                    <a:pt x="12" y="1"/>
                    <a:pt x="11" y="1"/>
                    <a:pt x="11" y="0"/>
                  </a:cubicBezTo>
                  <a:cubicBezTo>
                    <a:pt x="10" y="1"/>
                    <a:pt x="10" y="1"/>
                    <a:pt x="10" y="2"/>
                  </a:cubicBezTo>
                  <a:cubicBezTo>
                    <a:pt x="10" y="3"/>
                    <a:pt x="10" y="3"/>
                    <a:pt x="10" y="3"/>
                  </a:cubicBezTo>
                  <a:cubicBezTo>
                    <a:pt x="10" y="3"/>
                    <a:pt x="10" y="3"/>
                    <a:pt x="10" y="3"/>
                  </a:cubicBezTo>
                  <a:cubicBezTo>
                    <a:pt x="10" y="3"/>
                    <a:pt x="10" y="3"/>
                    <a:pt x="10" y="3"/>
                  </a:cubicBezTo>
                  <a:cubicBezTo>
                    <a:pt x="10" y="3"/>
                    <a:pt x="9" y="3"/>
                    <a:pt x="9" y="3"/>
                  </a:cubicBezTo>
                  <a:cubicBezTo>
                    <a:pt x="9" y="2"/>
                    <a:pt x="9" y="2"/>
                    <a:pt x="9" y="2"/>
                  </a:cubicBezTo>
                  <a:cubicBezTo>
                    <a:pt x="9" y="2"/>
                    <a:pt x="9" y="2"/>
                    <a:pt x="8" y="2"/>
                  </a:cubicBezTo>
                  <a:cubicBezTo>
                    <a:pt x="8" y="2"/>
                    <a:pt x="8" y="2"/>
                    <a:pt x="8" y="1"/>
                  </a:cubicBezTo>
                  <a:cubicBezTo>
                    <a:pt x="8" y="2"/>
                    <a:pt x="8" y="2"/>
                    <a:pt x="8" y="2"/>
                  </a:cubicBezTo>
                  <a:cubicBezTo>
                    <a:pt x="8" y="2"/>
                    <a:pt x="8" y="3"/>
                    <a:pt x="8" y="3"/>
                  </a:cubicBezTo>
                  <a:cubicBezTo>
                    <a:pt x="8" y="4"/>
                    <a:pt x="7" y="4"/>
                    <a:pt x="7" y="4"/>
                  </a:cubicBezTo>
                  <a:cubicBezTo>
                    <a:pt x="7" y="4"/>
                    <a:pt x="7" y="4"/>
                    <a:pt x="7" y="4"/>
                  </a:cubicBezTo>
                  <a:cubicBezTo>
                    <a:pt x="7" y="4"/>
                    <a:pt x="7" y="4"/>
                    <a:pt x="6" y="4"/>
                  </a:cubicBezTo>
                  <a:cubicBezTo>
                    <a:pt x="6" y="4"/>
                    <a:pt x="5" y="4"/>
                    <a:pt x="5" y="5"/>
                  </a:cubicBezTo>
                  <a:cubicBezTo>
                    <a:pt x="5" y="5"/>
                    <a:pt x="5" y="5"/>
                    <a:pt x="6" y="6"/>
                  </a:cubicBezTo>
                  <a:cubicBezTo>
                    <a:pt x="6" y="6"/>
                    <a:pt x="7" y="7"/>
                    <a:pt x="7" y="7"/>
                  </a:cubicBezTo>
                  <a:cubicBezTo>
                    <a:pt x="7" y="7"/>
                    <a:pt x="7" y="7"/>
                    <a:pt x="7" y="7"/>
                  </a:cubicBezTo>
                  <a:cubicBezTo>
                    <a:pt x="7" y="7"/>
                    <a:pt x="7" y="7"/>
                    <a:pt x="7" y="7"/>
                  </a:cubicBezTo>
                  <a:cubicBezTo>
                    <a:pt x="7" y="6"/>
                    <a:pt x="7" y="6"/>
                    <a:pt x="7" y="6"/>
                  </a:cubicBezTo>
                  <a:cubicBezTo>
                    <a:pt x="7" y="6"/>
                    <a:pt x="7" y="6"/>
                    <a:pt x="7" y="6"/>
                  </a:cubicBezTo>
                  <a:cubicBezTo>
                    <a:pt x="7" y="5"/>
                    <a:pt x="7" y="5"/>
                    <a:pt x="7" y="5"/>
                  </a:cubicBezTo>
                  <a:cubicBezTo>
                    <a:pt x="7" y="5"/>
                    <a:pt x="7" y="5"/>
                    <a:pt x="7" y="5"/>
                  </a:cubicBezTo>
                  <a:cubicBezTo>
                    <a:pt x="7" y="5"/>
                    <a:pt x="7" y="6"/>
                    <a:pt x="8" y="8"/>
                  </a:cubicBezTo>
                  <a:cubicBezTo>
                    <a:pt x="8" y="10"/>
                    <a:pt x="8" y="11"/>
                    <a:pt x="9" y="11"/>
                  </a:cubicBezTo>
                  <a:cubicBezTo>
                    <a:pt x="9" y="12"/>
                    <a:pt x="9" y="12"/>
                    <a:pt x="9" y="12"/>
                  </a:cubicBezTo>
                  <a:cubicBezTo>
                    <a:pt x="9" y="12"/>
                    <a:pt x="9" y="12"/>
                    <a:pt x="9" y="12"/>
                  </a:cubicBezTo>
                  <a:cubicBezTo>
                    <a:pt x="9" y="12"/>
                    <a:pt x="9" y="12"/>
                    <a:pt x="9" y="12"/>
                  </a:cubicBezTo>
                  <a:cubicBezTo>
                    <a:pt x="9" y="12"/>
                    <a:pt x="8" y="12"/>
                    <a:pt x="8" y="12"/>
                  </a:cubicBezTo>
                  <a:cubicBezTo>
                    <a:pt x="8" y="12"/>
                    <a:pt x="8" y="12"/>
                    <a:pt x="8" y="12"/>
                  </a:cubicBezTo>
                  <a:cubicBezTo>
                    <a:pt x="7" y="14"/>
                    <a:pt x="7" y="14"/>
                    <a:pt x="7" y="14"/>
                  </a:cubicBezTo>
                  <a:cubicBezTo>
                    <a:pt x="7" y="17"/>
                    <a:pt x="7" y="17"/>
                    <a:pt x="7" y="17"/>
                  </a:cubicBezTo>
                  <a:cubicBezTo>
                    <a:pt x="7" y="18"/>
                    <a:pt x="7" y="18"/>
                    <a:pt x="7" y="19"/>
                  </a:cubicBezTo>
                  <a:cubicBezTo>
                    <a:pt x="7" y="20"/>
                    <a:pt x="7" y="20"/>
                    <a:pt x="7" y="21"/>
                  </a:cubicBezTo>
                  <a:cubicBezTo>
                    <a:pt x="7" y="23"/>
                    <a:pt x="6" y="24"/>
                    <a:pt x="4" y="25"/>
                  </a:cubicBezTo>
                  <a:cubicBezTo>
                    <a:pt x="2" y="26"/>
                    <a:pt x="2" y="26"/>
                    <a:pt x="2" y="26"/>
                  </a:cubicBezTo>
                  <a:cubicBezTo>
                    <a:pt x="0" y="26"/>
                    <a:pt x="0" y="27"/>
                    <a:pt x="0" y="29"/>
                  </a:cubicBezTo>
                  <a:cubicBezTo>
                    <a:pt x="0" y="28"/>
                    <a:pt x="0" y="28"/>
                    <a:pt x="1" y="28"/>
                  </a:cubicBezTo>
                  <a:cubicBezTo>
                    <a:pt x="1" y="28"/>
                    <a:pt x="1" y="28"/>
                    <a:pt x="1" y="28"/>
                  </a:cubicBezTo>
                  <a:cubicBezTo>
                    <a:pt x="2" y="28"/>
                    <a:pt x="2" y="28"/>
                    <a:pt x="2" y="28"/>
                  </a:cubicBezTo>
                  <a:cubicBezTo>
                    <a:pt x="2" y="28"/>
                    <a:pt x="2" y="28"/>
                    <a:pt x="2" y="28"/>
                  </a:cubicBezTo>
                  <a:cubicBezTo>
                    <a:pt x="3" y="27"/>
                    <a:pt x="3" y="27"/>
                    <a:pt x="3" y="27"/>
                  </a:cubicBezTo>
                  <a:cubicBezTo>
                    <a:pt x="3" y="27"/>
                    <a:pt x="3" y="27"/>
                    <a:pt x="3" y="27"/>
                  </a:cubicBezTo>
                  <a:cubicBezTo>
                    <a:pt x="3" y="27"/>
                    <a:pt x="3" y="27"/>
                    <a:pt x="3" y="27"/>
                  </a:cubicBezTo>
                  <a:cubicBezTo>
                    <a:pt x="3" y="27"/>
                    <a:pt x="3" y="27"/>
                    <a:pt x="3" y="27"/>
                  </a:cubicBezTo>
                  <a:cubicBezTo>
                    <a:pt x="3" y="28"/>
                    <a:pt x="3" y="28"/>
                    <a:pt x="3" y="28"/>
                  </a:cubicBezTo>
                  <a:cubicBezTo>
                    <a:pt x="3" y="29"/>
                    <a:pt x="3" y="29"/>
                    <a:pt x="4" y="30"/>
                  </a:cubicBezTo>
                  <a:cubicBezTo>
                    <a:pt x="4" y="29"/>
                    <a:pt x="4" y="29"/>
                    <a:pt x="4" y="29"/>
                  </a:cubicBezTo>
                  <a:cubicBezTo>
                    <a:pt x="4" y="29"/>
                    <a:pt x="4" y="29"/>
                    <a:pt x="4" y="28"/>
                  </a:cubicBezTo>
                  <a:cubicBezTo>
                    <a:pt x="5" y="28"/>
                    <a:pt x="5" y="27"/>
                    <a:pt x="5" y="27"/>
                  </a:cubicBezTo>
                  <a:cubicBezTo>
                    <a:pt x="5" y="26"/>
                    <a:pt x="5" y="26"/>
                    <a:pt x="5" y="26"/>
                  </a:cubicBezTo>
                  <a:cubicBezTo>
                    <a:pt x="5" y="26"/>
                    <a:pt x="5" y="26"/>
                    <a:pt x="5" y="27"/>
                  </a:cubicBezTo>
                  <a:cubicBezTo>
                    <a:pt x="5" y="27"/>
                    <a:pt x="5" y="27"/>
                    <a:pt x="6" y="27"/>
                  </a:cubicBezTo>
                  <a:cubicBezTo>
                    <a:pt x="6" y="27"/>
                    <a:pt x="6" y="27"/>
                    <a:pt x="6" y="27"/>
                  </a:cubicBezTo>
                  <a:cubicBezTo>
                    <a:pt x="6" y="27"/>
                    <a:pt x="6" y="27"/>
                    <a:pt x="6" y="27"/>
                  </a:cubicBezTo>
                  <a:cubicBezTo>
                    <a:pt x="6" y="27"/>
                    <a:pt x="6" y="26"/>
                    <a:pt x="7" y="26"/>
                  </a:cubicBezTo>
                  <a:cubicBezTo>
                    <a:pt x="7" y="26"/>
                    <a:pt x="7" y="26"/>
                    <a:pt x="7" y="26"/>
                  </a:cubicBezTo>
                  <a:cubicBezTo>
                    <a:pt x="7" y="25"/>
                    <a:pt x="7" y="25"/>
                    <a:pt x="7" y="25"/>
                  </a:cubicBezTo>
                  <a:cubicBezTo>
                    <a:pt x="7" y="25"/>
                    <a:pt x="7" y="25"/>
                    <a:pt x="7" y="25"/>
                  </a:cubicBezTo>
                  <a:cubicBezTo>
                    <a:pt x="7" y="24"/>
                    <a:pt x="7" y="24"/>
                    <a:pt x="7" y="24"/>
                  </a:cubicBezTo>
                  <a:cubicBezTo>
                    <a:pt x="7" y="24"/>
                    <a:pt x="7" y="25"/>
                    <a:pt x="8" y="25"/>
                  </a:cubicBezTo>
                  <a:cubicBezTo>
                    <a:pt x="8" y="25"/>
                    <a:pt x="8" y="25"/>
                    <a:pt x="8" y="25"/>
                  </a:cubicBezTo>
                  <a:cubicBezTo>
                    <a:pt x="8" y="25"/>
                    <a:pt x="8" y="25"/>
                    <a:pt x="8" y="25"/>
                  </a:cubicBezTo>
                  <a:cubicBezTo>
                    <a:pt x="8" y="25"/>
                    <a:pt x="8" y="25"/>
                    <a:pt x="8" y="25"/>
                  </a:cubicBezTo>
                  <a:cubicBezTo>
                    <a:pt x="8" y="24"/>
                    <a:pt x="9" y="24"/>
                    <a:pt x="9" y="23"/>
                  </a:cubicBezTo>
                  <a:cubicBezTo>
                    <a:pt x="9" y="23"/>
                    <a:pt x="9" y="23"/>
                    <a:pt x="9" y="23"/>
                  </a:cubicBezTo>
                  <a:cubicBezTo>
                    <a:pt x="9" y="22"/>
                    <a:pt x="9" y="22"/>
                    <a:pt x="9" y="22"/>
                  </a:cubicBezTo>
                  <a:cubicBezTo>
                    <a:pt x="9" y="22"/>
                    <a:pt x="9" y="22"/>
                    <a:pt x="9" y="22"/>
                  </a:cubicBezTo>
                  <a:cubicBezTo>
                    <a:pt x="9" y="22"/>
                    <a:pt x="9" y="22"/>
                    <a:pt x="9" y="22"/>
                  </a:cubicBezTo>
                  <a:cubicBezTo>
                    <a:pt x="9" y="22"/>
                    <a:pt x="9" y="22"/>
                    <a:pt x="9" y="23"/>
                  </a:cubicBezTo>
                  <a:cubicBezTo>
                    <a:pt x="9" y="23"/>
                    <a:pt x="10" y="23"/>
                    <a:pt x="10" y="23"/>
                  </a:cubicBezTo>
                  <a:cubicBezTo>
                    <a:pt x="10" y="23"/>
                    <a:pt x="10" y="23"/>
                    <a:pt x="10" y="23"/>
                  </a:cubicBezTo>
                  <a:cubicBezTo>
                    <a:pt x="11" y="22"/>
                    <a:pt x="11" y="22"/>
                    <a:pt x="11" y="22"/>
                  </a:cubicBezTo>
                  <a:cubicBezTo>
                    <a:pt x="11" y="22"/>
                    <a:pt x="11" y="22"/>
                    <a:pt x="11" y="22"/>
                  </a:cubicBezTo>
                  <a:cubicBezTo>
                    <a:pt x="11" y="22"/>
                    <a:pt x="11" y="22"/>
                    <a:pt x="11" y="21"/>
                  </a:cubicBezTo>
                  <a:cubicBezTo>
                    <a:pt x="10" y="21"/>
                    <a:pt x="10" y="21"/>
                    <a:pt x="10" y="21"/>
                  </a:cubicBezTo>
                  <a:cubicBezTo>
                    <a:pt x="10" y="21"/>
                    <a:pt x="10" y="21"/>
                    <a:pt x="10" y="21"/>
                  </a:cubicBezTo>
                  <a:cubicBezTo>
                    <a:pt x="10" y="20"/>
                    <a:pt x="10" y="20"/>
                    <a:pt x="11" y="19"/>
                  </a:cubicBezTo>
                  <a:cubicBezTo>
                    <a:pt x="11" y="19"/>
                    <a:pt x="11" y="18"/>
                    <a:pt x="11" y="18"/>
                  </a:cubicBezTo>
                  <a:cubicBezTo>
                    <a:pt x="11" y="18"/>
                    <a:pt x="11" y="18"/>
                    <a:pt x="11" y="18"/>
                  </a:cubicBezTo>
                  <a:cubicBezTo>
                    <a:pt x="11" y="18"/>
                    <a:pt x="11" y="18"/>
                    <a:pt x="11" y="18"/>
                  </a:cubicBezTo>
                  <a:cubicBezTo>
                    <a:pt x="11" y="19"/>
                    <a:pt x="11" y="19"/>
                    <a:pt x="11" y="19"/>
                  </a:cubicBezTo>
                  <a:cubicBezTo>
                    <a:pt x="11" y="19"/>
                    <a:pt x="11" y="19"/>
                    <a:pt x="11" y="19"/>
                  </a:cubicBezTo>
                  <a:cubicBezTo>
                    <a:pt x="11" y="19"/>
                    <a:pt x="11" y="19"/>
                    <a:pt x="11" y="19"/>
                  </a:cubicBezTo>
                  <a:cubicBezTo>
                    <a:pt x="11" y="19"/>
                    <a:pt x="12" y="19"/>
                    <a:pt x="12" y="19"/>
                  </a:cubicBezTo>
                  <a:cubicBezTo>
                    <a:pt x="12" y="19"/>
                    <a:pt x="12" y="19"/>
                    <a:pt x="12" y="19"/>
                  </a:cubicBezTo>
                  <a:cubicBezTo>
                    <a:pt x="13" y="19"/>
                    <a:pt x="13" y="19"/>
                    <a:pt x="13" y="19"/>
                  </a:cubicBezTo>
                  <a:cubicBezTo>
                    <a:pt x="13" y="19"/>
                    <a:pt x="13" y="19"/>
                    <a:pt x="14" y="19"/>
                  </a:cubicBezTo>
                  <a:cubicBezTo>
                    <a:pt x="15" y="18"/>
                    <a:pt x="15" y="18"/>
                    <a:pt x="16" y="18"/>
                  </a:cubicBezTo>
                  <a:cubicBezTo>
                    <a:pt x="17" y="18"/>
                    <a:pt x="17" y="18"/>
                    <a:pt x="18" y="18"/>
                  </a:cubicBezTo>
                  <a:cubicBezTo>
                    <a:pt x="18" y="18"/>
                    <a:pt x="18" y="18"/>
                    <a:pt x="18" y="18"/>
                  </a:cubicBezTo>
                  <a:cubicBezTo>
                    <a:pt x="18" y="18"/>
                    <a:pt x="18" y="18"/>
                    <a:pt x="18" y="18"/>
                  </a:cubicBezTo>
                  <a:cubicBezTo>
                    <a:pt x="19" y="18"/>
                    <a:pt x="19" y="18"/>
                    <a:pt x="19" y="18"/>
                  </a:cubicBezTo>
                  <a:cubicBezTo>
                    <a:pt x="19" y="18"/>
                    <a:pt x="18" y="17"/>
                    <a:pt x="18" y="17"/>
                  </a:cubicBezTo>
                  <a:cubicBezTo>
                    <a:pt x="18" y="17"/>
                    <a:pt x="18" y="17"/>
                    <a:pt x="18" y="17"/>
                  </a:cubicBezTo>
                  <a:cubicBezTo>
                    <a:pt x="18" y="17"/>
                    <a:pt x="18" y="17"/>
                    <a:pt x="18" y="17"/>
                  </a:cubicBezTo>
                  <a:cubicBezTo>
                    <a:pt x="18" y="17"/>
                    <a:pt x="19" y="17"/>
                    <a:pt x="19" y="17"/>
                  </a:cubicBezTo>
                  <a:cubicBezTo>
                    <a:pt x="19" y="17"/>
                    <a:pt x="19" y="17"/>
                    <a:pt x="19" y="18"/>
                  </a:cubicBezTo>
                  <a:cubicBezTo>
                    <a:pt x="20" y="19"/>
                    <a:pt x="21" y="20"/>
                    <a:pt x="22" y="20"/>
                  </a:cubicBezTo>
                  <a:cubicBezTo>
                    <a:pt x="23" y="21"/>
                    <a:pt x="23" y="21"/>
                    <a:pt x="23" y="21"/>
                  </a:cubicBezTo>
                  <a:cubicBezTo>
                    <a:pt x="24" y="21"/>
                    <a:pt x="24" y="21"/>
                    <a:pt x="24" y="22"/>
                  </a:cubicBezTo>
                  <a:cubicBezTo>
                    <a:pt x="24" y="23"/>
                    <a:pt x="23" y="24"/>
                    <a:pt x="22" y="24"/>
                  </a:cubicBezTo>
                  <a:cubicBezTo>
                    <a:pt x="21" y="25"/>
                    <a:pt x="21" y="25"/>
                    <a:pt x="21" y="25"/>
                  </a:cubicBezTo>
                  <a:cubicBezTo>
                    <a:pt x="21" y="25"/>
                    <a:pt x="20" y="26"/>
                    <a:pt x="20" y="27"/>
                  </a:cubicBezTo>
                  <a:cubicBezTo>
                    <a:pt x="20" y="27"/>
                    <a:pt x="20" y="28"/>
                    <a:pt x="20" y="28"/>
                  </a:cubicBezTo>
                  <a:cubicBezTo>
                    <a:pt x="21" y="28"/>
                    <a:pt x="21" y="28"/>
                    <a:pt x="21" y="28"/>
                  </a:cubicBezTo>
                  <a:cubicBezTo>
                    <a:pt x="21" y="28"/>
                    <a:pt x="21" y="28"/>
                    <a:pt x="21" y="28"/>
                  </a:cubicBezTo>
                  <a:cubicBezTo>
                    <a:pt x="22" y="27"/>
                    <a:pt x="22" y="27"/>
                    <a:pt x="22" y="27"/>
                  </a:cubicBezTo>
                  <a:cubicBezTo>
                    <a:pt x="22" y="27"/>
                    <a:pt x="22" y="27"/>
                    <a:pt x="22" y="27"/>
                  </a:cubicBezTo>
                  <a:cubicBezTo>
                    <a:pt x="22" y="26"/>
                    <a:pt x="22" y="26"/>
                    <a:pt x="22" y="26"/>
                  </a:cubicBezTo>
                  <a:cubicBezTo>
                    <a:pt x="23" y="26"/>
                    <a:pt x="23" y="25"/>
                    <a:pt x="23" y="25"/>
                  </a:cubicBezTo>
                  <a:cubicBezTo>
                    <a:pt x="23" y="25"/>
                    <a:pt x="23" y="25"/>
                    <a:pt x="23" y="26"/>
                  </a:cubicBezTo>
                  <a:cubicBezTo>
                    <a:pt x="23" y="26"/>
                    <a:pt x="23" y="26"/>
                    <a:pt x="23" y="26"/>
                  </a:cubicBezTo>
                  <a:cubicBezTo>
                    <a:pt x="23" y="26"/>
                    <a:pt x="23" y="26"/>
                    <a:pt x="23" y="26"/>
                  </a:cubicBezTo>
                  <a:cubicBezTo>
                    <a:pt x="23" y="27"/>
                    <a:pt x="23" y="27"/>
                    <a:pt x="23" y="27"/>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98">
              <a:extLst>
                <a:ext uri="{FF2B5EF4-FFF2-40B4-BE49-F238E27FC236}">
                  <a16:creationId xmlns:a16="http://schemas.microsoft.com/office/drawing/2014/main" id="{C580C596-2720-4776-95D2-441B2E2A31BF}"/>
                </a:ext>
              </a:extLst>
            </p:cNvPr>
            <p:cNvSpPr>
              <a:spLocks/>
            </p:cNvSpPr>
            <p:nvPr userDrawn="1"/>
          </p:nvSpPr>
          <p:spPr bwMode="auto">
            <a:xfrm>
              <a:off x="355" y="283"/>
              <a:ext cx="31" cy="40"/>
            </a:xfrm>
            <a:custGeom>
              <a:avLst/>
              <a:gdLst>
                <a:gd name="T0" fmla="*/ 0 w 15"/>
                <a:gd name="T1" fmla="*/ 18 h 19"/>
                <a:gd name="T2" fmla="*/ 3 w 15"/>
                <a:gd name="T3" fmla="*/ 15 h 19"/>
                <a:gd name="T4" fmla="*/ 10 w 15"/>
                <a:gd name="T5" fmla="*/ 9 h 19"/>
                <a:gd name="T6" fmla="*/ 10 w 15"/>
                <a:gd name="T7" fmla="*/ 7 h 19"/>
                <a:gd name="T8" fmla="*/ 10 w 15"/>
                <a:gd name="T9" fmla="*/ 5 h 19"/>
                <a:gd name="T10" fmla="*/ 11 w 15"/>
                <a:gd name="T11" fmla="*/ 3 h 19"/>
                <a:gd name="T12" fmla="*/ 12 w 15"/>
                <a:gd name="T13" fmla="*/ 2 h 19"/>
                <a:gd name="T14" fmla="*/ 12 w 15"/>
                <a:gd name="T15" fmla="*/ 1 h 19"/>
                <a:gd name="T16" fmla="*/ 12 w 15"/>
                <a:gd name="T17" fmla="*/ 1 h 19"/>
                <a:gd name="T18" fmla="*/ 12 w 15"/>
                <a:gd name="T19" fmla="*/ 1 h 19"/>
                <a:gd name="T20" fmla="*/ 13 w 15"/>
                <a:gd name="T21" fmla="*/ 0 h 19"/>
                <a:gd name="T22" fmla="*/ 13 w 15"/>
                <a:gd name="T23" fmla="*/ 0 h 19"/>
                <a:gd name="T24" fmla="*/ 13 w 15"/>
                <a:gd name="T25" fmla="*/ 0 h 19"/>
                <a:gd name="T26" fmla="*/ 14 w 15"/>
                <a:gd name="T27" fmla="*/ 0 h 19"/>
                <a:gd name="T28" fmla="*/ 14 w 15"/>
                <a:gd name="T29" fmla="*/ 0 h 19"/>
                <a:gd name="T30" fmla="*/ 14 w 15"/>
                <a:gd name="T31" fmla="*/ 1 h 19"/>
                <a:gd name="T32" fmla="*/ 14 w 15"/>
                <a:gd name="T33" fmla="*/ 1 h 19"/>
                <a:gd name="T34" fmla="*/ 14 w 15"/>
                <a:gd name="T35" fmla="*/ 1 h 19"/>
                <a:gd name="T36" fmla="*/ 15 w 15"/>
                <a:gd name="T37" fmla="*/ 1 h 19"/>
                <a:gd name="T38" fmla="*/ 15 w 15"/>
                <a:gd name="T39" fmla="*/ 1 h 19"/>
                <a:gd name="T40" fmla="*/ 14 w 15"/>
                <a:gd name="T41" fmla="*/ 4 h 19"/>
                <a:gd name="T42" fmla="*/ 12 w 15"/>
                <a:gd name="T43" fmla="*/ 8 h 19"/>
                <a:gd name="T44" fmla="*/ 13 w 15"/>
                <a:gd name="T45" fmla="*/ 10 h 19"/>
                <a:gd name="T46" fmla="*/ 13 w 15"/>
                <a:gd name="T47" fmla="*/ 10 h 19"/>
                <a:gd name="T48" fmla="*/ 13 w 15"/>
                <a:gd name="T49" fmla="*/ 11 h 19"/>
                <a:gd name="T50" fmla="*/ 13 w 15"/>
                <a:gd name="T51" fmla="*/ 11 h 19"/>
                <a:gd name="T52" fmla="*/ 12 w 15"/>
                <a:gd name="T53" fmla="*/ 11 h 19"/>
                <a:gd name="T54" fmla="*/ 12 w 15"/>
                <a:gd name="T55" fmla="*/ 11 h 19"/>
                <a:gd name="T56" fmla="*/ 11 w 15"/>
                <a:gd name="T57" fmla="*/ 11 h 19"/>
                <a:gd name="T58" fmla="*/ 11 w 15"/>
                <a:gd name="T59" fmla="*/ 11 h 19"/>
                <a:gd name="T60" fmla="*/ 11 w 15"/>
                <a:gd name="T61" fmla="*/ 11 h 19"/>
                <a:gd name="T62" fmla="*/ 11 w 15"/>
                <a:gd name="T63" fmla="*/ 11 h 19"/>
                <a:gd name="T64" fmla="*/ 11 w 15"/>
                <a:gd name="T65" fmla="*/ 12 h 19"/>
                <a:gd name="T66" fmla="*/ 11 w 15"/>
                <a:gd name="T67" fmla="*/ 12 h 19"/>
                <a:gd name="T68" fmla="*/ 10 w 15"/>
                <a:gd name="T69" fmla="*/ 13 h 19"/>
                <a:gd name="T70" fmla="*/ 10 w 15"/>
                <a:gd name="T71" fmla="*/ 13 h 19"/>
                <a:gd name="T72" fmla="*/ 10 w 15"/>
                <a:gd name="T73" fmla="*/ 13 h 19"/>
                <a:gd name="T74" fmla="*/ 10 w 15"/>
                <a:gd name="T75" fmla="*/ 12 h 19"/>
                <a:gd name="T76" fmla="*/ 9 w 15"/>
                <a:gd name="T77" fmla="*/ 12 h 19"/>
                <a:gd name="T78" fmla="*/ 9 w 15"/>
                <a:gd name="T79" fmla="*/ 12 h 19"/>
                <a:gd name="T80" fmla="*/ 9 w 15"/>
                <a:gd name="T81" fmla="*/ 14 h 19"/>
                <a:gd name="T82" fmla="*/ 8 w 15"/>
                <a:gd name="T83" fmla="*/ 14 h 19"/>
                <a:gd name="T84" fmla="*/ 8 w 15"/>
                <a:gd name="T85" fmla="*/ 15 h 19"/>
                <a:gd name="T86" fmla="*/ 8 w 15"/>
                <a:gd name="T87" fmla="*/ 14 h 19"/>
                <a:gd name="T88" fmla="*/ 7 w 15"/>
                <a:gd name="T89" fmla="*/ 14 h 19"/>
                <a:gd name="T90" fmla="*/ 7 w 15"/>
                <a:gd name="T91" fmla="*/ 14 h 19"/>
                <a:gd name="T92" fmla="*/ 7 w 15"/>
                <a:gd name="T93" fmla="*/ 15 h 19"/>
                <a:gd name="T94" fmla="*/ 6 w 15"/>
                <a:gd name="T95" fmla="*/ 17 h 19"/>
                <a:gd name="T96" fmla="*/ 5 w 15"/>
                <a:gd name="T97" fmla="*/ 18 h 19"/>
                <a:gd name="T98" fmla="*/ 5 w 15"/>
                <a:gd name="T99" fmla="*/ 16 h 19"/>
                <a:gd name="T100" fmla="*/ 5 w 15"/>
                <a:gd name="T101" fmla="*/ 16 h 19"/>
                <a:gd name="T102" fmla="*/ 5 w 15"/>
                <a:gd name="T103" fmla="*/ 15 h 19"/>
                <a:gd name="T104" fmla="*/ 5 w 15"/>
                <a:gd name="T105" fmla="*/ 15 h 19"/>
                <a:gd name="T106" fmla="*/ 5 w 15"/>
                <a:gd name="T107" fmla="*/ 15 h 19"/>
                <a:gd name="T108" fmla="*/ 4 w 15"/>
                <a:gd name="T109" fmla="*/ 16 h 19"/>
                <a:gd name="T110" fmla="*/ 3 w 15"/>
                <a:gd name="T111" fmla="*/ 17 h 19"/>
                <a:gd name="T112" fmla="*/ 2 w 15"/>
                <a:gd name="T113" fmla="*/ 18 h 19"/>
                <a:gd name="T114" fmla="*/ 0 w 15"/>
                <a:gd name="T115" fmla="*/ 19 h 19"/>
                <a:gd name="T116" fmla="*/ 0 w 15"/>
                <a:gd name="T1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 h="19">
                  <a:moveTo>
                    <a:pt x="0" y="18"/>
                  </a:moveTo>
                  <a:cubicBezTo>
                    <a:pt x="0" y="17"/>
                    <a:pt x="1" y="16"/>
                    <a:pt x="3" y="15"/>
                  </a:cubicBezTo>
                  <a:cubicBezTo>
                    <a:pt x="8" y="12"/>
                    <a:pt x="10" y="10"/>
                    <a:pt x="10" y="9"/>
                  </a:cubicBezTo>
                  <a:cubicBezTo>
                    <a:pt x="10" y="8"/>
                    <a:pt x="10" y="8"/>
                    <a:pt x="10" y="7"/>
                  </a:cubicBezTo>
                  <a:cubicBezTo>
                    <a:pt x="10" y="6"/>
                    <a:pt x="10" y="6"/>
                    <a:pt x="10" y="5"/>
                  </a:cubicBezTo>
                  <a:cubicBezTo>
                    <a:pt x="10" y="4"/>
                    <a:pt x="10" y="3"/>
                    <a:pt x="11" y="3"/>
                  </a:cubicBezTo>
                  <a:cubicBezTo>
                    <a:pt x="12" y="2"/>
                    <a:pt x="12" y="2"/>
                    <a:pt x="12" y="2"/>
                  </a:cubicBezTo>
                  <a:cubicBezTo>
                    <a:pt x="12" y="2"/>
                    <a:pt x="12" y="1"/>
                    <a:pt x="12" y="1"/>
                  </a:cubicBezTo>
                  <a:cubicBezTo>
                    <a:pt x="12" y="1"/>
                    <a:pt x="12" y="1"/>
                    <a:pt x="12" y="1"/>
                  </a:cubicBezTo>
                  <a:cubicBezTo>
                    <a:pt x="12" y="1"/>
                    <a:pt x="12" y="1"/>
                    <a:pt x="12" y="1"/>
                  </a:cubicBezTo>
                  <a:cubicBezTo>
                    <a:pt x="12" y="0"/>
                    <a:pt x="12" y="0"/>
                    <a:pt x="13" y="0"/>
                  </a:cubicBezTo>
                  <a:cubicBezTo>
                    <a:pt x="13" y="0"/>
                    <a:pt x="13" y="0"/>
                    <a:pt x="13" y="0"/>
                  </a:cubicBezTo>
                  <a:cubicBezTo>
                    <a:pt x="13" y="0"/>
                    <a:pt x="13" y="0"/>
                    <a:pt x="13" y="0"/>
                  </a:cubicBezTo>
                  <a:cubicBezTo>
                    <a:pt x="13" y="0"/>
                    <a:pt x="13" y="0"/>
                    <a:pt x="14" y="0"/>
                  </a:cubicBezTo>
                  <a:cubicBezTo>
                    <a:pt x="14" y="0"/>
                    <a:pt x="14" y="0"/>
                    <a:pt x="14" y="0"/>
                  </a:cubicBezTo>
                  <a:cubicBezTo>
                    <a:pt x="14" y="1"/>
                    <a:pt x="14" y="1"/>
                    <a:pt x="14" y="1"/>
                  </a:cubicBezTo>
                  <a:cubicBezTo>
                    <a:pt x="14" y="1"/>
                    <a:pt x="14" y="1"/>
                    <a:pt x="14" y="1"/>
                  </a:cubicBezTo>
                  <a:cubicBezTo>
                    <a:pt x="14" y="1"/>
                    <a:pt x="14" y="1"/>
                    <a:pt x="14" y="1"/>
                  </a:cubicBezTo>
                  <a:cubicBezTo>
                    <a:pt x="15" y="1"/>
                    <a:pt x="15" y="1"/>
                    <a:pt x="15" y="1"/>
                  </a:cubicBezTo>
                  <a:cubicBezTo>
                    <a:pt x="15" y="1"/>
                    <a:pt x="15" y="1"/>
                    <a:pt x="15" y="1"/>
                  </a:cubicBezTo>
                  <a:cubicBezTo>
                    <a:pt x="15" y="2"/>
                    <a:pt x="15" y="3"/>
                    <a:pt x="14" y="4"/>
                  </a:cubicBezTo>
                  <a:cubicBezTo>
                    <a:pt x="13" y="5"/>
                    <a:pt x="12" y="6"/>
                    <a:pt x="12" y="8"/>
                  </a:cubicBezTo>
                  <a:cubicBezTo>
                    <a:pt x="12" y="8"/>
                    <a:pt x="12" y="9"/>
                    <a:pt x="13" y="10"/>
                  </a:cubicBezTo>
                  <a:cubicBezTo>
                    <a:pt x="13" y="10"/>
                    <a:pt x="13" y="10"/>
                    <a:pt x="13" y="10"/>
                  </a:cubicBezTo>
                  <a:cubicBezTo>
                    <a:pt x="13" y="10"/>
                    <a:pt x="13" y="10"/>
                    <a:pt x="13" y="11"/>
                  </a:cubicBezTo>
                  <a:cubicBezTo>
                    <a:pt x="13" y="11"/>
                    <a:pt x="13" y="11"/>
                    <a:pt x="13" y="11"/>
                  </a:cubicBezTo>
                  <a:cubicBezTo>
                    <a:pt x="12" y="11"/>
                    <a:pt x="12" y="11"/>
                    <a:pt x="12" y="11"/>
                  </a:cubicBezTo>
                  <a:cubicBezTo>
                    <a:pt x="12" y="11"/>
                    <a:pt x="12" y="11"/>
                    <a:pt x="12" y="11"/>
                  </a:cubicBezTo>
                  <a:cubicBezTo>
                    <a:pt x="11" y="11"/>
                    <a:pt x="11" y="11"/>
                    <a:pt x="11" y="11"/>
                  </a:cubicBezTo>
                  <a:cubicBezTo>
                    <a:pt x="11" y="11"/>
                    <a:pt x="11" y="11"/>
                    <a:pt x="11" y="11"/>
                  </a:cubicBezTo>
                  <a:cubicBezTo>
                    <a:pt x="11" y="11"/>
                    <a:pt x="11" y="11"/>
                    <a:pt x="11" y="11"/>
                  </a:cubicBezTo>
                  <a:cubicBezTo>
                    <a:pt x="11" y="11"/>
                    <a:pt x="11" y="11"/>
                    <a:pt x="11" y="11"/>
                  </a:cubicBezTo>
                  <a:cubicBezTo>
                    <a:pt x="11" y="12"/>
                    <a:pt x="11" y="12"/>
                    <a:pt x="11" y="12"/>
                  </a:cubicBezTo>
                  <a:cubicBezTo>
                    <a:pt x="11" y="12"/>
                    <a:pt x="11" y="12"/>
                    <a:pt x="11" y="12"/>
                  </a:cubicBezTo>
                  <a:cubicBezTo>
                    <a:pt x="11" y="13"/>
                    <a:pt x="10" y="13"/>
                    <a:pt x="10" y="13"/>
                  </a:cubicBezTo>
                  <a:cubicBezTo>
                    <a:pt x="10" y="13"/>
                    <a:pt x="10" y="13"/>
                    <a:pt x="10" y="13"/>
                  </a:cubicBezTo>
                  <a:cubicBezTo>
                    <a:pt x="10" y="13"/>
                    <a:pt x="10" y="13"/>
                    <a:pt x="10" y="13"/>
                  </a:cubicBezTo>
                  <a:cubicBezTo>
                    <a:pt x="10" y="12"/>
                    <a:pt x="10" y="12"/>
                    <a:pt x="10" y="12"/>
                  </a:cubicBezTo>
                  <a:cubicBezTo>
                    <a:pt x="10" y="12"/>
                    <a:pt x="9" y="12"/>
                    <a:pt x="9" y="12"/>
                  </a:cubicBezTo>
                  <a:cubicBezTo>
                    <a:pt x="9" y="12"/>
                    <a:pt x="9" y="12"/>
                    <a:pt x="9" y="12"/>
                  </a:cubicBezTo>
                  <a:cubicBezTo>
                    <a:pt x="9" y="13"/>
                    <a:pt x="9" y="14"/>
                    <a:pt x="9" y="14"/>
                  </a:cubicBezTo>
                  <a:cubicBezTo>
                    <a:pt x="8" y="14"/>
                    <a:pt x="8" y="14"/>
                    <a:pt x="8" y="14"/>
                  </a:cubicBezTo>
                  <a:cubicBezTo>
                    <a:pt x="8" y="14"/>
                    <a:pt x="8" y="15"/>
                    <a:pt x="8" y="15"/>
                  </a:cubicBezTo>
                  <a:cubicBezTo>
                    <a:pt x="8" y="15"/>
                    <a:pt x="8" y="14"/>
                    <a:pt x="8" y="14"/>
                  </a:cubicBezTo>
                  <a:cubicBezTo>
                    <a:pt x="7" y="14"/>
                    <a:pt x="7" y="14"/>
                    <a:pt x="7" y="14"/>
                  </a:cubicBezTo>
                  <a:cubicBezTo>
                    <a:pt x="7" y="14"/>
                    <a:pt x="7" y="14"/>
                    <a:pt x="7" y="14"/>
                  </a:cubicBezTo>
                  <a:cubicBezTo>
                    <a:pt x="7" y="14"/>
                    <a:pt x="7" y="14"/>
                    <a:pt x="7" y="15"/>
                  </a:cubicBezTo>
                  <a:cubicBezTo>
                    <a:pt x="7" y="16"/>
                    <a:pt x="7" y="16"/>
                    <a:pt x="6" y="17"/>
                  </a:cubicBezTo>
                  <a:cubicBezTo>
                    <a:pt x="5" y="17"/>
                    <a:pt x="5" y="17"/>
                    <a:pt x="5" y="18"/>
                  </a:cubicBezTo>
                  <a:cubicBezTo>
                    <a:pt x="5" y="17"/>
                    <a:pt x="5" y="17"/>
                    <a:pt x="5" y="16"/>
                  </a:cubicBezTo>
                  <a:cubicBezTo>
                    <a:pt x="5" y="16"/>
                    <a:pt x="5" y="16"/>
                    <a:pt x="5" y="16"/>
                  </a:cubicBezTo>
                  <a:cubicBezTo>
                    <a:pt x="5" y="16"/>
                    <a:pt x="5" y="15"/>
                    <a:pt x="5" y="15"/>
                  </a:cubicBezTo>
                  <a:cubicBezTo>
                    <a:pt x="5" y="15"/>
                    <a:pt x="5" y="15"/>
                    <a:pt x="5" y="15"/>
                  </a:cubicBezTo>
                  <a:cubicBezTo>
                    <a:pt x="5" y="15"/>
                    <a:pt x="5" y="15"/>
                    <a:pt x="5" y="15"/>
                  </a:cubicBezTo>
                  <a:cubicBezTo>
                    <a:pt x="5" y="15"/>
                    <a:pt x="4" y="15"/>
                    <a:pt x="4" y="16"/>
                  </a:cubicBezTo>
                  <a:cubicBezTo>
                    <a:pt x="4" y="16"/>
                    <a:pt x="4" y="16"/>
                    <a:pt x="3" y="17"/>
                  </a:cubicBezTo>
                  <a:cubicBezTo>
                    <a:pt x="3" y="18"/>
                    <a:pt x="3" y="18"/>
                    <a:pt x="2" y="18"/>
                  </a:cubicBezTo>
                  <a:cubicBezTo>
                    <a:pt x="1" y="18"/>
                    <a:pt x="1" y="18"/>
                    <a:pt x="0" y="19"/>
                  </a:cubicBezTo>
                  <a:lnTo>
                    <a:pt x="0" y="18"/>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99">
              <a:extLst>
                <a:ext uri="{FF2B5EF4-FFF2-40B4-BE49-F238E27FC236}">
                  <a16:creationId xmlns:a16="http://schemas.microsoft.com/office/drawing/2014/main" id="{B0BE7562-886D-42DB-9423-1CE17920B495}"/>
                </a:ext>
              </a:extLst>
            </p:cNvPr>
            <p:cNvSpPr>
              <a:spLocks/>
            </p:cNvSpPr>
            <p:nvPr userDrawn="1"/>
          </p:nvSpPr>
          <p:spPr bwMode="auto">
            <a:xfrm>
              <a:off x="347" y="247"/>
              <a:ext cx="14" cy="36"/>
            </a:xfrm>
            <a:custGeom>
              <a:avLst/>
              <a:gdLst>
                <a:gd name="T0" fmla="*/ 2 w 7"/>
                <a:gd name="T1" fmla="*/ 0 h 17"/>
                <a:gd name="T2" fmla="*/ 2 w 7"/>
                <a:gd name="T3" fmla="*/ 0 h 17"/>
                <a:gd name="T4" fmla="*/ 2 w 7"/>
                <a:gd name="T5" fmla="*/ 1 h 17"/>
                <a:gd name="T6" fmla="*/ 2 w 7"/>
                <a:gd name="T7" fmla="*/ 1 h 17"/>
                <a:gd name="T8" fmla="*/ 2 w 7"/>
                <a:gd name="T9" fmla="*/ 2 h 17"/>
                <a:gd name="T10" fmla="*/ 2 w 7"/>
                <a:gd name="T11" fmla="*/ 4 h 17"/>
                <a:gd name="T12" fmla="*/ 2 w 7"/>
                <a:gd name="T13" fmla="*/ 5 h 17"/>
                <a:gd name="T14" fmla="*/ 2 w 7"/>
                <a:gd name="T15" fmla="*/ 5 h 17"/>
                <a:gd name="T16" fmla="*/ 2 w 7"/>
                <a:gd name="T17" fmla="*/ 5 h 17"/>
                <a:gd name="T18" fmla="*/ 2 w 7"/>
                <a:gd name="T19" fmla="*/ 5 h 17"/>
                <a:gd name="T20" fmla="*/ 1 w 7"/>
                <a:gd name="T21" fmla="*/ 4 h 17"/>
                <a:gd name="T22" fmla="*/ 0 w 7"/>
                <a:gd name="T23" fmla="*/ 4 h 17"/>
                <a:gd name="T24" fmla="*/ 1 w 7"/>
                <a:gd name="T25" fmla="*/ 5 h 17"/>
                <a:gd name="T26" fmla="*/ 2 w 7"/>
                <a:gd name="T27" fmla="*/ 7 h 17"/>
                <a:gd name="T28" fmla="*/ 2 w 7"/>
                <a:gd name="T29" fmla="*/ 8 h 17"/>
                <a:gd name="T30" fmla="*/ 2 w 7"/>
                <a:gd name="T31" fmla="*/ 8 h 17"/>
                <a:gd name="T32" fmla="*/ 2 w 7"/>
                <a:gd name="T33" fmla="*/ 8 h 17"/>
                <a:gd name="T34" fmla="*/ 2 w 7"/>
                <a:gd name="T35" fmla="*/ 8 h 17"/>
                <a:gd name="T36" fmla="*/ 1 w 7"/>
                <a:gd name="T37" fmla="*/ 9 h 17"/>
                <a:gd name="T38" fmla="*/ 2 w 7"/>
                <a:gd name="T39" fmla="*/ 10 h 17"/>
                <a:gd name="T40" fmla="*/ 2 w 7"/>
                <a:gd name="T41" fmla="*/ 10 h 17"/>
                <a:gd name="T42" fmla="*/ 2 w 7"/>
                <a:gd name="T43" fmla="*/ 11 h 17"/>
                <a:gd name="T44" fmla="*/ 2 w 7"/>
                <a:gd name="T45" fmla="*/ 11 h 17"/>
                <a:gd name="T46" fmla="*/ 2 w 7"/>
                <a:gd name="T47" fmla="*/ 11 h 17"/>
                <a:gd name="T48" fmla="*/ 2 w 7"/>
                <a:gd name="T49" fmla="*/ 11 h 17"/>
                <a:gd name="T50" fmla="*/ 2 w 7"/>
                <a:gd name="T51" fmla="*/ 11 h 17"/>
                <a:gd name="T52" fmla="*/ 1 w 7"/>
                <a:gd name="T53" fmla="*/ 11 h 17"/>
                <a:gd name="T54" fmla="*/ 1 w 7"/>
                <a:gd name="T55" fmla="*/ 12 h 17"/>
                <a:gd name="T56" fmla="*/ 2 w 7"/>
                <a:gd name="T57" fmla="*/ 13 h 17"/>
                <a:gd name="T58" fmla="*/ 2 w 7"/>
                <a:gd name="T59" fmla="*/ 13 h 17"/>
                <a:gd name="T60" fmla="*/ 2 w 7"/>
                <a:gd name="T61" fmla="*/ 14 h 17"/>
                <a:gd name="T62" fmla="*/ 3 w 7"/>
                <a:gd name="T63" fmla="*/ 14 h 17"/>
                <a:gd name="T64" fmla="*/ 3 w 7"/>
                <a:gd name="T65" fmla="*/ 14 h 17"/>
                <a:gd name="T66" fmla="*/ 3 w 7"/>
                <a:gd name="T67" fmla="*/ 15 h 17"/>
                <a:gd name="T68" fmla="*/ 3 w 7"/>
                <a:gd name="T69" fmla="*/ 15 h 17"/>
                <a:gd name="T70" fmla="*/ 2 w 7"/>
                <a:gd name="T71" fmla="*/ 15 h 17"/>
                <a:gd name="T72" fmla="*/ 2 w 7"/>
                <a:gd name="T73" fmla="*/ 15 h 17"/>
                <a:gd name="T74" fmla="*/ 2 w 7"/>
                <a:gd name="T75" fmla="*/ 15 h 17"/>
                <a:gd name="T76" fmla="*/ 2 w 7"/>
                <a:gd name="T77" fmla="*/ 16 h 17"/>
                <a:gd name="T78" fmla="*/ 3 w 7"/>
                <a:gd name="T79" fmla="*/ 17 h 17"/>
                <a:gd name="T80" fmla="*/ 3 w 7"/>
                <a:gd name="T81" fmla="*/ 17 h 17"/>
                <a:gd name="T82" fmla="*/ 5 w 7"/>
                <a:gd name="T83" fmla="*/ 16 h 17"/>
                <a:gd name="T84" fmla="*/ 7 w 7"/>
                <a:gd name="T85" fmla="*/ 16 h 17"/>
                <a:gd name="T86" fmla="*/ 7 w 7"/>
                <a:gd name="T87" fmla="*/ 16 h 17"/>
                <a:gd name="T88" fmla="*/ 7 w 7"/>
                <a:gd name="T89" fmla="*/ 16 h 17"/>
                <a:gd name="T90" fmla="*/ 7 w 7"/>
                <a:gd name="T91" fmla="*/ 15 h 17"/>
                <a:gd name="T92" fmla="*/ 7 w 7"/>
                <a:gd name="T93" fmla="*/ 14 h 17"/>
                <a:gd name="T94" fmla="*/ 7 w 7"/>
                <a:gd name="T95" fmla="*/ 13 h 17"/>
                <a:gd name="T96" fmla="*/ 7 w 7"/>
                <a:gd name="T97" fmla="*/ 13 h 17"/>
                <a:gd name="T98" fmla="*/ 7 w 7"/>
                <a:gd name="T99" fmla="*/ 13 h 17"/>
                <a:gd name="T100" fmla="*/ 6 w 7"/>
                <a:gd name="T101" fmla="*/ 14 h 17"/>
                <a:gd name="T102" fmla="*/ 3 w 7"/>
                <a:gd name="T103" fmla="*/ 9 h 17"/>
                <a:gd name="T104" fmla="*/ 4 w 7"/>
                <a:gd name="T105" fmla="*/ 4 h 17"/>
                <a:gd name="T106" fmla="*/ 4 w 7"/>
                <a:gd name="T107" fmla="*/ 3 h 17"/>
                <a:gd name="T108" fmla="*/ 2 w 7"/>
                <a:gd name="T10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 h="17">
                  <a:moveTo>
                    <a:pt x="2" y="0"/>
                  </a:moveTo>
                  <a:cubicBezTo>
                    <a:pt x="2" y="0"/>
                    <a:pt x="2" y="0"/>
                    <a:pt x="2" y="0"/>
                  </a:cubicBezTo>
                  <a:cubicBezTo>
                    <a:pt x="2" y="1"/>
                    <a:pt x="2" y="1"/>
                    <a:pt x="2" y="1"/>
                  </a:cubicBezTo>
                  <a:cubicBezTo>
                    <a:pt x="2" y="1"/>
                    <a:pt x="2" y="1"/>
                    <a:pt x="2" y="1"/>
                  </a:cubicBezTo>
                  <a:cubicBezTo>
                    <a:pt x="2" y="2"/>
                    <a:pt x="2" y="2"/>
                    <a:pt x="2" y="2"/>
                  </a:cubicBezTo>
                  <a:cubicBezTo>
                    <a:pt x="2" y="3"/>
                    <a:pt x="2" y="3"/>
                    <a:pt x="2" y="4"/>
                  </a:cubicBezTo>
                  <a:cubicBezTo>
                    <a:pt x="2" y="4"/>
                    <a:pt x="2" y="5"/>
                    <a:pt x="2" y="5"/>
                  </a:cubicBezTo>
                  <a:cubicBezTo>
                    <a:pt x="2" y="5"/>
                    <a:pt x="2" y="5"/>
                    <a:pt x="2" y="5"/>
                  </a:cubicBezTo>
                  <a:cubicBezTo>
                    <a:pt x="2" y="5"/>
                    <a:pt x="2" y="5"/>
                    <a:pt x="2" y="5"/>
                  </a:cubicBezTo>
                  <a:cubicBezTo>
                    <a:pt x="2" y="5"/>
                    <a:pt x="2" y="5"/>
                    <a:pt x="2" y="5"/>
                  </a:cubicBezTo>
                  <a:cubicBezTo>
                    <a:pt x="2" y="4"/>
                    <a:pt x="1" y="4"/>
                    <a:pt x="1" y="4"/>
                  </a:cubicBezTo>
                  <a:cubicBezTo>
                    <a:pt x="0" y="4"/>
                    <a:pt x="0" y="4"/>
                    <a:pt x="0" y="4"/>
                  </a:cubicBezTo>
                  <a:cubicBezTo>
                    <a:pt x="1" y="5"/>
                    <a:pt x="1" y="5"/>
                    <a:pt x="1" y="5"/>
                  </a:cubicBezTo>
                  <a:cubicBezTo>
                    <a:pt x="1" y="7"/>
                    <a:pt x="1" y="7"/>
                    <a:pt x="2" y="7"/>
                  </a:cubicBezTo>
                  <a:cubicBezTo>
                    <a:pt x="2" y="8"/>
                    <a:pt x="2" y="8"/>
                    <a:pt x="2" y="8"/>
                  </a:cubicBezTo>
                  <a:cubicBezTo>
                    <a:pt x="2" y="8"/>
                    <a:pt x="2" y="8"/>
                    <a:pt x="2" y="8"/>
                  </a:cubicBezTo>
                  <a:cubicBezTo>
                    <a:pt x="2" y="8"/>
                    <a:pt x="2" y="8"/>
                    <a:pt x="2" y="8"/>
                  </a:cubicBezTo>
                  <a:cubicBezTo>
                    <a:pt x="2" y="8"/>
                    <a:pt x="2" y="8"/>
                    <a:pt x="2" y="8"/>
                  </a:cubicBezTo>
                  <a:cubicBezTo>
                    <a:pt x="2" y="8"/>
                    <a:pt x="1" y="9"/>
                    <a:pt x="1" y="9"/>
                  </a:cubicBezTo>
                  <a:cubicBezTo>
                    <a:pt x="1" y="9"/>
                    <a:pt x="1" y="10"/>
                    <a:pt x="2" y="10"/>
                  </a:cubicBezTo>
                  <a:cubicBezTo>
                    <a:pt x="2" y="10"/>
                    <a:pt x="2" y="10"/>
                    <a:pt x="2" y="10"/>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1" y="11"/>
                    <a:pt x="1" y="11"/>
                    <a:pt x="1" y="11"/>
                  </a:cubicBezTo>
                  <a:cubicBezTo>
                    <a:pt x="1" y="12"/>
                    <a:pt x="1" y="12"/>
                    <a:pt x="1" y="12"/>
                  </a:cubicBezTo>
                  <a:cubicBezTo>
                    <a:pt x="2" y="13"/>
                    <a:pt x="2" y="13"/>
                    <a:pt x="2" y="13"/>
                  </a:cubicBezTo>
                  <a:cubicBezTo>
                    <a:pt x="2" y="13"/>
                    <a:pt x="2" y="13"/>
                    <a:pt x="2" y="13"/>
                  </a:cubicBezTo>
                  <a:cubicBezTo>
                    <a:pt x="2" y="14"/>
                    <a:pt x="2" y="14"/>
                    <a:pt x="2" y="14"/>
                  </a:cubicBezTo>
                  <a:cubicBezTo>
                    <a:pt x="3" y="14"/>
                    <a:pt x="3" y="14"/>
                    <a:pt x="3" y="14"/>
                  </a:cubicBezTo>
                  <a:cubicBezTo>
                    <a:pt x="3" y="14"/>
                    <a:pt x="3" y="14"/>
                    <a:pt x="3" y="14"/>
                  </a:cubicBezTo>
                  <a:cubicBezTo>
                    <a:pt x="3" y="15"/>
                    <a:pt x="3" y="15"/>
                    <a:pt x="3" y="15"/>
                  </a:cubicBezTo>
                  <a:cubicBezTo>
                    <a:pt x="3" y="15"/>
                    <a:pt x="3" y="15"/>
                    <a:pt x="3" y="15"/>
                  </a:cubicBezTo>
                  <a:cubicBezTo>
                    <a:pt x="2" y="15"/>
                    <a:pt x="2" y="15"/>
                    <a:pt x="2" y="15"/>
                  </a:cubicBezTo>
                  <a:cubicBezTo>
                    <a:pt x="2" y="15"/>
                    <a:pt x="2" y="15"/>
                    <a:pt x="2" y="15"/>
                  </a:cubicBezTo>
                  <a:cubicBezTo>
                    <a:pt x="2" y="15"/>
                    <a:pt x="2" y="15"/>
                    <a:pt x="2" y="15"/>
                  </a:cubicBezTo>
                  <a:cubicBezTo>
                    <a:pt x="2" y="16"/>
                    <a:pt x="2" y="16"/>
                    <a:pt x="2" y="16"/>
                  </a:cubicBezTo>
                  <a:cubicBezTo>
                    <a:pt x="2" y="17"/>
                    <a:pt x="3" y="17"/>
                    <a:pt x="3" y="17"/>
                  </a:cubicBezTo>
                  <a:cubicBezTo>
                    <a:pt x="3" y="17"/>
                    <a:pt x="3" y="17"/>
                    <a:pt x="3" y="17"/>
                  </a:cubicBezTo>
                  <a:cubicBezTo>
                    <a:pt x="3" y="16"/>
                    <a:pt x="4" y="16"/>
                    <a:pt x="5" y="16"/>
                  </a:cubicBezTo>
                  <a:cubicBezTo>
                    <a:pt x="6" y="16"/>
                    <a:pt x="6" y="16"/>
                    <a:pt x="7" y="16"/>
                  </a:cubicBezTo>
                  <a:cubicBezTo>
                    <a:pt x="7" y="16"/>
                    <a:pt x="7" y="16"/>
                    <a:pt x="7" y="16"/>
                  </a:cubicBezTo>
                  <a:cubicBezTo>
                    <a:pt x="7" y="16"/>
                    <a:pt x="7" y="16"/>
                    <a:pt x="7" y="16"/>
                  </a:cubicBezTo>
                  <a:cubicBezTo>
                    <a:pt x="7" y="15"/>
                    <a:pt x="7" y="15"/>
                    <a:pt x="7" y="15"/>
                  </a:cubicBezTo>
                  <a:cubicBezTo>
                    <a:pt x="7" y="14"/>
                    <a:pt x="7" y="14"/>
                    <a:pt x="7" y="14"/>
                  </a:cubicBezTo>
                  <a:cubicBezTo>
                    <a:pt x="7" y="13"/>
                    <a:pt x="7" y="13"/>
                    <a:pt x="7" y="13"/>
                  </a:cubicBezTo>
                  <a:cubicBezTo>
                    <a:pt x="7" y="13"/>
                    <a:pt x="7" y="13"/>
                    <a:pt x="7" y="13"/>
                  </a:cubicBezTo>
                  <a:cubicBezTo>
                    <a:pt x="7" y="13"/>
                    <a:pt x="7" y="13"/>
                    <a:pt x="7" y="13"/>
                  </a:cubicBezTo>
                  <a:cubicBezTo>
                    <a:pt x="7" y="14"/>
                    <a:pt x="6" y="14"/>
                    <a:pt x="6" y="14"/>
                  </a:cubicBezTo>
                  <a:cubicBezTo>
                    <a:pt x="4" y="14"/>
                    <a:pt x="3" y="12"/>
                    <a:pt x="3" y="9"/>
                  </a:cubicBezTo>
                  <a:cubicBezTo>
                    <a:pt x="3" y="8"/>
                    <a:pt x="3" y="6"/>
                    <a:pt x="4" y="4"/>
                  </a:cubicBezTo>
                  <a:cubicBezTo>
                    <a:pt x="4" y="3"/>
                    <a:pt x="4" y="3"/>
                    <a:pt x="4" y="3"/>
                  </a:cubicBezTo>
                  <a:cubicBezTo>
                    <a:pt x="4" y="2"/>
                    <a:pt x="3" y="1"/>
                    <a:pt x="2"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00">
              <a:extLst>
                <a:ext uri="{FF2B5EF4-FFF2-40B4-BE49-F238E27FC236}">
                  <a16:creationId xmlns:a16="http://schemas.microsoft.com/office/drawing/2014/main" id="{8BA8CE21-E201-46B0-99C9-9C7E5CB555F7}"/>
                </a:ext>
              </a:extLst>
            </p:cNvPr>
            <p:cNvSpPr>
              <a:spLocks/>
            </p:cNvSpPr>
            <p:nvPr userDrawn="1"/>
          </p:nvSpPr>
          <p:spPr bwMode="auto">
            <a:xfrm>
              <a:off x="355" y="258"/>
              <a:ext cx="2" cy="6"/>
            </a:xfrm>
            <a:custGeom>
              <a:avLst/>
              <a:gdLst>
                <a:gd name="T0" fmla="*/ 0 w 1"/>
                <a:gd name="T1" fmla="*/ 3 h 3"/>
                <a:gd name="T2" fmla="*/ 1 w 1"/>
                <a:gd name="T3" fmla="*/ 2 h 3"/>
                <a:gd name="T4" fmla="*/ 1 w 1"/>
                <a:gd name="T5" fmla="*/ 2 h 3"/>
                <a:gd name="T6" fmla="*/ 1 w 1"/>
                <a:gd name="T7" fmla="*/ 1 h 3"/>
                <a:gd name="T8" fmla="*/ 1 w 1"/>
                <a:gd name="T9" fmla="*/ 0 h 3"/>
                <a:gd name="T10" fmla="*/ 1 w 1"/>
                <a:gd name="T11" fmla="*/ 0 h 3"/>
                <a:gd name="T12" fmla="*/ 0 w 1"/>
                <a:gd name="T13" fmla="*/ 1 h 3"/>
                <a:gd name="T14" fmla="*/ 0 w 1"/>
                <a:gd name="T15" fmla="*/ 1 h 3"/>
                <a:gd name="T16" fmla="*/ 0 w 1"/>
                <a:gd name="T17" fmla="*/ 2 h 3"/>
                <a:gd name="T18" fmla="*/ 0 w 1"/>
                <a:gd name="T19" fmla="*/ 2 h 3"/>
                <a:gd name="T20" fmla="*/ 0 w 1"/>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3">
                  <a:moveTo>
                    <a:pt x="0" y="3"/>
                  </a:moveTo>
                  <a:cubicBezTo>
                    <a:pt x="1" y="2"/>
                    <a:pt x="1" y="2"/>
                    <a:pt x="1" y="2"/>
                  </a:cubicBezTo>
                  <a:cubicBezTo>
                    <a:pt x="1" y="2"/>
                    <a:pt x="1" y="2"/>
                    <a:pt x="1" y="2"/>
                  </a:cubicBezTo>
                  <a:cubicBezTo>
                    <a:pt x="1" y="2"/>
                    <a:pt x="1" y="1"/>
                    <a:pt x="1" y="1"/>
                  </a:cubicBezTo>
                  <a:cubicBezTo>
                    <a:pt x="1" y="1"/>
                    <a:pt x="1" y="1"/>
                    <a:pt x="1" y="0"/>
                  </a:cubicBezTo>
                  <a:cubicBezTo>
                    <a:pt x="1" y="0"/>
                    <a:pt x="1" y="0"/>
                    <a:pt x="1" y="0"/>
                  </a:cubicBezTo>
                  <a:cubicBezTo>
                    <a:pt x="1" y="0"/>
                    <a:pt x="0" y="0"/>
                    <a:pt x="0" y="1"/>
                  </a:cubicBezTo>
                  <a:cubicBezTo>
                    <a:pt x="0" y="1"/>
                    <a:pt x="0" y="1"/>
                    <a:pt x="0" y="1"/>
                  </a:cubicBezTo>
                  <a:cubicBezTo>
                    <a:pt x="0" y="2"/>
                    <a:pt x="0" y="2"/>
                    <a:pt x="0" y="2"/>
                  </a:cubicBezTo>
                  <a:cubicBezTo>
                    <a:pt x="0" y="2"/>
                    <a:pt x="0" y="2"/>
                    <a:pt x="0" y="2"/>
                  </a:cubicBezTo>
                  <a:lnTo>
                    <a:pt x="0" y="3"/>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01">
              <a:extLst>
                <a:ext uri="{FF2B5EF4-FFF2-40B4-BE49-F238E27FC236}">
                  <a16:creationId xmlns:a16="http://schemas.microsoft.com/office/drawing/2014/main" id="{197D64E6-699A-464A-9EDE-6B1F175D7C79}"/>
                </a:ext>
              </a:extLst>
            </p:cNvPr>
            <p:cNvSpPr>
              <a:spLocks/>
            </p:cNvSpPr>
            <p:nvPr userDrawn="1"/>
          </p:nvSpPr>
          <p:spPr bwMode="auto">
            <a:xfrm>
              <a:off x="349" y="291"/>
              <a:ext cx="8" cy="5"/>
            </a:xfrm>
            <a:custGeom>
              <a:avLst/>
              <a:gdLst>
                <a:gd name="T0" fmla="*/ 0 w 4"/>
                <a:gd name="T1" fmla="*/ 1 h 2"/>
                <a:gd name="T2" fmla="*/ 1 w 4"/>
                <a:gd name="T3" fmla="*/ 1 h 2"/>
                <a:gd name="T4" fmla="*/ 2 w 4"/>
                <a:gd name="T5" fmla="*/ 2 h 2"/>
                <a:gd name="T6" fmla="*/ 3 w 4"/>
                <a:gd name="T7" fmla="*/ 2 h 2"/>
                <a:gd name="T8" fmla="*/ 3 w 4"/>
                <a:gd name="T9" fmla="*/ 2 h 2"/>
                <a:gd name="T10" fmla="*/ 4 w 4"/>
                <a:gd name="T11" fmla="*/ 2 h 2"/>
                <a:gd name="T12" fmla="*/ 4 w 4"/>
                <a:gd name="T13" fmla="*/ 1 h 2"/>
                <a:gd name="T14" fmla="*/ 3 w 4"/>
                <a:gd name="T15" fmla="*/ 1 h 2"/>
                <a:gd name="T16" fmla="*/ 2 w 4"/>
                <a:gd name="T17" fmla="*/ 0 h 2"/>
                <a:gd name="T18" fmla="*/ 2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1" y="2"/>
                    <a:pt x="2" y="2"/>
                    <a:pt x="2" y="2"/>
                  </a:cubicBezTo>
                  <a:cubicBezTo>
                    <a:pt x="3" y="2"/>
                    <a:pt x="3" y="2"/>
                    <a:pt x="3" y="2"/>
                  </a:cubicBezTo>
                  <a:cubicBezTo>
                    <a:pt x="3" y="2"/>
                    <a:pt x="3" y="2"/>
                    <a:pt x="3" y="2"/>
                  </a:cubicBezTo>
                  <a:cubicBezTo>
                    <a:pt x="4" y="2"/>
                    <a:pt x="4" y="2"/>
                    <a:pt x="4" y="2"/>
                  </a:cubicBezTo>
                  <a:cubicBezTo>
                    <a:pt x="4" y="2"/>
                    <a:pt x="4" y="1"/>
                    <a:pt x="4" y="1"/>
                  </a:cubicBezTo>
                  <a:cubicBezTo>
                    <a:pt x="4" y="1"/>
                    <a:pt x="4" y="1"/>
                    <a:pt x="3" y="1"/>
                  </a:cubicBezTo>
                  <a:cubicBezTo>
                    <a:pt x="3" y="1"/>
                    <a:pt x="3" y="1"/>
                    <a:pt x="2"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02">
              <a:extLst>
                <a:ext uri="{FF2B5EF4-FFF2-40B4-BE49-F238E27FC236}">
                  <a16:creationId xmlns:a16="http://schemas.microsoft.com/office/drawing/2014/main" id="{FFDCB4DF-6892-45B7-8072-FDB5F6CACFDF}"/>
                </a:ext>
              </a:extLst>
            </p:cNvPr>
            <p:cNvSpPr>
              <a:spLocks/>
            </p:cNvSpPr>
            <p:nvPr userDrawn="1"/>
          </p:nvSpPr>
          <p:spPr bwMode="auto">
            <a:xfrm>
              <a:off x="359" y="308"/>
              <a:ext cx="6" cy="7"/>
            </a:xfrm>
            <a:custGeom>
              <a:avLst/>
              <a:gdLst>
                <a:gd name="T0" fmla="*/ 0 w 3"/>
                <a:gd name="T1" fmla="*/ 2 h 3"/>
                <a:gd name="T2" fmla="*/ 2 w 3"/>
                <a:gd name="T3" fmla="*/ 0 h 3"/>
                <a:gd name="T4" fmla="*/ 3 w 3"/>
                <a:gd name="T5" fmla="*/ 1 h 3"/>
                <a:gd name="T6" fmla="*/ 2 w 3"/>
                <a:gd name="T7" fmla="*/ 1 h 3"/>
                <a:gd name="T8" fmla="*/ 1 w 3"/>
                <a:gd name="T9" fmla="*/ 2 h 3"/>
                <a:gd name="T10" fmla="*/ 0 w 3"/>
                <a:gd name="T11" fmla="*/ 3 h 3"/>
                <a:gd name="T12" fmla="*/ 0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2"/>
                  </a:moveTo>
                  <a:cubicBezTo>
                    <a:pt x="0" y="1"/>
                    <a:pt x="1" y="0"/>
                    <a:pt x="2" y="0"/>
                  </a:cubicBezTo>
                  <a:cubicBezTo>
                    <a:pt x="3" y="0"/>
                    <a:pt x="3" y="0"/>
                    <a:pt x="3" y="1"/>
                  </a:cubicBezTo>
                  <a:cubicBezTo>
                    <a:pt x="3" y="1"/>
                    <a:pt x="3" y="1"/>
                    <a:pt x="2" y="1"/>
                  </a:cubicBezTo>
                  <a:cubicBezTo>
                    <a:pt x="2" y="1"/>
                    <a:pt x="2" y="2"/>
                    <a:pt x="1" y="2"/>
                  </a:cubicBezTo>
                  <a:cubicBezTo>
                    <a:pt x="1" y="2"/>
                    <a:pt x="0" y="2"/>
                    <a:pt x="0" y="3"/>
                  </a:cubicBezTo>
                  <a:lnTo>
                    <a:pt x="0" y="2"/>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03">
              <a:extLst>
                <a:ext uri="{FF2B5EF4-FFF2-40B4-BE49-F238E27FC236}">
                  <a16:creationId xmlns:a16="http://schemas.microsoft.com/office/drawing/2014/main" id="{7251C93A-FAD9-488A-A2E9-F4867EE027EB}"/>
                </a:ext>
              </a:extLst>
            </p:cNvPr>
            <p:cNvSpPr>
              <a:spLocks/>
            </p:cNvSpPr>
            <p:nvPr userDrawn="1"/>
          </p:nvSpPr>
          <p:spPr bwMode="auto">
            <a:xfrm>
              <a:off x="388" y="291"/>
              <a:ext cx="7" cy="5"/>
            </a:xfrm>
            <a:custGeom>
              <a:avLst/>
              <a:gdLst>
                <a:gd name="T0" fmla="*/ 0 w 3"/>
                <a:gd name="T1" fmla="*/ 2 h 2"/>
                <a:gd name="T2" fmla="*/ 1 w 3"/>
                <a:gd name="T3" fmla="*/ 2 h 2"/>
                <a:gd name="T4" fmla="*/ 1 w 3"/>
                <a:gd name="T5" fmla="*/ 2 h 2"/>
                <a:gd name="T6" fmla="*/ 2 w 3"/>
                <a:gd name="T7" fmla="*/ 1 h 2"/>
                <a:gd name="T8" fmla="*/ 2 w 3"/>
                <a:gd name="T9" fmla="*/ 1 h 2"/>
                <a:gd name="T10" fmla="*/ 3 w 3"/>
                <a:gd name="T11" fmla="*/ 0 h 2"/>
                <a:gd name="T12" fmla="*/ 2 w 3"/>
                <a:gd name="T13" fmla="*/ 0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0" y="2"/>
                    <a:pt x="0" y="2"/>
                    <a:pt x="1" y="2"/>
                  </a:cubicBezTo>
                  <a:cubicBezTo>
                    <a:pt x="1" y="2"/>
                    <a:pt x="1" y="2"/>
                    <a:pt x="1" y="2"/>
                  </a:cubicBezTo>
                  <a:cubicBezTo>
                    <a:pt x="1" y="2"/>
                    <a:pt x="2" y="2"/>
                    <a:pt x="2" y="1"/>
                  </a:cubicBezTo>
                  <a:cubicBezTo>
                    <a:pt x="2" y="1"/>
                    <a:pt x="2" y="1"/>
                    <a:pt x="2" y="1"/>
                  </a:cubicBezTo>
                  <a:cubicBezTo>
                    <a:pt x="3" y="1"/>
                    <a:pt x="3" y="1"/>
                    <a:pt x="3" y="0"/>
                  </a:cubicBezTo>
                  <a:cubicBezTo>
                    <a:pt x="3" y="0"/>
                    <a:pt x="3" y="0"/>
                    <a:pt x="2" y="0"/>
                  </a:cubicBezTo>
                  <a:cubicBezTo>
                    <a:pt x="1" y="0"/>
                    <a:pt x="0"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104">
              <a:extLst>
                <a:ext uri="{FF2B5EF4-FFF2-40B4-BE49-F238E27FC236}">
                  <a16:creationId xmlns:a16="http://schemas.microsoft.com/office/drawing/2014/main" id="{33772A02-2A49-4ECC-86F2-139131E0D095}"/>
                </a:ext>
              </a:extLst>
            </p:cNvPr>
            <p:cNvSpPr>
              <a:spLocks/>
            </p:cNvSpPr>
            <p:nvPr userDrawn="1"/>
          </p:nvSpPr>
          <p:spPr bwMode="auto">
            <a:xfrm>
              <a:off x="365" y="251"/>
              <a:ext cx="5" cy="7"/>
            </a:xfrm>
            <a:custGeom>
              <a:avLst/>
              <a:gdLst>
                <a:gd name="T0" fmla="*/ 0 w 2"/>
                <a:gd name="T1" fmla="*/ 0 h 3"/>
                <a:gd name="T2" fmla="*/ 1 w 2"/>
                <a:gd name="T3" fmla="*/ 0 h 3"/>
                <a:gd name="T4" fmla="*/ 2 w 2"/>
                <a:gd name="T5" fmla="*/ 1 h 3"/>
                <a:gd name="T6" fmla="*/ 2 w 2"/>
                <a:gd name="T7" fmla="*/ 1 h 3"/>
                <a:gd name="T8" fmla="*/ 2 w 2"/>
                <a:gd name="T9" fmla="*/ 2 h 3"/>
                <a:gd name="T10" fmla="*/ 2 w 2"/>
                <a:gd name="T11" fmla="*/ 2 h 3"/>
                <a:gd name="T12" fmla="*/ 2 w 2"/>
                <a:gd name="T13" fmla="*/ 3 h 3"/>
                <a:gd name="T14" fmla="*/ 1 w 2"/>
                <a:gd name="T15" fmla="*/ 2 h 3"/>
                <a:gd name="T16" fmla="*/ 0 w 2"/>
                <a:gd name="T17" fmla="*/ 0 h 3"/>
                <a:gd name="T18" fmla="*/ 0 w 2"/>
                <a:gd name="T19" fmla="*/ 0 h 3"/>
                <a:gd name="T20" fmla="*/ 0 w 2"/>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3">
                  <a:moveTo>
                    <a:pt x="0" y="0"/>
                  </a:moveTo>
                  <a:cubicBezTo>
                    <a:pt x="1" y="0"/>
                    <a:pt x="1" y="0"/>
                    <a:pt x="1" y="0"/>
                  </a:cubicBezTo>
                  <a:cubicBezTo>
                    <a:pt x="1" y="1"/>
                    <a:pt x="1" y="1"/>
                    <a:pt x="2" y="1"/>
                  </a:cubicBezTo>
                  <a:cubicBezTo>
                    <a:pt x="2" y="1"/>
                    <a:pt x="2" y="1"/>
                    <a:pt x="2" y="1"/>
                  </a:cubicBezTo>
                  <a:cubicBezTo>
                    <a:pt x="2" y="1"/>
                    <a:pt x="2" y="2"/>
                    <a:pt x="2" y="2"/>
                  </a:cubicBezTo>
                  <a:cubicBezTo>
                    <a:pt x="2" y="2"/>
                    <a:pt x="2" y="2"/>
                    <a:pt x="2" y="2"/>
                  </a:cubicBezTo>
                  <a:cubicBezTo>
                    <a:pt x="2" y="3"/>
                    <a:pt x="2" y="3"/>
                    <a:pt x="2" y="3"/>
                  </a:cubicBezTo>
                  <a:cubicBezTo>
                    <a:pt x="1" y="3"/>
                    <a:pt x="1" y="2"/>
                    <a:pt x="1" y="2"/>
                  </a:cubicBezTo>
                  <a:cubicBezTo>
                    <a:pt x="1" y="1"/>
                    <a:pt x="0" y="1"/>
                    <a:pt x="0" y="0"/>
                  </a:cubicBezTo>
                  <a:cubicBezTo>
                    <a:pt x="0" y="0"/>
                    <a:pt x="0" y="0"/>
                    <a:pt x="0" y="0"/>
                  </a:cubicBezTo>
                  <a:cubicBezTo>
                    <a:pt x="0" y="0"/>
                    <a:pt x="0" y="0"/>
                    <a:pt x="0"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105">
              <a:extLst>
                <a:ext uri="{FF2B5EF4-FFF2-40B4-BE49-F238E27FC236}">
                  <a16:creationId xmlns:a16="http://schemas.microsoft.com/office/drawing/2014/main" id="{FF7A79F0-0860-46B1-A897-50858140C5FD}"/>
                </a:ext>
              </a:extLst>
            </p:cNvPr>
            <p:cNvSpPr>
              <a:spLocks/>
            </p:cNvSpPr>
            <p:nvPr userDrawn="1"/>
          </p:nvSpPr>
          <p:spPr bwMode="auto">
            <a:xfrm>
              <a:off x="372" y="251"/>
              <a:ext cx="4" cy="7"/>
            </a:xfrm>
            <a:custGeom>
              <a:avLst/>
              <a:gdLst>
                <a:gd name="T0" fmla="*/ 2 w 2"/>
                <a:gd name="T1" fmla="*/ 1 h 3"/>
                <a:gd name="T2" fmla="*/ 1 w 2"/>
                <a:gd name="T3" fmla="*/ 2 h 3"/>
                <a:gd name="T4" fmla="*/ 1 w 2"/>
                <a:gd name="T5" fmla="*/ 3 h 3"/>
                <a:gd name="T6" fmla="*/ 1 w 2"/>
                <a:gd name="T7" fmla="*/ 3 h 3"/>
                <a:gd name="T8" fmla="*/ 1 w 2"/>
                <a:gd name="T9" fmla="*/ 3 h 3"/>
                <a:gd name="T10" fmla="*/ 0 w 2"/>
                <a:gd name="T11" fmla="*/ 3 h 3"/>
                <a:gd name="T12" fmla="*/ 0 w 2"/>
                <a:gd name="T13" fmla="*/ 2 h 3"/>
                <a:gd name="T14" fmla="*/ 0 w 2"/>
                <a:gd name="T15" fmla="*/ 1 h 3"/>
                <a:gd name="T16" fmla="*/ 0 w 2"/>
                <a:gd name="T17" fmla="*/ 1 h 3"/>
                <a:gd name="T18" fmla="*/ 1 w 2"/>
                <a:gd name="T19" fmla="*/ 1 h 3"/>
                <a:gd name="T20" fmla="*/ 1 w 2"/>
                <a:gd name="T21" fmla="*/ 1 h 3"/>
                <a:gd name="T22" fmla="*/ 2 w 2"/>
                <a:gd name="T23" fmla="*/ 0 h 3"/>
                <a:gd name="T24" fmla="*/ 2 w 2"/>
                <a:gd name="T25" fmla="*/ 0 h 3"/>
                <a:gd name="T26" fmla="*/ 2 w 2"/>
                <a:gd name="T27" fmla="*/ 0 h 3"/>
                <a:gd name="T28" fmla="*/ 2 w 2"/>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2" y="1"/>
                  </a:moveTo>
                  <a:cubicBezTo>
                    <a:pt x="1" y="2"/>
                    <a:pt x="1" y="2"/>
                    <a:pt x="1" y="2"/>
                  </a:cubicBezTo>
                  <a:cubicBezTo>
                    <a:pt x="1" y="2"/>
                    <a:pt x="1" y="3"/>
                    <a:pt x="1" y="3"/>
                  </a:cubicBezTo>
                  <a:cubicBezTo>
                    <a:pt x="1" y="3"/>
                    <a:pt x="1" y="3"/>
                    <a:pt x="1" y="3"/>
                  </a:cubicBezTo>
                  <a:cubicBezTo>
                    <a:pt x="1" y="3"/>
                    <a:pt x="1" y="3"/>
                    <a:pt x="1" y="3"/>
                  </a:cubicBezTo>
                  <a:cubicBezTo>
                    <a:pt x="0" y="3"/>
                    <a:pt x="0" y="3"/>
                    <a:pt x="0" y="3"/>
                  </a:cubicBezTo>
                  <a:cubicBezTo>
                    <a:pt x="0" y="2"/>
                    <a:pt x="0" y="2"/>
                    <a:pt x="0" y="2"/>
                  </a:cubicBezTo>
                  <a:cubicBezTo>
                    <a:pt x="0" y="1"/>
                    <a:pt x="0" y="1"/>
                    <a:pt x="0" y="1"/>
                  </a:cubicBezTo>
                  <a:cubicBezTo>
                    <a:pt x="0" y="1"/>
                    <a:pt x="0" y="1"/>
                    <a:pt x="0" y="1"/>
                  </a:cubicBezTo>
                  <a:cubicBezTo>
                    <a:pt x="0" y="1"/>
                    <a:pt x="0" y="1"/>
                    <a:pt x="1" y="1"/>
                  </a:cubicBezTo>
                  <a:cubicBezTo>
                    <a:pt x="1" y="1"/>
                    <a:pt x="1" y="1"/>
                    <a:pt x="1" y="1"/>
                  </a:cubicBezTo>
                  <a:cubicBezTo>
                    <a:pt x="2" y="0"/>
                    <a:pt x="2" y="0"/>
                    <a:pt x="2" y="0"/>
                  </a:cubicBezTo>
                  <a:cubicBezTo>
                    <a:pt x="2" y="0"/>
                    <a:pt x="2" y="0"/>
                    <a:pt x="2" y="0"/>
                  </a:cubicBezTo>
                  <a:cubicBezTo>
                    <a:pt x="2" y="0"/>
                    <a:pt x="2" y="0"/>
                    <a:pt x="2" y="0"/>
                  </a:cubicBezTo>
                  <a:cubicBezTo>
                    <a:pt x="2" y="1"/>
                    <a:pt x="2" y="1"/>
                    <a:pt x="2" y="1"/>
                  </a:cubicBez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106">
              <a:extLst>
                <a:ext uri="{FF2B5EF4-FFF2-40B4-BE49-F238E27FC236}">
                  <a16:creationId xmlns:a16="http://schemas.microsoft.com/office/drawing/2014/main" id="{2D6A6B62-B66D-47F5-9AB2-96874CC93E8E}"/>
                </a:ext>
              </a:extLst>
            </p:cNvPr>
            <p:cNvSpPr>
              <a:spLocks/>
            </p:cNvSpPr>
            <p:nvPr userDrawn="1"/>
          </p:nvSpPr>
          <p:spPr bwMode="auto">
            <a:xfrm>
              <a:off x="367" y="260"/>
              <a:ext cx="9" cy="6"/>
            </a:xfrm>
            <a:custGeom>
              <a:avLst/>
              <a:gdLst>
                <a:gd name="T0" fmla="*/ 1 w 4"/>
                <a:gd name="T1" fmla="*/ 0 h 3"/>
                <a:gd name="T2" fmla="*/ 1 w 4"/>
                <a:gd name="T3" fmla="*/ 0 h 3"/>
                <a:gd name="T4" fmla="*/ 2 w 4"/>
                <a:gd name="T5" fmla="*/ 0 h 3"/>
                <a:gd name="T6" fmla="*/ 2 w 4"/>
                <a:gd name="T7" fmla="*/ 0 h 3"/>
                <a:gd name="T8" fmla="*/ 3 w 4"/>
                <a:gd name="T9" fmla="*/ 0 h 3"/>
                <a:gd name="T10" fmla="*/ 3 w 4"/>
                <a:gd name="T11" fmla="*/ 0 h 3"/>
                <a:gd name="T12" fmla="*/ 4 w 4"/>
                <a:gd name="T13" fmla="*/ 0 h 3"/>
                <a:gd name="T14" fmla="*/ 3 w 4"/>
                <a:gd name="T15" fmla="*/ 2 h 3"/>
                <a:gd name="T16" fmla="*/ 2 w 4"/>
                <a:gd name="T17" fmla="*/ 3 h 3"/>
                <a:gd name="T18" fmla="*/ 2 w 4"/>
                <a:gd name="T19" fmla="*/ 3 h 3"/>
                <a:gd name="T20" fmla="*/ 0 w 4"/>
                <a:gd name="T21" fmla="*/ 2 h 3"/>
                <a:gd name="T22" fmla="*/ 0 w 4"/>
                <a:gd name="T23" fmla="*/ 0 h 3"/>
                <a:gd name="T24" fmla="*/ 0 w 4"/>
                <a:gd name="T25" fmla="*/ 0 h 3"/>
                <a:gd name="T26" fmla="*/ 1 w 4"/>
                <a:gd name="T2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3">
                  <a:moveTo>
                    <a:pt x="1" y="0"/>
                  </a:moveTo>
                  <a:cubicBezTo>
                    <a:pt x="1" y="0"/>
                    <a:pt x="1" y="0"/>
                    <a:pt x="1" y="0"/>
                  </a:cubicBezTo>
                  <a:cubicBezTo>
                    <a:pt x="1" y="0"/>
                    <a:pt x="1" y="0"/>
                    <a:pt x="2" y="0"/>
                  </a:cubicBezTo>
                  <a:cubicBezTo>
                    <a:pt x="2" y="0"/>
                    <a:pt x="2" y="0"/>
                    <a:pt x="2" y="0"/>
                  </a:cubicBezTo>
                  <a:cubicBezTo>
                    <a:pt x="3" y="0"/>
                    <a:pt x="3" y="0"/>
                    <a:pt x="3" y="0"/>
                  </a:cubicBezTo>
                  <a:cubicBezTo>
                    <a:pt x="3" y="0"/>
                    <a:pt x="3" y="0"/>
                    <a:pt x="3" y="0"/>
                  </a:cubicBezTo>
                  <a:cubicBezTo>
                    <a:pt x="3" y="0"/>
                    <a:pt x="4" y="0"/>
                    <a:pt x="4" y="0"/>
                  </a:cubicBezTo>
                  <a:cubicBezTo>
                    <a:pt x="4" y="1"/>
                    <a:pt x="3" y="1"/>
                    <a:pt x="3" y="2"/>
                  </a:cubicBezTo>
                  <a:cubicBezTo>
                    <a:pt x="2" y="3"/>
                    <a:pt x="2" y="3"/>
                    <a:pt x="2" y="3"/>
                  </a:cubicBezTo>
                  <a:cubicBezTo>
                    <a:pt x="2" y="3"/>
                    <a:pt x="2" y="3"/>
                    <a:pt x="2" y="3"/>
                  </a:cubicBezTo>
                  <a:cubicBezTo>
                    <a:pt x="1" y="3"/>
                    <a:pt x="1" y="3"/>
                    <a:pt x="0" y="2"/>
                  </a:cubicBezTo>
                  <a:cubicBezTo>
                    <a:pt x="0" y="1"/>
                    <a:pt x="0" y="1"/>
                    <a:pt x="0" y="0"/>
                  </a:cubicBezTo>
                  <a:cubicBezTo>
                    <a:pt x="0" y="0"/>
                    <a:pt x="0" y="0"/>
                    <a:pt x="0" y="0"/>
                  </a:cubicBezTo>
                  <a:cubicBezTo>
                    <a:pt x="0" y="0"/>
                    <a:pt x="0" y="0"/>
                    <a:pt x="1"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107">
              <a:extLst>
                <a:ext uri="{FF2B5EF4-FFF2-40B4-BE49-F238E27FC236}">
                  <a16:creationId xmlns:a16="http://schemas.microsoft.com/office/drawing/2014/main" id="{39F2AE8D-68C4-4A70-8C21-DAE27C08F3D3}"/>
                </a:ext>
              </a:extLst>
            </p:cNvPr>
            <p:cNvSpPr>
              <a:spLocks/>
            </p:cNvSpPr>
            <p:nvPr userDrawn="1"/>
          </p:nvSpPr>
          <p:spPr bwMode="auto">
            <a:xfrm>
              <a:off x="370" y="262"/>
              <a:ext cx="2" cy="4"/>
            </a:xfrm>
            <a:custGeom>
              <a:avLst/>
              <a:gdLst>
                <a:gd name="T0" fmla="*/ 0 w 1"/>
                <a:gd name="T1" fmla="*/ 0 h 2"/>
                <a:gd name="T2" fmla="*/ 0 w 1"/>
                <a:gd name="T3" fmla="*/ 1 h 2"/>
                <a:gd name="T4" fmla="*/ 1 w 1"/>
                <a:gd name="T5" fmla="*/ 2 h 2"/>
                <a:gd name="T6" fmla="*/ 1 w 1"/>
                <a:gd name="T7" fmla="*/ 1 h 2"/>
                <a:gd name="T8" fmla="*/ 1 w 1"/>
                <a:gd name="T9" fmla="*/ 0 h 2"/>
                <a:gd name="T10" fmla="*/ 1 w 1"/>
                <a:gd name="T11" fmla="*/ 0 h 2"/>
                <a:gd name="T12" fmla="*/ 1 w 1"/>
                <a:gd name="T13" fmla="*/ 0 h 2"/>
                <a:gd name="T14" fmla="*/ 0 w 1"/>
                <a:gd name="T15" fmla="*/ 0 h 2"/>
                <a:gd name="T16" fmla="*/ 0 w 1"/>
                <a:gd name="T17" fmla="*/ 0 h 2"/>
                <a:gd name="T18" fmla="*/ 0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0"/>
                  </a:moveTo>
                  <a:cubicBezTo>
                    <a:pt x="0" y="1"/>
                    <a:pt x="0" y="1"/>
                    <a:pt x="0" y="1"/>
                  </a:cubicBezTo>
                  <a:cubicBezTo>
                    <a:pt x="0" y="1"/>
                    <a:pt x="0" y="2"/>
                    <a:pt x="1" y="2"/>
                  </a:cubicBezTo>
                  <a:cubicBezTo>
                    <a:pt x="1" y="2"/>
                    <a:pt x="1" y="1"/>
                    <a:pt x="1" y="1"/>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108">
              <a:extLst>
                <a:ext uri="{FF2B5EF4-FFF2-40B4-BE49-F238E27FC236}">
                  <a16:creationId xmlns:a16="http://schemas.microsoft.com/office/drawing/2014/main" id="{48E7E4C6-4794-48ED-8EA0-35228E023C57}"/>
                </a:ext>
              </a:extLst>
            </p:cNvPr>
            <p:cNvSpPr>
              <a:spLocks/>
            </p:cNvSpPr>
            <p:nvPr userDrawn="1"/>
          </p:nvSpPr>
          <p:spPr bwMode="auto">
            <a:xfrm>
              <a:off x="288" y="190"/>
              <a:ext cx="52" cy="55"/>
            </a:xfrm>
            <a:custGeom>
              <a:avLst/>
              <a:gdLst>
                <a:gd name="T0" fmla="*/ 0 w 25"/>
                <a:gd name="T1" fmla="*/ 19 h 26"/>
                <a:gd name="T2" fmla="*/ 4 w 25"/>
                <a:gd name="T3" fmla="*/ 19 h 26"/>
                <a:gd name="T4" fmla="*/ 4 w 25"/>
                <a:gd name="T5" fmla="*/ 26 h 26"/>
                <a:gd name="T6" fmla="*/ 8 w 25"/>
                <a:gd name="T7" fmla="*/ 26 h 26"/>
                <a:gd name="T8" fmla="*/ 8 w 25"/>
                <a:gd name="T9" fmla="*/ 19 h 26"/>
                <a:gd name="T10" fmla="*/ 18 w 25"/>
                <a:gd name="T11" fmla="*/ 19 h 26"/>
                <a:gd name="T12" fmla="*/ 18 w 25"/>
                <a:gd name="T13" fmla="*/ 26 h 26"/>
                <a:gd name="T14" fmla="*/ 22 w 25"/>
                <a:gd name="T15" fmla="*/ 26 h 26"/>
                <a:gd name="T16" fmla="*/ 22 w 25"/>
                <a:gd name="T17" fmla="*/ 19 h 26"/>
                <a:gd name="T18" fmla="*/ 25 w 25"/>
                <a:gd name="T19" fmla="*/ 19 h 26"/>
                <a:gd name="T20" fmla="*/ 25 w 25"/>
                <a:gd name="T21" fmla="*/ 1 h 26"/>
                <a:gd name="T22" fmla="*/ 21 w 25"/>
                <a:gd name="T23" fmla="*/ 1 h 26"/>
                <a:gd name="T24" fmla="*/ 21 w 25"/>
                <a:gd name="T25" fmla="*/ 1 h 26"/>
                <a:gd name="T26" fmla="*/ 19 w 25"/>
                <a:gd name="T27" fmla="*/ 0 h 26"/>
                <a:gd name="T28" fmla="*/ 17 w 25"/>
                <a:gd name="T29" fmla="*/ 1 h 26"/>
                <a:gd name="T30" fmla="*/ 15 w 25"/>
                <a:gd name="T31" fmla="*/ 1 h 26"/>
                <a:gd name="T32" fmla="*/ 13 w 25"/>
                <a:gd name="T33" fmla="*/ 0 h 26"/>
                <a:gd name="T34" fmla="*/ 11 w 25"/>
                <a:gd name="T35" fmla="*/ 1 h 26"/>
                <a:gd name="T36" fmla="*/ 8 w 25"/>
                <a:gd name="T37" fmla="*/ 1 h 26"/>
                <a:gd name="T38" fmla="*/ 6 w 25"/>
                <a:gd name="T39" fmla="*/ 0 h 26"/>
                <a:gd name="T40" fmla="*/ 4 w 25"/>
                <a:gd name="T41" fmla="*/ 1 h 26"/>
                <a:gd name="T42" fmla="*/ 0 w 25"/>
                <a:gd name="T43" fmla="*/ 1 h 26"/>
                <a:gd name="T44" fmla="*/ 0 w 25"/>
                <a:gd name="T45" fmla="*/ 1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 h="26">
                  <a:moveTo>
                    <a:pt x="0" y="19"/>
                  </a:moveTo>
                  <a:cubicBezTo>
                    <a:pt x="4" y="19"/>
                    <a:pt x="4" y="19"/>
                    <a:pt x="4" y="19"/>
                  </a:cubicBezTo>
                  <a:cubicBezTo>
                    <a:pt x="4" y="26"/>
                    <a:pt x="4" y="26"/>
                    <a:pt x="4" y="26"/>
                  </a:cubicBezTo>
                  <a:cubicBezTo>
                    <a:pt x="8" y="26"/>
                    <a:pt x="8" y="26"/>
                    <a:pt x="8" y="26"/>
                  </a:cubicBezTo>
                  <a:cubicBezTo>
                    <a:pt x="8" y="19"/>
                    <a:pt x="8" y="19"/>
                    <a:pt x="8" y="19"/>
                  </a:cubicBezTo>
                  <a:cubicBezTo>
                    <a:pt x="18" y="19"/>
                    <a:pt x="18" y="19"/>
                    <a:pt x="18" y="19"/>
                  </a:cubicBezTo>
                  <a:cubicBezTo>
                    <a:pt x="18" y="26"/>
                    <a:pt x="18" y="26"/>
                    <a:pt x="18" y="26"/>
                  </a:cubicBezTo>
                  <a:cubicBezTo>
                    <a:pt x="22" y="26"/>
                    <a:pt x="22" y="26"/>
                    <a:pt x="22" y="26"/>
                  </a:cubicBezTo>
                  <a:cubicBezTo>
                    <a:pt x="22" y="19"/>
                    <a:pt x="22" y="19"/>
                    <a:pt x="22" y="19"/>
                  </a:cubicBezTo>
                  <a:cubicBezTo>
                    <a:pt x="25" y="19"/>
                    <a:pt x="25" y="19"/>
                    <a:pt x="25" y="19"/>
                  </a:cubicBezTo>
                  <a:cubicBezTo>
                    <a:pt x="25" y="1"/>
                    <a:pt x="25" y="1"/>
                    <a:pt x="25" y="1"/>
                  </a:cubicBezTo>
                  <a:cubicBezTo>
                    <a:pt x="21" y="1"/>
                    <a:pt x="21" y="1"/>
                    <a:pt x="21" y="1"/>
                  </a:cubicBezTo>
                  <a:cubicBezTo>
                    <a:pt x="21" y="1"/>
                    <a:pt x="21" y="1"/>
                    <a:pt x="21" y="1"/>
                  </a:cubicBezTo>
                  <a:cubicBezTo>
                    <a:pt x="21" y="0"/>
                    <a:pt x="20" y="0"/>
                    <a:pt x="19" y="0"/>
                  </a:cubicBezTo>
                  <a:cubicBezTo>
                    <a:pt x="18" y="0"/>
                    <a:pt x="18" y="0"/>
                    <a:pt x="17" y="1"/>
                  </a:cubicBezTo>
                  <a:cubicBezTo>
                    <a:pt x="15" y="1"/>
                    <a:pt x="15" y="1"/>
                    <a:pt x="15" y="1"/>
                  </a:cubicBezTo>
                  <a:cubicBezTo>
                    <a:pt x="14" y="1"/>
                    <a:pt x="14" y="0"/>
                    <a:pt x="13" y="0"/>
                  </a:cubicBezTo>
                  <a:cubicBezTo>
                    <a:pt x="12" y="0"/>
                    <a:pt x="11" y="0"/>
                    <a:pt x="11" y="1"/>
                  </a:cubicBezTo>
                  <a:cubicBezTo>
                    <a:pt x="8" y="1"/>
                    <a:pt x="8" y="1"/>
                    <a:pt x="8" y="1"/>
                  </a:cubicBezTo>
                  <a:cubicBezTo>
                    <a:pt x="7" y="0"/>
                    <a:pt x="7" y="0"/>
                    <a:pt x="6" y="0"/>
                  </a:cubicBezTo>
                  <a:cubicBezTo>
                    <a:pt x="5" y="0"/>
                    <a:pt x="4" y="0"/>
                    <a:pt x="4" y="1"/>
                  </a:cubicBezTo>
                  <a:cubicBezTo>
                    <a:pt x="0" y="1"/>
                    <a:pt x="0" y="1"/>
                    <a:pt x="0" y="1"/>
                  </a:cubicBezTo>
                  <a:lnTo>
                    <a:pt x="0" y="19"/>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Rectangle 109">
              <a:extLst>
                <a:ext uri="{FF2B5EF4-FFF2-40B4-BE49-F238E27FC236}">
                  <a16:creationId xmlns:a16="http://schemas.microsoft.com/office/drawing/2014/main" id="{E117E800-EF00-4DE7-BDD7-1C402B12777D}"/>
                </a:ext>
              </a:extLst>
            </p:cNvPr>
            <p:cNvSpPr>
              <a:spLocks noChangeArrowheads="1"/>
            </p:cNvSpPr>
            <p:nvPr userDrawn="1"/>
          </p:nvSpPr>
          <p:spPr bwMode="auto">
            <a:xfrm>
              <a:off x="292" y="196"/>
              <a:ext cx="46" cy="32"/>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Oval 110">
              <a:extLst>
                <a:ext uri="{FF2B5EF4-FFF2-40B4-BE49-F238E27FC236}">
                  <a16:creationId xmlns:a16="http://schemas.microsoft.com/office/drawing/2014/main" id="{1F840D84-1A0B-4E17-8D4E-B014AF71AC91}"/>
                </a:ext>
              </a:extLst>
            </p:cNvPr>
            <p:cNvSpPr>
              <a:spLocks noChangeArrowheads="1"/>
            </p:cNvSpPr>
            <p:nvPr userDrawn="1"/>
          </p:nvSpPr>
          <p:spPr bwMode="auto">
            <a:xfrm>
              <a:off x="295" y="203"/>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111">
              <a:extLst>
                <a:ext uri="{FF2B5EF4-FFF2-40B4-BE49-F238E27FC236}">
                  <a16:creationId xmlns:a16="http://schemas.microsoft.com/office/drawing/2014/main" id="{21199E70-F3C8-4E20-A327-28B137A4C4DC}"/>
                </a:ext>
              </a:extLst>
            </p:cNvPr>
            <p:cNvSpPr>
              <a:spLocks noEditPoints="1"/>
            </p:cNvSpPr>
            <p:nvPr userDrawn="1"/>
          </p:nvSpPr>
          <p:spPr bwMode="auto">
            <a:xfrm>
              <a:off x="295" y="203"/>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0" y="2"/>
                    <a:pt x="0" y="2"/>
                    <a:pt x="0" y="1"/>
                  </a:cubicBezTo>
                  <a:cubicBezTo>
                    <a:pt x="0" y="1"/>
                    <a:pt x="0"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Oval 112">
              <a:extLst>
                <a:ext uri="{FF2B5EF4-FFF2-40B4-BE49-F238E27FC236}">
                  <a16:creationId xmlns:a16="http://schemas.microsoft.com/office/drawing/2014/main" id="{AFF22259-C8E5-4341-9A13-DFA2740614CA}"/>
                </a:ext>
              </a:extLst>
            </p:cNvPr>
            <p:cNvSpPr>
              <a:spLocks noChangeArrowheads="1"/>
            </p:cNvSpPr>
            <p:nvPr userDrawn="1"/>
          </p:nvSpPr>
          <p:spPr bwMode="auto">
            <a:xfrm>
              <a:off x="330" y="203"/>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113">
              <a:extLst>
                <a:ext uri="{FF2B5EF4-FFF2-40B4-BE49-F238E27FC236}">
                  <a16:creationId xmlns:a16="http://schemas.microsoft.com/office/drawing/2014/main" id="{1D62884A-AEE2-4824-831E-AD85D54354EE}"/>
                </a:ext>
              </a:extLst>
            </p:cNvPr>
            <p:cNvSpPr>
              <a:spLocks noEditPoints="1"/>
            </p:cNvSpPr>
            <p:nvPr userDrawn="1"/>
          </p:nvSpPr>
          <p:spPr bwMode="auto">
            <a:xfrm>
              <a:off x="330" y="203"/>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1" y="2"/>
                    <a:pt x="0" y="2"/>
                    <a:pt x="0" y="1"/>
                  </a:cubicBezTo>
                  <a:cubicBezTo>
                    <a:pt x="0" y="1"/>
                    <a:pt x="1"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Oval 114">
              <a:extLst>
                <a:ext uri="{FF2B5EF4-FFF2-40B4-BE49-F238E27FC236}">
                  <a16:creationId xmlns:a16="http://schemas.microsoft.com/office/drawing/2014/main" id="{DC44585C-841F-42C5-8759-5397ED7C768D}"/>
                </a:ext>
              </a:extLst>
            </p:cNvPr>
            <p:cNvSpPr>
              <a:spLocks noChangeArrowheads="1"/>
            </p:cNvSpPr>
            <p:nvPr userDrawn="1"/>
          </p:nvSpPr>
          <p:spPr bwMode="auto">
            <a:xfrm>
              <a:off x="295" y="220"/>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115">
              <a:extLst>
                <a:ext uri="{FF2B5EF4-FFF2-40B4-BE49-F238E27FC236}">
                  <a16:creationId xmlns:a16="http://schemas.microsoft.com/office/drawing/2014/main" id="{DA9F6A29-D5EE-40D8-BDBD-D26575CBD191}"/>
                </a:ext>
              </a:extLst>
            </p:cNvPr>
            <p:cNvSpPr>
              <a:spLocks noEditPoints="1"/>
            </p:cNvSpPr>
            <p:nvPr userDrawn="1"/>
          </p:nvSpPr>
          <p:spPr bwMode="auto">
            <a:xfrm>
              <a:off x="295" y="220"/>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0" y="2"/>
                    <a:pt x="0" y="2"/>
                    <a:pt x="0" y="1"/>
                  </a:cubicBezTo>
                  <a:cubicBezTo>
                    <a:pt x="0" y="1"/>
                    <a:pt x="0"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Oval 116">
              <a:extLst>
                <a:ext uri="{FF2B5EF4-FFF2-40B4-BE49-F238E27FC236}">
                  <a16:creationId xmlns:a16="http://schemas.microsoft.com/office/drawing/2014/main" id="{E078CAFA-9162-4CE2-97CF-F02001D1D9C6}"/>
                </a:ext>
              </a:extLst>
            </p:cNvPr>
            <p:cNvSpPr>
              <a:spLocks noChangeArrowheads="1"/>
            </p:cNvSpPr>
            <p:nvPr userDrawn="1"/>
          </p:nvSpPr>
          <p:spPr bwMode="auto">
            <a:xfrm>
              <a:off x="330" y="220"/>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117">
              <a:extLst>
                <a:ext uri="{FF2B5EF4-FFF2-40B4-BE49-F238E27FC236}">
                  <a16:creationId xmlns:a16="http://schemas.microsoft.com/office/drawing/2014/main" id="{A1E49A4B-8DE2-4D2C-A4D5-C43BC965D4F3}"/>
                </a:ext>
              </a:extLst>
            </p:cNvPr>
            <p:cNvSpPr>
              <a:spLocks noEditPoints="1"/>
            </p:cNvSpPr>
            <p:nvPr userDrawn="1"/>
          </p:nvSpPr>
          <p:spPr bwMode="auto">
            <a:xfrm>
              <a:off x="330" y="220"/>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1" y="2"/>
                    <a:pt x="0" y="2"/>
                    <a:pt x="0" y="1"/>
                  </a:cubicBezTo>
                  <a:cubicBezTo>
                    <a:pt x="0" y="1"/>
                    <a:pt x="1"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118">
              <a:extLst>
                <a:ext uri="{FF2B5EF4-FFF2-40B4-BE49-F238E27FC236}">
                  <a16:creationId xmlns:a16="http://schemas.microsoft.com/office/drawing/2014/main" id="{4C71EFB4-CC84-4B97-9F9A-AFD282367C86}"/>
                </a:ext>
              </a:extLst>
            </p:cNvPr>
            <p:cNvSpPr>
              <a:spLocks/>
            </p:cNvSpPr>
            <p:nvPr userDrawn="1"/>
          </p:nvSpPr>
          <p:spPr bwMode="auto">
            <a:xfrm>
              <a:off x="303" y="209"/>
              <a:ext cx="23" cy="11"/>
            </a:xfrm>
            <a:custGeom>
              <a:avLst/>
              <a:gdLst>
                <a:gd name="T0" fmla="*/ 0 w 11"/>
                <a:gd name="T1" fmla="*/ 2 h 5"/>
                <a:gd name="T2" fmla="*/ 6 w 11"/>
                <a:gd name="T3" fmla="*/ 5 h 5"/>
                <a:gd name="T4" fmla="*/ 11 w 11"/>
                <a:gd name="T5" fmla="*/ 2 h 5"/>
                <a:gd name="T6" fmla="*/ 6 w 11"/>
                <a:gd name="T7" fmla="*/ 0 h 5"/>
                <a:gd name="T8" fmla="*/ 0 w 11"/>
                <a:gd name="T9" fmla="*/ 2 h 5"/>
              </a:gdLst>
              <a:ahLst/>
              <a:cxnLst>
                <a:cxn ang="0">
                  <a:pos x="T0" y="T1"/>
                </a:cxn>
                <a:cxn ang="0">
                  <a:pos x="T2" y="T3"/>
                </a:cxn>
                <a:cxn ang="0">
                  <a:pos x="T4" y="T5"/>
                </a:cxn>
                <a:cxn ang="0">
                  <a:pos x="T6" y="T7"/>
                </a:cxn>
                <a:cxn ang="0">
                  <a:pos x="T8" y="T9"/>
                </a:cxn>
              </a:cxnLst>
              <a:rect l="0" t="0" r="r" b="b"/>
              <a:pathLst>
                <a:path w="11" h="5">
                  <a:moveTo>
                    <a:pt x="0" y="2"/>
                  </a:moveTo>
                  <a:cubicBezTo>
                    <a:pt x="2" y="4"/>
                    <a:pt x="4" y="5"/>
                    <a:pt x="6" y="5"/>
                  </a:cubicBezTo>
                  <a:cubicBezTo>
                    <a:pt x="8" y="5"/>
                    <a:pt x="9" y="4"/>
                    <a:pt x="11" y="2"/>
                  </a:cubicBezTo>
                  <a:cubicBezTo>
                    <a:pt x="9" y="0"/>
                    <a:pt x="8" y="0"/>
                    <a:pt x="6" y="0"/>
                  </a:cubicBezTo>
                  <a:cubicBezTo>
                    <a:pt x="4" y="0"/>
                    <a:pt x="2"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119">
              <a:extLst>
                <a:ext uri="{FF2B5EF4-FFF2-40B4-BE49-F238E27FC236}">
                  <a16:creationId xmlns:a16="http://schemas.microsoft.com/office/drawing/2014/main" id="{4BE570BD-5AD2-4210-B91F-5940506C31CB}"/>
                </a:ext>
              </a:extLst>
            </p:cNvPr>
            <p:cNvSpPr>
              <a:spLocks/>
            </p:cNvSpPr>
            <p:nvPr userDrawn="1"/>
          </p:nvSpPr>
          <p:spPr bwMode="auto">
            <a:xfrm>
              <a:off x="305" y="211"/>
              <a:ext cx="19" cy="7"/>
            </a:xfrm>
            <a:custGeom>
              <a:avLst/>
              <a:gdLst>
                <a:gd name="T0" fmla="*/ 0 w 9"/>
                <a:gd name="T1" fmla="*/ 1 h 3"/>
                <a:gd name="T2" fmla="*/ 5 w 9"/>
                <a:gd name="T3" fmla="*/ 0 h 3"/>
                <a:gd name="T4" fmla="*/ 9 w 9"/>
                <a:gd name="T5" fmla="*/ 1 h 3"/>
                <a:gd name="T6" fmla="*/ 5 w 9"/>
                <a:gd name="T7" fmla="*/ 3 h 3"/>
                <a:gd name="T8" fmla="*/ 0 w 9"/>
                <a:gd name="T9" fmla="*/ 1 h 3"/>
              </a:gdLst>
              <a:ahLst/>
              <a:cxnLst>
                <a:cxn ang="0">
                  <a:pos x="T0" y="T1"/>
                </a:cxn>
                <a:cxn ang="0">
                  <a:pos x="T2" y="T3"/>
                </a:cxn>
                <a:cxn ang="0">
                  <a:pos x="T4" y="T5"/>
                </a:cxn>
                <a:cxn ang="0">
                  <a:pos x="T6" y="T7"/>
                </a:cxn>
                <a:cxn ang="0">
                  <a:pos x="T8" y="T9"/>
                </a:cxn>
              </a:cxnLst>
              <a:rect l="0" t="0" r="r" b="b"/>
              <a:pathLst>
                <a:path w="9" h="3">
                  <a:moveTo>
                    <a:pt x="0" y="1"/>
                  </a:moveTo>
                  <a:cubicBezTo>
                    <a:pt x="2" y="0"/>
                    <a:pt x="3" y="0"/>
                    <a:pt x="5" y="0"/>
                  </a:cubicBezTo>
                  <a:cubicBezTo>
                    <a:pt x="6" y="0"/>
                    <a:pt x="7" y="0"/>
                    <a:pt x="9" y="1"/>
                  </a:cubicBezTo>
                  <a:cubicBezTo>
                    <a:pt x="7" y="2"/>
                    <a:pt x="6" y="3"/>
                    <a:pt x="5" y="3"/>
                  </a:cubicBezTo>
                  <a:cubicBezTo>
                    <a:pt x="3" y="3"/>
                    <a:pt x="2" y="2"/>
                    <a:pt x="0" y="1"/>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120">
              <a:extLst>
                <a:ext uri="{FF2B5EF4-FFF2-40B4-BE49-F238E27FC236}">
                  <a16:creationId xmlns:a16="http://schemas.microsoft.com/office/drawing/2014/main" id="{9756F422-3A56-425F-A947-0DF575CE516E}"/>
                </a:ext>
              </a:extLst>
            </p:cNvPr>
            <p:cNvSpPr>
              <a:spLocks/>
            </p:cNvSpPr>
            <p:nvPr userDrawn="1"/>
          </p:nvSpPr>
          <p:spPr bwMode="auto">
            <a:xfrm>
              <a:off x="309" y="211"/>
              <a:ext cx="11" cy="4"/>
            </a:xfrm>
            <a:custGeom>
              <a:avLst/>
              <a:gdLst>
                <a:gd name="T0" fmla="*/ 0 w 5"/>
                <a:gd name="T1" fmla="*/ 1 h 2"/>
                <a:gd name="T2" fmla="*/ 3 w 5"/>
                <a:gd name="T3" fmla="*/ 2 h 2"/>
                <a:gd name="T4" fmla="*/ 5 w 5"/>
                <a:gd name="T5" fmla="*/ 1 h 2"/>
                <a:gd name="T6" fmla="*/ 3 w 5"/>
                <a:gd name="T7" fmla="*/ 0 h 2"/>
                <a:gd name="T8" fmla="*/ 0 w 5"/>
                <a:gd name="T9" fmla="*/ 1 h 2"/>
              </a:gdLst>
              <a:ahLst/>
              <a:cxnLst>
                <a:cxn ang="0">
                  <a:pos x="T0" y="T1"/>
                </a:cxn>
                <a:cxn ang="0">
                  <a:pos x="T2" y="T3"/>
                </a:cxn>
                <a:cxn ang="0">
                  <a:pos x="T4" y="T5"/>
                </a:cxn>
                <a:cxn ang="0">
                  <a:pos x="T6" y="T7"/>
                </a:cxn>
                <a:cxn ang="0">
                  <a:pos x="T8" y="T9"/>
                </a:cxn>
              </a:cxnLst>
              <a:rect l="0" t="0" r="r" b="b"/>
              <a:pathLst>
                <a:path w="5" h="2">
                  <a:moveTo>
                    <a:pt x="0" y="1"/>
                  </a:moveTo>
                  <a:cubicBezTo>
                    <a:pt x="1" y="1"/>
                    <a:pt x="2" y="2"/>
                    <a:pt x="3" y="2"/>
                  </a:cubicBezTo>
                  <a:cubicBezTo>
                    <a:pt x="3" y="2"/>
                    <a:pt x="4" y="1"/>
                    <a:pt x="5" y="1"/>
                  </a:cubicBezTo>
                  <a:cubicBezTo>
                    <a:pt x="4" y="0"/>
                    <a:pt x="3" y="0"/>
                    <a:pt x="3" y="0"/>
                  </a:cubicBezTo>
                  <a:cubicBezTo>
                    <a:pt x="2"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Rectangle 121">
              <a:extLst>
                <a:ext uri="{FF2B5EF4-FFF2-40B4-BE49-F238E27FC236}">
                  <a16:creationId xmlns:a16="http://schemas.microsoft.com/office/drawing/2014/main" id="{7CEFCD09-E4D5-4344-B10B-D4BF8FF693B1}"/>
                </a:ext>
              </a:extLst>
            </p:cNvPr>
            <p:cNvSpPr>
              <a:spLocks noChangeArrowheads="1"/>
            </p:cNvSpPr>
            <p:nvPr userDrawn="1"/>
          </p:nvSpPr>
          <p:spPr bwMode="auto">
            <a:xfrm>
              <a:off x="292" y="196"/>
              <a:ext cx="46" cy="2"/>
            </a:xfrm>
            <a:prstGeom prst="rect">
              <a:avLst/>
            </a:prstGeom>
            <a:solidFill>
              <a:srgbClr val="13110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122">
              <a:extLst>
                <a:ext uri="{FF2B5EF4-FFF2-40B4-BE49-F238E27FC236}">
                  <a16:creationId xmlns:a16="http://schemas.microsoft.com/office/drawing/2014/main" id="{10BED231-D616-442D-85EF-D3486A2DBD0E}"/>
                </a:ext>
              </a:extLst>
            </p:cNvPr>
            <p:cNvSpPr>
              <a:spLocks noEditPoints="1"/>
            </p:cNvSpPr>
            <p:nvPr userDrawn="1"/>
          </p:nvSpPr>
          <p:spPr bwMode="auto">
            <a:xfrm>
              <a:off x="292" y="196"/>
              <a:ext cx="46" cy="2"/>
            </a:xfrm>
            <a:custGeom>
              <a:avLst/>
              <a:gdLst>
                <a:gd name="T0" fmla="*/ 0 w 46"/>
                <a:gd name="T1" fmla="*/ 2 h 2"/>
                <a:gd name="T2" fmla="*/ 46 w 46"/>
                <a:gd name="T3" fmla="*/ 2 h 2"/>
                <a:gd name="T4" fmla="*/ 46 w 46"/>
                <a:gd name="T5" fmla="*/ 2 h 2"/>
                <a:gd name="T6" fmla="*/ 0 w 46"/>
                <a:gd name="T7" fmla="*/ 2 h 2"/>
                <a:gd name="T8" fmla="*/ 0 w 46"/>
                <a:gd name="T9" fmla="*/ 2 h 2"/>
                <a:gd name="T10" fmla="*/ 0 w 46"/>
                <a:gd name="T11" fmla="*/ 2 h 2"/>
                <a:gd name="T12" fmla="*/ 46 w 46"/>
                <a:gd name="T13" fmla="*/ 2 h 2"/>
                <a:gd name="T14" fmla="*/ 46 w 46"/>
                <a:gd name="T15" fmla="*/ 0 h 2"/>
                <a:gd name="T16" fmla="*/ 0 w 46"/>
                <a:gd name="T17" fmla="*/ 0 h 2"/>
                <a:gd name="T18" fmla="*/ 0 w 46"/>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2">
                  <a:moveTo>
                    <a:pt x="0" y="2"/>
                  </a:moveTo>
                  <a:lnTo>
                    <a:pt x="46" y="2"/>
                  </a:lnTo>
                  <a:lnTo>
                    <a:pt x="46" y="2"/>
                  </a:lnTo>
                  <a:lnTo>
                    <a:pt x="0" y="2"/>
                  </a:lnTo>
                  <a:lnTo>
                    <a:pt x="0" y="2"/>
                  </a:lnTo>
                  <a:close/>
                  <a:moveTo>
                    <a:pt x="0" y="2"/>
                  </a:moveTo>
                  <a:lnTo>
                    <a:pt x="46" y="2"/>
                  </a:lnTo>
                  <a:lnTo>
                    <a:pt x="46" y="0"/>
                  </a:lnTo>
                  <a:lnTo>
                    <a:pt x="0"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123">
              <a:extLst>
                <a:ext uri="{FF2B5EF4-FFF2-40B4-BE49-F238E27FC236}">
                  <a16:creationId xmlns:a16="http://schemas.microsoft.com/office/drawing/2014/main" id="{CD1D0748-CADD-485F-A3F7-FB3485431214}"/>
                </a:ext>
              </a:extLst>
            </p:cNvPr>
            <p:cNvSpPr>
              <a:spLocks/>
            </p:cNvSpPr>
            <p:nvPr userDrawn="1"/>
          </p:nvSpPr>
          <p:spPr bwMode="auto">
            <a:xfrm>
              <a:off x="299" y="192"/>
              <a:ext cx="4" cy="11"/>
            </a:xfrm>
            <a:custGeom>
              <a:avLst/>
              <a:gdLst>
                <a:gd name="T0" fmla="*/ 0 w 2"/>
                <a:gd name="T1" fmla="*/ 2 h 5"/>
                <a:gd name="T2" fmla="*/ 0 w 2"/>
                <a:gd name="T3" fmla="*/ 3 h 5"/>
                <a:gd name="T4" fmla="*/ 0 w 2"/>
                <a:gd name="T5" fmla="*/ 4 h 5"/>
                <a:gd name="T6" fmla="*/ 1 w 2"/>
                <a:gd name="T7" fmla="*/ 5 h 5"/>
                <a:gd name="T8" fmla="*/ 2 w 2"/>
                <a:gd name="T9" fmla="*/ 4 h 5"/>
                <a:gd name="T10" fmla="*/ 2 w 2"/>
                <a:gd name="T11" fmla="*/ 3 h 5"/>
                <a:gd name="T12" fmla="*/ 2 w 2"/>
                <a:gd name="T13" fmla="*/ 2 h 5"/>
                <a:gd name="T14" fmla="*/ 1 w 2"/>
                <a:gd name="T15" fmla="*/ 0 h 5"/>
                <a:gd name="T16" fmla="*/ 1 w 2"/>
                <a:gd name="T17" fmla="*/ 0 h 5"/>
                <a:gd name="T18" fmla="*/ 0 w 2"/>
                <a:gd name="T19" fmla="*/ 0 h 5"/>
                <a:gd name="T20" fmla="*/ 0 w 2"/>
                <a:gd name="T21" fmla="*/ 1 h 5"/>
                <a:gd name="T22" fmla="*/ 0 w 2"/>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5">
                  <a:moveTo>
                    <a:pt x="0" y="2"/>
                  </a:moveTo>
                  <a:cubicBezTo>
                    <a:pt x="0" y="3"/>
                    <a:pt x="0" y="3"/>
                    <a:pt x="0" y="3"/>
                  </a:cubicBezTo>
                  <a:cubicBezTo>
                    <a:pt x="0" y="4"/>
                    <a:pt x="0" y="4"/>
                    <a:pt x="0" y="4"/>
                  </a:cubicBezTo>
                  <a:cubicBezTo>
                    <a:pt x="0" y="4"/>
                    <a:pt x="0" y="5"/>
                    <a:pt x="1" y="5"/>
                  </a:cubicBezTo>
                  <a:cubicBezTo>
                    <a:pt x="2" y="5"/>
                    <a:pt x="2" y="4"/>
                    <a:pt x="2" y="4"/>
                  </a:cubicBezTo>
                  <a:cubicBezTo>
                    <a:pt x="2" y="3"/>
                    <a:pt x="2" y="3"/>
                    <a:pt x="2" y="3"/>
                  </a:cubicBezTo>
                  <a:cubicBezTo>
                    <a:pt x="2" y="2"/>
                    <a:pt x="2" y="2"/>
                    <a:pt x="2" y="2"/>
                  </a:cubicBezTo>
                  <a:cubicBezTo>
                    <a:pt x="2" y="1"/>
                    <a:pt x="2" y="0"/>
                    <a:pt x="1" y="0"/>
                  </a:cubicBezTo>
                  <a:cubicBezTo>
                    <a:pt x="1" y="0"/>
                    <a:pt x="1" y="0"/>
                    <a:pt x="1" y="0"/>
                  </a:cubicBezTo>
                  <a:cubicBezTo>
                    <a:pt x="0" y="0"/>
                    <a:pt x="0" y="0"/>
                    <a:pt x="0" y="0"/>
                  </a:cubicBezTo>
                  <a:cubicBezTo>
                    <a:pt x="0" y="1"/>
                    <a:pt x="0" y="1"/>
                    <a:pt x="0" y="1"/>
                  </a:cubicBezTo>
                  <a:cubicBezTo>
                    <a:pt x="0" y="1"/>
                    <a:pt x="0" y="1"/>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124">
              <a:extLst>
                <a:ext uri="{FF2B5EF4-FFF2-40B4-BE49-F238E27FC236}">
                  <a16:creationId xmlns:a16="http://schemas.microsoft.com/office/drawing/2014/main" id="{0B8717C2-14CE-4995-9722-6748EFC682EC}"/>
                </a:ext>
              </a:extLst>
            </p:cNvPr>
            <p:cNvSpPr>
              <a:spLocks/>
            </p:cNvSpPr>
            <p:nvPr userDrawn="1"/>
          </p:nvSpPr>
          <p:spPr bwMode="auto">
            <a:xfrm>
              <a:off x="313" y="192"/>
              <a:ext cx="4" cy="11"/>
            </a:xfrm>
            <a:custGeom>
              <a:avLst/>
              <a:gdLst>
                <a:gd name="T0" fmla="*/ 0 w 2"/>
                <a:gd name="T1" fmla="*/ 3 h 5"/>
                <a:gd name="T2" fmla="*/ 0 w 2"/>
                <a:gd name="T3" fmla="*/ 4 h 5"/>
                <a:gd name="T4" fmla="*/ 1 w 2"/>
                <a:gd name="T5" fmla="*/ 5 h 5"/>
                <a:gd name="T6" fmla="*/ 2 w 2"/>
                <a:gd name="T7" fmla="*/ 4 h 5"/>
                <a:gd name="T8" fmla="*/ 2 w 2"/>
                <a:gd name="T9" fmla="*/ 3 h 5"/>
                <a:gd name="T10" fmla="*/ 2 w 2"/>
                <a:gd name="T11" fmla="*/ 2 h 5"/>
                <a:gd name="T12" fmla="*/ 1 w 2"/>
                <a:gd name="T13" fmla="*/ 0 h 5"/>
                <a:gd name="T14" fmla="*/ 0 w 2"/>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0" y="3"/>
                  </a:moveTo>
                  <a:cubicBezTo>
                    <a:pt x="0" y="4"/>
                    <a:pt x="0" y="4"/>
                    <a:pt x="0" y="4"/>
                  </a:cubicBezTo>
                  <a:cubicBezTo>
                    <a:pt x="0" y="4"/>
                    <a:pt x="0" y="5"/>
                    <a:pt x="1" y="5"/>
                  </a:cubicBezTo>
                  <a:cubicBezTo>
                    <a:pt x="1" y="5"/>
                    <a:pt x="2" y="4"/>
                    <a:pt x="2" y="4"/>
                  </a:cubicBezTo>
                  <a:cubicBezTo>
                    <a:pt x="2" y="3"/>
                    <a:pt x="2" y="3"/>
                    <a:pt x="2" y="3"/>
                  </a:cubicBezTo>
                  <a:cubicBezTo>
                    <a:pt x="2" y="2"/>
                    <a:pt x="2" y="2"/>
                    <a:pt x="2" y="2"/>
                  </a:cubicBezTo>
                  <a:cubicBezTo>
                    <a:pt x="2" y="1"/>
                    <a:pt x="1" y="0"/>
                    <a:pt x="1" y="0"/>
                  </a:cubicBezTo>
                  <a:cubicBezTo>
                    <a:pt x="0" y="0"/>
                    <a:pt x="0"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125">
              <a:extLst>
                <a:ext uri="{FF2B5EF4-FFF2-40B4-BE49-F238E27FC236}">
                  <a16:creationId xmlns:a16="http://schemas.microsoft.com/office/drawing/2014/main" id="{EF5A9EE1-151F-4BD7-AE0B-9496987B45BC}"/>
                </a:ext>
              </a:extLst>
            </p:cNvPr>
            <p:cNvSpPr>
              <a:spLocks/>
            </p:cNvSpPr>
            <p:nvPr userDrawn="1"/>
          </p:nvSpPr>
          <p:spPr bwMode="auto">
            <a:xfrm>
              <a:off x="326" y="192"/>
              <a:ext cx="4" cy="11"/>
            </a:xfrm>
            <a:custGeom>
              <a:avLst/>
              <a:gdLst>
                <a:gd name="T0" fmla="*/ 0 w 2"/>
                <a:gd name="T1" fmla="*/ 2 h 5"/>
                <a:gd name="T2" fmla="*/ 0 w 2"/>
                <a:gd name="T3" fmla="*/ 3 h 5"/>
                <a:gd name="T4" fmla="*/ 0 w 2"/>
                <a:gd name="T5" fmla="*/ 4 h 5"/>
                <a:gd name="T6" fmla="*/ 1 w 2"/>
                <a:gd name="T7" fmla="*/ 5 h 5"/>
                <a:gd name="T8" fmla="*/ 2 w 2"/>
                <a:gd name="T9" fmla="*/ 4 h 5"/>
                <a:gd name="T10" fmla="*/ 2 w 2"/>
                <a:gd name="T11" fmla="*/ 3 h 5"/>
                <a:gd name="T12" fmla="*/ 2 w 2"/>
                <a:gd name="T13" fmla="*/ 2 h 5"/>
                <a:gd name="T14" fmla="*/ 1 w 2"/>
                <a:gd name="T15" fmla="*/ 0 h 5"/>
                <a:gd name="T16" fmla="*/ 1 w 2"/>
                <a:gd name="T17" fmla="*/ 0 h 5"/>
                <a:gd name="T18" fmla="*/ 1 w 2"/>
                <a:gd name="T19" fmla="*/ 0 h 5"/>
                <a:gd name="T20" fmla="*/ 0 w 2"/>
                <a:gd name="T21" fmla="*/ 1 h 5"/>
                <a:gd name="T22" fmla="*/ 0 w 2"/>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5">
                  <a:moveTo>
                    <a:pt x="0" y="2"/>
                  </a:moveTo>
                  <a:cubicBezTo>
                    <a:pt x="0" y="3"/>
                    <a:pt x="0" y="3"/>
                    <a:pt x="0" y="3"/>
                  </a:cubicBezTo>
                  <a:cubicBezTo>
                    <a:pt x="0" y="4"/>
                    <a:pt x="0" y="4"/>
                    <a:pt x="0" y="4"/>
                  </a:cubicBezTo>
                  <a:cubicBezTo>
                    <a:pt x="0" y="4"/>
                    <a:pt x="1" y="5"/>
                    <a:pt x="1" y="5"/>
                  </a:cubicBezTo>
                  <a:cubicBezTo>
                    <a:pt x="2" y="5"/>
                    <a:pt x="2" y="4"/>
                    <a:pt x="2" y="4"/>
                  </a:cubicBezTo>
                  <a:cubicBezTo>
                    <a:pt x="2" y="3"/>
                    <a:pt x="2" y="3"/>
                    <a:pt x="2" y="3"/>
                  </a:cubicBezTo>
                  <a:cubicBezTo>
                    <a:pt x="2" y="2"/>
                    <a:pt x="2" y="2"/>
                    <a:pt x="2" y="2"/>
                  </a:cubicBezTo>
                  <a:cubicBezTo>
                    <a:pt x="2" y="1"/>
                    <a:pt x="2" y="0"/>
                    <a:pt x="1" y="0"/>
                  </a:cubicBezTo>
                  <a:cubicBezTo>
                    <a:pt x="1" y="0"/>
                    <a:pt x="1" y="0"/>
                    <a:pt x="1" y="0"/>
                  </a:cubicBezTo>
                  <a:cubicBezTo>
                    <a:pt x="1" y="0"/>
                    <a:pt x="1" y="0"/>
                    <a:pt x="1" y="0"/>
                  </a:cubicBezTo>
                  <a:cubicBezTo>
                    <a:pt x="1" y="1"/>
                    <a:pt x="0" y="1"/>
                    <a:pt x="0" y="1"/>
                  </a:cubicBezTo>
                  <a:cubicBezTo>
                    <a:pt x="0" y="1"/>
                    <a:pt x="0" y="1"/>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Rectangle 126">
              <a:extLst>
                <a:ext uri="{FF2B5EF4-FFF2-40B4-BE49-F238E27FC236}">
                  <a16:creationId xmlns:a16="http://schemas.microsoft.com/office/drawing/2014/main" id="{84A86AC1-5639-40DA-95CE-FA395866CD9F}"/>
                </a:ext>
              </a:extLst>
            </p:cNvPr>
            <p:cNvSpPr>
              <a:spLocks noChangeArrowheads="1"/>
            </p:cNvSpPr>
            <p:nvPr userDrawn="1"/>
          </p:nvSpPr>
          <p:spPr bwMode="auto">
            <a:xfrm>
              <a:off x="297" y="234"/>
              <a:ext cx="6" cy="5"/>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Rectangle 127">
              <a:extLst>
                <a:ext uri="{FF2B5EF4-FFF2-40B4-BE49-F238E27FC236}">
                  <a16:creationId xmlns:a16="http://schemas.microsoft.com/office/drawing/2014/main" id="{A9C4B3E4-3155-4C1F-B9B6-72DC358629C8}"/>
                </a:ext>
              </a:extLst>
            </p:cNvPr>
            <p:cNvSpPr>
              <a:spLocks noChangeArrowheads="1"/>
            </p:cNvSpPr>
            <p:nvPr userDrawn="1"/>
          </p:nvSpPr>
          <p:spPr bwMode="auto">
            <a:xfrm>
              <a:off x="297" y="241"/>
              <a:ext cx="6" cy="2"/>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Rectangle 128">
              <a:extLst>
                <a:ext uri="{FF2B5EF4-FFF2-40B4-BE49-F238E27FC236}">
                  <a16:creationId xmlns:a16="http://schemas.microsoft.com/office/drawing/2014/main" id="{12970D0F-44F3-401E-95D2-E99F4F09F215}"/>
                </a:ext>
              </a:extLst>
            </p:cNvPr>
            <p:cNvSpPr>
              <a:spLocks noChangeArrowheads="1"/>
            </p:cNvSpPr>
            <p:nvPr userDrawn="1"/>
          </p:nvSpPr>
          <p:spPr bwMode="auto">
            <a:xfrm>
              <a:off x="326" y="234"/>
              <a:ext cx="4" cy="5"/>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Rectangle 129">
              <a:extLst>
                <a:ext uri="{FF2B5EF4-FFF2-40B4-BE49-F238E27FC236}">
                  <a16:creationId xmlns:a16="http://schemas.microsoft.com/office/drawing/2014/main" id="{D3B8C858-BD17-4CD9-ABDD-0306479B5606}"/>
                </a:ext>
              </a:extLst>
            </p:cNvPr>
            <p:cNvSpPr>
              <a:spLocks noChangeArrowheads="1"/>
            </p:cNvSpPr>
            <p:nvPr userDrawn="1"/>
          </p:nvSpPr>
          <p:spPr bwMode="auto">
            <a:xfrm>
              <a:off x="326" y="241"/>
              <a:ext cx="4" cy="2"/>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023988182"/>
      </p:ext>
    </p:extLst>
  </p:cSld>
  <p:clrMap bg1="lt1" tx1="dk1" bg2="lt2" tx2="dk2" accent1="accent1" accent2="accent2" accent3="accent3" accent4="accent4" accent5="accent5" accent6="accent6" hlink="hlink" folHlink="folHlink"/>
  <p:sldLayoutIdLst>
    <p:sldLayoutId id="2147483719" r:id="rId1"/>
    <p:sldLayoutId id="2147483720" r:id="rId2"/>
  </p:sldLayoutIdLst>
  <p:hf sldNum="0" hdr="0" dt="0"/>
  <p:txStyles>
    <p:titleStyle>
      <a:lvl1pPr algn="l" defTabSz="914400" rtl="0" eaLnBrk="1" latinLnBrk="0" hangingPunct="1">
        <a:lnSpc>
          <a:spcPct val="90000"/>
        </a:lnSpc>
        <a:spcBef>
          <a:spcPct val="0"/>
        </a:spcBef>
        <a:spcAft>
          <a:spcPts val="600"/>
        </a:spcAft>
        <a:buNone/>
        <a:defRPr sz="3000" b="1"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684">
          <p15:clr>
            <a:srgbClr val="F26B43"/>
          </p15:clr>
        </p15:guide>
        <p15:guide id="2" pos="135">
          <p15:clr>
            <a:srgbClr val="F26B43"/>
          </p15:clr>
        </p15:guide>
        <p15:guide id="3" orient="horz" pos="993">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431D72-9204-4172-9926-43DAE937D9F1}"/>
              </a:ext>
            </a:extLst>
          </p:cNvPr>
          <p:cNvSpPr>
            <a:spLocks noGrp="1"/>
          </p:cNvSpPr>
          <p:nvPr>
            <p:ph type="title"/>
          </p:nvPr>
        </p:nvSpPr>
        <p:spPr>
          <a:xfrm>
            <a:off x="216218" y="1089501"/>
            <a:ext cx="11747182" cy="1157994"/>
          </a:xfrm>
          <a:prstGeom prst="rect">
            <a:avLst/>
          </a:prstGeom>
        </p:spPr>
        <p:txBody>
          <a:bodyPr vert="horz" lIns="91440" tIns="45720" rIns="91440" bIns="45720" rtlCol="0" anchor="t">
            <a:no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84B6D5BA-A683-48E5-B5B3-9955B4A1AEC0}"/>
              </a:ext>
            </a:extLst>
          </p:cNvPr>
          <p:cNvSpPr>
            <a:spLocks noGrp="1"/>
          </p:cNvSpPr>
          <p:nvPr>
            <p:ph type="body" idx="1"/>
          </p:nvPr>
        </p:nvSpPr>
        <p:spPr>
          <a:xfrm>
            <a:off x="216218" y="2675729"/>
            <a:ext cx="11747182" cy="3801271"/>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5839CF70-8687-41F4-A016-68F378509776}"/>
              </a:ext>
            </a:extLst>
          </p:cNvPr>
          <p:cNvSpPr>
            <a:spLocks noGrp="1"/>
          </p:cNvSpPr>
          <p:nvPr>
            <p:ph type="dt" sz="half" idx="2"/>
          </p:nvPr>
        </p:nvSpPr>
        <p:spPr>
          <a:xfrm>
            <a:off x="9210675" y="6484937"/>
            <a:ext cx="2743200" cy="365125"/>
          </a:xfrm>
          <a:prstGeom prst="rect">
            <a:avLst/>
          </a:prstGeom>
        </p:spPr>
        <p:txBody>
          <a:bodyPr vert="horz" lIns="91440" tIns="45720" rIns="91440" bIns="45720" rtlCol="0" anchor="b">
            <a:noAutofit/>
          </a:bodyPr>
          <a:lstStyle>
            <a:lvl1pPr algn="r">
              <a:defRPr sz="1000">
                <a:solidFill>
                  <a:schemeClr val="tx1"/>
                </a:solidFill>
              </a:defRPr>
            </a:lvl1pPr>
          </a:lstStyle>
          <a:p>
            <a:endParaRPr lang="en-GB" dirty="0"/>
          </a:p>
        </p:txBody>
      </p:sp>
      <p:sp>
        <p:nvSpPr>
          <p:cNvPr id="5" name="Footer Placeholder 4">
            <a:extLst>
              <a:ext uri="{FF2B5EF4-FFF2-40B4-BE49-F238E27FC236}">
                <a16:creationId xmlns:a16="http://schemas.microsoft.com/office/drawing/2014/main" id="{8C75FDEB-DFC1-4DB8-BE5F-BEC3D9273C48}"/>
              </a:ext>
            </a:extLst>
          </p:cNvPr>
          <p:cNvSpPr>
            <a:spLocks noGrp="1"/>
          </p:cNvSpPr>
          <p:nvPr>
            <p:ph type="ftr" sz="quarter" idx="3"/>
          </p:nvPr>
        </p:nvSpPr>
        <p:spPr>
          <a:xfrm>
            <a:off x="214312" y="6484937"/>
            <a:ext cx="6167437" cy="365125"/>
          </a:xfrm>
          <a:prstGeom prst="rect">
            <a:avLst/>
          </a:prstGeom>
        </p:spPr>
        <p:txBody>
          <a:bodyPr vert="horz" lIns="91440" tIns="45720" rIns="91440" bIns="45720" rtlCol="0" anchor="b">
            <a:noAutofit/>
          </a:bodyPr>
          <a:lstStyle>
            <a:lvl1pPr algn="l">
              <a:defRPr sz="1000">
                <a:solidFill>
                  <a:schemeClr val="tx1"/>
                </a:solidFill>
              </a:defRPr>
            </a:lvl1pPr>
          </a:lstStyle>
          <a:p>
            <a:endParaRPr lang="en-GB" dirty="0"/>
          </a:p>
        </p:txBody>
      </p:sp>
      <p:sp>
        <p:nvSpPr>
          <p:cNvPr id="17" name="Rectangle 16">
            <a:extLst>
              <a:ext uri="{FF2B5EF4-FFF2-40B4-BE49-F238E27FC236}">
                <a16:creationId xmlns:a16="http://schemas.microsoft.com/office/drawing/2014/main" id="{31268000-7ADB-4398-AAFF-DC240E515540}"/>
              </a:ext>
            </a:extLst>
          </p:cNvPr>
          <p:cNvSpPr/>
          <p:nvPr userDrawn="1"/>
        </p:nvSpPr>
        <p:spPr>
          <a:xfrm>
            <a:off x="0" y="0"/>
            <a:ext cx="121920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grpSp>
        <p:nvGrpSpPr>
          <p:cNvPr id="22" name="Group 4">
            <a:extLst>
              <a:ext uri="{FF2B5EF4-FFF2-40B4-BE49-F238E27FC236}">
                <a16:creationId xmlns:a16="http://schemas.microsoft.com/office/drawing/2014/main" id="{1DD86458-1638-4E31-93B8-4CB7ACC11877}"/>
              </a:ext>
            </a:extLst>
          </p:cNvPr>
          <p:cNvGrpSpPr>
            <a:grpSpLocks noChangeAspect="1"/>
          </p:cNvGrpSpPr>
          <p:nvPr userDrawn="1"/>
        </p:nvGrpSpPr>
        <p:grpSpPr bwMode="auto">
          <a:xfrm>
            <a:off x="316705" y="146050"/>
            <a:ext cx="2271502" cy="394494"/>
            <a:chOff x="203" y="97"/>
            <a:chExt cx="1618" cy="281"/>
          </a:xfrm>
        </p:grpSpPr>
        <p:sp>
          <p:nvSpPr>
            <p:cNvPr id="24" name="Freeform 5">
              <a:extLst>
                <a:ext uri="{FF2B5EF4-FFF2-40B4-BE49-F238E27FC236}">
                  <a16:creationId xmlns:a16="http://schemas.microsoft.com/office/drawing/2014/main" id="{E14D73E0-497D-4DF4-BF11-CC1B2FA7E5F1}"/>
                </a:ext>
              </a:extLst>
            </p:cNvPr>
            <p:cNvSpPr>
              <a:spLocks noEditPoints="1"/>
            </p:cNvSpPr>
            <p:nvPr userDrawn="1"/>
          </p:nvSpPr>
          <p:spPr bwMode="auto">
            <a:xfrm>
              <a:off x="1132" y="105"/>
              <a:ext cx="89" cy="98"/>
            </a:xfrm>
            <a:custGeom>
              <a:avLst/>
              <a:gdLst>
                <a:gd name="T0" fmla="*/ 16 w 43"/>
                <a:gd name="T1" fmla="*/ 27 h 46"/>
                <a:gd name="T2" fmla="*/ 19 w 43"/>
                <a:gd name="T3" fmla="*/ 18 h 46"/>
                <a:gd name="T4" fmla="*/ 21 w 43"/>
                <a:gd name="T5" fmla="*/ 11 h 46"/>
                <a:gd name="T6" fmla="*/ 21 w 43"/>
                <a:gd name="T7" fmla="*/ 11 h 46"/>
                <a:gd name="T8" fmla="*/ 24 w 43"/>
                <a:gd name="T9" fmla="*/ 18 h 46"/>
                <a:gd name="T10" fmla="*/ 27 w 43"/>
                <a:gd name="T11" fmla="*/ 27 h 46"/>
                <a:gd name="T12" fmla="*/ 16 w 43"/>
                <a:gd name="T13" fmla="*/ 27 h 46"/>
                <a:gd name="T14" fmla="*/ 25 w 43"/>
                <a:gd name="T15" fmla="*/ 0 h 46"/>
                <a:gd name="T16" fmla="*/ 18 w 43"/>
                <a:gd name="T17" fmla="*/ 0 h 46"/>
                <a:gd name="T18" fmla="*/ 0 w 43"/>
                <a:gd name="T19" fmla="*/ 46 h 46"/>
                <a:gd name="T20" fmla="*/ 9 w 43"/>
                <a:gd name="T21" fmla="*/ 46 h 46"/>
                <a:gd name="T22" fmla="*/ 13 w 43"/>
                <a:gd name="T23" fmla="*/ 34 h 46"/>
                <a:gd name="T24" fmla="*/ 30 w 43"/>
                <a:gd name="T25" fmla="*/ 34 h 46"/>
                <a:gd name="T26" fmla="*/ 34 w 43"/>
                <a:gd name="T27" fmla="*/ 46 h 46"/>
                <a:gd name="T28" fmla="*/ 43 w 43"/>
                <a:gd name="T29" fmla="*/ 46 h 46"/>
                <a:gd name="T30" fmla="*/ 25 w 43"/>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46">
                  <a:moveTo>
                    <a:pt x="16" y="27"/>
                  </a:moveTo>
                  <a:cubicBezTo>
                    <a:pt x="19" y="18"/>
                    <a:pt x="19" y="18"/>
                    <a:pt x="19" y="18"/>
                  </a:cubicBezTo>
                  <a:cubicBezTo>
                    <a:pt x="20" y="15"/>
                    <a:pt x="21" y="13"/>
                    <a:pt x="21" y="11"/>
                  </a:cubicBezTo>
                  <a:cubicBezTo>
                    <a:pt x="21" y="11"/>
                    <a:pt x="21" y="11"/>
                    <a:pt x="21" y="11"/>
                  </a:cubicBezTo>
                  <a:cubicBezTo>
                    <a:pt x="22" y="13"/>
                    <a:pt x="23" y="15"/>
                    <a:pt x="24" y="18"/>
                  </a:cubicBezTo>
                  <a:cubicBezTo>
                    <a:pt x="27" y="27"/>
                    <a:pt x="27" y="27"/>
                    <a:pt x="27" y="27"/>
                  </a:cubicBezTo>
                  <a:lnTo>
                    <a:pt x="16" y="27"/>
                  </a:lnTo>
                  <a:close/>
                  <a:moveTo>
                    <a:pt x="25" y="0"/>
                  </a:moveTo>
                  <a:cubicBezTo>
                    <a:pt x="18" y="0"/>
                    <a:pt x="18" y="0"/>
                    <a:pt x="18" y="0"/>
                  </a:cubicBezTo>
                  <a:cubicBezTo>
                    <a:pt x="0" y="46"/>
                    <a:pt x="0" y="46"/>
                    <a:pt x="0" y="46"/>
                  </a:cubicBezTo>
                  <a:cubicBezTo>
                    <a:pt x="9" y="46"/>
                    <a:pt x="9" y="46"/>
                    <a:pt x="9" y="46"/>
                  </a:cubicBezTo>
                  <a:cubicBezTo>
                    <a:pt x="13" y="34"/>
                    <a:pt x="13" y="34"/>
                    <a:pt x="13" y="34"/>
                  </a:cubicBezTo>
                  <a:cubicBezTo>
                    <a:pt x="30" y="34"/>
                    <a:pt x="30" y="34"/>
                    <a:pt x="30" y="34"/>
                  </a:cubicBezTo>
                  <a:cubicBezTo>
                    <a:pt x="34" y="46"/>
                    <a:pt x="34" y="46"/>
                    <a:pt x="34" y="46"/>
                  </a:cubicBezTo>
                  <a:cubicBezTo>
                    <a:pt x="43" y="46"/>
                    <a:pt x="43" y="46"/>
                    <a:pt x="43" y="46"/>
                  </a:cubicBezTo>
                  <a:lnTo>
                    <a:pt x="25"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6">
              <a:extLst>
                <a:ext uri="{FF2B5EF4-FFF2-40B4-BE49-F238E27FC236}">
                  <a16:creationId xmlns:a16="http://schemas.microsoft.com/office/drawing/2014/main" id="{233E06AA-EBCC-45B8-8E92-6B1BEFC07F79}"/>
                </a:ext>
              </a:extLst>
            </p:cNvPr>
            <p:cNvSpPr>
              <a:spLocks noEditPoints="1"/>
            </p:cNvSpPr>
            <p:nvPr userDrawn="1"/>
          </p:nvSpPr>
          <p:spPr bwMode="auto">
            <a:xfrm>
              <a:off x="1336" y="131"/>
              <a:ext cx="60" cy="72"/>
            </a:xfrm>
            <a:custGeom>
              <a:avLst/>
              <a:gdLst>
                <a:gd name="T0" fmla="*/ 8 w 29"/>
                <a:gd name="T1" fmla="*/ 14 h 34"/>
                <a:gd name="T2" fmla="*/ 14 w 29"/>
                <a:gd name="T3" fmla="*/ 6 h 34"/>
                <a:gd name="T4" fmla="*/ 20 w 29"/>
                <a:gd name="T5" fmla="*/ 14 h 34"/>
                <a:gd name="T6" fmla="*/ 8 w 29"/>
                <a:gd name="T7" fmla="*/ 14 h 34"/>
                <a:gd name="T8" fmla="*/ 14 w 29"/>
                <a:gd name="T9" fmla="*/ 0 h 34"/>
                <a:gd name="T10" fmla="*/ 0 w 29"/>
                <a:gd name="T11" fmla="*/ 17 h 34"/>
                <a:gd name="T12" fmla="*/ 16 w 29"/>
                <a:gd name="T13" fmla="*/ 34 h 34"/>
                <a:gd name="T14" fmla="*/ 28 w 29"/>
                <a:gd name="T15" fmla="*/ 31 h 34"/>
                <a:gd name="T16" fmla="*/ 25 w 29"/>
                <a:gd name="T17" fmla="*/ 26 h 34"/>
                <a:gd name="T18" fmla="*/ 17 w 29"/>
                <a:gd name="T19" fmla="*/ 28 h 34"/>
                <a:gd name="T20" fmla="*/ 8 w 29"/>
                <a:gd name="T21" fmla="*/ 20 h 34"/>
                <a:gd name="T22" fmla="*/ 29 w 29"/>
                <a:gd name="T23" fmla="*/ 20 h 34"/>
                <a:gd name="T24" fmla="*/ 29 w 29"/>
                <a:gd name="T25" fmla="*/ 18 h 34"/>
                <a:gd name="T26" fmla="*/ 14 w 29"/>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4">
                  <a:moveTo>
                    <a:pt x="8" y="14"/>
                  </a:moveTo>
                  <a:cubicBezTo>
                    <a:pt x="8" y="10"/>
                    <a:pt x="10" y="6"/>
                    <a:pt x="14" y="6"/>
                  </a:cubicBezTo>
                  <a:cubicBezTo>
                    <a:pt x="19" y="6"/>
                    <a:pt x="20" y="10"/>
                    <a:pt x="20" y="14"/>
                  </a:cubicBezTo>
                  <a:lnTo>
                    <a:pt x="8" y="14"/>
                  </a:lnTo>
                  <a:close/>
                  <a:moveTo>
                    <a:pt x="14" y="0"/>
                  </a:moveTo>
                  <a:cubicBezTo>
                    <a:pt x="5" y="0"/>
                    <a:pt x="0" y="8"/>
                    <a:pt x="0" y="17"/>
                  </a:cubicBezTo>
                  <a:cubicBezTo>
                    <a:pt x="0" y="26"/>
                    <a:pt x="4" y="34"/>
                    <a:pt x="16" y="34"/>
                  </a:cubicBezTo>
                  <a:cubicBezTo>
                    <a:pt x="20" y="34"/>
                    <a:pt x="24" y="33"/>
                    <a:pt x="28" y="31"/>
                  </a:cubicBezTo>
                  <a:cubicBezTo>
                    <a:pt x="25" y="26"/>
                    <a:pt x="25" y="26"/>
                    <a:pt x="25" y="26"/>
                  </a:cubicBezTo>
                  <a:cubicBezTo>
                    <a:pt x="23" y="27"/>
                    <a:pt x="20" y="28"/>
                    <a:pt x="17" y="28"/>
                  </a:cubicBezTo>
                  <a:cubicBezTo>
                    <a:pt x="12" y="28"/>
                    <a:pt x="8" y="25"/>
                    <a:pt x="8" y="20"/>
                  </a:cubicBezTo>
                  <a:cubicBezTo>
                    <a:pt x="29" y="20"/>
                    <a:pt x="29" y="20"/>
                    <a:pt x="29" y="20"/>
                  </a:cubicBezTo>
                  <a:cubicBezTo>
                    <a:pt x="29" y="18"/>
                    <a:pt x="29" y="18"/>
                    <a:pt x="29" y="18"/>
                  </a:cubicBezTo>
                  <a:cubicBezTo>
                    <a:pt x="29" y="7"/>
                    <a:pt x="23" y="0"/>
                    <a:pt x="1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7">
              <a:extLst>
                <a:ext uri="{FF2B5EF4-FFF2-40B4-BE49-F238E27FC236}">
                  <a16:creationId xmlns:a16="http://schemas.microsoft.com/office/drawing/2014/main" id="{58CDF65A-B74D-4964-AEE1-EEAEBB095E4B}"/>
                </a:ext>
              </a:extLst>
            </p:cNvPr>
            <p:cNvSpPr>
              <a:spLocks noEditPoints="1"/>
            </p:cNvSpPr>
            <p:nvPr userDrawn="1"/>
          </p:nvSpPr>
          <p:spPr bwMode="auto">
            <a:xfrm>
              <a:off x="1631" y="131"/>
              <a:ext cx="61" cy="72"/>
            </a:xfrm>
            <a:custGeom>
              <a:avLst/>
              <a:gdLst>
                <a:gd name="T0" fmla="*/ 8 w 29"/>
                <a:gd name="T1" fmla="*/ 14 h 34"/>
                <a:gd name="T2" fmla="*/ 15 w 29"/>
                <a:gd name="T3" fmla="*/ 6 h 34"/>
                <a:gd name="T4" fmla="*/ 21 w 29"/>
                <a:gd name="T5" fmla="*/ 14 h 34"/>
                <a:gd name="T6" fmla="*/ 8 w 29"/>
                <a:gd name="T7" fmla="*/ 14 h 34"/>
                <a:gd name="T8" fmla="*/ 15 w 29"/>
                <a:gd name="T9" fmla="*/ 0 h 34"/>
                <a:gd name="T10" fmla="*/ 0 w 29"/>
                <a:gd name="T11" fmla="*/ 17 h 34"/>
                <a:gd name="T12" fmla="*/ 17 w 29"/>
                <a:gd name="T13" fmla="*/ 34 h 34"/>
                <a:gd name="T14" fmla="*/ 28 w 29"/>
                <a:gd name="T15" fmla="*/ 31 h 34"/>
                <a:gd name="T16" fmla="*/ 26 w 29"/>
                <a:gd name="T17" fmla="*/ 26 h 34"/>
                <a:gd name="T18" fmla="*/ 18 w 29"/>
                <a:gd name="T19" fmla="*/ 28 h 34"/>
                <a:gd name="T20" fmla="*/ 9 w 29"/>
                <a:gd name="T21" fmla="*/ 20 h 34"/>
                <a:gd name="T22" fmla="*/ 29 w 29"/>
                <a:gd name="T23" fmla="*/ 20 h 34"/>
                <a:gd name="T24" fmla="*/ 29 w 29"/>
                <a:gd name="T25" fmla="*/ 18 h 34"/>
                <a:gd name="T26" fmla="*/ 15 w 29"/>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4">
                  <a:moveTo>
                    <a:pt x="8" y="14"/>
                  </a:moveTo>
                  <a:cubicBezTo>
                    <a:pt x="9" y="10"/>
                    <a:pt x="11" y="6"/>
                    <a:pt x="15" y="6"/>
                  </a:cubicBezTo>
                  <a:cubicBezTo>
                    <a:pt x="19" y="6"/>
                    <a:pt x="21" y="10"/>
                    <a:pt x="21" y="14"/>
                  </a:cubicBezTo>
                  <a:lnTo>
                    <a:pt x="8" y="14"/>
                  </a:lnTo>
                  <a:close/>
                  <a:moveTo>
                    <a:pt x="15" y="0"/>
                  </a:moveTo>
                  <a:cubicBezTo>
                    <a:pt x="6" y="0"/>
                    <a:pt x="0" y="8"/>
                    <a:pt x="0" y="17"/>
                  </a:cubicBezTo>
                  <a:cubicBezTo>
                    <a:pt x="0" y="26"/>
                    <a:pt x="5" y="34"/>
                    <a:pt x="17" y="34"/>
                  </a:cubicBezTo>
                  <a:cubicBezTo>
                    <a:pt x="21" y="34"/>
                    <a:pt x="25" y="33"/>
                    <a:pt x="28" y="31"/>
                  </a:cubicBezTo>
                  <a:cubicBezTo>
                    <a:pt x="26" y="26"/>
                    <a:pt x="26" y="26"/>
                    <a:pt x="26" y="26"/>
                  </a:cubicBezTo>
                  <a:cubicBezTo>
                    <a:pt x="24" y="27"/>
                    <a:pt x="21" y="28"/>
                    <a:pt x="18" y="28"/>
                  </a:cubicBezTo>
                  <a:cubicBezTo>
                    <a:pt x="12" y="28"/>
                    <a:pt x="9" y="25"/>
                    <a:pt x="9" y="20"/>
                  </a:cubicBezTo>
                  <a:cubicBezTo>
                    <a:pt x="29" y="20"/>
                    <a:pt x="29" y="20"/>
                    <a:pt x="29" y="20"/>
                  </a:cubicBezTo>
                  <a:cubicBezTo>
                    <a:pt x="29" y="18"/>
                    <a:pt x="29" y="18"/>
                    <a:pt x="29" y="18"/>
                  </a:cubicBezTo>
                  <a:cubicBezTo>
                    <a:pt x="29" y="7"/>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8">
              <a:extLst>
                <a:ext uri="{FF2B5EF4-FFF2-40B4-BE49-F238E27FC236}">
                  <a16:creationId xmlns:a16="http://schemas.microsoft.com/office/drawing/2014/main" id="{C8BE295A-28A9-49AC-A4BD-B24FA44A9726}"/>
                </a:ext>
              </a:extLst>
            </p:cNvPr>
            <p:cNvSpPr>
              <a:spLocks/>
            </p:cNvSpPr>
            <p:nvPr userDrawn="1"/>
          </p:nvSpPr>
          <p:spPr bwMode="auto">
            <a:xfrm>
              <a:off x="1771" y="112"/>
              <a:ext cx="50" cy="91"/>
            </a:xfrm>
            <a:custGeom>
              <a:avLst/>
              <a:gdLst>
                <a:gd name="T0" fmla="*/ 14 w 24"/>
                <a:gd name="T1" fmla="*/ 0 h 43"/>
                <a:gd name="T2" fmla="*/ 6 w 24"/>
                <a:gd name="T3" fmla="*/ 2 h 43"/>
                <a:gd name="T4" fmla="*/ 6 w 24"/>
                <a:gd name="T5" fmla="*/ 10 h 43"/>
                <a:gd name="T6" fmla="*/ 0 w 24"/>
                <a:gd name="T7" fmla="*/ 10 h 43"/>
                <a:gd name="T8" fmla="*/ 0 w 24"/>
                <a:gd name="T9" fmla="*/ 16 h 43"/>
                <a:gd name="T10" fmla="*/ 6 w 24"/>
                <a:gd name="T11" fmla="*/ 16 h 43"/>
                <a:gd name="T12" fmla="*/ 6 w 24"/>
                <a:gd name="T13" fmla="*/ 35 h 43"/>
                <a:gd name="T14" fmla="*/ 15 w 24"/>
                <a:gd name="T15" fmla="*/ 43 h 43"/>
                <a:gd name="T16" fmla="*/ 24 w 24"/>
                <a:gd name="T17" fmla="*/ 41 h 43"/>
                <a:gd name="T18" fmla="*/ 22 w 24"/>
                <a:gd name="T19" fmla="*/ 35 h 43"/>
                <a:gd name="T20" fmla="*/ 17 w 24"/>
                <a:gd name="T21" fmla="*/ 37 h 43"/>
                <a:gd name="T22" fmla="*/ 14 w 24"/>
                <a:gd name="T23" fmla="*/ 33 h 43"/>
                <a:gd name="T24" fmla="*/ 14 w 24"/>
                <a:gd name="T25" fmla="*/ 16 h 43"/>
                <a:gd name="T26" fmla="*/ 14 w 24"/>
                <a:gd name="T27" fmla="*/ 16 h 43"/>
                <a:gd name="T28" fmla="*/ 14 w 24"/>
                <a:gd name="T29" fmla="*/ 16 h 43"/>
                <a:gd name="T30" fmla="*/ 17 w 24"/>
                <a:gd name="T31" fmla="*/ 16 h 43"/>
                <a:gd name="T32" fmla="*/ 22 w 24"/>
                <a:gd name="T33" fmla="*/ 13 h 43"/>
                <a:gd name="T34" fmla="*/ 24 w 24"/>
                <a:gd name="T35" fmla="*/ 10 h 43"/>
                <a:gd name="T36" fmla="*/ 24 w 24"/>
                <a:gd name="T37" fmla="*/ 10 h 43"/>
                <a:gd name="T38" fmla="*/ 24 w 24"/>
                <a:gd name="T39" fmla="*/ 10 h 43"/>
                <a:gd name="T40" fmla="*/ 14 w 24"/>
                <a:gd name="T41" fmla="*/ 10 h 43"/>
                <a:gd name="T42" fmla="*/ 14 w 24"/>
                <a:gd name="T43" fmla="*/ 10 h 43"/>
                <a:gd name="T44" fmla="*/ 14 w 24"/>
                <a:gd name="T45" fmla="*/ 10 h 43"/>
                <a:gd name="T46" fmla="*/ 14 w 24"/>
                <a:gd name="T4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 h="43">
                  <a:moveTo>
                    <a:pt x="14" y="0"/>
                  </a:moveTo>
                  <a:cubicBezTo>
                    <a:pt x="6" y="2"/>
                    <a:pt x="6" y="2"/>
                    <a:pt x="6" y="2"/>
                  </a:cubicBezTo>
                  <a:cubicBezTo>
                    <a:pt x="6" y="10"/>
                    <a:pt x="6" y="10"/>
                    <a:pt x="6" y="10"/>
                  </a:cubicBezTo>
                  <a:cubicBezTo>
                    <a:pt x="0" y="10"/>
                    <a:pt x="0" y="10"/>
                    <a:pt x="0" y="10"/>
                  </a:cubicBezTo>
                  <a:cubicBezTo>
                    <a:pt x="0" y="16"/>
                    <a:pt x="0" y="16"/>
                    <a:pt x="0" y="16"/>
                  </a:cubicBezTo>
                  <a:cubicBezTo>
                    <a:pt x="6" y="16"/>
                    <a:pt x="6" y="16"/>
                    <a:pt x="6" y="16"/>
                  </a:cubicBezTo>
                  <a:cubicBezTo>
                    <a:pt x="6" y="35"/>
                    <a:pt x="6" y="35"/>
                    <a:pt x="6" y="35"/>
                  </a:cubicBezTo>
                  <a:cubicBezTo>
                    <a:pt x="6" y="40"/>
                    <a:pt x="9" y="43"/>
                    <a:pt x="15" y="43"/>
                  </a:cubicBezTo>
                  <a:cubicBezTo>
                    <a:pt x="18" y="43"/>
                    <a:pt x="22" y="42"/>
                    <a:pt x="24" y="41"/>
                  </a:cubicBezTo>
                  <a:cubicBezTo>
                    <a:pt x="22" y="35"/>
                    <a:pt x="22" y="35"/>
                    <a:pt x="22" y="35"/>
                  </a:cubicBezTo>
                  <a:cubicBezTo>
                    <a:pt x="21" y="36"/>
                    <a:pt x="19" y="37"/>
                    <a:pt x="17" y="37"/>
                  </a:cubicBezTo>
                  <a:cubicBezTo>
                    <a:pt x="15" y="37"/>
                    <a:pt x="14" y="36"/>
                    <a:pt x="14" y="33"/>
                  </a:cubicBezTo>
                  <a:cubicBezTo>
                    <a:pt x="14" y="16"/>
                    <a:pt x="14" y="16"/>
                    <a:pt x="14" y="16"/>
                  </a:cubicBezTo>
                  <a:cubicBezTo>
                    <a:pt x="14" y="16"/>
                    <a:pt x="14" y="16"/>
                    <a:pt x="14" y="16"/>
                  </a:cubicBezTo>
                  <a:cubicBezTo>
                    <a:pt x="14" y="16"/>
                    <a:pt x="14" y="16"/>
                    <a:pt x="14" y="16"/>
                  </a:cubicBezTo>
                  <a:cubicBezTo>
                    <a:pt x="17" y="16"/>
                    <a:pt x="17" y="16"/>
                    <a:pt x="17" y="16"/>
                  </a:cubicBezTo>
                  <a:cubicBezTo>
                    <a:pt x="20" y="16"/>
                    <a:pt x="22" y="14"/>
                    <a:pt x="22" y="13"/>
                  </a:cubicBezTo>
                  <a:cubicBezTo>
                    <a:pt x="24" y="10"/>
                    <a:pt x="24" y="10"/>
                    <a:pt x="24" y="10"/>
                  </a:cubicBezTo>
                  <a:cubicBezTo>
                    <a:pt x="24" y="10"/>
                    <a:pt x="24" y="10"/>
                    <a:pt x="24" y="10"/>
                  </a:cubicBezTo>
                  <a:cubicBezTo>
                    <a:pt x="24" y="10"/>
                    <a:pt x="24" y="10"/>
                    <a:pt x="24" y="10"/>
                  </a:cubicBezTo>
                  <a:cubicBezTo>
                    <a:pt x="14" y="10"/>
                    <a:pt x="14" y="10"/>
                    <a:pt x="14" y="10"/>
                  </a:cubicBezTo>
                  <a:cubicBezTo>
                    <a:pt x="14" y="10"/>
                    <a:pt x="14" y="10"/>
                    <a:pt x="14" y="10"/>
                  </a:cubicBezTo>
                  <a:cubicBezTo>
                    <a:pt x="14" y="10"/>
                    <a:pt x="14" y="10"/>
                    <a:pt x="14" y="10"/>
                  </a:cubicBezTo>
                  <a:lnTo>
                    <a:pt x="14"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9">
              <a:extLst>
                <a:ext uri="{FF2B5EF4-FFF2-40B4-BE49-F238E27FC236}">
                  <a16:creationId xmlns:a16="http://schemas.microsoft.com/office/drawing/2014/main" id="{3165C417-6357-4F29-B0B0-81EC50DB58E0}"/>
                </a:ext>
              </a:extLst>
            </p:cNvPr>
            <p:cNvSpPr>
              <a:spLocks/>
            </p:cNvSpPr>
            <p:nvPr userDrawn="1"/>
          </p:nvSpPr>
          <p:spPr bwMode="auto">
            <a:xfrm>
              <a:off x="1275" y="131"/>
              <a:ext cx="52" cy="72"/>
            </a:xfrm>
            <a:custGeom>
              <a:avLst/>
              <a:gdLst>
                <a:gd name="T0" fmla="*/ 14 w 25"/>
                <a:gd name="T1" fmla="*/ 0 h 34"/>
                <a:gd name="T2" fmla="*/ 2 w 25"/>
                <a:gd name="T3" fmla="*/ 10 h 34"/>
                <a:gd name="T4" fmla="*/ 17 w 25"/>
                <a:gd name="T5" fmla="*/ 24 h 34"/>
                <a:gd name="T6" fmla="*/ 11 w 25"/>
                <a:gd name="T7" fmla="*/ 28 h 34"/>
                <a:gd name="T8" fmla="*/ 2 w 25"/>
                <a:gd name="T9" fmla="*/ 25 h 34"/>
                <a:gd name="T10" fmla="*/ 2 w 25"/>
                <a:gd name="T11" fmla="*/ 26 h 34"/>
                <a:gd name="T12" fmla="*/ 0 w 25"/>
                <a:gd name="T13" fmla="*/ 32 h 34"/>
                <a:gd name="T14" fmla="*/ 12 w 25"/>
                <a:gd name="T15" fmla="*/ 34 h 34"/>
                <a:gd name="T16" fmla="*/ 25 w 25"/>
                <a:gd name="T17" fmla="*/ 24 h 34"/>
                <a:gd name="T18" fmla="*/ 10 w 25"/>
                <a:gd name="T19" fmla="*/ 10 h 34"/>
                <a:gd name="T20" fmla="*/ 14 w 25"/>
                <a:gd name="T21" fmla="*/ 7 h 34"/>
                <a:gd name="T22" fmla="*/ 22 w 25"/>
                <a:gd name="T23" fmla="*/ 8 h 34"/>
                <a:gd name="T24" fmla="*/ 24 w 25"/>
                <a:gd name="T25" fmla="*/ 2 h 34"/>
                <a:gd name="T26" fmla="*/ 24 w 25"/>
                <a:gd name="T27" fmla="*/ 2 h 34"/>
                <a:gd name="T28" fmla="*/ 14 w 25"/>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34">
                  <a:moveTo>
                    <a:pt x="14" y="0"/>
                  </a:moveTo>
                  <a:cubicBezTo>
                    <a:pt x="6" y="0"/>
                    <a:pt x="2" y="4"/>
                    <a:pt x="2" y="10"/>
                  </a:cubicBezTo>
                  <a:cubicBezTo>
                    <a:pt x="2" y="21"/>
                    <a:pt x="17" y="19"/>
                    <a:pt x="17" y="24"/>
                  </a:cubicBezTo>
                  <a:cubicBezTo>
                    <a:pt x="17" y="27"/>
                    <a:pt x="15" y="28"/>
                    <a:pt x="11" y="28"/>
                  </a:cubicBezTo>
                  <a:cubicBezTo>
                    <a:pt x="8" y="28"/>
                    <a:pt x="5" y="27"/>
                    <a:pt x="2" y="25"/>
                  </a:cubicBezTo>
                  <a:cubicBezTo>
                    <a:pt x="2" y="26"/>
                    <a:pt x="2" y="26"/>
                    <a:pt x="2" y="26"/>
                  </a:cubicBezTo>
                  <a:cubicBezTo>
                    <a:pt x="0" y="32"/>
                    <a:pt x="0" y="32"/>
                    <a:pt x="0" y="32"/>
                  </a:cubicBezTo>
                  <a:cubicBezTo>
                    <a:pt x="3" y="33"/>
                    <a:pt x="7" y="34"/>
                    <a:pt x="12" y="34"/>
                  </a:cubicBezTo>
                  <a:cubicBezTo>
                    <a:pt x="19" y="34"/>
                    <a:pt x="25" y="31"/>
                    <a:pt x="25" y="24"/>
                  </a:cubicBezTo>
                  <a:cubicBezTo>
                    <a:pt x="25" y="13"/>
                    <a:pt x="10" y="15"/>
                    <a:pt x="10" y="10"/>
                  </a:cubicBezTo>
                  <a:cubicBezTo>
                    <a:pt x="10" y="7"/>
                    <a:pt x="12" y="7"/>
                    <a:pt x="14" y="7"/>
                  </a:cubicBezTo>
                  <a:cubicBezTo>
                    <a:pt x="17" y="7"/>
                    <a:pt x="20" y="7"/>
                    <a:pt x="22" y="8"/>
                  </a:cubicBezTo>
                  <a:cubicBezTo>
                    <a:pt x="24" y="2"/>
                    <a:pt x="24" y="2"/>
                    <a:pt x="24" y="2"/>
                  </a:cubicBezTo>
                  <a:cubicBezTo>
                    <a:pt x="24" y="2"/>
                    <a:pt x="24" y="2"/>
                    <a:pt x="24" y="2"/>
                  </a:cubicBezTo>
                  <a:cubicBezTo>
                    <a:pt x="21" y="1"/>
                    <a:pt x="18" y="0"/>
                    <a:pt x="1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0">
              <a:extLst>
                <a:ext uri="{FF2B5EF4-FFF2-40B4-BE49-F238E27FC236}">
                  <a16:creationId xmlns:a16="http://schemas.microsoft.com/office/drawing/2014/main" id="{FB9CFCDE-C003-40D5-A110-61A2EF1BBF3A}"/>
                </a:ext>
              </a:extLst>
            </p:cNvPr>
            <p:cNvSpPr>
              <a:spLocks/>
            </p:cNvSpPr>
            <p:nvPr userDrawn="1"/>
          </p:nvSpPr>
          <p:spPr bwMode="auto">
            <a:xfrm>
              <a:off x="1402" y="131"/>
              <a:ext cx="50" cy="72"/>
            </a:xfrm>
            <a:custGeom>
              <a:avLst/>
              <a:gdLst>
                <a:gd name="T0" fmla="*/ 13 w 24"/>
                <a:gd name="T1" fmla="*/ 0 h 34"/>
                <a:gd name="T2" fmla="*/ 1 w 24"/>
                <a:gd name="T3" fmla="*/ 10 h 34"/>
                <a:gd name="T4" fmla="*/ 16 w 24"/>
                <a:gd name="T5" fmla="*/ 24 h 34"/>
                <a:gd name="T6" fmla="*/ 10 w 24"/>
                <a:gd name="T7" fmla="*/ 28 h 34"/>
                <a:gd name="T8" fmla="*/ 2 w 24"/>
                <a:gd name="T9" fmla="*/ 25 h 34"/>
                <a:gd name="T10" fmla="*/ 0 w 24"/>
                <a:gd name="T11" fmla="*/ 32 h 34"/>
                <a:gd name="T12" fmla="*/ 11 w 24"/>
                <a:gd name="T13" fmla="*/ 34 h 34"/>
                <a:gd name="T14" fmla="*/ 24 w 24"/>
                <a:gd name="T15" fmla="*/ 24 h 34"/>
                <a:gd name="T16" fmla="*/ 9 w 24"/>
                <a:gd name="T17" fmla="*/ 10 h 34"/>
                <a:gd name="T18" fmla="*/ 13 w 24"/>
                <a:gd name="T19" fmla="*/ 7 h 34"/>
                <a:gd name="T20" fmla="*/ 21 w 24"/>
                <a:gd name="T21" fmla="*/ 8 h 34"/>
                <a:gd name="T22" fmla="*/ 23 w 24"/>
                <a:gd name="T23" fmla="*/ 2 h 34"/>
                <a:gd name="T24" fmla="*/ 23 w 24"/>
                <a:gd name="T25" fmla="*/ 2 h 34"/>
                <a:gd name="T26" fmla="*/ 13 w 2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4">
                  <a:moveTo>
                    <a:pt x="13" y="0"/>
                  </a:moveTo>
                  <a:cubicBezTo>
                    <a:pt x="5" y="0"/>
                    <a:pt x="1" y="4"/>
                    <a:pt x="1" y="10"/>
                  </a:cubicBezTo>
                  <a:cubicBezTo>
                    <a:pt x="1" y="21"/>
                    <a:pt x="16" y="19"/>
                    <a:pt x="16" y="24"/>
                  </a:cubicBezTo>
                  <a:cubicBezTo>
                    <a:pt x="16" y="27"/>
                    <a:pt x="14" y="28"/>
                    <a:pt x="10" y="28"/>
                  </a:cubicBezTo>
                  <a:cubicBezTo>
                    <a:pt x="7" y="28"/>
                    <a:pt x="4" y="27"/>
                    <a:pt x="2" y="25"/>
                  </a:cubicBezTo>
                  <a:cubicBezTo>
                    <a:pt x="0" y="32"/>
                    <a:pt x="0" y="32"/>
                    <a:pt x="0" y="32"/>
                  </a:cubicBezTo>
                  <a:cubicBezTo>
                    <a:pt x="3" y="33"/>
                    <a:pt x="6" y="34"/>
                    <a:pt x="11" y="34"/>
                  </a:cubicBezTo>
                  <a:cubicBezTo>
                    <a:pt x="18" y="34"/>
                    <a:pt x="24" y="31"/>
                    <a:pt x="24" y="24"/>
                  </a:cubicBezTo>
                  <a:cubicBezTo>
                    <a:pt x="24" y="13"/>
                    <a:pt x="9" y="15"/>
                    <a:pt x="9" y="10"/>
                  </a:cubicBezTo>
                  <a:cubicBezTo>
                    <a:pt x="9" y="7"/>
                    <a:pt x="11" y="7"/>
                    <a:pt x="13" y="7"/>
                  </a:cubicBezTo>
                  <a:cubicBezTo>
                    <a:pt x="16" y="7"/>
                    <a:pt x="19" y="7"/>
                    <a:pt x="21" y="8"/>
                  </a:cubicBezTo>
                  <a:cubicBezTo>
                    <a:pt x="23" y="2"/>
                    <a:pt x="23" y="2"/>
                    <a:pt x="23" y="2"/>
                  </a:cubicBezTo>
                  <a:cubicBezTo>
                    <a:pt x="23" y="2"/>
                    <a:pt x="23" y="2"/>
                    <a:pt x="23" y="2"/>
                  </a:cubicBezTo>
                  <a:cubicBezTo>
                    <a:pt x="20" y="1"/>
                    <a:pt x="17"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1">
              <a:extLst>
                <a:ext uri="{FF2B5EF4-FFF2-40B4-BE49-F238E27FC236}">
                  <a16:creationId xmlns:a16="http://schemas.microsoft.com/office/drawing/2014/main" id="{F699172E-08D7-46C6-97F4-0B96FCC1F425}"/>
                </a:ext>
              </a:extLst>
            </p:cNvPr>
            <p:cNvSpPr>
              <a:spLocks/>
            </p:cNvSpPr>
            <p:nvPr userDrawn="1"/>
          </p:nvSpPr>
          <p:spPr bwMode="auto">
            <a:xfrm>
              <a:off x="1459" y="131"/>
              <a:ext cx="50" cy="72"/>
            </a:xfrm>
            <a:custGeom>
              <a:avLst/>
              <a:gdLst>
                <a:gd name="T0" fmla="*/ 13 w 24"/>
                <a:gd name="T1" fmla="*/ 0 h 34"/>
                <a:gd name="T2" fmla="*/ 1 w 24"/>
                <a:gd name="T3" fmla="*/ 10 h 34"/>
                <a:gd name="T4" fmla="*/ 16 w 24"/>
                <a:gd name="T5" fmla="*/ 24 h 34"/>
                <a:gd name="T6" fmla="*/ 11 w 24"/>
                <a:gd name="T7" fmla="*/ 28 h 34"/>
                <a:gd name="T8" fmla="*/ 2 w 24"/>
                <a:gd name="T9" fmla="*/ 25 h 34"/>
                <a:gd name="T10" fmla="*/ 0 w 24"/>
                <a:gd name="T11" fmla="*/ 32 h 34"/>
                <a:gd name="T12" fmla="*/ 11 w 24"/>
                <a:gd name="T13" fmla="*/ 34 h 34"/>
                <a:gd name="T14" fmla="*/ 24 w 24"/>
                <a:gd name="T15" fmla="*/ 24 h 34"/>
                <a:gd name="T16" fmla="*/ 9 w 24"/>
                <a:gd name="T17" fmla="*/ 10 h 34"/>
                <a:gd name="T18" fmla="*/ 14 w 24"/>
                <a:gd name="T19" fmla="*/ 7 h 34"/>
                <a:gd name="T20" fmla="*/ 21 w 24"/>
                <a:gd name="T21" fmla="*/ 8 h 34"/>
                <a:gd name="T22" fmla="*/ 23 w 24"/>
                <a:gd name="T23" fmla="*/ 2 h 34"/>
                <a:gd name="T24" fmla="*/ 23 w 24"/>
                <a:gd name="T25" fmla="*/ 2 h 34"/>
                <a:gd name="T26" fmla="*/ 13 w 2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4">
                  <a:moveTo>
                    <a:pt x="13" y="0"/>
                  </a:moveTo>
                  <a:cubicBezTo>
                    <a:pt x="6" y="0"/>
                    <a:pt x="1" y="4"/>
                    <a:pt x="1" y="10"/>
                  </a:cubicBezTo>
                  <a:cubicBezTo>
                    <a:pt x="1" y="21"/>
                    <a:pt x="16" y="19"/>
                    <a:pt x="16" y="24"/>
                  </a:cubicBezTo>
                  <a:cubicBezTo>
                    <a:pt x="16" y="27"/>
                    <a:pt x="14" y="28"/>
                    <a:pt x="11" y="28"/>
                  </a:cubicBezTo>
                  <a:cubicBezTo>
                    <a:pt x="7" y="28"/>
                    <a:pt x="4" y="27"/>
                    <a:pt x="2" y="25"/>
                  </a:cubicBezTo>
                  <a:cubicBezTo>
                    <a:pt x="0" y="32"/>
                    <a:pt x="0" y="32"/>
                    <a:pt x="0" y="32"/>
                  </a:cubicBezTo>
                  <a:cubicBezTo>
                    <a:pt x="3" y="33"/>
                    <a:pt x="7" y="34"/>
                    <a:pt x="11" y="34"/>
                  </a:cubicBezTo>
                  <a:cubicBezTo>
                    <a:pt x="18" y="34"/>
                    <a:pt x="24" y="31"/>
                    <a:pt x="24" y="24"/>
                  </a:cubicBezTo>
                  <a:cubicBezTo>
                    <a:pt x="24" y="13"/>
                    <a:pt x="9" y="15"/>
                    <a:pt x="9" y="10"/>
                  </a:cubicBezTo>
                  <a:cubicBezTo>
                    <a:pt x="9" y="7"/>
                    <a:pt x="11" y="7"/>
                    <a:pt x="14" y="7"/>
                  </a:cubicBezTo>
                  <a:cubicBezTo>
                    <a:pt x="17" y="7"/>
                    <a:pt x="19" y="7"/>
                    <a:pt x="21" y="8"/>
                  </a:cubicBezTo>
                  <a:cubicBezTo>
                    <a:pt x="23" y="2"/>
                    <a:pt x="23" y="2"/>
                    <a:pt x="23" y="2"/>
                  </a:cubicBezTo>
                  <a:cubicBezTo>
                    <a:pt x="23" y="2"/>
                    <a:pt x="23" y="2"/>
                    <a:pt x="23" y="2"/>
                  </a:cubicBezTo>
                  <a:cubicBezTo>
                    <a:pt x="20" y="1"/>
                    <a:pt x="17"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2">
              <a:extLst>
                <a:ext uri="{FF2B5EF4-FFF2-40B4-BE49-F238E27FC236}">
                  <a16:creationId xmlns:a16="http://schemas.microsoft.com/office/drawing/2014/main" id="{EB8C754C-F5A3-4704-A15B-57978541F08A}"/>
                </a:ext>
              </a:extLst>
            </p:cNvPr>
            <p:cNvSpPr>
              <a:spLocks/>
            </p:cNvSpPr>
            <p:nvPr userDrawn="1"/>
          </p:nvSpPr>
          <p:spPr bwMode="auto">
            <a:xfrm>
              <a:off x="1221" y="131"/>
              <a:ext cx="50" cy="72"/>
            </a:xfrm>
            <a:custGeom>
              <a:avLst/>
              <a:gdLst>
                <a:gd name="T0" fmla="*/ 13 w 24"/>
                <a:gd name="T1" fmla="*/ 0 h 34"/>
                <a:gd name="T2" fmla="*/ 0 w 24"/>
                <a:gd name="T3" fmla="*/ 10 h 34"/>
                <a:gd name="T4" fmla="*/ 16 w 24"/>
                <a:gd name="T5" fmla="*/ 24 h 34"/>
                <a:gd name="T6" fmla="*/ 10 w 24"/>
                <a:gd name="T7" fmla="*/ 28 h 34"/>
                <a:gd name="T8" fmla="*/ 1 w 24"/>
                <a:gd name="T9" fmla="*/ 25 h 34"/>
                <a:gd name="T10" fmla="*/ 1 w 24"/>
                <a:gd name="T11" fmla="*/ 25 h 34"/>
                <a:gd name="T12" fmla="*/ 4 w 24"/>
                <a:gd name="T13" fmla="*/ 34 h 34"/>
                <a:gd name="T14" fmla="*/ 11 w 24"/>
                <a:gd name="T15" fmla="*/ 34 h 34"/>
                <a:gd name="T16" fmla="*/ 24 w 24"/>
                <a:gd name="T17" fmla="*/ 24 h 34"/>
                <a:gd name="T18" fmla="*/ 9 w 24"/>
                <a:gd name="T19" fmla="*/ 10 h 34"/>
                <a:gd name="T20" fmla="*/ 13 w 24"/>
                <a:gd name="T21" fmla="*/ 7 h 34"/>
                <a:gd name="T22" fmla="*/ 21 w 24"/>
                <a:gd name="T23" fmla="*/ 8 h 34"/>
                <a:gd name="T24" fmla="*/ 22 w 24"/>
                <a:gd name="T25" fmla="*/ 2 h 34"/>
                <a:gd name="T26" fmla="*/ 22 w 24"/>
                <a:gd name="T27" fmla="*/ 2 h 34"/>
                <a:gd name="T28" fmla="*/ 13 w 24"/>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34">
                  <a:moveTo>
                    <a:pt x="13" y="0"/>
                  </a:moveTo>
                  <a:cubicBezTo>
                    <a:pt x="5" y="0"/>
                    <a:pt x="0" y="4"/>
                    <a:pt x="0" y="10"/>
                  </a:cubicBezTo>
                  <a:cubicBezTo>
                    <a:pt x="0" y="21"/>
                    <a:pt x="16" y="19"/>
                    <a:pt x="16" y="24"/>
                  </a:cubicBezTo>
                  <a:cubicBezTo>
                    <a:pt x="16" y="27"/>
                    <a:pt x="13" y="28"/>
                    <a:pt x="10" y="28"/>
                  </a:cubicBezTo>
                  <a:cubicBezTo>
                    <a:pt x="7" y="28"/>
                    <a:pt x="4" y="27"/>
                    <a:pt x="1" y="25"/>
                  </a:cubicBezTo>
                  <a:cubicBezTo>
                    <a:pt x="1" y="25"/>
                    <a:pt x="1" y="25"/>
                    <a:pt x="1" y="25"/>
                  </a:cubicBezTo>
                  <a:cubicBezTo>
                    <a:pt x="4" y="34"/>
                    <a:pt x="4" y="34"/>
                    <a:pt x="4" y="34"/>
                  </a:cubicBezTo>
                  <a:cubicBezTo>
                    <a:pt x="6" y="34"/>
                    <a:pt x="8" y="34"/>
                    <a:pt x="11" y="34"/>
                  </a:cubicBezTo>
                  <a:cubicBezTo>
                    <a:pt x="18" y="34"/>
                    <a:pt x="24" y="31"/>
                    <a:pt x="24" y="24"/>
                  </a:cubicBezTo>
                  <a:cubicBezTo>
                    <a:pt x="24" y="13"/>
                    <a:pt x="9" y="15"/>
                    <a:pt x="9" y="10"/>
                  </a:cubicBezTo>
                  <a:cubicBezTo>
                    <a:pt x="9" y="7"/>
                    <a:pt x="10" y="7"/>
                    <a:pt x="13" y="7"/>
                  </a:cubicBezTo>
                  <a:cubicBezTo>
                    <a:pt x="16" y="7"/>
                    <a:pt x="18" y="7"/>
                    <a:pt x="21" y="8"/>
                  </a:cubicBezTo>
                  <a:cubicBezTo>
                    <a:pt x="22" y="2"/>
                    <a:pt x="22" y="2"/>
                    <a:pt x="22" y="2"/>
                  </a:cubicBezTo>
                  <a:cubicBezTo>
                    <a:pt x="22" y="2"/>
                    <a:pt x="22" y="2"/>
                    <a:pt x="22" y="2"/>
                  </a:cubicBezTo>
                  <a:cubicBezTo>
                    <a:pt x="20" y="1"/>
                    <a:pt x="16"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3">
              <a:extLst>
                <a:ext uri="{FF2B5EF4-FFF2-40B4-BE49-F238E27FC236}">
                  <a16:creationId xmlns:a16="http://schemas.microsoft.com/office/drawing/2014/main" id="{87584780-228F-4331-A549-DB8EE5821A4C}"/>
                </a:ext>
              </a:extLst>
            </p:cNvPr>
            <p:cNvSpPr>
              <a:spLocks/>
            </p:cNvSpPr>
            <p:nvPr userDrawn="1"/>
          </p:nvSpPr>
          <p:spPr bwMode="auto">
            <a:xfrm>
              <a:off x="1519" y="131"/>
              <a:ext cx="104" cy="72"/>
            </a:xfrm>
            <a:custGeom>
              <a:avLst/>
              <a:gdLst>
                <a:gd name="T0" fmla="*/ 0 w 50"/>
                <a:gd name="T1" fmla="*/ 0 h 34"/>
                <a:gd name="T2" fmla="*/ 0 w 50"/>
                <a:gd name="T3" fmla="*/ 0 h 34"/>
                <a:gd name="T4" fmla="*/ 0 w 50"/>
                <a:gd name="T5" fmla="*/ 18 h 34"/>
                <a:gd name="T6" fmla="*/ 0 w 50"/>
                <a:gd name="T7" fmla="*/ 34 h 34"/>
                <a:gd name="T8" fmla="*/ 8 w 50"/>
                <a:gd name="T9" fmla="*/ 34 h 34"/>
                <a:gd name="T10" fmla="*/ 8 w 50"/>
                <a:gd name="T11" fmla="*/ 11 h 34"/>
                <a:gd name="T12" fmla="*/ 16 w 50"/>
                <a:gd name="T13" fmla="*/ 7 h 34"/>
                <a:gd name="T14" fmla="*/ 21 w 50"/>
                <a:gd name="T15" fmla="*/ 14 h 34"/>
                <a:gd name="T16" fmla="*/ 21 w 50"/>
                <a:gd name="T17" fmla="*/ 34 h 34"/>
                <a:gd name="T18" fmla="*/ 29 w 50"/>
                <a:gd name="T19" fmla="*/ 34 h 34"/>
                <a:gd name="T20" fmla="*/ 29 w 50"/>
                <a:gd name="T21" fmla="*/ 12 h 34"/>
                <a:gd name="T22" fmla="*/ 29 w 50"/>
                <a:gd name="T23" fmla="*/ 11 h 34"/>
                <a:gd name="T24" fmla="*/ 37 w 50"/>
                <a:gd name="T25" fmla="*/ 7 h 34"/>
                <a:gd name="T26" fmla="*/ 42 w 50"/>
                <a:gd name="T27" fmla="*/ 14 h 34"/>
                <a:gd name="T28" fmla="*/ 42 w 50"/>
                <a:gd name="T29" fmla="*/ 34 h 34"/>
                <a:gd name="T30" fmla="*/ 50 w 50"/>
                <a:gd name="T31" fmla="*/ 34 h 34"/>
                <a:gd name="T32" fmla="*/ 50 w 50"/>
                <a:gd name="T33" fmla="*/ 12 h 34"/>
                <a:gd name="T34" fmla="*/ 39 w 50"/>
                <a:gd name="T35" fmla="*/ 0 h 34"/>
                <a:gd name="T36" fmla="*/ 27 w 50"/>
                <a:gd name="T37" fmla="*/ 5 h 34"/>
                <a:gd name="T38" fmla="*/ 18 w 50"/>
                <a:gd name="T39" fmla="*/ 0 h 34"/>
                <a:gd name="T40" fmla="*/ 7 w 50"/>
                <a:gd name="T41" fmla="*/ 5 h 34"/>
                <a:gd name="T42" fmla="*/ 7 w 50"/>
                <a:gd name="T43" fmla="*/ 5 h 34"/>
                <a:gd name="T44" fmla="*/ 4 w 50"/>
                <a:gd name="T45" fmla="*/ 2 h 34"/>
                <a:gd name="T46" fmla="*/ 0 w 50"/>
                <a:gd name="T4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34">
                  <a:moveTo>
                    <a:pt x="0" y="0"/>
                  </a:moveTo>
                  <a:cubicBezTo>
                    <a:pt x="0" y="0"/>
                    <a:pt x="0" y="0"/>
                    <a:pt x="0" y="0"/>
                  </a:cubicBezTo>
                  <a:cubicBezTo>
                    <a:pt x="0" y="18"/>
                    <a:pt x="0" y="18"/>
                    <a:pt x="0" y="18"/>
                  </a:cubicBezTo>
                  <a:cubicBezTo>
                    <a:pt x="0" y="34"/>
                    <a:pt x="0" y="34"/>
                    <a:pt x="0" y="34"/>
                  </a:cubicBezTo>
                  <a:cubicBezTo>
                    <a:pt x="8" y="34"/>
                    <a:pt x="8" y="34"/>
                    <a:pt x="8" y="34"/>
                  </a:cubicBezTo>
                  <a:cubicBezTo>
                    <a:pt x="8" y="11"/>
                    <a:pt x="8" y="11"/>
                    <a:pt x="8" y="11"/>
                  </a:cubicBezTo>
                  <a:cubicBezTo>
                    <a:pt x="10" y="9"/>
                    <a:pt x="13" y="7"/>
                    <a:pt x="16" y="7"/>
                  </a:cubicBezTo>
                  <a:cubicBezTo>
                    <a:pt x="20" y="7"/>
                    <a:pt x="21" y="10"/>
                    <a:pt x="21" y="14"/>
                  </a:cubicBezTo>
                  <a:cubicBezTo>
                    <a:pt x="21" y="34"/>
                    <a:pt x="21" y="34"/>
                    <a:pt x="21" y="34"/>
                  </a:cubicBezTo>
                  <a:cubicBezTo>
                    <a:pt x="29" y="34"/>
                    <a:pt x="29" y="34"/>
                    <a:pt x="29" y="34"/>
                  </a:cubicBezTo>
                  <a:cubicBezTo>
                    <a:pt x="29" y="12"/>
                    <a:pt x="29" y="12"/>
                    <a:pt x="29" y="12"/>
                  </a:cubicBezTo>
                  <a:cubicBezTo>
                    <a:pt x="29" y="11"/>
                    <a:pt x="29" y="11"/>
                    <a:pt x="29" y="11"/>
                  </a:cubicBezTo>
                  <a:cubicBezTo>
                    <a:pt x="31" y="9"/>
                    <a:pt x="34" y="7"/>
                    <a:pt x="37" y="7"/>
                  </a:cubicBezTo>
                  <a:cubicBezTo>
                    <a:pt x="41" y="7"/>
                    <a:pt x="42" y="10"/>
                    <a:pt x="42" y="14"/>
                  </a:cubicBezTo>
                  <a:cubicBezTo>
                    <a:pt x="42" y="34"/>
                    <a:pt x="42" y="34"/>
                    <a:pt x="42" y="34"/>
                  </a:cubicBezTo>
                  <a:cubicBezTo>
                    <a:pt x="50" y="34"/>
                    <a:pt x="50" y="34"/>
                    <a:pt x="50" y="34"/>
                  </a:cubicBezTo>
                  <a:cubicBezTo>
                    <a:pt x="50" y="12"/>
                    <a:pt x="50" y="12"/>
                    <a:pt x="50" y="12"/>
                  </a:cubicBezTo>
                  <a:cubicBezTo>
                    <a:pt x="50" y="3"/>
                    <a:pt x="45" y="0"/>
                    <a:pt x="39" y="0"/>
                  </a:cubicBezTo>
                  <a:cubicBezTo>
                    <a:pt x="35" y="0"/>
                    <a:pt x="31" y="2"/>
                    <a:pt x="27" y="5"/>
                  </a:cubicBezTo>
                  <a:cubicBezTo>
                    <a:pt x="26" y="2"/>
                    <a:pt x="22" y="0"/>
                    <a:pt x="18" y="0"/>
                  </a:cubicBezTo>
                  <a:cubicBezTo>
                    <a:pt x="14" y="0"/>
                    <a:pt x="11" y="2"/>
                    <a:pt x="7" y="5"/>
                  </a:cubicBezTo>
                  <a:cubicBezTo>
                    <a:pt x="7" y="5"/>
                    <a:pt x="7" y="5"/>
                    <a:pt x="7" y="5"/>
                  </a:cubicBezTo>
                  <a:cubicBezTo>
                    <a:pt x="6" y="3"/>
                    <a:pt x="5" y="2"/>
                    <a:pt x="4"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4">
              <a:extLst>
                <a:ext uri="{FF2B5EF4-FFF2-40B4-BE49-F238E27FC236}">
                  <a16:creationId xmlns:a16="http://schemas.microsoft.com/office/drawing/2014/main" id="{5A22E929-770F-404E-BFBA-19140523F262}"/>
                </a:ext>
              </a:extLst>
            </p:cNvPr>
            <p:cNvSpPr>
              <a:spLocks/>
            </p:cNvSpPr>
            <p:nvPr userDrawn="1"/>
          </p:nvSpPr>
          <p:spPr bwMode="auto">
            <a:xfrm>
              <a:off x="1702" y="131"/>
              <a:ext cx="63" cy="72"/>
            </a:xfrm>
            <a:custGeom>
              <a:avLst/>
              <a:gdLst>
                <a:gd name="T0" fmla="*/ 0 w 30"/>
                <a:gd name="T1" fmla="*/ 0 h 34"/>
                <a:gd name="T2" fmla="*/ 0 w 30"/>
                <a:gd name="T3" fmla="*/ 0 h 34"/>
                <a:gd name="T4" fmla="*/ 0 w 30"/>
                <a:gd name="T5" fmla="*/ 18 h 34"/>
                <a:gd name="T6" fmla="*/ 0 w 30"/>
                <a:gd name="T7" fmla="*/ 34 h 34"/>
                <a:gd name="T8" fmla="*/ 8 w 30"/>
                <a:gd name="T9" fmla="*/ 34 h 34"/>
                <a:gd name="T10" fmla="*/ 8 w 30"/>
                <a:gd name="T11" fmla="*/ 11 h 34"/>
                <a:gd name="T12" fmla="*/ 16 w 30"/>
                <a:gd name="T13" fmla="*/ 7 h 34"/>
                <a:gd name="T14" fmla="*/ 21 w 30"/>
                <a:gd name="T15" fmla="*/ 15 h 34"/>
                <a:gd name="T16" fmla="*/ 21 w 30"/>
                <a:gd name="T17" fmla="*/ 34 h 34"/>
                <a:gd name="T18" fmla="*/ 30 w 30"/>
                <a:gd name="T19" fmla="*/ 34 h 34"/>
                <a:gd name="T20" fmla="*/ 30 w 30"/>
                <a:gd name="T21" fmla="*/ 12 h 34"/>
                <a:gd name="T22" fmla="*/ 19 w 30"/>
                <a:gd name="T23" fmla="*/ 0 h 34"/>
                <a:gd name="T24" fmla="*/ 8 w 30"/>
                <a:gd name="T25" fmla="*/ 5 h 34"/>
                <a:gd name="T26" fmla="*/ 7 w 30"/>
                <a:gd name="T27" fmla="*/ 5 h 34"/>
                <a:gd name="T28" fmla="*/ 4 w 30"/>
                <a:gd name="T29" fmla="*/ 2 h 34"/>
                <a:gd name="T30" fmla="*/ 0 w 30"/>
                <a:gd name="T3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4">
                  <a:moveTo>
                    <a:pt x="0" y="0"/>
                  </a:moveTo>
                  <a:cubicBezTo>
                    <a:pt x="0" y="0"/>
                    <a:pt x="0" y="0"/>
                    <a:pt x="0" y="0"/>
                  </a:cubicBezTo>
                  <a:cubicBezTo>
                    <a:pt x="0" y="18"/>
                    <a:pt x="0" y="18"/>
                    <a:pt x="0" y="18"/>
                  </a:cubicBezTo>
                  <a:cubicBezTo>
                    <a:pt x="0" y="34"/>
                    <a:pt x="0" y="34"/>
                    <a:pt x="0" y="34"/>
                  </a:cubicBezTo>
                  <a:cubicBezTo>
                    <a:pt x="8" y="34"/>
                    <a:pt x="8" y="34"/>
                    <a:pt x="8" y="34"/>
                  </a:cubicBezTo>
                  <a:cubicBezTo>
                    <a:pt x="8" y="11"/>
                    <a:pt x="8" y="11"/>
                    <a:pt x="8" y="11"/>
                  </a:cubicBezTo>
                  <a:cubicBezTo>
                    <a:pt x="11" y="9"/>
                    <a:pt x="14" y="7"/>
                    <a:pt x="16" y="7"/>
                  </a:cubicBezTo>
                  <a:cubicBezTo>
                    <a:pt x="20" y="7"/>
                    <a:pt x="21" y="11"/>
                    <a:pt x="21" y="15"/>
                  </a:cubicBezTo>
                  <a:cubicBezTo>
                    <a:pt x="21" y="34"/>
                    <a:pt x="21" y="34"/>
                    <a:pt x="21" y="34"/>
                  </a:cubicBezTo>
                  <a:cubicBezTo>
                    <a:pt x="30" y="34"/>
                    <a:pt x="30" y="34"/>
                    <a:pt x="30" y="34"/>
                  </a:cubicBezTo>
                  <a:cubicBezTo>
                    <a:pt x="30" y="12"/>
                    <a:pt x="30" y="12"/>
                    <a:pt x="30" y="12"/>
                  </a:cubicBezTo>
                  <a:cubicBezTo>
                    <a:pt x="30" y="3"/>
                    <a:pt x="24" y="0"/>
                    <a:pt x="19" y="0"/>
                  </a:cubicBezTo>
                  <a:cubicBezTo>
                    <a:pt x="15" y="0"/>
                    <a:pt x="11" y="2"/>
                    <a:pt x="8" y="5"/>
                  </a:cubicBezTo>
                  <a:cubicBezTo>
                    <a:pt x="7" y="5"/>
                    <a:pt x="7" y="5"/>
                    <a:pt x="7" y="5"/>
                  </a:cubicBezTo>
                  <a:cubicBezTo>
                    <a:pt x="7" y="3"/>
                    <a:pt x="5" y="2"/>
                    <a:pt x="4"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
              <a:extLst>
                <a:ext uri="{FF2B5EF4-FFF2-40B4-BE49-F238E27FC236}">
                  <a16:creationId xmlns:a16="http://schemas.microsoft.com/office/drawing/2014/main" id="{E7327BD7-0466-47AC-9E98-076A5B7F5B92}"/>
                </a:ext>
              </a:extLst>
            </p:cNvPr>
            <p:cNvSpPr>
              <a:spLocks/>
            </p:cNvSpPr>
            <p:nvPr userDrawn="1"/>
          </p:nvSpPr>
          <p:spPr bwMode="auto">
            <a:xfrm>
              <a:off x="469" y="103"/>
              <a:ext cx="78" cy="100"/>
            </a:xfrm>
            <a:custGeom>
              <a:avLst/>
              <a:gdLst>
                <a:gd name="T0" fmla="*/ 24 w 37"/>
                <a:gd name="T1" fmla="*/ 0 h 47"/>
                <a:gd name="T2" fmla="*/ 0 w 37"/>
                <a:gd name="T3" fmla="*/ 24 h 47"/>
                <a:gd name="T4" fmla="*/ 23 w 37"/>
                <a:gd name="T5" fmla="*/ 47 h 47"/>
                <a:gd name="T6" fmla="*/ 37 w 37"/>
                <a:gd name="T7" fmla="*/ 44 h 47"/>
                <a:gd name="T8" fmla="*/ 35 w 37"/>
                <a:gd name="T9" fmla="*/ 37 h 47"/>
                <a:gd name="T10" fmla="*/ 24 w 37"/>
                <a:gd name="T11" fmla="*/ 40 h 47"/>
                <a:gd name="T12" fmla="*/ 9 w 37"/>
                <a:gd name="T13" fmla="*/ 24 h 47"/>
                <a:gd name="T14" fmla="*/ 24 w 37"/>
                <a:gd name="T15" fmla="*/ 7 h 47"/>
                <a:gd name="T16" fmla="*/ 36 w 37"/>
                <a:gd name="T17" fmla="*/ 10 h 47"/>
                <a:gd name="T18" fmla="*/ 36 w 37"/>
                <a:gd name="T19" fmla="*/ 3 h 47"/>
                <a:gd name="T20" fmla="*/ 24 w 37"/>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47">
                  <a:moveTo>
                    <a:pt x="24" y="0"/>
                  </a:moveTo>
                  <a:cubicBezTo>
                    <a:pt x="9" y="0"/>
                    <a:pt x="0" y="11"/>
                    <a:pt x="0" y="24"/>
                  </a:cubicBezTo>
                  <a:cubicBezTo>
                    <a:pt x="0" y="37"/>
                    <a:pt x="8" y="47"/>
                    <a:pt x="23" y="47"/>
                  </a:cubicBezTo>
                  <a:cubicBezTo>
                    <a:pt x="27" y="47"/>
                    <a:pt x="32" y="46"/>
                    <a:pt x="37" y="44"/>
                  </a:cubicBezTo>
                  <a:cubicBezTo>
                    <a:pt x="36" y="42"/>
                    <a:pt x="35" y="39"/>
                    <a:pt x="35" y="37"/>
                  </a:cubicBezTo>
                  <a:cubicBezTo>
                    <a:pt x="32" y="39"/>
                    <a:pt x="28" y="40"/>
                    <a:pt x="24" y="40"/>
                  </a:cubicBezTo>
                  <a:cubicBezTo>
                    <a:pt x="15" y="40"/>
                    <a:pt x="9" y="33"/>
                    <a:pt x="9" y="24"/>
                  </a:cubicBezTo>
                  <a:cubicBezTo>
                    <a:pt x="9" y="15"/>
                    <a:pt x="14" y="7"/>
                    <a:pt x="24" y="7"/>
                  </a:cubicBezTo>
                  <a:cubicBezTo>
                    <a:pt x="29" y="7"/>
                    <a:pt x="32" y="8"/>
                    <a:pt x="36" y="10"/>
                  </a:cubicBezTo>
                  <a:cubicBezTo>
                    <a:pt x="36" y="3"/>
                    <a:pt x="36" y="3"/>
                    <a:pt x="36" y="3"/>
                  </a:cubicBezTo>
                  <a:cubicBezTo>
                    <a:pt x="33" y="1"/>
                    <a:pt x="29" y="0"/>
                    <a:pt x="2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
              <a:extLst>
                <a:ext uri="{FF2B5EF4-FFF2-40B4-BE49-F238E27FC236}">
                  <a16:creationId xmlns:a16="http://schemas.microsoft.com/office/drawing/2014/main" id="{81AFC736-4CAE-4D4A-B5AE-56E01C0DA8D2}"/>
                </a:ext>
              </a:extLst>
            </p:cNvPr>
            <p:cNvSpPr>
              <a:spLocks noEditPoints="1"/>
            </p:cNvSpPr>
            <p:nvPr userDrawn="1"/>
          </p:nvSpPr>
          <p:spPr bwMode="auto">
            <a:xfrm>
              <a:off x="736" y="97"/>
              <a:ext cx="62" cy="106"/>
            </a:xfrm>
            <a:custGeom>
              <a:avLst/>
              <a:gdLst>
                <a:gd name="T0" fmla="*/ 12 w 30"/>
                <a:gd name="T1" fmla="*/ 43 h 50"/>
                <a:gd name="T2" fmla="*/ 8 w 30"/>
                <a:gd name="T3" fmla="*/ 42 h 50"/>
                <a:gd name="T4" fmla="*/ 8 w 30"/>
                <a:gd name="T5" fmla="*/ 23 h 50"/>
                <a:gd name="T6" fmla="*/ 13 w 30"/>
                <a:gd name="T7" fmla="*/ 22 h 50"/>
                <a:gd name="T8" fmla="*/ 22 w 30"/>
                <a:gd name="T9" fmla="*/ 32 h 50"/>
                <a:gd name="T10" fmla="*/ 12 w 30"/>
                <a:gd name="T11" fmla="*/ 43 h 50"/>
                <a:gd name="T12" fmla="*/ 8 w 30"/>
                <a:gd name="T13" fmla="*/ 0 h 50"/>
                <a:gd name="T14" fmla="*/ 0 w 30"/>
                <a:gd name="T15" fmla="*/ 0 h 50"/>
                <a:gd name="T16" fmla="*/ 0 w 30"/>
                <a:gd name="T17" fmla="*/ 47 h 50"/>
                <a:gd name="T18" fmla="*/ 11 w 30"/>
                <a:gd name="T19" fmla="*/ 50 h 50"/>
                <a:gd name="T20" fmla="*/ 30 w 30"/>
                <a:gd name="T21" fmla="*/ 32 h 50"/>
                <a:gd name="T22" fmla="*/ 15 w 30"/>
                <a:gd name="T23" fmla="*/ 15 h 50"/>
                <a:gd name="T24" fmla="*/ 8 w 30"/>
                <a:gd name="T25" fmla="*/ 16 h 50"/>
                <a:gd name="T26" fmla="*/ 8 w 30"/>
                <a:gd name="T2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50">
                  <a:moveTo>
                    <a:pt x="12" y="43"/>
                  </a:moveTo>
                  <a:cubicBezTo>
                    <a:pt x="11" y="43"/>
                    <a:pt x="10" y="43"/>
                    <a:pt x="8" y="42"/>
                  </a:cubicBezTo>
                  <a:cubicBezTo>
                    <a:pt x="8" y="23"/>
                    <a:pt x="8" y="23"/>
                    <a:pt x="8" y="23"/>
                  </a:cubicBezTo>
                  <a:cubicBezTo>
                    <a:pt x="9" y="23"/>
                    <a:pt x="11" y="22"/>
                    <a:pt x="13" y="22"/>
                  </a:cubicBezTo>
                  <a:cubicBezTo>
                    <a:pt x="19" y="22"/>
                    <a:pt x="22" y="26"/>
                    <a:pt x="22" y="32"/>
                  </a:cubicBezTo>
                  <a:cubicBezTo>
                    <a:pt x="22" y="38"/>
                    <a:pt x="18" y="43"/>
                    <a:pt x="12" y="43"/>
                  </a:cubicBezTo>
                  <a:moveTo>
                    <a:pt x="8" y="0"/>
                  </a:moveTo>
                  <a:cubicBezTo>
                    <a:pt x="0" y="0"/>
                    <a:pt x="0" y="0"/>
                    <a:pt x="0" y="0"/>
                  </a:cubicBezTo>
                  <a:cubicBezTo>
                    <a:pt x="0" y="47"/>
                    <a:pt x="0" y="47"/>
                    <a:pt x="0" y="47"/>
                  </a:cubicBezTo>
                  <a:cubicBezTo>
                    <a:pt x="3" y="49"/>
                    <a:pt x="7" y="50"/>
                    <a:pt x="11" y="50"/>
                  </a:cubicBezTo>
                  <a:cubicBezTo>
                    <a:pt x="22" y="50"/>
                    <a:pt x="30" y="43"/>
                    <a:pt x="30" y="32"/>
                  </a:cubicBezTo>
                  <a:cubicBezTo>
                    <a:pt x="30" y="21"/>
                    <a:pt x="23" y="15"/>
                    <a:pt x="15" y="15"/>
                  </a:cubicBezTo>
                  <a:cubicBezTo>
                    <a:pt x="12" y="15"/>
                    <a:pt x="10" y="16"/>
                    <a:pt x="8" y="16"/>
                  </a:cubicBezTo>
                  <a:lnTo>
                    <a:pt x="8"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7">
              <a:extLst>
                <a:ext uri="{FF2B5EF4-FFF2-40B4-BE49-F238E27FC236}">
                  <a16:creationId xmlns:a16="http://schemas.microsoft.com/office/drawing/2014/main" id="{4DC55DAF-6248-4AB6-8945-9CA5AADE5026}"/>
                </a:ext>
              </a:extLst>
            </p:cNvPr>
            <p:cNvSpPr>
              <a:spLocks noEditPoints="1"/>
            </p:cNvSpPr>
            <p:nvPr userDrawn="1"/>
          </p:nvSpPr>
          <p:spPr bwMode="auto">
            <a:xfrm>
              <a:off x="890" y="97"/>
              <a:ext cx="65" cy="106"/>
            </a:xfrm>
            <a:custGeom>
              <a:avLst/>
              <a:gdLst>
                <a:gd name="T0" fmla="*/ 18 w 31"/>
                <a:gd name="T1" fmla="*/ 43 h 50"/>
                <a:gd name="T2" fmla="*/ 8 w 31"/>
                <a:gd name="T3" fmla="*/ 33 h 50"/>
                <a:gd name="T4" fmla="*/ 18 w 31"/>
                <a:gd name="T5" fmla="*/ 23 h 50"/>
                <a:gd name="T6" fmla="*/ 22 w 31"/>
                <a:gd name="T7" fmla="*/ 23 h 50"/>
                <a:gd name="T8" fmla="*/ 22 w 31"/>
                <a:gd name="T9" fmla="*/ 43 h 50"/>
                <a:gd name="T10" fmla="*/ 18 w 31"/>
                <a:gd name="T11" fmla="*/ 43 h 50"/>
                <a:gd name="T12" fmla="*/ 31 w 31"/>
                <a:gd name="T13" fmla="*/ 0 h 50"/>
                <a:gd name="T14" fmla="*/ 22 w 31"/>
                <a:gd name="T15" fmla="*/ 0 h 50"/>
                <a:gd name="T16" fmla="*/ 22 w 31"/>
                <a:gd name="T17" fmla="*/ 16 h 50"/>
                <a:gd name="T18" fmla="*/ 18 w 31"/>
                <a:gd name="T19" fmla="*/ 16 h 50"/>
                <a:gd name="T20" fmla="*/ 0 w 31"/>
                <a:gd name="T21" fmla="*/ 33 h 50"/>
                <a:gd name="T22" fmla="*/ 19 w 31"/>
                <a:gd name="T23" fmla="*/ 50 h 50"/>
                <a:gd name="T24" fmla="*/ 31 w 31"/>
                <a:gd name="T25" fmla="*/ 48 h 50"/>
                <a:gd name="T26" fmla="*/ 31 w 31"/>
                <a:gd name="T2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50">
                  <a:moveTo>
                    <a:pt x="18" y="43"/>
                  </a:moveTo>
                  <a:cubicBezTo>
                    <a:pt x="13" y="43"/>
                    <a:pt x="8" y="40"/>
                    <a:pt x="8" y="33"/>
                  </a:cubicBezTo>
                  <a:cubicBezTo>
                    <a:pt x="8" y="26"/>
                    <a:pt x="13" y="23"/>
                    <a:pt x="18" y="23"/>
                  </a:cubicBezTo>
                  <a:cubicBezTo>
                    <a:pt x="20" y="23"/>
                    <a:pt x="21" y="23"/>
                    <a:pt x="22" y="23"/>
                  </a:cubicBezTo>
                  <a:cubicBezTo>
                    <a:pt x="22" y="43"/>
                    <a:pt x="22" y="43"/>
                    <a:pt x="22" y="43"/>
                  </a:cubicBezTo>
                  <a:cubicBezTo>
                    <a:pt x="21" y="43"/>
                    <a:pt x="20" y="43"/>
                    <a:pt x="18" y="43"/>
                  </a:cubicBezTo>
                  <a:moveTo>
                    <a:pt x="31" y="0"/>
                  </a:moveTo>
                  <a:cubicBezTo>
                    <a:pt x="22" y="0"/>
                    <a:pt x="22" y="0"/>
                    <a:pt x="22" y="0"/>
                  </a:cubicBezTo>
                  <a:cubicBezTo>
                    <a:pt x="22" y="16"/>
                    <a:pt x="22" y="16"/>
                    <a:pt x="22" y="16"/>
                  </a:cubicBezTo>
                  <a:cubicBezTo>
                    <a:pt x="21" y="16"/>
                    <a:pt x="19" y="16"/>
                    <a:pt x="18" y="16"/>
                  </a:cubicBezTo>
                  <a:cubicBezTo>
                    <a:pt x="8" y="16"/>
                    <a:pt x="0" y="23"/>
                    <a:pt x="0" y="33"/>
                  </a:cubicBezTo>
                  <a:cubicBezTo>
                    <a:pt x="0" y="44"/>
                    <a:pt x="8" y="50"/>
                    <a:pt x="19" y="50"/>
                  </a:cubicBezTo>
                  <a:cubicBezTo>
                    <a:pt x="23" y="50"/>
                    <a:pt x="27" y="49"/>
                    <a:pt x="31" y="48"/>
                  </a:cubicBezTo>
                  <a:lnTo>
                    <a:pt x="31"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8">
              <a:extLst>
                <a:ext uri="{FF2B5EF4-FFF2-40B4-BE49-F238E27FC236}">
                  <a16:creationId xmlns:a16="http://schemas.microsoft.com/office/drawing/2014/main" id="{9DBEF689-4F97-42E5-8EFC-DB17B6610A23}"/>
                </a:ext>
              </a:extLst>
            </p:cNvPr>
            <p:cNvSpPr>
              <a:spLocks noEditPoints="1"/>
            </p:cNvSpPr>
            <p:nvPr userDrawn="1"/>
          </p:nvSpPr>
          <p:spPr bwMode="auto">
            <a:xfrm>
              <a:off x="1030" y="131"/>
              <a:ext cx="62" cy="72"/>
            </a:xfrm>
            <a:custGeom>
              <a:avLst/>
              <a:gdLst>
                <a:gd name="T0" fmla="*/ 9 w 30"/>
                <a:gd name="T1" fmla="*/ 13 h 34"/>
                <a:gd name="T2" fmla="*/ 15 w 30"/>
                <a:gd name="T3" fmla="*/ 6 h 34"/>
                <a:gd name="T4" fmla="*/ 21 w 30"/>
                <a:gd name="T5" fmla="*/ 13 h 34"/>
                <a:gd name="T6" fmla="*/ 9 w 30"/>
                <a:gd name="T7" fmla="*/ 13 h 34"/>
                <a:gd name="T8" fmla="*/ 15 w 30"/>
                <a:gd name="T9" fmla="*/ 0 h 34"/>
                <a:gd name="T10" fmla="*/ 0 w 30"/>
                <a:gd name="T11" fmla="*/ 17 h 34"/>
                <a:gd name="T12" fmla="*/ 17 w 30"/>
                <a:gd name="T13" fmla="*/ 34 h 34"/>
                <a:gd name="T14" fmla="*/ 29 w 30"/>
                <a:gd name="T15" fmla="*/ 31 h 34"/>
                <a:gd name="T16" fmla="*/ 26 w 30"/>
                <a:gd name="T17" fmla="*/ 25 h 34"/>
                <a:gd name="T18" fmla="*/ 18 w 30"/>
                <a:gd name="T19" fmla="*/ 28 h 34"/>
                <a:gd name="T20" fmla="*/ 9 w 30"/>
                <a:gd name="T21" fmla="*/ 19 h 34"/>
                <a:gd name="T22" fmla="*/ 30 w 30"/>
                <a:gd name="T23" fmla="*/ 19 h 34"/>
                <a:gd name="T24" fmla="*/ 30 w 30"/>
                <a:gd name="T25" fmla="*/ 17 h 34"/>
                <a:gd name="T26" fmla="*/ 15 w 30"/>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4">
                  <a:moveTo>
                    <a:pt x="9" y="13"/>
                  </a:moveTo>
                  <a:cubicBezTo>
                    <a:pt x="9" y="10"/>
                    <a:pt x="11" y="6"/>
                    <a:pt x="15" y="6"/>
                  </a:cubicBezTo>
                  <a:cubicBezTo>
                    <a:pt x="19" y="6"/>
                    <a:pt x="21" y="10"/>
                    <a:pt x="21" y="13"/>
                  </a:cubicBezTo>
                  <a:lnTo>
                    <a:pt x="9" y="13"/>
                  </a:lnTo>
                  <a:close/>
                  <a:moveTo>
                    <a:pt x="15" y="0"/>
                  </a:moveTo>
                  <a:cubicBezTo>
                    <a:pt x="6" y="0"/>
                    <a:pt x="0" y="7"/>
                    <a:pt x="0" y="17"/>
                  </a:cubicBezTo>
                  <a:cubicBezTo>
                    <a:pt x="0" y="26"/>
                    <a:pt x="5" y="34"/>
                    <a:pt x="17" y="34"/>
                  </a:cubicBezTo>
                  <a:cubicBezTo>
                    <a:pt x="21" y="34"/>
                    <a:pt x="25" y="33"/>
                    <a:pt x="29" y="31"/>
                  </a:cubicBezTo>
                  <a:cubicBezTo>
                    <a:pt x="26" y="25"/>
                    <a:pt x="26" y="25"/>
                    <a:pt x="26" y="25"/>
                  </a:cubicBezTo>
                  <a:cubicBezTo>
                    <a:pt x="24" y="27"/>
                    <a:pt x="21" y="28"/>
                    <a:pt x="18" y="28"/>
                  </a:cubicBezTo>
                  <a:cubicBezTo>
                    <a:pt x="13" y="28"/>
                    <a:pt x="9" y="24"/>
                    <a:pt x="9" y="19"/>
                  </a:cubicBezTo>
                  <a:cubicBezTo>
                    <a:pt x="30" y="19"/>
                    <a:pt x="30" y="19"/>
                    <a:pt x="30" y="19"/>
                  </a:cubicBezTo>
                  <a:cubicBezTo>
                    <a:pt x="30" y="17"/>
                    <a:pt x="30" y="17"/>
                    <a:pt x="30" y="17"/>
                  </a:cubicBezTo>
                  <a:cubicBezTo>
                    <a:pt x="30" y="6"/>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9">
              <a:extLst>
                <a:ext uri="{FF2B5EF4-FFF2-40B4-BE49-F238E27FC236}">
                  <a16:creationId xmlns:a16="http://schemas.microsoft.com/office/drawing/2014/main" id="{E91BA4F3-2E65-4A6F-BB2F-FD77364946CF}"/>
                </a:ext>
              </a:extLst>
            </p:cNvPr>
            <p:cNvSpPr>
              <a:spLocks noEditPoints="1"/>
            </p:cNvSpPr>
            <p:nvPr userDrawn="1"/>
          </p:nvSpPr>
          <p:spPr bwMode="auto">
            <a:xfrm>
              <a:off x="549" y="131"/>
              <a:ext cx="58" cy="72"/>
            </a:xfrm>
            <a:custGeom>
              <a:avLst/>
              <a:gdLst>
                <a:gd name="T0" fmla="*/ 13 w 28"/>
                <a:gd name="T1" fmla="*/ 28 h 34"/>
                <a:gd name="T2" fmla="*/ 9 w 28"/>
                <a:gd name="T3" fmla="*/ 23 h 34"/>
                <a:gd name="T4" fmla="*/ 11 w 28"/>
                <a:gd name="T5" fmla="*/ 19 h 34"/>
                <a:gd name="T6" fmla="*/ 15 w 28"/>
                <a:gd name="T7" fmla="*/ 18 h 34"/>
                <a:gd name="T8" fmla="*/ 20 w 28"/>
                <a:gd name="T9" fmla="*/ 18 h 34"/>
                <a:gd name="T10" fmla="*/ 20 w 28"/>
                <a:gd name="T11" fmla="*/ 25 h 34"/>
                <a:gd name="T12" fmla="*/ 20 w 28"/>
                <a:gd name="T13" fmla="*/ 25 h 34"/>
                <a:gd name="T14" fmla="*/ 13 w 28"/>
                <a:gd name="T15" fmla="*/ 28 h 34"/>
                <a:gd name="T16" fmla="*/ 15 w 28"/>
                <a:gd name="T17" fmla="*/ 0 h 34"/>
                <a:gd name="T18" fmla="*/ 2 w 28"/>
                <a:gd name="T19" fmla="*/ 3 h 34"/>
                <a:gd name="T20" fmla="*/ 5 w 28"/>
                <a:gd name="T21" fmla="*/ 8 h 34"/>
                <a:gd name="T22" fmla="*/ 14 w 28"/>
                <a:gd name="T23" fmla="*/ 6 h 34"/>
                <a:gd name="T24" fmla="*/ 20 w 28"/>
                <a:gd name="T25" fmla="*/ 12 h 34"/>
                <a:gd name="T26" fmla="*/ 20 w 28"/>
                <a:gd name="T27" fmla="*/ 13 h 34"/>
                <a:gd name="T28" fmla="*/ 14 w 28"/>
                <a:gd name="T29" fmla="*/ 13 h 34"/>
                <a:gd name="T30" fmla="*/ 6 w 28"/>
                <a:gd name="T31" fmla="*/ 15 h 34"/>
                <a:gd name="T32" fmla="*/ 0 w 28"/>
                <a:gd name="T33" fmla="*/ 24 h 34"/>
                <a:gd name="T34" fmla="*/ 11 w 28"/>
                <a:gd name="T35" fmla="*/ 34 h 34"/>
                <a:gd name="T36" fmla="*/ 21 w 28"/>
                <a:gd name="T37" fmla="*/ 30 h 34"/>
                <a:gd name="T38" fmla="*/ 21 w 28"/>
                <a:gd name="T39" fmla="*/ 30 h 34"/>
                <a:gd name="T40" fmla="*/ 23 w 28"/>
                <a:gd name="T41" fmla="*/ 32 h 34"/>
                <a:gd name="T42" fmla="*/ 28 w 28"/>
                <a:gd name="T43" fmla="*/ 34 h 34"/>
                <a:gd name="T44" fmla="*/ 28 w 28"/>
                <a:gd name="T45" fmla="*/ 34 h 34"/>
                <a:gd name="T46" fmla="*/ 28 w 28"/>
                <a:gd name="T47" fmla="*/ 34 h 34"/>
                <a:gd name="T48" fmla="*/ 28 w 28"/>
                <a:gd name="T49" fmla="*/ 15 h 34"/>
                <a:gd name="T50" fmla="*/ 28 w 28"/>
                <a:gd name="T51" fmla="*/ 15 h 34"/>
                <a:gd name="T52" fmla="*/ 28 w 28"/>
                <a:gd name="T53" fmla="*/ 12 h 34"/>
                <a:gd name="T54" fmla="*/ 15 w 28"/>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 h="34">
                  <a:moveTo>
                    <a:pt x="13" y="28"/>
                  </a:moveTo>
                  <a:cubicBezTo>
                    <a:pt x="10" y="28"/>
                    <a:pt x="9" y="26"/>
                    <a:pt x="9" y="23"/>
                  </a:cubicBezTo>
                  <a:cubicBezTo>
                    <a:pt x="9" y="21"/>
                    <a:pt x="9" y="20"/>
                    <a:pt x="11" y="19"/>
                  </a:cubicBezTo>
                  <a:cubicBezTo>
                    <a:pt x="12" y="19"/>
                    <a:pt x="13" y="18"/>
                    <a:pt x="15" y="18"/>
                  </a:cubicBezTo>
                  <a:cubicBezTo>
                    <a:pt x="20" y="18"/>
                    <a:pt x="20" y="18"/>
                    <a:pt x="20" y="18"/>
                  </a:cubicBezTo>
                  <a:cubicBezTo>
                    <a:pt x="20" y="25"/>
                    <a:pt x="20" y="25"/>
                    <a:pt x="20" y="25"/>
                  </a:cubicBezTo>
                  <a:cubicBezTo>
                    <a:pt x="20" y="25"/>
                    <a:pt x="20" y="25"/>
                    <a:pt x="20" y="25"/>
                  </a:cubicBezTo>
                  <a:cubicBezTo>
                    <a:pt x="18" y="26"/>
                    <a:pt x="16" y="28"/>
                    <a:pt x="13" y="28"/>
                  </a:cubicBezTo>
                  <a:moveTo>
                    <a:pt x="15" y="0"/>
                  </a:moveTo>
                  <a:cubicBezTo>
                    <a:pt x="10" y="0"/>
                    <a:pt x="6" y="1"/>
                    <a:pt x="2" y="3"/>
                  </a:cubicBezTo>
                  <a:cubicBezTo>
                    <a:pt x="5" y="8"/>
                    <a:pt x="5" y="8"/>
                    <a:pt x="5" y="8"/>
                  </a:cubicBezTo>
                  <a:cubicBezTo>
                    <a:pt x="7" y="7"/>
                    <a:pt x="10" y="6"/>
                    <a:pt x="14" y="6"/>
                  </a:cubicBezTo>
                  <a:cubicBezTo>
                    <a:pt x="17" y="6"/>
                    <a:pt x="20" y="8"/>
                    <a:pt x="20" y="12"/>
                  </a:cubicBezTo>
                  <a:cubicBezTo>
                    <a:pt x="20" y="13"/>
                    <a:pt x="20" y="13"/>
                    <a:pt x="20" y="13"/>
                  </a:cubicBezTo>
                  <a:cubicBezTo>
                    <a:pt x="14" y="13"/>
                    <a:pt x="14" y="13"/>
                    <a:pt x="14" y="13"/>
                  </a:cubicBezTo>
                  <a:cubicBezTo>
                    <a:pt x="11" y="13"/>
                    <a:pt x="8" y="13"/>
                    <a:pt x="6" y="15"/>
                  </a:cubicBezTo>
                  <a:cubicBezTo>
                    <a:pt x="2" y="16"/>
                    <a:pt x="0" y="19"/>
                    <a:pt x="0" y="24"/>
                  </a:cubicBezTo>
                  <a:cubicBezTo>
                    <a:pt x="0" y="30"/>
                    <a:pt x="5" y="34"/>
                    <a:pt x="11" y="34"/>
                  </a:cubicBezTo>
                  <a:cubicBezTo>
                    <a:pt x="15" y="34"/>
                    <a:pt x="18" y="32"/>
                    <a:pt x="21" y="30"/>
                  </a:cubicBezTo>
                  <a:cubicBezTo>
                    <a:pt x="21" y="30"/>
                    <a:pt x="21" y="30"/>
                    <a:pt x="21" y="30"/>
                  </a:cubicBezTo>
                  <a:cubicBezTo>
                    <a:pt x="22" y="31"/>
                    <a:pt x="23" y="32"/>
                    <a:pt x="23" y="32"/>
                  </a:cubicBezTo>
                  <a:cubicBezTo>
                    <a:pt x="28" y="34"/>
                    <a:pt x="28" y="34"/>
                    <a:pt x="28" y="34"/>
                  </a:cubicBezTo>
                  <a:cubicBezTo>
                    <a:pt x="28" y="34"/>
                    <a:pt x="28" y="34"/>
                    <a:pt x="28" y="34"/>
                  </a:cubicBezTo>
                  <a:cubicBezTo>
                    <a:pt x="28" y="34"/>
                    <a:pt x="28" y="34"/>
                    <a:pt x="28" y="34"/>
                  </a:cubicBezTo>
                  <a:cubicBezTo>
                    <a:pt x="28" y="15"/>
                    <a:pt x="28" y="15"/>
                    <a:pt x="28" y="15"/>
                  </a:cubicBezTo>
                  <a:cubicBezTo>
                    <a:pt x="28" y="15"/>
                    <a:pt x="28" y="15"/>
                    <a:pt x="28" y="15"/>
                  </a:cubicBezTo>
                  <a:cubicBezTo>
                    <a:pt x="28" y="12"/>
                    <a:pt x="28" y="12"/>
                    <a:pt x="28" y="12"/>
                  </a:cubicBezTo>
                  <a:cubicBezTo>
                    <a:pt x="28" y="4"/>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20">
              <a:extLst>
                <a:ext uri="{FF2B5EF4-FFF2-40B4-BE49-F238E27FC236}">
                  <a16:creationId xmlns:a16="http://schemas.microsoft.com/office/drawing/2014/main" id="{FDA9F99D-28D9-4473-ABAE-6B521216FD34}"/>
                </a:ext>
              </a:extLst>
            </p:cNvPr>
            <p:cNvSpPr>
              <a:spLocks/>
            </p:cNvSpPr>
            <p:nvPr userDrawn="1"/>
          </p:nvSpPr>
          <p:spPr bwMode="auto">
            <a:xfrm>
              <a:off x="619" y="129"/>
              <a:ext cx="105" cy="72"/>
            </a:xfrm>
            <a:custGeom>
              <a:avLst/>
              <a:gdLst>
                <a:gd name="T0" fmla="*/ 0 w 50"/>
                <a:gd name="T1" fmla="*/ 0 h 34"/>
                <a:gd name="T2" fmla="*/ 0 w 50"/>
                <a:gd name="T3" fmla="*/ 0 h 34"/>
                <a:gd name="T4" fmla="*/ 0 w 50"/>
                <a:gd name="T5" fmla="*/ 5 h 34"/>
                <a:gd name="T6" fmla="*/ 0 w 50"/>
                <a:gd name="T7" fmla="*/ 34 h 34"/>
                <a:gd name="T8" fmla="*/ 8 w 50"/>
                <a:gd name="T9" fmla="*/ 34 h 34"/>
                <a:gd name="T10" fmla="*/ 8 w 50"/>
                <a:gd name="T11" fmla="*/ 19 h 34"/>
                <a:gd name="T12" fmla="*/ 8 w 50"/>
                <a:gd name="T13" fmla="*/ 11 h 34"/>
                <a:gd name="T14" fmla="*/ 16 w 50"/>
                <a:gd name="T15" fmla="*/ 8 h 34"/>
                <a:gd name="T16" fmla="*/ 21 w 50"/>
                <a:gd name="T17" fmla="*/ 15 h 34"/>
                <a:gd name="T18" fmla="*/ 21 w 50"/>
                <a:gd name="T19" fmla="*/ 34 h 34"/>
                <a:gd name="T20" fmla="*/ 29 w 50"/>
                <a:gd name="T21" fmla="*/ 34 h 34"/>
                <a:gd name="T22" fmla="*/ 29 w 50"/>
                <a:gd name="T23" fmla="*/ 12 h 34"/>
                <a:gd name="T24" fmla="*/ 29 w 50"/>
                <a:gd name="T25" fmla="*/ 11 h 34"/>
                <a:gd name="T26" fmla="*/ 37 w 50"/>
                <a:gd name="T27" fmla="*/ 8 h 34"/>
                <a:gd name="T28" fmla="*/ 42 w 50"/>
                <a:gd name="T29" fmla="*/ 15 h 34"/>
                <a:gd name="T30" fmla="*/ 42 w 50"/>
                <a:gd name="T31" fmla="*/ 34 h 34"/>
                <a:gd name="T32" fmla="*/ 50 w 50"/>
                <a:gd name="T33" fmla="*/ 34 h 34"/>
                <a:gd name="T34" fmla="*/ 50 w 50"/>
                <a:gd name="T35" fmla="*/ 12 h 34"/>
                <a:gd name="T36" fmla="*/ 39 w 50"/>
                <a:gd name="T37" fmla="*/ 1 h 34"/>
                <a:gd name="T38" fmla="*/ 28 w 50"/>
                <a:gd name="T39" fmla="*/ 6 h 34"/>
                <a:gd name="T40" fmla="*/ 19 w 50"/>
                <a:gd name="T41" fmla="*/ 1 h 34"/>
                <a:gd name="T42" fmla="*/ 8 w 50"/>
                <a:gd name="T43" fmla="*/ 5 h 34"/>
                <a:gd name="T44" fmla="*/ 8 w 50"/>
                <a:gd name="T45" fmla="*/ 5 h 34"/>
                <a:gd name="T46" fmla="*/ 5 w 50"/>
                <a:gd name="T47" fmla="*/ 2 h 34"/>
                <a:gd name="T48" fmla="*/ 0 w 50"/>
                <a:gd name="T4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34">
                  <a:moveTo>
                    <a:pt x="0" y="0"/>
                  </a:moveTo>
                  <a:cubicBezTo>
                    <a:pt x="0" y="0"/>
                    <a:pt x="0" y="0"/>
                    <a:pt x="0" y="0"/>
                  </a:cubicBezTo>
                  <a:cubicBezTo>
                    <a:pt x="0" y="5"/>
                    <a:pt x="0" y="5"/>
                    <a:pt x="0" y="5"/>
                  </a:cubicBezTo>
                  <a:cubicBezTo>
                    <a:pt x="0" y="34"/>
                    <a:pt x="0" y="34"/>
                    <a:pt x="0" y="34"/>
                  </a:cubicBezTo>
                  <a:cubicBezTo>
                    <a:pt x="8" y="34"/>
                    <a:pt x="8" y="34"/>
                    <a:pt x="8" y="34"/>
                  </a:cubicBezTo>
                  <a:cubicBezTo>
                    <a:pt x="8" y="19"/>
                    <a:pt x="8" y="19"/>
                    <a:pt x="8" y="19"/>
                  </a:cubicBezTo>
                  <a:cubicBezTo>
                    <a:pt x="8" y="11"/>
                    <a:pt x="8" y="11"/>
                    <a:pt x="8" y="11"/>
                  </a:cubicBezTo>
                  <a:cubicBezTo>
                    <a:pt x="11" y="9"/>
                    <a:pt x="14" y="8"/>
                    <a:pt x="16" y="8"/>
                  </a:cubicBezTo>
                  <a:cubicBezTo>
                    <a:pt x="20" y="8"/>
                    <a:pt x="21" y="11"/>
                    <a:pt x="21" y="15"/>
                  </a:cubicBezTo>
                  <a:cubicBezTo>
                    <a:pt x="21" y="34"/>
                    <a:pt x="21" y="34"/>
                    <a:pt x="21" y="34"/>
                  </a:cubicBezTo>
                  <a:cubicBezTo>
                    <a:pt x="29" y="34"/>
                    <a:pt x="29" y="34"/>
                    <a:pt x="29" y="34"/>
                  </a:cubicBezTo>
                  <a:cubicBezTo>
                    <a:pt x="29" y="12"/>
                    <a:pt x="29" y="12"/>
                    <a:pt x="29" y="12"/>
                  </a:cubicBezTo>
                  <a:cubicBezTo>
                    <a:pt x="29" y="11"/>
                    <a:pt x="29" y="11"/>
                    <a:pt x="29" y="11"/>
                  </a:cubicBezTo>
                  <a:cubicBezTo>
                    <a:pt x="32" y="9"/>
                    <a:pt x="34" y="8"/>
                    <a:pt x="37" y="8"/>
                  </a:cubicBezTo>
                  <a:cubicBezTo>
                    <a:pt x="41" y="8"/>
                    <a:pt x="42" y="11"/>
                    <a:pt x="42" y="15"/>
                  </a:cubicBezTo>
                  <a:cubicBezTo>
                    <a:pt x="42" y="34"/>
                    <a:pt x="42" y="34"/>
                    <a:pt x="42" y="34"/>
                  </a:cubicBezTo>
                  <a:cubicBezTo>
                    <a:pt x="50" y="34"/>
                    <a:pt x="50" y="34"/>
                    <a:pt x="50" y="34"/>
                  </a:cubicBezTo>
                  <a:cubicBezTo>
                    <a:pt x="50" y="12"/>
                    <a:pt x="50" y="12"/>
                    <a:pt x="50" y="12"/>
                  </a:cubicBezTo>
                  <a:cubicBezTo>
                    <a:pt x="50" y="4"/>
                    <a:pt x="45" y="1"/>
                    <a:pt x="39" y="1"/>
                  </a:cubicBezTo>
                  <a:cubicBezTo>
                    <a:pt x="36" y="1"/>
                    <a:pt x="31" y="2"/>
                    <a:pt x="28" y="6"/>
                  </a:cubicBezTo>
                  <a:cubicBezTo>
                    <a:pt x="26" y="2"/>
                    <a:pt x="23" y="1"/>
                    <a:pt x="19" y="1"/>
                  </a:cubicBezTo>
                  <a:cubicBezTo>
                    <a:pt x="15" y="1"/>
                    <a:pt x="11" y="3"/>
                    <a:pt x="8" y="5"/>
                  </a:cubicBezTo>
                  <a:cubicBezTo>
                    <a:pt x="8" y="5"/>
                    <a:pt x="8" y="5"/>
                    <a:pt x="8" y="5"/>
                  </a:cubicBezTo>
                  <a:cubicBezTo>
                    <a:pt x="7" y="3"/>
                    <a:pt x="5" y="3"/>
                    <a:pt x="5"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21">
              <a:extLst>
                <a:ext uri="{FF2B5EF4-FFF2-40B4-BE49-F238E27FC236}">
                  <a16:creationId xmlns:a16="http://schemas.microsoft.com/office/drawing/2014/main" id="{3E4BB18F-D60F-4E54-B597-FBF8870A2456}"/>
                </a:ext>
              </a:extLst>
            </p:cNvPr>
            <p:cNvSpPr>
              <a:spLocks/>
            </p:cNvSpPr>
            <p:nvPr userDrawn="1"/>
          </p:nvSpPr>
          <p:spPr bwMode="auto">
            <a:xfrm>
              <a:off x="809" y="131"/>
              <a:ext cx="44" cy="70"/>
            </a:xfrm>
            <a:custGeom>
              <a:avLst/>
              <a:gdLst>
                <a:gd name="T0" fmla="*/ 17 w 21"/>
                <a:gd name="T1" fmla="*/ 0 h 33"/>
                <a:gd name="T2" fmla="*/ 8 w 21"/>
                <a:gd name="T3" fmla="*/ 4 h 33"/>
                <a:gd name="T4" fmla="*/ 7 w 21"/>
                <a:gd name="T5" fmla="*/ 1 h 33"/>
                <a:gd name="T6" fmla="*/ 0 w 21"/>
                <a:gd name="T7" fmla="*/ 1 h 33"/>
                <a:gd name="T8" fmla="*/ 0 w 21"/>
                <a:gd name="T9" fmla="*/ 33 h 33"/>
                <a:gd name="T10" fmla="*/ 8 w 21"/>
                <a:gd name="T11" fmla="*/ 33 h 33"/>
                <a:gd name="T12" fmla="*/ 8 w 21"/>
                <a:gd name="T13" fmla="*/ 10 h 33"/>
                <a:gd name="T14" fmla="*/ 15 w 21"/>
                <a:gd name="T15" fmla="*/ 6 h 33"/>
                <a:gd name="T16" fmla="*/ 21 w 21"/>
                <a:gd name="T17" fmla="*/ 8 h 33"/>
                <a:gd name="T18" fmla="*/ 21 w 21"/>
                <a:gd name="T19" fmla="*/ 1 h 33"/>
                <a:gd name="T20" fmla="*/ 17 w 21"/>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33">
                  <a:moveTo>
                    <a:pt x="17" y="0"/>
                  </a:moveTo>
                  <a:cubicBezTo>
                    <a:pt x="13" y="0"/>
                    <a:pt x="10" y="2"/>
                    <a:pt x="8" y="4"/>
                  </a:cubicBezTo>
                  <a:cubicBezTo>
                    <a:pt x="7" y="1"/>
                    <a:pt x="7" y="1"/>
                    <a:pt x="7" y="1"/>
                  </a:cubicBezTo>
                  <a:cubicBezTo>
                    <a:pt x="0" y="1"/>
                    <a:pt x="0" y="1"/>
                    <a:pt x="0" y="1"/>
                  </a:cubicBezTo>
                  <a:cubicBezTo>
                    <a:pt x="0" y="33"/>
                    <a:pt x="0" y="33"/>
                    <a:pt x="0" y="33"/>
                  </a:cubicBezTo>
                  <a:cubicBezTo>
                    <a:pt x="8" y="33"/>
                    <a:pt x="8" y="33"/>
                    <a:pt x="8" y="33"/>
                  </a:cubicBezTo>
                  <a:cubicBezTo>
                    <a:pt x="8" y="10"/>
                    <a:pt x="8" y="10"/>
                    <a:pt x="8" y="10"/>
                  </a:cubicBezTo>
                  <a:cubicBezTo>
                    <a:pt x="11" y="7"/>
                    <a:pt x="13" y="6"/>
                    <a:pt x="15" y="6"/>
                  </a:cubicBezTo>
                  <a:cubicBezTo>
                    <a:pt x="18" y="6"/>
                    <a:pt x="21" y="8"/>
                    <a:pt x="21" y="8"/>
                  </a:cubicBezTo>
                  <a:cubicBezTo>
                    <a:pt x="21" y="1"/>
                    <a:pt x="21" y="1"/>
                    <a:pt x="21" y="1"/>
                  </a:cubicBezTo>
                  <a:cubicBezTo>
                    <a:pt x="19" y="0"/>
                    <a:pt x="18" y="0"/>
                    <a:pt x="17"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22">
              <a:extLst>
                <a:ext uri="{FF2B5EF4-FFF2-40B4-BE49-F238E27FC236}">
                  <a16:creationId xmlns:a16="http://schemas.microsoft.com/office/drawing/2014/main" id="{1C262D55-5ACD-40EB-9985-8B64BAEB676E}"/>
                </a:ext>
              </a:extLst>
            </p:cNvPr>
            <p:cNvSpPr>
              <a:spLocks noEditPoints="1"/>
            </p:cNvSpPr>
            <p:nvPr userDrawn="1"/>
          </p:nvSpPr>
          <p:spPr bwMode="auto">
            <a:xfrm>
              <a:off x="861" y="99"/>
              <a:ext cx="21" cy="102"/>
            </a:xfrm>
            <a:custGeom>
              <a:avLst/>
              <a:gdLst>
                <a:gd name="T0" fmla="*/ 9 w 10"/>
                <a:gd name="T1" fmla="*/ 16 h 48"/>
                <a:gd name="T2" fmla="*/ 0 w 10"/>
                <a:gd name="T3" fmla="*/ 16 h 48"/>
                <a:gd name="T4" fmla="*/ 0 w 10"/>
                <a:gd name="T5" fmla="*/ 48 h 48"/>
                <a:gd name="T6" fmla="*/ 9 w 10"/>
                <a:gd name="T7" fmla="*/ 48 h 48"/>
                <a:gd name="T8" fmla="*/ 9 w 10"/>
                <a:gd name="T9" fmla="*/ 16 h 48"/>
                <a:gd name="T10" fmla="*/ 5 w 10"/>
                <a:gd name="T11" fmla="*/ 0 h 48"/>
                <a:gd name="T12" fmla="*/ 0 w 10"/>
                <a:gd name="T13" fmla="*/ 5 h 48"/>
                <a:gd name="T14" fmla="*/ 5 w 10"/>
                <a:gd name="T15" fmla="*/ 10 h 48"/>
                <a:gd name="T16" fmla="*/ 10 w 10"/>
                <a:gd name="T17" fmla="*/ 5 h 48"/>
                <a:gd name="T18" fmla="*/ 5 w 10"/>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48">
                  <a:moveTo>
                    <a:pt x="9" y="16"/>
                  </a:moveTo>
                  <a:cubicBezTo>
                    <a:pt x="0" y="16"/>
                    <a:pt x="0" y="16"/>
                    <a:pt x="0" y="16"/>
                  </a:cubicBezTo>
                  <a:cubicBezTo>
                    <a:pt x="0" y="48"/>
                    <a:pt x="0" y="48"/>
                    <a:pt x="0" y="48"/>
                  </a:cubicBezTo>
                  <a:cubicBezTo>
                    <a:pt x="9" y="48"/>
                    <a:pt x="9" y="48"/>
                    <a:pt x="9" y="48"/>
                  </a:cubicBezTo>
                  <a:lnTo>
                    <a:pt x="9" y="16"/>
                  </a:lnTo>
                  <a:close/>
                  <a:moveTo>
                    <a:pt x="5" y="0"/>
                  </a:moveTo>
                  <a:cubicBezTo>
                    <a:pt x="2" y="0"/>
                    <a:pt x="0" y="3"/>
                    <a:pt x="0" y="5"/>
                  </a:cubicBezTo>
                  <a:cubicBezTo>
                    <a:pt x="0" y="8"/>
                    <a:pt x="2" y="10"/>
                    <a:pt x="5" y="10"/>
                  </a:cubicBezTo>
                  <a:cubicBezTo>
                    <a:pt x="7" y="10"/>
                    <a:pt x="10" y="8"/>
                    <a:pt x="10" y="5"/>
                  </a:cubicBezTo>
                  <a:cubicBezTo>
                    <a:pt x="10" y="3"/>
                    <a:pt x="7" y="0"/>
                    <a:pt x="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23">
              <a:extLst>
                <a:ext uri="{FF2B5EF4-FFF2-40B4-BE49-F238E27FC236}">
                  <a16:creationId xmlns:a16="http://schemas.microsoft.com/office/drawing/2014/main" id="{222A495C-A4EB-4350-A834-4F3A6C31FE87}"/>
                </a:ext>
              </a:extLst>
            </p:cNvPr>
            <p:cNvSpPr>
              <a:spLocks noEditPoints="1"/>
            </p:cNvSpPr>
            <p:nvPr userDrawn="1"/>
          </p:nvSpPr>
          <p:spPr bwMode="auto">
            <a:xfrm>
              <a:off x="961" y="129"/>
              <a:ext cx="69" cy="103"/>
            </a:xfrm>
            <a:custGeom>
              <a:avLst/>
              <a:gdLst>
                <a:gd name="T0" fmla="*/ 16 w 33"/>
                <a:gd name="T1" fmla="*/ 44 h 49"/>
                <a:gd name="T2" fmla="*/ 7 w 33"/>
                <a:gd name="T3" fmla="*/ 38 h 49"/>
                <a:gd name="T4" fmla="*/ 10 w 33"/>
                <a:gd name="T5" fmla="*/ 34 h 49"/>
                <a:gd name="T6" fmla="*/ 24 w 33"/>
                <a:gd name="T7" fmla="*/ 40 h 49"/>
                <a:gd name="T8" fmla="*/ 16 w 33"/>
                <a:gd name="T9" fmla="*/ 44 h 49"/>
                <a:gd name="T10" fmla="*/ 16 w 33"/>
                <a:gd name="T11" fmla="*/ 18 h 49"/>
                <a:gd name="T12" fmla="*/ 10 w 33"/>
                <a:gd name="T13" fmla="*/ 12 h 49"/>
                <a:gd name="T14" fmla="*/ 16 w 33"/>
                <a:gd name="T15" fmla="*/ 6 h 49"/>
                <a:gd name="T16" fmla="*/ 21 w 33"/>
                <a:gd name="T17" fmla="*/ 12 h 49"/>
                <a:gd name="T18" fmla="*/ 16 w 33"/>
                <a:gd name="T19" fmla="*/ 18 h 49"/>
                <a:gd name="T20" fmla="*/ 33 w 33"/>
                <a:gd name="T21" fmla="*/ 0 h 49"/>
                <a:gd name="T22" fmla="*/ 27 w 33"/>
                <a:gd name="T23" fmla="*/ 0 h 49"/>
                <a:gd name="T24" fmla="*/ 21 w 33"/>
                <a:gd name="T25" fmla="*/ 0 h 49"/>
                <a:gd name="T26" fmla="*/ 20 w 33"/>
                <a:gd name="T27" fmla="*/ 0 h 49"/>
                <a:gd name="T28" fmla="*/ 20 w 33"/>
                <a:gd name="T29" fmla="*/ 0 h 49"/>
                <a:gd name="T30" fmla="*/ 15 w 33"/>
                <a:gd name="T31" fmla="*/ 0 h 49"/>
                <a:gd name="T32" fmla="*/ 2 w 33"/>
                <a:gd name="T33" fmla="*/ 12 h 49"/>
                <a:gd name="T34" fmla="*/ 7 w 33"/>
                <a:gd name="T35" fmla="*/ 22 h 49"/>
                <a:gd name="T36" fmla="*/ 4 w 33"/>
                <a:gd name="T37" fmla="*/ 28 h 49"/>
                <a:gd name="T38" fmla="*/ 6 w 33"/>
                <a:gd name="T39" fmla="*/ 32 h 49"/>
                <a:gd name="T40" fmla="*/ 0 w 33"/>
                <a:gd name="T41" fmla="*/ 40 h 49"/>
                <a:gd name="T42" fmla="*/ 15 w 33"/>
                <a:gd name="T43" fmla="*/ 49 h 49"/>
                <a:gd name="T44" fmla="*/ 32 w 33"/>
                <a:gd name="T45" fmla="*/ 39 h 49"/>
                <a:gd name="T46" fmla="*/ 11 w 33"/>
                <a:gd name="T47" fmla="*/ 26 h 49"/>
                <a:gd name="T48" fmla="*/ 12 w 33"/>
                <a:gd name="T49" fmla="*/ 24 h 49"/>
                <a:gd name="T50" fmla="*/ 16 w 33"/>
                <a:gd name="T51" fmla="*/ 24 h 49"/>
                <a:gd name="T52" fmla="*/ 29 w 33"/>
                <a:gd name="T53" fmla="*/ 12 h 49"/>
                <a:gd name="T54" fmla="*/ 27 w 33"/>
                <a:gd name="T55" fmla="*/ 5 h 49"/>
                <a:gd name="T56" fmla="*/ 27 w 33"/>
                <a:gd name="T57" fmla="*/ 5 h 49"/>
                <a:gd name="T58" fmla="*/ 28 w 33"/>
                <a:gd name="T59" fmla="*/ 5 h 49"/>
                <a:gd name="T60" fmla="*/ 28 w 33"/>
                <a:gd name="T61" fmla="*/ 5 h 49"/>
                <a:gd name="T62" fmla="*/ 32 w 33"/>
                <a:gd name="T63" fmla="*/ 3 h 49"/>
                <a:gd name="T64" fmla="*/ 33 w 33"/>
                <a:gd name="T65" fmla="*/ 0 h 49"/>
                <a:gd name="T66" fmla="*/ 33 w 33"/>
                <a:gd name="T6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49">
                  <a:moveTo>
                    <a:pt x="16" y="44"/>
                  </a:moveTo>
                  <a:cubicBezTo>
                    <a:pt x="11" y="44"/>
                    <a:pt x="7" y="42"/>
                    <a:pt x="7" y="38"/>
                  </a:cubicBezTo>
                  <a:cubicBezTo>
                    <a:pt x="7" y="36"/>
                    <a:pt x="9" y="35"/>
                    <a:pt x="10" y="34"/>
                  </a:cubicBezTo>
                  <a:cubicBezTo>
                    <a:pt x="14" y="36"/>
                    <a:pt x="24" y="35"/>
                    <a:pt x="24" y="40"/>
                  </a:cubicBezTo>
                  <a:cubicBezTo>
                    <a:pt x="24" y="42"/>
                    <a:pt x="21" y="44"/>
                    <a:pt x="16" y="44"/>
                  </a:cubicBezTo>
                  <a:moveTo>
                    <a:pt x="16" y="18"/>
                  </a:moveTo>
                  <a:cubicBezTo>
                    <a:pt x="12" y="18"/>
                    <a:pt x="10" y="15"/>
                    <a:pt x="10" y="12"/>
                  </a:cubicBezTo>
                  <a:cubicBezTo>
                    <a:pt x="10" y="8"/>
                    <a:pt x="12" y="6"/>
                    <a:pt x="16" y="6"/>
                  </a:cubicBezTo>
                  <a:cubicBezTo>
                    <a:pt x="19" y="6"/>
                    <a:pt x="21" y="9"/>
                    <a:pt x="21" y="12"/>
                  </a:cubicBezTo>
                  <a:cubicBezTo>
                    <a:pt x="21" y="16"/>
                    <a:pt x="19" y="18"/>
                    <a:pt x="16" y="18"/>
                  </a:cubicBezTo>
                  <a:moveTo>
                    <a:pt x="33" y="0"/>
                  </a:moveTo>
                  <a:cubicBezTo>
                    <a:pt x="27" y="0"/>
                    <a:pt x="27" y="0"/>
                    <a:pt x="27" y="0"/>
                  </a:cubicBezTo>
                  <a:cubicBezTo>
                    <a:pt x="21" y="0"/>
                    <a:pt x="21" y="0"/>
                    <a:pt x="21" y="0"/>
                  </a:cubicBezTo>
                  <a:cubicBezTo>
                    <a:pt x="20" y="0"/>
                    <a:pt x="20" y="0"/>
                    <a:pt x="20" y="0"/>
                  </a:cubicBezTo>
                  <a:cubicBezTo>
                    <a:pt x="20" y="0"/>
                    <a:pt x="20" y="0"/>
                    <a:pt x="20" y="0"/>
                  </a:cubicBezTo>
                  <a:cubicBezTo>
                    <a:pt x="15" y="0"/>
                    <a:pt x="15" y="0"/>
                    <a:pt x="15" y="0"/>
                  </a:cubicBezTo>
                  <a:cubicBezTo>
                    <a:pt x="6" y="0"/>
                    <a:pt x="2" y="6"/>
                    <a:pt x="2" y="12"/>
                  </a:cubicBezTo>
                  <a:cubicBezTo>
                    <a:pt x="2" y="16"/>
                    <a:pt x="4" y="20"/>
                    <a:pt x="7" y="22"/>
                  </a:cubicBezTo>
                  <a:cubicBezTo>
                    <a:pt x="5" y="24"/>
                    <a:pt x="4" y="26"/>
                    <a:pt x="4" y="28"/>
                  </a:cubicBezTo>
                  <a:cubicBezTo>
                    <a:pt x="4" y="30"/>
                    <a:pt x="4" y="31"/>
                    <a:pt x="6" y="32"/>
                  </a:cubicBezTo>
                  <a:cubicBezTo>
                    <a:pt x="2" y="33"/>
                    <a:pt x="0" y="36"/>
                    <a:pt x="0" y="40"/>
                  </a:cubicBezTo>
                  <a:cubicBezTo>
                    <a:pt x="0" y="46"/>
                    <a:pt x="5" y="49"/>
                    <a:pt x="15" y="49"/>
                  </a:cubicBezTo>
                  <a:cubicBezTo>
                    <a:pt x="26" y="49"/>
                    <a:pt x="32" y="45"/>
                    <a:pt x="32" y="39"/>
                  </a:cubicBezTo>
                  <a:cubicBezTo>
                    <a:pt x="32" y="26"/>
                    <a:pt x="11" y="32"/>
                    <a:pt x="11" y="26"/>
                  </a:cubicBezTo>
                  <a:cubicBezTo>
                    <a:pt x="11" y="25"/>
                    <a:pt x="11" y="25"/>
                    <a:pt x="12" y="24"/>
                  </a:cubicBezTo>
                  <a:cubicBezTo>
                    <a:pt x="13" y="24"/>
                    <a:pt x="14" y="24"/>
                    <a:pt x="16" y="24"/>
                  </a:cubicBezTo>
                  <a:cubicBezTo>
                    <a:pt x="24" y="24"/>
                    <a:pt x="29" y="19"/>
                    <a:pt x="29" y="12"/>
                  </a:cubicBezTo>
                  <a:cubicBezTo>
                    <a:pt x="29" y="10"/>
                    <a:pt x="28" y="7"/>
                    <a:pt x="27" y="5"/>
                  </a:cubicBezTo>
                  <a:cubicBezTo>
                    <a:pt x="27" y="5"/>
                    <a:pt x="27" y="5"/>
                    <a:pt x="27" y="5"/>
                  </a:cubicBezTo>
                  <a:cubicBezTo>
                    <a:pt x="28" y="5"/>
                    <a:pt x="28" y="5"/>
                    <a:pt x="28" y="5"/>
                  </a:cubicBezTo>
                  <a:cubicBezTo>
                    <a:pt x="28" y="5"/>
                    <a:pt x="28" y="5"/>
                    <a:pt x="28" y="5"/>
                  </a:cubicBezTo>
                  <a:cubicBezTo>
                    <a:pt x="31" y="5"/>
                    <a:pt x="31" y="3"/>
                    <a:pt x="32" y="3"/>
                  </a:cubicBezTo>
                  <a:cubicBezTo>
                    <a:pt x="33" y="0"/>
                    <a:pt x="33" y="0"/>
                    <a:pt x="33" y="0"/>
                  </a:cubicBezTo>
                  <a:cubicBezTo>
                    <a:pt x="33" y="0"/>
                    <a:pt x="33" y="0"/>
                    <a:pt x="33"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24">
              <a:extLst>
                <a:ext uri="{FF2B5EF4-FFF2-40B4-BE49-F238E27FC236}">
                  <a16:creationId xmlns:a16="http://schemas.microsoft.com/office/drawing/2014/main" id="{95E6A9F1-7E3F-48DF-BCB1-8BAEB06EFF4E}"/>
                </a:ext>
              </a:extLst>
            </p:cNvPr>
            <p:cNvSpPr>
              <a:spLocks/>
            </p:cNvSpPr>
            <p:nvPr userDrawn="1"/>
          </p:nvSpPr>
          <p:spPr bwMode="auto">
            <a:xfrm>
              <a:off x="474" y="247"/>
              <a:ext cx="48" cy="97"/>
            </a:xfrm>
            <a:custGeom>
              <a:avLst/>
              <a:gdLst>
                <a:gd name="T0" fmla="*/ 0 w 48"/>
                <a:gd name="T1" fmla="*/ 0 h 97"/>
                <a:gd name="T2" fmla="*/ 48 w 48"/>
                <a:gd name="T3" fmla="*/ 0 h 97"/>
                <a:gd name="T4" fmla="*/ 43 w 48"/>
                <a:gd name="T5" fmla="*/ 13 h 97"/>
                <a:gd name="T6" fmla="*/ 12 w 48"/>
                <a:gd name="T7" fmla="*/ 13 h 97"/>
                <a:gd name="T8" fmla="*/ 12 w 48"/>
                <a:gd name="T9" fmla="*/ 42 h 97"/>
                <a:gd name="T10" fmla="*/ 43 w 48"/>
                <a:gd name="T11" fmla="*/ 42 h 97"/>
                <a:gd name="T12" fmla="*/ 43 w 48"/>
                <a:gd name="T13" fmla="*/ 53 h 97"/>
                <a:gd name="T14" fmla="*/ 12 w 48"/>
                <a:gd name="T15" fmla="*/ 53 h 97"/>
                <a:gd name="T16" fmla="*/ 12 w 48"/>
                <a:gd name="T17" fmla="*/ 87 h 97"/>
                <a:gd name="T18" fmla="*/ 48 w 48"/>
                <a:gd name="T19" fmla="*/ 87 h 97"/>
                <a:gd name="T20" fmla="*/ 48 w 48"/>
                <a:gd name="T21" fmla="*/ 97 h 97"/>
                <a:gd name="T22" fmla="*/ 0 w 48"/>
                <a:gd name="T23" fmla="*/ 97 h 97"/>
                <a:gd name="T24" fmla="*/ 0 w 48"/>
                <a:gd name="T25"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7">
                  <a:moveTo>
                    <a:pt x="0" y="0"/>
                  </a:moveTo>
                  <a:lnTo>
                    <a:pt x="48" y="0"/>
                  </a:lnTo>
                  <a:lnTo>
                    <a:pt x="43" y="13"/>
                  </a:lnTo>
                  <a:lnTo>
                    <a:pt x="12" y="13"/>
                  </a:lnTo>
                  <a:lnTo>
                    <a:pt x="12" y="42"/>
                  </a:lnTo>
                  <a:lnTo>
                    <a:pt x="43" y="42"/>
                  </a:lnTo>
                  <a:lnTo>
                    <a:pt x="43" y="53"/>
                  </a:lnTo>
                  <a:lnTo>
                    <a:pt x="12" y="53"/>
                  </a:lnTo>
                  <a:lnTo>
                    <a:pt x="12" y="87"/>
                  </a:lnTo>
                  <a:lnTo>
                    <a:pt x="48" y="87"/>
                  </a:lnTo>
                  <a:lnTo>
                    <a:pt x="48" y="97"/>
                  </a:lnTo>
                  <a:lnTo>
                    <a:pt x="0" y="97"/>
                  </a:ln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25">
              <a:extLst>
                <a:ext uri="{FF2B5EF4-FFF2-40B4-BE49-F238E27FC236}">
                  <a16:creationId xmlns:a16="http://schemas.microsoft.com/office/drawing/2014/main" id="{A90268F3-7C6F-4750-ADAB-CEF5841818CB}"/>
                </a:ext>
              </a:extLst>
            </p:cNvPr>
            <p:cNvSpPr>
              <a:spLocks/>
            </p:cNvSpPr>
            <p:nvPr userDrawn="1"/>
          </p:nvSpPr>
          <p:spPr bwMode="auto">
            <a:xfrm>
              <a:off x="536" y="272"/>
              <a:ext cx="56" cy="72"/>
            </a:xfrm>
            <a:custGeom>
              <a:avLst/>
              <a:gdLst>
                <a:gd name="T0" fmla="*/ 0 w 27"/>
                <a:gd name="T1" fmla="*/ 1 h 34"/>
                <a:gd name="T2" fmla="*/ 5 w 27"/>
                <a:gd name="T3" fmla="*/ 1 h 34"/>
                <a:gd name="T4" fmla="*/ 6 w 27"/>
                <a:gd name="T5" fmla="*/ 5 h 34"/>
                <a:gd name="T6" fmla="*/ 17 w 27"/>
                <a:gd name="T7" fmla="*/ 0 h 34"/>
                <a:gd name="T8" fmla="*/ 27 w 27"/>
                <a:gd name="T9" fmla="*/ 12 h 34"/>
                <a:gd name="T10" fmla="*/ 27 w 27"/>
                <a:gd name="T11" fmla="*/ 34 h 34"/>
                <a:gd name="T12" fmla="*/ 21 w 27"/>
                <a:gd name="T13" fmla="*/ 34 h 34"/>
                <a:gd name="T14" fmla="*/ 21 w 27"/>
                <a:gd name="T15" fmla="*/ 14 h 34"/>
                <a:gd name="T16" fmla="*/ 16 w 27"/>
                <a:gd name="T17" fmla="*/ 6 h 34"/>
                <a:gd name="T18" fmla="*/ 6 w 27"/>
                <a:gd name="T19" fmla="*/ 10 h 34"/>
                <a:gd name="T20" fmla="*/ 6 w 27"/>
                <a:gd name="T21" fmla="*/ 34 h 34"/>
                <a:gd name="T22" fmla="*/ 0 w 27"/>
                <a:gd name="T23" fmla="*/ 34 h 34"/>
                <a:gd name="T24" fmla="*/ 0 w 27"/>
                <a:gd name="T25"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34">
                  <a:moveTo>
                    <a:pt x="0" y="1"/>
                  </a:moveTo>
                  <a:cubicBezTo>
                    <a:pt x="5" y="1"/>
                    <a:pt x="5" y="1"/>
                    <a:pt x="5" y="1"/>
                  </a:cubicBezTo>
                  <a:cubicBezTo>
                    <a:pt x="6" y="5"/>
                    <a:pt x="6" y="5"/>
                    <a:pt x="6" y="5"/>
                  </a:cubicBezTo>
                  <a:cubicBezTo>
                    <a:pt x="9" y="2"/>
                    <a:pt x="13" y="0"/>
                    <a:pt x="17" y="0"/>
                  </a:cubicBezTo>
                  <a:cubicBezTo>
                    <a:pt x="22" y="0"/>
                    <a:pt x="27" y="4"/>
                    <a:pt x="27" y="12"/>
                  </a:cubicBezTo>
                  <a:cubicBezTo>
                    <a:pt x="27" y="34"/>
                    <a:pt x="27" y="34"/>
                    <a:pt x="27" y="34"/>
                  </a:cubicBezTo>
                  <a:cubicBezTo>
                    <a:pt x="21" y="34"/>
                    <a:pt x="21" y="34"/>
                    <a:pt x="21" y="34"/>
                  </a:cubicBezTo>
                  <a:cubicBezTo>
                    <a:pt x="21" y="14"/>
                    <a:pt x="21" y="14"/>
                    <a:pt x="21" y="14"/>
                  </a:cubicBezTo>
                  <a:cubicBezTo>
                    <a:pt x="21" y="9"/>
                    <a:pt x="20" y="6"/>
                    <a:pt x="16" y="6"/>
                  </a:cubicBezTo>
                  <a:cubicBezTo>
                    <a:pt x="12" y="6"/>
                    <a:pt x="9" y="8"/>
                    <a:pt x="6" y="10"/>
                  </a:cubicBezTo>
                  <a:cubicBezTo>
                    <a:pt x="6" y="34"/>
                    <a:pt x="6" y="34"/>
                    <a:pt x="6" y="34"/>
                  </a:cubicBezTo>
                  <a:cubicBezTo>
                    <a:pt x="0" y="34"/>
                    <a:pt x="0" y="34"/>
                    <a:pt x="0" y="34"/>
                  </a:cubicBezTo>
                  <a:lnTo>
                    <a:pt x="0" y="1"/>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26">
              <a:extLst>
                <a:ext uri="{FF2B5EF4-FFF2-40B4-BE49-F238E27FC236}">
                  <a16:creationId xmlns:a16="http://schemas.microsoft.com/office/drawing/2014/main" id="{657D9A0B-B435-41FC-B8BD-D2781EB5CBBE}"/>
                </a:ext>
              </a:extLst>
            </p:cNvPr>
            <p:cNvSpPr>
              <a:spLocks noEditPoints="1"/>
            </p:cNvSpPr>
            <p:nvPr userDrawn="1"/>
          </p:nvSpPr>
          <p:spPr bwMode="auto">
            <a:xfrm>
              <a:off x="601" y="270"/>
              <a:ext cx="64" cy="108"/>
            </a:xfrm>
            <a:custGeom>
              <a:avLst/>
              <a:gdLst>
                <a:gd name="T0" fmla="*/ 22 w 31"/>
                <a:gd name="T1" fmla="*/ 13 h 51"/>
                <a:gd name="T2" fmla="*/ 15 w 31"/>
                <a:gd name="T3" fmla="*/ 6 h 51"/>
                <a:gd name="T4" fmla="*/ 8 w 31"/>
                <a:gd name="T5" fmla="*/ 13 h 51"/>
                <a:gd name="T6" fmla="*/ 15 w 31"/>
                <a:gd name="T7" fmla="*/ 21 h 51"/>
                <a:gd name="T8" fmla="*/ 22 w 31"/>
                <a:gd name="T9" fmla="*/ 13 h 51"/>
                <a:gd name="T10" fmla="*/ 25 w 31"/>
                <a:gd name="T11" fmla="*/ 41 h 51"/>
                <a:gd name="T12" fmla="*/ 10 w 31"/>
                <a:gd name="T13" fmla="*/ 35 h 51"/>
                <a:gd name="T14" fmla="*/ 6 w 31"/>
                <a:gd name="T15" fmla="*/ 41 h 51"/>
                <a:gd name="T16" fmla="*/ 15 w 31"/>
                <a:gd name="T17" fmla="*/ 47 h 51"/>
                <a:gd name="T18" fmla="*/ 25 w 31"/>
                <a:gd name="T19" fmla="*/ 41 h 51"/>
                <a:gd name="T20" fmla="*/ 0 w 31"/>
                <a:gd name="T21" fmla="*/ 42 h 51"/>
                <a:gd name="T22" fmla="*/ 6 w 31"/>
                <a:gd name="T23" fmla="*/ 34 h 51"/>
                <a:gd name="T24" fmla="*/ 4 w 31"/>
                <a:gd name="T25" fmla="*/ 30 h 51"/>
                <a:gd name="T26" fmla="*/ 8 w 31"/>
                <a:gd name="T27" fmla="*/ 23 h 51"/>
                <a:gd name="T28" fmla="*/ 2 w 31"/>
                <a:gd name="T29" fmla="*/ 13 h 51"/>
                <a:gd name="T30" fmla="*/ 15 w 31"/>
                <a:gd name="T31" fmla="*/ 2 h 51"/>
                <a:gd name="T32" fmla="*/ 21 w 31"/>
                <a:gd name="T33" fmla="*/ 3 h 51"/>
                <a:gd name="T34" fmla="*/ 22 w 31"/>
                <a:gd name="T35" fmla="*/ 3 h 51"/>
                <a:gd name="T36" fmla="*/ 29 w 31"/>
                <a:gd name="T37" fmla="*/ 0 h 51"/>
                <a:gd name="T38" fmla="*/ 31 w 31"/>
                <a:gd name="T39" fmla="*/ 0 h 51"/>
                <a:gd name="T40" fmla="*/ 30 w 31"/>
                <a:gd name="T41" fmla="*/ 5 h 51"/>
                <a:gd name="T42" fmla="*/ 28 w 31"/>
                <a:gd name="T43" fmla="*/ 5 h 51"/>
                <a:gd name="T44" fmla="*/ 25 w 31"/>
                <a:gd name="T45" fmla="*/ 5 h 51"/>
                <a:gd name="T46" fmla="*/ 28 w 31"/>
                <a:gd name="T47" fmla="*/ 14 h 51"/>
                <a:gd name="T48" fmla="*/ 15 w 31"/>
                <a:gd name="T49" fmla="*/ 25 h 51"/>
                <a:gd name="T50" fmla="*/ 11 w 31"/>
                <a:gd name="T51" fmla="*/ 25 h 51"/>
                <a:gd name="T52" fmla="*/ 10 w 31"/>
                <a:gd name="T53" fmla="*/ 28 h 51"/>
                <a:gd name="T54" fmla="*/ 31 w 31"/>
                <a:gd name="T55" fmla="*/ 41 h 51"/>
                <a:gd name="T56" fmla="*/ 15 w 31"/>
                <a:gd name="T57" fmla="*/ 51 h 51"/>
                <a:gd name="T58" fmla="*/ 0 w 31"/>
                <a:gd name="T5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51">
                  <a:moveTo>
                    <a:pt x="22" y="13"/>
                  </a:moveTo>
                  <a:cubicBezTo>
                    <a:pt x="22" y="9"/>
                    <a:pt x="19" y="6"/>
                    <a:pt x="15" y="6"/>
                  </a:cubicBezTo>
                  <a:cubicBezTo>
                    <a:pt x="11" y="6"/>
                    <a:pt x="8" y="9"/>
                    <a:pt x="8" y="13"/>
                  </a:cubicBezTo>
                  <a:cubicBezTo>
                    <a:pt x="8" y="17"/>
                    <a:pt x="11" y="21"/>
                    <a:pt x="15" y="21"/>
                  </a:cubicBezTo>
                  <a:cubicBezTo>
                    <a:pt x="19" y="21"/>
                    <a:pt x="22" y="18"/>
                    <a:pt x="22" y="13"/>
                  </a:cubicBezTo>
                  <a:moveTo>
                    <a:pt x="25" y="41"/>
                  </a:moveTo>
                  <a:cubicBezTo>
                    <a:pt x="25" y="36"/>
                    <a:pt x="15" y="37"/>
                    <a:pt x="10" y="35"/>
                  </a:cubicBezTo>
                  <a:cubicBezTo>
                    <a:pt x="8" y="36"/>
                    <a:pt x="6" y="38"/>
                    <a:pt x="6" y="41"/>
                  </a:cubicBezTo>
                  <a:cubicBezTo>
                    <a:pt x="6" y="44"/>
                    <a:pt x="10" y="47"/>
                    <a:pt x="15" y="47"/>
                  </a:cubicBezTo>
                  <a:cubicBezTo>
                    <a:pt x="22" y="47"/>
                    <a:pt x="25" y="44"/>
                    <a:pt x="25" y="41"/>
                  </a:cubicBezTo>
                  <a:moveTo>
                    <a:pt x="0" y="42"/>
                  </a:moveTo>
                  <a:cubicBezTo>
                    <a:pt x="0" y="38"/>
                    <a:pt x="2" y="35"/>
                    <a:pt x="6" y="34"/>
                  </a:cubicBezTo>
                  <a:cubicBezTo>
                    <a:pt x="5" y="33"/>
                    <a:pt x="4" y="31"/>
                    <a:pt x="4" y="30"/>
                  </a:cubicBezTo>
                  <a:cubicBezTo>
                    <a:pt x="4" y="28"/>
                    <a:pt x="5" y="26"/>
                    <a:pt x="8" y="23"/>
                  </a:cubicBezTo>
                  <a:cubicBezTo>
                    <a:pt x="4" y="21"/>
                    <a:pt x="2" y="18"/>
                    <a:pt x="2" y="13"/>
                  </a:cubicBezTo>
                  <a:cubicBezTo>
                    <a:pt x="2" y="7"/>
                    <a:pt x="7" y="2"/>
                    <a:pt x="15" y="2"/>
                  </a:cubicBezTo>
                  <a:cubicBezTo>
                    <a:pt x="18" y="2"/>
                    <a:pt x="20" y="2"/>
                    <a:pt x="21" y="3"/>
                  </a:cubicBezTo>
                  <a:cubicBezTo>
                    <a:pt x="21" y="3"/>
                    <a:pt x="22" y="3"/>
                    <a:pt x="22" y="3"/>
                  </a:cubicBezTo>
                  <a:cubicBezTo>
                    <a:pt x="23" y="1"/>
                    <a:pt x="26" y="0"/>
                    <a:pt x="29" y="0"/>
                  </a:cubicBezTo>
                  <a:cubicBezTo>
                    <a:pt x="30" y="0"/>
                    <a:pt x="31" y="0"/>
                    <a:pt x="31" y="0"/>
                  </a:cubicBezTo>
                  <a:cubicBezTo>
                    <a:pt x="30" y="5"/>
                    <a:pt x="30" y="5"/>
                    <a:pt x="30" y="5"/>
                  </a:cubicBezTo>
                  <a:cubicBezTo>
                    <a:pt x="29" y="5"/>
                    <a:pt x="28" y="5"/>
                    <a:pt x="28" y="5"/>
                  </a:cubicBezTo>
                  <a:cubicBezTo>
                    <a:pt x="27" y="5"/>
                    <a:pt x="26" y="5"/>
                    <a:pt x="25" y="5"/>
                  </a:cubicBezTo>
                  <a:cubicBezTo>
                    <a:pt x="27" y="8"/>
                    <a:pt x="28" y="10"/>
                    <a:pt x="28" y="14"/>
                  </a:cubicBezTo>
                  <a:cubicBezTo>
                    <a:pt x="28" y="21"/>
                    <a:pt x="23" y="25"/>
                    <a:pt x="15" y="25"/>
                  </a:cubicBezTo>
                  <a:cubicBezTo>
                    <a:pt x="14" y="25"/>
                    <a:pt x="12" y="25"/>
                    <a:pt x="11" y="25"/>
                  </a:cubicBezTo>
                  <a:cubicBezTo>
                    <a:pt x="10" y="26"/>
                    <a:pt x="10" y="27"/>
                    <a:pt x="10" y="28"/>
                  </a:cubicBezTo>
                  <a:cubicBezTo>
                    <a:pt x="10" y="34"/>
                    <a:pt x="31" y="29"/>
                    <a:pt x="31" y="41"/>
                  </a:cubicBezTo>
                  <a:cubicBezTo>
                    <a:pt x="31" y="47"/>
                    <a:pt x="25" y="51"/>
                    <a:pt x="15" y="51"/>
                  </a:cubicBezTo>
                  <a:cubicBezTo>
                    <a:pt x="6" y="51"/>
                    <a:pt x="0" y="48"/>
                    <a:pt x="0" y="42"/>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27">
              <a:extLst>
                <a:ext uri="{FF2B5EF4-FFF2-40B4-BE49-F238E27FC236}">
                  <a16:creationId xmlns:a16="http://schemas.microsoft.com/office/drawing/2014/main" id="{DBFB8416-5D9F-4CC1-BF7E-E3EE4A343A4A}"/>
                </a:ext>
              </a:extLst>
            </p:cNvPr>
            <p:cNvSpPr>
              <a:spLocks/>
            </p:cNvSpPr>
            <p:nvPr userDrawn="1"/>
          </p:nvSpPr>
          <p:spPr bwMode="auto">
            <a:xfrm>
              <a:off x="676" y="241"/>
              <a:ext cx="23" cy="103"/>
            </a:xfrm>
            <a:custGeom>
              <a:avLst/>
              <a:gdLst>
                <a:gd name="T0" fmla="*/ 0 w 11"/>
                <a:gd name="T1" fmla="*/ 0 h 49"/>
                <a:gd name="T2" fmla="*/ 6 w 11"/>
                <a:gd name="T3" fmla="*/ 0 h 49"/>
                <a:gd name="T4" fmla="*/ 6 w 11"/>
                <a:gd name="T5" fmla="*/ 41 h 49"/>
                <a:gd name="T6" fmla="*/ 8 w 11"/>
                <a:gd name="T7" fmla="*/ 44 h 49"/>
                <a:gd name="T8" fmla="*/ 10 w 11"/>
                <a:gd name="T9" fmla="*/ 44 h 49"/>
                <a:gd name="T10" fmla="*/ 11 w 11"/>
                <a:gd name="T11" fmla="*/ 48 h 49"/>
                <a:gd name="T12" fmla="*/ 6 w 11"/>
                <a:gd name="T13" fmla="*/ 49 h 49"/>
                <a:gd name="T14" fmla="*/ 0 w 11"/>
                <a:gd name="T15" fmla="*/ 42 h 49"/>
                <a:gd name="T16" fmla="*/ 0 w 11"/>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9">
                  <a:moveTo>
                    <a:pt x="0" y="0"/>
                  </a:moveTo>
                  <a:cubicBezTo>
                    <a:pt x="6" y="0"/>
                    <a:pt x="6" y="0"/>
                    <a:pt x="6" y="0"/>
                  </a:cubicBezTo>
                  <a:cubicBezTo>
                    <a:pt x="6" y="41"/>
                    <a:pt x="6" y="41"/>
                    <a:pt x="6" y="41"/>
                  </a:cubicBezTo>
                  <a:cubicBezTo>
                    <a:pt x="6" y="43"/>
                    <a:pt x="6" y="44"/>
                    <a:pt x="8" y="44"/>
                  </a:cubicBezTo>
                  <a:cubicBezTo>
                    <a:pt x="9" y="44"/>
                    <a:pt x="10" y="44"/>
                    <a:pt x="10" y="44"/>
                  </a:cubicBezTo>
                  <a:cubicBezTo>
                    <a:pt x="11" y="48"/>
                    <a:pt x="11" y="48"/>
                    <a:pt x="11" y="48"/>
                  </a:cubicBezTo>
                  <a:cubicBezTo>
                    <a:pt x="10" y="49"/>
                    <a:pt x="8" y="49"/>
                    <a:pt x="6" y="49"/>
                  </a:cubicBezTo>
                  <a:cubicBezTo>
                    <a:pt x="2" y="49"/>
                    <a:pt x="0" y="47"/>
                    <a:pt x="0" y="42"/>
                  </a:cubicBez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28">
              <a:extLst>
                <a:ext uri="{FF2B5EF4-FFF2-40B4-BE49-F238E27FC236}">
                  <a16:creationId xmlns:a16="http://schemas.microsoft.com/office/drawing/2014/main" id="{B43AF915-112D-4BC0-848F-AB0FEB9BE4BA}"/>
                </a:ext>
              </a:extLst>
            </p:cNvPr>
            <p:cNvSpPr>
              <a:spLocks noEditPoints="1"/>
            </p:cNvSpPr>
            <p:nvPr userDrawn="1"/>
          </p:nvSpPr>
          <p:spPr bwMode="auto">
            <a:xfrm>
              <a:off x="707" y="245"/>
              <a:ext cx="17" cy="99"/>
            </a:xfrm>
            <a:custGeom>
              <a:avLst/>
              <a:gdLst>
                <a:gd name="T0" fmla="*/ 1 w 8"/>
                <a:gd name="T1" fmla="*/ 14 h 47"/>
                <a:gd name="T2" fmla="*/ 7 w 8"/>
                <a:gd name="T3" fmla="*/ 14 h 47"/>
                <a:gd name="T4" fmla="*/ 7 w 8"/>
                <a:gd name="T5" fmla="*/ 47 h 47"/>
                <a:gd name="T6" fmla="*/ 1 w 8"/>
                <a:gd name="T7" fmla="*/ 47 h 47"/>
                <a:gd name="T8" fmla="*/ 1 w 8"/>
                <a:gd name="T9" fmla="*/ 14 h 47"/>
                <a:gd name="T10" fmla="*/ 0 w 8"/>
                <a:gd name="T11" fmla="*/ 4 h 47"/>
                <a:gd name="T12" fmla="*/ 4 w 8"/>
                <a:gd name="T13" fmla="*/ 0 h 47"/>
                <a:gd name="T14" fmla="*/ 8 w 8"/>
                <a:gd name="T15" fmla="*/ 4 h 47"/>
                <a:gd name="T16" fmla="*/ 4 w 8"/>
                <a:gd name="T17" fmla="*/ 8 h 47"/>
                <a:gd name="T18" fmla="*/ 0 w 8"/>
                <a:gd name="T19" fmla="*/ 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47">
                  <a:moveTo>
                    <a:pt x="1" y="14"/>
                  </a:moveTo>
                  <a:cubicBezTo>
                    <a:pt x="7" y="14"/>
                    <a:pt x="7" y="14"/>
                    <a:pt x="7" y="14"/>
                  </a:cubicBezTo>
                  <a:cubicBezTo>
                    <a:pt x="7" y="47"/>
                    <a:pt x="7" y="47"/>
                    <a:pt x="7" y="47"/>
                  </a:cubicBezTo>
                  <a:cubicBezTo>
                    <a:pt x="1" y="47"/>
                    <a:pt x="1" y="47"/>
                    <a:pt x="1" y="47"/>
                  </a:cubicBezTo>
                  <a:lnTo>
                    <a:pt x="1" y="14"/>
                  </a:lnTo>
                  <a:close/>
                  <a:moveTo>
                    <a:pt x="0" y="4"/>
                  </a:moveTo>
                  <a:cubicBezTo>
                    <a:pt x="0" y="2"/>
                    <a:pt x="2" y="0"/>
                    <a:pt x="4" y="0"/>
                  </a:cubicBezTo>
                  <a:cubicBezTo>
                    <a:pt x="6" y="0"/>
                    <a:pt x="8" y="1"/>
                    <a:pt x="8" y="4"/>
                  </a:cubicBezTo>
                  <a:cubicBezTo>
                    <a:pt x="8" y="6"/>
                    <a:pt x="6" y="8"/>
                    <a:pt x="4" y="8"/>
                  </a:cubicBezTo>
                  <a:cubicBezTo>
                    <a:pt x="2" y="8"/>
                    <a:pt x="0" y="6"/>
                    <a:pt x="0" y="4"/>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29">
              <a:extLst>
                <a:ext uri="{FF2B5EF4-FFF2-40B4-BE49-F238E27FC236}">
                  <a16:creationId xmlns:a16="http://schemas.microsoft.com/office/drawing/2014/main" id="{A13722F5-A3E4-444B-8D18-201AF13DAA8D}"/>
                </a:ext>
              </a:extLst>
            </p:cNvPr>
            <p:cNvSpPr>
              <a:spLocks/>
            </p:cNvSpPr>
            <p:nvPr userDrawn="1"/>
          </p:nvSpPr>
          <p:spPr bwMode="auto">
            <a:xfrm>
              <a:off x="732" y="272"/>
              <a:ext cx="48" cy="74"/>
            </a:xfrm>
            <a:custGeom>
              <a:avLst/>
              <a:gdLst>
                <a:gd name="T0" fmla="*/ 2 w 23"/>
                <a:gd name="T1" fmla="*/ 27 h 35"/>
                <a:gd name="T2" fmla="*/ 11 w 23"/>
                <a:gd name="T3" fmla="*/ 30 h 35"/>
                <a:gd name="T4" fmla="*/ 17 w 23"/>
                <a:gd name="T5" fmla="*/ 25 h 35"/>
                <a:gd name="T6" fmla="*/ 2 w 23"/>
                <a:gd name="T7" fmla="*/ 10 h 35"/>
                <a:gd name="T8" fmla="*/ 13 w 23"/>
                <a:gd name="T9" fmla="*/ 0 h 35"/>
                <a:gd name="T10" fmla="*/ 22 w 23"/>
                <a:gd name="T11" fmla="*/ 2 h 35"/>
                <a:gd name="T12" fmla="*/ 22 w 23"/>
                <a:gd name="T13" fmla="*/ 7 h 35"/>
                <a:gd name="T14" fmla="*/ 14 w 23"/>
                <a:gd name="T15" fmla="*/ 5 h 35"/>
                <a:gd name="T16" fmla="*/ 8 w 23"/>
                <a:gd name="T17" fmla="*/ 9 h 35"/>
                <a:gd name="T18" fmla="*/ 23 w 23"/>
                <a:gd name="T19" fmla="*/ 25 h 35"/>
                <a:gd name="T20" fmla="*/ 11 w 23"/>
                <a:gd name="T21" fmla="*/ 35 h 35"/>
                <a:gd name="T22" fmla="*/ 0 w 23"/>
                <a:gd name="T23" fmla="*/ 32 h 35"/>
                <a:gd name="T24" fmla="*/ 2 w 23"/>
                <a:gd name="T2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35">
                  <a:moveTo>
                    <a:pt x="2" y="27"/>
                  </a:moveTo>
                  <a:cubicBezTo>
                    <a:pt x="4" y="28"/>
                    <a:pt x="7" y="30"/>
                    <a:pt x="11" y="30"/>
                  </a:cubicBezTo>
                  <a:cubicBezTo>
                    <a:pt x="14" y="30"/>
                    <a:pt x="17" y="28"/>
                    <a:pt x="17" y="25"/>
                  </a:cubicBezTo>
                  <a:cubicBezTo>
                    <a:pt x="17" y="18"/>
                    <a:pt x="2" y="21"/>
                    <a:pt x="2" y="10"/>
                  </a:cubicBezTo>
                  <a:cubicBezTo>
                    <a:pt x="2" y="5"/>
                    <a:pt x="6" y="0"/>
                    <a:pt x="13" y="0"/>
                  </a:cubicBezTo>
                  <a:cubicBezTo>
                    <a:pt x="17" y="0"/>
                    <a:pt x="20" y="1"/>
                    <a:pt x="22" y="2"/>
                  </a:cubicBezTo>
                  <a:cubicBezTo>
                    <a:pt x="22" y="7"/>
                    <a:pt x="22" y="7"/>
                    <a:pt x="22" y="7"/>
                  </a:cubicBezTo>
                  <a:cubicBezTo>
                    <a:pt x="20" y="6"/>
                    <a:pt x="17" y="5"/>
                    <a:pt x="14" y="5"/>
                  </a:cubicBezTo>
                  <a:cubicBezTo>
                    <a:pt x="11" y="5"/>
                    <a:pt x="8" y="6"/>
                    <a:pt x="8" y="9"/>
                  </a:cubicBezTo>
                  <a:cubicBezTo>
                    <a:pt x="8" y="16"/>
                    <a:pt x="23" y="14"/>
                    <a:pt x="23" y="25"/>
                  </a:cubicBezTo>
                  <a:cubicBezTo>
                    <a:pt x="23" y="32"/>
                    <a:pt x="18" y="35"/>
                    <a:pt x="11" y="35"/>
                  </a:cubicBezTo>
                  <a:cubicBezTo>
                    <a:pt x="6" y="35"/>
                    <a:pt x="3" y="33"/>
                    <a:pt x="0" y="32"/>
                  </a:cubicBezTo>
                  <a:lnTo>
                    <a:pt x="2" y="27"/>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30">
              <a:extLst>
                <a:ext uri="{FF2B5EF4-FFF2-40B4-BE49-F238E27FC236}">
                  <a16:creationId xmlns:a16="http://schemas.microsoft.com/office/drawing/2014/main" id="{F2A68FC6-B86B-4209-8392-4A36178E9774}"/>
                </a:ext>
              </a:extLst>
            </p:cNvPr>
            <p:cNvSpPr>
              <a:spLocks/>
            </p:cNvSpPr>
            <p:nvPr userDrawn="1"/>
          </p:nvSpPr>
          <p:spPr bwMode="auto">
            <a:xfrm>
              <a:off x="792" y="241"/>
              <a:ext cx="56" cy="103"/>
            </a:xfrm>
            <a:custGeom>
              <a:avLst/>
              <a:gdLst>
                <a:gd name="T0" fmla="*/ 0 w 27"/>
                <a:gd name="T1" fmla="*/ 0 h 49"/>
                <a:gd name="T2" fmla="*/ 6 w 27"/>
                <a:gd name="T3" fmla="*/ 0 h 49"/>
                <a:gd name="T4" fmla="*/ 6 w 27"/>
                <a:gd name="T5" fmla="*/ 20 h 49"/>
                <a:gd name="T6" fmla="*/ 17 w 27"/>
                <a:gd name="T7" fmla="*/ 15 h 49"/>
                <a:gd name="T8" fmla="*/ 27 w 27"/>
                <a:gd name="T9" fmla="*/ 27 h 49"/>
                <a:gd name="T10" fmla="*/ 27 w 27"/>
                <a:gd name="T11" fmla="*/ 49 h 49"/>
                <a:gd name="T12" fmla="*/ 21 w 27"/>
                <a:gd name="T13" fmla="*/ 49 h 49"/>
                <a:gd name="T14" fmla="*/ 21 w 27"/>
                <a:gd name="T15" fmla="*/ 29 h 49"/>
                <a:gd name="T16" fmla="*/ 15 w 27"/>
                <a:gd name="T17" fmla="*/ 21 h 49"/>
                <a:gd name="T18" fmla="*/ 6 w 27"/>
                <a:gd name="T19" fmla="*/ 25 h 49"/>
                <a:gd name="T20" fmla="*/ 6 w 27"/>
                <a:gd name="T21" fmla="*/ 49 h 49"/>
                <a:gd name="T22" fmla="*/ 0 w 27"/>
                <a:gd name="T23" fmla="*/ 49 h 49"/>
                <a:gd name="T24" fmla="*/ 0 w 27"/>
                <a:gd name="T2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49">
                  <a:moveTo>
                    <a:pt x="0" y="0"/>
                  </a:moveTo>
                  <a:cubicBezTo>
                    <a:pt x="6" y="0"/>
                    <a:pt x="6" y="0"/>
                    <a:pt x="6" y="0"/>
                  </a:cubicBezTo>
                  <a:cubicBezTo>
                    <a:pt x="6" y="20"/>
                    <a:pt x="6" y="20"/>
                    <a:pt x="6" y="20"/>
                  </a:cubicBezTo>
                  <a:cubicBezTo>
                    <a:pt x="9" y="17"/>
                    <a:pt x="13" y="15"/>
                    <a:pt x="17" y="15"/>
                  </a:cubicBezTo>
                  <a:cubicBezTo>
                    <a:pt x="22" y="15"/>
                    <a:pt x="27" y="19"/>
                    <a:pt x="27" y="27"/>
                  </a:cubicBezTo>
                  <a:cubicBezTo>
                    <a:pt x="27" y="49"/>
                    <a:pt x="27" y="49"/>
                    <a:pt x="27" y="49"/>
                  </a:cubicBezTo>
                  <a:cubicBezTo>
                    <a:pt x="21" y="49"/>
                    <a:pt x="21" y="49"/>
                    <a:pt x="21" y="49"/>
                  </a:cubicBezTo>
                  <a:cubicBezTo>
                    <a:pt x="21" y="29"/>
                    <a:pt x="21" y="29"/>
                    <a:pt x="21" y="29"/>
                  </a:cubicBezTo>
                  <a:cubicBezTo>
                    <a:pt x="21" y="24"/>
                    <a:pt x="20" y="21"/>
                    <a:pt x="15" y="21"/>
                  </a:cubicBezTo>
                  <a:cubicBezTo>
                    <a:pt x="12" y="21"/>
                    <a:pt x="9" y="23"/>
                    <a:pt x="6" y="25"/>
                  </a:cubicBezTo>
                  <a:cubicBezTo>
                    <a:pt x="6" y="49"/>
                    <a:pt x="6" y="49"/>
                    <a:pt x="6" y="49"/>
                  </a:cubicBezTo>
                  <a:cubicBezTo>
                    <a:pt x="0" y="49"/>
                    <a:pt x="0" y="49"/>
                    <a:pt x="0" y="49"/>
                  </a:cubicBez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31">
              <a:extLst>
                <a:ext uri="{FF2B5EF4-FFF2-40B4-BE49-F238E27FC236}">
                  <a16:creationId xmlns:a16="http://schemas.microsoft.com/office/drawing/2014/main" id="{F7FC3C74-97AD-4F6A-A259-91BE2AFCF76F}"/>
                </a:ext>
              </a:extLst>
            </p:cNvPr>
            <p:cNvSpPr>
              <a:spLocks noEditPoints="1"/>
            </p:cNvSpPr>
            <p:nvPr userDrawn="1"/>
          </p:nvSpPr>
          <p:spPr bwMode="auto">
            <a:xfrm>
              <a:off x="215" y="243"/>
              <a:ext cx="200" cy="91"/>
            </a:xfrm>
            <a:custGeom>
              <a:avLst/>
              <a:gdLst>
                <a:gd name="T0" fmla="*/ 35 w 96"/>
                <a:gd name="T1" fmla="*/ 0 h 43"/>
                <a:gd name="T2" fmla="*/ 35 w 96"/>
                <a:gd name="T3" fmla="*/ 43 h 43"/>
                <a:gd name="T4" fmla="*/ 22 w 96"/>
                <a:gd name="T5" fmla="*/ 36 h 43"/>
                <a:gd name="T6" fmla="*/ 8 w 96"/>
                <a:gd name="T7" fmla="*/ 25 h 43"/>
                <a:gd name="T8" fmla="*/ 2 w 96"/>
                <a:gd name="T9" fmla="*/ 14 h 43"/>
                <a:gd name="T10" fmla="*/ 0 w 96"/>
                <a:gd name="T11" fmla="*/ 0 h 43"/>
                <a:gd name="T12" fmla="*/ 35 w 96"/>
                <a:gd name="T13" fmla="*/ 0 h 43"/>
                <a:gd name="T14" fmla="*/ 96 w 96"/>
                <a:gd name="T15" fmla="*/ 0 h 43"/>
                <a:gd name="T16" fmla="*/ 94 w 96"/>
                <a:gd name="T17" fmla="*/ 14 h 43"/>
                <a:gd name="T18" fmla="*/ 88 w 96"/>
                <a:gd name="T19" fmla="*/ 25 h 43"/>
                <a:gd name="T20" fmla="*/ 74 w 96"/>
                <a:gd name="T21" fmla="*/ 36 h 43"/>
                <a:gd name="T22" fmla="*/ 61 w 96"/>
                <a:gd name="T23" fmla="*/ 43 h 43"/>
                <a:gd name="T24" fmla="*/ 61 w 96"/>
                <a:gd name="T25" fmla="*/ 0 h 43"/>
                <a:gd name="T26" fmla="*/ 96 w 96"/>
                <a:gd name="T2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43">
                  <a:moveTo>
                    <a:pt x="35" y="0"/>
                  </a:moveTo>
                  <a:cubicBezTo>
                    <a:pt x="35" y="43"/>
                    <a:pt x="35" y="43"/>
                    <a:pt x="35" y="43"/>
                  </a:cubicBezTo>
                  <a:cubicBezTo>
                    <a:pt x="24" y="38"/>
                    <a:pt x="22" y="37"/>
                    <a:pt x="22" y="36"/>
                  </a:cubicBezTo>
                  <a:cubicBezTo>
                    <a:pt x="18" y="34"/>
                    <a:pt x="12" y="31"/>
                    <a:pt x="8" y="25"/>
                  </a:cubicBezTo>
                  <a:cubicBezTo>
                    <a:pt x="5" y="22"/>
                    <a:pt x="3" y="19"/>
                    <a:pt x="2" y="14"/>
                  </a:cubicBezTo>
                  <a:cubicBezTo>
                    <a:pt x="1" y="10"/>
                    <a:pt x="0" y="5"/>
                    <a:pt x="0" y="0"/>
                  </a:cubicBezTo>
                  <a:lnTo>
                    <a:pt x="35" y="0"/>
                  </a:lnTo>
                  <a:close/>
                  <a:moveTo>
                    <a:pt x="96" y="0"/>
                  </a:moveTo>
                  <a:cubicBezTo>
                    <a:pt x="96" y="5"/>
                    <a:pt x="95" y="10"/>
                    <a:pt x="94" y="14"/>
                  </a:cubicBezTo>
                  <a:cubicBezTo>
                    <a:pt x="93" y="19"/>
                    <a:pt x="91" y="22"/>
                    <a:pt x="88" y="25"/>
                  </a:cubicBezTo>
                  <a:cubicBezTo>
                    <a:pt x="84" y="31"/>
                    <a:pt x="78" y="34"/>
                    <a:pt x="74" y="36"/>
                  </a:cubicBezTo>
                  <a:cubicBezTo>
                    <a:pt x="74" y="37"/>
                    <a:pt x="72" y="38"/>
                    <a:pt x="61" y="43"/>
                  </a:cubicBezTo>
                  <a:cubicBezTo>
                    <a:pt x="61" y="0"/>
                    <a:pt x="61" y="0"/>
                    <a:pt x="61" y="0"/>
                  </a:cubicBezTo>
                  <a:lnTo>
                    <a:pt x="96" y="0"/>
                  </a:lnTo>
                  <a:close/>
                </a:path>
              </a:pathLst>
            </a:custGeom>
            <a:noFill/>
            <a:ln w="3175" cap="flat">
              <a:solidFill>
                <a:srgbClr val="FFDD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1" name="Freeform 32">
              <a:extLst>
                <a:ext uri="{FF2B5EF4-FFF2-40B4-BE49-F238E27FC236}">
                  <a16:creationId xmlns:a16="http://schemas.microsoft.com/office/drawing/2014/main" id="{76CF05B4-702E-4974-B0E3-FAD1A8C5CBD0}"/>
                </a:ext>
              </a:extLst>
            </p:cNvPr>
            <p:cNvSpPr>
              <a:spLocks noEditPoints="1"/>
            </p:cNvSpPr>
            <p:nvPr userDrawn="1"/>
          </p:nvSpPr>
          <p:spPr bwMode="auto">
            <a:xfrm>
              <a:off x="215" y="108"/>
              <a:ext cx="200" cy="76"/>
            </a:xfrm>
            <a:custGeom>
              <a:avLst/>
              <a:gdLst>
                <a:gd name="T0" fmla="*/ 73 w 200"/>
                <a:gd name="T1" fmla="*/ 0 h 76"/>
                <a:gd name="T2" fmla="*/ 0 w 200"/>
                <a:gd name="T3" fmla="*/ 0 h 76"/>
                <a:gd name="T4" fmla="*/ 0 w 200"/>
                <a:gd name="T5" fmla="*/ 76 h 76"/>
                <a:gd name="T6" fmla="*/ 73 w 200"/>
                <a:gd name="T7" fmla="*/ 76 h 76"/>
                <a:gd name="T8" fmla="*/ 73 w 200"/>
                <a:gd name="T9" fmla="*/ 0 h 76"/>
                <a:gd name="T10" fmla="*/ 200 w 200"/>
                <a:gd name="T11" fmla="*/ 0 h 76"/>
                <a:gd name="T12" fmla="*/ 127 w 200"/>
                <a:gd name="T13" fmla="*/ 0 h 76"/>
                <a:gd name="T14" fmla="*/ 127 w 200"/>
                <a:gd name="T15" fmla="*/ 76 h 76"/>
                <a:gd name="T16" fmla="*/ 200 w 200"/>
                <a:gd name="T17" fmla="*/ 76 h 76"/>
                <a:gd name="T18" fmla="*/ 200 w 200"/>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76">
                  <a:moveTo>
                    <a:pt x="73" y="0"/>
                  </a:moveTo>
                  <a:lnTo>
                    <a:pt x="0" y="0"/>
                  </a:lnTo>
                  <a:lnTo>
                    <a:pt x="0" y="76"/>
                  </a:lnTo>
                  <a:lnTo>
                    <a:pt x="73" y="76"/>
                  </a:lnTo>
                  <a:lnTo>
                    <a:pt x="73" y="0"/>
                  </a:lnTo>
                  <a:close/>
                  <a:moveTo>
                    <a:pt x="200" y="0"/>
                  </a:moveTo>
                  <a:lnTo>
                    <a:pt x="127" y="0"/>
                  </a:lnTo>
                  <a:lnTo>
                    <a:pt x="127" y="76"/>
                  </a:lnTo>
                  <a:lnTo>
                    <a:pt x="200" y="76"/>
                  </a:lnTo>
                  <a:lnTo>
                    <a:pt x="200" y="0"/>
                  </a:lnTo>
                  <a:close/>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2" name="Freeform 33">
              <a:extLst>
                <a:ext uri="{FF2B5EF4-FFF2-40B4-BE49-F238E27FC236}">
                  <a16:creationId xmlns:a16="http://schemas.microsoft.com/office/drawing/2014/main" id="{D32280CA-964B-4044-9AE3-55FF31094FA1}"/>
                </a:ext>
              </a:extLst>
            </p:cNvPr>
            <p:cNvSpPr>
              <a:spLocks/>
            </p:cNvSpPr>
            <p:nvPr userDrawn="1"/>
          </p:nvSpPr>
          <p:spPr bwMode="auto">
            <a:xfrm>
              <a:off x="203" y="97"/>
              <a:ext cx="225" cy="264"/>
            </a:xfrm>
            <a:custGeom>
              <a:avLst/>
              <a:gdLst>
                <a:gd name="T0" fmla="*/ 54 w 108"/>
                <a:gd name="T1" fmla="*/ 125 h 125"/>
                <a:gd name="T2" fmla="*/ 53 w 108"/>
                <a:gd name="T3" fmla="*/ 124 h 125"/>
                <a:gd name="T4" fmla="*/ 25 w 108"/>
                <a:gd name="T5" fmla="*/ 110 h 125"/>
                <a:gd name="T6" fmla="*/ 0 w 108"/>
                <a:gd name="T7" fmla="*/ 65 h 125"/>
                <a:gd name="T8" fmla="*/ 0 w 108"/>
                <a:gd name="T9" fmla="*/ 0 h 125"/>
                <a:gd name="T10" fmla="*/ 108 w 108"/>
                <a:gd name="T11" fmla="*/ 0 h 125"/>
                <a:gd name="T12" fmla="*/ 108 w 108"/>
                <a:gd name="T13" fmla="*/ 65 h 125"/>
                <a:gd name="T14" fmla="*/ 83 w 108"/>
                <a:gd name="T15" fmla="*/ 110 h 125"/>
                <a:gd name="T16" fmla="*/ 55 w 108"/>
                <a:gd name="T17" fmla="*/ 124 h 125"/>
                <a:gd name="T18" fmla="*/ 54 w 108"/>
                <a:gd name="T19"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25">
                  <a:moveTo>
                    <a:pt x="54" y="125"/>
                  </a:moveTo>
                  <a:cubicBezTo>
                    <a:pt x="53" y="124"/>
                    <a:pt x="53" y="124"/>
                    <a:pt x="53" y="124"/>
                  </a:cubicBezTo>
                  <a:cubicBezTo>
                    <a:pt x="51" y="123"/>
                    <a:pt x="27" y="111"/>
                    <a:pt x="25" y="110"/>
                  </a:cubicBezTo>
                  <a:cubicBezTo>
                    <a:pt x="17" y="106"/>
                    <a:pt x="0" y="97"/>
                    <a:pt x="0" y="65"/>
                  </a:cubicBezTo>
                  <a:cubicBezTo>
                    <a:pt x="0" y="0"/>
                    <a:pt x="0" y="0"/>
                    <a:pt x="0" y="0"/>
                  </a:cubicBezTo>
                  <a:cubicBezTo>
                    <a:pt x="108" y="0"/>
                    <a:pt x="108" y="0"/>
                    <a:pt x="108" y="0"/>
                  </a:cubicBezTo>
                  <a:cubicBezTo>
                    <a:pt x="108" y="65"/>
                    <a:pt x="108" y="65"/>
                    <a:pt x="108" y="65"/>
                  </a:cubicBezTo>
                  <a:cubicBezTo>
                    <a:pt x="108" y="97"/>
                    <a:pt x="91" y="106"/>
                    <a:pt x="83" y="110"/>
                  </a:cubicBezTo>
                  <a:cubicBezTo>
                    <a:pt x="81" y="111"/>
                    <a:pt x="56" y="123"/>
                    <a:pt x="55" y="124"/>
                  </a:cubicBezTo>
                  <a:lnTo>
                    <a:pt x="54" y="125"/>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34">
              <a:extLst>
                <a:ext uri="{FF2B5EF4-FFF2-40B4-BE49-F238E27FC236}">
                  <a16:creationId xmlns:a16="http://schemas.microsoft.com/office/drawing/2014/main" id="{18F6AF13-FFD0-4C2E-9045-90495D8AD099}"/>
                </a:ext>
              </a:extLst>
            </p:cNvPr>
            <p:cNvSpPr>
              <a:spLocks/>
            </p:cNvSpPr>
            <p:nvPr userDrawn="1"/>
          </p:nvSpPr>
          <p:spPr bwMode="auto">
            <a:xfrm>
              <a:off x="209" y="101"/>
              <a:ext cx="213" cy="254"/>
            </a:xfrm>
            <a:custGeom>
              <a:avLst/>
              <a:gdLst>
                <a:gd name="T0" fmla="*/ 62 w 102"/>
                <a:gd name="T1" fmla="*/ 42 h 120"/>
                <a:gd name="T2" fmla="*/ 62 w 102"/>
                <a:gd name="T3" fmla="*/ 0 h 120"/>
                <a:gd name="T4" fmla="*/ 40 w 102"/>
                <a:gd name="T5" fmla="*/ 0 h 120"/>
                <a:gd name="T6" fmla="*/ 40 w 102"/>
                <a:gd name="T7" fmla="*/ 42 h 120"/>
                <a:gd name="T8" fmla="*/ 0 w 102"/>
                <a:gd name="T9" fmla="*/ 42 h 120"/>
                <a:gd name="T10" fmla="*/ 0 w 102"/>
                <a:gd name="T11" fmla="*/ 63 h 120"/>
                <a:gd name="T12" fmla="*/ 0 w 102"/>
                <a:gd name="T13" fmla="*/ 64 h 120"/>
                <a:gd name="T14" fmla="*/ 40 w 102"/>
                <a:gd name="T15" fmla="*/ 64 h 120"/>
                <a:gd name="T16" fmla="*/ 40 w 102"/>
                <a:gd name="T17" fmla="*/ 115 h 120"/>
                <a:gd name="T18" fmla="*/ 51 w 102"/>
                <a:gd name="T19" fmla="*/ 120 h 120"/>
                <a:gd name="T20" fmla="*/ 51 w 102"/>
                <a:gd name="T21" fmla="*/ 120 h 120"/>
                <a:gd name="T22" fmla="*/ 51 w 102"/>
                <a:gd name="T23" fmla="*/ 120 h 120"/>
                <a:gd name="T24" fmla="*/ 62 w 102"/>
                <a:gd name="T25" fmla="*/ 115 h 120"/>
                <a:gd name="T26" fmla="*/ 62 w 102"/>
                <a:gd name="T27" fmla="*/ 64 h 120"/>
                <a:gd name="T28" fmla="*/ 102 w 102"/>
                <a:gd name="T29" fmla="*/ 64 h 120"/>
                <a:gd name="T30" fmla="*/ 102 w 102"/>
                <a:gd name="T31" fmla="*/ 63 h 120"/>
                <a:gd name="T32" fmla="*/ 102 w 102"/>
                <a:gd name="T33" fmla="*/ 42 h 120"/>
                <a:gd name="T34" fmla="*/ 62 w 102"/>
                <a:gd name="T35" fmla="*/ 4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20">
                  <a:moveTo>
                    <a:pt x="62" y="42"/>
                  </a:moveTo>
                  <a:cubicBezTo>
                    <a:pt x="62" y="0"/>
                    <a:pt x="62" y="0"/>
                    <a:pt x="62" y="0"/>
                  </a:cubicBezTo>
                  <a:cubicBezTo>
                    <a:pt x="40" y="0"/>
                    <a:pt x="40" y="0"/>
                    <a:pt x="40" y="0"/>
                  </a:cubicBezTo>
                  <a:cubicBezTo>
                    <a:pt x="40" y="42"/>
                    <a:pt x="40" y="42"/>
                    <a:pt x="40" y="42"/>
                  </a:cubicBezTo>
                  <a:cubicBezTo>
                    <a:pt x="0" y="42"/>
                    <a:pt x="0" y="42"/>
                    <a:pt x="0" y="42"/>
                  </a:cubicBezTo>
                  <a:cubicBezTo>
                    <a:pt x="0" y="63"/>
                    <a:pt x="0" y="63"/>
                    <a:pt x="0" y="63"/>
                  </a:cubicBezTo>
                  <a:cubicBezTo>
                    <a:pt x="0" y="63"/>
                    <a:pt x="0" y="63"/>
                    <a:pt x="0" y="64"/>
                  </a:cubicBezTo>
                  <a:cubicBezTo>
                    <a:pt x="40" y="64"/>
                    <a:pt x="40" y="64"/>
                    <a:pt x="40" y="64"/>
                  </a:cubicBezTo>
                  <a:cubicBezTo>
                    <a:pt x="40" y="115"/>
                    <a:pt x="40" y="115"/>
                    <a:pt x="40" y="115"/>
                  </a:cubicBezTo>
                  <a:cubicBezTo>
                    <a:pt x="46" y="117"/>
                    <a:pt x="51" y="120"/>
                    <a:pt x="51" y="120"/>
                  </a:cubicBezTo>
                  <a:cubicBezTo>
                    <a:pt x="51" y="120"/>
                    <a:pt x="51" y="120"/>
                    <a:pt x="51" y="120"/>
                  </a:cubicBezTo>
                  <a:cubicBezTo>
                    <a:pt x="51" y="120"/>
                    <a:pt x="51" y="120"/>
                    <a:pt x="51" y="120"/>
                  </a:cubicBezTo>
                  <a:cubicBezTo>
                    <a:pt x="51" y="120"/>
                    <a:pt x="56" y="117"/>
                    <a:pt x="62" y="115"/>
                  </a:cubicBezTo>
                  <a:cubicBezTo>
                    <a:pt x="62" y="64"/>
                    <a:pt x="62" y="64"/>
                    <a:pt x="62" y="64"/>
                  </a:cubicBezTo>
                  <a:cubicBezTo>
                    <a:pt x="102" y="64"/>
                    <a:pt x="102" y="64"/>
                    <a:pt x="102" y="64"/>
                  </a:cubicBezTo>
                  <a:cubicBezTo>
                    <a:pt x="102" y="63"/>
                    <a:pt x="102" y="63"/>
                    <a:pt x="102" y="63"/>
                  </a:cubicBezTo>
                  <a:cubicBezTo>
                    <a:pt x="102" y="42"/>
                    <a:pt x="102" y="42"/>
                    <a:pt x="102" y="42"/>
                  </a:cubicBezTo>
                  <a:lnTo>
                    <a:pt x="62"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Rectangle 35">
              <a:extLst>
                <a:ext uri="{FF2B5EF4-FFF2-40B4-BE49-F238E27FC236}">
                  <a16:creationId xmlns:a16="http://schemas.microsoft.com/office/drawing/2014/main" id="{777CBFE5-3F7C-44BA-A514-AEFFEDCD51FB}"/>
                </a:ext>
              </a:extLst>
            </p:cNvPr>
            <p:cNvSpPr>
              <a:spLocks noChangeArrowheads="1"/>
            </p:cNvSpPr>
            <p:nvPr userDrawn="1"/>
          </p:nvSpPr>
          <p:spPr bwMode="auto">
            <a:xfrm>
              <a:off x="209" y="101"/>
              <a:ext cx="83" cy="89"/>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Rectangle 36">
              <a:extLst>
                <a:ext uri="{FF2B5EF4-FFF2-40B4-BE49-F238E27FC236}">
                  <a16:creationId xmlns:a16="http://schemas.microsoft.com/office/drawing/2014/main" id="{79053AE1-00EB-49D2-B965-F04C00FCB0EF}"/>
                </a:ext>
              </a:extLst>
            </p:cNvPr>
            <p:cNvSpPr>
              <a:spLocks noChangeArrowheads="1"/>
            </p:cNvSpPr>
            <p:nvPr userDrawn="1"/>
          </p:nvSpPr>
          <p:spPr bwMode="auto">
            <a:xfrm>
              <a:off x="338" y="101"/>
              <a:ext cx="84" cy="89"/>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37">
              <a:extLst>
                <a:ext uri="{FF2B5EF4-FFF2-40B4-BE49-F238E27FC236}">
                  <a16:creationId xmlns:a16="http://schemas.microsoft.com/office/drawing/2014/main" id="{BFBAFA70-9F82-463E-B900-856CFE196A37}"/>
                </a:ext>
              </a:extLst>
            </p:cNvPr>
            <p:cNvSpPr>
              <a:spLocks/>
            </p:cNvSpPr>
            <p:nvPr userDrawn="1"/>
          </p:nvSpPr>
          <p:spPr bwMode="auto">
            <a:xfrm>
              <a:off x="209" y="237"/>
              <a:ext cx="83" cy="107"/>
            </a:xfrm>
            <a:custGeom>
              <a:avLst/>
              <a:gdLst>
                <a:gd name="T0" fmla="*/ 40 w 40"/>
                <a:gd name="T1" fmla="*/ 0 h 51"/>
                <a:gd name="T2" fmla="*/ 0 w 40"/>
                <a:gd name="T3" fmla="*/ 0 h 51"/>
                <a:gd name="T4" fmla="*/ 23 w 40"/>
                <a:gd name="T5" fmla="*/ 42 h 51"/>
                <a:gd name="T6" fmla="*/ 40 w 40"/>
                <a:gd name="T7" fmla="*/ 51 h 51"/>
                <a:gd name="T8" fmla="*/ 40 w 40"/>
                <a:gd name="T9" fmla="*/ 0 h 51"/>
              </a:gdLst>
              <a:ahLst/>
              <a:cxnLst>
                <a:cxn ang="0">
                  <a:pos x="T0" y="T1"/>
                </a:cxn>
                <a:cxn ang="0">
                  <a:pos x="T2" y="T3"/>
                </a:cxn>
                <a:cxn ang="0">
                  <a:pos x="T4" y="T5"/>
                </a:cxn>
                <a:cxn ang="0">
                  <a:pos x="T6" y="T7"/>
                </a:cxn>
                <a:cxn ang="0">
                  <a:pos x="T8" y="T9"/>
                </a:cxn>
              </a:cxnLst>
              <a:rect l="0" t="0" r="r" b="b"/>
              <a:pathLst>
                <a:path w="40" h="51">
                  <a:moveTo>
                    <a:pt x="40" y="0"/>
                  </a:moveTo>
                  <a:cubicBezTo>
                    <a:pt x="0" y="0"/>
                    <a:pt x="0" y="0"/>
                    <a:pt x="0" y="0"/>
                  </a:cubicBezTo>
                  <a:cubicBezTo>
                    <a:pt x="0" y="29"/>
                    <a:pt x="15" y="38"/>
                    <a:pt x="23" y="42"/>
                  </a:cubicBezTo>
                  <a:cubicBezTo>
                    <a:pt x="24" y="43"/>
                    <a:pt x="33" y="47"/>
                    <a:pt x="40" y="51"/>
                  </a:cubicBezTo>
                  <a:lnTo>
                    <a:pt x="40" y="0"/>
                  </a:lnTo>
                  <a:close/>
                </a:path>
              </a:pathLst>
            </a:custGeom>
            <a:solidFill>
              <a:srgbClr val="E63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38">
              <a:extLst>
                <a:ext uri="{FF2B5EF4-FFF2-40B4-BE49-F238E27FC236}">
                  <a16:creationId xmlns:a16="http://schemas.microsoft.com/office/drawing/2014/main" id="{C9BB7948-3689-4425-8D60-D17C2362CB2E}"/>
                </a:ext>
              </a:extLst>
            </p:cNvPr>
            <p:cNvSpPr>
              <a:spLocks/>
            </p:cNvSpPr>
            <p:nvPr userDrawn="1"/>
          </p:nvSpPr>
          <p:spPr bwMode="auto">
            <a:xfrm>
              <a:off x="338" y="237"/>
              <a:ext cx="84" cy="107"/>
            </a:xfrm>
            <a:custGeom>
              <a:avLst/>
              <a:gdLst>
                <a:gd name="T0" fmla="*/ 0 w 40"/>
                <a:gd name="T1" fmla="*/ 0 h 51"/>
                <a:gd name="T2" fmla="*/ 0 w 40"/>
                <a:gd name="T3" fmla="*/ 51 h 51"/>
                <a:gd name="T4" fmla="*/ 17 w 40"/>
                <a:gd name="T5" fmla="*/ 42 h 51"/>
                <a:gd name="T6" fmla="*/ 40 w 40"/>
                <a:gd name="T7" fmla="*/ 0 h 51"/>
                <a:gd name="T8" fmla="*/ 0 w 40"/>
                <a:gd name="T9" fmla="*/ 0 h 51"/>
              </a:gdLst>
              <a:ahLst/>
              <a:cxnLst>
                <a:cxn ang="0">
                  <a:pos x="T0" y="T1"/>
                </a:cxn>
                <a:cxn ang="0">
                  <a:pos x="T2" y="T3"/>
                </a:cxn>
                <a:cxn ang="0">
                  <a:pos x="T4" y="T5"/>
                </a:cxn>
                <a:cxn ang="0">
                  <a:pos x="T6" y="T7"/>
                </a:cxn>
                <a:cxn ang="0">
                  <a:pos x="T8" y="T9"/>
                </a:cxn>
              </a:cxnLst>
              <a:rect l="0" t="0" r="r" b="b"/>
              <a:pathLst>
                <a:path w="40" h="51">
                  <a:moveTo>
                    <a:pt x="0" y="0"/>
                  </a:moveTo>
                  <a:cubicBezTo>
                    <a:pt x="0" y="51"/>
                    <a:pt x="0" y="51"/>
                    <a:pt x="0" y="51"/>
                  </a:cubicBezTo>
                  <a:cubicBezTo>
                    <a:pt x="7" y="47"/>
                    <a:pt x="16" y="43"/>
                    <a:pt x="17" y="42"/>
                  </a:cubicBezTo>
                  <a:cubicBezTo>
                    <a:pt x="25" y="38"/>
                    <a:pt x="40" y="29"/>
                    <a:pt x="40" y="0"/>
                  </a:cubicBezTo>
                  <a:lnTo>
                    <a:pt x="0" y="0"/>
                  </a:lnTo>
                  <a:close/>
                </a:path>
              </a:pathLst>
            </a:custGeom>
            <a:solidFill>
              <a:srgbClr val="E63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39">
              <a:extLst>
                <a:ext uri="{FF2B5EF4-FFF2-40B4-BE49-F238E27FC236}">
                  <a16:creationId xmlns:a16="http://schemas.microsoft.com/office/drawing/2014/main" id="{A620AC47-232A-4C75-9660-9343796B2607}"/>
                </a:ext>
              </a:extLst>
            </p:cNvPr>
            <p:cNvSpPr>
              <a:spLocks/>
            </p:cNvSpPr>
            <p:nvPr userDrawn="1"/>
          </p:nvSpPr>
          <p:spPr bwMode="auto">
            <a:xfrm>
              <a:off x="361" y="209"/>
              <a:ext cx="11" cy="23"/>
            </a:xfrm>
            <a:custGeom>
              <a:avLst/>
              <a:gdLst>
                <a:gd name="T0" fmla="*/ 3 w 5"/>
                <a:gd name="T1" fmla="*/ 2 h 11"/>
                <a:gd name="T2" fmla="*/ 4 w 5"/>
                <a:gd name="T3" fmla="*/ 1 h 11"/>
                <a:gd name="T4" fmla="*/ 3 w 5"/>
                <a:gd name="T5" fmla="*/ 0 h 11"/>
                <a:gd name="T6" fmla="*/ 2 w 5"/>
                <a:gd name="T7" fmla="*/ 1 h 11"/>
                <a:gd name="T8" fmla="*/ 2 w 5"/>
                <a:gd name="T9" fmla="*/ 2 h 11"/>
                <a:gd name="T10" fmla="*/ 0 w 5"/>
                <a:gd name="T11" fmla="*/ 8 h 11"/>
                <a:gd name="T12" fmla="*/ 2 w 5"/>
                <a:gd name="T13" fmla="*/ 8 h 11"/>
                <a:gd name="T14" fmla="*/ 3 w 5"/>
                <a:gd name="T15" fmla="*/ 11 h 11"/>
                <a:gd name="T16" fmla="*/ 3 w 5"/>
                <a:gd name="T17" fmla="*/ 8 h 11"/>
                <a:gd name="T18" fmla="*/ 5 w 5"/>
                <a:gd name="T19" fmla="*/ 8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4" y="1"/>
                    <a:pt x="4" y="1"/>
                    <a:pt x="4" y="1"/>
                  </a:cubicBezTo>
                  <a:cubicBezTo>
                    <a:pt x="3" y="0"/>
                    <a:pt x="3" y="0"/>
                    <a:pt x="3" y="0"/>
                  </a:cubicBezTo>
                  <a:cubicBezTo>
                    <a:pt x="2" y="1"/>
                    <a:pt x="2" y="1"/>
                    <a:pt x="2" y="1"/>
                  </a:cubicBezTo>
                  <a:cubicBezTo>
                    <a:pt x="2" y="2"/>
                    <a:pt x="2" y="2"/>
                    <a:pt x="2" y="2"/>
                  </a:cubicBezTo>
                  <a:cubicBezTo>
                    <a:pt x="2" y="2"/>
                    <a:pt x="2" y="7"/>
                    <a:pt x="0" y="8"/>
                  </a:cubicBezTo>
                  <a:cubicBezTo>
                    <a:pt x="0" y="8"/>
                    <a:pt x="1" y="9"/>
                    <a:pt x="2" y="8"/>
                  </a:cubicBezTo>
                  <a:cubicBezTo>
                    <a:pt x="2" y="8"/>
                    <a:pt x="2" y="9"/>
                    <a:pt x="3" y="11"/>
                  </a:cubicBezTo>
                  <a:cubicBezTo>
                    <a:pt x="3" y="9"/>
                    <a:pt x="3" y="8"/>
                    <a:pt x="3" y="8"/>
                  </a:cubicBezTo>
                  <a:cubicBezTo>
                    <a:pt x="4" y="9"/>
                    <a:pt x="5" y="8"/>
                    <a:pt x="5"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40">
              <a:extLst>
                <a:ext uri="{FF2B5EF4-FFF2-40B4-BE49-F238E27FC236}">
                  <a16:creationId xmlns:a16="http://schemas.microsoft.com/office/drawing/2014/main" id="{3B2170E1-9E48-48B6-A735-72F1B63EB83C}"/>
                </a:ext>
              </a:extLst>
            </p:cNvPr>
            <p:cNvSpPr>
              <a:spLocks/>
            </p:cNvSpPr>
            <p:nvPr userDrawn="1"/>
          </p:nvSpPr>
          <p:spPr bwMode="auto">
            <a:xfrm>
              <a:off x="374"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41">
              <a:extLst>
                <a:ext uri="{FF2B5EF4-FFF2-40B4-BE49-F238E27FC236}">
                  <a16:creationId xmlns:a16="http://schemas.microsoft.com/office/drawing/2014/main" id="{1994905A-06D6-4B36-B86D-B9BF395707C6}"/>
                </a:ext>
              </a:extLst>
            </p:cNvPr>
            <p:cNvSpPr>
              <a:spLocks/>
            </p:cNvSpPr>
            <p:nvPr userDrawn="1"/>
          </p:nvSpPr>
          <p:spPr bwMode="auto">
            <a:xfrm>
              <a:off x="388" y="209"/>
              <a:ext cx="13"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2" y="9"/>
                    <a:pt x="3" y="11"/>
                  </a:cubicBezTo>
                  <a:cubicBezTo>
                    <a:pt x="3"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42">
              <a:extLst>
                <a:ext uri="{FF2B5EF4-FFF2-40B4-BE49-F238E27FC236}">
                  <a16:creationId xmlns:a16="http://schemas.microsoft.com/office/drawing/2014/main" id="{D5DD2238-B7D3-41E8-8078-0429B9A197D0}"/>
                </a:ext>
              </a:extLst>
            </p:cNvPr>
            <p:cNvSpPr>
              <a:spLocks/>
            </p:cNvSpPr>
            <p:nvPr userDrawn="1"/>
          </p:nvSpPr>
          <p:spPr bwMode="auto">
            <a:xfrm>
              <a:off x="403" y="192"/>
              <a:ext cx="10" cy="23"/>
            </a:xfrm>
            <a:custGeom>
              <a:avLst/>
              <a:gdLst>
                <a:gd name="T0" fmla="*/ 3 w 5"/>
                <a:gd name="T1" fmla="*/ 2 h 11"/>
                <a:gd name="T2" fmla="*/ 3 w 5"/>
                <a:gd name="T3" fmla="*/ 1 h 11"/>
                <a:gd name="T4" fmla="*/ 2 w 5"/>
                <a:gd name="T5" fmla="*/ 0 h 11"/>
                <a:gd name="T6" fmla="*/ 1 w 5"/>
                <a:gd name="T7" fmla="*/ 1 h 11"/>
                <a:gd name="T8" fmla="*/ 2 w 5"/>
                <a:gd name="T9" fmla="*/ 2 h 11"/>
                <a:gd name="T10" fmla="*/ 0 w 5"/>
                <a:gd name="T11" fmla="*/ 9 h 11"/>
                <a:gd name="T12" fmla="*/ 2 w 5"/>
                <a:gd name="T13" fmla="*/ 9 h 11"/>
                <a:gd name="T14" fmla="*/ 2 w 5"/>
                <a:gd name="T15" fmla="*/ 11 h 11"/>
                <a:gd name="T16" fmla="*/ 3 w 5"/>
                <a:gd name="T17" fmla="*/ 9 h 11"/>
                <a:gd name="T18" fmla="*/ 5 w 5"/>
                <a:gd name="T19" fmla="*/ 9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3" y="1"/>
                    <a:pt x="3" y="1"/>
                    <a:pt x="3" y="1"/>
                  </a:cubicBezTo>
                  <a:cubicBezTo>
                    <a:pt x="2" y="0"/>
                    <a:pt x="2" y="0"/>
                    <a:pt x="2" y="0"/>
                  </a:cubicBezTo>
                  <a:cubicBezTo>
                    <a:pt x="1" y="1"/>
                    <a:pt x="1" y="1"/>
                    <a:pt x="1" y="1"/>
                  </a:cubicBezTo>
                  <a:cubicBezTo>
                    <a:pt x="2" y="2"/>
                    <a:pt x="2" y="2"/>
                    <a:pt x="2" y="2"/>
                  </a:cubicBezTo>
                  <a:cubicBezTo>
                    <a:pt x="2" y="3"/>
                    <a:pt x="2" y="7"/>
                    <a:pt x="0" y="9"/>
                  </a:cubicBezTo>
                  <a:cubicBezTo>
                    <a:pt x="0" y="9"/>
                    <a:pt x="0" y="9"/>
                    <a:pt x="2" y="9"/>
                  </a:cubicBezTo>
                  <a:cubicBezTo>
                    <a:pt x="2" y="9"/>
                    <a:pt x="2" y="10"/>
                    <a:pt x="2" y="11"/>
                  </a:cubicBezTo>
                  <a:cubicBezTo>
                    <a:pt x="3" y="10"/>
                    <a:pt x="3" y="9"/>
                    <a:pt x="3" y="9"/>
                  </a:cubicBezTo>
                  <a:cubicBezTo>
                    <a:pt x="4" y="9"/>
                    <a:pt x="5" y="9"/>
                    <a:pt x="5"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43">
              <a:extLst>
                <a:ext uri="{FF2B5EF4-FFF2-40B4-BE49-F238E27FC236}">
                  <a16:creationId xmlns:a16="http://schemas.microsoft.com/office/drawing/2014/main" id="{F29E0BCA-D619-448A-A4DA-C5E357CBC616}"/>
                </a:ext>
              </a:extLst>
            </p:cNvPr>
            <p:cNvSpPr>
              <a:spLocks/>
            </p:cNvSpPr>
            <p:nvPr userDrawn="1"/>
          </p:nvSpPr>
          <p:spPr bwMode="auto">
            <a:xfrm>
              <a:off x="347"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44">
              <a:extLst>
                <a:ext uri="{FF2B5EF4-FFF2-40B4-BE49-F238E27FC236}">
                  <a16:creationId xmlns:a16="http://schemas.microsoft.com/office/drawing/2014/main" id="{37A7E205-2687-4D5A-9389-71A27D7867A0}"/>
                </a:ext>
              </a:extLst>
            </p:cNvPr>
            <p:cNvSpPr>
              <a:spLocks/>
            </p:cNvSpPr>
            <p:nvPr userDrawn="1"/>
          </p:nvSpPr>
          <p:spPr bwMode="auto">
            <a:xfrm>
              <a:off x="230" y="209"/>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3" y="9"/>
                    <a:pt x="3" y="11"/>
                  </a:cubicBezTo>
                  <a:cubicBezTo>
                    <a:pt x="4"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45">
              <a:extLst>
                <a:ext uri="{FF2B5EF4-FFF2-40B4-BE49-F238E27FC236}">
                  <a16:creationId xmlns:a16="http://schemas.microsoft.com/office/drawing/2014/main" id="{BB804879-17EB-41B1-B285-C86EF7ABEF60}"/>
                </a:ext>
              </a:extLst>
            </p:cNvPr>
            <p:cNvSpPr>
              <a:spLocks/>
            </p:cNvSpPr>
            <p:nvPr userDrawn="1"/>
          </p:nvSpPr>
          <p:spPr bwMode="auto">
            <a:xfrm>
              <a:off x="245"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46">
              <a:extLst>
                <a:ext uri="{FF2B5EF4-FFF2-40B4-BE49-F238E27FC236}">
                  <a16:creationId xmlns:a16="http://schemas.microsoft.com/office/drawing/2014/main" id="{1C28758D-2377-41A3-A2F4-65DEE0301BD9}"/>
                </a:ext>
              </a:extLst>
            </p:cNvPr>
            <p:cNvSpPr>
              <a:spLocks/>
            </p:cNvSpPr>
            <p:nvPr userDrawn="1"/>
          </p:nvSpPr>
          <p:spPr bwMode="auto">
            <a:xfrm>
              <a:off x="259" y="209"/>
              <a:ext cx="11" cy="23"/>
            </a:xfrm>
            <a:custGeom>
              <a:avLst/>
              <a:gdLst>
                <a:gd name="T0" fmla="*/ 3 w 5"/>
                <a:gd name="T1" fmla="*/ 2 h 11"/>
                <a:gd name="T2" fmla="*/ 3 w 5"/>
                <a:gd name="T3" fmla="*/ 1 h 11"/>
                <a:gd name="T4" fmla="*/ 2 w 5"/>
                <a:gd name="T5" fmla="*/ 0 h 11"/>
                <a:gd name="T6" fmla="*/ 1 w 5"/>
                <a:gd name="T7" fmla="*/ 1 h 11"/>
                <a:gd name="T8" fmla="*/ 2 w 5"/>
                <a:gd name="T9" fmla="*/ 2 h 11"/>
                <a:gd name="T10" fmla="*/ 0 w 5"/>
                <a:gd name="T11" fmla="*/ 8 h 11"/>
                <a:gd name="T12" fmla="*/ 2 w 5"/>
                <a:gd name="T13" fmla="*/ 8 h 11"/>
                <a:gd name="T14" fmla="*/ 2 w 5"/>
                <a:gd name="T15" fmla="*/ 11 h 11"/>
                <a:gd name="T16" fmla="*/ 3 w 5"/>
                <a:gd name="T17" fmla="*/ 8 h 11"/>
                <a:gd name="T18" fmla="*/ 5 w 5"/>
                <a:gd name="T19" fmla="*/ 8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3" y="1"/>
                    <a:pt x="3" y="1"/>
                    <a:pt x="3" y="1"/>
                  </a:cubicBezTo>
                  <a:cubicBezTo>
                    <a:pt x="2" y="0"/>
                    <a:pt x="2" y="0"/>
                    <a:pt x="2" y="0"/>
                  </a:cubicBezTo>
                  <a:cubicBezTo>
                    <a:pt x="1" y="1"/>
                    <a:pt x="1" y="1"/>
                    <a:pt x="1" y="1"/>
                  </a:cubicBezTo>
                  <a:cubicBezTo>
                    <a:pt x="2" y="2"/>
                    <a:pt x="2" y="2"/>
                    <a:pt x="2" y="2"/>
                  </a:cubicBezTo>
                  <a:cubicBezTo>
                    <a:pt x="2" y="2"/>
                    <a:pt x="2" y="7"/>
                    <a:pt x="0" y="8"/>
                  </a:cubicBezTo>
                  <a:cubicBezTo>
                    <a:pt x="0" y="8"/>
                    <a:pt x="0" y="9"/>
                    <a:pt x="2" y="8"/>
                  </a:cubicBezTo>
                  <a:cubicBezTo>
                    <a:pt x="2" y="8"/>
                    <a:pt x="2" y="9"/>
                    <a:pt x="2" y="11"/>
                  </a:cubicBezTo>
                  <a:cubicBezTo>
                    <a:pt x="3" y="9"/>
                    <a:pt x="3" y="8"/>
                    <a:pt x="3" y="8"/>
                  </a:cubicBezTo>
                  <a:cubicBezTo>
                    <a:pt x="4" y="9"/>
                    <a:pt x="5" y="8"/>
                    <a:pt x="5"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47">
              <a:extLst>
                <a:ext uri="{FF2B5EF4-FFF2-40B4-BE49-F238E27FC236}">
                  <a16:creationId xmlns:a16="http://schemas.microsoft.com/office/drawing/2014/main" id="{A972A2B5-6D18-4287-959B-78B6A4E89122}"/>
                </a:ext>
              </a:extLst>
            </p:cNvPr>
            <p:cNvSpPr>
              <a:spLocks/>
            </p:cNvSpPr>
            <p:nvPr userDrawn="1"/>
          </p:nvSpPr>
          <p:spPr bwMode="auto">
            <a:xfrm>
              <a:off x="272"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48">
              <a:extLst>
                <a:ext uri="{FF2B5EF4-FFF2-40B4-BE49-F238E27FC236}">
                  <a16:creationId xmlns:a16="http://schemas.microsoft.com/office/drawing/2014/main" id="{88CEF147-EA93-4F20-9A90-F3A9C7D34043}"/>
                </a:ext>
              </a:extLst>
            </p:cNvPr>
            <p:cNvSpPr>
              <a:spLocks/>
            </p:cNvSpPr>
            <p:nvPr userDrawn="1"/>
          </p:nvSpPr>
          <p:spPr bwMode="auto">
            <a:xfrm>
              <a:off x="218" y="192"/>
              <a:ext cx="10" cy="23"/>
            </a:xfrm>
            <a:custGeom>
              <a:avLst/>
              <a:gdLst>
                <a:gd name="T0" fmla="*/ 3 w 5"/>
                <a:gd name="T1" fmla="*/ 2 h 11"/>
                <a:gd name="T2" fmla="*/ 4 w 5"/>
                <a:gd name="T3" fmla="*/ 1 h 11"/>
                <a:gd name="T4" fmla="*/ 3 w 5"/>
                <a:gd name="T5" fmla="*/ 0 h 11"/>
                <a:gd name="T6" fmla="*/ 2 w 5"/>
                <a:gd name="T7" fmla="*/ 1 h 11"/>
                <a:gd name="T8" fmla="*/ 2 w 5"/>
                <a:gd name="T9" fmla="*/ 2 h 11"/>
                <a:gd name="T10" fmla="*/ 0 w 5"/>
                <a:gd name="T11" fmla="*/ 9 h 11"/>
                <a:gd name="T12" fmla="*/ 2 w 5"/>
                <a:gd name="T13" fmla="*/ 9 h 11"/>
                <a:gd name="T14" fmla="*/ 3 w 5"/>
                <a:gd name="T15" fmla="*/ 11 h 11"/>
                <a:gd name="T16" fmla="*/ 3 w 5"/>
                <a:gd name="T17" fmla="*/ 9 h 11"/>
                <a:gd name="T18" fmla="*/ 5 w 5"/>
                <a:gd name="T19" fmla="*/ 9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4" y="1"/>
                    <a:pt x="4" y="1"/>
                    <a:pt x="4" y="1"/>
                  </a:cubicBezTo>
                  <a:cubicBezTo>
                    <a:pt x="3" y="0"/>
                    <a:pt x="3" y="0"/>
                    <a:pt x="3" y="0"/>
                  </a:cubicBezTo>
                  <a:cubicBezTo>
                    <a:pt x="2" y="1"/>
                    <a:pt x="2" y="1"/>
                    <a:pt x="2" y="1"/>
                  </a:cubicBezTo>
                  <a:cubicBezTo>
                    <a:pt x="2" y="2"/>
                    <a:pt x="2" y="2"/>
                    <a:pt x="2" y="2"/>
                  </a:cubicBezTo>
                  <a:cubicBezTo>
                    <a:pt x="2" y="3"/>
                    <a:pt x="2" y="7"/>
                    <a:pt x="0" y="9"/>
                  </a:cubicBezTo>
                  <a:cubicBezTo>
                    <a:pt x="0" y="9"/>
                    <a:pt x="1" y="9"/>
                    <a:pt x="2" y="9"/>
                  </a:cubicBezTo>
                  <a:cubicBezTo>
                    <a:pt x="2" y="9"/>
                    <a:pt x="2" y="10"/>
                    <a:pt x="3" y="11"/>
                  </a:cubicBezTo>
                  <a:cubicBezTo>
                    <a:pt x="3" y="10"/>
                    <a:pt x="3" y="9"/>
                    <a:pt x="3" y="9"/>
                  </a:cubicBezTo>
                  <a:cubicBezTo>
                    <a:pt x="5" y="9"/>
                    <a:pt x="5" y="9"/>
                    <a:pt x="5"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49">
              <a:extLst>
                <a:ext uri="{FF2B5EF4-FFF2-40B4-BE49-F238E27FC236}">
                  <a16:creationId xmlns:a16="http://schemas.microsoft.com/office/drawing/2014/main" id="{435EEA40-2BAF-4257-9F1C-C5809F327297}"/>
                </a:ext>
              </a:extLst>
            </p:cNvPr>
            <p:cNvSpPr>
              <a:spLocks/>
            </p:cNvSpPr>
            <p:nvPr userDrawn="1"/>
          </p:nvSpPr>
          <p:spPr bwMode="auto">
            <a:xfrm>
              <a:off x="309" y="243"/>
              <a:ext cx="13" cy="25"/>
            </a:xfrm>
            <a:custGeom>
              <a:avLst/>
              <a:gdLst>
                <a:gd name="T0" fmla="*/ 3 w 6"/>
                <a:gd name="T1" fmla="*/ 3 h 12"/>
                <a:gd name="T2" fmla="*/ 4 w 6"/>
                <a:gd name="T3" fmla="*/ 2 h 12"/>
                <a:gd name="T4" fmla="*/ 3 w 6"/>
                <a:gd name="T5" fmla="*/ 0 h 12"/>
                <a:gd name="T6" fmla="*/ 2 w 6"/>
                <a:gd name="T7" fmla="*/ 2 h 12"/>
                <a:gd name="T8" fmla="*/ 3 w 6"/>
                <a:gd name="T9" fmla="*/ 3 h 12"/>
                <a:gd name="T10" fmla="*/ 0 w 6"/>
                <a:gd name="T11" fmla="*/ 9 h 12"/>
                <a:gd name="T12" fmla="*/ 2 w 6"/>
                <a:gd name="T13" fmla="*/ 9 h 12"/>
                <a:gd name="T14" fmla="*/ 3 w 6"/>
                <a:gd name="T15" fmla="*/ 12 h 12"/>
                <a:gd name="T16" fmla="*/ 4 w 6"/>
                <a:gd name="T17" fmla="*/ 9 h 12"/>
                <a:gd name="T18" fmla="*/ 6 w 6"/>
                <a:gd name="T19" fmla="*/ 9 h 12"/>
                <a:gd name="T20" fmla="*/ 3 w 6"/>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2">
                  <a:moveTo>
                    <a:pt x="3" y="3"/>
                  </a:moveTo>
                  <a:cubicBezTo>
                    <a:pt x="4" y="2"/>
                    <a:pt x="4" y="2"/>
                    <a:pt x="4" y="2"/>
                  </a:cubicBezTo>
                  <a:cubicBezTo>
                    <a:pt x="3" y="0"/>
                    <a:pt x="3" y="0"/>
                    <a:pt x="3" y="0"/>
                  </a:cubicBezTo>
                  <a:cubicBezTo>
                    <a:pt x="2" y="2"/>
                    <a:pt x="2" y="2"/>
                    <a:pt x="2" y="2"/>
                  </a:cubicBezTo>
                  <a:cubicBezTo>
                    <a:pt x="3" y="3"/>
                    <a:pt x="3" y="3"/>
                    <a:pt x="3" y="3"/>
                  </a:cubicBezTo>
                  <a:cubicBezTo>
                    <a:pt x="3" y="3"/>
                    <a:pt x="3" y="8"/>
                    <a:pt x="0" y="9"/>
                  </a:cubicBezTo>
                  <a:cubicBezTo>
                    <a:pt x="0" y="9"/>
                    <a:pt x="1" y="9"/>
                    <a:pt x="2" y="9"/>
                  </a:cubicBezTo>
                  <a:cubicBezTo>
                    <a:pt x="2" y="9"/>
                    <a:pt x="2" y="10"/>
                    <a:pt x="3" y="12"/>
                  </a:cubicBezTo>
                  <a:cubicBezTo>
                    <a:pt x="4" y="10"/>
                    <a:pt x="4" y="9"/>
                    <a:pt x="4" y="9"/>
                  </a:cubicBezTo>
                  <a:cubicBezTo>
                    <a:pt x="5" y="9"/>
                    <a:pt x="6" y="9"/>
                    <a:pt x="6" y="9"/>
                  </a:cubicBezTo>
                  <a:cubicBezTo>
                    <a:pt x="3" y="8"/>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50">
              <a:extLst>
                <a:ext uri="{FF2B5EF4-FFF2-40B4-BE49-F238E27FC236}">
                  <a16:creationId xmlns:a16="http://schemas.microsoft.com/office/drawing/2014/main" id="{73470AD0-7CDD-4F7A-8DA1-ECF35E2A7149}"/>
                </a:ext>
              </a:extLst>
            </p:cNvPr>
            <p:cNvSpPr>
              <a:spLocks/>
            </p:cNvSpPr>
            <p:nvPr userDrawn="1"/>
          </p:nvSpPr>
          <p:spPr bwMode="auto">
            <a:xfrm>
              <a:off x="309" y="291"/>
              <a:ext cx="13"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8 h 11"/>
                <a:gd name="T14" fmla="*/ 3 w 6"/>
                <a:gd name="T15" fmla="*/ 11 h 11"/>
                <a:gd name="T16" fmla="*/ 4 w 6"/>
                <a:gd name="T17" fmla="*/ 8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8"/>
                  </a:cubicBezTo>
                  <a:cubicBezTo>
                    <a:pt x="2" y="8"/>
                    <a:pt x="2" y="10"/>
                    <a:pt x="3" y="11"/>
                  </a:cubicBezTo>
                  <a:cubicBezTo>
                    <a:pt x="4" y="10"/>
                    <a:pt x="4" y="8"/>
                    <a:pt x="4" y="8"/>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51">
              <a:extLst>
                <a:ext uri="{FF2B5EF4-FFF2-40B4-BE49-F238E27FC236}">
                  <a16:creationId xmlns:a16="http://schemas.microsoft.com/office/drawing/2014/main" id="{CDFA6BE3-1F68-49C1-BCBA-107B91601091}"/>
                </a:ext>
              </a:extLst>
            </p:cNvPr>
            <p:cNvSpPr>
              <a:spLocks/>
            </p:cNvSpPr>
            <p:nvPr userDrawn="1"/>
          </p:nvSpPr>
          <p:spPr bwMode="auto">
            <a:xfrm>
              <a:off x="322" y="268"/>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8"/>
                    <a:pt x="2" y="8"/>
                  </a:cubicBezTo>
                  <a:cubicBezTo>
                    <a:pt x="2" y="8"/>
                    <a:pt x="3" y="9"/>
                    <a:pt x="3" y="11"/>
                  </a:cubicBezTo>
                  <a:cubicBezTo>
                    <a:pt x="4" y="9"/>
                    <a:pt x="4" y="8"/>
                    <a:pt x="4" y="8"/>
                  </a:cubicBezTo>
                  <a:cubicBezTo>
                    <a:pt x="5" y="8"/>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52">
              <a:extLst>
                <a:ext uri="{FF2B5EF4-FFF2-40B4-BE49-F238E27FC236}">
                  <a16:creationId xmlns:a16="http://schemas.microsoft.com/office/drawing/2014/main" id="{AB9DFD63-5B04-46F7-8CED-5894D9499DD0}"/>
                </a:ext>
              </a:extLst>
            </p:cNvPr>
            <p:cNvSpPr>
              <a:spLocks/>
            </p:cNvSpPr>
            <p:nvPr userDrawn="1"/>
          </p:nvSpPr>
          <p:spPr bwMode="auto">
            <a:xfrm>
              <a:off x="297" y="268"/>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8"/>
                    <a:pt x="2" y="8"/>
                  </a:cubicBezTo>
                  <a:cubicBezTo>
                    <a:pt x="2" y="8"/>
                    <a:pt x="2" y="9"/>
                    <a:pt x="3" y="11"/>
                  </a:cubicBezTo>
                  <a:cubicBezTo>
                    <a:pt x="3" y="9"/>
                    <a:pt x="4" y="8"/>
                    <a:pt x="4" y="8"/>
                  </a:cubicBezTo>
                  <a:cubicBezTo>
                    <a:pt x="5" y="8"/>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53">
              <a:extLst>
                <a:ext uri="{FF2B5EF4-FFF2-40B4-BE49-F238E27FC236}">
                  <a16:creationId xmlns:a16="http://schemas.microsoft.com/office/drawing/2014/main" id="{C5243EA2-3D35-42F3-ABEC-CC81E378AC04}"/>
                </a:ext>
              </a:extLst>
            </p:cNvPr>
            <p:cNvSpPr>
              <a:spLocks/>
            </p:cNvSpPr>
            <p:nvPr userDrawn="1"/>
          </p:nvSpPr>
          <p:spPr bwMode="auto">
            <a:xfrm>
              <a:off x="322" y="315"/>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54">
              <a:extLst>
                <a:ext uri="{FF2B5EF4-FFF2-40B4-BE49-F238E27FC236}">
                  <a16:creationId xmlns:a16="http://schemas.microsoft.com/office/drawing/2014/main" id="{74BAA26D-AB7D-45DE-A898-5746D65925B6}"/>
                </a:ext>
              </a:extLst>
            </p:cNvPr>
            <p:cNvSpPr>
              <a:spLocks/>
            </p:cNvSpPr>
            <p:nvPr userDrawn="1"/>
          </p:nvSpPr>
          <p:spPr bwMode="auto">
            <a:xfrm>
              <a:off x="297" y="315"/>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55">
              <a:extLst>
                <a:ext uri="{FF2B5EF4-FFF2-40B4-BE49-F238E27FC236}">
                  <a16:creationId xmlns:a16="http://schemas.microsoft.com/office/drawing/2014/main" id="{A33B69B4-5F9D-4B51-A0F7-CE134D4ADD42}"/>
                </a:ext>
              </a:extLst>
            </p:cNvPr>
            <p:cNvSpPr>
              <a:spLocks/>
            </p:cNvSpPr>
            <p:nvPr userDrawn="1"/>
          </p:nvSpPr>
          <p:spPr bwMode="auto">
            <a:xfrm>
              <a:off x="309" y="135"/>
              <a:ext cx="13" cy="25"/>
            </a:xfrm>
            <a:custGeom>
              <a:avLst/>
              <a:gdLst>
                <a:gd name="T0" fmla="*/ 3 w 6"/>
                <a:gd name="T1" fmla="*/ 3 h 12"/>
                <a:gd name="T2" fmla="*/ 4 w 6"/>
                <a:gd name="T3" fmla="*/ 2 h 12"/>
                <a:gd name="T4" fmla="*/ 3 w 6"/>
                <a:gd name="T5" fmla="*/ 0 h 12"/>
                <a:gd name="T6" fmla="*/ 2 w 6"/>
                <a:gd name="T7" fmla="*/ 2 h 12"/>
                <a:gd name="T8" fmla="*/ 3 w 6"/>
                <a:gd name="T9" fmla="*/ 3 h 12"/>
                <a:gd name="T10" fmla="*/ 0 w 6"/>
                <a:gd name="T11" fmla="*/ 9 h 12"/>
                <a:gd name="T12" fmla="*/ 2 w 6"/>
                <a:gd name="T13" fmla="*/ 9 h 12"/>
                <a:gd name="T14" fmla="*/ 3 w 6"/>
                <a:gd name="T15" fmla="*/ 12 h 12"/>
                <a:gd name="T16" fmla="*/ 4 w 6"/>
                <a:gd name="T17" fmla="*/ 9 h 12"/>
                <a:gd name="T18" fmla="*/ 6 w 6"/>
                <a:gd name="T19" fmla="*/ 9 h 12"/>
                <a:gd name="T20" fmla="*/ 3 w 6"/>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2">
                  <a:moveTo>
                    <a:pt x="3" y="3"/>
                  </a:moveTo>
                  <a:cubicBezTo>
                    <a:pt x="4" y="2"/>
                    <a:pt x="4" y="2"/>
                    <a:pt x="4" y="2"/>
                  </a:cubicBezTo>
                  <a:cubicBezTo>
                    <a:pt x="3" y="0"/>
                    <a:pt x="3" y="0"/>
                    <a:pt x="3" y="0"/>
                  </a:cubicBezTo>
                  <a:cubicBezTo>
                    <a:pt x="2" y="2"/>
                    <a:pt x="2" y="2"/>
                    <a:pt x="2" y="2"/>
                  </a:cubicBezTo>
                  <a:cubicBezTo>
                    <a:pt x="3" y="3"/>
                    <a:pt x="3" y="3"/>
                    <a:pt x="3" y="3"/>
                  </a:cubicBezTo>
                  <a:cubicBezTo>
                    <a:pt x="3" y="3"/>
                    <a:pt x="3" y="8"/>
                    <a:pt x="0" y="9"/>
                  </a:cubicBezTo>
                  <a:cubicBezTo>
                    <a:pt x="0" y="9"/>
                    <a:pt x="1" y="9"/>
                    <a:pt x="2" y="9"/>
                  </a:cubicBezTo>
                  <a:cubicBezTo>
                    <a:pt x="2" y="9"/>
                    <a:pt x="2" y="10"/>
                    <a:pt x="3" y="12"/>
                  </a:cubicBezTo>
                  <a:cubicBezTo>
                    <a:pt x="4" y="10"/>
                    <a:pt x="4" y="9"/>
                    <a:pt x="4" y="9"/>
                  </a:cubicBezTo>
                  <a:cubicBezTo>
                    <a:pt x="5" y="9"/>
                    <a:pt x="6" y="9"/>
                    <a:pt x="6" y="9"/>
                  </a:cubicBezTo>
                  <a:cubicBezTo>
                    <a:pt x="3" y="8"/>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56">
              <a:extLst>
                <a:ext uri="{FF2B5EF4-FFF2-40B4-BE49-F238E27FC236}">
                  <a16:creationId xmlns:a16="http://schemas.microsoft.com/office/drawing/2014/main" id="{1C3E0368-EBFC-406E-86C5-90E22DAF78A6}"/>
                </a:ext>
              </a:extLst>
            </p:cNvPr>
            <p:cNvSpPr>
              <a:spLocks/>
            </p:cNvSpPr>
            <p:nvPr userDrawn="1"/>
          </p:nvSpPr>
          <p:spPr bwMode="auto">
            <a:xfrm>
              <a:off x="322" y="112"/>
              <a:ext cx="12" cy="23"/>
            </a:xfrm>
            <a:custGeom>
              <a:avLst/>
              <a:gdLst>
                <a:gd name="T0" fmla="*/ 3 w 6"/>
                <a:gd name="T1" fmla="*/ 3 h 11"/>
                <a:gd name="T2" fmla="*/ 4 w 6"/>
                <a:gd name="T3" fmla="*/ 2 h 11"/>
                <a:gd name="T4" fmla="*/ 3 w 6"/>
                <a:gd name="T5" fmla="*/ 0 h 11"/>
                <a:gd name="T6" fmla="*/ 2 w 6"/>
                <a:gd name="T7" fmla="*/ 2 h 11"/>
                <a:gd name="T8" fmla="*/ 3 w 6"/>
                <a:gd name="T9" fmla="*/ 3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3"/>
                  </a:moveTo>
                  <a:cubicBezTo>
                    <a:pt x="4" y="2"/>
                    <a:pt x="4" y="2"/>
                    <a:pt x="4" y="2"/>
                  </a:cubicBezTo>
                  <a:cubicBezTo>
                    <a:pt x="3" y="0"/>
                    <a:pt x="3" y="0"/>
                    <a:pt x="3" y="0"/>
                  </a:cubicBezTo>
                  <a:cubicBezTo>
                    <a:pt x="2" y="2"/>
                    <a:pt x="2" y="2"/>
                    <a:pt x="2" y="2"/>
                  </a:cubicBezTo>
                  <a:cubicBezTo>
                    <a:pt x="3" y="3"/>
                    <a:pt x="3" y="3"/>
                    <a:pt x="3" y="3"/>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57">
              <a:extLst>
                <a:ext uri="{FF2B5EF4-FFF2-40B4-BE49-F238E27FC236}">
                  <a16:creationId xmlns:a16="http://schemas.microsoft.com/office/drawing/2014/main" id="{E77786A2-F9D9-47D6-8ADD-750E653E13F2}"/>
                </a:ext>
              </a:extLst>
            </p:cNvPr>
            <p:cNvSpPr>
              <a:spLocks/>
            </p:cNvSpPr>
            <p:nvPr userDrawn="1"/>
          </p:nvSpPr>
          <p:spPr bwMode="auto">
            <a:xfrm>
              <a:off x="297" y="112"/>
              <a:ext cx="12" cy="23"/>
            </a:xfrm>
            <a:custGeom>
              <a:avLst/>
              <a:gdLst>
                <a:gd name="T0" fmla="*/ 3 w 6"/>
                <a:gd name="T1" fmla="*/ 3 h 11"/>
                <a:gd name="T2" fmla="*/ 4 w 6"/>
                <a:gd name="T3" fmla="*/ 2 h 11"/>
                <a:gd name="T4" fmla="*/ 3 w 6"/>
                <a:gd name="T5" fmla="*/ 0 h 11"/>
                <a:gd name="T6" fmla="*/ 2 w 6"/>
                <a:gd name="T7" fmla="*/ 2 h 11"/>
                <a:gd name="T8" fmla="*/ 3 w 6"/>
                <a:gd name="T9" fmla="*/ 3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3"/>
                  </a:moveTo>
                  <a:cubicBezTo>
                    <a:pt x="4" y="2"/>
                    <a:pt x="4" y="2"/>
                    <a:pt x="4" y="2"/>
                  </a:cubicBezTo>
                  <a:cubicBezTo>
                    <a:pt x="3" y="0"/>
                    <a:pt x="3" y="0"/>
                    <a:pt x="3" y="0"/>
                  </a:cubicBezTo>
                  <a:cubicBezTo>
                    <a:pt x="2" y="2"/>
                    <a:pt x="2" y="2"/>
                    <a:pt x="2" y="2"/>
                  </a:cubicBezTo>
                  <a:cubicBezTo>
                    <a:pt x="3" y="3"/>
                    <a:pt x="3" y="3"/>
                    <a:pt x="3" y="3"/>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58">
              <a:extLst>
                <a:ext uri="{FF2B5EF4-FFF2-40B4-BE49-F238E27FC236}">
                  <a16:creationId xmlns:a16="http://schemas.microsoft.com/office/drawing/2014/main" id="{3260309A-81B4-4457-BACA-1AF1899CA8E1}"/>
                </a:ext>
              </a:extLst>
            </p:cNvPr>
            <p:cNvSpPr>
              <a:spLocks/>
            </p:cNvSpPr>
            <p:nvPr userDrawn="1"/>
          </p:nvSpPr>
          <p:spPr bwMode="auto">
            <a:xfrm>
              <a:off x="322" y="160"/>
              <a:ext cx="12"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3" y="9"/>
                    <a:pt x="3" y="11"/>
                  </a:cubicBezTo>
                  <a:cubicBezTo>
                    <a:pt x="4"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59">
              <a:extLst>
                <a:ext uri="{FF2B5EF4-FFF2-40B4-BE49-F238E27FC236}">
                  <a16:creationId xmlns:a16="http://schemas.microsoft.com/office/drawing/2014/main" id="{DCCE8012-3DCB-4AD4-8E38-EB94123BEDF4}"/>
                </a:ext>
              </a:extLst>
            </p:cNvPr>
            <p:cNvSpPr>
              <a:spLocks/>
            </p:cNvSpPr>
            <p:nvPr userDrawn="1"/>
          </p:nvSpPr>
          <p:spPr bwMode="auto">
            <a:xfrm>
              <a:off x="297" y="160"/>
              <a:ext cx="12"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2" y="9"/>
                    <a:pt x="3" y="11"/>
                  </a:cubicBezTo>
                  <a:cubicBezTo>
                    <a:pt x="3"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60">
              <a:extLst>
                <a:ext uri="{FF2B5EF4-FFF2-40B4-BE49-F238E27FC236}">
                  <a16:creationId xmlns:a16="http://schemas.microsoft.com/office/drawing/2014/main" id="{1594C071-B293-4C89-9C60-C458290572CA}"/>
                </a:ext>
              </a:extLst>
            </p:cNvPr>
            <p:cNvSpPr>
              <a:spLocks/>
            </p:cNvSpPr>
            <p:nvPr userDrawn="1"/>
          </p:nvSpPr>
          <p:spPr bwMode="auto">
            <a:xfrm>
              <a:off x="211" y="105"/>
              <a:ext cx="75" cy="77"/>
            </a:xfrm>
            <a:custGeom>
              <a:avLst/>
              <a:gdLst>
                <a:gd name="T0" fmla="*/ 32 w 36"/>
                <a:gd name="T1" fmla="*/ 23 h 36"/>
                <a:gd name="T2" fmla="*/ 35 w 36"/>
                <a:gd name="T3" fmla="*/ 22 h 36"/>
                <a:gd name="T4" fmla="*/ 35 w 36"/>
                <a:gd name="T5" fmla="*/ 29 h 36"/>
                <a:gd name="T6" fmla="*/ 35 w 36"/>
                <a:gd name="T7" fmla="*/ 34 h 36"/>
                <a:gd name="T8" fmla="*/ 34 w 36"/>
                <a:gd name="T9" fmla="*/ 35 h 36"/>
                <a:gd name="T10" fmla="*/ 29 w 36"/>
                <a:gd name="T11" fmla="*/ 36 h 36"/>
                <a:gd name="T12" fmla="*/ 27 w 36"/>
                <a:gd name="T13" fmla="*/ 32 h 36"/>
                <a:gd name="T14" fmla="*/ 27 w 36"/>
                <a:gd name="T15" fmla="*/ 31 h 36"/>
                <a:gd name="T16" fmla="*/ 30 w 36"/>
                <a:gd name="T17" fmla="*/ 29 h 36"/>
                <a:gd name="T18" fmla="*/ 27 w 36"/>
                <a:gd name="T19" fmla="*/ 25 h 36"/>
                <a:gd name="T20" fmla="*/ 27 w 36"/>
                <a:gd name="T21" fmla="*/ 26 h 36"/>
                <a:gd name="T22" fmla="*/ 27 w 36"/>
                <a:gd name="T23" fmla="*/ 27 h 36"/>
                <a:gd name="T24" fmla="*/ 24 w 36"/>
                <a:gd name="T25" fmla="*/ 33 h 36"/>
                <a:gd name="T26" fmla="*/ 21 w 36"/>
                <a:gd name="T27" fmla="*/ 35 h 36"/>
                <a:gd name="T28" fmla="*/ 19 w 36"/>
                <a:gd name="T29" fmla="*/ 35 h 36"/>
                <a:gd name="T30" fmla="*/ 15 w 36"/>
                <a:gd name="T31" fmla="*/ 35 h 36"/>
                <a:gd name="T32" fmla="*/ 15 w 36"/>
                <a:gd name="T33" fmla="*/ 32 h 36"/>
                <a:gd name="T34" fmla="*/ 15 w 36"/>
                <a:gd name="T35" fmla="*/ 30 h 36"/>
                <a:gd name="T36" fmla="*/ 21 w 36"/>
                <a:gd name="T37" fmla="*/ 30 h 36"/>
                <a:gd name="T38" fmla="*/ 20 w 36"/>
                <a:gd name="T39" fmla="*/ 22 h 36"/>
                <a:gd name="T40" fmla="*/ 18 w 36"/>
                <a:gd name="T41" fmla="*/ 22 h 36"/>
                <a:gd name="T42" fmla="*/ 18 w 36"/>
                <a:gd name="T43" fmla="*/ 23 h 36"/>
                <a:gd name="T44" fmla="*/ 15 w 36"/>
                <a:gd name="T45" fmla="*/ 26 h 36"/>
                <a:gd name="T46" fmla="*/ 13 w 36"/>
                <a:gd name="T47" fmla="*/ 29 h 36"/>
                <a:gd name="T48" fmla="*/ 9 w 36"/>
                <a:gd name="T49" fmla="*/ 34 h 36"/>
                <a:gd name="T50" fmla="*/ 7 w 36"/>
                <a:gd name="T51" fmla="*/ 34 h 36"/>
                <a:gd name="T52" fmla="*/ 2 w 36"/>
                <a:gd name="T53" fmla="*/ 36 h 36"/>
                <a:gd name="T54" fmla="*/ 3 w 36"/>
                <a:gd name="T55" fmla="*/ 32 h 36"/>
                <a:gd name="T56" fmla="*/ 2 w 36"/>
                <a:gd name="T57" fmla="*/ 29 h 36"/>
                <a:gd name="T58" fmla="*/ 7 w 36"/>
                <a:gd name="T59" fmla="*/ 28 h 36"/>
                <a:gd name="T60" fmla="*/ 9 w 36"/>
                <a:gd name="T61" fmla="*/ 22 h 36"/>
                <a:gd name="T62" fmla="*/ 7 w 36"/>
                <a:gd name="T63" fmla="*/ 25 h 36"/>
                <a:gd name="T64" fmla="*/ 2 w 36"/>
                <a:gd name="T65" fmla="*/ 17 h 36"/>
                <a:gd name="T66" fmla="*/ 1 w 36"/>
                <a:gd name="T67" fmla="*/ 11 h 36"/>
                <a:gd name="T68" fmla="*/ 1 w 36"/>
                <a:gd name="T69" fmla="*/ 8 h 36"/>
                <a:gd name="T70" fmla="*/ 2 w 36"/>
                <a:gd name="T71" fmla="*/ 4 h 36"/>
                <a:gd name="T72" fmla="*/ 1 w 36"/>
                <a:gd name="T73" fmla="*/ 1 h 36"/>
                <a:gd name="T74" fmla="*/ 8 w 36"/>
                <a:gd name="T75" fmla="*/ 10 h 36"/>
                <a:gd name="T76" fmla="*/ 7 w 36"/>
                <a:gd name="T77" fmla="*/ 17 h 36"/>
                <a:gd name="T78" fmla="*/ 10 w 36"/>
                <a:gd name="T79" fmla="*/ 14 h 36"/>
                <a:gd name="T80" fmla="*/ 10 w 36"/>
                <a:gd name="T81" fmla="*/ 10 h 36"/>
                <a:gd name="T82" fmla="*/ 9 w 36"/>
                <a:gd name="T83" fmla="*/ 4 h 36"/>
                <a:gd name="T84" fmla="*/ 11 w 36"/>
                <a:gd name="T85" fmla="*/ 1 h 36"/>
                <a:gd name="T86" fmla="*/ 13 w 36"/>
                <a:gd name="T87" fmla="*/ 1 h 36"/>
                <a:gd name="T88" fmla="*/ 14 w 36"/>
                <a:gd name="T89" fmla="*/ 0 h 36"/>
                <a:gd name="T90" fmla="*/ 16 w 36"/>
                <a:gd name="T91" fmla="*/ 2 h 36"/>
                <a:gd name="T92" fmla="*/ 17 w 36"/>
                <a:gd name="T93" fmla="*/ 1 h 36"/>
                <a:gd name="T94" fmla="*/ 18 w 36"/>
                <a:gd name="T95" fmla="*/ 4 h 36"/>
                <a:gd name="T96" fmla="*/ 18 w 36"/>
                <a:gd name="T97" fmla="*/ 10 h 36"/>
                <a:gd name="T98" fmla="*/ 31 w 36"/>
                <a:gd name="T99" fmla="*/ 16 h 36"/>
                <a:gd name="T100" fmla="*/ 20 w 36"/>
                <a:gd name="T101" fmla="*/ 6 h 36"/>
                <a:gd name="T102" fmla="*/ 31 w 36"/>
                <a:gd name="T103" fmla="*/ 2 h 36"/>
                <a:gd name="T104" fmla="*/ 35 w 36"/>
                <a:gd name="T105" fmla="*/ 4 h 36"/>
                <a:gd name="T106" fmla="*/ 24 w 36"/>
                <a:gd name="T107" fmla="*/ 5 h 36"/>
                <a:gd name="T108" fmla="*/ 31 w 36"/>
                <a:gd name="T109"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 h="36">
                  <a:moveTo>
                    <a:pt x="30" y="19"/>
                  </a:moveTo>
                  <a:cubicBezTo>
                    <a:pt x="30" y="19"/>
                    <a:pt x="30" y="19"/>
                    <a:pt x="30" y="19"/>
                  </a:cubicBezTo>
                  <a:cubicBezTo>
                    <a:pt x="31" y="20"/>
                    <a:pt x="31" y="20"/>
                    <a:pt x="31" y="20"/>
                  </a:cubicBezTo>
                  <a:cubicBezTo>
                    <a:pt x="31" y="22"/>
                    <a:pt x="32" y="23"/>
                    <a:pt x="32" y="23"/>
                  </a:cubicBezTo>
                  <a:cubicBezTo>
                    <a:pt x="33" y="23"/>
                    <a:pt x="33" y="23"/>
                    <a:pt x="34" y="22"/>
                  </a:cubicBezTo>
                  <a:cubicBezTo>
                    <a:pt x="34" y="21"/>
                    <a:pt x="34" y="21"/>
                    <a:pt x="34" y="21"/>
                  </a:cubicBezTo>
                  <a:cubicBezTo>
                    <a:pt x="34" y="21"/>
                    <a:pt x="34" y="21"/>
                    <a:pt x="34" y="21"/>
                  </a:cubicBezTo>
                  <a:cubicBezTo>
                    <a:pt x="35" y="21"/>
                    <a:pt x="35" y="22"/>
                    <a:pt x="35" y="22"/>
                  </a:cubicBezTo>
                  <a:cubicBezTo>
                    <a:pt x="35" y="23"/>
                    <a:pt x="35" y="23"/>
                    <a:pt x="35" y="24"/>
                  </a:cubicBezTo>
                  <a:cubicBezTo>
                    <a:pt x="35" y="25"/>
                    <a:pt x="35" y="25"/>
                    <a:pt x="35" y="26"/>
                  </a:cubicBezTo>
                  <a:cubicBezTo>
                    <a:pt x="35" y="26"/>
                    <a:pt x="35" y="26"/>
                    <a:pt x="35" y="27"/>
                  </a:cubicBezTo>
                  <a:cubicBezTo>
                    <a:pt x="35" y="27"/>
                    <a:pt x="35" y="28"/>
                    <a:pt x="35" y="29"/>
                  </a:cubicBezTo>
                  <a:cubicBezTo>
                    <a:pt x="35" y="30"/>
                    <a:pt x="35" y="30"/>
                    <a:pt x="35" y="31"/>
                  </a:cubicBezTo>
                  <a:cubicBezTo>
                    <a:pt x="35" y="31"/>
                    <a:pt x="35" y="32"/>
                    <a:pt x="35" y="32"/>
                  </a:cubicBezTo>
                  <a:cubicBezTo>
                    <a:pt x="35" y="32"/>
                    <a:pt x="35" y="33"/>
                    <a:pt x="35" y="33"/>
                  </a:cubicBezTo>
                  <a:cubicBezTo>
                    <a:pt x="35" y="34"/>
                    <a:pt x="35" y="34"/>
                    <a:pt x="35" y="34"/>
                  </a:cubicBezTo>
                  <a:cubicBezTo>
                    <a:pt x="35" y="35"/>
                    <a:pt x="35" y="35"/>
                    <a:pt x="35" y="35"/>
                  </a:cubicBezTo>
                  <a:cubicBezTo>
                    <a:pt x="35" y="35"/>
                    <a:pt x="35" y="35"/>
                    <a:pt x="35" y="35"/>
                  </a:cubicBezTo>
                  <a:cubicBezTo>
                    <a:pt x="35" y="35"/>
                    <a:pt x="35" y="35"/>
                    <a:pt x="35" y="35"/>
                  </a:cubicBezTo>
                  <a:cubicBezTo>
                    <a:pt x="34" y="35"/>
                    <a:pt x="34" y="35"/>
                    <a:pt x="34" y="35"/>
                  </a:cubicBezTo>
                  <a:cubicBezTo>
                    <a:pt x="33" y="35"/>
                    <a:pt x="33" y="35"/>
                    <a:pt x="33" y="35"/>
                  </a:cubicBezTo>
                  <a:cubicBezTo>
                    <a:pt x="33" y="35"/>
                    <a:pt x="33" y="35"/>
                    <a:pt x="32" y="34"/>
                  </a:cubicBezTo>
                  <a:cubicBezTo>
                    <a:pt x="32" y="35"/>
                    <a:pt x="32" y="35"/>
                    <a:pt x="30" y="35"/>
                  </a:cubicBezTo>
                  <a:cubicBezTo>
                    <a:pt x="29" y="35"/>
                    <a:pt x="29" y="36"/>
                    <a:pt x="29" y="36"/>
                  </a:cubicBezTo>
                  <a:cubicBezTo>
                    <a:pt x="29" y="36"/>
                    <a:pt x="29" y="36"/>
                    <a:pt x="29" y="36"/>
                  </a:cubicBezTo>
                  <a:cubicBezTo>
                    <a:pt x="28" y="36"/>
                    <a:pt x="28" y="35"/>
                    <a:pt x="28" y="34"/>
                  </a:cubicBezTo>
                  <a:cubicBezTo>
                    <a:pt x="28" y="34"/>
                    <a:pt x="28" y="33"/>
                    <a:pt x="28" y="33"/>
                  </a:cubicBezTo>
                  <a:cubicBezTo>
                    <a:pt x="28" y="32"/>
                    <a:pt x="27" y="32"/>
                    <a:pt x="27" y="32"/>
                  </a:cubicBezTo>
                  <a:cubicBezTo>
                    <a:pt x="27" y="32"/>
                    <a:pt x="27" y="32"/>
                    <a:pt x="27" y="32"/>
                  </a:cubicBezTo>
                  <a:cubicBezTo>
                    <a:pt x="26" y="32"/>
                    <a:pt x="26" y="32"/>
                    <a:pt x="26" y="32"/>
                  </a:cubicBezTo>
                  <a:cubicBezTo>
                    <a:pt x="26" y="32"/>
                    <a:pt x="26" y="32"/>
                    <a:pt x="26" y="32"/>
                  </a:cubicBezTo>
                  <a:cubicBezTo>
                    <a:pt x="26" y="32"/>
                    <a:pt x="26" y="31"/>
                    <a:pt x="27" y="31"/>
                  </a:cubicBezTo>
                  <a:cubicBezTo>
                    <a:pt x="27" y="30"/>
                    <a:pt x="27" y="30"/>
                    <a:pt x="27" y="30"/>
                  </a:cubicBezTo>
                  <a:cubicBezTo>
                    <a:pt x="27" y="30"/>
                    <a:pt x="27" y="30"/>
                    <a:pt x="28" y="29"/>
                  </a:cubicBezTo>
                  <a:cubicBezTo>
                    <a:pt x="28" y="29"/>
                    <a:pt x="28" y="29"/>
                    <a:pt x="29" y="29"/>
                  </a:cubicBezTo>
                  <a:cubicBezTo>
                    <a:pt x="30" y="29"/>
                    <a:pt x="30" y="29"/>
                    <a:pt x="30" y="29"/>
                  </a:cubicBezTo>
                  <a:cubicBezTo>
                    <a:pt x="31" y="28"/>
                    <a:pt x="31" y="28"/>
                    <a:pt x="31" y="28"/>
                  </a:cubicBezTo>
                  <a:cubicBezTo>
                    <a:pt x="31" y="27"/>
                    <a:pt x="31" y="27"/>
                    <a:pt x="30" y="27"/>
                  </a:cubicBezTo>
                  <a:cubicBezTo>
                    <a:pt x="28" y="26"/>
                    <a:pt x="28" y="26"/>
                    <a:pt x="28" y="26"/>
                  </a:cubicBezTo>
                  <a:cubicBezTo>
                    <a:pt x="28" y="26"/>
                    <a:pt x="28" y="26"/>
                    <a:pt x="27" y="25"/>
                  </a:cubicBezTo>
                  <a:cubicBezTo>
                    <a:pt x="26" y="25"/>
                    <a:pt x="26" y="25"/>
                    <a:pt x="26" y="25"/>
                  </a:cubicBezTo>
                  <a:cubicBezTo>
                    <a:pt x="26" y="25"/>
                    <a:pt x="25" y="25"/>
                    <a:pt x="25" y="25"/>
                  </a:cubicBezTo>
                  <a:cubicBezTo>
                    <a:pt x="25" y="26"/>
                    <a:pt x="26" y="26"/>
                    <a:pt x="26" y="26"/>
                  </a:cubicBezTo>
                  <a:cubicBezTo>
                    <a:pt x="27" y="26"/>
                    <a:pt x="27" y="26"/>
                    <a:pt x="27" y="26"/>
                  </a:cubicBezTo>
                  <a:cubicBezTo>
                    <a:pt x="27" y="26"/>
                    <a:pt x="27" y="26"/>
                    <a:pt x="27" y="26"/>
                  </a:cubicBezTo>
                  <a:cubicBezTo>
                    <a:pt x="27" y="26"/>
                    <a:pt x="27" y="26"/>
                    <a:pt x="27" y="27"/>
                  </a:cubicBezTo>
                  <a:cubicBezTo>
                    <a:pt x="27" y="27"/>
                    <a:pt x="27" y="27"/>
                    <a:pt x="27" y="27"/>
                  </a:cubicBezTo>
                  <a:cubicBezTo>
                    <a:pt x="27" y="27"/>
                    <a:pt x="27" y="27"/>
                    <a:pt x="27" y="27"/>
                  </a:cubicBezTo>
                  <a:cubicBezTo>
                    <a:pt x="27" y="28"/>
                    <a:pt x="27" y="28"/>
                    <a:pt x="26" y="29"/>
                  </a:cubicBezTo>
                  <a:cubicBezTo>
                    <a:pt x="26" y="30"/>
                    <a:pt x="26" y="30"/>
                    <a:pt x="26" y="30"/>
                  </a:cubicBezTo>
                  <a:cubicBezTo>
                    <a:pt x="26" y="31"/>
                    <a:pt x="25" y="32"/>
                    <a:pt x="24" y="32"/>
                  </a:cubicBezTo>
                  <a:cubicBezTo>
                    <a:pt x="24" y="33"/>
                    <a:pt x="24" y="33"/>
                    <a:pt x="24" y="33"/>
                  </a:cubicBezTo>
                  <a:cubicBezTo>
                    <a:pt x="24" y="33"/>
                    <a:pt x="24" y="33"/>
                    <a:pt x="23" y="33"/>
                  </a:cubicBezTo>
                  <a:cubicBezTo>
                    <a:pt x="23" y="33"/>
                    <a:pt x="23" y="34"/>
                    <a:pt x="23" y="34"/>
                  </a:cubicBezTo>
                  <a:cubicBezTo>
                    <a:pt x="22" y="34"/>
                    <a:pt x="22" y="35"/>
                    <a:pt x="22" y="35"/>
                  </a:cubicBezTo>
                  <a:cubicBezTo>
                    <a:pt x="21" y="35"/>
                    <a:pt x="21" y="35"/>
                    <a:pt x="21" y="35"/>
                  </a:cubicBezTo>
                  <a:cubicBezTo>
                    <a:pt x="21" y="36"/>
                    <a:pt x="21" y="36"/>
                    <a:pt x="21" y="36"/>
                  </a:cubicBezTo>
                  <a:cubicBezTo>
                    <a:pt x="21" y="36"/>
                    <a:pt x="21" y="36"/>
                    <a:pt x="21" y="36"/>
                  </a:cubicBezTo>
                  <a:cubicBezTo>
                    <a:pt x="20" y="36"/>
                    <a:pt x="20" y="36"/>
                    <a:pt x="20" y="35"/>
                  </a:cubicBezTo>
                  <a:cubicBezTo>
                    <a:pt x="20" y="35"/>
                    <a:pt x="20" y="35"/>
                    <a:pt x="19" y="35"/>
                  </a:cubicBezTo>
                  <a:cubicBezTo>
                    <a:pt x="19" y="35"/>
                    <a:pt x="19" y="35"/>
                    <a:pt x="19" y="35"/>
                  </a:cubicBezTo>
                  <a:cubicBezTo>
                    <a:pt x="18" y="35"/>
                    <a:pt x="18" y="35"/>
                    <a:pt x="18" y="35"/>
                  </a:cubicBezTo>
                  <a:cubicBezTo>
                    <a:pt x="17" y="35"/>
                    <a:pt x="17" y="35"/>
                    <a:pt x="17" y="35"/>
                  </a:cubicBezTo>
                  <a:cubicBezTo>
                    <a:pt x="16" y="35"/>
                    <a:pt x="15" y="35"/>
                    <a:pt x="15" y="35"/>
                  </a:cubicBezTo>
                  <a:cubicBezTo>
                    <a:pt x="15" y="35"/>
                    <a:pt x="15" y="35"/>
                    <a:pt x="15" y="35"/>
                  </a:cubicBezTo>
                  <a:cubicBezTo>
                    <a:pt x="15" y="35"/>
                    <a:pt x="15" y="35"/>
                    <a:pt x="15" y="35"/>
                  </a:cubicBezTo>
                  <a:cubicBezTo>
                    <a:pt x="14" y="35"/>
                    <a:pt x="14" y="35"/>
                    <a:pt x="14" y="35"/>
                  </a:cubicBezTo>
                  <a:cubicBezTo>
                    <a:pt x="14" y="34"/>
                    <a:pt x="15" y="33"/>
                    <a:pt x="15" y="32"/>
                  </a:cubicBezTo>
                  <a:cubicBezTo>
                    <a:pt x="16" y="32"/>
                    <a:pt x="16" y="31"/>
                    <a:pt x="16" y="31"/>
                  </a:cubicBezTo>
                  <a:cubicBezTo>
                    <a:pt x="16" y="31"/>
                    <a:pt x="16" y="30"/>
                    <a:pt x="15" y="30"/>
                  </a:cubicBezTo>
                  <a:cubicBezTo>
                    <a:pt x="15" y="30"/>
                    <a:pt x="15" y="30"/>
                    <a:pt x="15" y="30"/>
                  </a:cubicBezTo>
                  <a:cubicBezTo>
                    <a:pt x="15" y="30"/>
                    <a:pt x="15" y="30"/>
                    <a:pt x="15" y="30"/>
                  </a:cubicBezTo>
                  <a:cubicBezTo>
                    <a:pt x="15" y="29"/>
                    <a:pt x="15" y="29"/>
                    <a:pt x="16" y="29"/>
                  </a:cubicBezTo>
                  <a:cubicBezTo>
                    <a:pt x="16" y="29"/>
                    <a:pt x="17" y="28"/>
                    <a:pt x="17" y="28"/>
                  </a:cubicBezTo>
                  <a:cubicBezTo>
                    <a:pt x="18" y="28"/>
                    <a:pt x="19" y="29"/>
                    <a:pt x="19" y="29"/>
                  </a:cubicBezTo>
                  <a:cubicBezTo>
                    <a:pt x="20" y="30"/>
                    <a:pt x="20" y="30"/>
                    <a:pt x="21" y="30"/>
                  </a:cubicBezTo>
                  <a:cubicBezTo>
                    <a:pt x="22" y="30"/>
                    <a:pt x="22" y="29"/>
                    <a:pt x="22" y="29"/>
                  </a:cubicBezTo>
                  <a:cubicBezTo>
                    <a:pt x="22" y="28"/>
                    <a:pt x="22" y="28"/>
                    <a:pt x="21" y="27"/>
                  </a:cubicBezTo>
                  <a:cubicBezTo>
                    <a:pt x="20" y="26"/>
                    <a:pt x="20" y="25"/>
                    <a:pt x="20" y="24"/>
                  </a:cubicBezTo>
                  <a:cubicBezTo>
                    <a:pt x="20" y="23"/>
                    <a:pt x="20" y="23"/>
                    <a:pt x="20" y="22"/>
                  </a:cubicBezTo>
                  <a:cubicBezTo>
                    <a:pt x="21" y="22"/>
                    <a:pt x="21" y="22"/>
                    <a:pt x="21" y="22"/>
                  </a:cubicBezTo>
                  <a:cubicBezTo>
                    <a:pt x="21" y="22"/>
                    <a:pt x="21" y="22"/>
                    <a:pt x="21" y="22"/>
                  </a:cubicBezTo>
                  <a:cubicBezTo>
                    <a:pt x="21" y="21"/>
                    <a:pt x="21" y="21"/>
                    <a:pt x="20" y="21"/>
                  </a:cubicBezTo>
                  <a:cubicBezTo>
                    <a:pt x="20" y="21"/>
                    <a:pt x="19" y="22"/>
                    <a:pt x="18" y="22"/>
                  </a:cubicBezTo>
                  <a:cubicBezTo>
                    <a:pt x="17" y="22"/>
                    <a:pt x="17" y="23"/>
                    <a:pt x="17" y="23"/>
                  </a:cubicBezTo>
                  <a:cubicBezTo>
                    <a:pt x="17" y="23"/>
                    <a:pt x="17" y="23"/>
                    <a:pt x="17" y="23"/>
                  </a:cubicBezTo>
                  <a:cubicBezTo>
                    <a:pt x="18" y="23"/>
                    <a:pt x="18" y="23"/>
                    <a:pt x="18" y="23"/>
                  </a:cubicBezTo>
                  <a:cubicBezTo>
                    <a:pt x="18" y="23"/>
                    <a:pt x="18" y="23"/>
                    <a:pt x="18" y="23"/>
                  </a:cubicBezTo>
                  <a:cubicBezTo>
                    <a:pt x="18" y="23"/>
                    <a:pt x="18" y="24"/>
                    <a:pt x="18" y="24"/>
                  </a:cubicBezTo>
                  <a:cubicBezTo>
                    <a:pt x="17" y="25"/>
                    <a:pt x="17" y="25"/>
                    <a:pt x="17" y="25"/>
                  </a:cubicBezTo>
                  <a:cubicBezTo>
                    <a:pt x="17" y="25"/>
                    <a:pt x="16" y="26"/>
                    <a:pt x="16" y="26"/>
                  </a:cubicBezTo>
                  <a:cubicBezTo>
                    <a:pt x="15" y="26"/>
                    <a:pt x="15" y="26"/>
                    <a:pt x="15" y="26"/>
                  </a:cubicBezTo>
                  <a:cubicBezTo>
                    <a:pt x="15" y="26"/>
                    <a:pt x="15" y="27"/>
                    <a:pt x="15" y="27"/>
                  </a:cubicBezTo>
                  <a:cubicBezTo>
                    <a:pt x="15" y="27"/>
                    <a:pt x="14" y="28"/>
                    <a:pt x="13" y="28"/>
                  </a:cubicBezTo>
                  <a:cubicBezTo>
                    <a:pt x="13" y="29"/>
                    <a:pt x="13" y="29"/>
                    <a:pt x="13" y="29"/>
                  </a:cubicBezTo>
                  <a:cubicBezTo>
                    <a:pt x="13" y="29"/>
                    <a:pt x="13" y="29"/>
                    <a:pt x="13" y="29"/>
                  </a:cubicBezTo>
                  <a:cubicBezTo>
                    <a:pt x="13" y="29"/>
                    <a:pt x="12" y="30"/>
                    <a:pt x="12" y="30"/>
                  </a:cubicBezTo>
                  <a:cubicBezTo>
                    <a:pt x="12" y="31"/>
                    <a:pt x="12" y="31"/>
                    <a:pt x="11" y="31"/>
                  </a:cubicBezTo>
                  <a:cubicBezTo>
                    <a:pt x="10" y="32"/>
                    <a:pt x="10" y="32"/>
                    <a:pt x="10" y="32"/>
                  </a:cubicBezTo>
                  <a:cubicBezTo>
                    <a:pt x="10" y="32"/>
                    <a:pt x="10" y="33"/>
                    <a:pt x="9" y="34"/>
                  </a:cubicBezTo>
                  <a:cubicBezTo>
                    <a:pt x="9" y="35"/>
                    <a:pt x="9" y="35"/>
                    <a:pt x="9" y="35"/>
                  </a:cubicBezTo>
                  <a:cubicBezTo>
                    <a:pt x="9" y="35"/>
                    <a:pt x="9" y="35"/>
                    <a:pt x="9" y="35"/>
                  </a:cubicBezTo>
                  <a:cubicBezTo>
                    <a:pt x="8" y="34"/>
                    <a:pt x="7" y="34"/>
                    <a:pt x="7" y="34"/>
                  </a:cubicBezTo>
                  <a:cubicBezTo>
                    <a:pt x="7" y="34"/>
                    <a:pt x="7" y="34"/>
                    <a:pt x="7" y="34"/>
                  </a:cubicBezTo>
                  <a:cubicBezTo>
                    <a:pt x="6" y="34"/>
                    <a:pt x="6" y="34"/>
                    <a:pt x="6" y="34"/>
                  </a:cubicBezTo>
                  <a:cubicBezTo>
                    <a:pt x="4" y="35"/>
                    <a:pt x="4" y="35"/>
                    <a:pt x="4" y="35"/>
                  </a:cubicBezTo>
                  <a:cubicBezTo>
                    <a:pt x="3" y="35"/>
                    <a:pt x="3" y="35"/>
                    <a:pt x="3" y="36"/>
                  </a:cubicBezTo>
                  <a:cubicBezTo>
                    <a:pt x="2" y="36"/>
                    <a:pt x="2" y="36"/>
                    <a:pt x="2" y="36"/>
                  </a:cubicBezTo>
                  <a:cubicBezTo>
                    <a:pt x="2" y="36"/>
                    <a:pt x="2" y="36"/>
                    <a:pt x="2" y="36"/>
                  </a:cubicBezTo>
                  <a:cubicBezTo>
                    <a:pt x="2" y="35"/>
                    <a:pt x="2" y="35"/>
                    <a:pt x="2" y="35"/>
                  </a:cubicBezTo>
                  <a:cubicBezTo>
                    <a:pt x="2" y="34"/>
                    <a:pt x="2" y="34"/>
                    <a:pt x="2" y="34"/>
                  </a:cubicBezTo>
                  <a:cubicBezTo>
                    <a:pt x="2" y="33"/>
                    <a:pt x="3" y="33"/>
                    <a:pt x="3" y="32"/>
                  </a:cubicBezTo>
                  <a:cubicBezTo>
                    <a:pt x="4" y="31"/>
                    <a:pt x="4" y="31"/>
                    <a:pt x="4" y="31"/>
                  </a:cubicBezTo>
                  <a:cubicBezTo>
                    <a:pt x="4" y="31"/>
                    <a:pt x="4" y="31"/>
                    <a:pt x="4" y="30"/>
                  </a:cubicBezTo>
                  <a:cubicBezTo>
                    <a:pt x="4" y="30"/>
                    <a:pt x="3" y="29"/>
                    <a:pt x="2" y="29"/>
                  </a:cubicBezTo>
                  <a:cubicBezTo>
                    <a:pt x="2" y="29"/>
                    <a:pt x="2" y="29"/>
                    <a:pt x="2" y="29"/>
                  </a:cubicBezTo>
                  <a:cubicBezTo>
                    <a:pt x="2" y="28"/>
                    <a:pt x="2" y="28"/>
                    <a:pt x="2" y="28"/>
                  </a:cubicBezTo>
                  <a:cubicBezTo>
                    <a:pt x="3" y="27"/>
                    <a:pt x="4" y="27"/>
                    <a:pt x="4" y="27"/>
                  </a:cubicBezTo>
                  <a:cubicBezTo>
                    <a:pt x="5" y="27"/>
                    <a:pt x="5" y="27"/>
                    <a:pt x="6" y="27"/>
                  </a:cubicBezTo>
                  <a:cubicBezTo>
                    <a:pt x="7" y="28"/>
                    <a:pt x="7" y="28"/>
                    <a:pt x="7" y="28"/>
                  </a:cubicBezTo>
                  <a:cubicBezTo>
                    <a:pt x="7" y="28"/>
                    <a:pt x="7" y="28"/>
                    <a:pt x="7" y="28"/>
                  </a:cubicBezTo>
                  <a:cubicBezTo>
                    <a:pt x="8" y="28"/>
                    <a:pt x="9" y="27"/>
                    <a:pt x="10" y="25"/>
                  </a:cubicBezTo>
                  <a:cubicBezTo>
                    <a:pt x="10" y="25"/>
                    <a:pt x="11" y="24"/>
                    <a:pt x="11" y="24"/>
                  </a:cubicBezTo>
                  <a:cubicBezTo>
                    <a:pt x="11" y="23"/>
                    <a:pt x="10" y="22"/>
                    <a:pt x="9" y="22"/>
                  </a:cubicBezTo>
                  <a:cubicBezTo>
                    <a:pt x="9" y="22"/>
                    <a:pt x="8" y="23"/>
                    <a:pt x="8" y="23"/>
                  </a:cubicBezTo>
                  <a:cubicBezTo>
                    <a:pt x="8" y="23"/>
                    <a:pt x="7" y="24"/>
                    <a:pt x="7" y="24"/>
                  </a:cubicBezTo>
                  <a:cubicBezTo>
                    <a:pt x="7" y="24"/>
                    <a:pt x="7" y="24"/>
                    <a:pt x="7" y="24"/>
                  </a:cubicBezTo>
                  <a:cubicBezTo>
                    <a:pt x="7" y="25"/>
                    <a:pt x="7" y="25"/>
                    <a:pt x="7" y="25"/>
                  </a:cubicBezTo>
                  <a:cubicBezTo>
                    <a:pt x="7" y="25"/>
                    <a:pt x="7" y="25"/>
                    <a:pt x="7" y="25"/>
                  </a:cubicBezTo>
                  <a:cubicBezTo>
                    <a:pt x="7" y="25"/>
                    <a:pt x="6" y="25"/>
                    <a:pt x="5" y="23"/>
                  </a:cubicBezTo>
                  <a:cubicBezTo>
                    <a:pt x="4" y="22"/>
                    <a:pt x="4" y="21"/>
                    <a:pt x="4" y="20"/>
                  </a:cubicBezTo>
                  <a:cubicBezTo>
                    <a:pt x="3" y="18"/>
                    <a:pt x="2" y="18"/>
                    <a:pt x="2" y="17"/>
                  </a:cubicBezTo>
                  <a:cubicBezTo>
                    <a:pt x="2" y="16"/>
                    <a:pt x="2" y="16"/>
                    <a:pt x="2" y="16"/>
                  </a:cubicBezTo>
                  <a:cubicBezTo>
                    <a:pt x="2" y="15"/>
                    <a:pt x="1" y="15"/>
                    <a:pt x="1" y="14"/>
                  </a:cubicBezTo>
                  <a:cubicBezTo>
                    <a:pt x="1" y="13"/>
                    <a:pt x="1" y="13"/>
                    <a:pt x="2" y="13"/>
                  </a:cubicBezTo>
                  <a:cubicBezTo>
                    <a:pt x="1" y="12"/>
                    <a:pt x="1" y="12"/>
                    <a:pt x="1" y="11"/>
                  </a:cubicBezTo>
                  <a:cubicBezTo>
                    <a:pt x="1" y="11"/>
                    <a:pt x="1" y="11"/>
                    <a:pt x="1" y="11"/>
                  </a:cubicBezTo>
                  <a:cubicBezTo>
                    <a:pt x="1" y="10"/>
                    <a:pt x="0" y="10"/>
                    <a:pt x="0" y="9"/>
                  </a:cubicBezTo>
                  <a:cubicBezTo>
                    <a:pt x="0" y="9"/>
                    <a:pt x="0" y="9"/>
                    <a:pt x="0" y="9"/>
                  </a:cubicBezTo>
                  <a:cubicBezTo>
                    <a:pt x="0" y="8"/>
                    <a:pt x="0" y="8"/>
                    <a:pt x="1" y="8"/>
                  </a:cubicBezTo>
                  <a:cubicBezTo>
                    <a:pt x="1" y="8"/>
                    <a:pt x="1" y="7"/>
                    <a:pt x="1" y="7"/>
                  </a:cubicBezTo>
                  <a:cubicBezTo>
                    <a:pt x="1" y="7"/>
                    <a:pt x="1" y="7"/>
                    <a:pt x="1" y="6"/>
                  </a:cubicBezTo>
                  <a:cubicBezTo>
                    <a:pt x="2" y="5"/>
                    <a:pt x="2" y="5"/>
                    <a:pt x="2" y="5"/>
                  </a:cubicBezTo>
                  <a:cubicBezTo>
                    <a:pt x="2" y="5"/>
                    <a:pt x="2" y="4"/>
                    <a:pt x="2" y="4"/>
                  </a:cubicBezTo>
                  <a:cubicBezTo>
                    <a:pt x="2" y="4"/>
                    <a:pt x="2" y="4"/>
                    <a:pt x="2" y="3"/>
                  </a:cubicBezTo>
                  <a:cubicBezTo>
                    <a:pt x="1" y="3"/>
                    <a:pt x="1" y="2"/>
                    <a:pt x="1" y="2"/>
                  </a:cubicBezTo>
                  <a:cubicBezTo>
                    <a:pt x="1" y="2"/>
                    <a:pt x="1" y="2"/>
                    <a:pt x="1" y="2"/>
                  </a:cubicBezTo>
                  <a:cubicBezTo>
                    <a:pt x="1" y="2"/>
                    <a:pt x="1" y="1"/>
                    <a:pt x="1" y="1"/>
                  </a:cubicBezTo>
                  <a:cubicBezTo>
                    <a:pt x="2" y="1"/>
                    <a:pt x="2" y="2"/>
                    <a:pt x="3" y="3"/>
                  </a:cubicBezTo>
                  <a:cubicBezTo>
                    <a:pt x="5" y="4"/>
                    <a:pt x="6" y="5"/>
                    <a:pt x="6" y="7"/>
                  </a:cubicBezTo>
                  <a:cubicBezTo>
                    <a:pt x="6" y="7"/>
                    <a:pt x="6" y="7"/>
                    <a:pt x="6" y="8"/>
                  </a:cubicBezTo>
                  <a:cubicBezTo>
                    <a:pt x="7" y="8"/>
                    <a:pt x="8" y="9"/>
                    <a:pt x="8" y="10"/>
                  </a:cubicBezTo>
                  <a:cubicBezTo>
                    <a:pt x="8" y="11"/>
                    <a:pt x="7" y="12"/>
                    <a:pt x="7" y="12"/>
                  </a:cubicBezTo>
                  <a:cubicBezTo>
                    <a:pt x="6" y="13"/>
                    <a:pt x="6" y="13"/>
                    <a:pt x="6" y="13"/>
                  </a:cubicBezTo>
                  <a:cubicBezTo>
                    <a:pt x="6" y="14"/>
                    <a:pt x="6" y="14"/>
                    <a:pt x="6" y="15"/>
                  </a:cubicBezTo>
                  <a:cubicBezTo>
                    <a:pt x="6" y="15"/>
                    <a:pt x="6" y="16"/>
                    <a:pt x="7" y="17"/>
                  </a:cubicBezTo>
                  <a:cubicBezTo>
                    <a:pt x="7" y="18"/>
                    <a:pt x="8" y="18"/>
                    <a:pt x="8" y="18"/>
                  </a:cubicBezTo>
                  <a:cubicBezTo>
                    <a:pt x="9" y="18"/>
                    <a:pt x="10" y="16"/>
                    <a:pt x="10" y="15"/>
                  </a:cubicBezTo>
                  <a:cubicBezTo>
                    <a:pt x="10" y="14"/>
                    <a:pt x="10" y="14"/>
                    <a:pt x="10" y="14"/>
                  </a:cubicBezTo>
                  <a:cubicBezTo>
                    <a:pt x="10" y="14"/>
                    <a:pt x="10" y="14"/>
                    <a:pt x="10" y="14"/>
                  </a:cubicBezTo>
                  <a:cubicBezTo>
                    <a:pt x="10" y="13"/>
                    <a:pt x="10" y="13"/>
                    <a:pt x="10" y="13"/>
                  </a:cubicBezTo>
                  <a:cubicBezTo>
                    <a:pt x="10" y="12"/>
                    <a:pt x="10" y="12"/>
                    <a:pt x="10" y="12"/>
                  </a:cubicBezTo>
                  <a:cubicBezTo>
                    <a:pt x="10" y="11"/>
                    <a:pt x="10" y="11"/>
                    <a:pt x="10" y="11"/>
                  </a:cubicBezTo>
                  <a:cubicBezTo>
                    <a:pt x="10" y="10"/>
                    <a:pt x="10" y="10"/>
                    <a:pt x="10" y="10"/>
                  </a:cubicBezTo>
                  <a:cubicBezTo>
                    <a:pt x="10" y="10"/>
                    <a:pt x="10" y="10"/>
                    <a:pt x="10" y="10"/>
                  </a:cubicBezTo>
                  <a:cubicBezTo>
                    <a:pt x="9" y="9"/>
                    <a:pt x="9" y="9"/>
                    <a:pt x="9" y="9"/>
                  </a:cubicBezTo>
                  <a:cubicBezTo>
                    <a:pt x="8" y="8"/>
                    <a:pt x="7" y="6"/>
                    <a:pt x="7" y="6"/>
                  </a:cubicBezTo>
                  <a:cubicBezTo>
                    <a:pt x="7" y="5"/>
                    <a:pt x="8" y="4"/>
                    <a:pt x="9" y="4"/>
                  </a:cubicBezTo>
                  <a:cubicBezTo>
                    <a:pt x="9" y="4"/>
                    <a:pt x="9" y="4"/>
                    <a:pt x="10" y="4"/>
                  </a:cubicBezTo>
                  <a:cubicBezTo>
                    <a:pt x="10" y="4"/>
                    <a:pt x="10" y="4"/>
                    <a:pt x="10" y="4"/>
                  </a:cubicBezTo>
                  <a:cubicBezTo>
                    <a:pt x="10" y="2"/>
                    <a:pt x="10" y="1"/>
                    <a:pt x="10" y="1"/>
                  </a:cubicBezTo>
                  <a:cubicBezTo>
                    <a:pt x="11" y="1"/>
                    <a:pt x="11" y="1"/>
                    <a:pt x="11" y="1"/>
                  </a:cubicBezTo>
                  <a:cubicBezTo>
                    <a:pt x="11" y="2"/>
                    <a:pt x="11" y="2"/>
                    <a:pt x="11" y="2"/>
                  </a:cubicBezTo>
                  <a:cubicBezTo>
                    <a:pt x="12" y="2"/>
                    <a:pt x="12" y="2"/>
                    <a:pt x="12" y="2"/>
                  </a:cubicBezTo>
                  <a:cubicBezTo>
                    <a:pt x="12" y="2"/>
                    <a:pt x="12" y="2"/>
                    <a:pt x="12" y="2"/>
                  </a:cubicBezTo>
                  <a:cubicBezTo>
                    <a:pt x="12" y="2"/>
                    <a:pt x="12" y="2"/>
                    <a:pt x="13" y="1"/>
                  </a:cubicBezTo>
                  <a:cubicBezTo>
                    <a:pt x="13" y="1"/>
                    <a:pt x="13" y="1"/>
                    <a:pt x="13" y="1"/>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5" y="1"/>
                  </a:cubicBezTo>
                  <a:cubicBezTo>
                    <a:pt x="15" y="1"/>
                    <a:pt x="15" y="1"/>
                    <a:pt x="15" y="1"/>
                  </a:cubicBezTo>
                  <a:cubicBezTo>
                    <a:pt x="15" y="1"/>
                    <a:pt x="15" y="2"/>
                    <a:pt x="16" y="2"/>
                  </a:cubicBezTo>
                  <a:cubicBezTo>
                    <a:pt x="16" y="2"/>
                    <a:pt x="16" y="2"/>
                    <a:pt x="16" y="2"/>
                  </a:cubicBezTo>
                  <a:cubicBezTo>
                    <a:pt x="16" y="2"/>
                    <a:pt x="16" y="2"/>
                    <a:pt x="16" y="2"/>
                  </a:cubicBezTo>
                  <a:cubicBezTo>
                    <a:pt x="17" y="1"/>
                    <a:pt x="17" y="1"/>
                    <a:pt x="17" y="1"/>
                  </a:cubicBezTo>
                  <a:cubicBezTo>
                    <a:pt x="17" y="1"/>
                    <a:pt x="17" y="1"/>
                    <a:pt x="17" y="1"/>
                  </a:cubicBezTo>
                  <a:cubicBezTo>
                    <a:pt x="17" y="1"/>
                    <a:pt x="17" y="1"/>
                    <a:pt x="17" y="1"/>
                  </a:cubicBezTo>
                  <a:cubicBezTo>
                    <a:pt x="17" y="2"/>
                    <a:pt x="18" y="2"/>
                    <a:pt x="18" y="2"/>
                  </a:cubicBezTo>
                  <a:cubicBezTo>
                    <a:pt x="18" y="3"/>
                    <a:pt x="18" y="3"/>
                    <a:pt x="18" y="3"/>
                  </a:cubicBezTo>
                  <a:cubicBezTo>
                    <a:pt x="18" y="4"/>
                    <a:pt x="18" y="4"/>
                    <a:pt x="18" y="4"/>
                  </a:cubicBezTo>
                  <a:cubicBezTo>
                    <a:pt x="18" y="4"/>
                    <a:pt x="18" y="4"/>
                    <a:pt x="18" y="4"/>
                  </a:cubicBezTo>
                  <a:cubicBezTo>
                    <a:pt x="19" y="4"/>
                    <a:pt x="20" y="5"/>
                    <a:pt x="20" y="6"/>
                  </a:cubicBezTo>
                  <a:cubicBezTo>
                    <a:pt x="20" y="7"/>
                    <a:pt x="19" y="8"/>
                    <a:pt x="18" y="9"/>
                  </a:cubicBezTo>
                  <a:cubicBezTo>
                    <a:pt x="18" y="10"/>
                    <a:pt x="18" y="10"/>
                    <a:pt x="18" y="10"/>
                  </a:cubicBezTo>
                  <a:cubicBezTo>
                    <a:pt x="18" y="13"/>
                    <a:pt x="19" y="14"/>
                    <a:pt x="23" y="14"/>
                  </a:cubicBezTo>
                  <a:cubicBezTo>
                    <a:pt x="25" y="14"/>
                    <a:pt x="25" y="14"/>
                    <a:pt x="25" y="14"/>
                  </a:cubicBezTo>
                  <a:cubicBezTo>
                    <a:pt x="26" y="14"/>
                    <a:pt x="27" y="15"/>
                    <a:pt x="29" y="15"/>
                  </a:cubicBezTo>
                  <a:cubicBezTo>
                    <a:pt x="30" y="16"/>
                    <a:pt x="31" y="16"/>
                    <a:pt x="31" y="16"/>
                  </a:cubicBezTo>
                  <a:cubicBezTo>
                    <a:pt x="31" y="16"/>
                    <a:pt x="32" y="16"/>
                    <a:pt x="32" y="16"/>
                  </a:cubicBezTo>
                  <a:cubicBezTo>
                    <a:pt x="32" y="15"/>
                    <a:pt x="32" y="15"/>
                    <a:pt x="32" y="15"/>
                  </a:cubicBezTo>
                  <a:cubicBezTo>
                    <a:pt x="32" y="15"/>
                    <a:pt x="31" y="14"/>
                    <a:pt x="28" y="14"/>
                  </a:cubicBezTo>
                  <a:cubicBezTo>
                    <a:pt x="23" y="12"/>
                    <a:pt x="20" y="10"/>
                    <a:pt x="20" y="6"/>
                  </a:cubicBezTo>
                  <a:cubicBezTo>
                    <a:pt x="20" y="3"/>
                    <a:pt x="23" y="1"/>
                    <a:pt x="26" y="1"/>
                  </a:cubicBezTo>
                  <a:cubicBezTo>
                    <a:pt x="27" y="1"/>
                    <a:pt x="28" y="1"/>
                    <a:pt x="29" y="1"/>
                  </a:cubicBezTo>
                  <a:cubicBezTo>
                    <a:pt x="31" y="2"/>
                    <a:pt x="31" y="2"/>
                    <a:pt x="31" y="2"/>
                  </a:cubicBezTo>
                  <a:cubicBezTo>
                    <a:pt x="31" y="2"/>
                    <a:pt x="31" y="2"/>
                    <a:pt x="31" y="2"/>
                  </a:cubicBezTo>
                  <a:cubicBezTo>
                    <a:pt x="32" y="2"/>
                    <a:pt x="32" y="2"/>
                    <a:pt x="32" y="1"/>
                  </a:cubicBezTo>
                  <a:cubicBezTo>
                    <a:pt x="32" y="0"/>
                    <a:pt x="32" y="0"/>
                    <a:pt x="32" y="0"/>
                  </a:cubicBezTo>
                  <a:cubicBezTo>
                    <a:pt x="33" y="0"/>
                    <a:pt x="33" y="1"/>
                    <a:pt x="34" y="2"/>
                  </a:cubicBezTo>
                  <a:cubicBezTo>
                    <a:pt x="35" y="2"/>
                    <a:pt x="35" y="3"/>
                    <a:pt x="35" y="4"/>
                  </a:cubicBezTo>
                  <a:cubicBezTo>
                    <a:pt x="35" y="5"/>
                    <a:pt x="35" y="5"/>
                    <a:pt x="34" y="6"/>
                  </a:cubicBezTo>
                  <a:cubicBezTo>
                    <a:pt x="33" y="7"/>
                    <a:pt x="32" y="7"/>
                    <a:pt x="31" y="7"/>
                  </a:cubicBezTo>
                  <a:cubicBezTo>
                    <a:pt x="30" y="7"/>
                    <a:pt x="28" y="7"/>
                    <a:pt x="26" y="5"/>
                  </a:cubicBezTo>
                  <a:cubicBezTo>
                    <a:pt x="25" y="5"/>
                    <a:pt x="25" y="5"/>
                    <a:pt x="24" y="5"/>
                  </a:cubicBezTo>
                  <a:cubicBezTo>
                    <a:pt x="24" y="5"/>
                    <a:pt x="23" y="5"/>
                    <a:pt x="23" y="6"/>
                  </a:cubicBezTo>
                  <a:cubicBezTo>
                    <a:pt x="23" y="6"/>
                    <a:pt x="24" y="7"/>
                    <a:pt x="25" y="7"/>
                  </a:cubicBezTo>
                  <a:cubicBezTo>
                    <a:pt x="26" y="7"/>
                    <a:pt x="27" y="8"/>
                    <a:pt x="27" y="8"/>
                  </a:cubicBezTo>
                  <a:cubicBezTo>
                    <a:pt x="29" y="9"/>
                    <a:pt x="30" y="9"/>
                    <a:pt x="31" y="10"/>
                  </a:cubicBezTo>
                  <a:cubicBezTo>
                    <a:pt x="34" y="11"/>
                    <a:pt x="36" y="13"/>
                    <a:pt x="36" y="15"/>
                  </a:cubicBezTo>
                  <a:cubicBezTo>
                    <a:pt x="36" y="17"/>
                    <a:pt x="34" y="19"/>
                    <a:pt x="32" y="19"/>
                  </a:cubicBezTo>
                  <a:cubicBezTo>
                    <a:pt x="31" y="19"/>
                    <a:pt x="31" y="19"/>
                    <a:pt x="30"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61">
              <a:extLst>
                <a:ext uri="{FF2B5EF4-FFF2-40B4-BE49-F238E27FC236}">
                  <a16:creationId xmlns:a16="http://schemas.microsoft.com/office/drawing/2014/main" id="{A2716004-E17C-4E26-9AA5-E6952794C2E7}"/>
                </a:ext>
              </a:extLst>
            </p:cNvPr>
            <p:cNvSpPr>
              <a:spLocks/>
            </p:cNvSpPr>
            <p:nvPr userDrawn="1"/>
          </p:nvSpPr>
          <p:spPr bwMode="auto">
            <a:xfrm>
              <a:off x="218" y="108"/>
              <a:ext cx="64" cy="69"/>
            </a:xfrm>
            <a:custGeom>
              <a:avLst/>
              <a:gdLst>
                <a:gd name="T0" fmla="*/ 31 w 31"/>
                <a:gd name="T1" fmla="*/ 31 h 33"/>
                <a:gd name="T2" fmla="*/ 30 w 31"/>
                <a:gd name="T3" fmla="*/ 28 h 33"/>
                <a:gd name="T4" fmla="*/ 30 w 31"/>
                <a:gd name="T5" fmla="*/ 26 h 33"/>
                <a:gd name="T6" fmla="*/ 31 w 31"/>
                <a:gd name="T7" fmla="*/ 25 h 33"/>
                <a:gd name="T8" fmla="*/ 30 w 31"/>
                <a:gd name="T9" fmla="*/ 23 h 33"/>
                <a:gd name="T10" fmla="*/ 26 w 31"/>
                <a:gd name="T11" fmla="*/ 18 h 33"/>
                <a:gd name="T12" fmla="*/ 23 w 31"/>
                <a:gd name="T13" fmla="*/ 16 h 33"/>
                <a:gd name="T14" fmla="*/ 30 w 31"/>
                <a:gd name="T15" fmla="*/ 11 h 33"/>
                <a:gd name="T16" fmla="*/ 28 w 31"/>
                <a:gd name="T17" fmla="*/ 11 h 33"/>
                <a:gd name="T18" fmla="*/ 25 w 31"/>
                <a:gd name="T19" fmla="*/ 10 h 33"/>
                <a:gd name="T20" fmla="*/ 24 w 31"/>
                <a:gd name="T21" fmla="*/ 9 h 33"/>
                <a:gd name="T22" fmla="*/ 21 w 31"/>
                <a:gd name="T23" fmla="*/ 7 h 33"/>
                <a:gd name="T24" fmla="*/ 22 w 31"/>
                <a:gd name="T25" fmla="*/ 3 h 33"/>
                <a:gd name="T26" fmla="*/ 29 w 31"/>
                <a:gd name="T27" fmla="*/ 5 h 33"/>
                <a:gd name="T28" fmla="*/ 27 w 31"/>
                <a:gd name="T29" fmla="*/ 4 h 33"/>
                <a:gd name="T30" fmla="*/ 25 w 31"/>
                <a:gd name="T31" fmla="*/ 2 h 33"/>
                <a:gd name="T32" fmla="*/ 30 w 31"/>
                <a:gd name="T33" fmla="*/ 1 h 33"/>
                <a:gd name="T34" fmla="*/ 29 w 31"/>
                <a:gd name="T35" fmla="*/ 2 h 33"/>
                <a:gd name="T36" fmla="*/ 25 w 31"/>
                <a:gd name="T37" fmla="*/ 11 h 33"/>
                <a:gd name="T38" fmla="*/ 21 w 31"/>
                <a:gd name="T39" fmla="*/ 14 h 33"/>
                <a:gd name="T40" fmla="*/ 12 w 31"/>
                <a:gd name="T41" fmla="*/ 17 h 33"/>
                <a:gd name="T42" fmla="*/ 9 w 31"/>
                <a:gd name="T43" fmla="*/ 17 h 33"/>
                <a:gd name="T44" fmla="*/ 9 w 31"/>
                <a:gd name="T45" fmla="*/ 14 h 33"/>
                <a:gd name="T46" fmla="*/ 11 w 31"/>
                <a:gd name="T47" fmla="*/ 15 h 33"/>
                <a:gd name="T48" fmla="*/ 13 w 31"/>
                <a:gd name="T49" fmla="*/ 16 h 33"/>
                <a:gd name="T50" fmla="*/ 13 w 31"/>
                <a:gd name="T51" fmla="*/ 14 h 33"/>
                <a:gd name="T52" fmla="*/ 15 w 31"/>
                <a:gd name="T53" fmla="*/ 14 h 33"/>
                <a:gd name="T54" fmla="*/ 13 w 31"/>
                <a:gd name="T55" fmla="*/ 12 h 33"/>
                <a:gd name="T56" fmla="*/ 14 w 31"/>
                <a:gd name="T57" fmla="*/ 5 h 33"/>
                <a:gd name="T58" fmla="*/ 16 w 31"/>
                <a:gd name="T59" fmla="*/ 6 h 33"/>
                <a:gd name="T60" fmla="*/ 14 w 31"/>
                <a:gd name="T61" fmla="*/ 3 h 33"/>
                <a:gd name="T62" fmla="*/ 14 w 31"/>
                <a:gd name="T63" fmla="*/ 1 h 33"/>
                <a:gd name="T64" fmla="*/ 12 w 31"/>
                <a:gd name="T65" fmla="*/ 2 h 33"/>
                <a:gd name="T66" fmla="*/ 10 w 31"/>
                <a:gd name="T67" fmla="*/ 2 h 33"/>
                <a:gd name="T68" fmla="*/ 9 w 31"/>
                <a:gd name="T69" fmla="*/ 3 h 33"/>
                <a:gd name="T70" fmla="*/ 8 w 31"/>
                <a:gd name="T71" fmla="*/ 2 h 33"/>
                <a:gd name="T72" fmla="*/ 7 w 31"/>
                <a:gd name="T73" fmla="*/ 4 h 33"/>
                <a:gd name="T74" fmla="*/ 6 w 31"/>
                <a:gd name="T75" fmla="*/ 7 h 33"/>
                <a:gd name="T76" fmla="*/ 7 w 31"/>
                <a:gd name="T77" fmla="*/ 5 h 33"/>
                <a:gd name="T78" fmla="*/ 9 w 31"/>
                <a:gd name="T79" fmla="*/ 11 h 33"/>
                <a:gd name="T80" fmla="*/ 8 w 31"/>
                <a:gd name="T81" fmla="*/ 12 h 33"/>
                <a:gd name="T82" fmla="*/ 2 w 31"/>
                <a:gd name="T83" fmla="*/ 30 h 33"/>
                <a:gd name="T84" fmla="*/ 3 w 31"/>
                <a:gd name="T85" fmla="*/ 31 h 33"/>
                <a:gd name="T86" fmla="*/ 5 w 31"/>
                <a:gd name="T87" fmla="*/ 30 h 33"/>
                <a:gd name="T88" fmla="*/ 7 w 31"/>
                <a:gd name="T89" fmla="*/ 31 h 33"/>
                <a:gd name="T90" fmla="*/ 7 w 31"/>
                <a:gd name="T91" fmla="*/ 28 h 33"/>
                <a:gd name="T92" fmla="*/ 9 w 31"/>
                <a:gd name="T93" fmla="*/ 26 h 33"/>
                <a:gd name="T94" fmla="*/ 10 w 31"/>
                <a:gd name="T95" fmla="*/ 26 h 33"/>
                <a:gd name="T96" fmla="*/ 12 w 31"/>
                <a:gd name="T97" fmla="*/ 23 h 33"/>
                <a:gd name="T98" fmla="*/ 13 w 31"/>
                <a:gd name="T99" fmla="*/ 22 h 33"/>
                <a:gd name="T100" fmla="*/ 14 w 31"/>
                <a:gd name="T101" fmla="*/ 19 h 33"/>
                <a:gd name="T102" fmla="*/ 16 w 31"/>
                <a:gd name="T103" fmla="*/ 19 h 33"/>
                <a:gd name="T104" fmla="*/ 20 w 31"/>
                <a:gd name="T105" fmla="*/ 18 h 33"/>
                <a:gd name="T106" fmla="*/ 20 w 31"/>
                <a:gd name="T107" fmla="*/ 18 h 33"/>
                <a:gd name="T108" fmla="*/ 26 w 31"/>
                <a:gd name="T109" fmla="*/ 33 h 33"/>
                <a:gd name="T110" fmla="*/ 28 w 31"/>
                <a:gd name="T111" fmla="*/ 32 h 33"/>
                <a:gd name="T112" fmla="*/ 29 w 31"/>
                <a:gd name="T113"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33">
                  <a:moveTo>
                    <a:pt x="31" y="33"/>
                  </a:moveTo>
                  <a:cubicBezTo>
                    <a:pt x="31" y="32"/>
                    <a:pt x="31" y="32"/>
                    <a:pt x="31" y="32"/>
                  </a:cubicBezTo>
                  <a:cubicBezTo>
                    <a:pt x="31" y="32"/>
                    <a:pt x="31" y="32"/>
                    <a:pt x="31" y="32"/>
                  </a:cubicBezTo>
                  <a:cubicBezTo>
                    <a:pt x="31" y="31"/>
                    <a:pt x="31" y="31"/>
                    <a:pt x="31" y="31"/>
                  </a:cubicBezTo>
                  <a:cubicBezTo>
                    <a:pt x="31" y="31"/>
                    <a:pt x="31" y="31"/>
                    <a:pt x="31" y="31"/>
                  </a:cubicBezTo>
                  <a:cubicBezTo>
                    <a:pt x="31" y="30"/>
                    <a:pt x="31" y="30"/>
                    <a:pt x="31" y="30"/>
                  </a:cubicBezTo>
                  <a:cubicBezTo>
                    <a:pt x="30" y="29"/>
                    <a:pt x="30" y="29"/>
                    <a:pt x="30" y="29"/>
                  </a:cubicBezTo>
                  <a:cubicBezTo>
                    <a:pt x="30" y="29"/>
                    <a:pt x="30" y="29"/>
                    <a:pt x="30" y="28"/>
                  </a:cubicBezTo>
                  <a:cubicBezTo>
                    <a:pt x="30" y="28"/>
                    <a:pt x="30" y="28"/>
                    <a:pt x="30" y="28"/>
                  </a:cubicBezTo>
                  <a:cubicBezTo>
                    <a:pt x="30" y="28"/>
                    <a:pt x="30" y="28"/>
                    <a:pt x="30" y="28"/>
                  </a:cubicBezTo>
                  <a:cubicBezTo>
                    <a:pt x="30" y="28"/>
                    <a:pt x="30" y="28"/>
                    <a:pt x="30" y="28"/>
                  </a:cubicBezTo>
                  <a:cubicBezTo>
                    <a:pt x="31" y="28"/>
                    <a:pt x="31" y="28"/>
                    <a:pt x="31" y="28"/>
                  </a:cubicBezTo>
                  <a:cubicBezTo>
                    <a:pt x="31" y="28"/>
                    <a:pt x="31" y="28"/>
                    <a:pt x="31" y="27"/>
                  </a:cubicBezTo>
                  <a:cubicBezTo>
                    <a:pt x="31" y="27"/>
                    <a:pt x="31" y="26"/>
                    <a:pt x="31" y="26"/>
                  </a:cubicBezTo>
                  <a:cubicBezTo>
                    <a:pt x="30" y="26"/>
                    <a:pt x="30" y="26"/>
                    <a:pt x="30" y="26"/>
                  </a:cubicBezTo>
                  <a:cubicBezTo>
                    <a:pt x="30" y="25"/>
                    <a:pt x="30" y="25"/>
                    <a:pt x="30" y="25"/>
                  </a:cubicBezTo>
                  <a:cubicBezTo>
                    <a:pt x="30" y="25"/>
                    <a:pt x="30" y="25"/>
                    <a:pt x="30" y="25"/>
                  </a:cubicBezTo>
                  <a:cubicBezTo>
                    <a:pt x="30" y="25"/>
                    <a:pt x="30" y="25"/>
                    <a:pt x="30" y="25"/>
                  </a:cubicBezTo>
                  <a:cubicBezTo>
                    <a:pt x="30" y="25"/>
                    <a:pt x="30" y="25"/>
                    <a:pt x="31" y="25"/>
                  </a:cubicBezTo>
                  <a:cubicBezTo>
                    <a:pt x="31" y="25"/>
                    <a:pt x="31" y="25"/>
                    <a:pt x="31" y="25"/>
                  </a:cubicBezTo>
                  <a:cubicBezTo>
                    <a:pt x="31" y="25"/>
                    <a:pt x="31" y="25"/>
                    <a:pt x="31" y="25"/>
                  </a:cubicBezTo>
                  <a:cubicBezTo>
                    <a:pt x="31" y="24"/>
                    <a:pt x="31" y="24"/>
                    <a:pt x="31" y="24"/>
                  </a:cubicBezTo>
                  <a:cubicBezTo>
                    <a:pt x="31" y="24"/>
                    <a:pt x="31" y="24"/>
                    <a:pt x="31" y="24"/>
                  </a:cubicBezTo>
                  <a:cubicBezTo>
                    <a:pt x="31" y="23"/>
                    <a:pt x="31" y="23"/>
                    <a:pt x="31" y="23"/>
                  </a:cubicBezTo>
                  <a:cubicBezTo>
                    <a:pt x="31" y="23"/>
                    <a:pt x="31" y="23"/>
                    <a:pt x="30" y="23"/>
                  </a:cubicBezTo>
                  <a:cubicBezTo>
                    <a:pt x="30" y="23"/>
                    <a:pt x="30" y="23"/>
                    <a:pt x="30" y="23"/>
                  </a:cubicBezTo>
                  <a:cubicBezTo>
                    <a:pt x="30" y="23"/>
                    <a:pt x="30" y="23"/>
                    <a:pt x="30" y="23"/>
                  </a:cubicBezTo>
                  <a:cubicBezTo>
                    <a:pt x="29" y="23"/>
                    <a:pt x="29" y="23"/>
                    <a:pt x="29" y="23"/>
                  </a:cubicBezTo>
                  <a:cubicBezTo>
                    <a:pt x="28" y="23"/>
                    <a:pt x="27" y="22"/>
                    <a:pt x="27" y="21"/>
                  </a:cubicBezTo>
                  <a:cubicBezTo>
                    <a:pt x="26" y="18"/>
                    <a:pt x="26" y="18"/>
                    <a:pt x="26" y="18"/>
                  </a:cubicBezTo>
                  <a:cubicBezTo>
                    <a:pt x="26" y="18"/>
                    <a:pt x="25" y="17"/>
                    <a:pt x="24" y="16"/>
                  </a:cubicBezTo>
                  <a:cubicBezTo>
                    <a:pt x="24" y="16"/>
                    <a:pt x="24" y="16"/>
                    <a:pt x="24" y="16"/>
                  </a:cubicBezTo>
                  <a:cubicBezTo>
                    <a:pt x="23" y="16"/>
                    <a:pt x="23" y="16"/>
                    <a:pt x="23" y="16"/>
                  </a:cubicBezTo>
                  <a:cubicBezTo>
                    <a:pt x="23" y="16"/>
                    <a:pt x="23" y="16"/>
                    <a:pt x="23" y="16"/>
                  </a:cubicBezTo>
                  <a:cubicBezTo>
                    <a:pt x="23" y="16"/>
                    <a:pt x="23" y="16"/>
                    <a:pt x="23" y="16"/>
                  </a:cubicBezTo>
                  <a:cubicBezTo>
                    <a:pt x="24" y="16"/>
                    <a:pt x="24" y="16"/>
                    <a:pt x="24" y="16"/>
                  </a:cubicBezTo>
                  <a:cubicBezTo>
                    <a:pt x="25" y="16"/>
                    <a:pt x="26" y="16"/>
                    <a:pt x="26" y="16"/>
                  </a:cubicBezTo>
                  <a:cubicBezTo>
                    <a:pt x="27" y="17"/>
                    <a:pt x="28" y="17"/>
                    <a:pt x="29" y="17"/>
                  </a:cubicBezTo>
                  <a:cubicBezTo>
                    <a:pt x="30" y="17"/>
                    <a:pt x="31" y="16"/>
                    <a:pt x="31" y="14"/>
                  </a:cubicBezTo>
                  <a:cubicBezTo>
                    <a:pt x="31" y="13"/>
                    <a:pt x="31" y="12"/>
                    <a:pt x="30" y="11"/>
                  </a:cubicBezTo>
                  <a:cubicBezTo>
                    <a:pt x="29" y="11"/>
                    <a:pt x="29" y="10"/>
                    <a:pt x="29" y="10"/>
                  </a:cubicBezTo>
                  <a:cubicBezTo>
                    <a:pt x="29" y="10"/>
                    <a:pt x="29" y="10"/>
                    <a:pt x="29" y="11"/>
                  </a:cubicBezTo>
                  <a:cubicBezTo>
                    <a:pt x="29" y="11"/>
                    <a:pt x="29" y="11"/>
                    <a:pt x="29" y="11"/>
                  </a:cubicBezTo>
                  <a:cubicBezTo>
                    <a:pt x="29" y="11"/>
                    <a:pt x="29" y="11"/>
                    <a:pt x="29" y="11"/>
                  </a:cubicBezTo>
                  <a:cubicBezTo>
                    <a:pt x="29" y="11"/>
                    <a:pt x="29" y="11"/>
                    <a:pt x="28" y="11"/>
                  </a:cubicBezTo>
                  <a:cubicBezTo>
                    <a:pt x="28" y="11"/>
                    <a:pt x="28" y="11"/>
                    <a:pt x="28" y="11"/>
                  </a:cubicBezTo>
                  <a:cubicBezTo>
                    <a:pt x="27" y="9"/>
                    <a:pt x="26" y="9"/>
                    <a:pt x="25" y="9"/>
                  </a:cubicBezTo>
                  <a:cubicBezTo>
                    <a:pt x="25" y="9"/>
                    <a:pt x="25" y="9"/>
                    <a:pt x="25" y="9"/>
                  </a:cubicBezTo>
                  <a:cubicBezTo>
                    <a:pt x="25" y="9"/>
                    <a:pt x="25" y="9"/>
                    <a:pt x="25" y="9"/>
                  </a:cubicBezTo>
                  <a:cubicBezTo>
                    <a:pt x="25" y="10"/>
                    <a:pt x="25" y="10"/>
                    <a:pt x="25" y="10"/>
                  </a:cubicBezTo>
                  <a:cubicBezTo>
                    <a:pt x="25" y="10"/>
                    <a:pt x="25" y="10"/>
                    <a:pt x="25" y="10"/>
                  </a:cubicBezTo>
                  <a:cubicBezTo>
                    <a:pt x="25" y="10"/>
                    <a:pt x="25" y="10"/>
                    <a:pt x="25" y="10"/>
                  </a:cubicBezTo>
                  <a:cubicBezTo>
                    <a:pt x="25" y="10"/>
                    <a:pt x="25" y="10"/>
                    <a:pt x="25" y="10"/>
                  </a:cubicBezTo>
                  <a:cubicBezTo>
                    <a:pt x="24" y="9"/>
                    <a:pt x="24" y="9"/>
                    <a:pt x="24" y="9"/>
                  </a:cubicBezTo>
                  <a:cubicBezTo>
                    <a:pt x="24" y="9"/>
                    <a:pt x="24" y="9"/>
                    <a:pt x="24" y="9"/>
                  </a:cubicBezTo>
                  <a:cubicBezTo>
                    <a:pt x="23" y="8"/>
                    <a:pt x="23" y="8"/>
                    <a:pt x="22" y="7"/>
                  </a:cubicBezTo>
                  <a:cubicBezTo>
                    <a:pt x="22" y="7"/>
                    <a:pt x="22" y="7"/>
                    <a:pt x="21" y="7"/>
                  </a:cubicBezTo>
                  <a:cubicBezTo>
                    <a:pt x="21" y="7"/>
                    <a:pt x="21" y="7"/>
                    <a:pt x="21" y="7"/>
                  </a:cubicBezTo>
                  <a:cubicBezTo>
                    <a:pt x="21" y="7"/>
                    <a:pt x="21" y="7"/>
                    <a:pt x="21" y="7"/>
                  </a:cubicBezTo>
                  <a:cubicBezTo>
                    <a:pt x="21" y="7"/>
                    <a:pt x="21" y="7"/>
                    <a:pt x="21" y="7"/>
                  </a:cubicBezTo>
                  <a:cubicBezTo>
                    <a:pt x="21" y="8"/>
                    <a:pt x="21" y="8"/>
                    <a:pt x="21" y="8"/>
                  </a:cubicBezTo>
                  <a:cubicBezTo>
                    <a:pt x="21" y="8"/>
                    <a:pt x="21" y="8"/>
                    <a:pt x="21" y="8"/>
                  </a:cubicBezTo>
                  <a:cubicBezTo>
                    <a:pt x="21" y="8"/>
                    <a:pt x="20" y="8"/>
                    <a:pt x="20" y="7"/>
                  </a:cubicBezTo>
                  <a:cubicBezTo>
                    <a:pt x="19" y="6"/>
                    <a:pt x="19" y="6"/>
                    <a:pt x="19" y="5"/>
                  </a:cubicBezTo>
                  <a:cubicBezTo>
                    <a:pt x="19" y="4"/>
                    <a:pt x="20" y="3"/>
                    <a:pt x="22" y="3"/>
                  </a:cubicBezTo>
                  <a:cubicBezTo>
                    <a:pt x="23" y="3"/>
                    <a:pt x="23" y="3"/>
                    <a:pt x="24" y="3"/>
                  </a:cubicBezTo>
                  <a:cubicBezTo>
                    <a:pt x="26" y="4"/>
                    <a:pt x="26" y="4"/>
                    <a:pt x="26" y="4"/>
                  </a:cubicBezTo>
                  <a:cubicBezTo>
                    <a:pt x="27" y="5"/>
                    <a:pt x="27" y="5"/>
                    <a:pt x="28" y="5"/>
                  </a:cubicBezTo>
                  <a:cubicBezTo>
                    <a:pt x="28" y="5"/>
                    <a:pt x="28" y="5"/>
                    <a:pt x="29" y="5"/>
                  </a:cubicBezTo>
                  <a:cubicBezTo>
                    <a:pt x="29" y="5"/>
                    <a:pt x="29" y="5"/>
                    <a:pt x="29" y="5"/>
                  </a:cubicBezTo>
                  <a:cubicBezTo>
                    <a:pt x="29" y="5"/>
                    <a:pt x="29" y="5"/>
                    <a:pt x="29" y="4"/>
                  </a:cubicBezTo>
                  <a:cubicBezTo>
                    <a:pt x="29" y="4"/>
                    <a:pt x="29" y="4"/>
                    <a:pt x="29" y="4"/>
                  </a:cubicBezTo>
                  <a:cubicBezTo>
                    <a:pt x="29" y="4"/>
                    <a:pt x="29" y="4"/>
                    <a:pt x="29" y="4"/>
                  </a:cubicBezTo>
                  <a:cubicBezTo>
                    <a:pt x="28" y="4"/>
                    <a:pt x="28" y="4"/>
                    <a:pt x="28" y="4"/>
                  </a:cubicBezTo>
                  <a:cubicBezTo>
                    <a:pt x="28" y="4"/>
                    <a:pt x="28" y="4"/>
                    <a:pt x="27" y="4"/>
                  </a:cubicBezTo>
                  <a:cubicBezTo>
                    <a:pt x="27" y="3"/>
                    <a:pt x="26" y="3"/>
                    <a:pt x="26" y="3"/>
                  </a:cubicBezTo>
                  <a:cubicBezTo>
                    <a:pt x="25" y="3"/>
                    <a:pt x="25" y="2"/>
                    <a:pt x="25" y="2"/>
                  </a:cubicBezTo>
                  <a:cubicBezTo>
                    <a:pt x="24" y="2"/>
                    <a:pt x="24" y="2"/>
                    <a:pt x="24" y="2"/>
                  </a:cubicBezTo>
                  <a:cubicBezTo>
                    <a:pt x="24" y="2"/>
                    <a:pt x="24" y="2"/>
                    <a:pt x="24" y="2"/>
                  </a:cubicBezTo>
                  <a:cubicBezTo>
                    <a:pt x="24" y="2"/>
                    <a:pt x="25" y="2"/>
                    <a:pt x="25" y="2"/>
                  </a:cubicBezTo>
                  <a:cubicBezTo>
                    <a:pt x="25" y="2"/>
                    <a:pt x="26" y="2"/>
                    <a:pt x="26" y="2"/>
                  </a:cubicBezTo>
                  <a:cubicBezTo>
                    <a:pt x="27" y="3"/>
                    <a:pt x="27" y="3"/>
                    <a:pt x="27" y="3"/>
                  </a:cubicBezTo>
                  <a:cubicBezTo>
                    <a:pt x="28" y="3"/>
                    <a:pt x="29" y="3"/>
                    <a:pt x="30" y="3"/>
                  </a:cubicBezTo>
                  <a:cubicBezTo>
                    <a:pt x="30" y="3"/>
                    <a:pt x="31" y="3"/>
                    <a:pt x="31" y="2"/>
                  </a:cubicBezTo>
                  <a:cubicBezTo>
                    <a:pt x="31" y="2"/>
                    <a:pt x="31" y="1"/>
                    <a:pt x="30" y="1"/>
                  </a:cubicBezTo>
                  <a:cubicBezTo>
                    <a:pt x="30" y="1"/>
                    <a:pt x="30" y="1"/>
                    <a:pt x="30" y="1"/>
                  </a:cubicBezTo>
                  <a:cubicBezTo>
                    <a:pt x="30" y="1"/>
                    <a:pt x="30" y="1"/>
                    <a:pt x="30" y="1"/>
                  </a:cubicBezTo>
                  <a:cubicBezTo>
                    <a:pt x="30" y="1"/>
                    <a:pt x="30" y="1"/>
                    <a:pt x="30" y="1"/>
                  </a:cubicBezTo>
                  <a:cubicBezTo>
                    <a:pt x="30" y="2"/>
                    <a:pt x="30" y="2"/>
                    <a:pt x="30" y="2"/>
                  </a:cubicBezTo>
                  <a:cubicBezTo>
                    <a:pt x="30" y="2"/>
                    <a:pt x="30" y="2"/>
                    <a:pt x="29" y="2"/>
                  </a:cubicBezTo>
                  <a:cubicBezTo>
                    <a:pt x="29" y="2"/>
                    <a:pt x="29" y="2"/>
                    <a:pt x="29" y="2"/>
                  </a:cubicBezTo>
                  <a:cubicBezTo>
                    <a:pt x="26" y="2"/>
                    <a:pt x="26" y="2"/>
                    <a:pt x="26" y="2"/>
                  </a:cubicBezTo>
                  <a:cubicBezTo>
                    <a:pt x="25" y="1"/>
                    <a:pt x="24" y="1"/>
                    <a:pt x="23" y="1"/>
                  </a:cubicBezTo>
                  <a:cubicBezTo>
                    <a:pt x="20" y="1"/>
                    <a:pt x="18" y="3"/>
                    <a:pt x="18" y="5"/>
                  </a:cubicBezTo>
                  <a:cubicBezTo>
                    <a:pt x="18" y="8"/>
                    <a:pt x="20" y="9"/>
                    <a:pt x="25" y="11"/>
                  </a:cubicBezTo>
                  <a:cubicBezTo>
                    <a:pt x="29" y="13"/>
                    <a:pt x="30" y="13"/>
                    <a:pt x="30" y="14"/>
                  </a:cubicBezTo>
                  <a:cubicBezTo>
                    <a:pt x="30" y="15"/>
                    <a:pt x="29" y="16"/>
                    <a:pt x="29" y="16"/>
                  </a:cubicBezTo>
                  <a:cubicBezTo>
                    <a:pt x="28" y="16"/>
                    <a:pt x="28" y="16"/>
                    <a:pt x="28" y="15"/>
                  </a:cubicBezTo>
                  <a:cubicBezTo>
                    <a:pt x="28" y="15"/>
                    <a:pt x="27" y="15"/>
                    <a:pt x="25" y="15"/>
                  </a:cubicBezTo>
                  <a:cubicBezTo>
                    <a:pt x="24" y="15"/>
                    <a:pt x="23" y="14"/>
                    <a:pt x="21" y="14"/>
                  </a:cubicBezTo>
                  <a:cubicBezTo>
                    <a:pt x="18" y="14"/>
                    <a:pt x="16" y="15"/>
                    <a:pt x="14" y="17"/>
                  </a:cubicBezTo>
                  <a:cubicBezTo>
                    <a:pt x="14" y="17"/>
                    <a:pt x="14" y="17"/>
                    <a:pt x="13" y="17"/>
                  </a:cubicBezTo>
                  <a:cubicBezTo>
                    <a:pt x="13" y="17"/>
                    <a:pt x="13" y="17"/>
                    <a:pt x="13" y="17"/>
                  </a:cubicBezTo>
                  <a:cubicBezTo>
                    <a:pt x="13" y="17"/>
                    <a:pt x="13" y="17"/>
                    <a:pt x="13" y="17"/>
                  </a:cubicBezTo>
                  <a:cubicBezTo>
                    <a:pt x="12" y="17"/>
                    <a:pt x="12" y="17"/>
                    <a:pt x="12" y="17"/>
                  </a:cubicBezTo>
                  <a:cubicBezTo>
                    <a:pt x="12" y="17"/>
                    <a:pt x="12" y="17"/>
                    <a:pt x="12" y="18"/>
                  </a:cubicBezTo>
                  <a:cubicBezTo>
                    <a:pt x="11" y="18"/>
                    <a:pt x="11" y="19"/>
                    <a:pt x="11" y="19"/>
                  </a:cubicBezTo>
                  <a:cubicBezTo>
                    <a:pt x="11" y="19"/>
                    <a:pt x="11" y="19"/>
                    <a:pt x="11" y="19"/>
                  </a:cubicBezTo>
                  <a:cubicBezTo>
                    <a:pt x="10" y="19"/>
                    <a:pt x="10" y="19"/>
                    <a:pt x="10" y="18"/>
                  </a:cubicBezTo>
                  <a:cubicBezTo>
                    <a:pt x="10" y="17"/>
                    <a:pt x="9" y="17"/>
                    <a:pt x="9" y="17"/>
                  </a:cubicBezTo>
                  <a:cubicBezTo>
                    <a:pt x="8" y="16"/>
                    <a:pt x="8" y="16"/>
                    <a:pt x="8" y="16"/>
                  </a:cubicBezTo>
                  <a:cubicBezTo>
                    <a:pt x="8" y="16"/>
                    <a:pt x="8" y="16"/>
                    <a:pt x="8" y="16"/>
                  </a:cubicBezTo>
                  <a:cubicBezTo>
                    <a:pt x="8" y="16"/>
                    <a:pt x="8" y="16"/>
                    <a:pt x="8" y="15"/>
                  </a:cubicBezTo>
                  <a:cubicBezTo>
                    <a:pt x="9" y="15"/>
                    <a:pt x="9" y="15"/>
                    <a:pt x="9" y="15"/>
                  </a:cubicBezTo>
                  <a:cubicBezTo>
                    <a:pt x="9" y="14"/>
                    <a:pt x="9" y="14"/>
                    <a:pt x="9" y="14"/>
                  </a:cubicBezTo>
                  <a:cubicBezTo>
                    <a:pt x="9" y="14"/>
                    <a:pt x="9" y="14"/>
                    <a:pt x="9" y="15"/>
                  </a:cubicBezTo>
                  <a:cubicBezTo>
                    <a:pt x="9" y="15"/>
                    <a:pt x="9" y="16"/>
                    <a:pt x="10" y="16"/>
                  </a:cubicBezTo>
                  <a:cubicBezTo>
                    <a:pt x="10" y="17"/>
                    <a:pt x="10" y="17"/>
                    <a:pt x="10" y="17"/>
                  </a:cubicBezTo>
                  <a:cubicBezTo>
                    <a:pt x="10" y="17"/>
                    <a:pt x="10" y="17"/>
                    <a:pt x="10" y="17"/>
                  </a:cubicBezTo>
                  <a:cubicBezTo>
                    <a:pt x="11" y="17"/>
                    <a:pt x="11" y="16"/>
                    <a:pt x="11" y="15"/>
                  </a:cubicBezTo>
                  <a:cubicBezTo>
                    <a:pt x="11" y="15"/>
                    <a:pt x="11" y="14"/>
                    <a:pt x="12" y="14"/>
                  </a:cubicBezTo>
                  <a:cubicBezTo>
                    <a:pt x="12" y="14"/>
                    <a:pt x="12" y="14"/>
                    <a:pt x="12" y="14"/>
                  </a:cubicBezTo>
                  <a:cubicBezTo>
                    <a:pt x="12" y="14"/>
                    <a:pt x="12" y="15"/>
                    <a:pt x="12" y="15"/>
                  </a:cubicBezTo>
                  <a:cubicBezTo>
                    <a:pt x="12" y="15"/>
                    <a:pt x="12" y="15"/>
                    <a:pt x="12" y="16"/>
                  </a:cubicBezTo>
                  <a:cubicBezTo>
                    <a:pt x="13" y="16"/>
                    <a:pt x="13" y="16"/>
                    <a:pt x="13" y="16"/>
                  </a:cubicBezTo>
                  <a:cubicBezTo>
                    <a:pt x="13" y="16"/>
                    <a:pt x="13" y="16"/>
                    <a:pt x="13" y="16"/>
                  </a:cubicBezTo>
                  <a:cubicBezTo>
                    <a:pt x="13" y="16"/>
                    <a:pt x="13" y="16"/>
                    <a:pt x="13" y="15"/>
                  </a:cubicBezTo>
                  <a:cubicBezTo>
                    <a:pt x="13" y="15"/>
                    <a:pt x="13" y="15"/>
                    <a:pt x="13" y="15"/>
                  </a:cubicBezTo>
                  <a:cubicBezTo>
                    <a:pt x="13" y="14"/>
                    <a:pt x="13" y="14"/>
                    <a:pt x="13" y="14"/>
                  </a:cubicBezTo>
                  <a:cubicBezTo>
                    <a:pt x="13" y="14"/>
                    <a:pt x="13" y="14"/>
                    <a:pt x="13" y="14"/>
                  </a:cubicBezTo>
                  <a:cubicBezTo>
                    <a:pt x="13" y="14"/>
                    <a:pt x="13" y="13"/>
                    <a:pt x="13" y="13"/>
                  </a:cubicBezTo>
                  <a:cubicBezTo>
                    <a:pt x="14" y="13"/>
                    <a:pt x="14" y="14"/>
                    <a:pt x="14" y="14"/>
                  </a:cubicBezTo>
                  <a:cubicBezTo>
                    <a:pt x="14" y="14"/>
                    <a:pt x="14" y="14"/>
                    <a:pt x="14" y="14"/>
                  </a:cubicBezTo>
                  <a:cubicBezTo>
                    <a:pt x="14" y="14"/>
                    <a:pt x="15" y="14"/>
                    <a:pt x="15" y="14"/>
                  </a:cubicBezTo>
                  <a:cubicBezTo>
                    <a:pt x="15" y="14"/>
                    <a:pt x="15" y="14"/>
                    <a:pt x="15" y="14"/>
                  </a:cubicBezTo>
                  <a:cubicBezTo>
                    <a:pt x="15" y="14"/>
                    <a:pt x="15" y="14"/>
                    <a:pt x="15" y="13"/>
                  </a:cubicBezTo>
                  <a:cubicBezTo>
                    <a:pt x="15" y="13"/>
                    <a:pt x="15" y="13"/>
                    <a:pt x="15" y="13"/>
                  </a:cubicBezTo>
                  <a:cubicBezTo>
                    <a:pt x="14" y="12"/>
                    <a:pt x="14" y="12"/>
                    <a:pt x="14" y="12"/>
                  </a:cubicBezTo>
                  <a:cubicBezTo>
                    <a:pt x="14" y="12"/>
                    <a:pt x="14" y="12"/>
                    <a:pt x="14" y="12"/>
                  </a:cubicBezTo>
                  <a:cubicBezTo>
                    <a:pt x="13" y="12"/>
                    <a:pt x="13" y="12"/>
                    <a:pt x="13" y="12"/>
                  </a:cubicBezTo>
                  <a:cubicBezTo>
                    <a:pt x="13" y="12"/>
                    <a:pt x="13" y="12"/>
                    <a:pt x="13" y="12"/>
                  </a:cubicBezTo>
                  <a:cubicBezTo>
                    <a:pt x="13" y="12"/>
                    <a:pt x="13" y="12"/>
                    <a:pt x="13" y="12"/>
                  </a:cubicBezTo>
                  <a:cubicBezTo>
                    <a:pt x="13" y="12"/>
                    <a:pt x="13" y="11"/>
                    <a:pt x="13" y="11"/>
                  </a:cubicBezTo>
                  <a:cubicBezTo>
                    <a:pt x="14" y="10"/>
                    <a:pt x="14" y="9"/>
                    <a:pt x="14" y="8"/>
                  </a:cubicBezTo>
                  <a:cubicBezTo>
                    <a:pt x="14" y="6"/>
                    <a:pt x="14" y="5"/>
                    <a:pt x="14" y="5"/>
                  </a:cubicBezTo>
                  <a:cubicBezTo>
                    <a:pt x="15" y="5"/>
                    <a:pt x="15" y="5"/>
                    <a:pt x="15" y="6"/>
                  </a:cubicBezTo>
                  <a:cubicBezTo>
                    <a:pt x="15" y="6"/>
                    <a:pt x="15" y="6"/>
                    <a:pt x="15" y="6"/>
                  </a:cubicBezTo>
                  <a:cubicBezTo>
                    <a:pt x="15" y="6"/>
                    <a:pt x="15" y="6"/>
                    <a:pt x="15" y="6"/>
                  </a:cubicBezTo>
                  <a:cubicBezTo>
                    <a:pt x="15" y="7"/>
                    <a:pt x="15" y="7"/>
                    <a:pt x="15" y="7"/>
                  </a:cubicBezTo>
                  <a:cubicBezTo>
                    <a:pt x="15" y="7"/>
                    <a:pt x="15" y="7"/>
                    <a:pt x="16" y="6"/>
                  </a:cubicBezTo>
                  <a:cubicBezTo>
                    <a:pt x="16" y="6"/>
                    <a:pt x="16" y="5"/>
                    <a:pt x="16" y="5"/>
                  </a:cubicBezTo>
                  <a:cubicBezTo>
                    <a:pt x="16" y="5"/>
                    <a:pt x="16" y="5"/>
                    <a:pt x="16" y="5"/>
                  </a:cubicBezTo>
                  <a:cubicBezTo>
                    <a:pt x="15" y="4"/>
                    <a:pt x="15" y="4"/>
                    <a:pt x="15" y="4"/>
                  </a:cubicBezTo>
                  <a:cubicBezTo>
                    <a:pt x="15" y="4"/>
                    <a:pt x="15" y="4"/>
                    <a:pt x="15" y="4"/>
                  </a:cubicBezTo>
                  <a:cubicBezTo>
                    <a:pt x="14" y="4"/>
                    <a:pt x="14" y="3"/>
                    <a:pt x="14" y="3"/>
                  </a:cubicBezTo>
                  <a:cubicBezTo>
                    <a:pt x="14" y="3"/>
                    <a:pt x="14" y="3"/>
                    <a:pt x="14" y="3"/>
                  </a:cubicBezTo>
                  <a:cubicBezTo>
                    <a:pt x="14" y="3"/>
                    <a:pt x="14" y="3"/>
                    <a:pt x="14" y="3"/>
                  </a:cubicBezTo>
                  <a:cubicBezTo>
                    <a:pt x="14" y="2"/>
                    <a:pt x="14" y="2"/>
                    <a:pt x="14" y="2"/>
                  </a:cubicBezTo>
                  <a:cubicBezTo>
                    <a:pt x="14" y="2"/>
                    <a:pt x="14" y="2"/>
                    <a:pt x="14" y="2"/>
                  </a:cubicBezTo>
                  <a:cubicBezTo>
                    <a:pt x="14" y="1"/>
                    <a:pt x="14" y="1"/>
                    <a:pt x="14" y="1"/>
                  </a:cubicBezTo>
                  <a:cubicBezTo>
                    <a:pt x="13" y="2"/>
                    <a:pt x="13" y="2"/>
                    <a:pt x="13" y="2"/>
                  </a:cubicBezTo>
                  <a:cubicBezTo>
                    <a:pt x="12" y="3"/>
                    <a:pt x="12" y="3"/>
                    <a:pt x="12" y="3"/>
                  </a:cubicBezTo>
                  <a:cubicBezTo>
                    <a:pt x="12" y="3"/>
                    <a:pt x="12" y="3"/>
                    <a:pt x="12" y="3"/>
                  </a:cubicBezTo>
                  <a:cubicBezTo>
                    <a:pt x="12" y="3"/>
                    <a:pt x="12" y="3"/>
                    <a:pt x="12" y="2"/>
                  </a:cubicBezTo>
                  <a:cubicBezTo>
                    <a:pt x="12" y="2"/>
                    <a:pt x="12" y="2"/>
                    <a:pt x="12" y="2"/>
                  </a:cubicBezTo>
                  <a:cubicBezTo>
                    <a:pt x="12" y="1"/>
                    <a:pt x="11" y="1"/>
                    <a:pt x="11" y="0"/>
                  </a:cubicBezTo>
                  <a:cubicBezTo>
                    <a:pt x="11" y="0"/>
                    <a:pt x="11" y="0"/>
                    <a:pt x="11" y="0"/>
                  </a:cubicBezTo>
                  <a:cubicBezTo>
                    <a:pt x="10" y="1"/>
                    <a:pt x="10" y="1"/>
                    <a:pt x="10" y="1"/>
                  </a:cubicBezTo>
                  <a:cubicBezTo>
                    <a:pt x="10" y="1"/>
                    <a:pt x="10" y="1"/>
                    <a:pt x="10" y="1"/>
                  </a:cubicBezTo>
                  <a:cubicBezTo>
                    <a:pt x="10" y="1"/>
                    <a:pt x="10" y="2"/>
                    <a:pt x="10" y="2"/>
                  </a:cubicBezTo>
                  <a:cubicBezTo>
                    <a:pt x="10" y="2"/>
                    <a:pt x="9" y="2"/>
                    <a:pt x="9" y="2"/>
                  </a:cubicBezTo>
                  <a:cubicBezTo>
                    <a:pt x="9" y="2"/>
                    <a:pt x="9" y="2"/>
                    <a:pt x="9" y="2"/>
                  </a:cubicBezTo>
                  <a:cubicBezTo>
                    <a:pt x="9" y="2"/>
                    <a:pt x="9" y="2"/>
                    <a:pt x="9" y="2"/>
                  </a:cubicBezTo>
                  <a:cubicBezTo>
                    <a:pt x="9" y="3"/>
                    <a:pt x="9" y="3"/>
                    <a:pt x="9" y="3"/>
                  </a:cubicBezTo>
                  <a:cubicBezTo>
                    <a:pt x="9" y="3"/>
                    <a:pt x="9" y="3"/>
                    <a:pt x="9" y="3"/>
                  </a:cubicBezTo>
                  <a:cubicBezTo>
                    <a:pt x="9" y="2"/>
                    <a:pt x="9" y="2"/>
                    <a:pt x="9" y="2"/>
                  </a:cubicBezTo>
                  <a:cubicBezTo>
                    <a:pt x="9" y="2"/>
                    <a:pt x="9" y="2"/>
                    <a:pt x="9" y="2"/>
                  </a:cubicBezTo>
                  <a:cubicBezTo>
                    <a:pt x="8" y="2"/>
                    <a:pt x="8" y="2"/>
                    <a:pt x="8" y="2"/>
                  </a:cubicBezTo>
                  <a:cubicBezTo>
                    <a:pt x="8" y="1"/>
                    <a:pt x="8" y="1"/>
                    <a:pt x="8" y="1"/>
                  </a:cubicBezTo>
                  <a:cubicBezTo>
                    <a:pt x="8" y="2"/>
                    <a:pt x="8" y="2"/>
                    <a:pt x="8" y="2"/>
                  </a:cubicBezTo>
                  <a:cubicBezTo>
                    <a:pt x="7" y="2"/>
                    <a:pt x="7" y="2"/>
                    <a:pt x="7" y="2"/>
                  </a:cubicBezTo>
                  <a:cubicBezTo>
                    <a:pt x="7" y="3"/>
                    <a:pt x="7" y="3"/>
                    <a:pt x="7" y="3"/>
                  </a:cubicBezTo>
                  <a:cubicBezTo>
                    <a:pt x="7" y="3"/>
                    <a:pt x="7" y="3"/>
                    <a:pt x="7" y="3"/>
                  </a:cubicBezTo>
                  <a:cubicBezTo>
                    <a:pt x="7" y="3"/>
                    <a:pt x="7" y="3"/>
                    <a:pt x="7" y="3"/>
                  </a:cubicBezTo>
                  <a:cubicBezTo>
                    <a:pt x="7" y="4"/>
                    <a:pt x="7" y="4"/>
                    <a:pt x="7" y="4"/>
                  </a:cubicBezTo>
                  <a:cubicBezTo>
                    <a:pt x="7" y="4"/>
                    <a:pt x="7" y="4"/>
                    <a:pt x="7" y="4"/>
                  </a:cubicBezTo>
                  <a:cubicBezTo>
                    <a:pt x="7" y="4"/>
                    <a:pt x="6" y="4"/>
                    <a:pt x="6" y="4"/>
                  </a:cubicBezTo>
                  <a:cubicBezTo>
                    <a:pt x="6" y="4"/>
                    <a:pt x="5" y="4"/>
                    <a:pt x="5" y="5"/>
                  </a:cubicBezTo>
                  <a:cubicBezTo>
                    <a:pt x="5" y="5"/>
                    <a:pt x="6" y="6"/>
                    <a:pt x="6" y="6"/>
                  </a:cubicBezTo>
                  <a:cubicBezTo>
                    <a:pt x="6" y="7"/>
                    <a:pt x="6" y="7"/>
                    <a:pt x="6" y="7"/>
                  </a:cubicBezTo>
                  <a:cubicBezTo>
                    <a:pt x="6" y="7"/>
                    <a:pt x="7" y="7"/>
                    <a:pt x="7" y="7"/>
                  </a:cubicBezTo>
                  <a:cubicBezTo>
                    <a:pt x="7" y="6"/>
                    <a:pt x="7" y="6"/>
                    <a:pt x="7" y="6"/>
                  </a:cubicBezTo>
                  <a:cubicBezTo>
                    <a:pt x="7" y="6"/>
                    <a:pt x="7" y="6"/>
                    <a:pt x="7" y="6"/>
                  </a:cubicBezTo>
                  <a:cubicBezTo>
                    <a:pt x="7" y="6"/>
                    <a:pt x="7" y="6"/>
                    <a:pt x="7" y="6"/>
                  </a:cubicBezTo>
                  <a:cubicBezTo>
                    <a:pt x="7" y="5"/>
                    <a:pt x="7" y="5"/>
                    <a:pt x="7" y="5"/>
                  </a:cubicBezTo>
                  <a:cubicBezTo>
                    <a:pt x="7" y="5"/>
                    <a:pt x="7" y="5"/>
                    <a:pt x="7" y="6"/>
                  </a:cubicBezTo>
                  <a:cubicBezTo>
                    <a:pt x="8" y="7"/>
                    <a:pt x="8" y="7"/>
                    <a:pt x="8" y="7"/>
                  </a:cubicBezTo>
                  <a:cubicBezTo>
                    <a:pt x="8" y="9"/>
                    <a:pt x="8" y="9"/>
                    <a:pt x="8" y="9"/>
                  </a:cubicBezTo>
                  <a:cubicBezTo>
                    <a:pt x="8" y="9"/>
                    <a:pt x="8" y="10"/>
                    <a:pt x="8" y="10"/>
                  </a:cubicBezTo>
                  <a:cubicBezTo>
                    <a:pt x="9" y="11"/>
                    <a:pt x="9" y="11"/>
                    <a:pt x="9" y="11"/>
                  </a:cubicBezTo>
                  <a:cubicBezTo>
                    <a:pt x="9" y="12"/>
                    <a:pt x="9" y="12"/>
                    <a:pt x="9" y="12"/>
                  </a:cubicBezTo>
                  <a:cubicBezTo>
                    <a:pt x="9" y="12"/>
                    <a:pt x="9" y="12"/>
                    <a:pt x="9" y="12"/>
                  </a:cubicBezTo>
                  <a:cubicBezTo>
                    <a:pt x="9" y="12"/>
                    <a:pt x="9" y="12"/>
                    <a:pt x="9" y="12"/>
                  </a:cubicBezTo>
                  <a:cubicBezTo>
                    <a:pt x="9" y="12"/>
                    <a:pt x="9" y="12"/>
                    <a:pt x="8" y="12"/>
                  </a:cubicBezTo>
                  <a:cubicBezTo>
                    <a:pt x="8" y="12"/>
                    <a:pt x="8" y="12"/>
                    <a:pt x="8" y="12"/>
                  </a:cubicBezTo>
                  <a:cubicBezTo>
                    <a:pt x="8" y="12"/>
                    <a:pt x="7" y="12"/>
                    <a:pt x="7" y="15"/>
                  </a:cubicBezTo>
                  <a:cubicBezTo>
                    <a:pt x="7" y="16"/>
                    <a:pt x="8" y="18"/>
                    <a:pt x="8" y="19"/>
                  </a:cubicBezTo>
                  <a:cubicBezTo>
                    <a:pt x="9" y="21"/>
                    <a:pt x="9" y="21"/>
                    <a:pt x="9" y="21"/>
                  </a:cubicBezTo>
                  <a:cubicBezTo>
                    <a:pt x="9" y="21"/>
                    <a:pt x="9" y="21"/>
                    <a:pt x="9" y="22"/>
                  </a:cubicBezTo>
                  <a:cubicBezTo>
                    <a:pt x="9" y="24"/>
                    <a:pt x="6" y="28"/>
                    <a:pt x="2" y="30"/>
                  </a:cubicBezTo>
                  <a:cubicBezTo>
                    <a:pt x="1" y="31"/>
                    <a:pt x="0" y="31"/>
                    <a:pt x="0" y="33"/>
                  </a:cubicBezTo>
                  <a:cubicBezTo>
                    <a:pt x="0" y="33"/>
                    <a:pt x="0" y="33"/>
                    <a:pt x="0" y="33"/>
                  </a:cubicBezTo>
                  <a:cubicBezTo>
                    <a:pt x="1" y="33"/>
                    <a:pt x="1" y="33"/>
                    <a:pt x="1" y="33"/>
                  </a:cubicBezTo>
                  <a:cubicBezTo>
                    <a:pt x="2" y="32"/>
                    <a:pt x="3" y="32"/>
                    <a:pt x="3" y="32"/>
                  </a:cubicBezTo>
                  <a:cubicBezTo>
                    <a:pt x="3" y="31"/>
                    <a:pt x="3" y="31"/>
                    <a:pt x="3" y="31"/>
                  </a:cubicBezTo>
                  <a:cubicBezTo>
                    <a:pt x="3" y="31"/>
                    <a:pt x="3" y="31"/>
                    <a:pt x="4" y="31"/>
                  </a:cubicBezTo>
                  <a:cubicBezTo>
                    <a:pt x="4" y="31"/>
                    <a:pt x="4" y="30"/>
                    <a:pt x="4" y="30"/>
                  </a:cubicBezTo>
                  <a:cubicBezTo>
                    <a:pt x="4" y="30"/>
                    <a:pt x="5" y="30"/>
                    <a:pt x="5" y="30"/>
                  </a:cubicBezTo>
                  <a:cubicBezTo>
                    <a:pt x="5" y="30"/>
                    <a:pt x="5" y="30"/>
                    <a:pt x="5" y="30"/>
                  </a:cubicBezTo>
                  <a:cubicBezTo>
                    <a:pt x="5" y="30"/>
                    <a:pt x="5" y="30"/>
                    <a:pt x="5" y="30"/>
                  </a:cubicBezTo>
                  <a:cubicBezTo>
                    <a:pt x="4" y="31"/>
                    <a:pt x="4" y="31"/>
                    <a:pt x="4" y="31"/>
                  </a:cubicBezTo>
                  <a:cubicBezTo>
                    <a:pt x="4" y="31"/>
                    <a:pt x="4" y="31"/>
                    <a:pt x="4" y="31"/>
                  </a:cubicBezTo>
                  <a:cubicBezTo>
                    <a:pt x="4" y="32"/>
                    <a:pt x="5" y="33"/>
                    <a:pt x="6" y="33"/>
                  </a:cubicBezTo>
                  <a:cubicBezTo>
                    <a:pt x="6" y="32"/>
                    <a:pt x="6" y="32"/>
                    <a:pt x="6" y="31"/>
                  </a:cubicBezTo>
                  <a:cubicBezTo>
                    <a:pt x="7" y="31"/>
                    <a:pt x="7" y="31"/>
                    <a:pt x="7" y="31"/>
                  </a:cubicBezTo>
                  <a:cubicBezTo>
                    <a:pt x="7" y="30"/>
                    <a:pt x="7" y="30"/>
                    <a:pt x="7" y="29"/>
                  </a:cubicBezTo>
                  <a:cubicBezTo>
                    <a:pt x="7" y="29"/>
                    <a:pt x="7" y="28"/>
                    <a:pt x="7" y="28"/>
                  </a:cubicBezTo>
                  <a:cubicBezTo>
                    <a:pt x="7" y="28"/>
                    <a:pt x="7" y="28"/>
                    <a:pt x="7" y="28"/>
                  </a:cubicBezTo>
                  <a:cubicBezTo>
                    <a:pt x="7" y="28"/>
                    <a:pt x="7" y="27"/>
                    <a:pt x="7" y="27"/>
                  </a:cubicBezTo>
                  <a:cubicBezTo>
                    <a:pt x="7" y="27"/>
                    <a:pt x="7" y="27"/>
                    <a:pt x="7" y="28"/>
                  </a:cubicBezTo>
                  <a:cubicBezTo>
                    <a:pt x="7" y="28"/>
                    <a:pt x="7" y="28"/>
                    <a:pt x="7" y="28"/>
                  </a:cubicBezTo>
                  <a:cubicBezTo>
                    <a:pt x="7" y="28"/>
                    <a:pt x="8" y="28"/>
                    <a:pt x="8" y="28"/>
                  </a:cubicBezTo>
                  <a:cubicBezTo>
                    <a:pt x="8" y="28"/>
                    <a:pt x="9" y="28"/>
                    <a:pt x="9" y="27"/>
                  </a:cubicBezTo>
                  <a:cubicBezTo>
                    <a:pt x="9" y="27"/>
                    <a:pt x="9" y="27"/>
                    <a:pt x="9" y="26"/>
                  </a:cubicBezTo>
                  <a:cubicBezTo>
                    <a:pt x="9" y="26"/>
                    <a:pt x="9" y="26"/>
                    <a:pt x="9" y="26"/>
                  </a:cubicBezTo>
                  <a:cubicBezTo>
                    <a:pt x="9" y="25"/>
                    <a:pt x="9" y="25"/>
                    <a:pt x="9" y="25"/>
                  </a:cubicBezTo>
                  <a:cubicBezTo>
                    <a:pt x="9" y="25"/>
                    <a:pt x="9" y="25"/>
                    <a:pt x="9" y="25"/>
                  </a:cubicBezTo>
                  <a:cubicBezTo>
                    <a:pt x="9" y="25"/>
                    <a:pt x="9" y="25"/>
                    <a:pt x="9" y="25"/>
                  </a:cubicBezTo>
                  <a:cubicBezTo>
                    <a:pt x="9" y="25"/>
                    <a:pt x="10" y="25"/>
                    <a:pt x="10" y="25"/>
                  </a:cubicBezTo>
                  <a:cubicBezTo>
                    <a:pt x="10" y="26"/>
                    <a:pt x="10" y="26"/>
                    <a:pt x="10" y="26"/>
                  </a:cubicBezTo>
                  <a:cubicBezTo>
                    <a:pt x="10" y="26"/>
                    <a:pt x="10" y="26"/>
                    <a:pt x="10" y="26"/>
                  </a:cubicBezTo>
                  <a:cubicBezTo>
                    <a:pt x="10" y="26"/>
                    <a:pt x="11" y="26"/>
                    <a:pt x="11" y="25"/>
                  </a:cubicBezTo>
                  <a:cubicBezTo>
                    <a:pt x="11" y="25"/>
                    <a:pt x="11" y="24"/>
                    <a:pt x="11" y="24"/>
                  </a:cubicBezTo>
                  <a:cubicBezTo>
                    <a:pt x="11" y="23"/>
                    <a:pt x="11" y="23"/>
                    <a:pt x="12" y="23"/>
                  </a:cubicBezTo>
                  <a:cubicBezTo>
                    <a:pt x="12" y="23"/>
                    <a:pt x="12" y="23"/>
                    <a:pt x="12" y="23"/>
                  </a:cubicBezTo>
                  <a:cubicBezTo>
                    <a:pt x="12" y="23"/>
                    <a:pt x="12" y="23"/>
                    <a:pt x="12" y="23"/>
                  </a:cubicBezTo>
                  <a:cubicBezTo>
                    <a:pt x="12" y="24"/>
                    <a:pt x="12" y="24"/>
                    <a:pt x="12" y="24"/>
                  </a:cubicBezTo>
                  <a:cubicBezTo>
                    <a:pt x="12" y="24"/>
                    <a:pt x="13" y="23"/>
                    <a:pt x="13" y="23"/>
                  </a:cubicBezTo>
                  <a:cubicBezTo>
                    <a:pt x="13" y="23"/>
                    <a:pt x="13" y="23"/>
                    <a:pt x="13" y="23"/>
                  </a:cubicBezTo>
                  <a:cubicBezTo>
                    <a:pt x="13" y="22"/>
                    <a:pt x="13" y="22"/>
                    <a:pt x="13" y="22"/>
                  </a:cubicBezTo>
                  <a:cubicBezTo>
                    <a:pt x="12" y="22"/>
                    <a:pt x="12" y="22"/>
                    <a:pt x="12" y="21"/>
                  </a:cubicBezTo>
                  <a:cubicBezTo>
                    <a:pt x="12" y="21"/>
                    <a:pt x="13" y="21"/>
                    <a:pt x="13" y="20"/>
                  </a:cubicBezTo>
                  <a:cubicBezTo>
                    <a:pt x="13" y="20"/>
                    <a:pt x="13" y="20"/>
                    <a:pt x="13" y="19"/>
                  </a:cubicBezTo>
                  <a:cubicBezTo>
                    <a:pt x="14" y="18"/>
                    <a:pt x="14" y="18"/>
                    <a:pt x="14" y="18"/>
                  </a:cubicBezTo>
                  <a:cubicBezTo>
                    <a:pt x="14" y="18"/>
                    <a:pt x="14" y="18"/>
                    <a:pt x="14" y="19"/>
                  </a:cubicBezTo>
                  <a:cubicBezTo>
                    <a:pt x="14" y="19"/>
                    <a:pt x="14" y="19"/>
                    <a:pt x="14" y="19"/>
                  </a:cubicBezTo>
                  <a:cubicBezTo>
                    <a:pt x="14" y="19"/>
                    <a:pt x="14" y="19"/>
                    <a:pt x="14" y="19"/>
                  </a:cubicBezTo>
                  <a:cubicBezTo>
                    <a:pt x="14" y="19"/>
                    <a:pt x="14" y="19"/>
                    <a:pt x="14" y="19"/>
                  </a:cubicBezTo>
                  <a:cubicBezTo>
                    <a:pt x="14" y="19"/>
                    <a:pt x="15" y="19"/>
                    <a:pt x="15" y="19"/>
                  </a:cubicBezTo>
                  <a:cubicBezTo>
                    <a:pt x="15" y="19"/>
                    <a:pt x="15" y="19"/>
                    <a:pt x="16" y="19"/>
                  </a:cubicBezTo>
                  <a:cubicBezTo>
                    <a:pt x="17" y="18"/>
                    <a:pt x="17" y="18"/>
                    <a:pt x="17" y="18"/>
                  </a:cubicBezTo>
                  <a:cubicBezTo>
                    <a:pt x="17" y="18"/>
                    <a:pt x="17" y="18"/>
                    <a:pt x="18" y="18"/>
                  </a:cubicBezTo>
                  <a:cubicBezTo>
                    <a:pt x="18" y="18"/>
                    <a:pt x="18" y="18"/>
                    <a:pt x="18" y="18"/>
                  </a:cubicBezTo>
                  <a:cubicBezTo>
                    <a:pt x="19" y="19"/>
                    <a:pt x="19" y="19"/>
                    <a:pt x="19" y="19"/>
                  </a:cubicBezTo>
                  <a:cubicBezTo>
                    <a:pt x="19" y="19"/>
                    <a:pt x="20" y="18"/>
                    <a:pt x="20" y="18"/>
                  </a:cubicBezTo>
                  <a:cubicBezTo>
                    <a:pt x="20" y="18"/>
                    <a:pt x="19" y="17"/>
                    <a:pt x="19" y="17"/>
                  </a:cubicBezTo>
                  <a:cubicBezTo>
                    <a:pt x="19" y="17"/>
                    <a:pt x="19" y="17"/>
                    <a:pt x="19" y="17"/>
                  </a:cubicBezTo>
                  <a:cubicBezTo>
                    <a:pt x="19" y="17"/>
                    <a:pt x="19" y="17"/>
                    <a:pt x="19" y="17"/>
                  </a:cubicBezTo>
                  <a:cubicBezTo>
                    <a:pt x="19" y="16"/>
                    <a:pt x="19" y="16"/>
                    <a:pt x="19" y="16"/>
                  </a:cubicBezTo>
                  <a:cubicBezTo>
                    <a:pt x="19" y="16"/>
                    <a:pt x="20" y="17"/>
                    <a:pt x="20" y="18"/>
                  </a:cubicBezTo>
                  <a:cubicBezTo>
                    <a:pt x="23" y="22"/>
                    <a:pt x="24" y="24"/>
                    <a:pt x="26" y="24"/>
                  </a:cubicBezTo>
                  <a:cubicBezTo>
                    <a:pt x="28" y="25"/>
                    <a:pt x="29" y="25"/>
                    <a:pt x="29" y="26"/>
                  </a:cubicBezTo>
                  <a:cubicBezTo>
                    <a:pt x="29" y="27"/>
                    <a:pt x="29" y="28"/>
                    <a:pt x="28" y="29"/>
                  </a:cubicBezTo>
                  <a:cubicBezTo>
                    <a:pt x="26" y="31"/>
                    <a:pt x="26" y="32"/>
                    <a:pt x="26" y="33"/>
                  </a:cubicBezTo>
                  <a:cubicBezTo>
                    <a:pt x="26" y="33"/>
                    <a:pt x="26" y="33"/>
                    <a:pt x="26" y="33"/>
                  </a:cubicBezTo>
                  <a:cubicBezTo>
                    <a:pt x="26" y="33"/>
                    <a:pt x="26" y="33"/>
                    <a:pt x="26" y="33"/>
                  </a:cubicBezTo>
                  <a:cubicBezTo>
                    <a:pt x="27" y="33"/>
                    <a:pt x="27" y="33"/>
                    <a:pt x="27" y="33"/>
                  </a:cubicBezTo>
                  <a:cubicBezTo>
                    <a:pt x="28" y="33"/>
                    <a:pt x="28" y="33"/>
                    <a:pt x="28" y="33"/>
                  </a:cubicBezTo>
                  <a:cubicBezTo>
                    <a:pt x="28" y="33"/>
                    <a:pt x="28" y="32"/>
                    <a:pt x="28" y="32"/>
                  </a:cubicBezTo>
                  <a:cubicBezTo>
                    <a:pt x="28" y="32"/>
                    <a:pt x="28" y="32"/>
                    <a:pt x="28" y="32"/>
                  </a:cubicBezTo>
                  <a:cubicBezTo>
                    <a:pt x="28" y="31"/>
                    <a:pt x="28" y="31"/>
                    <a:pt x="28" y="31"/>
                  </a:cubicBezTo>
                  <a:cubicBezTo>
                    <a:pt x="28" y="31"/>
                    <a:pt x="28" y="31"/>
                    <a:pt x="28" y="31"/>
                  </a:cubicBezTo>
                  <a:cubicBezTo>
                    <a:pt x="28" y="31"/>
                    <a:pt x="28" y="31"/>
                    <a:pt x="29" y="30"/>
                  </a:cubicBezTo>
                  <a:cubicBezTo>
                    <a:pt x="29" y="30"/>
                    <a:pt x="29" y="30"/>
                    <a:pt x="29" y="30"/>
                  </a:cubicBezTo>
                  <a:cubicBezTo>
                    <a:pt x="29" y="30"/>
                    <a:pt x="29" y="30"/>
                    <a:pt x="29" y="31"/>
                  </a:cubicBezTo>
                  <a:cubicBezTo>
                    <a:pt x="30" y="32"/>
                    <a:pt x="30" y="32"/>
                    <a:pt x="30" y="32"/>
                  </a:cubicBezTo>
                  <a:cubicBezTo>
                    <a:pt x="30" y="32"/>
                    <a:pt x="30" y="32"/>
                    <a:pt x="31" y="33"/>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62">
              <a:extLst>
                <a:ext uri="{FF2B5EF4-FFF2-40B4-BE49-F238E27FC236}">
                  <a16:creationId xmlns:a16="http://schemas.microsoft.com/office/drawing/2014/main" id="{CCE8EDC9-7524-4A71-AE95-E2014C658DAB}"/>
                </a:ext>
              </a:extLst>
            </p:cNvPr>
            <p:cNvSpPr>
              <a:spLocks/>
            </p:cNvSpPr>
            <p:nvPr userDrawn="1"/>
          </p:nvSpPr>
          <p:spPr bwMode="auto">
            <a:xfrm>
              <a:off x="224" y="125"/>
              <a:ext cx="2" cy="6"/>
            </a:xfrm>
            <a:custGeom>
              <a:avLst/>
              <a:gdLst>
                <a:gd name="T0" fmla="*/ 0 w 1"/>
                <a:gd name="T1" fmla="*/ 0 h 3"/>
                <a:gd name="T2" fmla="*/ 0 w 1"/>
                <a:gd name="T3" fmla="*/ 1 h 3"/>
                <a:gd name="T4" fmla="*/ 0 w 1"/>
                <a:gd name="T5" fmla="*/ 1 h 3"/>
                <a:gd name="T6" fmla="*/ 0 w 1"/>
                <a:gd name="T7" fmla="*/ 2 h 3"/>
                <a:gd name="T8" fmla="*/ 0 w 1"/>
                <a:gd name="T9" fmla="*/ 3 h 3"/>
                <a:gd name="T10" fmla="*/ 1 w 1"/>
                <a:gd name="T11" fmla="*/ 2 h 3"/>
                <a:gd name="T12" fmla="*/ 1 w 1"/>
                <a:gd name="T13" fmla="*/ 1 h 3"/>
                <a:gd name="T14" fmla="*/ 1 w 1"/>
                <a:gd name="T15" fmla="*/ 0 h 3"/>
                <a:gd name="T16" fmla="*/ 0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0"/>
                  </a:moveTo>
                  <a:cubicBezTo>
                    <a:pt x="0" y="0"/>
                    <a:pt x="0" y="0"/>
                    <a:pt x="0" y="1"/>
                  </a:cubicBezTo>
                  <a:cubicBezTo>
                    <a:pt x="0" y="1"/>
                    <a:pt x="0" y="1"/>
                    <a:pt x="0" y="1"/>
                  </a:cubicBezTo>
                  <a:cubicBezTo>
                    <a:pt x="0" y="2"/>
                    <a:pt x="0" y="2"/>
                    <a:pt x="0" y="2"/>
                  </a:cubicBezTo>
                  <a:cubicBezTo>
                    <a:pt x="0" y="3"/>
                    <a:pt x="0" y="3"/>
                    <a:pt x="0" y="3"/>
                  </a:cubicBezTo>
                  <a:cubicBezTo>
                    <a:pt x="0" y="3"/>
                    <a:pt x="0" y="3"/>
                    <a:pt x="1" y="2"/>
                  </a:cubicBezTo>
                  <a:cubicBezTo>
                    <a:pt x="1" y="2"/>
                    <a:pt x="1" y="2"/>
                    <a:pt x="1" y="1"/>
                  </a:cubicBezTo>
                  <a:cubicBezTo>
                    <a:pt x="1" y="1"/>
                    <a:pt x="1" y="1"/>
                    <a:pt x="1" y="0"/>
                  </a:cubicBezTo>
                  <a:cubicBezTo>
                    <a:pt x="0" y="0"/>
                    <a:pt x="0"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63">
              <a:extLst>
                <a:ext uri="{FF2B5EF4-FFF2-40B4-BE49-F238E27FC236}">
                  <a16:creationId xmlns:a16="http://schemas.microsoft.com/office/drawing/2014/main" id="{093B434E-E1F3-450A-A628-2240B9B7B576}"/>
                </a:ext>
              </a:extLst>
            </p:cNvPr>
            <p:cNvSpPr>
              <a:spLocks/>
            </p:cNvSpPr>
            <p:nvPr userDrawn="1"/>
          </p:nvSpPr>
          <p:spPr bwMode="auto">
            <a:xfrm>
              <a:off x="213" y="114"/>
              <a:ext cx="19" cy="40"/>
            </a:xfrm>
            <a:custGeom>
              <a:avLst/>
              <a:gdLst>
                <a:gd name="T0" fmla="*/ 2 w 9"/>
                <a:gd name="T1" fmla="*/ 0 h 19"/>
                <a:gd name="T2" fmla="*/ 3 w 9"/>
                <a:gd name="T3" fmla="*/ 0 h 19"/>
                <a:gd name="T4" fmla="*/ 4 w 9"/>
                <a:gd name="T5" fmla="*/ 4 h 19"/>
                <a:gd name="T6" fmla="*/ 4 w 9"/>
                <a:gd name="T7" fmla="*/ 6 h 19"/>
                <a:gd name="T8" fmla="*/ 4 w 9"/>
                <a:gd name="T9" fmla="*/ 7 h 19"/>
                <a:gd name="T10" fmla="*/ 7 w 9"/>
                <a:gd name="T11" fmla="*/ 15 h 19"/>
                <a:gd name="T12" fmla="*/ 8 w 9"/>
                <a:gd name="T13" fmla="*/ 14 h 19"/>
                <a:gd name="T14" fmla="*/ 9 w 9"/>
                <a:gd name="T15" fmla="*/ 14 h 19"/>
                <a:gd name="T16" fmla="*/ 9 w 9"/>
                <a:gd name="T17" fmla="*/ 14 h 19"/>
                <a:gd name="T18" fmla="*/ 9 w 9"/>
                <a:gd name="T19" fmla="*/ 15 h 19"/>
                <a:gd name="T20" fmla="*/ 9 w 9"/>
                <a:gd name="T21" fmla="*/ 15 h 19"/>
                <a:gd name="T22" fmla="*/ 9 w 9"/>
                <a:gd name="T23" fmla="*/ 16 h 19"/>
                <a:gd name="T24" fmla="*/ 9 w 9"/>
                <a:gd name="T25" fmla="*/ 17 h 19"/>
                <a:gd name="T26" fmla="*/ 9 w 9"/>
                <a:gd name="T27" fmla="*/ 17 h 19"/>
                <a:gd name="T28" fmla="*/ 9 w 9"/>
                <a:gd name="T29" fmla="*/ 17 h 19"/>
                <a:gd name="T30" fmla="*/ 8 w 9"/>
                <a:gd name="T31" fmla="*/ 17 h 19"/>
                <a:gd name="T32" fmla="*/ 7 w 9"/>
                <a:gd name="T33" fmla="*/ 18 h 19"/>
                <a:gd name="T34" fmla="*/ 6 w 9"/>
                <a:gd name="T35" fmla="*/ 18 h 19"/>
                <a:gd name="T36" fmla="*/ 6 w 9"/>
                <a:gd name="T37" fmla="*/ 19 h 19"/>
                <a:gd name="T38" fmla="*/ 6 w 9"/>
                <a:gd name="T39" fmla="*/ 19 h 19"/>
                <a:gd name="T40" fmla="*/ 5 w 9"/>
                <a:gd name="T41" fmla="*/ 18 h 19"/>
                <a:gd name="T42" fmla="*/ 5 w 9"/>
                <a:gd name="T43" fmla="*/ 17 h 19"/>
                <a:gd name="T44" fmla="*/ 5 w 9"/>
                <a:gd name="T45" fmla="*/ 17 h 19"/>
                <a:gd name="T46" fmla="*/ 5 w 9"/>
                <a:gd name="T47" fmla="*/ 17 h 19"/>
                <a:gd name="T48" fmla="*/ 5 w 9"/>
                <a:gd name="T49" fmla="*/ 17 h 19"/>
                <a:gd name="T50" fmla="*/ 6 w 9"/>
                <a:gd name="T51" fmla="*/ 17 h 19"/>
                <a:gd name="T52" fmla="*/ 6 w 9"/>
                <a:gd name="T53" fmla="*/ 17 h 19"/>
                <a:gd name="T54" fmla="*/ 6 w 9"/>
                <a:gd name="T55" fmla="*/ 17 h 19"/>
                <a:gd name="T56" fmla="*/ 6 w 9"/>
                <a:gd name="T57" fmla="*/ 17 h 19"/>
                <a:gd name="T58" fmla="*/ 4 w 9"/>
                <a:gd name="T59" fmla="*/ 16 h 19"/>
                <a:gd name="T60" fmla="*/ 3 w 9"/>
                <a:gd name="T61" fmla="*/ 15 h 19"/>
                <a:gd name="T62" fmla="*/ 3 w 9"/>
                <a:gd name="T63" fmla="*/ 13 h 19"/>
                <a:gd name="T64" fmla="*/ 3 w 9"/>
                <a:gd name="T65" fmla="*/ 13 h 19"/>
                <a:gd name="T66" fmla="*/ 3 w 9"/>
                <a:gd name="T67" fmla="*/ 13 h 19"/>
                <a:gd name="T68" fmla="*/ 4 w 9"/>
                <a:gd name="T69" fmla="*/ 13 h 19"/>
                <a:gd name="T70" fmla="*/ 4 w 9"/>
                <a:gd name="T71" fmla="*/ 13 h 19"/>
                <a:gd name="T72" fmla="*/ 4 w 9"/>
                <a:gd name="T73" fmla="*/ 12 h 19"/>
                <a:gd name="T74" fmla="*/ 2 w 9"/>
                <a:gd name="T75" fmla="*/ 10 h 19"/>
                <a:gd name="T76" fmla="*/ 2 w 9"/>
                <a:gd name="T77" fmla="*/ 9 h 19"/>
                <a:gd name="T78" fmla="*/ 2 w 9"/>
                <a:gd name="T79" fmla="*/ 9 h 19"/>
                <a:gd name="T80" fmla="*/ 2 w 9"/>
                <a:gd name="T81" fmla="*/ 9 h 19"/>
                <a:gd name="T82" fmla="*/ 2 w 9"/>
                <a:gd name="T83" fmla="*/ 9 h 19"/>
                <a:gd name="T84" fmla="*/ 3 w 9"/>
                <a:gd name="T85" fmla="*/ 9 h 19"/>
                <a:gd name="T86" fmla="*/ 2 w 9"/>
                <a:gd name="T87" fmla="*/ 9 h 19"/>
                <a:gd name="T88" fmla="*/ 2 w 9"/>
                <a:gd name="T89" fmla="*/ 8 h 19"/>
                <a:gd name="T90" fmla="*/ 1 w 9"/>
                <a:gd name="T91" fmla="*/ 8 h 19"/>
                <a:gd name="T92" fmla="*/ 1 w 9"/>
                <a:gd name="T93" fmla="*/ 7 h 19"/>
                <a:gd name="T94" fmla="*/ 0 w 9"/>
                <a:gd name="T95" fmla="*/ 6 h 19"/>
                <a:gd name="T96" fmla="*/ 0 w 9"/>
                <a:gd name="T97" fmla="*/ 5 h 19"/>
                <a:gd name="T98" fmla="*/ 0 w 9"/>
                <a:gd name="T99" fmla="*/ 5 h 19"/>
                <a:gd name="T100" fmla="*/ 1 w 9"/>
                <a:gd name="T101" fmla="*/ 5 h 19"/>
                <a:gd name="T102" fmla="*/ 2 w 9"/>
                <a:gd name="T103" fmla="*/ 6 h 19"/>
                <a:gd name="T104" fmla="*/ 3 w 9"/>
                <a:gd name="T105" fmla="*/ 7 h 19"/>
                <a:gd name="T106" fmla="*/ 3 w 9"/>
                <a:gd name="T107" fmla="*/ 6 h 19"/>
                <a:gd name="T108" fmla="*/ 3 w 9"/>
                <a:gd name="T109" fmla="*/ 5 h 19"/>
                <a:gd name="T110" fmla="*/ 2 w 9"/>
                <a:gd name="T111" fmla="*/ 5 h 19"/>
                <a:gd name="T112" fmla="*/ 2 w 9"/>
                <a:gd name="T113" fmla="*/ 4 h 19"/>
                <a:gd name="T114" fmla="*/ 2 w 9"/>
                <a:gd name="T115" fmla="*/ 4 h 19"/>
                <a:gd name="T116" fmla="*/ 2 w 9"/>
                <a:gd name="T117" fmla="*/ 4 h 19"/>
                <a:gd name="T118" fmla="*/ 1 w 9"/>
                <a:gd name="T119" fmla="*/ 3 h 19"/>
                <a:gd name="T120" fmla="*/ 1 w 9"/>
                <a:gd name="T121" fmla="*/ 2 h 19"/>
                <a:gd name="T122" fmla="*/ 2 w 9"/>
                <a:gd name="T123" fmla="*/ 0 h 19"/>
                <a:gd name="T124" fmla="*/ 2 w 9"/>
                <a:gd name="T1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 h="19">
                  <a:moveTo>
                    <a:pt x="2" y="0"/>
                  </a:moveTo>
                  <a:cubicBezTo>
                    <a:pt x="3" y="0"/>
                    <a:pt x="3" y="0"/>
                    <a:pt x="3" y="0"/>
                  </a:cubicBezTo>
                  <a:cubicBezTo>
                    <a:pt x="3" y="1"/>
                    <a:pt x="4" y="2"/>
                    <a:pt x="4" y="4"/>
                  </a:cubicBezTo>
                  <a:cubicBezTo>
                    <a:pt x="4" y="5"/>
                    <a:pt x="4" y="5"/>
                    <a:pt x="4" y="6"/>
                  </a:cubicBezTo>
                  <a:cubicBezTo>
                    <a:pt x="4" y="7"/>
                    <a:pt x="4" y="7"/>
                    <a:pt x="4" y="7"/>
                  </a:cubicBezTo>
                  <a:cubicBezTo>
                    <a:pt x="4" y="12"/>
                    <a:pt x="5" y="15"/>
                    <a:pt x="7" y="15"/>
                  </a:cubicBezTo>
                  <a:cubicBezTo>
                    <a:pt x="7" y="15"/>
                    <a:pt x="8" y="15"/>
                    <a:pt x="8" y="14"/>
                  </a:cubicBezTo>
                  <a:cubicBezTo>
                    <a:pt x="8" y="14"/>
                    <a:pt x="9" y="14"/>
                    <a:pt x="9" y="14"/>
                  </a:cubicBezTo>
                  <a:cubicBezTo>
                    <a:pt x="9" y="14"/>
                    <a:pt x="9" y="14"/>
                    <a:pt x="9" y="14"/>
                  </a:cubicBezTo>
                  <a:cubicBezTo>
                    <a:pt x="9" y="15"/>
                    <a:pt x="9" y="15"/>
                    <a:pt x="9" y="15"/>
                  </a:cubicBezTo>
                  <a:cubicBezTo>
                    <a:pt x="9" y="15"/>
                    <a:pt x="9" y="15"/>
                    <a:pt x="9" y="15"/>
                  </a:cubicBezTo>
                  <a:cubicBezTo>
                    <a:pt x="9" y="16"/>
                    <a:pt x="9" y="16"/>
                    <a:pt x="9" y="16"/>
                  </a:cubicBezTo>
                  <a:cubicBezTo>
                    <a:pt x="9" y="17"/>
                    <a:pt x="9" y="17"/>
                    <a:pt x="9" y="17"/>
                  </a:cubicBezTo>
                  <a:cubicBezTo>
                    <a:pt x="9" y="17"/>
                    <a:pt x="9" y="17"/>
                    <a:pt x="9" y="17"/>
                  </a:cubicBezTo>
                  <a:cubicBezTo>
                    <a:pt x="9" y="17"/>
                    <a:pt x="9" y="17"/>
                    <a:pt x="9" y="17"/>
                  </a:cubicBezTo>
                  <a:cubicBezTo>
                    <a:pt x="8" y="17"/>
                    <a:pt x="8" y="17"/>
                    <a:pt x="8" y="17"/>
                  </a:cubicBezTo>
                  <a:cubicBezTo>
                    <a:pt x="8" y="17"/>
                    <a:pt x="8" y="17"/>
                    <a:pt x="7" y="18"/>
                  </a:cubicBezTo>
                  <a:cubicBezTo>
                    <a:pt x="7" y="18"/>
                    <a:pt x="7" y="18"/>
                    <a:pt x="6" y="18"/>
                  </a:cubicBezTo>
                  <a:cubicBezTo>
                    <a:pt x="6" y="19"/>
                    <a:pt x="6" y="19"/>
                    <a:pt x="6" y="19"/>
                  </a:cubicBezTo>
                  <a:cubicBezTo>
                    <a:pt x="6" y="19"/>
                    <a:pt x="6" y="19"/>
                    <a:pt x="6" y="19"/>
                  </a:cubicBezTo>
                  <a:cubicBezTo>
                    <a:pt x="6" y="19"/>
                    <a:pt x="5" y="19"/>
                    <a:pt x="5" y="18"/>
                  </a:cubicBezTo>
                  <a:cubicBezTo>
                    <a:pt x="5" y="18"/>
                    <a:pt x="5" y="17"/>
                    <a:pt x="5" y="17"/>
                  </a:cubicBezTo>
                  <a:cubicBezTo>
                    <a:pt x="5" y="17"/>
                    <a:pt x="5" y="17"/>
                    <a:pt x="5" y="17"/>
                  </a:cubicBezTo>
                  <a:cubicBezTo>
                    <a:pt x="5" y="17"/>
                    <a:pt x="5" y="17"/>
                    <a:pt x="5" y="17"/>
                  </a:cubicBezTo>
                  <a:cubicBezTo>
                    <a:pt x="5" y="17"/>
                    <a:pt x="5" y="17"/>
                    <a:pt x="5" y="17"/>
                  </a:cubicBezTo>
                  <a:cubicBezTo>
                    <a:pt x="6" y="17"/>
                    <a:pt x="6" y="17"/>
                    <a:pt x="6" y="17"/>
                  </a:cubicBezTo>
                  <a:cubicBezTo>
                    <a:pt x="6" y="17"/>
                    <a:pt x="6" y="17"/>
                    <a:pt x="6" y="17"/>
                  </a:cubicBezTo>
                  <a:cubicBezTo>
                    <a:pt x="6" y="17"/>
                    <a:pt x="6" y="17"/>
                    <a:pt x="6" y="17"/>
                  </a:cubicBezTo>
                  <a:cubicBezTo>
                    <a:pt x="6" y="17"/>
                    <a:pt x="6" y="17"/>
                    <a:pt x="6" y="17"/>
                  </a:cubicBezTo>
                  <a:cubicBezTo>
                    <a:pt x="4" y="16"/>
                    <a:pt x="4" y="16"/>
                    <a:pt x="4" y="16"/>
                  </a:cubicBezTo>
                  <a:cubicBezTo>
                    <a:pt x="4" y="16"/>
                    <a:pt x="4" y="15"/>
                    <a:pt x="3" y="15"/>
                  </a:cubicBezTo>
                  <a:cubicBezTo>
                    <a:pt x="3" y="14"/>
                    <a:pt x="3" y="13"/>
                    <a:pt x="3" y="13"/>
                  </a:cubicBezTo>
                  <a:cubicBezTo>
                    <a:pt x="3" y="13"/>
                    <a:pt x="3" y="13"/>
                    <a:pt x="3" y="13"/>
                  </a:cubicBezTo>
                  <a:cubicBezTo>
                    <a:pt x="3" y="13"/>
                    <a:pt x="3" y="13"/>
                    <a:pt x="3" y="13"/>
                  </a:cubicBezTo>
                  <a:cubicBezTo>
                    <a:pt x="3" y="13"/>
                    <a:pt x="4" y="13"/>
                    <a:pt x="4" y="13"/>
                  </a:cubicBezTo>
                  <a:cubicBezTo>
                    <a:pt x="4" y="13"/>
                    <a:pt x="4" y="13"/>
                    <a:pt x="4" y="13"/>
                  </a:cubicBezTo>
                  <a:cubicBezTo>
                    <a:pt x="4" y="13"/>
                    <a:pt x="4" y="13"/>
                    <a:pt x="4" y="12"/>
                  </a:cubicBezTo>
                  <a:cubicBezTo>
                    <a:pt x="2" y="12"/>
                    <a:pt x="2" y="10"/>
                    <a:pt x="2" y="10"/>
                  </a:cubicBezTo>
                  <a:cubicBezTo>
                    <a:pt x="2" y="9"/>
                    <a:pt x="2" y="9"/>
                    <a:pt x="2" y="9"/>
                  </a:cubicBezTo>
                  <a:cubicBezTo>
                    <a:pt x="2" y="9"/>
                    <a:pt x="2" y="9"/>
                    <a:pt x="2" y="9"/>
                  </a:cubicBezTo>
                  <a:cubicBezTo>
                    <a:pt x="2" y="9"/>
                    <a:pt x="2" y="9"/>
                    <a:pt x="2" y="9"/>
                  </a:cubicBezTo>
                  <a:cubicBezTo>
                    <a:pt x="2" y="9"/>
                    <a:pt x="2" y="9"/>
                    <a:pt x="2" y="9"/>
                  </a:cubicBezTo>
                  <a:cubicBezTo>
                    <a:pt x="3" y="9"/>
                    <a:pt x="3" y="9"/>
                    <a:pt x="3" y="9"/>
                  </a:cubicBezTo>
                  <a:cubicBezTo>
                    <a:pt x="3" y="9"/>
                    <a:pt x="3" y="9"/>
                    <a:pt x="2" y="9"/>
                  </a:cubicBezTo>
                  <a:cubicBezTo>
                    <a:pt x="2" y="8"/>
                    <a:pt x="2" y="8"/>
                    <a:pt x="2" y="8"/>
                  </a:cubicBezTo>
                  <a:cubicBezTo>
                    <a:pt x="2" y="8"/>
                    <a:pt x="2" y="8"/>
                    <a:pt x="1" y="8"/>
                  </a:cubicBezTo>
                  <a:cubicBezTo>
                    <a:pt x="1" y="8"/>
                    <a:pt x="1" y="7"/>
                    <a:pt x="1" y="7"/>
                  </a:cubicBezTo>
                  <a:cubicBezTo>
                    <a:pt x="0" y="6"/>
                    <a:pt x="0" y="6"/>
                    <a:pt x="0" y="6"/>
                  </a:cubicBezTo>
                  <a:cubicBezTo>
                    <a:pt x="0" y="6"/>
                    <a:pt x="0" y="5"/>
                    <a:pt x="0" y="5"/>
                  </a:cubicBezTo>
                  <a:cubicBezTo>
                    <a:pt x="0" y="5"/>
                    <a:pt x="0" y="5"/>
                    <a:pt x="0" y="5"/>
                  </a:cubicBezTo>
                  <a:cubicBezTo>
                    <a:pt x="0" y="5"/>
                    <a:pt x="1" y="5"/>
                    <a:pt x="1" y="5"/>
                  </a:cubicBezTo>
                  <a:cubicBezTo>
                    <a:pt x="1" y="5"/>
                    <a:pt x="2" y="5"/>
                    <a:pt x="2" y="6"/>
                  </a:cubicBezTo>
                  <a:cubicBezTo>
                    <a:pt x="2" y="6"/>
                    <a:pt x="2" y="7"/>
                    <a:pt x="3" y="7"/>
                  </a:cubicBezTo>
                  <a:cubicBezTo>
                    <a:pt x="3" y="7"/>
                    <a:pt x="3" y="7"/>
                    <a:pt x="3" y="6"/>
                  </a:cubicBezTo>
                  <a:cubicBezTo>
                    <a:pt x="3" y="6"/>
                    <a:pt x="3" y="6"/>
                    <a:pt x="3" y="5"/>
                  </a:cubicBezTo>
                  <a:cubicBezTo>
                    <a:pt x="2" y="5"/>
                    <a:pt x="2" y="5"/>
                    <a:pt x="2" y="5"/>
                  </a:cubicBezTo>
                  <a:cubicBezTo>
                    <a:pt x="2" y="4"/>
                    <a:pt x="2" y="4"/>
                    <a:pt x="2" y="4"/>
                  </a:cubicBezTo>
                  <a:cubicBezTo>
                    <a:pt x="2" y="4"/>
                    <a:pt x="2" y="4"/>
                    <a:pt x="2" y="4"/>
                  </a:cubicBezTo>
                  <a:cubicBezTo>
                    <a:pt x="2" y="4"/>
                    <a:pt x="2" y="4"/>
                    <a:pt x="2" y="4"/>
                  </a:cubicBezTo>
                  <a:cubicBezTo>
                    <a:pt x="1" y="3"/>
                    <a:pt x="1" y="3"/>
                    <a:pt x="1" y="3"/>
                  </a:cubicBezTo>
                  <a:cubicBezTo>
                    <a:pt x="1" y="3"/>
                    <a:pt x="1" y="2"/>
                    <a:pt x="1" y="2"/>
                  </a:cubicBezTo>
                  <a:cubicBezTo>
                    <a:pt x="2" y="1"/>
                    <a:pt x="2" y="0"/>
                    <a:pt x="2" y="0"/>
                  </a:cubicBezTo>
                  <a:cubicBezTo>
                    <a:pt x="2" y="0"/>
                    <a:pt x="2" y="0"/>
                    <a:pt x="2"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64">
              <a:extLst>
                <a:ext uri="{FF2B5EF4-FFF2-40B4-BE49-F238E27FC236}">
                  <a16:creationId xmlns:a16="http://schemas.microsoft.com/office/drawing/2014/main" id="{E20DB1EA-10B7-479F-81DB-E781558CDDE2}"/>
                </a:ext>
              </a:extLst>
            </p:cNvPr>
            <p:cNvSpPr>
              <a:spLocks/>
            </p:cNvSpPr>
            <p:nvPr userDrawn="1"/>
          </p:nvSpPr>
          <p:spPr bwMode="auto">
            <a:xfrm>
              <a:off x="218" y="165"/>
              <a:ext cx="8" cy="4"/>
            </a:xfrm>
            <a:custGeom>
              <a:avLst/>
              <a:gdLst>
                <a:gd name="T0" fmla="*/ 4 w 4"/>
                <a:gd name="T1" fmla="*/ 1 h 2"/>
                <a:gd name="T2" fmla="*/ 3 w 4"/>
                <a:gd name="T3" fmla="*/ 0 h 2"/>
                <a:gd name="T4" fmla="*/ 3 w 4"/>
                <a:gd name="T5" fmla="*/ 0 h 2"/>
                <a:gd name="T6" fmla="*/ 1 w 4"/>
                <a:gd name="T7" fmla="*/ 0 h 2"/>
                <a:gd name="T8" fmla="*/ 0 w 4"/>
                <a:gd name="T9" fmla="*/ 0 h 2"/>
                <a:gd name="T10" fmla="*/ 0 w 4"/>
                <a:gd name="T11" fmla="*/ 1 h 2"/>
                <a:gd name="T12" fmla="*/ 1 w 4"/>
                <a:gd name="T13" fmla="*/ 1 h 2"/>
                <a:gd name="T14" fmla="*/ 2 w 4"/>
                <a:gd name="T15" fmla="*/ 2 h 2"/>
                <a:gd name="T16" fmla="*/ 2 w 4"/>
                <a:gd name="T17" fmla="*/ 2 h 2"/>
                <a:gd name="T18" fmla="*/ 4 w 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4" y="1"/>
                  </a:moveTo>
                  <a:cubicBezTo>
                    <a:pt x="4" y="1"/>
                    <a:pt x="4" y="1"/>
                    <a:pt x="3" y="0"/>
                  </a:cubicBezTo>
                  <a:cubicBezTo>
                    <a:pt x="3" y="0"/>
                    <a:pt x="3" y="0"/>
                    <a:pt x="3" y="0"/>
                  </a:cubicBezTo>
                  <a:cubicBezTo>
                    <a:pt x="2" y="0"/>
                    <a:pt x="2" y="0"/>
                    <a:pt x="1" y="0"/>
                  </a:cubicBezTo>
                  <a:cubicBezTo>
                    <a:pt x="1" y="0"/>
                    <a:pt x="0" y="0"/>
                    <a:pt x="0" y="0"/>
                  </a:cubicBezTo>
                  <a:cubicBezTo>
                    <a:pt x="0" y="1"/>
                    <a:pt x="0" y="1"/>
                    <a:pt x="0" y="1"/>
                  </a:cubicBezTo>
                  <a:cubicBezTo>
                    <a:pt x="1" y="1"/>
                    <a:pt x="1" y="1"/>
                    <a:pt x="1" y="1"/>
                  </a:cubicBezTo>
                  <a:cubicBezTo>
                    <a:pt x="2" y="2"/>
                    <a:pt x="2" y="2"/>
                    <a:pt x="2" y="2"/>
                  </a:cubicBezTo>
                  <a:cubicBezTo>
                    <a:pt x="2" y="2"/>
                    <a:pt x="2" y="2"/>
                    <a:pt x="2" y="2"/>
                  </a:cubicBezTo>
                  <a:cubicBezTo>
                    <a:pt x="3" y="2"/>
                    <a:pt x="3" y="1"/>
                    <a:pt x="4"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65">
              <a:extLst>
                <a:ext uri="{FF2B5EF4-FFF2-40B4-BE49-F238E27FC236}">
                  <a16:creationId xmlns:a16="http://schemas.microsoft.com/office/drawing/2014/main" id="{064BE3EF-16D2-4301-A576-DBB928A41631}"/>
                </a:ext>
              </a:extLst>
            </p:cNvPr>
            <p:cNvSpPr>
              <a:spLocks/>
            </p:cNvSpPr>
            <p:nvPr userDrawn="1"/>
          </p:nvSpPr>
          <p:spPr bwMode="auto">
            <a:xfrm>
              <a:off x="245" y="150"/>
              <a:ext cx="20" cy="29"/>
            </a:xfrm>
            <a:custGeom>
              <a:avLst/>
              <a:gdLst>
                <a:gd name="T0" fmla="*/ 5 w 10"/>
                <a:gd name="T1" fmla="*/ 14 h 14"/>
                <a:gd name="T2" fmla="*/ 5 w 10"/>
                <a:gd name="T3" fmla="*/ 13 h 14"/>
                <a:gd name="T4" fmla="*/ 7 w 10"/>
                <a:gd name="T5" fmla="*/ 11 h 14"/>
                <a:gd name="T6" fmla="*/ 7 w 10"/>
                <a:gd name="T7" fmla="*/ 11 h 14"/>
                <a:gd name="T8" fmla="*/ 7 w 10"/>
                <a:gd name="T9" fmla="*/ 10 h 14"/>
                <a:gd name="T10" fmla="*/ 7 w 10"/>
                <a:gd name="T11" fmla="*/ 10 h 14"/>
                <a:gd name="T12" fmla="*/ 7 w 10"/>
                <a:gd name="T13" fmla="*/ 10 h 14"/>
                <a:gd name="T14" fmla="*/ 7 w 10"/>
                <a:gd name="T15" fmla="*/ 10 h 14"/>
                <a:gd name="T16" fmla="*/ 8 w 10"/>
                <a:gd name="T17" fmla="*/ 10 h 14"/>
                <a:gd name="T18" fmla="*/ 8 w 10"/>
                <a:gd name="T19" fmla="*/ 10 h 14"/>
                <a:gd name="T20" fmla="*/ 8 w 10"/>
                <a:gd name="T21" fmla="*/ 10 h 14"/>
                <a:gd name="T22" fmla="*/ 9 w 10"/>
                <a:gd name="T23" fmla="*/ 9 h 14"/>
                <a:gd name="T24" fmla="*/ 9 w 10"/>
                <a:gd name="T25" fmla="*/ 8 h 14"/>
                <a:gd name="T26" fmla="*/ 8 w 10"/>
                <a:gd name="T27" fmla="*/ 8 h 14"/>
                <a:gd name="T28" fmla="*/ 8 w 10"/>
                <a:gd name="T29" fmla="*/ 7 h 14"/>
                <a:gd name="T30" fmla="*/ 9 w 10"/>
                <a:gd name="T31" fmla="*/ 7 h 14"/>
                <a:gd name="T32" fmla="*/ 9 w 10"/>
                <a:gd name="T33" fmla="*/ 7 h 14"/>
                <a:gd name="T34" fmla="*/ 9 w 10"/>
                <a:gd name="T35" fmla="*/ 7 h 14"/>
                <a:gd name="T36" fmla="*/ 9 w 10"/>
                <a:gd name="T37" fmla="*/ 8 h 14"/>
                <a:gd name="T38" fmla="*/ 10 w 10"/>
                <a:gd name="T39" fmla="*/ 7 h 14"/>
                <a:gd name="T40" fmla="*/ 10 w 10"/>
                <a:gd name="T41" fmla="*/ 7 h 14"/>
                <a:gd name="T42" fmla="*/ 10 w 10"/>
                <a:gd name="T43" fmla="*/ 6 h 14"/>
                <a:gd name="T44" fmla="*/ 10 w 10"/>
                <a:gd name="T45" fmla="*/ 6 h 14"/>
                <a:gd name="T46" fmla="*/ 9 w 10"/>
                <a:gd name="T47" fmla="*/ 6 h 14"/>
                <a:gd name="T48" fmla="*/ 8 w 10"/>
                <a:gd name="T49" fmla="*/ 4 h 14"/>
                <a:gd name="T50" fmla="*/ 8 w 10"/>
                <a:gd name="T51" fmla="*/ 3 h 14"/>
                <a:gd name="T52" fmla="*/ 9 w 10"/>
                <a:gd name="T53" fmla="*/ 3 h 14"/>
                <a:gd name="T54" fmla="*/ 9 w 10"/>
                <a:gd name="T55" fmla="*/ 2 h 14"/>
                <a:gd name="T56" fmla="*/ 8 w 10"/>
                <a:gd name="T57" fmla="*/ 1 h 14"/>
                <a:gd name="T58" fmla="*/ 8 w 10"/>
                <a:gd name="T59" fmla="*/ 0 h 14"/>
                <a:gd name="T60" fmla="*/ 7 w 10"/>
                <a:gd name="T61" fmla="*/ 0 h 14"/>
                <a:gd name="T62" fmla="*/ 7 w 10"/>
                <a:gd name="T63" fmla="*/ 0 h 14"/>
                <a:gd name="T64" fmla="*/ 7 w 10"/>
                <a:gd name="T65" fmla="*/ 0 h 14"/>
                <a:gd name="T66" fmla="*/ 7 w 10"/>
                <a:gd name="T67" fmla="*/ 0 h 14"/>
                <a:gd name="T68" fmla="*/ 6 w 10"/>
                <a:gd name="T69" fmla="*/ 1 h 14"/>
                <a:gd name="T70" fmla="*/ 6 w 10"/>
                <a:gd name="T71" fmla="*/ 1 h 14"/>
                <a:gd name="T72" fmla="*/ 5 w 10"/>
                <a:gd name="T73" fmla="*/ 2 h 14"/>
                <a:gd name="T74" fmla="*/ 6 w 10"/>
                <a:gd name="T75" fmla="*/ 5 h 14"/>
                <a:gd name="T76" fmla="*/ 7 w 10"/>
                <a:gd name="T77" fmla="*/ 7 h 14"/>
                <a:gd name="T78" fmla="*/ 3 w 10"/>
                <a:gd name="T79" fmla="*/ 10 h 14"/>
                <a:gd name="T80" fmla="*/ 2 w 10"/>
                <a:gd name="T81" fmla="*/ 11 h 14"/>
                <a:gd name="T82" fmla="*/ 0 w 10"/>
                <a:gd name="T83" fmla="*/ 13 h 14"/>
                <a:gd name="T84" fmla="*/ 1 w 10"/>
                <a:gd name="T85" fmla="*/ 13 h 14"/>
                <a:gd name="T86" fmla="*/ 2 w 10"/>
                <a:gd name="T87" fmla="*/ 13 h 14"/>
                <a:gd name="T88" fmla="*/ 2 w 10"/>
                <a:gd name="T89" fmla="*/ 13 h 14"/>
                <a:gd name="T90" fmla="*/ 3 w 10"/>
                <a:gd name="T91" fmla="*/ 12 h 14"/>
                <a:gd name="T92" fmla="*/ 4 w 10"/>
                <a:gd name="T93" fmla="*/ 11 h 14"/>
                <a:gd name="T94" fmla="*/ 4 w 10"/>
                <a:gd name="T95" fmla="*/ 11 h 14"/>
                <a:gd name="T96" fmla="*/ 5 w 10"/>
                <a:gd name="T97" fmla="*/ 11 h 14"/>
                <a:gd name="T98" fmla="*/ 5 w 10"/>
                <a:gd name="T99" fmla="*/ 11 h 14"/>
                <a:gd name="T100" fmla="*/ 5 w 10"/>
                <a:gd name="T101" fmla="*/ 11 h 14"/>
                <a:gd name="T102" fmla="*/ 5 w 10"/>
                <a:gd name="T103" fmla="*/ 12 h 14"/>
                <a:gd name="T104" fmla="*/ 4 w 10"/>
                <a:gd name="T105" fmla="*/ 13 h 14"/>
                <a:gd name="T106" fmla="*/ 5 w 10"/>
                <a:gd name="T10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 h="14">
                  <a:moveTo>
                    <a:pt x="5" y="14"/>
                  </a:moveTo>
                  <a:cubicBezTo>
                    <a:pt x="5" y="13"/>
                    <a:pt x="5" y="13"/>
                    <a:pt x="5" y="13"/>
                  </a:cubicBezTo>
                  <a:cubicBezTo>
                    <a:pt x="6" y="12"/>
                    <a:pt x="7" y="12"/>
                    <a:pt x="7" y="11"/>
                  </a:cubicBezTo>
                  <a:cubicBezTo>
                    <a:pt x="7" y="11"/>
                    <a:pt x="7" y="11"/>
                    <a:pt x="7" y="11"/>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8" y="10"/>
                  </a:cubicBezTo>
                  <a:cubicBezTo>
                    <a:pt x="8" y="10"/>
                    <a:pt x="8" y="10"/>
                    <a:pt x="8" y="10"/>
                  </a:cubicBezTo>
                  <a:cubicBezTo>
                    <a:pt x="8" y="10"/>
                    <a:pt x="8" y="10"/>
                    <a:pt x="8" y="10"/>
                  </a:cubicBezTo>
                  <a:cubicBezTo>
                    <a:pt x="9" y="9"/>
                    <a:pt x="9" y="9"/>
                    <a:pt x="9" y="9"/>
                  </a:cubicBezTo>
                  <a:cubicBezTo>
                    <a:pt x="9" y="9"/>
                    <a:pt x="9" y="9"/>
                    <a:pt x="9" y="8"/>
                  </a:cubicBezTo>
                  <a:cubicBezTo>
                    <a:pt x="9" y="8"/>
                    <a:pt x="9" y="8"/>
                    <a:pt x="8" y="8"/>
                  </a:cubicBezTo>
                  <a:cubicBezTo>
                    <a:pt x="8" y="8"/>
                    <a:pt x="8" y="8"/>
                    <a:pt x="8" y="7"/>
                  </a:cubicBezTo>
                  <a:cubicBezTo>
                    <a:pt x="8" y="7"/>
                    <a:pt x="8" y="7"/>
                    <a:pt x="9" y="7"/>
                  </a:cubicBezTo>
                  <a:cubicBezTo>
                    <a:pt x="9" y="7"/>
                    <a:pt x="9" y="7"/>
                    <a:pt x="9" y="7"/>
                  </a:cubicBezTo>
                  <a:cubicBezTo>
                    <a:pt x="9" y="7"/>
                    <a:pt x="9" y="7"/>
                    <a:pt x="9" y="7"/>
                  </a:cubicBezTo>
                  <a:cubicBezTo>
                    <a:pt x="9" y="8"/>
                    <a:pt x="9" y="8"/>
                    <a:pt x="9" y="8"/>
                  </a:cubicBezTo>
                  <a:cubicBezTo>
                    <a:pt x="9" y="8"/>
                    <a:pt x="10" y="7"/>
                    <a:pt x="10" y="7"/>
                  </a:cubicBezTo>
                  <a:cubicBezTo>
                    <a:pt x="10" y="7"/>
                    <a:pt x="10" y="7"/>
                    <a:pt x="10" y="7"/>
                  </a:cubicBezTo>
                  <a:cubicBezTo>
                    <a:pt x="10" y="7"/>
                    <a:pt x="10" y="7"/>
                    <a:pt x="10" y="6"/>
                  </a:cubicBezTo>
                  <a:cubicBezTo>
                    <a:pt x="10" y="6"/>
                    <a:pt x="10" y="6"/>
                    <a:pt x="10" y="6"/>
                  </a:cubicBezTo>
                  <a:cubicBezTo>
                    <a:pt x="9" y="6"/>
                    <a:pt x="9" y="6"/>
                    <a:pt x="9" y="6"/>
                  </a:cubicBezTo>
                  <a:cubicBezTo>
                    <a:pt x="9" y="6"/>
                    <a:pt x="8" y="5"/>
                    <a:pt x="8" y="4"/>
                  </a:cubicBezTo>
                  <a:cubicBezTo>
                    <a:pt x="8" y="4"/>
                    <a:pt x="8" y="3"/>
                    <a:pt x="8" y="3"/>
                  </a:cubicBezTo>
                  <a:cubicBezTo>
                    <a:pt x="9" y="3"/>
                    <a:pt x="9" y="3"/>
                    <a:pt x="9" y="3"/>
                  </a:cubicBezTo>
                  <a:cubicBezTo>
                    <a:pt x="9" y="3"/>
                    <a:pt x="9" y="2"/>
                    <a:pt x="9" y="2"/>
                  </a:cubicBezTo>
                  <a:cubicBezTo>
                    <a:pt x="9" y="2"/>
                    <a:pt x="9" y="2"/>
                    <a:pt x="8" y="1"/>
                  </a:cubicBezTo>
                  <a:cubicBezTo>
                    <a:pt x="8" y="1"/>
                    <a:pt x="8" y="0"/>
                    <a:pt x="8" y="0"/>
                  </a:cubicBezTo>
                  <a:cubicBezTo>
                    <a:pt x="8" y="0"/>
                    <a:pt x="8" y="0"/>
                    <a:pt x="7" y="0"/>
                  </a:cubicBezTo>
                  <a:cubicBezTo>
                    <a:pt x="7" y="0"/>
                    <a:pt x="7" y="0"/>
                    <a:pt x="7" y="0"/>
                  </a:cubicBezTo>
                  <a:cubicBezTo>
                    <a:pt x="7" y="0"/>
                    <a:pt x="7" y="0"/>
                    <a:pt x="7" y="0"/>
                  </a:cubicBezTo>
                  <a:cubicBezTo>
                    <a:pt x="7" y="0"/>
                    <a:pt x="7" y="0"/>
                    <a:pt x="7" y="0"/>
                  </a:cubicBezTo>
                  <a:cubicBezTo>
                    <a:pt x="6" y="1"/>
                    <a:pt x="6" y="1"/>
                    <a:pt x="6" y="1"/>
                  </a:cubicBezTo>
                  <a:cubicBezTo>
                    <a:pt x="6" y="1"/>
                    <a:pt x="6" y="1"/>
                    <a:pt x="6" y="1"/>
                  </a:cubicBezTo>
                  <a:cubicBezTo>
                    <a:pt x="5" y="1"/>
                    <a:pt x="5" y="2"/>
                    <a:pt x="5" y="2"/>
                  </a:cubicBezTo>
                  <a:cubicBezTo>
                    <a:pt x="5" y="3"/>
                    <a:pt x="5" y="3"/>
                    <a:pt x="6" y="5"/>
                  </a:cubicBezTo>
                  <a:cubicBezTo>
                    <a:pt x="7" y="6"/>
                    <a:pt x="7" y="7"/>
                    <a:pt x="7" y="7"/>
                  </a:cubicBezTo>
                  <a:cubicBezTo>
                    <a:pt x="7" y="9"/>
                    <a:pt x="6" y="10"/>
                    <a:pt x="3" y="10"/>
                  </a:cubicBezTo>
                  <a:cubicBezTo>
                    <a:pt x="2" y="11"/>
                    <a:pt x="2" y="11"/>
                    <a:pt x="2" y="11"/>
                  </a:cubicBezTo>
                  <a:cubicBezTo>
                    <a:pt x="1" y="11"/>
                    <a:pt x="0" y="12"/>
                    <a:pt x="0" y="13"/>
                  </a:cubicBezTo>
                  <a:cubicBezTo>
                    <a:pt x="0" y="13"/>
                    <a:pt x="0" y="13"/>
                    <a:pt x="1" y="13"/>
                  </a:cubicBezTo>
                  <a:cubicBezTo>
                    <a:pt x="2" y="13"/>
                    <a:pt x="2" y="13"/>
                    <a:pt x="2" y="13"/>
                  </a:cubicBezTo>
                  <a:cubicBezTo>
                    <a:pt x="2" y="13"/>
                    <a:pt x="2" y="13"/>
                    <a:pt x="2" y="13"/>
                  </a:cubicBezTo>
                  <a:cubicBezTo>
                    <a:pt x="2" y="13"/>
                    <a:pt x="2" y="13"/>
                    <a:pt x="3" y="12"/>
                  </a:cubicBezTo>
                  <a:cubicBezTo>
                    <a:pt x="3" y="12"/>
                    <a:pt x="3" y="12"/>
                    <a:pt x="4" y="11"/>
                  </a:cubicBezTo>
                  <a:cubicBezTo>
                    <a:pt x="4" y="11"/>
                    <a:pt x="4" y="11"/>
                    <a:pt x="4" y="11"/>
                  </a:cubicBezTo>
                  <a:cubicBezTo>
                    <a:pt x="5" y="11"/>
                    <a:pt x="5" y="11"/>
                    <a:pt x="5" y="11"/>
                  </a:cubicBezTo>
                  <a:cubicBezTo>
                    <a:pt x="5" y="11"/>
                    <a:pt x="5" y="11"/>
                    <a:pt x="5" y="11"/>
                  </a:cubicBezTo>
                  <a:cubicBezTo>
                    <a:pt x="5" y="11"/>
                    <a:pt x="5" y="11"/>
                    <a:pt x="5" y="11"/>
                  </a:cubicBezTo>
                  <a:cubicBezTo>
                    <a:pt x="5" y="11"/>
                    <a:pt x="5" y="11"/>
                    <a:pt x="5" y="12"/>
                  </a:cubicBezTo>
                  <a:cubicBezTo>
                    <a:pt x="4" y="12"/>
                    <a:pt x="4" y="12"/>
                    <a:pt x="4" y="13"/>
                  </a:cubicBezTo>
                  <a:cubicBezTo>
                    <a:pt x="4" y="13"/>
                    <a:pt x="4" y="14"/>
                    <a:pt x="5"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66">
              <a:extLst>
                <a:ext uri="{FF2B5EF4-FFF2-40B4-BE49-F238E27FC236}">
                  <a16:creationId xmlns:a16="http://schemas.microsoft.com/office/drawing/2014/main" id="{E9F78AF8-4D6C-4750-BF8C-D696E0A474D1}"/>
                </a:ext>
              </a:extLst>
            </p:cNvPr>
            <p:cNvSpPr>
              <a:spLocks/>
            </p:cNvSpPr>
            <p:nvPr userDrawn="1"/>
          </p:nvSpPr>
          <p:spPr bwMode="auto">
            <a:xfrm>
              <a:off x="245" y="167"/>
              <a:ext cx="8" cy="4"/>
            </a:xfrm>
            <a:custGeom>
              <a:avLst/>
              <a:gdLst>
                <a:gd name="T0" fmla="*/ 0 w 4"/>
                <a:gd name="T1" fmla="*/ 1 h 2"/>
                <a:gd name="T2" fmla="*/ 1 w 4"/>
                <a:gd name="T3" fmla="*/ 1 h 2"/>
                <a:gd name="T4" fmla="*/ 2 w 4"/>
                <a:gd name="T5" fmla="*/ 2 h 2"/>
                <a:gd name="T6" fmla="*/ 2 w 4"/>
                <a:gd name="T7" fmla="*/ 2 h 2"/>
                <a:gd name="T8" fmla="*/ 3 w 4"/>
                <a:gd name="T9" fmla="*/ 2 h 2"/>
                <a:gd name="T10" fmla="*/ 4 w 4"/>
                <a:gd name="T11" fmla="*/ 2 h 2"/>
                <a:gd name="T12" fmla="*/ 3 w 4"/>
                <a:gd name="T13" fmla="*/ 1 h 2"/>
                <a:gd name="T14" fmla="*/ 3 w 4"/>
                <a:gd name="T15" fmla="*/ 1 h 2"/>
                <a:gd name="T16" fmla="*/ 3 w 4"/>
                <a:gd name="T17" fmla="*/ 1 h 2"/>
                <a:gd name="T18" fmla="*/ 1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2" y="2"/>
                    <a:pt x="2" y="2"/>
                    <a:pt x="2" y="2"/>
                  </a:cubicBezTo>
                  <a:cubicBezTo>
                    <a:pt x="2" y="2"/>
                    <a:pt x="2" y="2"/>
                    <a:pt x="2" y="2"/>
                  </a:cubicBezTo>
                  <a:cubicBezTo>
                    <a:pt x="3" y="2"/>
                    <a:pt x="3" y="2"/>
                    <a:pt x="3" y="2"/>
                  </a:cubicBezTo>
                  <a:cubicBezTo>
                    <a:pt x="3" y="2"/>
                    <a:pt x="4" y="2"/>
                    <a:pt x="4" y="2"/>
                  </a:cubicBezTo>
                  <a:cubicBezTo>
                    <a:pt x="4" y="1"/>
                    <a:pt x="3" y="1"/>
                    <a:pt x="3" y="1"/>
                  </a:cubicBezTo>
                  <a:cubicBezTo>
                    <a:pt x="3" y="1"/>
                    <a:pt x="3" y="1"/>
                    <a:pt x="3" y="1"/>
                  </a:cubicBezTo>
                  <a:cubicBezTo>
                    <a:pt x="3" y="1"/>
                    <a:pt x="3" y="1"/>
                    <a:pt x="3" y="1"/>
                  </a:cubicBezTo>
                  <a:cubicBezTo>
                    <a:pt x="2" y="0"/>
                    <a:pt x="2" y="0"/>
                    <a:pt x="1"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67">
              <a:extLst>
                <a:ext uri="{FF2B5EF4-FFF2-40B4-BE49-F238E27FC236}">
                  <a16:creationId xmlns:a16="http://schemas.microsoft.com/office/drawing/2014/main" id="{61AAAFC7-E9A5-4FDB-8CE1-6D7D17E52D3A}"/>
                </a:ext>
              </a:extLst>
            </p:cNvPr>
            <p:cNvSpPr>
              <a:spLocks/>
            </p:cNvSpPr>
            <p:nvPr userDrawn="1"/>
          </p:nvSpPr>
          <p:spPr bwMode="auto">
            <a:xfrm>
              <a:off x="267" y="169"/>
              <a:ext cx="7" cy="2"/>
            </a:xfrm>
            <a:custGeom>
              <a:avLst/>
              <a:gdLst>
                <a:gd name="T0" fmla="*/ 0 w 3"/>
                <a:gd name="T1" fmla="*/ 1 h 1"/>
                <a:gd name="T2" fmla="*/ 1 w 3"/>
                <a:gd name="T3" fmla="*/ 1 h 1"/>
                <a:gd name="T4" fmla="*/ 1 w 3"/>
                <a:gd name="T5" fmla="*/ 1 h 1"/>
                <a:gd name="T6" fmla="*/ 1 w 3"/>
                <a:gd name="T7" fmla="*/ 1 h 1"/>
                <a:gd name="T8" fmla="*/ 1 w 3"/>
                <a:gd name="T9" fmla="*/ 1 h 1"/>
                <a:gd name="T10" fmla="*/ 3 w 3"/>
                <a:gd name="T11" fmla="*/ 0 h 1"/>
                <a:gd name="T12" fmla="*/ 2 w 3"/>
                <a:gd name="T13" fmla="*/ 0 h 1"/>
                <a:gd name="T14" fmla="*/ 0 w 3"/>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
                  <a:moveTo>
                    <a:pt x="0" y="1"/>
                  </a:moveTo>
                  <a:cubicBezTo>
                    <a:pt x="1" y="1"/>
                    <a:pt x="1" y="1"/>
                    <a:pt x="1" y="1"/>
                  </a:cubicBezTo>
                  <a:cubicBezTo>
                    <a:pt x="1" y="1"/>
                    <a:pt x="1" y="1"/>
                    <a:pt x="1" y="1"/>
                  </a:cubicBezTo>
                  <a:cubicBezTo>
                    <a:pt x="1" y="1"/>
                    <a:pt x="1" y="1"/>
                    <a:pt x="1" y="1"/>
                  </a:cubicBezTo>
                  <a:cubicBezTo>
                    <a:pt x="1" y="1"/>
                    <a:pt x="1" y="1"/>
                    <a:pt x="1" y="1"/>
                  </a:cubicBezTo>
                  <a:cubicBezTo>
                    <a:pt x="2" y="1"/>
                    <a:pt x="3" y="1"/>
                    <a:pt x="3" y="0"/>
                  </a:cubicBezTo>
                  <a:cubicBezTo>
                    <a:pt x="3" y="0"/>
                    <a:pt x="3"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68">
              <a:extLst>
                <a:ext uri="{FF2B5EF4-FFF2-40B4-BE49-F238E27FC236}">
                  <a16:creationId xmlns:a16="http://schemas.microsoft.com/office/drawing/2014/main" id="{B943A04C-EF2A-46B5-AC93-F0BF29A52F37}"/>
                </a:ext>
              </a:extLst>
            </p:cNvPr>
            <p:cNvSpPr>
              <a:spLocks/>
            </p:cNvSpPr>
            <p:nvPr userDrawn="1"/>
          </p:nvSpPr>
          <p:spPr bwMode="auto">
            <a:xfrm>
              <a:off x="240" y="116"/>
              <a:ext cx="7" cy="6"/>
            </a:xfrm>
            <a:custGeom>
              <a:avLst/>
              <a:gdLst>
                <a:gd name="T0" fmla="*/ 1 w 3"/>
                <a:gd name="T1" fmla="*/ 3 h 3"/>
                <a:gd name="T2" fmla="*/ 1 w 3"/>
                <a:gd name="T3" fmla="*/ 3 h 3"/>
                <a:gd name="T4" fmla="*/ 2 w 3"/>
                <a:gd name="T5" fmla="*/ 2 h 3"/>
                <a:gd name="T6" fmla="*/ 3 w 3"/>
                <a:gd name="T7" fmla="*/ 0 h 3"/>
                <a:gd name="T8" fmla="*/ 2 w 3"/>
                <a:gd name="T9" fmla="*/ 0 h 3"/>
                <a:gd name="T10" fmla="*/ 2 w 3"/>
                <a:gd name="T11" fmla="*/ 0 h 3"/>
                <a:gd name="T12" fmla="*/ 2 w 3"/>
                <a:gd name="T13" fmla="*/ 0 h 3"/>
                <a:gd name="T14" fmla="*/ 1 w 3"/>
                <a:gd name="T15" fmla="*/ 1 h 3"/>
                <a:gd name="T16" fmla="*/ 0 w 3"/>
                <a:gd name="T17" fmla="*/ 2 h 3"/>
                <a:gd name="T18" fmla="*/ 0 w 3"/>
                <a:gd name="T19" fmla="*/ 2 h 3"/>
                <a:gd name="T20" fmla="*/ 0 w 3"/>
                <a:gd name="T21" fmla="*/ 2 h 3"/>
                <a:gd name="T22" fmla="*/ 1 w 3"/>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1" y="3"/>
                  </a:moveTo>
                  <a:cubicBezTo>
                    <a:pt x="1" y="3"/>
                    <a:pt x="1" y="3"/>
                    <a:pt x="1" y="3"/>
                  </a:cubicBezTo>
                  <a:cubicBezTo>
                    <a:pt x="1" y="3"/>
                    <a:pt x="1" y="3"/>
                    <a:pt x="2" y="2"/>
                  </a:cubicBezTo>
                  <a:cubicBezTo>
                    <a:pt x="2" y="1"/>
                    <a:pt x="3" y="1"/>
                    <a:pt x="3" y="0"/>
                  </a:cubicBezTo>
                  <a:cubicBezTo>
                    <a:pt x="3" y="0"/>
                    <a:pt x="2" y="0"/>
                    <a:pt x="2" y="0"/>
                  </a:cubicBezTo>
                  <a:cubicBezTo>
                    <a:pt x="2" y="0"/>
                    <a:pt x="2" y="0"/>
                    <a:pt x="2" y="0"/>
                  </a:cubicBezTo>
                  <a:cubicBezTo>
                    <a:pt x="2" y="0"/>
                    <a:pt x="2" y="0"/>
                    <a:pt x="2" y="0"/>
                  </a:cubicBezTo>
                  <a:cubicBezTo>
                    <a:pt x="2" y="1"/>
                    <a:pt x="1" y="1"/>
                    <a:pt x="1" y="1"/>
                  </a:cubicBezTo>
                  <a:cubicBezTo>
                    <a:pt x="0" y="1"/>
                    <a:pt x="0" y="1"/>
                    <a:pt x="0" y="2"/>
                  </a:cubicBezTo>
                  <a:cubicBezTo>
                    <a:pt x="0" y="2"/>
                    <a:pt x="0" y="2"/>
                    <a:pt x="0" y="2"/>
                  </a:cubicBezTo>
                  <a:cubicBezTo>
                    <a:pt x="0" y="2"/>
                    <a:pt x="0" y="2"/>
                    <a:pt x="0" y="2"/>
                  </a:cubicBezTo>
                  <a:lnTo>
                    <a:pt x="1" y="3"/>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69">
              <a:extLst>
                <a:ext uri="{FF2B5EF4-FFF2-40B4-BE49-F238E27FC236}">
                  <a16:creationId xmlns:a16="http://schemas.microsoft.com/office/drawing/2014/main" id="{43158969-515C-4D16-BC5D-9DA0B6A3A9CF}"/>
                </a:ext>
              </a:extLst>
            </p:cNvPr>
            <p:cNvSpPr>
              <a:spLocks/>
            </p:cNvSpPr>
            <p:nvPr userDrawn="1"/>
          </p:nvSpPr>
          <p:spPr bwMode="auto">
            <a:xfrm>
              <a:off x="234" y="116"/>
              <a:ext cx="4" cy="6"/>
            </a:xfrm>
            <a:custGeom>
              <a:avLst/>
              <a:gdLst>
                <a:gd name="T0" fmla="*/ 1 w 2"/>
                <a:gd name="T1" fmla="*/ 1 h 3"/>
                <a:gd name="T2" fmla="*/ 2 w 2"/>
                <a:gd name="T3" fmla="*/ 1 h 3"/>
                <a:gd name="T4" fmla="*/ 2 w 2"/>
                <a:gd name="T5" fmla="*/ 2 h 3"/>
                <a:gd name="T6" fmla="*/ 2 w 2"/>
                <a:gd name="T7" fmla="*/ 2 h 3"/>
                <a:gd name="T8" fmla="*/ 2 w 2"/>
                <a:gd name="T9" fmla="*/ 3 h 3"/>
                <a:gd name="T10" fmla="*/ 2 w 2"/>
                <a:gd name="T11" fmla="*/ 3 h 3"/>
                <a:gd name="T12" fmla="*/ 1 w 2"/>
                <a:gd name="T13" fmla="*/ 3 h 3"/>
                <a:gd name="T14" fmla="*/ 0 w 2"/>
                <a:gd name="T15" fmla="*/ 2 h 3"/>
                <a:gd name="T16" fmla="*/ 0 w 2"/>
                <a:gd name="T17" fmla="*/ 0 h 3"/>
                <a:gd name="T18" fmla="*/ 0 w 2"/>
                <a:gd name="T19" fmla="*/ 0 h 3"/>
                <a:gd name="T20" fmla="*/ 0 w 2"/>
                <a:gd name="T21" fmla="*/ 0 h 3"/>
                <a:gd name="T22" fmla="*/ 1 w 2"/>
                <a:gd name="T23" fmla="*/ 0 h 3"/>
                <a:gd name="T24" fmla="*/ 1 w 2"/>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1"/>
                  </a:moveTo>
                  <a:cubicBezTo>
                    <a:pt x="2" y="1"/>
                    <a:pt x="2" y="1"/>
                    <a:pt x="2" y="1"/>
                  </a:cubicBezTo>
                  <a:cubicBezTo>
                    <a:pt x="2" y="1"/>
                    <a:pt x="2" y="1"/>
                    <a:pt x="2" y="2"/>
                  </a:cubicBezTo>
                  <a:cubicBezTo>
                    <a:pt x="2" y="2"/>
                    <a:pt x="2" y="2"/>
                    <a:pt x="2" y="2"/>
                  </a:cubicBezTo>
                  <a:cubicBezTo>
                    <a:pt x="2" y="2"/>
                    <a:pt x="2" y="2"/>
                    <a:pt x="2" y="3"/>
                  </a:cubicBezTo>
                  <a:cubicBezTo>
                    <a:pt x="2" y="3"/>
                    <a:pt x="2" y="3"/>
                    <a:pt x="2" y="3"/>
                  </a:cubicBezTo>
                  <a:cubicBezTo>
                    <a:pt x="1" y="3"/>
                    <a:pt x="1" y="3"/>
                    <a:pt x="1" y="3"/>
                  </a:cubicBezTo>
                  <a:cubicBezTo>
                    <a:pt x="0" y="2"/>
                    <a:pt x="0" y="2"/>
                    <a:pt x="0" y="2"/>
                  </a:cubicBezTo>
                  <a:cubicBezTo>
                    <a:pt x="0" y="2"/>
                    <a:pt x="0" y="1"/>
                    <a:pt x="0" y="0"/>
                  </a:cubicBezTo>
                  <a:cubicBezTo>
                    <a:pt x="0" y="0"/>
                    <a:pt x="0" y="0"/>
                    <a:pt x="0" y="0"/>
                  </a:cubicBezTo>
                  <a:cubicBezTo>
                    <a:pt x="0" y="0"/>
                    <a:pt x="0" y="0"/>
                    <a:pt x="0" y="0"/>
                  </a:cubicBezTo>
                  <a:cubicBezTo>
                    <a:pt x="0" y="0"/>
                    <a:pt x="0" y="0"/>
                    <a:pt x="1" y="0"/>
                  </a:cubicBezTo>
                  <a:lnTo>
                    <a:pt x="1"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70">
              <a:extLst>
                <a:ext uri="{FF2B5EF4-FFF2-40B4-BE49-F238E27FC236}">
                  <a16:creationId xmlns:a16="http://schemas.microsoft.com/office/drawing/2014/main" id="{35BECE22-9441-4F9C-8A4D-F01DB6FCE0F1}"/>
                </a:ext>
              </a:extLst>
            </p:cNvPr>
            <p:cNvSpPr>
              <a:spLocks/>
            </p:cNvSpPr>
            <p:nvPr userDrawn="1"/>
          </p:nvSpPr>
          <p:spPr bwMode="auto">
            <a:xfrm>
              <a:off x="236" y="125"/>
              <a:ext cx="9" cy="10"/>
            </a:xfrm>
            <a:custGeom>
              <a:avLst/>
              <a:gdLst>
                <a:gd name="T0" fmla="*/ 2 w 4"/>
                <a:gd name="T1" fmla="*/ 1 h 5"/>
                <a:gd name="T2" fmla="*/ 2 w 4"/>
                <a:gd name="T3" fmla="*/ 1 h 5"/>
                <a:gd name="T4" fmla="*/ 1 w 4"/>
                <a:gd name="T5" fmla="*/ 1 h 5"/>
                <a:gd name="T6" fmla="*/ 1 w 4"/>
                <a:gd name="T7" fmla="*/ 0 h 5"/>
                <a:gd name="T8" fmla="*/ 0 w 4"/>
                <a:gd name="T9" fmla="*/ 0 h 5"/>
                <a:gd name="T10" fmla="*/ 0 w 4"/>
                <a:gd name="T11" fmla="*/ 1 h 5"/>
                <a:gd name="T12" fmla="*/ 0 w 4"/>
                <a:gd name="T13" fmla="*/ 2 h 5"/>
                <a:gd name="T14" fmla="*/ 1 w 4"/>
                <a:gd name="T15" fmla="*/ 3 h 5"/>
                <a:gd name="T16" fmla="*/ 2 w 4"/>
                <a:gd name="T17" fmla="*/ 5 h 5"/>
                <a:gd name="T18" fmla="*/ 3 w 4"/>
                <a:gd name="T19" fmla="*/ 3 h 5"/>
                <a:gd name="T20" fmla="*/ 4 w 4"/>
                <a:gd name="T21" fmla="*/ 1 h 5"/>
                <a:gd name="T22" fmla="*/ 3 w 4"/>
                <a:gd name="T23" fmla="*/ 0 h 5"/>
                <a:gd name="T24" fmla="*/ 3 w 4"/>
                <a:gd name="T25" fmla="*/ 0 h 5"/>
                <a:gd name="T26" fmla="*/ 3 w 4"/>
                <a:gd name="T27" fmla="*/ 1 h 5"/>
                <a:gd name="T28" fmla="*/ 2 w 4"/>
                <a:gd name="T2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5">
                  <a:moveTo>
                    <a:pt x="2" y="1"/>
                  </a:moveTo>
                  <a:cubicBezTo>
                    <a:pt x="2" y="1"/>
                    <a:pt x="2" y="1"/>
                    <a:pt x="2" y="1"/>
                  </a:cubicBezTo>
                  <a:cubicBezTo>
                    <a:pt x="1" y="1"/>
                    <a:pt x="1" y="1"/>
                    <a:pt x="1" y="1"/>
                  </a:cubicBezTo>
                  <a:cubicBezTo>
                    <a:pt x="1" y="1"/>
                    <a:pt x="1" y="0"/>
                    <a:pt x="1" y="0"/>
                  </a:cubicBezTo>
                  <a:cubicBezTo>
                    <a:pt x="1" y="0"/>
                    <a:pt x="0" y="0"/>
                    <a:pt x="0" y="0"/>
                  </a:cubicBezTo>
                  <a:cubicBezTo>
                    <a:pt x="0" y="0"/>
                    <a:pt x="0" y="0"/>
                    <a:pt x="0" y="1"/>
                  </a:cubicBezTo>
                  <a:cubicBezTo>
                    <a:pt x="0" y="1"/>
                    <a:pt x="0" y="1"/>
                    <a:pt x="0" y="2"/>
                  </a:cubicBezTo>
                  <a:cubicBezTo>
                    <a:pt x="1" y="3"/>
                    <a:pt x="1" y="3"/>
                    <a:pt x="1" y="3"/>
                  </a:cubicBezTo>
                  <a:cubicBezTo>
                    <a:pt x="1" y="4"/>
                    <a:pt x="1" y="5"/>
                    <a:pt x="2" y="5"/>
                  </a:cubicBezTo>
                  <a:cubicBezTo>
                    <a:pt x="2" y="5"/>
                    <a:pt x="2" y="4"/>
                    <a:pt x="3" y="3"/>
                  </a:cubicBezTo>
                  <a:cubicBezTo>
                    <a:pt x="3" y="2"/>
                    <a:pt x="4" y="1"/>
                    <a:pt x="4" y="1"/>
                  </a:cubicBezTo>
                  <a:cubicBezTo>
                    <a:pt x="4" y="0"/>
                    <a:pt x="4" y="0"/>
                    <a:pt x="3" y="0"/>
                  </a:cubicBezTo>
                  <a:cubicBezTo>
                    <a:pt x="3" y="0"/>
                    <a:pt x="3" y="0"/>
                    <a:pt x="3" y="0"/>
                  </a:cubicBezTo>
                  <a:cubicBezTo>
                    <a:pt x="3" y="1"/>
                    <a:pt x="3" y="1"/>
                    <a:pt x="3" y="1"/>
                  </a:cubicBezTo>
                  <a:lnTo>
                    <a:pt x="2"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71">
              <a:extLst>
                <a:ext uri="{FF2B5EF4-FFF2-40B4-BE49-F238E27FC236}">
                  <a16:creationId xmlns:a16="http://schemas.microsoft.com/office/drawing/2014/main" id="{EDCB2A0E-0FF3-40EF-9449-C66AFE401FDB}"/>
                </a:ext>
              </a:extLst>
            </p:cNvPr>
            <p:cNvSpPr>
              <a:spLocks/>
            </p:cNvSpPr>
            <p:nvPr userDrawn="1"/>
          </p:nvSpPr>
          <p:spPr bwMode="auto">
            <a:xfrm>
              <a:off x="238" y="127"/>
              <a:ext cx="4" cy="6"/>
            </a:xfrm>
            <a:custGeom>
              <a:avLst/>
              <a:gdLst>
                <a:gd name="T0" fmla="*/ 1 w 2"/>
                <a:gd name="T1" fmla="*/ 0 h 3"/>
                <a:gd name="T2" fmla="*/ 0 w 2"/>
                <a:gd name="T3" fmla="*/ 0 h 3"/>
                <a:gd name="T4" fmla="*/ 0 w 2"/>
                <a:gd name="T5" fmla="*/ 1 h 3"/>
                <a:gd name="T6" fmla="*/ 0 w 2"/>
                <a:gd name="T7" fmla="*/ 1 h 3"/>
                <a:gd name="T8" fmla="*/ 0 w 2"/>
                <a:gd name="T9" fmla="*/ 2 h 3"/>
                <a:gd name="T10" fmla="*/ 0 w 2"/>
                <a:gd name="T11" fmla="*/ 2 h 3"/>
                <a:gd name="T12" fmla="*/ 1 w 2"/>
                <a:gd name="T13" fmla="*/ 3 h 3"/>
                <a:gd name="T14" fmla="*/ 1 w 2"/>
                <a:gd name="T15" fmla="*/ 2 h 3"/>
                <a:gd name="T16" fmla="*/ 2 w 2"/>
                <a:gd name="T17" fmla="*/ 1 h 3"/>
                <a:gd name="T18" fmla="*/ 2 w 2"/>
                <a:gd name="T19" fmla="*/ 1 h 3"/>
                <a:gd name="T20" fmla="*/ 2 w 2"/>
                <a:gd name="T21" fmla="*/ 0 h 3"/>
                <a:gd name="T22" fmla="*/ 1 w 2"/>
                <a:gd name="T23" fmla="*/ 0 h 3"/>
                <a:gd name="T24" fmla="*/ 1 w 2"/>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0"/>
                  </a:moveTo>
                  <a:cubicBezTo>
                    <a:pt x="0" y="0"/>
                    <a:pt x="0" y="0"/>
                    <a:pt x="0" y="0"/>
                  </a:cubicBezTo>
                  <a:cubicBezTo>
                    <a:pt x="0" y="0"/>
                    <a:pt x="0" y="1"/>
                    <a:pt x="0" y="1"/>
                  </a:cubicBezTo>
                  <a:cubicBezTo>
                    <a:pt x="0" y="1"/>
                    <a:pt x="0" y="1"/>
                    <a:pt x="0" y="1"/>
                  </a:cubicBezTo>
                  <a:cubicBezTo>
                    <a:pt x="0" y="2"/>
                    <a:pt x="0" y="2"/>
                    <a:pt x="0" y="2"/>
                  </a:cubicBezTo>
                  <a:cubicBezTo>
                    <a:pt x="0" y="2"/>
                    <a:pt x="0" y="2"/>
                    <a:pt x="0" y="2"/>
                  </a:cubicBezTo>
                  <a:cubicBezTo>
                    <a:pt x="0" y="3"/>
                    <a:pt x="1" y="3"/>
                    <a:pt x="1" y="3"/>
                  </a:cubicBezTo>
                  <a:cubicBezTo>
                    <a:pt x="1" y="3"/>
                    <a:pt x="1" y="3"/>
                    <a:pt x="1" y="2"/>
                  </a:cubicBezTo>
                  <a:cubicBezTo>
                    <a:pt x="2" y="1"/>
                    <a:pt x="2" y="1"/>
                    <a:pt x="2" y="1"/>
                  </a:cubicBezTo>
                  <a:cubicBezTo>
                    <a:pt x="2" y="1"/>
                    <a:pt x="2" y="1"/>
                    <a:pt x="2" y="1"/>
                  </a:cubicBezTo>
                  <a:cubicBezTo>
                    <a:pt x="2" y="1"/>
                    <a:pt x="2" y="1"/>
                    <a:pt x="2" y="0"/>
                  </a:cubicBezTo>
                  <a:cubicBezTo>
                    <a:pt x="1" y="0"/>
                    <a:pt x="1" y="0"/>
                    <a:pt x="1" y="0"/>
                  </a:cubicBezTo>
                  <a:cubicBezTo>
                    <a:pt x="1" y="0"/>
                    <a:pt x="1" y="0"/>
                    <a:pt x="1"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72">
              <a:extLst>
                <a:ext uri="{FF2B5EF4-FFF2-40B4-BE49-F238E27FC236}">
                  <a16:creationId xmlns:a16="http://schemas.microsoft.com/office/drawing/2014/main" id="{BCF0DA28-4A2B-4D63-83DF-4063B625B21B}"/>
                </a:ext>
              </a:extLst>
            </p:cNvPr>
            <p:cNvSpPr>
              <a:spLocks/>
            </p:cNvSpPr>
            <p:nvPr userDrawn="1"/>
          </p:nvSpPr>
          <p:spPr bwMode="auto">
            <a:xfrm>
              <a:off x="345" y="105"/>
              <a:ext cx="74" cy="77"/>
            </a:xfrm>
            <a:custGeom>
              <a:avLst/>
              <a:gdLst>
                <a:gd name="T0" fmla="*/ 32 w 36"/>
                <a:gd name="T1" fmla="*/ 23 h 36"/>
                <a:gd name="T2" fmla="*/ 35 w 36"/>
                <a:gd name="T3" fmla="*/ 22 h 36"/>
                <a:gd name="T4" fmla="*/ 35 w 36"/>
                <a:gd name="T5" fmla="*/ 27 h 36"/>
                <a:gd name="T6" fmla="*/ 35 w 36"/>
                <a:gd name="T7" fmla="*/ 33 h 36"/>
                <a:gd name="T8" fmla="*/ 35 w 36"/>
                <a:gd name="T9" fmla="*/ 35 h 36"/>
                <a:gd name="T10" fmla="*/ 31 w 36"/>
                <a:gd name="T11" fmla="*/ 35 h 36"/>
                <a:gd name="T12" fmla="*/ 28 w 36"/>
                <a:gd name="T13" fmla="*/ 33 h 36"/>
                <a:gd name="T14" fmla="*/ 26 w 36"/>
                <a:gd name="T15" fmla="*/ 32 h 36"/>
                <a:gd name="T16" fmla="*/ 31 w 36"/>
                <a:gd name="T17" fmla="*/ 28 h 36"/>
                <a:gd name="T18" fmla="*/ 26 w 36"/>
                <a:gd name="T19" fmla="*/ 25 h 36"/>
                <a:gd name="T20" fmla="*/ 27 w 36"/>
                <a:gd name="T21" fmla="*/ 26 h 36"/>
                <a:gd name="T22" fmla="*/ 26 w 36"/>
                <a:gd name="T23" fmla="*/ 29 h 36"/>
                <a:gd name="T24" fmla="*/ 23 w 36"/>
                <a:gd name="T25" fmla="*/ 33 h 36"/>
                <a:gd name="T26" fmla="*/ 21 w 36"/>
                <a:gd name="T27" fmla="*/ 36 h 36"/>
                <a:gd name="T28" fmla="*/ 19 w 36"/>
                <a:gd name="T29" fmla="*/ 35 h 36"/>
                <a:gd name="T30" fmla="*/ 15 w 36"/>
                <a:gd name="T31" fmla="*/ 35 h 36"/>
                <a:gd name="T32" fmla="*/ 15 w 36"/>
                <a:gd name="T33" fmla="*/ 30 h 36"/>
                <a:gd name="T34" fmla="*/ 19 w 36"/>
                <a:gd name="T35" fmla="*/ 29 h 36"/>
                <a:gd name="T36" fmla="*/ 20 w 36"/>
                <a:gd name="T37" fmla="*/ 24 h 36"/>
                <a:gd name="T38" fmla="*/ 19 w 36"/>
                <a:gd name="T39" fmla="*/ 22 h 36"/>
                <a:gd name="T40" fmla="*/ 18 w 36"/>
                <a:gd name="T41" fmla="*/ 23 h 36"/>
                <a:gd name="T42" fmla="*/ 15 w 36"/>
                <a:gd name="T43" fmla="*/ 26 h 36"/>
                <a:gd name="T44" fmla="*/ 13 w 36"/>
                <a:gd name="T45" fmla="*/ 29 h 36"/>
                <a:gd name="T46" fmla="*/ 9 w 36"/>
                <a:gd name="T47" fmla="*/ 35 h 36"/>
                <a:gd name="T48" fmla="*/ 6 w 36"/>
                <a:gd name="T49" fmla="*/ 34 h 36"/>
                <a:gd name="T50" fmla="*/ 2 w 36"/>
                <a:gd name="T51" fmla="*/ 36 h 36"/>
                <a:gd name="T52" fmla="*/ 4 w 36"/>
                <a:gd name="T53" fmla="*/ 31 h 36"/>
                <a:gd name="T54" fmla="*/ 2 w 36"/>
                <a:gd name="T55" fmla="*/ 28 h 36"/>
                <a:gd name="T56" fmla="*/ 7 w 36"/>
                <a:gd name="T57" fmla="*/ 28 h 36"/>
                <a:gd name="T58" fmla="*/ 8 w 36"/>
                <a:gd name="T59" fmla="*/ 23 h 36"/>
                <a:gd name="T60" fmla="*/ 7 w 36"/>
                <a:gd name="T61" fmla="*/ 25 h 36"/>
                <a:gd name="T62" fmla="*/ 2 w 36"/>
                <a:gd name="T63" fmla="*/ 17 h 36"/>
                <a:gd name="T64" fmla="*/ 1 w 36"/>
                <a:gd name="T65" fmla="*/ 11 h 36"/>
                <a:gd name="T66" fmla="*/ 1 w 36"/>
                <a:gd name="T67" fmla="*/ 8 h 36"/>
                <a:gd name="T68" fmla="*/ 2 w 36"/>
                <a:gd name="T69" fmla="*/ 5 h 36"/>
                <a:gd name="T70" fmla="*/ 1 w 36"/>
                <a:gd name="T71" fmla="*/ 2 h 36"/>
                <a:gd name="T72" fmla="*/ 6 w 36"/>
                <a:gd name="T73" fmla="*/ 8 h 36"/>
                <a:gd name="T74" fmla="*/ 6 w 36"/>
                <a:gd name="T75" fmla="*/ 15 h 36"/>
                <a:gd name="T76" fmla="*/ 10 w 36"/>
                <a:gd name="T77" fmla="*/ 14 h 36"/>
                <a:gd name="T78" fmla="*/ 10 w 36"/>
                <a:gd name="T79" fmla="*/ 11 h 36"/>
                <a:gd name="T80" fmla="*/ 9 w 36"/>
                <a:gd name="T81" fmla="*/ 4 h 36"/>
                <a:gd name="T82" fmla="*/ 10 w 36"/>
                <a:gd name="T83" fmla="*/ 2 h 36"/>
                <a:gd name="T84" fmla="*/ 12 w 36"/>
                <a:gd name="T85" fmla="*/ 2 h 36"/>
                <a:gd name="T86" fmla="*/ 13 w 36"/>
                <a:gd name="T87" fmla="*/ 0 h 36"/>
                <a:gd name="T88" fmla="*/ 14 w 36"/>
                <a:gd name="T89" fmla="*/ 1 h 36"/>
                <a:gd name="T90" fmla="*/ 17 w 36"/>
                <a:gd name="T91" fmla="*/ 1 h 36"/>
                <a:gd name="T92" fmla="*/ 18 w 36"/>
                <a:gd name="T93" fmla="*/ 3 h 36"/>
                <a:gd name="T94" fmla="*/ 18 w 36"/>
                <a:gd name="T95" fmla="*/ 9 h 36"/>
                <a:gd name="T96" fmla="*/ 29 w 36"/>
                <a:gd name="T97" fmla="*/ 15 h 36"/>
                <a:gd name="T98" fmla="*/ 20 w 36"/>
                <a:gd name="T99" fmla="*/ 6 h 36"/>
                <a:gd name="T100" fmla="*/ 31 w 36"/>
                <a:gd name="T101" fmla="*/ 2 h 36"/>
                <a:gd name="T102" fmla="*/ 35 w 36"/>
                <a:gd name="T103" fmla="*/ 4 h 36"/>
                <a:gd name="T104" fmla="*/ 24 w 36"/>
                <a:gd name="T105" fmla="*/ 5 h 36"/>
                <a:gd name="T106" fmla="*/ 31 w 36"/>
                <a:gd name="T107"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6">
                  <a:moveTo>
                    <a:pt x="30" y="19"/>
                  </a:moveTo>
                  <a:cubicBezTo>
                    <a:pt x="30" y="19"/>
                    <a:pt x="30" y="19"/>
                    <a:pt x="30" y="19"/>
                  </a:cubicBezTo>
                  <a:cubicBezTo>
                    <a:pt x="31" y="20"/>
                    <a:pt x="31" y="20"/>
                    <a:pt x="31" y="20"/>
                  </a:cubicBezTo>
                  <a:cubicBezTo>
                    <a:pt x="31" y="22"/>
                    <a:pt x="32" y="23"/>
                    <a:pt x="32" y="23"/>
                  </a:cubicBezTo>
                  <a:cubicBezTo>
                    <a:pt x="33" y="23"/>
                    <a:pt x="33" y="23"/>
                    <a:pt x="34" y="22"/>
                  </a:cubicBezTo>
                  <a:cubicBezTo>
                    <a:pt x="34" y="21"/>
                    <a:pt x="34" y="21"/>
                    <a:pt x="34" y="21"/>
                  </a:cubicBezTo>
                  <a:cubicBezTo>
                    <a:pt x="34" y="21"/>
                    <a:pt x="34" y="21"/>
                    <a:pt x="34" y="21"/>
                  </a:cubicBezTo>
                  <a:cubicBezTo>
                    <a:pt x="35" y="21"/>
                    <a:pt x="35" y="22"/>
                    <a:pt x="35" y="22"/>
                  </a:cubicBezTo>
                  <a:cubicBezTo>
                    <a:pt x="35" y="23"/>
                    <a:pt x="35" y="23"/>
                    <a:pt x="35" y="24"/>
                  </a:cubicBezTo>
                  <a:cubicBezTo>
                    <a:pt x="35" y="25"/>
                    <a:pt x="35" y="25"/>
                    <a:pt x="35" y="26"/>
                  </a:cubicBezTo>
                  <a:cubicBezTo>
                    <a:pt x="35" y="26"/>
                    <a:pt x="35" y="26"/>
                    <a:pt x="35" y="27"/>
                  </a:cubicBezTo>
                  <a:cubicBezTo>
                    <a:pt x="35" y="27"/>
                    <a:pt x="35" y="27"/>
                    <a:pt x="35" y="27"/>
                  </a:cubicBezTo>
                  <a:cubicBezTo>
                    <a:pt x="35" y="28"/>
                    <a:pt x="35" y="28"/>
                    <a:pt x="35" y="28"/>
                  </a:cubicBezTo>
                  <a:cubicBezTo>
                    <a:pt x="35" y="30"/>
                    <a:pt x="35" y="30"/>
                    <a:pt x="35" y="31"/>
                  </a:cubicBezTo>
                  <a:cubicBezTo>
                    <a:pt x="35" y="31"/>
                    <a:pt x="35" y="32"/>
                    <a:pt x="35" y="32"/>
                  </a:cubicBezTo>
                  <a:cubicBezTo>
                    <a:pt x="35" y="32"/>
                    <a:pt x="35" y="33"/>
                    <a:pt x="35" y="33"/>
                  </a:cubicBezTo>
                  <a:cubicBezTo>
                    <a:pt x="35" y="34"/>
                    <a:pt x="35" y="34"/>
                    <a:pt x="35" y="34"/>
                  </a:cubicBezTo>
                  <a:cubicBezTo>
                    <a:pt x="35" y="35"/>
                    <a:pt x="35" y="35"/>
                    <a:pt x="35" y="35"/>
                  </a:cubicBezTo>
                  <a:cubicBezTo>
                    <a:pt x="35" y="35"/>
                    <a:pt x="35" y="35"/>
                    <a:pt x="35" y="35"/>
                  </a:cubicBezTo>
                  <a:cubicBezTo>
                    <a:pt x="35" y="35"/>
                    <a:pt x="35" y="35"/>
                    <a:pt x="35" y="35"/>
                  </a:cubicBezTo>
                  <a:cubicBezTo>
                    <a:pt x="34" y="35"/>
                    <a:pt x="34" y="35"/>
                    <a:pt x="34" y="35"/>
                  </a:cubicBezTo>
                  <a:cubicBezTo>
                    <a:pt x="33" y="35"/>
                    <a:pt x="33" y="35"/>
                    <a:pt x="33" y="35"/>
                  </a:cubicBezTo>
                  <a:cubicBezTo>
                    <a:pt x="33" y="35"/>
                    <a:pt x="33" y="35"/>
                    <a:pt x="32" y="34"/>
                  </a:cubicBezTo>
                  <a:cubicBezTo>
                    <a:pt x="32" y="35"/>
                    <a:pt x="32" y="35"/>
                    <a:pt x="31" y="35"/>
                  </a:cubicBezTo>
                  <a:cubicBezTo>
                    <a:pt x="30" y="35"/>
                    <a:pt x="29" y="35"/>
                    <a:pt x="29" y="36"/>
                  </a:cubicBezTo>
                  <a:cubicBezTo>
                    <a:pt x="29" y="36"/>
                    <a:pt x="29" y="36"/>
                    <a:pt x="29" y="36"/>
                  </a:cubicBezTo>
                  <a:cubicBezTo>
                    <a:pt x="28" y="36"/>
                    <a:pt x="28" y="35"/>
                    <a:pt x="28" y="35"/>
                  </a:cubicBezTo>
                  <a:cubicBezTo>
                    <a:pt x="28" y="34"/>
                    <a:pt x="28" y="33"/>
                    <a:pt x="28" y="33"/>
                  </a:cubicBezTo>
                  <a:cubicBezTo>
                    <a:pt x="28" y="32"/>
                    <a:pt x="27" y="32"/>
                    <a:pt x="27" y="32"/>
                  </a:cubicBezTo>
                  <a:cubicBezTo>
                    <a:pt x="27" y="32"/>
                    <a:pt x="27" y="32"/>
                    <a:pt x="27" y="32"/>
                  </a:cubicBezTo>
                  <a:cubicBezTo>
                    <a:pt x="26" y="32"/>
                    <a:pt x="26" y="32"/>
                    <a:pt x="26" y="32"/>
                  </a:cubicBezTo>
                  <a:cubicBezTo>
                    <a:pt x="26" y="32"/>
                    <a:pt x="26" y="32"/>
                    <a:pt x="26" y="32"/>
                  </a:cubicBezTo>
                  <a:cubicBezTo>
                    <a:pt x="26" y="32"/>
                    <a:pt x="27" y="31"/>
                    <a:pt x="27" y="30"/>
                  </a:cubicBezTo>
                  <a:cubicBezTo>
                    <a:pt x="27" y="30"/>
                    <a:pt x="28" y="29"/>
                    <a:pt x="29" y="29"/>
                  </a:cubicBezTo>
                  <a:cubicBezTo>
                    <a:pt x="30" y="29"/>
                    <a:pt x="30" y="29"/>
                    <a:pt x="30" y="29"/>
                  </a:cubicBezTo>
                  <a:cubicBezTo>
                    <a:pt x="31" y="28"/>
                    <a:pt x="31" y="28"/>
                    <a:pt x="31" y="28"/>
                  </a:cubicBezTo>
                  <a:cubicBezTo>
                    <a:pt x="31" y="27"/>
                    <a:pt x="31" y="27"/>
                    <a:pt x="30" y="27"/>
                  </a:cubicBezTo>
                  <a:cubicBezTo>
                    <a:pt x="28" y="26"/>
                    <a:pt x="28" y="26"/>
                    <a:pt x="28" y="26"/>
                  </a:cubicBezTo>
                  <a:cubicBezTo>
                    <a:pt x="28" y="26"/>
                    <a:pt x="28" y="26"/>
                    <a:pt x="27" y="25"/>
                  </a:cubicBezTo>
                  <a:cubicBezTo>
                    <a:pt x="27" y="25"/>
                    <a:pt x="26" y="25"/>
                    <a:pt x="26" y="25"/>
                  </a:cubicBezTo>
                  <a:cubicBezTo>
                    <a:pt x="26" y="25"/>
                    <a:pt x="26" y="25"/>
                    <a:pt x="26" y="25"/>
                  </a:cubicBezTo>
                  <a:cubicBezTo>
                    <a:pt x="26" y="25"/>
                    <a:pt x="25" y="25"/>
                    <a:pt x="25" y="25"/>
                  </a:cubicBezTo>
                  <a:cubicBezTo>
                    <a:pt x="25" y="26"/>
                    <a:pt x="26" y="26"/>
                    <a:pt x="26" y="26"/>
                  </a:cubicBezTo>
                  <a:cubicBezTo>
                    <a:pt x="27" y="26"/>
                    <a:pt x="27" y="26"/>
                    <a:pt x="27" y="26"/>
                  </a:cubicBezTo>
                  <a:cubicBezTo>
                    <a:pt x="27" y="26"/>
                    <a:pt x="27" y="26"/>
                    <a:pt x="27" y="26"/>
                  </a:cubicBezTo>
                  <a:cubicBezTo>
                    <a:pt x="27" y="26"/>
                    <a:pt x="27" y="26"/>
                    <a:pt x="27" y="27"/>
                  </a:cubicBezTo>
                  <a:cubicBezTo>
                    <a:pt x="27" y="27"/>
                    <a:pt x="27" y="28"/>
                    <a:pt x="27" y="29"/>
                  </a:cubicBezTo>
                  <a:cubicBezTo>
                    <a:pt x="26" y="29"/>
                    <a:pt x="26" y="29"/>
                    <a:pt x="26" y="29"/>
                  </a:cubicBezTo>
                  <a:cubicBezTo>
                    <a:pt x="26" y="30"/>
                    <a:pt x="26" y="30"/>
                    <a:pt x="26" y="30"/>
                  </a:cubicBezTo>
                  <a:cubicBezTo>
                    <a:pt x="26" y="31"/>
                    <a:pt x="25" y="32"/>
                    <a:pt x="24" y="32"/>
                  </a:cubicBezTo>
                  <a:cubicBezTo>
                    <a:pt x="24" y="33"/>
                    <a:pt x="24" y="33"/>
                    <a:pt x="24" y="33"/>
                  </a:cubicBezTo>
                  <a:cubicBezTo>
                    <a:pt x="24" y="33"/>
                    <a:pt x="24" y="33"/>
                    <a:pt x="23" y="33"/>
                  </a:cubicBezTo>
                  <a:cubicBezTo>
                    <a:pt x="23" y="33"/>
                    <a:pt x="23" y="34"/>
                    <a:pt x="23" y="34"/>
                  </a:cubicBezTo>
                  <a:cubicBezTo>
                    <a:pt x="22" y="34"/>
                    <a:pt x="22" y="35"/>
                    <a:pt x="22" y="35"/>
                  </a:cubicBezTo>
                  <a:cubicBezTo>
                    <a:pt x="21" y="35"/>
                    <a:pt x="21" y="35"/>
                    <a:pt x="21" y="35"/>
                  </a:cubicBezTo>
                  <a:cubicBezTo>
                    <a:pt x="21" y="36"/>
                    <a:pt x="21" y="36"/>
                    <a:pt x="21" y="36"/>
                  </a:cubicBezTo>
                  <a:cubicBezTo>
                    <a:pt x="21" y="36"/>
                    <a:pt x="21" y="36"/>
                    <a:pt x="21" y="36"/>
                  </a:cubicBezTo>
                  <a:cubicBezTo>
                    <a:pt x="20" y="36"/>
                    <a:pt x="20" y="36"/>
                    <a:pt x="20" y="35"/>
                  </a:cubicBezTo>
                  <a:cubicBezTo>
                    <a:pt x="20" y="35"/>
                    <a:pt x="20" y="35"/>
                    <a:pt x="19" y="35"/>
                  </a:cubicBezTo>
                  <a:cubicBezTo>
                    <a:pt x="19" y="35"/>
                    <a:pt x="19" y="35"/>
                    <a:pt x="19" y="35"/>
                  </a:cubicBezTo>
                  <a:cubicBezTo>
                    <a:pt x="18" y="35"/>
                    <a:pt x="18" y="35"/>
                    <a:pt x="18" y="35"/>
                  </a:cubicBezTo>
                  <a:cubicBezTo>
                    <a:pt x="17" y="35"/>
                    <a:pt x="17" y="35"/>
                    <a:pt x="17" y="35"/>
                  </a:cubicBezTo>
                  <a:cubicBezTo>
                    <a:pt x="16" y="35"/>
                    <a:pt x="15" y="35"/>
                    <a:pt x="15" y="35"/>
                  </a:cubicBezTo>
                  <a:cubicBezTo>
                    <a:pt x="15" y="35"/>
                    <a:pt x="15" y="35"/>
                    <a:pt x="15" y="35"/>
                  </a:cubicBezTo>
                  <a:cubicBezTo>
                    <a:pt x="15" y="35"/>
                    <a:pt x="14" y="35"/>
                    <a:pt x="14" y="35"/>
                  </a:cubicBezTo>
                  <a:cubicBezTo>
                    <a:pt x="14" y="34"/>
                    <a:pt x="15" y="32"/>
                    <a:pt x="16" y="31"/>
                  </a:cubicBezTo>
                  <a:cubicBezTo>
                    <a:pt x="16" y="30"/>
                    <a:pt x="16" y="30"/>
                    <a:pt x="15" y="30"/>
                  </a:cubicBezTo>
                  <a:cubicBezTo>
                    <a:pt x="15" y="30"/>
                    <a:pt x="15" y="30"/>
                    <a:pt x="15" y="30"/>
                  </a:cubicBezTo>
                  <a:cubicBezTo>
                    <a:pt x="15" y="30"/>
                    <a:pt x="15" y="30"/>
                    <a:pt x="15" y="30"/>
                  </a:cubicBezTo>
                  <a:cubicBezTo>
                    <a:pt x="15" y="29"/>
                    <a:pt x="15" y="29"/>
                    <a:pt x="16" y="29"/>
                  </a:cubicBezTo>
                  <a:cubicBezTo>
                    <a:pt x="17" y="28"/>
                    <a:pt x="17" y="28"/>
                    <a:pt x="17" y="28"/>
                  </a:cubicBezTo>
                  <a:cubicBezTo>
                    <a:pt x="18" y="28"/>
                    <a:pt x="18" y="29"/>
                    <a:pt x="19" y="29"/>
                  </a:cubicBezTo>
                  <a:cubicBezTo>
                    <a:pt x="20" y="30"/>
                    <a:pt x="20" y="30"/>
                    <a:pt x="21" y="30"/>
                  </a:cubicBezTo>
                  <a:cubicBezTo>
                    <a:pt x="21" y="30"/>
                    <a:pt x="22" y="29"/>
                    <a:pt x="22" y="29"/>
                  </a:cubicBezTo>
                  <a:cubicBezTo>
                    <a:pt x="22" y="28"/>
                    <a:pt x="22" y="28"/>
                    <a:pt x="21" y="27"/>
                  </a:cubicBezTo>
                  <a:cubicBezTo>
                    <a:pt x="20" y="26"/>
                    <a:pt x="20" y="25"/>
                    <a:pt x="20" y="24"/>
                  </a:cubicBezTo>
                  <a:cubicBezTo>
                    <a:pt x="20" y="23"/>
                    <a:pt x="20" y="23"/>
                    <a:pt x="21" y="22"/>
                  </a:cubicBezTo>
                  <a:cubicBezTo>
                    <a:pt x="21" y="22"/>
                    <a:pt x="21" y="22"/>
                    <a:pt x="21" y="21"/>
                  </a:cubicBezTo>
                  <a:cubicBezTo>
                    <a:pt x="21" y="21"/>
                    <a:pt x="21" y="21"/>
                    <a:pt x="20" y="21"/>
                  </a:cubicBezTo>
                  <a:cubicBezTo>
                    <a:pt x="20" y="21"/>
                    <a:pt x="19" y="21"/>
                    <a:pt x="19" y="22"/>
                  </a:cubicBezTo>
                  <a:cubicBezTo>
                    <a:pt x="18" y="22"/>
                    <a:pt x="17" y="22"/>
                    <a:pt x="17" y="23"/>
                  </a:cubicBezTo>
                  <a:cubicBezTo>
                    <a:pt x="17" y="23"/>
                    <a:pt x="17" y="23"/>
                    <a:pt x="17" y="23"/>
                  </a:cubicBezTo>
                  <a:cubicBezTo>
                    <a:pt x="18" y="23"/>
                    <a:pt x="18" y="23"/>
                    <a:pt x="18" y="23"/>
                  </a:cubicBezTo>
                  <a:cubicBezTo>
                    <a:pt x="18" y="23"/>
                    <a:pt x="18" y="23"/>
                    <a:pt x="18" y="23"/>
                  </a:cubicBezTo>
                  <a:cubicBezTo>
                    <a:pt x="18" y="23"/>
                    <a:pt x="18" y="24"/>
                    <a:pt x="18" y="24"/>
                  </a:cubicBezTo>
                  <a:cubicBezTo>
                    <a:pt x="18" y="24"/>
                    <a:pt x="17" y="24"/>
                    <a:pt x="17" y="25"/>
                  </a:cubicBezTo>
                  <a:cubicBezTo>
                    <a:pt x="16" y="25"/>
                    <a:pt x="16" y="26"/>
                    <a:pt x="15" y="26"/>
                  </a:cubicBezTo>
                  <a:cubicBezTo>
                    <a:pt x="15" y="26"/>
                    <a:pt x="15" y="26"/>
                    <a:pt x="15" y="26"/>
                  </a:cubicBezTo>
                  <a:cubicBezTo>
                    <a:pt x="15" y="27"/>
                    <a:pt x="15" y="27"/>
                    <a:pt x="15" y="27"/>
                  </a:cubicBezTo>
                  <a:cubicBezTo>
                    <a:pt x="15" y="27"/>
                    <a:pt x="14" y="28"/>
                    <a:pt x="13" y="28"/>
                  </a:cubicBezTo>
                  <a:cubicBezTo>
                    <a:pt x="13" y="29"/>
                    <a:pt x="13" y="29"/>
                    <a:pt x="13" y="29"/>
                  </a:cubicBezTo>
                  <a:cubicBezTo>
                    <a:pt x="13" y="29"/>
                    <a:pt x="13" y="29"/>
                    <a:pt x="13" y="29"/>
                  </a:cubicBezTo>
                  <a:cubicBezTo>
                    <a:pt x="12" y="30"/>
                    <a:pt x="12" y="31"/>
                    <a:pt x="11" y="31"/>
                  </a:cubicBezTo>
                  <a:cubicBezTo>
                    <a:pt x="10" y="32"/>
                    <a:pt x="10" y="32"/>
                    <a:pt x="10" y="32"/>
                  </a:cubicBezTo>
                  <a:cubicBezTo>
                    <a:pt x="10" y="32"/>
                    <a:pt x="10" y="33"/>
                    <a:pt x="9" y="34"/>
                  </a:cubicBezTo>
                  <a:cubicBezTo>
                    <a:pt x="9" y="35"/>
                    <a:pt x="9" y="35"/>
                    <a:pt x="9" y="35"/>
                  </a:cubicBezTo>
                  <a:cubicBezTo>
                    <a:pt x="9" y="35"/>
                    <a:pt x="9" y="35"/>
                    <a:pt x="9" y="35"/>
                  </a:cubicBezTo>
                  <a:cubicBezTo>
                    <a:pt x="8" y="34"/>
                    <a:pt x="7" y="34"/>
                    <a:pt x="7" y="34"/>
                  </a:cubicBezTo>
                  <a:cubicBezTo>
                    <a:pt x="7" y="34"/>
                    <a:pt x="7" y="34"/>
                    <a:pt x="7" y="34"/>
                  </a:cubicBezTo>
                  <a:cubicBezTo>
                    <a:pt x="6" y="34"/>
                    <a:pt x="6" y="34"/>
                    <a:pt x="6" y="34"/>
                  </a:cubicBezTo>
                  <a:cubicBezTo>
                    <a:pt x="4" y="35"/>
                    <a:pt x="4" y="35"/>
                    <a:pt x="4" y="35"/>
                  </a:cubicBezTo>
                  <a:cubicBezTo>
                    <a:pt x="3" y="35"/>
                    <a:pt x="3" y="35"/>
                    <a:pt x="3" y="36"/>
                  </a:cubicBezTo>
                  <a:cubicBezTo>
                    <a:pt x="2" y="36"/>
                    <a:pt x="2" y="36"/>
                    <a:pt x="2" y="36"/>
                  </a:cubicBezTo>
                  <a:cubicBezTo>
                    <a:pt x="2" y="36"/>
                    <a:pt x="2" y="36"/>
                    <a:pt x="2" y="36"/>
                  </a:cubicBezTo>
                  <a:cubicBezTo>
                    <a:pt x="2" y="35"/>
                    <a:pt x="2" y="35"/>
                    <a:pt x="2" y="35"/>
                  </a:cubicBezTo>
                  <a:cubicBezTo>
                    <a:pt x="2" y="35"/>
                    <a:pt x="2" y="35"/>
                    <a:pt x="2" y="34"/>
                  </a:cubicBezTo>
                  <a:cubicBezTo>
                    <a:pt x="2" y="33"/>
                    <a:pt x="3" y="33"/>
                    <a:pt x="3" y="32"/>
                  </a:cubicBezTo>
                  <a:cubicBezTo>
                    <a:pt x="4" y="31"/>
                    <a:pt x="4" y="31"/>
                    <a:pt x="4" y="31"/>
                  </a:cubicBezTo>
                  <a:cubicBezTo>
                    <a:pt x="4" y="31"/>
                    <a:pt x="4" y="31"/>
                    <a:pt x="4" y="30"/>
                  </a:cubicBezTo>
                  <a:cubicBezTo>
                    <a:pt x="4" y="30"/>
                    <a:pt x="3" y="29"/>
                    <a:pt x="2" y="29"/>
                  </a:cubicBezTo>
                  <a:cubicBezTo>
                    <a:pt x="2" y="29"/>
                    <a:pt x="2" y="29"/>
                    <a:pt x="2" y="29"/>
                  </a:cubicBezTo>
                  <a:cubicBezTo>
                    <a:pt x="2" y="28"/>
                    <a:pt x="2" y="28"/>
                    <a:pt x="2" y="28"/>
                  </a:cubicBezTo>
                  <a:cubicBezTo>
                    <a:pt x="3" y="27"/>
                    <a:pt x="4" y="27"/>
                    <a:pt x="4" y="27"/>
                  </a:cubicBezTo>
                  <a:cubicBezTo>
                    <a:pt x="5" y="27"/>
                    <a:pt x="5" y="27"/>
                    <a:pt x="6" y="27"/>
                  </a:cubicBezTo>
                  <a:cubicBezTo>
                    <a:pt x="7" y="28"/>
                    <a:pt x="7" y="28"/>
                    <a:pt x="7" y="28"/>
                  </a:cubicBezTo>
                  <a:cubicBezTo>
                    <a:pt x="7" y="28"/>
                    <a:pt x="7" y="28"/>
                    <a:pt x="7" y="28"/>
                  </a:cubicBezTo>
                  <a:cubicBezTo>
                    <a:pt x="8" y="28"/>
                    <a:pt x="9" y="27"/>
                    <a:pt x="10" y="25"/>
                  </a:cubicBezTo>
                  <a:cubicBezTo>
                    <a:pt x="10" y="25"/>
                    <a:pt x="11" y="24"/>
                    <a:pt x="11" y="24"/>
                  </a:cubicBezTo>
                  <a:cubicBezTo>
                    <a:pt x="11" y="23"/>
                    <a:pt x="10" y="22"/>
                    <a:pt x="9" y="22"/>
                  </a:cubicBezTo>
                  <a:cubicBezTo>
                    <a:pt x="9" y="22"/>
                    <a:pt x="8" y="23"/>
                    <a:pt x="8" y="23"/>
                  </a:cubicBezTo>
                  <a:cubicBezTo>
                    <a:pt x="8" y="23"/>
                    <a:pt x="7" y="24"/>
                    <a:pt x="7" y="24"/>
                  </a:cubicBezTo>
                  <a:cubicBezTo>
                    <a:pt x="7" y="24"/>
                    <a:pt x="7" y="24"/>
                    <a:pt x="7" y="24"/>
                  </a:cubicBezTo>
                  <a:cubicBezTo>
                    <a:pt x="7" y="25"/>
                    <a:pt x="7" y="25"/>
                    <a:pt x="7" y="25"/>
                  </a:cubicBezTo>
                  <a:cubicBezTo>
                    <a:pt x="7" y="25"/>
                    <a:pt x="7" y="25"/>
                    <a:pt x="7" y="25"/>
                  </a:cubicBezTo>
                  <a:cubicBezTo>
                    <a:pt x="7" y="25"/>
                    <a:pt x="7" y="25"/>
                    <a:pt x="6" y="24"/>
                  </a:cubicBezTo>
                  <a:cubicBezTo>
                    <a:pt x="6" y="24"/>
                    <a:pt x="5" y="23"/>
                    <a:pt x="5" y="23"/>
                  </a:cubicBezTo>
                  <a:cubicBezTo>
                    <a:pt x="4" y="22"/>
                    <a:pt x="4" y="21"/>
                    <a:pt x="4" y="20"/>
                  </a:cubicBezTo>
                  <a:cubicBezTo>
                    <a:pt x="3" y="18"/>
                    <a:pt x="2" y="18"/>
                    <a:pt x="2" y="17"/>
                  </a:cubicBezTo>
                  <a:cubicBezTo>
                    <a:pt x="2" y="16"/>
                    <a:pt x="2" y="16"/>
                    <a:pt x="2" y="16"/>
                  </a:cubicBezTo>
                  <a:cubicBezTo>
                    <a:pt x="2" y="15"/>
                    <a:pt x="1" y="15"/>
                    <a:pt x="1" y="14"/>
                  </a:cubicBezTo>
                  <a:cubicBezTo>
                    <a:pt x="1" y="13"/>
                    <a:pt x="1" y="13"/>
                    <a:pt x="2" y="13"/>
                  </a:cubicBezTo>
                  <a:cubicBezTo>
                    <a:pt x="1" y="12"/>
                    <a:pt x="1" y="12"/>
                    <a:pt x="1" y="11"/>
                  </a:cubicBezTo>
                  <a:cubicBezTo>
                    <a:pt x="1" y="11"/>
                    <a:pt x="1" y="11"/>
                    <a:pt x="1" y="11"/>
                  </a:cubicBezTo>
                  <a:cubicBezTo>
                    <a:pt x="1" y="10"/>
                    <a:pt x="0" y="10"/>
                    <a:pt x="0" y="9"/>
                  </a:cubicBezTo>
                  <a:cubicBezTo>
                    <a:pt x="0" y="9"/>
                    <a:pt x="0" y="9"/>
                    <a:pt x="0" y="9"/>
                  </a:cubicBezTo>
                  <a:cubicBezTo>
                    <a:pt x="0" y="8"/>
                    <a:pt x="0" y="8"/>
                    <a:pt x="1" y="8"/>
                  </a:cubicBezTo>
                  <a:cubicBezTo>
                    <a:pt x="1" y="8"/>
                    <a:pt x="1" y="8"/>
                    <a:pt x="1" y="8"/>
                  </a:cubicBezTo>
                  <a:cubicBezTo>
                    <a:pt x="1" y="8"/>
                    <a:pt x="1" y="7"/>
                    <a:pt x="1" y="7"/>
                  </a:cubicBezTo>
                  <a:cubicBezTo>
                    <a:pt x="1" y="7"/>
                    <a:pt x="1" y="7"/>
                    <a:pt x="1" y="6"/>
                  </a:cubicBezTo>
                  <a:cubicBezTo>
                    <a:pt x="2" y="5"/>
                    <a:pt x="2" y="5"/>
                    <a:pt x="2" y="5"/>
                  </a:cubicBezTo>
                  <a:cubicBezTo>
                    <a:pt x="2" y="5"/>
                    <a:pt x="2" y="4"/>
                    <a:pt x="2" y="4"/>
                  </a:cubicBezTo>
                  <a:cubicBezTo>
                    <a:pt x="2" y="4"/>
                    <a:pt x="2" y="3"/>
                    <a:pt x="2" y="3"/>
                  </a:cubicBezTo>
                  <a:cubicBezTo>
                    <a:pt x="1" y="3"/>
                    <a:pt x="1" y="2"/>
                    <a:pt x="1" y="2"/>
                  </a:cubicBezTo>
                  <a:cubicBezTo>
                    <a:pt x="1" y="2"/>
                    <a:pt x="1" y="2"/>
                    <a:pt x="1" y="2"/>
                  </a:cubicBezTo>
                  <a:cubicBezTo>
                    <a:pt x="1" y="2"/>
                    <a:pt x="1" y="1"/>
                    <a:pt x="1" y="1"/>
                  </a:cubicBezTo>
                  <a:cubicBezTo>
                    <a:pt x="1" y="1"/>
                    <a:pt x="1" y="2"/>
                    <a:pt x="2" y="2"/>
                  </a:cubicBezTo>
                  <a:cubicBezTo>
                    <a:pt x="3" y="2"/>
                    <a:pt x="4" y="3"/>
                    <a:pt x="5" y="4"/>
                  </a:cubicBezTo>
                  <a:cubicBezTo>
                    <a:pt x="6" y="5"/>
                    <a:pt x="6" y="6"/>
                    <a:pt x="6" y="8"/>
                  </a:cubicBezTo>
                  <a:cubicBezTo>
                    <a:pt x="7" y="9"/>
                    <a:pt x="8" y="9"/>
                    <a:pt x="8" y="10"/>
                  </a:cubicBezTo>
                  <a:cubicBezTo>
                    <a:pt x="8" y="11"/>
                    <a:pt x="7" y="12"/>
                    <a:pt x="7" y="12"/>
                  </a:cubicBezTo>
                  <a:cubicBezTo>
                    <a:pt x="6" y="13"/>
                    <a:pt x="6" y="13"/>
                    <a:pt x="6" y="13"/>
                  </a:cubicBezTo>
                  <a:cubicBezTo>
                    <a:pt x="6" y="14"/>
                    <a:pt x="6" y="14"/>
                    <a:pt x="6" y="15"/>
                  </a:cubicBezTo>
                  <a:cubicBezTo>
                    <a:pt x="6" y="15"/>
                    <a:pt x="6" y="16"/>
                    <a:pt x="7" y="17"/>
                  </a:cubicBezTo>
                  <a:cubicBezTo>
                    <a:pt x="7" y="18"/>
                    <a:pt x="8" y="18"/>
                    <a:pt x="8" y="18"/>
                  </a:cubicBezTo>
                  <a:cubicBezTo>
                    <a:pt x="9" y="18"/>
                    <a:pt x="10" y="16"/>
                    <a:pt x="10" y="15"/>
                  </a:cubicBezTo>
                  <a:cubicBezTo>
                    <a:pt x="10" y="14"/>
                    <a:pt x="10" y="14"/>
                    <a:pt x="10" y="14"/>
                  </a:cubicBezTo>
                  <a:cubicBezTo>
                    <a:pt x="10" y="13"/>
                    <a:pt x="10" y="13"/>
                    <a:pt x="10" y="13"/>
                  </a:cubicBezTo>
                  <a:cubicBezTo>
                    <a:pt x="10" y="13"/>
                    <a:pt x="10" y="13"/>
                    <a:pt x="10" y="13"/>
                  </a:cubicBezTo>
                  <a:cubicBezTo>
                    <a:pt x="10" y="12"/>
                    <a:pt x="10" y="12"/>
                    <a:pt x="10" y="12"/>
                  </a:cubicBezTo>
                  <a:cubicBezTo>
                    <a:pt x="10" y="11"/>
                    <a:pt x="10" y="11"/>
                    <a:pt x="10" y="11"/>
                  </a:cubicBezTo>
                  <a:cubicBezTo>
                    <a:pt x="10" y="10"/>
                    <a:pt x="10" y="10"/>
                    <a:pt x="10" y="10"/>
                  </a:cubicBezTo>
                  <a:cubicBezTo>
                    <a:pt x="10" y="10"/>
                    <a:pt x="10" y="10"/>
                    <a:pt x="9" y="9"/>
                  </a:cubicBezTo>
                  <a:cubicBezTo>
                    <a:pt x="8" y="7"/>
                    <a:pt x="7" y="6"/>
                    <a:pt x="7" y="5"/>
                  </a:cubicBezTo>
                  <a:cubicBezTo>
                    <a:pt x="7" y="5"/>
                    <a:pt x="8" y="4"/>
                    <a:pt x="9" y="4"/>
                  </a:cubicBezTo>
                  <a:cubicBezTo>
                    <a:pt x="9" y="4"/>
                    <a:pt x="9" y="4"/>
                    <a:pt x="10" y="4"/>
                  </a:cubicBezTo>
                  <a:cubicBezTo>
                    <a:pt x="10" y="3"/>
                    <a:pt x="10" y="3"/>
                    <a:pt x="10" y="3"/>
                  </a:cubicBezTo>
                  <a:cubicBezTo>
                    <a:pt x="10" y="3"/>
                    <a:pt x="10" y="3"/>
                    <a:pt x="10" y="3"/>
                  </a:cubicBezTo>
                  <a:cubicBezTo>
                    <a:pt x="10" y="2"/>
                    <a:pt x="10" y="2"/>
                    <a:pt x="10" y="2"/>
                  </a:cubicBezTo>
                  <a:cubicBezTo>
                    <a:pt x="10" y="1"/>
                    <a:pt x="10" y="1"/>
                    <a:pt x="10" y="1"/>
                  </a:cubicBezTo>
                  <a:cubicBezTo>
                    <a:pt x="11" y="1"/>
                    <a:pt x="11" y="1"/>
                    <a:pt x="11" y="1"/>
                  </a:cubicBezTo>
                  <a:cubicBezTo>
                    <a:pt x="11" y="2"/>
                    <a:pt x="11" y="2"/>
                    <a:pt x="11" y="2"/>
                  </a:cubicBezTo>
                  <a:cubicBezTo>
                    <a:pt x="12" y="2"/>
                    <a:pt x="12" y="2"/>
                    <a:pt x="12" y="2"/>
                  </a:cubicBezTo>
                  <a:cubicBezTo>
                    <a:pt x="12" y="2"/>
                    <a:pt x="12" y="2"/>
                    <a:pt x="12" y="2"/>
                  </a:cubicBezTo>
                  <a:cubicBezTo>
                    <a:pt x="12" y="2"/>
                    <a:pt x="12" y="2"/>
                    <a:pt x="13" y="1"/>
                  </a:cubicBezTo>
                  <a:cubicBezTo>
                    <a:pt x="13" y="1"/>
                    <a:pt x="13" y="1"/>
                    <a:pt x="13" y="1"/>
                  </a:cubicBezTo>
                  <a:cubicBezTo>
                    <a:pt x="13" y="0"/>
                    <a:pt x="13" y="0"/>
                    <a:pt x="13" y="0"/>
                  </a:cubicBezTo>
                  <a:cubicBezTo>
                    <a:pt x="14" y="0"/>
                    <a:pt x="14" y="0"/>
                    <a:pt x="14" y="0"/>
                  </a:cubicBezTo>
                  <a:cubicBezTo>
                    <a:pt x="14" y="0"/>
                    <a:pt x="14" y="0"/>
                    <a:pt x="14" y="0"/>
                  </a:cubicBezTo>
                  <a:cubicBezTo>
                    <a:pt x="14" y="0"/>
                    <a:pt x="14" y="0"/>
                    <a:pt x="14" y="0"/>
                  </a:cubicBezTo>
                  <a:cubicBezTo>
                    <a:pt x="14" y="0"/>
                    <a:pt x="14" y="0"/>
                    <a:pt x="14" y="1"/>
                  </a:cubicBezTo>
                  <a:cubicBezTo>
                    <a:pt x="15" y="1"/>
                    <a:pt x="15" y="1"/>
                    <a:pt x="15" y="1"/>
                  </a:cubicBezTo>
                  <a:cubicBezTo>
                    <a:pt x="15" y="1"/>
                    <a:pt x="16" y="2"/>
                    <a:pt x="16" y="2"/>
                  </a:cubicBezTo>
                  <a:cubicBezTo>
                    <a:pt x="16" y="2"/>
                    <a:pt x="16" y="2"/>
                    <a:pt x="16" y="2"/>
                  </a:cubicBezTo>
                  <a:cubicBezTo>
                    <a:pt x="17" y="1"/>
                    <a:pt x="17" y="1"/>
                    <a:pt x="17" y="1"/>
                  </a:cubicBezTo>
                  <a:cubicBezTo>
                    <a:pt x="17" y="1"/>
                    <a:pt x="17" y="1"/>
                    <a:pt x="17" y="1"/>
                  </a:cubicBezTo>
                  <a:cubicBezTo>
                    <a:pt x="17" y="1"/>
                    <a:pt x="17" y="1"/>
                    <a:pt x="17" y="1"/>
                  </a:cubicBezTo>
                  <a:cubicBezTo>
                    <a:pt x="17" y="2"/>
                    <a:pt x="18" y="2"/>
                    <a:pt x="18" y="2"/>
                  </a:cubicBezTo>
                  <a:cubicBezTo>
                    <a:pt x="18" y="3"/>
                    <a:pt x="18" y="3"/>
                    <a:pt x="18" y="3"/>
                  </a:cubicBezTo>
                  <a:cubicBezTo>
                    <a:pt x="18" y="4"/>
                    <a:pt x="18" y="4"/>
                    <a:pt x="18" y="4"/>
                  </a:cubicBezTo>
                  <a:cubicBezTo>
                    <a:pt x="18" y="4"/>
                    <a:pt x="18" y="4"/>
                    <a:pt x="18" y="4"/>
                  </a:cubicBezTo>
                  <a:cubicBezTo>
                    <a:pt x="19" y="4"/>
                    <a:pt x="20" y="5"/>
                    <a:pt x="20" y="6"/>
                  </a:cubicBezTo>
                  <a:cubicBezTo>
                    <a:pt x="20" y="7"/>
                    <a:pt x="19" y="8"/>
                    <a:pt x="18" y="9"/>
                  </a:cubicBezTo>
                  <a:cubicBezTo>
                    <a:pt x="18" y="10"/>
                    <a:pt x="18" y="10"/>
                    <a:pt x="18" y="10"/>
                  </a:cubicBezTo>
                  <a:cubicBezTo>
                    <a:pt x="18" y="13"/>
                    <a:pt x="20" y="14"/>
                    <a:pt x="23" y="14"/>
                  </a:cubicBezTo>
                  <a:cubicBezTo>
                    <a:pt x="25" y="14"/>
                    <a:pt x="25" y="14"/>
                    <a:pt x="25" y="14"/>
                  </a:cubicBezTo>
                  <a:cubicBezTo>
                    <a:pt x="26" y="14"/>
                    <a:pt x="27" y="15"/>
                    <a:pt x="29" y="15"/>
                  </a:cubicBezTo>
                  <a:cubicBezTo>
                    <a:pt x="30" y="16"/>
                    <a:pt x="31" y="16"/>
                    <a:pt x="31" y="16"/>
                  </a:cubicBezTo>
                  <a:cubicBezTo>
                    <a:pt x="32" y="16"/>
                    <a:pt x="32" y="16"/>
                    <a:pt x="32" y="15"/>
                  </a:cubicBezTo>
                  <a:cubicBezTo>
                    <a:pt x="32" y="15"/>
                    <a:pt x="31" y="14"/>
                    <a:pt x="28" y="14"/>
                  </a:cubicBezTo>
                  <a:cubicBezTo>
                    <a:pt x="23" y="12"/>
                    <a:pt x="20" y="10"/>
                    <a:pt x="20" y="6"/>
                  </a:cubicBezTo>
                  <a:cubicBezTo>
                    <a:pt x="20" y="3"/>
                    <a:pt x="23" y="1"/>
                    <a:pt x="26" y="1"/>
                  </a:cubicBezTo>
                  <a:cubicBezTo>
                    <a:pt x="27" y="1"/>
                    <a:pt x="28" y="1"/>
                    <a:pt x="29" y="1"/>
                  </a:cubicBezTo>
                  <a:cubicBezTo>
                    <a:pt x="31" y="2"/>
                    <a:pt x="31" y="2"/>
                    <a:pt x="31" y="2"/>
                  </a:cubicBezTo>
                  <a:cubicBezTo>
                    <a:pt x="31" y="2"/>
                    <a:pt x="31" y="2"/>
                    <a:pt x="31" y="2"/>
                  </a:cubicBezTo>
                  <a:cubicBezTo>
                    <a:pt x="32" y="2"/>
                    <a:pt x="32" y="2"/>
                    <a:pt x="32" y="1"/>
                  </a:cubicBezTo>
                  <a:cubicBezTo>
                    <a:pt x="32" y="0"/>
                    <a:pt x="32" y="0"/>
                    <a:pt x="32" y="0"/>
                  </a:cubicBezTo>
                  <a:cubicBezTo>
                    <a:pt x="33" y="0"/>
                    <a:pt x="34" y="1"/>
                    <a:pt x="34" y="2"/>
                  </a:cubicBezTo>
                  <a:cubicBezTo>
                    <a:pt x="35" y="2"/>
                    <a:pt x="35" y="3"/>
                    <a:pt x="35" y="4"/>
                  </a:cubicBezTo>
                  <a:cubicBezTo>
                    <a:pt x="35" y="5"/>
                    <a:pt x="35" y="5"/>
                    <a:pt x="34" y="6"/>
                  </a:cubicBezTo>
                  <a:cubicBezTo>
                    <a:pt x="33" y="7"/>
                    <a:pt x="32" y="7"/>
                    <a:pt x="31" y="7"/>
                  </a:cubicBezTo>
                  <a:cubicBezTo>
                    <a:pt x="30" y="7"/>
                    <a:pt x="28" y="7"/>
                    <a:pt x="26" y="5"/>
                  </a:cubicBezTo>
                  <a:cubicBezTo>
                    <a:pt x="25" y="5"/>
                    <a:pt x="25" y="5"/>
                    <a:pt x="24" y="5"/>
                  </a:cubicBezTo>
                  <a:cubicBezTo>
                    <a:pt x="24" y="5"/>
                    <a:pt x="23" y="5"/>
                    <a:pt x="23" y="6"/>
                  </a:cubicBezTo>
                  <a:cubicBezTo>
                    <a:pt x="23" y="6"/>
                    <a:pt x="24" y="7"/>
                    <a:pt x="25" y="7"/>
                  </a:cubicBezTo>
                  <a:cubicBezTo>
                    <a:pt x="26" y="7"/>
                    <a:pt x="27" y="8"/>
                    <a:pt x="27" y="8"/>
                  </a:cubicBezTo>
                  <a:cubicBezTo>
                    <a:pt x="29" y="9"/>
                    <a:pt x="30" y="9"/>
                    <a:pt x="31" y="10"/>
                  </a:cubicBezTo>
                  <a:cubicBezTo>
                    <a:pt x="34" y="11"/>
                    <a:pt x="36" y="13"/>
                    <a:pt x="36" y="15"/>
                  </a:cubicBezTo>
                  <a:cubicBezTo>
                    <a:pt x="36" y="17"/>
                    <a:pt x="34" y="19"/>
                    <a:pt x="32" y="19"/>
                  </a:cubicBezTo>
                  <a:cubicBezTo>
                    <a:pt x="31" y="19"/>
                    <a:pt x="31" y="19"/>
                    <a:pt x="30"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73">
              <a:extLst>
                <a:ext uri="{FF2B5EF4-FFF2-40B4-BE49-F238E27FC236}">
                  <a16:creationId xmlns:a16="http://schemas.microsoft.com/office/drawing/2014/main" id="{604C8D79-ACA7-4D2C-941A-5F590DA3C720}"/>
                </a:ext>
              </a:extLst>
            </p:cNvPr>
            <p:cNvSpPr>
              <a:spLocks/>
            </p:cNvSpPr>
            <p:nvPr userDrawn="1"/>
          </p:nvSpPr>
          <p:spPr bwMode="auto">
            <a:xfrm>
              <a:off x="351" y="108"/>
              <a:ext cx="64" cy="69"/>
            </a:xfrm>
            <a:custGeom>
              <a:avLst/>
              <a:gdLst>
                <a:gd name="T0" fmla="*/ 30 w 31"/>
                <a:gd name="T1" fmla="*/ 30 h 33"/>
                <a:gd name="T2" fmla="*/ 30 w 31"/>
                <a:gd name="T3" fmla="*/ 28 h 33"/>
                <a:gd name="T4" fmla="*/ 30 w 31"/>
                <a:gd name="T5" fmla="*/ 25 h 33"/>
                <a:gd name="T6" fmla="*/ 31 w 31"/>
                <a:gd name="T7" fmla="*/ 25 h 33"/>
                <a:gd name="T8" fmla="*/ 30 w 31"/>
                <a:gd name="T9" fmla="*/ 23 h 33"/>
                <a:gd name="T10" fmla="*/ 24 w 31"/>
                <a:gd name="T11" fmla="*/ 16 h 33"/>
                <a:gd name="T12" fmla="*/ 29 w 31"/>
                <a:gd name="T13" fmla="*/ 17 h 33"/>
                <a:gd name="T14" fmla="*/ 29 w 31"/>
                <a:gd name="T15" fmla="*/ 11 h 33"/>
                <a:gd name="T16" fmla="*/ 25 w 31"/>
                <a:gd name="T17" fmla="*/ 9 h 33"/>
                <a:gd name="T18" fmla="*/ 25 w 31"/>
                <a:gd name="T19" fmla="*/ 10 h 33"/>
                <a:gd name="T20" fmla="*/ 21 w 31"/>
                <a:gd name="T21" fmla="*/ 7 h 33"/>
                <a:gd name="T22" fmla="*/ 21 w 31"/>
                <a:gd name="T23" fmla="*/ 8 h 33"/>
                <a:gd name="T24" fmla="*/ 26 w 31"/>
                <a:gd name="T25" fmla="*/ 4 h 33"/>
                <a:gd name="T26" fmla="*/ 29 w 31"/>
                <a:gd name="T27" fmla="*/ 4 h 33"/>
                <a:gd name="T28" fmla="*/ 24 w 31"/>
                <a:gd name="T29" fmla="*/ 2 h 33"/>
                <a:gd name="T30" fmla="*/ 31 w 31"/>
                <a:gd name="T31" fmla="*/ 1 h 33"/>
                <a:gd name="T32" fmla="*/ 29 w 31"/>
                <a:gd name="T33" fmla="*/ 2 h 33"/>
                <a:gd name="T34" fmla="*/ 25 w 31"/>
                <a:gd name="T35" fmla="*/ 11 h 33"/>
                <a:gd name="T36" fmla="*/ 21 w 31"/>
                <a:gd name="T37" fmla="*/ 14 h 33"/>
                <a:gd name="T38" fmla="*/ 12 w 31"/>
                <a:gd name="T39" fmla="*/ 18 h 33"/>
                <a:gd name="T40" fmla="*/ 8 w 31"/>
                <a:gd name="T41" fmla="*/ 16 h 33"/>
                <a:gd name="T42" fmla="*/ 9 w 31"/>
                <a:gd name="T43" fmla="*/ 14 h 33"/>
                <a:gd name="T44" fmla="*/ 10 w 31"/>
                <a:gd name="T45" fmla="*/ 17 h 33"/>
                <a:gd name="T46" fmla="*/ 13 w 31"/>
                <a:gd name="T47" fmla="*/ 16 h 33"/>
                <a:gd name="T48" fmla="*/ 13 w 31"/>
                <a:gd name="T49" fmla="*/ 14 h 33"/>
                <a:gd name="T50" fmla="*/ 15 w 31"/>
                <a:gd name="T51" fmla="*/ 14 h 33"/>
                <a:gd name="T52" fmla="*/ 13 w 31"/>
                <a:gd name="T53" fmla="*/ 12 h 33"/>
                <a:gd name="T54" fmla="*/ 14 w 31"/>
                <a:gd name="T55" fmla="*/ 6 h 33"/>
                <a:gd name="T56" fmla="*/ 15 w 31"/>
                <a:gd name="T57" fmla="*/ 7 h 33"/>
                <a:gd name="T58" fmla="*/ 14 w 31"/>
                <a:gd name="T59" fmla="*/ 3 h 33"/>
                <a:gd name="T60" fmla="*/ 14 w 31"/>
                <a:gd name="T61" fmla="*/ 1 h 33"/>
                <a:gd name="T62" fmla="*/ 12 w 31"/>
                <a:gd name="T63" fmla="*/ 2 h 33"/>
                <a:gd name="T64" fmla="*/ 10 w 31"/>
                <a:gd name="T65" fmla="*/ 1 h 33"/>
                <a:gd name="T66" fmla="*/ 9 w 31"/>
                <a:gd name="T67" fmla="*/ 3 h 33"/>
                <a:gd name="T68" fmla="*/ 7 w 31"/>
                <a:gd name="T69" fmla="*/ 3 h 33"/>
                <a:gd name="T70" fmla="*/ 5 w 31"/>
                <a:gd name="T71" fmla="*/ 5 h 33"/>
                <a:gd name="T72" fmla="*/ 7 w 31"/>
                <a:gd name="T73" fmla="*/ 6 h 33"/>
                <a:gd name="T74" fmla="*/ 8 w 31"/>
                <a:gd name="T75" fmla="*/ 10 h 33"/>
                <a:gd name="T76" fmla="*/ 8 w 31"/>
                <a:gd name="T77" fmla="*/ 12 h 33"/>
                <a:gd name="T78" fmla="*/ 9 w 31"/>
                <a:gd name="T79" fmla="*/ 22 h 33"/>
                <a:gd name="T80" fmla="*/ 3 w 31"/>
                <a:gd name="T81" fmla="*/ 31 h 33"/>
                <a:gd name="T82" fmla="*/ 5 w 31"/>
                <a:gd name="T83" fmla="*/ 30 h 33"/>
                <a:gd name="T84" fmla="*/ 6 w 31"/>
                <a:gd name="T85" fmla="*/ 31 h 33"/>
                <a:gd name="T86" fmla="*/ 7 w 31"/>
                <a:gd name="T87" fmla="*/ 27 h 33"/>
                <a:gd name="T88" fmla="*/ 9 w 31"/>
                <a:gd name="T89" fmla="*/ 26 h 33"/>
                <a:gd name="T90" fmla="*/ 10 w 31"/>
                <a:gd name="T91" fmla="*/ 26 h 33"/>
                <a:gd name="T92" fmla="*/ 12 w 31"/>
                <a:gd name="T93" fmla="*/ 23 h 33"/>
                <a:gd name="T94" fmla="*/ 13 w 31"/>
                <a:gd name="T95" fmla="*/ 22 h 33"/>
                <a:gd name="T96" fmla="*/ 14 w 31"/>
                <a:gd name="T97" fmla="*/ 19 h 33"/>
                <a:gd name="T98" fmla="*/ 17 w 31"/>
                <a:gd name="T99" fmla="*/ 18 h 33"/>
                <a:gd name="T100" fmla="*/ 19 w 31"/>
                <a:gd name="T101" fmla="*/ 17 h 33"/>
                <a:gd name="T102" fmla="*/ 20 w 31"/>
                <a:gd name="T103" fmla="*/ 18 h 33"/>
                <a:gd name="T104" fmla="*/ 26 w 31"/>
                <a:gd name="T105" fmla="*/ 33 h 33"/>
                <a:gd name="T106" fmla="*/ 28 w 31"/>
                <a:gd name="T107" fmla="*/ 32 h 33"/>
                <a:gd name="T108" fmla="*/ 30 w 31"/>
                <a:gd name="T109"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3">
                  <a:moveTo>
                    <a:pt x="31" y="33"/>
                  </a:moveTo>
                  <a:cubicBezTo>
                    <a:pt x="31" y="32"/>
                    <a:pt x="31" y="32"/>
                    <a:pt x="31" y="32"/>
                  </a:cubicBezTo>
                  <a:cubicBezTo>
                    <a:pt x="31" y="32"/>
                    <a:pt x="31" y="32"/>
                    <a:pt x="31" y="32"/>
                  </a:cubicBezTo>
                  <a:cubicBezTo>
                    <a:pt x="31" y="31"/>
                    <a:pt x="31" y="31"/>
                    <a:pt x="31" y="30"/>
                  </a:cubicBezTo>
                  <a:cubicBezTo>
                    <a:pt x="31" y="30"/>
                    <a:pt x="31" y="30"/>
                    <a:pt x="30" y="30"/>
                  </a:cubicBezTo>
                  <a:cubicBezTo>
                    <a:pt x="30" y="29"/>
                    <a:pt x="30" y="29"/>
                    <a:pt x="30" y="29"/>
                  </a:cubicBezTo>
                  <a:cubicBezTo>
                    <a:pt x="30" y="29"/>
                    <a:pt x="30" y="28"/>
                    <a:pt x="30" y="28"/>
                  </a:cubicBezTo>
                  <a:cubicBezTo>
                    <a:pt x="30" y="28"/>
                    <a:pt x="30" y="28"/>
                    <a:pt x="30" y="28"/>
                  </a:cubicBezTo>
                  <a:cubicBezTo>
                    <a:pt x="30" y="28"/>
                    <a:pt x="30" y="28"/>
                    <a:pt x="30" y="28"/>
                  </a:cubicBezTo>
                  <a:cubicBezTo>
                    <a:pt x="30" y="28"/>
                    <a:pt x="30" y="28"/>
                    <a:pt x="30" y="28"/>
                  </a:cubicBezTo>
                  <a:cubicBezTo>
                    <a:pt x="30" y="28"/>
                    <a:pt x="31" y="28"/>
                    <a:pt x="31" y="28"/>
                  </a:cubicBezTo>
                  <a:cubicBezTo>
                    <a:pt x="31" y="28"/>
                    <a:pt x="31" y="28"/>
                    <a:pt x="31" y="27"/>
                  </a:cubicBezTo>
                  <a:cubicBezTo>
                    <a:pt x="31" y="26"/>
                    <a:pt x="31" y="26"/>
                    <a:pt x="30" y="26"/>
                  </a:cubicBezTo>
                  <a:cubicBezTo>
                    <a:pt x="30" y="25"/>
                    <a:pt x="30" y="25"/>
                    <a:pt x="30" y="25"/>
                  </a:cubicBezTo>
                  <a:cubicBezTo>
                    <a:pt x="30" y="25"/>
                    <a:pt x="30" y="25"/>
                    <a:pt x="30" y="25"/>
                  </a:cubicBezTo>
                  <a:cubicBezTo>
                    <a:pt x="30" y="25"/>
                    <a:pt x="30" y="25"/>
                    <a:pt x="30" y="25"/>
                  </a:cubicBezTo>
                  <a:cubicBezTo>
                    <a:pt x="30" y="25"/>
                    <a:pt x="30" y="25"/>
                    <a:pt x="30" y="25"/>
                  </a:cubicBezTo>
                  <a:cubicBezTo>
                    <a:pt x="31" y="25"/>
                    <a:pt x="31" y="25"/>
                    <a:pt x="31" y="25"/>
                  </a:cubicBezTo>
                  <a:cubicBezTo>
                    <a:pt x="31" y="25"/>
                    <a:pt x="31" y="25"/>
                    <a:pt x="31" y="25"/>
                  </a:cubicBezTo>
                  <a:cubicBezTo>
                    <a:pt x="31" y="25"/>
                    <a:pt x="31" y="25"/>
                    <a:pt x="31" y="25"/>
                  </a:cubicBezTo>
                  <a:cubicBezTo>
                    <a:pt x="31" y="24"/>
                    <a:pt x="31" y="24"/>
                    <a:pt x="31" y="24"/>
                  </a:cubicBezTo>
                  <a:cubicBezTo>
                    <a:pt x="31" y="24"/>
                    <a:pt x="31" y="24"/>
                    <a:pt x="31" y="24"/>
                  </a:cubicBezTo>
                  <a:cubicBezTo>
                    <a:pt x="31" y="23"/>
                    <a:pt x="31" y="23"/>
                    <a:pt x="30" y="23"/>
                  </a:cubicBezTo>
                  <a:cubicBezTo>
                    <a:pt x="30" y="23"/>
                    <a:pt x="30" y="23"/>
                    <a:pt x="30" y="23"/>
                  </a:cubicBezTo>
                  <a:cubicBezTo>
                    <a:pt x="30" y="23"/>
                    <a:pt x="30" y="23"/>
                    <a:pt x="30" y="23"/>
                  </a:cubicBezTo>
                  <a:cubicBezTo>
                    <a:pt x="29" y="23"/>
                    <a:pt x="29" y="23"/>
                    <a:pt x="29" y="23"/>
                  </a:cubicBezTo>
                  <a:cubicBezTo>
                    <a:pt x="28" y="23"/>
                    <a:pt x="27" y="22"/>
                    <a:pt x="27" y="21"/>
                  </a:cubicBezTo>
                  <a:cubicBezTo>
                    <a:pt x="26" y="18"/>
                    <a:pt x="26" y="18"/>
                    <a:pt x="26" y="18"/>
                  </a:cubicBezTo>
                  <a:cubicBezTo>
                    <a:pt x="26" y="18"/>
                    <a:pt x="25" y="17"/>
                    <a:pt x="24" y="16"/>
                  </a:cubicBezTo>
                  <a:cubicBezTo>
                    <a:pt x="24" y="16"/>
                    <a:pt x="24" y="16"/>
                    <a:pt x="24" y="16"/>
                  </a:cubicBezTo>
                  <a:cubicBezTo>
                    <a:pt x="23" y="16"/>
                    <a:pt x="23" y="16"/>
                    <a:pt x="23" y="16"/>
                  </a:cubicBezTo>
                  <a:cubicBezTo>
                    <a:pt x="23" y="16"/>
                    <a:pt x="23" y="16"/>
                    <a:pt x="23" y="16"/>
                  </a:cubicBezTo>
                  <a:cubicBezTo>
                    <a:pt x="23" y="16"/>
                    <a:pt x="23" y="16"/>
                    <a:pt x="23" y="16"/>
                  </a:cubicBezTo>
                  <a:cubicBezTo>
                    <a:pt x="24" y="16"/>
                    <a:pt x="25" y="16"/>
                    <a:pt x="26" y="16"/>
                  </a:cubicBezTo>
                  <a:cubicBezTo>
                    <a:pt x="27" y="17"/>
                    <a:pt x="28" y="17"/>
                    <a:pt x="29" y="17"/>
                  </a:cubicBezTo>
                  <a:cubicBezTo>
                    <a:pt x="30" y="17"/>
                    <a:pt x="31" y="16"/>
                    <a:pt x="31" y="14"/>
                  </a:cubicBezTo>
                  <a:cubicBezTo>
                    <a:pt x="31" y="14"/>
                    <a:pt x="31" y="13"/>
                    <a:pt x="31" y="12"/>
                  </a:cubicBezTo>
                  <a:cubicBezTo>
                    <a:pt x="30" y="11"/>
                    <a:pt x="30" y="11"/>
                    <a:pt x="29" y="10"/>
                  </a:cubicBezTo>
                  <a:cubicBezTo>
                    <a:pt x="29" y="10"/>
                    <a:pt x="29" y="10"/>
                    <a:pt x="29" y="10"/>
                  </a:cubicBezTo>
                  <a:cubicBezTo>
                    <a:pt x="29" y="10"/>
                    <a:pt x="29" y="10"/>
                    <a:pt x="29" y="11"/>
                  </a:cubicBezTo>
                  <a:cubicBezTo>
                    <a:pt x="29" y="11"/>
                    <a:pt x="29" y="11"/>
                    <a:pt x="29" y="11"/>
                  </a:cubicBezTo>
                  <a:cubicBezTo>
                    <a:pt x="29" y="11"/>
                    <a:pt x="29" y="11"/>
                    <a:pt x="29" y="11"/>
                  </a:cubicBezTo>
                  <a:cubicBezTo>
                    <a:pt x="29" y="11"/>
                    <a:pt x="29" y="11"/>
                    <a:pt x="28" y="11"/>
                  </a:cubicBezTo>
                  <a:cubicBezTo>
                    <a:pt x="28" y="11"/>
                    <a:pt x="28" y="11"/>
                    <a:pt x="28" y="11"/>
                  </a:cubicBezTo>
                  <a:cubicBezTo>
                    <a:pt x="27" y="9"/>
                    <a:pt x="26" y="9"/>
                    <a:pt x="25" y="9"/>
                  </a:cubicBezTo>
                  <a:cubicBezTo>
                    <a:pt x="25" y="9"/>
                    <a:pt x="25" y="9"/>
                    <a:pt x="25" y="9"/>
                  </a:cubicBezTo>
                  <a:cubicBezTo>
                    <a:pt x="25" y="9"/>
                    <a:pt x="25" y="9"/>
                    <a:pt x="25" y="9"/>
                  </a:cubicBezTo>
                  <a:cubicBezTo>
                    <a:pt x="25" y="9"/>
                    <a:pt x="25" y="10"/>
                    <a:pt x="25" y="10"/>
                  </a:cubicBezTo>
                  <a:cubicBezTo>
                    <a:pt x="25" y="10"/>
                    <a:pt x="25" y="10"/>
                    <a:pt x="25" y="10"/>
                  </a:cubicBezTo>
                  <a:cubicBezTo>
                    <a:pt x="25" y="10"/>
                    <a:pt x="25" y="10"/>
                    <a:pt x="25" y="10"/>
                  </a:cubicBezTo>
                  <a:cubicBezTo>
                    <a:pt x="25" y="10"/>
                    <a:pt x="25" y="10"/>
                    <a:pt x="25" y="10"/>
                  </a:cubicBezTo>
                  <a:cubicBezTo>
                    <a:pt x="24" y="10"/>
                    <a:pt x="24" y="9"/>
                    <a:pt x="24" y="9"/>
                  </a:cubicBezTo>
                  <a:cubicBezTo>
                    <a:pt x="24" y="9"/>
                    <a:pt x="24" y="9"/>
                    <a:pt x="24" y="9"/>
                  </a:cubicBezTo>
                  <a:cubicBezTo>
                    <a:pt x="23" y="8"/>
                    <a:pt x="23" y="8"/>
                    <a:pt x="22" y="7"/>
                  </a:cubicBezTo>
                  <a:cubicBezTo>
                    <a:pt x="21" y="7"/>
                    <a:pt x="21" y="7"/>
                    <a:pt x="21" y="7"/>
                  </a:cubicBezTo>
                  <a:cubicBezTo>
                    <a:pt x="21" y="7"/>
                    <a:pt x="21" y="7"/>
                    <a:pt x="21" y="7"/>
                  </a:cubicBezTo>
                  <a:cubicBezTo>
                    <a:pt x="21" y="7"/>
                    <a:pt x="21" y="7"/>
                    <a:pt x="21" y="7"/>
                  </a:cubicBezTo>
                  <a:cubicBezTo>
                    <a:pt x="21" y="7"/>
                    <a:pt x="21" y="7"/>
                    <a:pt x="21" y="7"/>
                  </a:cubicBezTo>
                  <a:cubicBezTo>
                    <a:pt x="21" y="8"/>
                    <a:pt x="21" y="8"/>
                    <a:pt x="21" y="8"/>
                  </a:cubicBezTo>
                  <a:cubicBezTo>
                    <a:pt x="21" y="8"/>
                    <a:pt x="21" y="8"/>
                    <a:pt x="21" y="8"/>
                  </a:cubicBezTo>
                  <a:cubicBezTo>
                    <a:pt x="21" y="8"/>
                    <a:pt x="20" y="8"/>
                    <a:pt x="20" y="7"/>
                  </a:cubicBezTo>
                  <a:cubicBezTo>
                    <a:pt x="19" y="6"/>
                    <a:pt x="19" y="6"/>
                    <a:pt x="19" y="5"/>
                  </a:cubicBezTo>
                  <a:cubicBezTo>
                    <a:pt x="19" y="4"/>
                    <a:pt x="20" y="3"/>
                    <a:pt x="22" y="3"/>
                  </a:cubicBezTo>
                  <a:cubicBezTo>
                    <a:pt x="22" y="3"/>
                    <a:pt x="23" y="3"/>
                    <a:pt x="24" y="3"/>
                  </a:cubicBezTo>
                  <a:cubicBezTo>
                    <a:pt x="26" y="4"/>
                    <a:pt x="26" y="4"/>
                    <a:pt x="26" y="4"/>
                  </a:cubicBezTo>
                  <a:cubicBezTo>
                    <a:pt x="27" y="5"/>
                    <a:pt x="27" y="5"/>
                    <a:pt x="28" y="5"/>
                  </a:cubicBezTo>
                  <a:cubicBezTo>
                    <a:pt x="28" y="5"/>
                    <a:pt x="28" y="5"/>
                    <a:pt x="29" y="5"/>
                  </a:cubicBezTo>
                  <a:cubicBezTo>
                    <a:pt x="29" y="5"/>
                    <a:pt x="29" y="5"/>
                    <a:pt x="29" y="5"/>
                  </a:cubicBezTo>
                  <a:cubicBezTo>
                    <a:pt x="29" y="5"/>
                    <a:pt x="29" y="5"/>
                    <a:pt x="29" y="4"/>
                  </a:cubicBezTo>
                  <a:cubicBezTo>
                    <a:pt x="29" y="4"/>
                    <a:pt x="29" y="4"/>
                    <a:pt x="29" y="4"/>
                  </a:cubicBezTo>
                  <a:cubicBezTo>
                    <a:pt x="28" y="4"/>
                    <a:pt x="27" y="4"/>
                    <a:pt x="26" y="3"/>
                  </a:cubicBezTo>
                  <a:cubicBezTo>
                    <a:pt x="25" y="3"/>
                    <a:pt x="25" y="2"/>
                    <a:pt x="25" y="2"/>
                  </a:cubicBezTo>
                  <a:cubicBezTo>
                    <a:pt x="24" y="2"/>
                    <a:pt x="24" y="2"/>
                    <a:pt x="24" y="2"/>
                  </a:cubicBezTo>
                  <a:cubicBezTo>
                    <a:pt x="24" y="2"/>
                    <a:pt x="24" y="2"/>
                    <a:pt x="24" y="2"/>
                  </a:cubicBezTo>
                  <a:cubicBezTo>
                    <a:pt x="24" y="2"/>
                    <a:pt x="24" y="2"/>
                    <a:pt x="24" y="2"/>
                  </a:cubicBezTo>
                  <a:cubicBezTo>
                    <a:pt x="26" y="2"/>
                    <a:pt x="26" y="2"/>
                    <a:pt x="26" y="2"/>
                  </a:cubicBezTo>
                  <a:cubicBezTo>
                    <a:pt x="27" y="3"/>
                    <a:pt x="27" y="3"/>
                    <a:pt x="27" y="3"/>
                  </a:cubicBezTo>
                  <a:cubicBezTo>
                    <a:pt x="28" y="3"/>
                    <a:pt x="29" y="3"/>
                    <a:pt x="30" y="3"/>
                  </a:cubicBezTo>
                  <a:cubicBezTo>
                    <a:pt x="30" y="3"/>
                    <a:pt x="31" y="3"/>
                    <a:pt x="31" y="2"/>
                  </a:cubicBezTo>
                  <a:cubicBezTo>
                    <a:pt x="31" y="2"/>
                    <a:pt x="31" y="2"/>
                    <a:pt x="31" y="1"/>
                  </a:cubicBezTo>
                  <a:cubicBezTo>
                    <a:pt x="30" y="1"/>
                    <a:pt x="30" y="1"/>
                    <a:pt x="30" y="1"/>
                  </a:cubicBezTo>
                  <a:cubicBezTo>
                    <a:pt x="30" y="1"/>
                    <a:pt x="30" y="1"/>
                    <a:pt x="30" y="1"/>
                  </a:cubicBezTo>
                  <a:cubicBezTo>
                    <a:pt x="30" y="1"/>
                    <a:pt x="30" y="1"/>
                    <a:pt x="30" y="1"/>
                  </a:cubicBezTo>
                  <a:cubicBezTo>
                    <a:pt x="30" y="2"/>
                    <a:pt x="30" y="2"/>
                    <a:pt x="30" y="2"/>
                  </a:cubicBezTo>
                  <a:cubicBezTo>
                    <a:pt x="30" y="2"/>
                    <a:pt x="30" y="2"/>
                    <a:pt x="29" y="2"/>
                  </a:cubicBezTo>
                  <a:cubicBezTo>
                    <a:pt x="29" y="2"/>
                    <a:pt x="29" y="2"/>
                    <a:pt x="29" y="2"/>
                  </a:cubicBezTo>
                  <a:cubicBezTo>
                    <a:pt x="26" y="2"/>
                    <a:pt x="26" y="2"/>
                    <a:pt x="26" y="2"/>
                  </a:cubicBezTo>
                  <a:cubicBezTo>
                    <a:pt x="24" y="1"/>
                    <a:pt x="24" y="1"/>
                    <a:pt x="23" y="1"/>
                  </a:cubicBezTo>
                  <a:cubicBezTo>
                    <a:pt x="20" y="1"/>
                    <a:pt x="18" y="3"/>
                    <a:pt x="18" y="5"/>
                  </a:cubicBezTo>
                  <a:cubicBezTo>
                    <a:pt x="18" y="8"/>
                    <a:pt x="20" y="9"/>
                    <a:pt x="25" y="11"/>
                  </a:cubicBezTo>
                  <a:cubicBezTo>
                    <a:pt x="29" y="13"/>
                    <a:pt x="30" y="13"/>
                    <a:pt x="30" y="14"/>
                  </a:cubicBezTo>
                  <a:cubicBezTo>
                    <a:pt x="30" y="15"/>
                    <a:pt x="29" y="16"/>
                    <a:pt x="28" y="16"/>
                  </a:cubicBezTo>
                  <a:cubicBezTo>
                    <a:pt x="28" y="16"/>
                    <a:pt x="28" y="16"/>
                    <a:pt x="28" y="15"/>
                  </a:cubicBezTo>
                  <a:cubicBezTo>
                    <a:pt x="27" y="15"/>
                    <a:pt x="27" y="15"/>
                    <a:pt x="25" y="15"/>
                  </a:cubicBezTo>
                  <a:cubicBezTo>
                    <a:pt x="24" y="15"/>
                    <a:pt x="23" y="14"/>
                    <a:pt x="21" y="14"/>
                  </a:cubicBezTo>
                  <a:cubicBezTo>
                    <a:pt x="18" y="14"/>
                    <a:pt x="16" y="15"/>
                    <a:pt x="14" y="17"/>
                  </a:cubicBezTo>
                  <a:cubicBezTo>
                    <a:pt x="14" y="17"/>
                    <a:pt x="14" y="17"/>
                    <a:pt x="13" y="17"/>
                  </a:cubicBezTo>
                  <a:cubicBezTo>
                    <a:pt x="13" y="17"/>
                    <a:pt x="13" y="17"/>
                    <a:pt x="13" y="17"/>
                  </a:cubicBezTo>
                  <a:cubicBezTo>
                    <a:pt x="12" y="17"/>
                    <a:pt x="12" y="17"/>
                    <a:pt x="12" y="17"/>
                  </a:cubicBezTo>
                  <a:cubicBezTo>
                    <a:pt x="12" y="17"/>
                    <a:pt x="12" y="17"/>
                    <a:pt x="12" y="18"/>
                  </a:cubicBezTo>
                  <a:cubicBezTo>
                    <a:pt x="11" y="19"/>
                    <a:pt x="11" y="19"/>
                    <a:pt x="11" y="19"/>
                  </a:cubicBezTo>
                  <a:cubicBezTo>
                    <a:pt x="11" y="19"/>
                    <a:pt x="11" y="19"/>
                    <a:pt x="11" y="19"/>
                  </a:cubicBezTo>
                  <a:cubicBezTo>
                    <a:pt x="10" y="19"/>
                    <a:pt x="10" y="19"/>
                    <a:pt x="10" y="18"/>
                  </a:cubicBezTo>
                  <a:cubicBezTo>
                    <a:pt x="10" y="17"/>
                    <a:pt x="9" y="17"/>
                    <a:pt x="9" y="17"/>
                  </a:cubicBezTo>
                  <a:cubicBezTo>
                    <a:pt x="8" y="16"/>
                    <a:pt x="8" y="16"/>
                    <a:pt x="8" y="16"/>
                  </a:cubicBezTo>
                  <a:cubicBezTo>
                    <a:pt x="8" y="16"/>
                    <a:pt x="8" y="16"/>
                    <a:pt x="8" y="16"/>
                  </a:cubicBezTo>
                  <a:cubicBezTo>
                    <a:pt x="8" y="16"/>
                    <a:pt x="8" y="16"/>
                    <a:pt x="8" y="15"/>
                  </a:cubicBezTo>
                  <a:cubicBezTo>
                    <a:pt x="8" y="15"/>
                    <a:pt x="8" y="15"/>
                    <a:pt x="9" y="15"/>
                  </a:cubicBezTo>
                  <a:cubicBezTo>
                    <a:pt x="9" y="15"/>
                    <a:pt x="9" y="15"/>
                    <a:pt x="9" y="15"/>
                  </a:cubicBezTo>
                  <a:cubicBezTo>
                    <a:pt x="9" y="14"/>
                    <a:pt x="9" y="14"/>
                    <a:pt x="9" y="14"/>
                  </a:cubicBezTo>
                  <a:cubicBezTo>
                    <a:pt x="9" y="14"/>
                    <a:pt x="9" y="14"/>
                    <a:pt x="9" y="14"/>
                  </a:cubicBezTo>
                  <a:cubicBezTo>
                    <a:pt x="9" y="14"/>
                    <a:pt x="9" y="14"/>
                    <a:pt x="9" y="15"/>
                  </a:cubicBezTo>
                  <a:cubicBezTo>
                    <a:pt x="9" y="15"/>
                    <a:pt x="9" y="16"/>
                    <a:pt x="10" y="16"/>
                  </a:cubicBezTo>
                  <a:cubicBezTo>
                    <a:pt x="10" y="17"/>
                    <a:pt x="10" y="17"/>
                    <a:pt x="10" y="17"/>
                  </a:cubicBezTo>
                  <a:cubicBezTo>
                    <a:pt x="10" y="17"/>
                    <a:pt x="10" y="17"/>
                    <a:pt x="10" y="17"/>
                  </a:cubicBezTo>
                  <a:cubicBezTo>
                    <a:pt x="11" y="17"/>
                    <a:pt x="11" y="16"/>
                    <a:pt x="11" y="15"/>
                  </a:cubicBezTo>
                  <a:cubicBezTo>
                    <a:pt x="11" y="15"/>
                    <a:pt x="11" y="14"/>
                    <a:pt x="12" y="14"/>
                  </a:cubicBezTo>
                  <a:cubicBezTo>
                    <a:pt x="12" y="14"/>
                    <a:pt x="12" y="14"/>
                    <a:pt x="12" y="15"/>
                  </a:cubicBezTo>
                  <a:cubicBezTo>
                    <a:pt x="12" y="15"/>
                    <a:pt x="12" y="15"/>
                    <a:pt x="12" y="16"/>
                  </a:cubicBezTo>
                  <a:cubicBezTo>
                    <a:pt x="13" y="16"/>
                    <a:pt x="13" y="16"/>
                    <a:pt x="13" y="16"/>
                  </a:cubicBezTo>
                  <a:cubicBezTo>
                    <a:pt x="13" y="16"/>
                    <a:pt x="13" y="16"/>
                    <a:pt x="13" y="16"/>
                  </a:cubicBezTo>
                  <a:cubicBezTo>
                    <a:pt x="13" y="16"/>
                    <a:pt x="13" y="16"/>
                    <a:pt x="13" y="15"/>
                  </a:cubicBezTo>
                  <a:cubicBezTo>
                    <a:pt x="13" y="15"/>
                    <a:pt x="13" y="15"/>
                    <a:pt x="13" y="15"/>
                  </a:cubicBezTo>
                  <a:cubicBezTo>
                    <a:pt x="13" y="14"/>
                    <a:pt x="13" y="14"/>
                    <a:pt x="13" y="14"/>
                  </a:cubicBezTo>
                  <a:cubicBezTo>
                    <a:pt x="13" y="14"/>
                    <a:pt x="13" y="14"/>
                    <a:pt x="13" y="14"/>
                  </a:cubicBezTo>
                  <a:cubicBezTo>
                    <a:pt x="13" y="14"/>
                    <a:pt x="13" y="13"/>
                    <a:pt x="13" y="13"/>
                  </a:cubicBezTo>
                  <a:cubicBezTo>
                    <a:pt x="14" y="13"/>
                    <a:pt x="14" y="14"/>
                    <a:pt x="14" y="14"/>
                  </a:cubicBezTo>
                  <a:cubicBezTo>
                    <a:pt x="14" y="14"/>
                    <a:pt x="14" y="14"/>
                    <a:pt x="14" y="14"/>
                  </a:cubicBezTo>
                  <a:cubicBezTo>
                    <a:pt x="14" y="14"/>
                    <a:pt x="15" y="14"/>
                    <a:pt x="15" y="14"/>
                  </a:cubicBezTo>
                  <a:cubicBezTo>
                    <a:pt x="15" y="14"/>
                    <a:pt x="15" y="14"/>
                    <a:pt x="15" y="14"/>
                  </a:cubicBezTo>
                  <a:cubicBezTo>
                    <a:pt x="15" y="14"/>
                    <a:pt x="15" y="14"/>
                    <a:pt x="15" y="13"/>
                  </a:cubicBezTo>
                  <a:cubicBezTo>
                    <a:pt x="15" y="13"/>
                    <a:pt x="15" y="13"/>
                    <a:pt x="15" y="13"/>
                  </a:cubicBezTo>
                  <a:cubicBezTo>
                    <a:pt x="14" y="12"/>
                    <a:pt x="14" y="12"/>
                    <a:pt x="14" y="12"/>
                  </a:cubicBezTo>
                  <a:cubicBezTo>
                    <a:pt x="14" y="12"/>
                    <a:pt x="14" y="12"/>
                    <a:pt x="14" y="12"/>
                  </a:cubicBezTo>
                  <a:cubicBezTo>
                    <a:pt x="13" y="12"/>
                    <a:pt x="13" y="12"/>
                    <a:pt x="13" y="12"/>
                  </a:cubicBezTo>
                  <a:cubicBezTo>
                    <a:pt x="13" y="12"/>
                    <a:pt x="13" y="12"/>
                    <a:pt x="13" y="12"/>
                  </a:cubicBezTo>
                  <a:cubicBezTo>
                    <a:pt x="13" y="12"/>
                    <a:pt x="13" y="12"/>
                    <a:pt x="13" y="12"/>
                  </a:cubicBezTo>
                  <a:cubicBezTo>
                    <a:pt x="13" y="12"/>
                    <a:pt x="13" y="11"/>
                    <a:pt x="13" y="11"/>
                  </a:cubicBezTo>
                  <a:cubicBezTo>
                    <a:pt x="14" y="10"/>
                    <a:pt x="14" y="9"/>
                    <a:pt x="14" y="8"/>
                  </a:cubicBezTo>
                  <a:cubicBezTo>
                    <a:pt x="14" y="6"/>
                    <a:pt x="14" y="6"/>
                    <a:pt x="14" y="6"/>
                  </a:cubicBezTo>
                  <a:cubicBezTo>
                    <a:pt x="14" y="5"/>
                    <a:pt x="14" y="5"/>
                    <a:pt x="14" y="5"/>
                  </a:cubicBezTo>
                  <a:cubicBezTo>
                    <a:pt x="15" y="5"/>
                    <a:pt x="15" y="5"/>
                    <a:pt x="15" y="5"/>
                  </a:cubicBezTo>
                  <a:cubicBezTo>
                    <a:pt x="15" y="6"/>
                    <a:pt x="15" y="6"/>
                    <a:pt x="15" y="6"/>
                  </a:cubicBezTo>
                  <a:cubicBezTo>
                    <a:pt x="15" y="6"/>
                    <a:pt x="15" y="6"/>
                    <a:pt x="15" y="6"/>
                  </a:cubicBezTo>
                  <a:cubicBezTo>
                    <a:pt x="15" y="7"/>
                    <a:pt x="15" y="7"/>
                    <a:pt x="15" y="7"/>
                  </a:cubicBezTo>
                  <a:cubicBezTo>
                    <a:pt x="15" y="7"/>
                    <a:pt x="15" y="7"/>
                    <a:pt x="15" y="7"/>
                  </a:cubicBezTo>
                  <a:cubicBezTo>
                    <a:pt x="16" y="6"/>
                    <a:pt x="16" y="6"/>
                    <a:pt x="16" y="6"/>
                  </a:cubicBezTo>
                  <a:cubicBezTo>
                    <a:pt x="16" y="6"/>
                    <a:pt x="16" y="5"/>
                    <a:pt x="16" y="5"/>
                  </a:cubicBezTo>
                  <a:cubicBezTo>
                    <a:pt x="16" y="4"/>
                    <a:pt x="16" y="4"/>
                    <a:pt x="15" y="4"/>
                  </a:cubicBezTo>
                  <a:cubicBezTo>
                    <a:pt x="14" y="4"/>
                    <a:pt x="14" y="3"/>
                    <a:pt x="14" y="3"/>
                  </a:cubicBezTo>
                  <a:cubicBezTo>
                    <a:pt x="14" y="3"/>
                    <a:pt x="14" y="3"/>
                    <a:pt x="14" y="3"/>
                  </a:cubicBezTo>
                  <a:cubicBezTo>
                    <a:pt x="14" y="3"/>
                    <a:pt x="14" y="3"/>
                    <a:pt x="14" y="3"/>
                  </a:cubicBezTo>
                  <a:cubicBezTo>
                    <a:pt x="14" y="2"/>
                    <a:pt x="14" y="2"/>
                    <a:pt x="14" y="2"/>
                  </a:cubicBezTo>
                  <a:cubicBezTo>
                    <a:pt x="14" y="2"/>
                    <a:pt x="14" y="2"/>
                    <a:pt x="14" y="2"/>
                  </a:cubicBezTo>
                  <a:cubicBezTo>
                    <a:pt x="14" y="1"/>
                    <a:pt x="14" y="1"/>
                    <a:pt x="14" y="1"/>
                  </a:cubicBezTo>
                  <a:cubicBezTo>
                    <a:pt x="14" y="2"/>
                    <a:pt x="14" y="2"/>
                    <a:pt x="14" y="2"/>
                  </a:cubicBezTo>
                  <a:cubicBezTo>
                    <a:pt x="13" y="2"/>
                    <a:pt x="13" y="2"/>
                    <a:pt x="13" y="2"/>
                  </a:cubicBezTo>
                  <a:cubicBezTo>
                    <a:pt x="12" y="3"/>
                    <a:pt x="12" y="3"/>
                    <a:pt x="12" y="3"/>
                  </a:cubicBezTo>
                  <a:cubicBezTo>
                    <a:pt x="12" y="3"/>
                    <a:pt x="12" y="3"/>
                    <a:pt x="12" y="3"/>
                  </a:cubicBezTo>
                  <a:cubicBezTo>
                    <a:pt x="12" y="2"/>
                    <a:pt x="12" y="2"/>
                    <a:pt x="12" y="2"/>
                  </a:cubicBezTo>
                  <a:cubicBezTo>
                    <a:pt x="12" y="2"/>
                    <a:pt x="12" y="2"/>
                    <a:pt x="12" y="2"/>
                  </a:cubicBezTo>
                  <a:cubicBezTo>
                    <a:pt x="12" y="1"/>
                    <a:pt x="12" y="1"/>
                    <a:pt x="11" y="0"/>
                  </a:cubicBezTo>
                  <a:cubicBezTo>
                    <a:pt x="11" y="0"/>
                    <a:pt x="11" y="0"/>
                    <a:pt x="11" y="0"/>
                  </a:cubicBezTo>
                  <a:cubicBezTo>
                    <a:pt x="10" y="1"/>
                    <a:pt x="10" y="1"/>
                    <a:pt x="10" y="1"/>
                  </a:cubicBezTo>
                  <a:cubicBezTo>
                    <a:pt x="10" y="1"/>
                    <a:pt x="10" y="1"/>
                    <a:pt x="10" y="1"/>
                  </a:cubicBezTo>
                  <a:cubicBezTo>
                    <a:pt x="10" y="1"/>
                    <a:pt x="10" y="2"/>
                    <a:pt x="10" y="2"/>
                  </a:cubicBezTo>
                  <a:cubicBezTo>
                    <a:pt x="10" y="2"/>
                    <a:pt x="10" y="2"/>
                    <a:pt x="10" y="2"/>
                  </a:cubicBezTo>
                  <a:cubicBezTo>
                    <a:pt x="10" y="2"/>
                    <a:pt x="10" y="2"/>
                    <a:pt x="10" y="2"/>
                  </a:cubicBezTo>
                  <a:cubicBezTo>
                    <a:pt x="10" y="3"/>
                    <a:pt x="9" y="3"/>
                    <a:pt x="9" y="3"/>
                  </a:cubicBezTo>
                  <a:cubicBezTo>
                    <a:pt x="9" y="3"/>
                    <a:pt x="9" y="3"/>
                    <a:pt x="9" y="3"/>
                  </a:cubicBezTo>
                  <a:cubicBezTo>
                    <a:pt x="9" y="2"/>
                    <a:pt x="9" y="2"/>
                    <a:pt x="9" y="2"/>
                  </a:cubicBezTo>
                  <a:cubicBezTo>
                    <a:pt x="9" y="2"/>
                    <a:pt x="9" y="2"/>
                    <a:pt x="9" y="2"/>
                  </a:cubicBezTo>
                  <a:cubicBezTo>
                    <a:pt x="8" y="2"/>
                    <a:pt x="8" y="2"/>
                    <a:pt x="8" y="2"/>
                  </a:cubicBezTo>
                  <a:cubicBezTo>
                    <a:pt x="8" y="1"/>
                    <a:pt x="8" y="1"/>
                    <a:pt x="8" y="1"/>
                  </a:cubicBezTo>
                  <a:cubicBezTo>
                    <a:pt x="7" y="2"/>
                    <a:pt x="7" y="2"/>
                    <a:pt x="7" y="3"/>
                  </a:cubicBezTo>
                  <a:cubicBezTo>
                    <a:pt x="7" y="3"/>
                    <a:pt x="7" y="3"/>
                    <a:pt x="7" y="3"/>
                  </a:cubicBezTo>
                  <a:cubicBezTo>
                    <a:pt x="7" y="4"/>
                    <a:pt x="7" y="4"/>
                    <a:pt x="7" y="4"/>
                  </a:cubicBezTo>
                  <a:cubicBezTo>
                    <a:pt x="7" y="4"/>
                    <a:pt x="7" y="4"/>
                    <a:pt x="7" y="4"/>
                  </a:cubicBezTo>
                  <a:cubicBezTo>
                    <a:pt x="7" y="4"/>
                    <a:pt x="6" y="4"/>
                    <a:pt x="6" y="4"/>
                  </a:cubicBezTo>
                  <a:cubicBezTo>
                    <a:pt x="6" y="4"/>
                    <a:pt x="5" y="4"/>
                    <a:pt x="5" y="5"/>
                  </a:cubicBezTo>
                  <a:cubicBezTo>
                    <a:pt x="5" y="5"/>
                    <a:pt x="5" y="6"/>
                    <a:pt x="6" y="6"/>
                  </a:cubicBezTo>
                  <a:cubicBezTo>
                    <a:pt x="6" y="7"/>
                    <a:pt x="7" y="7"/>
                    <a:pt x="7" y="7"/>
                  </a:cubicBezTo>
                  <a:cubicBezTo>
                    <a:pt x="7" y="7"/>
                    <a:pt x="7" y="7"/>
                    <a:pt x="7" y="6"/>
                  </a:cubicBezTo>
                  <a:cubicBezTo>
                    <a:pt x="7" y="6"/>
                    <a:pt x="7" y="6"/>
                    <a:pt x="7" y="6"/>
                  </a:cubicBezTo>
                  <a:cubicBezTo>
                    <a:pt x="7" y="6"/>
                    <a:pt x="7" y="6"/>
                    <a:pt x="7" y="6"/>
                  </a:cubicBezTo>
                  <a:cubicBezTo>
                    <a:pt x="7" y="5"/>
                    <a:pt x="7" y="5"/>
                    <a:pt x="7" y="5"/>
                  </a:cubicBezTo>
                  <a:cubicBezTo>
                    <a:pt x="7" y="5"/>
                    <a:pt x="7" y="5"/>
                    <a:pt x="7" y="6"/>
                  </a:cubicBezTo>
                  <a:cubicBezTo>
                    <a:pt x="8" y="7"/>
                    <a:pt x="8" y="7"/>
                    <a:pt x="8" y="7"/>
                  </a:cubicBezTo>
                  <a:cubicBezTo>
                    <a:pt x="8" y="9"/>
                    <a:pt x="8" y="9"/>
                    <a:pt x="8" y="9"/>
                  </a:cubicBezTo>
                  <a:cubicBezTo>
                    <a:pt x="8" y="9"/>
                    <a:pt x="8" y="10"/>
                    <a:pt x="8" y="10"/>
                  </a:cubicBezTo>
                  <a:cubicBezTo>
                    <a:pt x="9" y="11"/>
                    <a:pt x="9" y="11"/>
                    <a:pt x="9" y="11"/>
                  </a:cubicBezTo>
                  <a:cubicBezTo>
                    <a:pt x="9" y="12"/>
                    <a:pt x="9" y="12"/>
                    <a:pt x="9" y="12"/>
                  </a:cubicBezTo>
                  <a:cubicBezTo>
                    <a:pt x="9" y="12"/>
                    <a:pt x="9" y="12"/>
                    <a:pt x="9" y="12"/>
                  </a:cubicBezTo>
                  <a:cubicBezTo>
                    <a:pt x="9" y="12"/>
                    <a:pt x="9" y="12"/>
                    <a:pt x="9" y="12"/>
                  </a:cubicBezTo>
                  <a:cubicBezTo>
                    <a:pt x="9" y="12"/>
                    <a:pt x="9" y="12"/>
                    <a:pt x="8" y="12"/>
                  </a:cubicBezTo>
                  <a:cubicBezTo>
                    <a:pt x="8" y="12"/>
                    <a:pt x="8" y="12"/>
                    <a:pt x="8" y="12"/>
                  </a:cubicBezTo>
                  <a:cubicBezTo>
                    <a:pt x="8" y="12"/>
                    <a:pt x="7" y="12"/>
                    <a:pt x="7" y="15"/>
                  </a:cubicBezTo>
                  <a:cubicBezTo>
                    <a:pt x="7" y="16"/>
                    <a:pt x="8" y="18"/>
                    <a:pt x="8" y="19"/>
                  </a:cubicBezTo>
                  <a:cubicBezTo>
                    <a:pt x="9" y="21"/>
                    <a:pt x="9" y="21"/>
                    <a:pt x="9" y="21"/>
                  </a:cubicBezTo>
                  <a:cubicBezTo>
                    <a:pt x="9" y="21"/>
                    <a:pt x="9" y="21"/>
                    <a:pt x="9" y="22"/>
                  </a:cubicBezTo>
                  <a:cubicBezTo>
                    <a:pt x="9" y="24"/>
                    <a:pt x="6" y="28"/>
                    <a:pt x="2" y="30"/>
                  </a:cubicBezTo>
                  <a:cubicBezTo>
                    <a:pt x="1" y="31"/>
                    <a:pt x="0" y="31"/>
                    <a:pt x="0" y="33"/>
                  </a:cubicBezTo>
                  <a:cubicBezTo>
                    <a:pt x="1" y="33"/>
                    <a:pt x="1" y="33"/>
                    <a:pt x="1" y="33"/>
                  </a:cubicBezTo>
                  <a:cubicBezTo>
                    <a:pt x="2" y="32"/>
                    <a:pt x="3" y="32"/>
                    <a:pt x="3" y="32"/>
                  </a:cubicBezTo>
                  <a:cubicBezTo>
                    <a:pt x="3" y="31"/>
                    <a:pt x="3" y="31"/>
                    <a:pt x="3" y="31"/>
                  </a:cubicBezTo>
                  <a:cubicBezTo>
                    <a:pt x="3" y="31"/>
                    <a:pt x="3" y="31"/>
                    <a:pt x="4" y="31"/>
                  </a:cubicBezTo>
                  <a:cubicBezTo>
                    <a:pt x="4" y="31"/>
                    <a:pt x="4" y="30"/>
                    <a:pt x="4" y="30"/>
                  </a:cubicBezTo>
                  <a:cubicBezTo>
                    <a:pt x="4" y="30"/>
                    <a:pt x="5" y="30"/>
                    <a:pt x="5" y="30"/>
                  </a:cubicBezTo>
                  <a:cubicBezTo>
                    <a:pt x="5" y="30"/>
                    <a:pt x="5" y="30"/>
                    <a:pt x="5" y="30"/>
                  </a:cubicBezTo>
                  <a:cubicBezTo>
                    <a:pt x="5" y="30"/>
                    <a:pt x="5" y="30"/>
                    <a:pt x="5" y="30"/>
                  </a:cubicBezTo>
                  <a:cubicBezTo>
                    <a:pt x="4" y="31"/>
                    <a:pt x="4" y="31"/>
                    <a:pt x="4" y="31"/>
                  </a:cubicBezTo>
                  <a:cubicBezTo>
                    <a:pt x="4" y="31"/>
                    <a:pt x="4" y="31"/>
                    <a:pt x="4" y="31"/>
                  </a:cubicBezTo>
                  <a:cubicBezTo>
                    <a:pt x="4" y="32"/>
                    <a:pt x="5" y="33"/>
                    <a:pt x="6" y="33"/>
                  </a:cubicBezTo>
                  <a:cubicBezTo>
                    <a:pt x="6" y="33"/>
                    <a:pt x="6" y="33"/>
                    <a:pt x="6" y="33"/>
                  </a:cubicBezTo>
                  <a:cubicBezTo>
                    <a:pt x="6" y="32"/>
                    <a:pt x="6" y="32"/>
                    <a:pt x="6" y="31"/>
                  </a:cubicBezTo>
                  <a:cubicBezTo>
                    <a:pt x="7" y="31"/>
                    <a:pt x="7" y="31"/>
                    <a:pt x="7" y="31"/>
                  </a:cubicBezTo>
                  <a:cubicBezTo>
                    <a:pt x="7" y="30"/>
                    <a:pt x="7" y="30"/>
                    <a:pt x="7" y="29"/>
                  </a:cubicBezTo>
                  <a:cubicBezTo>
                    <a:pt x="7" y="28"/>
                    <a:pt x="7" y="28"/>
                    <a:pt x="7" y="28"/>
                  </a:cubicBezTo>
                  <a:cubicBezTo>
                    <a:pt x="7" y="28"/>
                    <a:pt x="7" y="28"/>
                    <a:pt x="7" y="28"/>
                  </a:cubicBezTo>
                  <a:cubicBezTo>
                    <a:pt x="7" y="28"/>
                    <a:pt x="7" y="27"/>
                    <a:pt x="7" y="27"/>
                  </a:cubicBezTo>
                  <a:cubicBezTo>
                    <a:pt x="7" y="27"/>
                    <a:pt x="7" y="27"/>
                    <a:pt x="7" y="28"/>
                  </a:cubicBezTo>
                  <a:cubicBezTo>
                    <a:pt x="7" y="28"/>
                    <a:pt x="7" y="28"/>
                    <a:pt x="7" y="28"/>
                  </a:cubicBezTo>
                  <a:cubicBezTo>
                    <a:pt x="7" y="28"/>
                    <a:pt x="8" y="28"/>
                    <a:pt x="8" y="28"/>
                  </a:cubicBezTo>
                  <a:cubicBezTo>
                    <a:pt x="8" y="28"/>
                    <a:pt x="9" y="28"/>
                    <a:pt x="9" y="27"/>
                  </a:cubicBezTo>
                  <a:cubicBezTo>
                    <a:pt x="9" y="27"/>
                    <a:pt x="9" y="27"/>
                    <a:pt x="9" y="26"/>
                  </a:cubicBezTo>
                  <a:cubicBezTo>
                    <a:pt x="9" y="26"/>
                    <a:pt x="9" y="26"/>
                    <a:pt x="9" y="25"/>
                  </a:cubicBezTo>
                  <a:cubicBezTo>
                    <a:pt x="9" y="25"/>
                    <a:pt x="9" y="25"/>
                    <a:pt x="9" y="25"/>
                  </a:cubicBezTo>
                  <a:cubicBezTo>
                    <a:pt x="9" y="25"/>
                    <a:pt x="9" y="25"/>
                    <a:pt x="9" y="25"/>
                  </a:cubicBezTo>
                  <a:cubicBezTo>
                    <a:pt x="9" y="25"/>
                    <a:pt x="9" y="25"/>
                    <a:pt x="10" y="25"/>
                  </a:cubicBezTo>
                  <a:cubicBezTo>
                    <a:pt x="10" y="26"/>
                    <a:pt x="10" y="26"/>
                    <a:pt x="10" y="26"/>
                  </a:cubicBezTo>
                  <a:cubicBezTo>
                    <a:pt x="10" y="26"/>
                    <a:pt x="10" y="26"/>
                    <a:pt x="10" y="26"/>
                  </a:cubicBezTo>
                  <a:cubicBezTo>
                    <a:pt x="11" y="26"/>
                    <a:pt x="11" y="25"/>
                    <a:pt x="11" y="24"/>
                  </a:cubicBezTo>
                  <a:cubicBezTo>
                    <a:pt x="11" y="23"/>
                    <a:pt x="11" y="23"/>
                    <a:pt x="12" y="23"/>
                  </a:cubicBezTo>
                  <a:cubicBezTo>
                    <a:pt x="12" y="23"/>
                    <a:pt x="12" y="23"/>
                    <a:pt x="12" y="23"/>
                  </a:cubicBezTo>
                  <a:cubicBezTo>
                    <a:pt x="12" y="23"/>
                    <a:pt x="12" y="23"/>
                    <a:pt x="12" y="23"/>
                  </a:cubicBezTo>
                  <a:cubicBezTo>
                    <a:pt x="12" y="24"/>
                    <a:pt x="12" y="24"/>
                    <a:pt x="12" y="24"/>
                  </a:cubicBezTo>
                  <a:cubicBezTo>
                    <a:pt x="12" y="24"/>
                    <a:pt x="12" y="24"/>
                    <a:pt x="13" y="23"/>
                  </a:cubicBezTo>
                  <a:cubicBezTo>
                    <a:pt x="13" y="23"/>
                    <a:pt x="13" y="23"/>
                    <a:pt x="13" y="23"/>
                  </a:cubicBezTo>
                  <a:cubicBezTo>
                    <a:pt x="13" y="23"/>
                    <a:pt x="13" y="23"/>
                    <a:pt x="13" y="23"/>
                  </a:cubicBezTo>
                  <a:cubicBezTo>
                    <a:pt x="13" y="22"/>
                    <a:pt x="13" y="22"/>
                    <a:pt x="13" y="22"/>
                  </a:cubicBezTo>
                  <a:cubicBezTo>
                    <a:pt x="13" y="22"/>
                    <a:pt x="12" y="22"/>
                    <a:pt x="12" y="21"/>
                  </a:cubicBezTo>
                  <a:cubicBezTo>
                    <a:pt x="12" y="21"/>
                    <a:pt x="13" y="20"/>
                    <a:pt x="13" y="19"/>
                  </a:cubicBezTo>
                  <a:cubicBezTo>
                    <a:pt x="14" y="18"/>
                    <a:pt x="14" y="18"/>
                    <a:pt x="14" y="18"/>
                  </a:cubicBezTo>
                  <a:cubicBezTo>
                    <a:pt x="14" y="18"/>
                    <a:pt x="14" y="18"/>
                    <a:pt x="14" y="19"/>
                  </a:cubicBezTo>
                  <a:cubicBezTo>
                    <a:pt x="14" y="19"/>
                    <a:pt x="14" y="19"/>
                    <a:pt x="14" y="19"/>
                  </a:cubicBezTo>
                  <a:cubicBezTo>
                    <a:pt x="14" y="19"/>
                    <a:pt x="14" y="19"/>
                    <a:pt x="14" y="19"/>
                  </a:cubicBezTo>
                  <a:cubicBezTo>
                    <a:pt x="14" y="19"/>
                    <a:pt x="14" y="19"/>
                    <a:pt x="14" y="19"/>
                  </a:cubicBezTo>
                  <a:cubicBezTo>
                    <a:pt x="14" y="19"/>
                    <a:pt x="15" y="19"/>
                    <a:pt x="15" y="19"/>
                  </a:cubicBezTo>
                  <a:cubicBezTo>
                    <a:pt x="15" y="19"/>
                    <a:pt x="15" y="19"/>
                    <a:pt x="16" y="19"/>
                  </a:cubicBezTo>
                  <a:cubicBezTo>
                    <a:pt x="16" y="19"/>
                    <a:pt x="17" y="19"/>
                    <a:pt x="17" y="18"/>
                  </a:cubicBezTo>
                  <a:cubicBezTo>
                    <a:pt x="17" y="18"/>
                    <a:pt x="17" y="18"/>
                    <a:pt x="18" y="18"/>
                  </a:cubicBezTo>
                  <a:cubicBezTo>
                    <a:pt x="18" y="18"/>
                    <a:pt x="18" y="18"/>
                    <a:pt x="18" y="18"/>
                  </a:cubicBezTo>
                  <a:cubicBezTo>
                    <a:pt x="19" y="19"/>
                    <a:pt x="19" y="19"/>
                    <a:pt x="19" y="19"/>
                  </a:cubicBezTo>
                  <a:cubicBezTo>
                    <a:pt x="19" y="19"/>
                    <a:pt x="20" y="18"/>
                    <a:pt x="20" y="18"/>
                  </a:cubicBezTo>
                  <a:cubicBezTo>
                    <a:pt x="20" y="18"/>
                    <a:pt x="20" y="18"/>
                    <a:pt x="19" y="17"/>
                  </a:cubicBezTo>
                  <a:cubicBezTo>
                    <a:pt x="19" y="17"/>
                    <a:pt x="19" y="17"/>
                    <a:pt x="19" y="17"/>
                  </a:cubicBezTo>
                  <a:cubicBezTo>
                    <a:pt x="19" y="17"/>
                    <a:pt x="19" y="17"/>
                    <a:pt x="19" y="17"/>
                  </a:cubicBezTo>
                  <a:cubicBezTo>
                    <a:pt x="19" y="17"/>
                    <a:pt x="19" y="17"/>
                    <a:pt x="19" y="17"/>
                  </a:cubicBezTo>
                  <a:cubicBezTo>
                    <a:pt x="19" y="16"/>
                    <a:pt x="19" y="16"/>
                    <a:pt x="19" y="16"/>
                  </a:cubicBezTo>
                  <a:cubicBezTo>
                    <a:pt x="19" y="16"/>
                    <a:pt x="20" y="17"/>
                    <a:pt x="20" y="18"/>
                  </a:cubicBezTo>
                  <a:cubicBezTo>
                    <a:pt x="23" y="22"/>
                    <a:pt x="24" y="24"/>
                    <a:pt x="26" y="24"/>
                  </a:cubicBezTo>
                  <a:cubicBezTo>
                    <a:pt x="28" y="25"/>
                    <a:pt x="29" y="25"/>
                    <a:pt x="29" y="26"/>
                  </a:cubicBezTo>
                  <a:cubicBezTo>
                    <a:pt x="29" y="27"/>
                    <a:pt x="29" y="28"/>
                    <a:pt x="28" y="29"/>
                  </a:cubicBezTo>
                  <a:cubicBezTo>
                    <a:pt x="27" y="31"/>
                    <a:pt x="26" y="32"/>
                    <a:pt x="26" y="33"/>
                  </a:cubicBezTo>
                  <a:cubicBezTo>
                    <a:pt x="26" y="33"/>
                    <a:pt x="26" y="33"/>
                    <a:pt x="26" y="33"/>
                  </a:cubicBezTo>
                  <a:cubicBezTo>
                    <a:pt x="26" y="33"/>
                    <a:pt x="26" y="33"/>
                    <a:pt x="26" y="33"/>
                  </a:cubicBezTo>
                  <a:cubicBezTo>
                    <a:pt x="27" y="33"/>
                    <a:pt x="27" y="33"/>
                    <a:pt x="27" y="33"/>
                  </a:cubicBezTo>
                  <a:cubicBezTo>
                    <a:pt x="28" y="33"/>
                    <a:pt x="28" y="33"/>
                    <a:pt x="28" y="33"/>
                  </a:cubicBezTo>
                  <a:cubicBezTo>
                    <a:pt x="28" y="33"/>
                    <a:pt x="28" y="32"/>
                    <a:pt x="28" y="32"/>
                  </a:cubicBezTo>
                  <a:cubicBezTo>
                    <a:pt x="28" y="32"/>
                    <a:pt x="28" y="32"/>
                    <a:pt x="28" y="32"/>
                  </a:cubicBezTo>
                  <a:cubicBezTo>
                    <a:pt x="28" y="31"/>
                    <a:pt x="28" y="31"/>
                    <a:pt x="28" y="31"/>
                  </a:cubicBezTo>
                  <a:cubicBezTo>
                    <a:pt x="28" y="31"/>
                    <a:pt x="28" y="31"/>
                    <a:pt x="28" y="31"/>
                  </a:cubicBezTo>
                  <a:cubicBezTo>
                    <a:pt x="28" y="31"/>
                    <a:pt x="28" y="30"/>
                    <a:pt x="29" y="30"/>
                  </a:cubicBezTo>
                  <a:cubicBezTo>
                    <a:pt x="29" y="30"/>
                    <a:pt x="29" y="30"/>
                    <a:pt x="29" y="31"/>
                  </a:cubicBezTo>
                  <a:cubicBezTo>
                    <a:pt x="30" y="32"/>
                    <a:pt x="30" y="32"/>
                    <a:pt x="30" y="32"/>
                  </a:cubicBezTo>
                  <a:cubicBezTo>
                    <a:pt x="30" y="32"/>
                    <a:pt x="30" y="32"/>
                    <a:pt x="31" y="33"/>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74">
              <a:extLst>
                <a:ext uri="{FF2B5EF4-FFF2-40B4-BE49-F238E27FC236}">
                  <a16:creationId xmlns:a16="http://schemas.microsoft.com/office/drawing/2014/main" id="{7B837D45-6FEC-4919-8414-D1F103573AB4}"/>
                </a:ext>
              </a:extLst>
            </p:cNvPr>
            <p:cNvSpPr>
              <a:spLocks/>
            </p:cNvSpPr>
            <p:nvPr userDrawn="1"/>
          </p:nvSpPr>
          <p:spPr bwMode="auto">
            <a:xfrm>
              <a:off x="357" y="125"/>
              <a:ext cx="2" cy="6"/>
            </a:xfrm>
            <a:custGeom>
              <a:avLst/>
              <a:gdLst>
                <a:gd name="T0" fmla="*/ 0 w 1"/>
                <a:gd name="T1" fmla="*/ 1 h 3"/>
                <a:gd name="T2" fmla="*/ 0 w 1"/>
                <a:gd name="T3" fmla="*/ 2 h 3"/>
                <a:gd name="T4" fmla="*/ 0 w 1"/>
                <a:gd name="T5" fmla="*/ 2 h 3"/>
                <a:gd name="T6" fmla="*/ 0 w 1"/>
                <a:gd name="T7" fmla="*/ 3 h 3"/>
                <a:gd name="T8" fmla="*/ 1 w 1"/>
                <a:gd name="T9" fmla="*/ 2 h 3"/>
                <a:gd name="T10" fmla="*/ 1 w 1"/>
                <a:gd name="T11" fmla="*/ 1 h 3"/>
                <a:gd name="T12" fmla="*/ 1 w 1"/>
                <a:gd name="T13" fmla="*/ 0 h 3"/>
                <a:gd name="T14" fmla="*/ 0 w 1"/>
                <a:gd name="T15" fmla="*/ 0 h 3"/>
                <a:gd name="T16" fmla="*/ 0 w 1"/>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1"/>
                  </a:moveTo>
                  <a:cubicBezTo>
                    <a:pt x="0" y="2"/>
                    <a:pt x="0" y="2"/>
                    <a:pt x="0" y="2"/>
                  </a:cubicBezTo>
                  <a:cubicBezTo>
                    <a:pt x="0" y="2"/>
                    <a:pt x="0" y="2"/>
                    <a:pt x="0" y="2"/>
                  </a:cubicBezTo>
                  <a:cubicBezTo>
                    <a:pt x="0" y="3"/>
                    <a:pt x="0" y="3"/>
                    <a:pt x="0" y="3"/>
                  </a:cubicBezTo>
                  <a:cubicBezTo>
                    <a:pt x="0" y="3"/>
                    <a:pt x="0" y="3"/>
                    <a:pt x="1" y="2"/>
                  </a:cubicBezTo>
                  <a:cubicBezTo>
                    <a:pt x="1" y="2"/>
                    <a:pt x="1" y="1"/>
                    <a:pt x="1" y="1"/>
                  </a:cubicBezTo>
                  <a:cubicBezTo>
                    <a:pt x="1" y="1"/>
                    <a:pt x="1" y="1"/>
                    <a:pt x="1" y="0"/>
                  </a:cubicBezTo>
                  <a:cubicBezTo>
                    <a:pt x="0" y="0"/>
                    <a:pt x="0" y="0"/>
                    <a:pt x="0" y="0"/>
                  </a:cubicBezTo>
                  <a:cubicBezTo>
                    <a:pt x="0" y="0"/>
                    <a:pt x="0"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75">
              <a:extLst>
                <a:ext uri="{FF2B5EF4-FFF2-40B4-BE49-F238E27FC236}">
                  <a16:creationId xmlns:a16="http://schemas.microsoft.com/office/drawing/2014/main" id="{3769929C-BE96-49AA-8406-E661D5A51317}"/>
                </a:ext>
              </a:extLst>
            </p:cNvPr>
            <p:cNvSpPr>
              <a:spLocks/>
            </p:cNvSpPr>
            <p:nvPr userDrawn="1"/>
          </p:nvSpPr>
          <p:spPr bwMode="auto">
            <a:xfrm>
              <a:off x="347" y="114"/>
              <a:ext cx="18" cy="40"/>
            </a:xfrm>
            <a:custGeom>
              <a:avLst/>
              <a:gdLst>
                <a:gd name="T0" fmla="*/ 2 w 9"/>
                <a:gd name="T1" fmla="*/ 0 h 19"/>
                <a:gd name="T2" fmla="*/ 3 w 9"/>
                <a:gd name="T3" fmla="*/ 0 h 19"/>
                <a:gd name="T4" fmla="*/ 4 w 9"/>
                <a:gd name="T5" fmla="*/ 4 h 19"/>
                <a:gd name="T6" fmla="*/ 4 w 9"/>
                <a:gd name="T7" fmla="*/ 4 h 19"/>
                <a:gd name="T8" fmla="*/ 4 w 9"/>
                <a:gd name="T9" fmla="*/ 6 h 19"/>
                <a:gd name="T10" fmla="*/ 4 w 9"/>
                <a:gd name="T11" fmla="*/ 7 h 19"/>
                <a:gd name="T12" fmla="*/ 7 w 9"/>
                <a:gd name="T13" fmla="*/ 15 h 19"/>
                <a:gd name="T14" fmla="*/ 8 w 9"/>
                <a:gd name="T15" fmla="*/ 14 h 19"/>
                <a:gd name="T16" fmla="*/ 9 w 9"/>
                <a:gd name="T17" fmla="*/ 14 h 19"/>
                <a:gd name="T18" fmla="*/ 9 w 9"/>
                <a:gd name="T19" fmla="*/ 14 h 19"/>
                <a:gd name="T20" fmla="*/ 9 w 9"/>
                <a:gd name="T21" fmla="*/ 15 h 19"/>
                <a:gd name="T22" fmla="*/ 9 w 9"/>
                <a:gd name="T23" fmla="*/ 15 h 19"/>
                <a:gd name="T24" fmla="*/ 9 w 9"/>
                <a:gd name="T25" fmla="*/ 16 h 19"/>
                <a:gd name="T26" fmla="*/ 9 w 9"/>
                <a:gd name="T27" fmla="*/ 17 h 19"/>
                <a:gd name="T28" fmla="*/ 8 w 9"/>
                <a:gd name="T29" fmla="*/ 17 h 19"/>
                <a:gd name="T30" fmla="*/ 7 w 9"/>
                <a:gd name="T31" fmla="*/ 18 h 19"/>
                <a:gd name="T32" fmla="*/ 6 w 9"/>
                <a:gd name="T33" fmla="*/ 18 h 19"/>
                <a:gd name="T34" fmla="*/ 6 w 9"/>
                <a:gd name="T35" fmla="*/ 19 h 19"/>
                <a:gd name="T36" fmla="*/ 6 w 9"/>
                <a:gd name="T37" fmla="*/ 19 h 19"/>
                <a:gd name="T38" fmla="*/ 5 w 9"/>
                <a:gd name="T39" fmla="*/ 18 h 19"/>
                <a:gd name="T40" fmla="*/ 5 w 9"/>
                <a:gd name="T41" fmla="*/ 17 h 19"/>
                <a:gd name="T42" fmla="*/ 5 w 9"/>
                <a:gd name="T43" fmla="*/ 17 h 19"/>
                <a:gd name="T44" fmla="*/ 5 w 9"/>
                <a:gd name="T45" fmla="*/ 17 h 19"/>
                <a:gd name="T46" fmla="*/ 5 w 9"/>
                <a:gd name="T47" fmla="*/ 17 h 19"/>
                <a:gd name="T48" fmla="*/ 6 w 9"/>
                <a:gd name="T49" fmla="*/ 17 h 19"/>
                <a:gd name="T50" fmla="*/ 6 w 9"/>
                <a:gd name="T51" fmla="*/ 17 h 19"/>
                <a:gd name="T52" fmla="*/ 6 w 9"/>
                <a:gd name="T53" fmla="*/ 17 h 19"/>
                <a:gd name="T54" fmla="*/ 6 w 9"/>
                <a:gd name="T55" fmla="*/ 17 h 19"/>
                <a:gd name="T56" fmla="*/ 4 w 9"/>
                <a:gd name="T57" fmla="*/ 16 h 19"/>
                <a:gd name="T58" fmla="*/ 3 w 9"/>
                <a:gd name="T59" fmla="*/ 15 h 19"/>
                <a:gd name="T60" fmla="*/ 3 w 9"/>
                <a:gd name="T61" fmla="*/ 13 h 19"/>
                <a:gd name="T62" fmla="*/ 3 w 9"/>
                <a:gd name="T63" fmla="*/ 13 h 19"/>
                <a:gd name="T64" fmla="*/ 3 w 9"/>
                <a:gd name="T65" fmla="*/ 13 h 19"/>
                <a:gd name="T66" fmla="*/ 4 w 9"/>
                <a:gd name="T67" fmla="*/ 13 h 19"/>
                <a:gd name="T68" fmla="*/ 4 w 9"/>
                <a:gd name="T69" fmla="*/ 13 h 19"/>
                <a:gd name="T70" fmla="*/ 4 w 9"/>
                <a:gd name="T71" fmla="*/ 13 h 19"/>
                <a:gd name="T72" fmla="*/ 4 w 9"/>
                <a:gd name="T73" fmla="*/ 12 h 19"/>
                <a:gd name="T74" fmla="*/ 2 w 9"/>
                <a:gd name="T75" fmla="*/ 10 h 19"/>
                <a:gd name="T76" fmla="*/ 2 w 9"/>
                <a:gd name="T77" fmla="*/ 9 h 19"/>
                <a:gd name="T78" fmla="*/ 2 w 9"/>
                <a:gd name="T79" fmla="*/ 9 h 19"/>
                <a:gd name="T80" fmla="*/ 2 w 9"/>
                <a:gd name="T81" fmla="*/ 9 h 19"/>
                <a:gd name="T82" fmla="*/ 3 w 9"/>
                <a:gd name="T83" fmla="*/ 9 h 19"/>
                <a:gd name="T84" fmla="*/ 2 w 9"/>
                <a:gd name="T85" fmla="*/ 9 h 19"/>
                <a:gd name="T86" fmla="*/ 1 w 9"/>
                <a:gd name="T87" fmla="*/ 7 h 19"/>
                <a:gd name="T88" fmla="*/ 0 w 9"/>
                <a:gd name="T89" fmla="*/ 5 h 19"/>
                <a:gd name="T90" fmla="*/ 1 w 9"/>
                <a:gd name="T91" fmla="*/ 5 h 19"/>
                <a:gd name="T92" fmla="*/ 2 w 9"/>
                <a:gd name="T93" fmla="*/ 6 h 19"/>
                <a:gd name="T94" fmla="*/ 3 w 9"/>
                <a:gd name="T95" fmla="*/ 7 h 19"/>
                <a:gd name="T96" fmla="*/ 3 w 9"/>
                <a:gd name="T97" fmla="*/ 6 h 19"/>
                <a:gd name="T98" fmla="*/ 3 w 9"/>
                <a:gd name="T99" fmla="*/ 5 h 19"/>
                <a:gd name="T100" fmla="*/ 2 w 9"/>
                <a:gd name="T101" fmla="*/ 5 h 19"/>
                <a:gd name="T102" fmla="*/ 2 w 9"/>
                <a:gd name="T103" fmla="*/ 4 h 19"/>
                <a:gd name="T104" fmla="*/ 2 w 9"/>
                <a:gd name="T105" fmla="*/ 4 h 19"/>
                <a:gd name="T106" fmla="*/ 1 w 9"/>
                <a:gd name="T107" fmla="*/ 3 h 19"/>
                <a:gd name="T108" fmla="*/ 1 w 9"/>
                <a:gd name="T109" fmla="*/ 2 h 19"/>
                <a:gd name="T110" fmla="*/ 2 w 9"/>
                <a:gd name="T111" fmla="*/ 1 h 19"/>
                <a:gd name="T112" fmla="*/ 2 w 9"/>
                <a:gd name="T113" fmla="*/ 0 h 19"/>
                <a:gd name="T114" fmla="*/ 2 w 9"/>
                <a:gd name="T11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 h="19">
                  <a:moveTo>
                    <a:pt x="2" y="0"/>
                  </a:moveTo>
                  <a:cubicBezTo>
                    <a:pt x="3" y="0"/>
                    <a:pt x="3" y="0"/>
                    <a:pt x="3" y="0"/>
                  </a:cubicBezTo>
                  <a:cubicBezTo>
                    <a:pt x="3" y="1"/>
                    <a:pt x="4" y="3"/>
                    <a:pt x="4" y="4"/>
                  </a:cubicBezTo>
                  <a:cubicBezTo>
                    <a:pt x="4" y="4"/>
                    <a:pt x="4" y="4"/>
                    <a:pt x="4" y="4"/>
                  </a:cubicBezTo>
                  <a:cubicBezTo>
                    <a:pt x="4" y="6"/>
                    <a:pt x="4" y="6"/>
                    <a:pt x="4" y="6"/>
                  </a:cubicBezTo>
                  <a:cubicBezTo>
                    <a:pt x="4" y="7"/>
                    <a:pt x="4" y="7"/>
                    <a:pt x="4" y="7"/>
                  </a:cubicBezTo>
                  <a:cubicBezTo>
                    <a:pt x="4" y="12"/>
                    <a:pt x="5" y="15"/>
                    <a:pt x="7" y="15"/>
                  </a:cubicBezTo>
                  <a:cubicBezTo>
                    <a:pt x="7" y="15"/>
                    <a:pt x="8" y="15"/>
                    <a:pt x="8" y="14"/>
                  </a:cubicBezTo>
                  <a:cubicBezTo>
                    <a:pt x="9" y="14"/>
                    <a:pt x="9" y="14"/>
                    <a:pt x="9" y="14"/>
                  </a:cubicBezTo>
                  <a:cubicBezTo>
                    <a:pt x="9" y="14"/>
                    <a:pt x="9" y="14"/>
                    <a:pt x="9" y="14"/>
                  </a:cubicBezTo>
                  <a:cubicBezTo>
                    <a:pt x="9" y="15"/>
                    <a:pt x="9" y="15"/>
                    <a:pt x="9" y="15"/>
                  </a:cubicBezTo>
                  <a:cubicBezTo>
                    <a:pt x="9" y="15"/>
                    <a:pt x="9" y="15"/>
                    <a:pt x="9" y="15"/>
                  </a:cubicBezTo>
                  <a:cubicBezTo>
                    <a:pt x="9" y="16"/>
                    <a:pt x="9" y="16"/>
                    <a:pt x="9" y="16"/>
                  </a:cubicBezTo>
                  <a:cubicBezTo>
                    <a:pt x="9" y="16"/>
                    <a:pt x="9" y="17"/>
                    <a:pt x="9" y="17"/>
                  </a:cubicBezTo>
                  <a:cubicBezTo>
                    <a:pt x="9" y="17"/>
                    <a:pt x="9" y="17"/>
                    <a:pt x="8" y="17"/>
                  </a:cubicBezTo>
                  <a:cubicBezTo>
                    <a:pt x="8" y="17"/>
                    <a:pt x="8" y="17"/>
                    <a:pt x="7" y="18"/>
                  </a:cubicBezTo>
                  <a:cubicBezTo>
                    <a:pt x="7" y="18"/>
                    <a:pt x="7" y="18"/>
                    <a:pt x="6" y="18"/>
                  </a:cubicBezTo>
                  <a:cubicBezTo>
                    <a:pt x="6" y="19"/>
                    <a:pt x="6" y="19"/>
                    <a:pt x="6" y="19"/>
                  </a:cubicBezTo>
                  <a:cubicBezTo>
                    <a:pt x="6" y="19"/>
                    <a:pt x="6" y="19"/>
                    <a:pt x="6" y="19"/>
                  </a:cubicBezTo>
                  <a:cubicBezTo>
                    <a:pt x="6" y="19"/>
                    <a:pt x="5" y="19"/>
                    <a:pt x="5" y="18"/>
                  </a:cubicBezTo>
                  <a:cubicBezTo>
                    <a:pt x="5" y="18"/>
                    <a:pt x="5" y="17"/>
                    <a:pt x="5" y="17"/>
                  </a:cubicBezTo>
                  <a:cubicBezTo>
                    <a:pt x="5" y="17"/>
                    <a:pt x="5" y="17"/>
                    <a:pt x="5" y="17"/>
                  </a:cubicBezTo>
                  <a:cubicBezTo>
                    <a:pt x="5" y="17"/>
                    <a:pt x="5" y="17"/>
                    <a:pt x="5" y="17"/>
                  </a:cubicBezTo>
                  <a:cubicBezTo>
                    <a:pt x="5" y="17"/>
                    <a:pt x="5" y="17"/>
                    <a:pt x="5" y="17"/>
                  </a:cubicBezTo>
                  <a:cubicBezTo>
                    <a:pt x="6" y="17"/>
                    <a:pt x="6" y="17"/>
                    <a:pt x="6" y="17"/>
                  </a:cubicBezTo>
                  <a:cubicBezTo>
                    <a:pt x="6" y="17"/>
                    <a:pt x="6" y="17"/>
                    <a:pt x="6" y="17"/>
                  </a:cubicBezTo>
                  <a:cubicBezTo>
                    <a:pt x="6" y="17"/>
                    <a:pt x="6" y="17"/>
                    <a:pt x="6" y="17"/>
                  </a:cubicBezTo>
                  <a:cubicBezTo>
                    <a:pt x="6" y="17"/>
                    <a:pt x="6" y="17"/>
                    <a:pt x="6" y="17"/>
                  </a:cubicBezTo>
                  <a:cubicBezTo>
                    <a:pt x="4" y="16"/>
                    <a:pt x="4" y="16"/>
                    <a:pt x="4" y="16"/>
                  </a:cubicBezTo>
                  <a:cubicBezTo>
                    <a:pt x="4" y="16"/>
                    <a:pt x="4" y="15"/>
                    <a:pt x="3" y="15"/>
                  </a:cubicBezTo>
                  <a:cubicBezTo>
                    <a:pt x="3" y="14"/>
                    <a:pt x="3" y="14"/>
                    <a:pt x="3" y="13"/>
                  </a:cubicBezTo>
                  <a:cubicBezTo>
                    <a:pt x="3" y="13"/>
                    <a:pt x="3" y="13"/>
                    <a:pt x="3" y="13"/>
                  </a:cubicBezTo>
                  <a:cubicBezTo>
                    <a:pt x="3" y="13"/>
                    <a:pt x="3" y="13"/>
                    <a:pt x="3" y="13"/>
                  </a:cubicBezTo>
                  <a:cubicBezTo>
                    <a:pt x="3" y="13"/>
                    <a:pt x="4" y="13"/>
                    <a:pt x="4" y="13"/>
                  </a:cubicBezTo>
                  <a:cubicBezTo>
                    <a:pt x="4" y="13"/>
                    <a:pt x="4" y="13"/>
                    <a:pt x="4" y="13"/>
                  </a:cubicBezTo>
                  <a:cubicBezTo>
                    <a:pt x="4" y="13"/>
                    <a:pt x="4" y="13"/>
                    <a:pt x="4" y="13"/>
                  </a:cubicBezTo>
                  <a:cubicBezTo>
                    <a:pt x="4" y="13"/>
                    <a:pt x="4" y="13"/>
                    <a:pt x="4" y="12"/>
                  </a:cubicBezTo>
                  <a:cubicBezTo>
                    <a:pt x="2" y="12"/>
                    <a:pt x="2" y="10"/>
                    <a:pt x="2" y="10"/>
                  </a:cubicBezTo>
                  <a:cubicBezTo>
                    <a:pt x="2" y="9"/>
                    <a:pt x="2" y="9"/>
                    <a:pt x="2" y="9"/>
                  </a:cubicBezTo>
                  <a:cubicBezTo>
                    <a:pt x="2" y="9"/>
                    <a:pt x="2" y="9"/>
                    <a:pt x="2" y="9"/>
                  </a:cubicBezTo>
                  <a:cubicBezTo>
                    <a:pt x="2" y="9"/>
                    <a:pt x="2" y="9"/>
                    <a:pt x="2" y="9"/>
                  </a:cubicBezTo>
                  <a:cubicBezTo>
                    <a:pt x="3" y="9"/>
                    <a:pt x="3" y="9"/>
                    <a:pt x="3" y="9"/>
                  </a:cubicBezTo>
                  <a:cubicBezTo>
                    <a:pt x="3" y="9"/>
                    <a:pt x="3" y="9"/>
                    <a:pt x="2" y="9"/>
                  </a:cubicBezTo>
                  <a:cubicBezTo>
                    <a:pt x="2" y="8"/>
                    <a:pt x="1" y="8"/>
                    <a:pt x="1" y="7"/>
                  </a:cubicBezTo>
                  <a:cubicBezTo>
                    <a:pt x="0" y="6"/>
                    <a:pt x="0" y="5"/>
                    <a:pt x="0" y="5"/>
                  </a:cubicBezTo>
                  <a:cubicBezTo>
                    <a:pt x="0" y="5"/>
                    <a:pt x="1" y="5"/>
                    <a:pt x="1" y="5"/>
                  </a:cubicBezTo>
                  <a:cubicBezTo>
                    <a:pt x="1" y="5"/>
                    <a:pt x="2" y="5"/>
                    <a:pt x="2" y="6"/>
                  </a:cubicBezTo>
                  <a:cubicBezTo>
                    <a:pt x="2" y="6"/>
                    <a:pt x="2" y="7"/>
                    <a:pt x="3" y="7"/>
                  </a:cubicBezTo>
                  <a:cubicBezTo>
                    <a:pt x="3" y="7"/>
                    <a:pt x="3" y="7"/>
                    <a:pt x="3" y="6"/>
                  </a:cubicBezTo>
                  <a:cubicBezTo>
                    <a:pt x="3" y="6"/>
                    <a:pt x="3" y="6"/>
                    <a:pt x="3" y="5"/>
                  </a:cubicBezTo>
                  <a:cubicBezTo>
                    <a:pt x="2" y="5"/>
                    <a:pt x="2" y="5"/>
                    <a:pt x="2" y="5"/>
                  </a:cubicBezTo>
                  <a:cubicBezTo>
                    <a:pt x="2" y="4"/>
                    <a:pt x="2" y="4"/>
                    <a:pt x="2" y="4"/>
                  </a:cubicBezTo>
                  <a:cubicBezTo>
                    <a:pt x="2" y="4"/>
                    <a:pt x="2" y="4"/>
                    <a:pt x="2" y="4"/>
                  </a:cubicBezTo>
                  <a:cubicBezTo>
                    <a:pt x="2" y="4"/>
                    <a:pt x="1" y="3"/>
                    <a:pt x="1" y="3"/>
                  </a:cubicBezTo>
                  <a:cubicBezTo>
                    <a:pt x="1" y="3"/>
                    <a:pt x="1" y="2"/>
                    <a:pt x="1" y="2"/>
                  </a:cubicBezTo>
                  <a:cubicBezTo>
                    <a:pt x="1" y="2"/>
                    <a:pt x="2" y="2"/>
                    <a:pt x="2" y="1"/>
                  </a:cubicBezTo>
                  <a:cubicBezTo>
                    <a:pt x="2" y="1"/>
                    <a:pt x="2" y="0"/>
                    <a:pt x="2" y="0"/>
                  </a:cubicBezTo>
                  <a:cubicBezTo>
                    <a:pt x="2" y="0"/>
                    <a:pt x="2" y="0"/>
                    <a:pt x="2"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76">
              <a:extLst>
                <a:ext uri="{FF2B5EF4-FFF2-40B4-BE49-F238E27FC236}">
                  <a16:creationId xmlns:a16="http://schemas.microsoft.com/office/drawing/2014/main" id="{6AD37050-AE77-4443-BF19-39C6B1ED695B}"/>
                </a:ext>
              </a:extLst>
            </p:cNvPr>
            <p:cNvSpPr>
              <a:spLocks/>
            </p:cNvSpPr>
            <p:nvPr userDrawn="1"/>
          </p:nvSpPr>
          <p:spPr bwMode="auto">
            <a:xfrm>
              <a:off x="351" y="165"/>
              <a:ext cx="8" cy="4"/>
            </a:xfrm>
            <a:custGeom>
              <a:avLst/>
              <a:gdLst>
                <a:gd name="T0" fmla="*/ 4 w 4"/>
                <a:gd name="T1" fmla="*/ 1 h 2"/>
                <a:gd name="T2" fmla="*/ 3 w 4"/>
                <a:gd name="T3" fmla="*/ 0 h 2"/>
                <a:gd name="T4" fmla="*/ 1 w 4"/>
                <a:gd name="T5" fmla="*/ 0 h 2"/>
                <a:gd name="T6" fmla="*/ 0 w 4"/>
                <a:gd name="T7" fmla="*/ 0 h 2"/>
                <a:gd name="T8" fmla="*/ 0 w 4"/>
                <a:gd name="T9" fmla="*/ 1 h 2"/>
                <a:gd name="T10" fmla="*/ 1 w 4"/>
                <a:gd name="T11" fmla="*/ 1 h 2"/>
                <a:gd name="T12" fmla="*/ 2 w 4"/>
                <a:gd name="T13" fmla="*/ 2 h 2"/>
                <a:gd name="T14" fmla="*/ 2 w 4"/>
                <a:gd name="T15" fmla="*/ 2 h 2"/>
                <a:gd name="T16" fmla="*/ 4 w 4"/>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4" y="1"/>
                  </a:moveTo>
                  <a:cubicBezTo>
                    <a:pt x="4" y="1"/>
                    <a:pt x="4" y="0"/>
                    <a:pt x="3" y="0"/>
                  </a:cubicBezTo>
                  <a:cubicBezTo>
                    <a:pt x="2" y="0"/>
                    <a:pt x="2" y="0"/>
                    <a:pt x="1" y="0"/>
                  </a:cubicBezTo>
                  <a:cubicBezTo>
                    <a:pt x="1" y="0"/>
                    <a:pt x="0" y="0"/>
                    <a:pt x="0" y="0"/>
                  </a:cubicBezTo>
                  <a:cubicBezTo>
                    <a:pt x="0" y="1"/>
                    <a:pt x="0" y="1"/>
                    <a:pt x="0" y="1"/>
                  </a:cubicBezTo>
                  <a:cubicBezTo>
                    <a:pt x="1" y="1"/>
                    <a:pt x="1" y="1"/>
                    <a:pt x="1" y="1"/>
                  </a:cubicBezTo>
                  <a:cubicBezTo>
                    <a:pt x="2" y="2"/>
                    <a:pt x="2" y="2"/>
                    <a:pt x="2" y="2"/>
                  </a:cubicBezTo>
                  <a:cubicBezTo>
                    <a:pt x="2" y="2"/>
                    <a:pt x="2" y="2"/>
                    <a:pt x="2" y="2"/>
                  </a:cubicBezTo>
                  <a:cubicBezTo>
                    <a:pt x="3" y="2"/>
                    <a:pt x="3" y="2"/>
                    <a:pt x="4"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77">
              <a:extLst>
                <a:ext uri="{FF2B5EF4-FFF2-40B4-BE49-F238E27FC236}">
                  <a16:creationId xmlns:a16="http://schemas.microsoft.com/office/drawing/2014/main" id="{BA812816-3396-4926-B59E-FCD7D36DC0BB}"/>
                </a:ext>
              </a:extLst>
            </p:cNvPr>
            <p:cNvSpPr>
              <a:spLocks/>
            </p:cNvSpPr>
            <p:nvPr userDrawn="1"/>
          </p:nvSpPr>
          <p:spPr bwMode="auto">
            <a:xfrm>
              <a:off x="378" y="150"/>
              <a:ext cx="21" cy="29"/>
            </a:xfrm>
            <a:custGeom>
              <a:avLst/>
              <a:gdLst>
                <a:gd name="T0" fmla="*/ 5 w 10"/>
                <a:gd name="T1" fmla="*/ 14 h 14"/>
                <a:gd name="T2" fmla="*/ 5 w 10"/>
                <a:gd name="T3" fmla="*/ 13 h 14"/>
                <a:gd name="T4" fmla="*/ 7 w 10"/>
                <a:gd name="T5" fmla="*/ 11 h 14"/>
                <a:gd name="T6" fmla="*/ 7 w 10"/>
                <a:gd name="T7" fmla="*/ 11 h 14"/>
                <a:gd name="T8" fmla="*/ 7 w 10"/>
                <a:gd name="T9" fmla="*/ 10 h 14"/>
                <a:gd name="T10" fmla="*/ 7 w 10"/>
                <a:gd name="T11" fmla="*/ 10 h 14"/>
                <a:gd name="T12" fmla="*/ 7 w 10"/>
                <a:gd name="T13" fmla="*/ 10 h 14"/>
                <a:gd name="T14" fmla="*/ 7 w 10"/>
                <a:gd name="T15" fmla="*/ 10 h 14"/>
                <a:gd name="T16" fmla="*/ 8 w 10"/>
                <a:gd name="T17" fmla="*/ 10 h 14"/>
                <a:gd name="T18" fmla="*/ 8 w 10"/>
                <a:gd name="T19" fmla="*/ 10 h 14"/>
                <a:gd name="T20" fmla="*/ 9 w 10"/>
                <a:gd name="T21" fmla="*/ 9 h 14"/>
                <a:gd name="T22" fmla="*/ 9 w 10"/>
                <a:gd name="T23" fmla="*/ 8 h 14"/>
                <a:gd name="T24" fmla="*/ 8 w 10"/>
                <a:gd name="T25" fmla="*/ 8 h 14"/>
                <a:gd name="T26" fmla="*/ 8 w 10"/>
                <a:gd name="T27" fmla="*/ 7 h 14"/>
                <a:gd name="T28" fmla="*/ 9 w 10"/>
                <a:gd name="T29" fmla="*/ 7 h 14"/>
                <a:gd name="T30" fmla="*/ 9 w 10"/>
                <a:gd name="T31" fmla="*/ 7 h 14"/>
                <a:gd name="T32" fmla="*/ 9 w 10"/>
                <a:gd name="T33" fmla="*/ 7 h 14"/>
                <a:gd name="T34" fmla="*/ 9 w 10"/>
                <a:gd name="T35" fmla="*/ 8 h 14"/>
                <a:gd name="T36" fmla="*/ 10 w 10"/>
                <a:gd name="T37" fmla="*/ 7 h 14"/>
                <a:gd name="T38" fmla="*/ 10 w 10"/>
                <a:gd name="T39" fmla="*/ 7 h 14"/>
                <a:gd name="T40" fmla="*/ 10 w 10"/>
                <a:gd name="T41" fmla="*/ 6 h 14"/>
                <a:gd name="T42" fmla="*/ 10 w 10"/>
                <a:gd name="T43" fmla="*/ 6 h 14"/>
                <a:gd name="T44" fmla="*/ 9 w 10"/>
                <a:gd name="T45" fmla="*/ 6 h 14"/>
                <a:gd name="T46" fmla="*/ 8 w 10"/>
                <a:gd name="T47" fmla="*/ 4 h 14"/>
                <a:gd name="T48" fmla="*/ 8 w 10"/>
                <a:gd name="T49" fmla="*/ 3 h 14"/>
                <a:gd name="T50" fmla="*/ 9 w 10"/>
                <a:gd name="T51" fmla="*/ 3 h 14"/>
                <a:gd name="T52" fmla="*/ 9 w 10"/>
                <a:gd name="T53" fmla="*/ 2 h 14"/>
                <a:gd name="T54" fmla="*/ 8 w 10"/>
                <a:gd name="T55" fmla="*/ 1 h 14"/>
                <a:gd name="T56" fmla="*/ 8 w 10"/>
                <a:gd name="T57" fmla="*/ 0 h 14"/>
                <a:gd name="T58" fmla="*/ 7 w 10"/>
                <a:gd name="T59" fmla="*/ 0 h 14"/>
                <a:gd name="T60" fmla="*/ 7 w 10"/>
                <a:gd name="T61" fmla="*/ 0 h 14"/>
                <a:gd name="T62" fmla="*/ 7 w 10"/>
                <a:gd name="T63" fmla="*/ 0 h 14"/>
                <a:gd name="T64" fmla="*/ 6 w 10"/>
                <a:gd name="T65" fmla="*/ 1 h 14"/>
                <a:gd name="T66" fmla="*/ 6 w 10"/>
                <a:gd name="T67" fmla="*/ 1 h 14"/>
                <a:gd name="T68" fmla="*/ 5 w 10"/>
                <a:gd name="T69" fmla="*/ 2 h 14"/>
                <a:gd name="T70" fmla="*/ 6 w 10"/>
                <a:gd name="T71" fmla="*/ 5 h 14"/>
                <a:gd name="T72" fmla="*/ 7 w 10"/>
                <a:gd name="T73" fmla="*/ 7 h 14"/>
                <a:gd name="T74" fmla="*/ 3 w 10"/>
                <a:gd name="T75" fmla="*/ 10 h 14"/>
                <a:gd name="T76" fmla="*/ 0 w 10"/>
                <a:gd name="T77" fmla="*/ 13 h 14"/>
                <a:gd name="T78" fmla="*/ 1 w 10"/>
                <a:gd name="T79" fmla="*/ 13 h 14"/>
                <a:gd name="T80" fmla="*/ 2 w 10"/>
                <a:gd name="T81" fmla="*/ 13 h 14"/>
                <a:gd name="T82" fmla="*/ 2 w 10"/>
                <a:gd name="T83" fmla="*/ 13 h 14"/>
                <a:gd name="T84" fmla="*/ 3 w 10"/>
                <a:gd name="T85" fmla="*/ 12 h 14"/>
                <a:gd name="T86" fmla="*/ 4 w 10"/>
                <a:gd name="T87" fmla="*/ 11 h 14"/>
                <a:gd name="T88" fmla="*/ 4 w 10"/>
                <a:gd name="T89" fmla="*/ 11 h 14"/>
                <a:gd name="T90" fmla="*/ 5 w 10"/>
                <a:gd name="T91" fmla="*/ 11 h 14"/>
                <a:gd name="T92" fmla="*/ 5 w 10"/>
                <a:gd name="T93" fmla="*/ 11 h 14"/>
                <a:gd name="T94" fmla="*/ 5 w 10"/>
                <a:gd name="T95" fmla="*/ 11 h 14"/>
                <a:gd name="T96" fmla="*/ 5 w 10"/>
                <a:gd name="T97" fmla="*/ 12 h 14"/>
                <a:gd name="T98" fmla="*/ 4 w 10"/>
                <a:gd name="T99" fmla="*/ 13 h 14"/>
                <a:gd name="T100" fmla="*/ 5 w 10"/>
                <a:gd name="T10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4">
                  <a:moveTo>
                    <a:pt x="5" y="14"/>
                  </a:moveTo>
                  <a:cubicBezTo>
                    <a:pt x="5" y="13"/>
                    <a:pt x="5" y="13"/>
                    <a:pt x="5" y="13"/>
                  </a:cubicBezTo>
                  <a:cubicBezTo>
                    <a:pt x="6" y="12"/>
                    <a:pt x="7" y="12"/>
                    <a:pt x="7" y="11"/>
                  </a:cubicBezTo>
                  <a:cubicBezTo>
                    <a:pt x="7" y="11"/>
                    <a:pt x="7" y="11"/>
                    <a:pt x="7" y="11"/>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8" y="10"/>
                  </a:cubicBezTo>
                  <a:cubicBezTo>
                    <a:pt x="8" y="10"/>
                    <a:pt x="8" y="10"/>
                    <a:pt x="8" y="10"/>
                  </a:cubicBezTo>
                  <a:cubicBezTo>
                    <a:pt x="9" y="9"/>
                    <a:pt x="9" y="9"/>
                    <a:pt x="9" y="9"/>
                  </a:cubicBezTo>
                  <a:cubicBezTo>
                    <a:pt x="9" y="9"/>
                    <a:pt x="9" y="9"/>
                    <a:pt x="9" y="8"/>
                  </a:cubicBezTo>
                  <a:cubicBezTo>
                    <a:pt x="9" y="8"/>
                    <a:pt x="9" y="8"/>
                    <a:pt x="8" y="8"/>
                  </a:cubicBezTo>
                  <a:cubicBezTo>
                    <a:pt x="8" y="8"/>
                    <a:pt x="8" y="8"/>
                    <a:pt x="8" y="7"/>
                  </a:cubicBezTo>
                  <a:cubicBezTo>
                    <a:pt x="8" y="7"/>
                    <a:pt x="8" y="7"/>
                    <a:pt x="9" y="7"/>
                  </a:cubicBezTo>
                  <a:cubicBezTo>
                    <a:pt x="9" y="7"/>
                    <a:pt x="9" y="7"/>
                    <a:pt x="9" y="7"/>
                  </a:cubicBezTo>
                  <a:cubicBezTo>
                    <a:pt x="9" y="7"/>
                    <a:pt x="9" y="7"/>
                    <a:pt x="9" y="7"/>
                  </a:cubicBezTo>
                  <a:cubicBezTo>
                    <a:pt x="9" y="8"/>
                    <a:pt x="9" y="8"/>
                    <a:pt x="9" y="8"/>
                  </a:cubicBezTo>
                  <a:cubicBezTo>
                    <a:pt x="9" y="8"/>
                    <a:pt x="10" y="7"/>
                    <a:pt x="10" y="7"/>
                  </a:cubicBezTo>
                  <a:cubicBezTo>
                    <a:pt x="10" y="7"/>
                    <a:pt x="10" y="7"/>
                    <a:pt x="10" y="7"/>
                  </a:cubicBezTo>
                  <a:cubicBezTo>
                    <a:pt x="10" y="7"/>
                    <a:pt x="10" y="7"/>
                    <a:pt x="10" y="6"/>
                  </a:cubicBezTo>
                  <a:cubicBezTo>
                    <a:pt x="10" y="6"/>
                    <a:pt x="10" y="6"/>
                    <a:pt x="10" y="6"/>
                  </a:cubicBezTo>
                  <a:cubicBezTo>
                    <a:pt x="9" y="6"/>
                    <a:pt x="9" y="6"/>
                    <a:pt x="9" y="6"/>
                  </a:cubicBezTo>
                  <a:cubicBezTo>
                    <a:pt x="9" y="6"/>
                    <a:pt x="8" y="5"/>
                    <a:pt x="8" y="4"/>
                  </a:cubicBezTo>
                  <a:cubicBezTo>
                    <a:pt x="8" y="4"/>
                    <a:pt x="8" y="4"/>
                    <a:pt x="8" y="3"/>
                  </a:cubicBezTo>
                  <a:cubicBezTo>
                    <a:pt x="9" y="3"/>
                    <a:pt x="9" y="3"/>
                    <a:pt x="9" y="3"/>
                  </a:cubicBezTo>
                  <a:cubicBezTo>
                    <a:pt x="9" y="3"/>
                    <a:pt x="9" y="2"/>
                    <a:pt x="9" y="2"/>
                  </a:cubicBezTo>
                  <a:cubicBezTo>
                    <a:pt x="9" y="2"/>
                    <a:pt x="9" y="2"/>
                    <a:pt x="8" y="1"/>
                  </a:cubicBezTo>
                  <a:cubicBezTo>
                    <a:pt x="8" y="1"/>
                    <a:pt x="8" y="1"/>
                    <a:pt x="8" y="0"/>
                  </a:cubicBezTo>
                  <a:cubicBezTo>
                    <a:pt x="8" y="0"/>
                    <a:pt x="8" y="0"/>
                    <a:pt x="7" y="0"/>
                  </a:cubicBezTo>
                  <a:cubicBezTo>
                    <a:pt x="7" y="0"/>
                    <a:pt x="7" y="0"/>
                    <a:pt x="7" y="0"/>
                  </a:cubicBezTo>
                  <a:cubicBezTo>
                    <a:pt x="7" y="0"/>
                    <a:pt x="7" y="0"/>
                    <a:pt x="7" y="0"/>
                  </a:cubicBezTo>
                  <a:cubicBezTo>
                    <a:pt x="6" y="1"/>
                    <a:pt x="6" y="1"/>
                    <a:pt x="6" y="1"/>
                  </a:cubicBezTo>
                  <a:cubicBezTo>
                    <a:pt x="6" y="1"/>
                    <a:pt x="6" y="1"/>
                    <a:pt x="6" y="1"/>
                  </a:cubicBezTo>
                  <a:cubicBezTo>
                    <a:pt x="5" y="1"/>
                    <a:pt x="5" y="2"/>
                    <a:pt x="5" y="2"/>
                  </a:cubicBezTo>
                  <a:cubicBezTo>
                    <a:pt x="5" y="3"/>
                    <a:pt x="5" y="3"/>
                    <a:pt x="6" y="5"/>
                  </a:cubicBezTo>
                  <a:cubicBezTo>
                    <a:pt x="7" y="6"/>
                    <a:pt x="7" y="7"/>
                    <a:pt x="7" y="7"/>
                  </a:cubicBezTo>
                  <a:cubicBezTo>
                    <a:pt x="7" y="9"/>
                    <a:pt x="6" y="10"/>
                    <a:pt x="3" y="10"/>
                  </a:cubicBezTo>
                  <a:cubicBezTo>
                    <a:pt x="1" y="11"/>
                    <a:pt x="0" y="11"/>
                    <a:pt x="0" y="13"/>
                  </a:cubicBezTo>
                  <a:cubicBezTo>
                    <a:pt x="0" y="13"/>
                    <a:pt x="0" y="13"/>
                    <a:pt x="1" y="13"/>
                  </a:cubicBezTo>
                  <a:cubicBezTo>
                    <a:pt x="2" y="13"/>
                    <a:pt x="2" y="13"/>
                    <a:pt x="2" y="13"/>
                  </a:cubicBezTo>
                  <a:cubicBezTo>
                    <a:pt x="2" y="13"/>
                    <a:pt x="2" y="13"/>
                    <a:pt x="2" y="13"/>
                  </a:cubicBezTo>
                  <a:cubicBezTo>
                    <a:pt x="2" y="13"/>
                    <a:pt x="2" y="13"/>
                    <a:pt x="3" y="12"/>
                  </a:cubicBezTo>
                  <a:cubicBezTo>
                    <a:pt x="3" y="12"/>
                    <a:pt x="3" y="12"/>
                    <a:pt x="4" y="11"/>
                  </a:cubicBezTo>
                  <a:cubicBezTo>
                    <a:pt x="4" y="11"/>
                    <a:pt x="4" y="11"/>
                    <a:pt x="4" y="11"/>
                  </a:cubicBezTo>
                  <a:cubicBezTo>
                    <a:pt x="5" y="11"/>
                    <a:pt x="5" y="11"/>
                    <a:pt x="5" y="11"/>
                  </a:cubicBezTo>
                  <a:cubicBezTo>
                    <a:pt x="5" y="11"/>
                    <a:pt x="5" y="11"/>
                    <a:pt x="5" y="11"/>
                  </a:cubicBezTo>
                  <a:cubicBezTo>
                    <a:pt x="5" y="11"/>
                    <a:pt x="5" y="11"/>
                    <a:pt x="5" y="11"/>
                  </a:cubicBezTo>
                  <a:cubicBezTo>
                    <a:pt x="5" y="11"/>
                    <a:pt x="5" y="11"/>
                    <a:pt x="5" y="12"/>
                  </a:cubicBezTo>
                  <a:cubicBezTo>
                    <a:pt x="4" y="12"/>
                    <a:pt x="4" y="12"/>
                    <a:pt x="4" y="13"/>
                  </a:cubicBezTo>
                  <a:cubicBezTo>
                    <a:pt x="4" y="13"/>
                    <a:pt x="4" y="13"/>
                    <a:pt x="5"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78">
              <a:extLst>
                <a:ext uri="{FF2B5EF4-FFF2-40B4-BE49-F238E27FC236}">
                  <a16:creationId xmlns:a16="http://schemas.microsoft.com/office/drawing/2014/main" id="{AB26C57B-EC1A-46D5-878A-41C0945C537D}"/>
                </a:ext>
              </a:extLst>
            </p:cNvPr>
            <p:cNvSpPr>
              <a:spLocks/>
            </p:cNvSpPr>
            <p:nvPr userDrawn="1"/>
          </p:nvSpPr>
          <p:spPr bwMode="auto">
            <a:xfrm>
              <a:off x="378" y="167"/>
              <a:ext cx="8" cy="4"/>
            </a:xfrm>
            <a:custGeom>
              <a:avLst/>
              <a:gdLst>
                <a:gd name="T0" fmla="*/ 0 w 4"/>
                <a:gd name="T1" fmla="*/ 1 h 2"/>
                <a:gd name="T2" fmla="*/ 1 w 4"/>
                <a:gd name="T3" fmla="*/ 1 h 2"/>
                <a:gd name="T4" fmla="*/ 2 w 4"/>
                <a:gd name="T5" fmla="*/ 2 h 2"/>
                <a:gd name="T6" fmla="*/ 2 w 4"/>
                <a:gd name="T7" fmla="*/ 2 h 2"/>
                <a:gd name="T8" fmla="*/ 3 w 4"/>
                <a:gd name="T9" fmla="*/ 2 h 2"/>
                <a:gd name="T10" fmla="*/ 4 w 4"/>
                <a:gd name="T11" fmla="*/ 1 h 2"/>
                <a:gd name="T12" fmla="*/ 3 w 4"/>
                <a:gd name="T13" fmla="*/ 1 h 2"/>
                <a:gd name="T14" fmla="*/ 3 w 4"/>
                <a:gd name="T15" fmla="*/ 1 h 2"/>
                <a:gd name="T16" fmla="*/ 3 w 4"/>
                <a:gd name="T17" fmla="*/ 1 h 2"/>
                <a:gd name="T18" fmla="*/ 1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2" y="2"/>
                    <a:pt x="2" y="2"/>
                    <a:pt x="2" y="2"/>
                  </a:cubicBezTo>
                  <a:cubicBezTo>
                    <a:pt x="2" y="2"/>
                    <a:pt x="2" y="2"/>
                    <a:pt x="2" y="2"/>
                  </a:cubicBezTo>
                  <a:cubicBezTo>
                    <a:pt x="3" y="2"/>
                    <a:pt x="3" y="2"/>
                    <a:pt x="3" y="2"/>
                  </a:cubicBezTo>
                  <a:cubicBezTo>
                    <a:pt x="3" y="2"/>
                    <a:pt x="4" y="2"/>
                    <a:pt x="4" y="1"/>
                  </a:cubicBezTo>
                  <a:cubicBezTo>
                    <a:pt x="4" y="1"/>
                    <a:pt x="3" y="1"/>
                    <a:pt x="3" y="1"/>
                  </a:cubicBezTo>
                  <a:cubicBezTo>
                    <a:pt x="3" y="1"/>
                    <a:pt x="3" y="1"/>
                    <a:pt x="3" y="1"/>
                  </a:cubicBezTo>
                  <a:cubicBezTo>
                    <a:pt x="3" y="1"/>
                    <a:pt x="3" y="1"/>
                    <a:pt x="3" y="1"/>
                  </a:cubicBezTo>
                  <a:cubicBezTo>
                    <a:pt x="2" y="0"/>
                    <a:pt x="2" y="0"/>
                    <a:pt x="1"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79">
              <a:extLst>
                <a:ext uri="{FF2B5EF4-FFF2-40B4-BE49-F238E27FC236}">
                  <a16:creationId xmlns:a16="http://schemas.microsoft.com/office/drawing/2014/main" id="{FC05B603-6921-4B1D-94A1-915EFB4598A9}"/>
                </a:ext>
              </a:extLst>
            </p:cNvPr>
            <p:cNvSpPr>
              <a:spLocks/>
            </p:cNvSpPr>
            <p:nvPr userDrawn="1"/>
          </p:nvSpPr>
          <p:spPr bwMode="auto">
            <a:xfrm>
              <a:off x="401" y="169"/>
              <a:ext cx="6" cy="2"/>
            </a:xfrm>
            <a:custGeom>
              <a:avLst/>
              <a:gdLst>
                <a:gd name="T0" fmla="*/ 0 w 3"/>
                <a:gd name="T1" fmla="*/ 1 h 1"/>
                <a:gd name="T2" fmla="*/ 1 w 3"/>
                <a:gd name="T3" fmla="*/ 1 h 1"/>
                <a:gd name="T4" fmla="*/ 1 w 3"/>
                <a:gd name="T5" fmla="*/ 1 h 1"/>
                <a:gd name="T6" fmla="*/ 1 w 3"/>
                <a:gd name="T7" fmla="*/ 1 h 1"/>
                <a:gd name="T8" fmla="*/ 1 w 3"/>
                <a:gd name="T9" fmla="*/ 1 h 1"/>
                <a:gd name="T10" fmla="*/ 2 w 3"/>
                <a:gd name="T11" fmla="*/ 1 h 1"/>
                <a:gd name="T12" fmla="*/ 3 w 3"/>
                <a:gd name="T13" fmla="*/ 0 h 1"/>
                <a:gd name="T14" fmla="*/ 3 w 3"/>
                <a:gd name="T15" fmla="*/ 0 h 1"/>
                <a:gd name="T16" fmla="*/ 2 w 3"/>
                <a:gd name="T17" fmla="*/ 0 h 1"/>
                <a:gd name="T18" fmla="*/ 0 w 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0" y="1"/>
                  </a:moveTo>
                  <a:cubicBezTo>
                    <a:pt x="1" y="1"/>
                    <a:pt x="1" y="1"/>
                    <a:pt x="1" y="1"/>
                  </a:cubicBezTo>
                  <a:cubicBezTo>
                    <a:pt x="1" y="1"/>
                    <a:pt x="1" y="1"/>
                    <a:pt x="1" y="1"/>
                  </a:cubicBezTo>
                  <a:cubicBezTo>
                    <a:pt x="1" y="1"/>
                    <a:pt x="1" y="1"/>
                    <a:pt x="1" y="1"/>
                  </a:cubicBezTo>
                  <a:cubicBezTo>
                    <a:pt x="1" y="1"/>
                    <a:pt x="1" y="1"/>
                    <a:pt x="1" y="1"/>
                  </a:cubicBezTo>
                  <a:cubicBezTo>
                    <a:pt x="2" y="1"/>
                    <a:pt x="2" y="1"/>
                    <a:pt x="2" y="1"/>
                  </a:cubicBezTo>
                  <a:cubicBezTo>
                    <a:pt x="2" y="1"/>
                    <a:pt x="2" y="1"/>
                    <a:pt x="3" y="0"/>
                  </a:cubicBezTo>
                  <a:cubicBezTo>
                    <a:pt x="3" y="0"/>
                    <a:pt x="3" y="0"/>
                    <a:pt x="3" y="0"/>
                  </a:cubicBezTo>
                  <a:cubicBezTo>
                    <a:pt x="3" y="0"/>
                    <a:pt x="3"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80">
              <a:extLst>
                <a:ext uri="{FF2B5EF4-FFF2-40B4-BE49-F238E27FC236}">
                  <a16:creationId xmlns:a16="http://schemas.microsoft.com/office/drawing/2014/main" id="{DF962E7F-D697-4494-A326-A2FCF42E7442}"/>
                </a:ext>
              </a:extLst>
            </p:cNvPr>
            <p:cNvSpPr>
              <a:spLocks/>
            </p:cNvSpPr>
            <p:nvPr userDrawn="1"/>
          </p:nvSpPr>
          <p:spPr bwMode="auto">
            <a:xfrm>
              <a:off x="374" y="116"/>
              <a:ext cx="6" cy="6"/>
            </a:xfrm>
            <a:custGeom>
              <a:avLst/>
              <a:gdLst>
                <a:gd name="T0" fmla="*/ 1 w 3"/>
                <a:gd name="T1" fmla="*/ 3 h 3"/>
                <a:gd name="T2" fmla="*/ 1 w 3"/>
                <a:gd name="T3" fmla="*/ 3 h 3"/>
                <a:gd name="T4" fmla="*/ 2 w 3"/>
                <a:gd name="T5" fmla="*/ 2 h 3"/>
                <a:gd name="T6" fmla="*/ 3 w 3"/>
                <a:gd name="T7" fmla="*/ 0 h 3"/>
                <a:gd name="T8" fmla="*/ 2 w 3"/>
                <a:gd name="T9" fmla="*/ 0 h 3"/>
                <a:gd name="T10" fmla="*/ 2 w 3"/>
                <a:gd name="T11" fmla="*/ 0 h 3"/>
                <a:gd name="T12" fmla="*/ 2 w 3"/>
                <a:gd name="T13" fmla="*/ 0 h 3"/>
                <a:gd name="T14" fmla="*/ 1 w 3"/>
                <a:gd name="T15" fmla="*/ 1 h 3"/>
                <a:gd name="T16" fmla="*/ 0 w 3"/>
                <a:gd name="T17" fmla="*/ 2 h 3"/>
                <a:gd name="T18" fmla="*/ 0 w 3"/>
                <a:gd name="T19" fmla="*/ 2 h 3"/>
                <a:gd name="T20" fmla="*/ 1 w 3"/>
                <a:gd name="T21" fmla="*/ 2 h 3"/>
                <a:gd name="T22" fmla="*/ 1 w 3"/>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1" y="3"/>
                  </a:moveTo>
                  <a:cubicBezTo>
                    <a:pt x="1" y="3"/>
                    <a:pt x="1" y="3"/>
                    <a:pt x="1" y="3"/>
                  </a:cubicBezTo>
                  <a:cubicBezTo>
                    <a:pt x="1" y="3"/>
                    <a:pt x="1" y="3"/>
                    <a:pt x="2" y="2"/>
                  </a:cubicBezTo>
                  <a:cubicBezTo>
                    <a:pt x="2" y="1"/>
                    <a:pt x="3" y="1"/>
                    <a:pt x="3" y="0"/>
                  </a:cubicBezTo>
                  <a:cubicBezTo>
                    <a:pt x="3" y="0"/>
                    <a:pt x="2" y="0"/>
                    <a:pt x="2" y="0"/>
                  </a:cubicBezTo>
                  <a:cubicBezTo>
                    <a:pt x="2" y="0"/>
                    <a:pt x="2" y="0"/>
                    <a:pt x="2" y="0"/>
                  </a:cubicBezTo>
                  <a:cubicBezTo>
                    <a:pt x="2" y="0"/>
                    <a:pt x="2" y="0"/>
                    <a:pt x="2" y="0"/>
                  </a:cubicBezTo>
                  <a:cubicBezTo>
                    <a:pt x="2" y="1"/>
                    <a:pt x="1" y="1"/>
                    <a:pt x="1" y="1"/>
                  </a:cubicBezTo>
                  <a:cubicBezTo>
                    <a:pt x="0" y="1"/>
                    <a:pt x="0" y="1"/>
                    <a:pt x="0" y="2"/>
                  </a:cubicBezTo>
                  <a:cubicBezTo>
                    <a:pt x="0" y="2"/>
                    <a:pt x="0" y="2"/>
                    <a:pt x="0" y="2"/>
                  </a:cubicBezTo>
                  <a:cubicBezTo>
                    <a:pt x="1" y="2"/>
                    <a:pt x="1" y="2"/>
                    <a:pt x="1" y="2"/>
                  </a:cubicBezTo>
                  <a:lnTo>
                    <a:pt x="1" y="3"/>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81">
              <a:extLst>
                <a:ext uri="{FF2B5EF4-FFF2-40B4-BE49-F238E27FC236}">
                  <a16:creationId xmlns:a16="http://schemas.microsoft.com/office/drawing/2014/main" id="{491A913C-A719-4339-840F-F023A43BC8BE}"/>
                </a:ext>
              </a:extLst>
            </p:cNvPr>
            <p:cNvSpPr>
              <a:spLocks/>
            </p:cNvSpPr>
            <p:nvPr userDrawn="1"/>
          </p:nvSpPr>
          <p:spPr bwMode="auto">
            <a:xfrm>
              <a:off x="367" y="116"/>
              <a:ext cx="5" cy="6"/>
            </a:xfrm>
            <a:custGeom>
              <a:avLst/>
              <a:gdLst>
                <a:gd name="T0" fmla="*/ 1 w 2"/>
                <a:gd name="T1" fmla="*/ 0 h 3"/>
                <a:gd name="T2" fmla="*/ 0 w 2"/>
                <a:gd name="T3" fmla="*/ 0 h 3"/>
                <a:gd name="T4" fmla="*/ 0 w 2"/>
                <a:gd name="T5" fmla="*/ 0 h 3"/>
                <a:gd name="T6" fmla="*/ 0 w 2"/>
                <a:gd name="T7" fmla="*/ 0 h 3"/>
                <a:gd name="T8" fmla="*/ 0 w 2"/>
                <a:gd name="T9" fmla="*/ 1 h 3"/>
                <a:gd name="T10" fmla="*/ 1 w 2"/>
                <a:gd name="T11" fmla="*/ 2 h 3"/>
                <a:gd name="T12" fmla="*/ 1 w 2"/>
                <a:gd name="T13" fmla="*/ 3 h 3"/>
                <a:gd name="T14" fmla="*/ 2 w 2"/>
                <a:gd name="T15" fmla="*/ 3 h 3"/>
                <a:gd name="T16" fmla="*/ 2 w 2"/>
                <a:gd name="T17" fmla="*/ 3 h 3"/>
                <a:gd name="T18" fmla="*/ 2 w 2"/>
                <a:gd name="T19" fmla="*/ 3 h 3"/>
                <a:gd name="T20" fmla="*/ 2 w 2"/>
                <a:gd name="T21" fmla="*/ 2 h 3"/>
                <a:gd name="T22" fmla="*/ 2 w 2"/>
                <a:gd name="T23" fmla="*/ 2 h 3"/>
                <a:gd name="T24" fmla="*/ 2 w 2"/>
                <a:gd name="T25" fmla="*/ 2 h 3"/>
                <a:gd name="T26" fmla="*/ 2 w 2"/>
                <a:gd name="T27" fmla="*/ 1 h 3"/>
                <a:gd name="T28" fmla="*/ 1 w 2"/>
                <a:gd name="T29" fmla="*/ 1 h 3"/>
                <a:gd name="T30" fmla="*/ 1 w 2"/>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3">
                  <a:moveTo>
                    <a:pt x="1" y="0"/>
                  </a:moveTo>
                  <a:cubicBezTo>
                    <a:pt x="0" y="0"/>
                    <a:pt x="0" y="0"/>
                    <a:pt x="0" y="0"/>
                  </a:cubicBezTo>
                  <a:cubicBezTo>
                    <a:pt x="0" y="0"/>
                    <a:pt x="0" y="0"/>
                    <a:pt x="0" y="0"/>
                  </a:cubicBezTo>
                  <a:cubicBezTo>
                    <a:pt x="0" y="0"/>
                    <a:pt x="0" y="0"/>
                    <a:pt x="0" y="0"/>
                  </a:cubicBezTo>
                  <a:cubicBezTo>
                    <a:pt x="0" y="1"/>
                    <a:pt x="0" y="1"/>
                    <a:pt x="0" y="1"/>
                  </a:cubicBezTo>
                  <a:cubicBezTo>
                    <a:pt x="0" y="1"/>
                    <a:pt x="0" y="2"/>
                    <a:pt x="1" y="2"/>
                  </a:cubicBezTo>
                  <a:cubicBezTo>
                    <a:pt x="1" y="3"/>
                    <a:pt x="1" y="3"/>
                    <a:pt x="1" y="3"/>
                  </a:cubicBezTo>
                  <a:cubicBezTo>
                    <a:pt x="1" y="3"/>
                    <a:pt x="2" y="3"/>
                    <a:pt x="2" y="3"/>
                  </a:cubicBezTo>
                  <a:cubicBezTo>
                    <a:pt x="2" y="3"/>
                    <a:pt x="2" y="3"/>
                    <a:pt x="2" y="3"/>
                  </a:cubicBezTo>
                  <a:cubicBezTo>
                    <a:pt x="2" y="3"/>
                    <a:pt x="2" y="3"/>
                    <a:pt x="2" y="3"/>
                  </a:cubicBezTo>
                  <a:cubicBezTo>
                    <a:pt x="2" y="2"/>
                    <a:pt x="2" y="2"/>
                    <a:pt x="2" y="2"/>
                  </a:cubicBezTo>
                  <a:cubicBezTo>
                    <a:pt x="2" y="2"/>
                    <a:pt x="2" y="2"/>
                    <a:pt x="2" y="2"/>
                  </a:cubicBezTo>
                  <a:cubicBezTo>
                    <a:pt x="2" y="2"/>
                    <a:pt x="2" y="2"/>
                    <a:pt x="2" y="2"/>
                  </a:cubicBezTo>
                  <a:cubicBezTo>
                    <a:pt x="2" y="1"/>
                    <a:pt x="2" y="1"/>
                    <a:pt x="2" y="1"/>
                  </a:cubicBezTo>
                  <a:cubicBezTo>
                    <a:pt x="1" y="1"/>
                    <a:pt x="1" y="1"/>
                    <a:pt x="1" y="1"/>
                  </a:cubicBezTo>
                  <a:lnTo>
                    <a:pt x="1" y="0"/>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82">
              <a:extLst>
                <a:ext uri="{FF2B5EF4-FFF2-40B4-BE49-F238E27FC236}">
                  <a16:creationId xmlns:a16="http://schemas.microsoft.com/office/drawing/2014/main" id="{F469A1AC-6248-4D49-817B-CB1836CCFE95}"/>
                </a:ext>
              </a:extLst>
            </p:cNvPr>
            <p:cNvSpPr>
              <a:spLocks/>
            </p:cNvSpPr>
            <p:nvPr userDrawn="1"/>
          </p:nvSpPr>
          <p:spPr bwMode="auto">
            <a:xfrm>
              <a:off x="370" y="125"/>
              <a:ext cx="8" cy="10"/>
            </a:xfrm>
            <a:custGeom>
              <a:avLst/>
              <a:gdLst>
                <a:gd name="T0" fmla="*/ 2 w 4"/>
                <a:gd name="T1" fmla="*/ 1 h 5"/>
                <a:gd name="T2" fmla="*/ 2 w 4"/>
                <a:gd name="T3" fmla="*/ 1 h 5"/>
                <a:gd name="T4" fmla="*/ 1 w 4"/>
                <a:gd name="T5" fmla="*/ 1 h 5"/>
                <a:gd name="T6" fmla="*/ 1 w 4"/>
                <a:gd name="T7" fmla="*/ 0 h 5"/>
                <a:gd name="T8" fmla="*/ 0 w 4"/>
                <a:gd name="T9" fmla="*/ 0 h 5"/>
                <a:gd name="T10" fmla="*/ 0 w 4"/>
                <a:gd name="T11" fmla="*/ 1 h 5"/>
                <a:gd name="T12" fmla="*/ 0 w 4"/>
                <a:gd name="T13" fmla="*/ 2 h 5"/>
                <a:gd name="T14" fmla="*/ 1 w 4"/>
                <a:gd name="T15" fmla="*/ 3 h 5"/>
                <a:gd name="T16" fmla="*/ 2 w 4"/>
                <a:gd name="T17" fmla="*/ 5 h 5"/>
                <a:gd name="T18" fmla="*/ 3 w 4"/>
                <a:gd name="T19" fmla="*/ 3 h 5"/>
                <a:gd name="T20" fmla="*/ 3 w 4"/>
                <a:gd name="T21" fmla="*/ 2 h 5"/>
                <a:gd name="T22" fmla="*/ 4 w 4"/>
                <a:gd name="T23" fmla="*/ 1 h 5"/>
                <a:gd name="T24" fmla="*/ 3 w 4"/>
                <a:gd name="T25" fmla="*/ 0 h 5"/>
                <a:gd name="T26" fmla="*/ 3 w 4"/>
                <a:gd name="T27" fmla="*/ 0 h 5"/>
                <a:gd name="T28" fmla="*/ 3 w 4"/>
                <a:gd name="T29" fmla="*/ 1 h 5"/>
                <a:gd name="T30" fmla="*/ 2 w 4"/>
                <a:gd name="T3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5">
                  <a:moveTo>
                    <a:pt x="2" y="1"/>
                  </a:moveTo>
                  <a:cubicBezTo>
                    <a:pt x="2" y="1"/>
                    <a:pt x="2" y="1"/>
                    <a:pt x="2" y="1"/>
                  </a:cubicBezTo>
                  <a:cubicBezTo>
                    <a:pt x="1" y="1"/>
                    <a:pt x="1" y="1"/>
                    <a:pt x="1" y="1"/>
                  </a:cubicBezTo>
                  <a:cubicBezTo>
                    <a:pt x="1" y="1"/>
                    <a:pt x="1" y="0"/>
                    <a:pt x="1" y="0"/>
                  </a:cubicBezTo>
                  <a:cubicBezTo>
                    <a:pt x="1" y="0"/>
                    <a:pt x="0" y="0"/>
                    <a:pt x="0" y="0"/>
                  </a:cubicBezTo>
                  <a:cubicBezTo>
                    <a:pt x="0" y="0"/>
                    <a:pt x="0" y="0"/>
                    <a:pt x="0" y="1"/>
                  </a:cubicBezTo>
                  <a:cubicBezTo>
                    <a:pt x="0" y="1"/>
                    <a:pt x="0" y="1"/>
                    <a:pt x="0" y="2"/>
                  </a:cubicBezTo>
                  <a:cubicBezTo>
                    <a:pt x="0" y="2"/>
                    <a:pt x="1" y="3"/>
                    <a:pt x="1" y="3"/>
                  </a:cubicBezTo>
                  <a:cubicBezTo>
                    <a:pt x="1" y="4"/>
                    <a:pt x="1" y="5"/>
                    <a:pt x="2" y="5"/>
                  </a:cubicBezTo>
                  <a:cubicBezTo>
                    <a:pt x="2" y="5"/>
                    <a:pt x="3" y="4"/>
                    <a:pt x="3" y="3"/>
                  </a:cubicBezTo>
                  <a:cubicBezTo>
                    <a:pt x="3" y="2"/>
                    <a:pt x="3" y="2"/>
                    <a:pt x="3" y="2"/>
                  </a:cubicBezTo>
                  <a:cubicBezTo>
                    <a:pt x="4" y="1"/>
                    <a:pt x="4" y="1"/>
                    <a:pt x="4" y="1"/>
                  </a:cubicBezTo>
                  <a:cubicBezTo>
                    <a:pt x="4" y="0"/>
                    <a:pt x="4" y="0"/>
                    <a:pt x="3" y="0"/>
                  </a:cubicBezTo>
                  <a:cubicBezTo>
                    <a:pt x="3" y="0"/>
                    <a:pt x="3" y="0"/>
                    <a:pt x="3" y="0"/>
                  </a:cubicBezTo>
                  <a:cubicBezTo>
                    <a:pt x="3" y="1"/>
                    <a:pt x="3" y="1"/>
                    <a:pt x="3" y="1"/>
                  </a:cubicBezTo>
                  <a:lnTo>
                    <a:pt x="2"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83">
              <a:extLst>
                <a:ext uri="{FF2B5EF4-FFF2-40B4-BE49-F238E27FC236}">
                  <a16:creationId xmlns:a16="http://schemas.microsoft.com/office/drawing/2014/main" id="{DE023DF2-41B3-45BD-8202-6C41AC05D070}"/>
                </a:ext>
              </a:extLst>
            </p:cNvPr>
            <p:cNvSpPr>
              <a:spLocks/>
            </p:cNvSpPr>
            <p:nvPr userDrawn="1"/>
          </p:nvSpPr>
          <p:spPr bwMode="auto">
            <a:xfrm>
              <a:off x="372" y="127"/>
              <a:ext cx="4" cy="6"/>
            </a:xfrm>
            <a:custGeom>
              <a:avLst/>
              <a:gdLst>
                <a:gd name="T0" fmla="*/ 1 w 2"/>
                <a:gd name="T1" fmla="*/ 0 h 3"/>
                <a:gd name="T2" fmla="*/ 0 w 2"/>
                <a:gd name="T3" fmla="*/ 0 h 3"/>
                <a:gd name="T4" fmla="*/ 0 w 2"/>
                <a:gd name="T5" fmla="*/ 1 h 3"/>
                <a:gd name="T6" fmla="*/ 0 w 2"/>
                <a:gd name="T7" fmla="*/ 1 h 3"/>
                <a:gd name="T8" fmla="*/ 0 w 2"/>
                <a:gd name="T9" fmla="*/ 2 h 3"/>
                <a:gd name="T10" fmla="*/ 0 w 2"/>
                <a:gd name="T11" fmla="*/ 2 h 3"/>
                <a:gd name="T12" fmla="*/ 1 w 2"/>
                <a:gd name="T13" fmla="*/ 3 h 3"/>
                <a:gd name="T14" fmla="*/ 1 w 2"/>
                <a:gd name="T15" fmla="*/ 2 h 3"/>
                <a:gd name="T16" fmla="*/ 2 w 2"/>
                <a:gd name="T17" fmla="*/ 1 h 3"/>
                <a:gd name="T18" fmla="*/ 2 w 2"/>
                <a:gd name="T19" fmla="*/ 1 h 3"/>
                <a:gd name="T20" fmla="*/ 2 w 2"/>
                <a:gd name="T21" fmla="*/ 0 h 3"/>
                <a:gd name="T22" fmla="*/ 1 w 2"/>
                <a:gd name="T23" fmla="*/ 0 h 3"/>
                <a:gd name="T24" fmla="*/ 1 w 2"/>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0"/>
                  </a:moveTo>
                  <a:cubicBezTo>
                    <a:pt x="0" y="0"/>
                    <a:pt x="0" y="0"/>
                    <a:pt x="0" y="0"/>
                  </a:cubicBezTo>
                  <a:cubicBezTo>
                    <a:pt x="0" y="0"/>
                    <a:pt x="0" y="1"/>
                    <a:pt x="0" y="1"/>
                  </a:cubicBezTo>
                  <a:cubicBezTo>
                    <a:pt x="0" y="1"/>
                    <a:pt x="0" y="1"/>
                    <a:pt x="0" y="1"/>
                  </a:cubicBezTo>
                  <a:cubicBezTo>
                    <a:pt x="0" y="2"/>
                    <a:pt x="0" y="2"/>
                    <a:pt x="0" y="2"/>
                  </a:cubicBezTo>
                  <a:cubicBezTo>
                    <a:pt x="0" y="2"/>
                    <a:pt x="0" y="2"/>
                    <a:pt x="0" y="2"/>
                  </a:cubicBezTo>
                  <a:cubicBezTo>
                    <a:pt x="0" y="3"/>
                    <a:pt x="1" y="3"/>
                    <a:pt x="1" y="3"/>
                  </a:cubicBezTo>
                  <a:cubicBezTo>
                    <a:pt x="1" y="3"/>
                    <a:pt x="1" y="3"/>
                    <a:pt x="1" y="2"/>
                  </a:cubicBezTo>
                  <a:cubicBezTo>
                    <a:pt x="2" y="1"/>
                    <a:pt x="2" y="1"/>
                    <a:pt x="2" y="1"/>
                  </a:cubicBezTo>
                  <a:cubicBezTo>
                    <a:pt x="2" y="1"/>
                    <a:pt x="2" y="1"/>
                    <a:pt x="2" y="1"/>
                  </a:cubicBezTo>
                  <a:cubicBezTo>
                    <a:pt x="2" y="1"/>
                    <a:pt x="2" y="1"/>
                    <a:pt x="2" y="0"/>
                  </a:cubicBezTo>
                  <a:cubicBezTo>
                    <a:pt x="1" y="0"/>
                    <a:pt x="1" y="0"/>
                    <a:pt x="1" y="0"/>
                  </a:cubicBezTo>
                  <a:cubicBezTo>
                    <a:pt x="1" y="0"/>
                    <a:pt x="1" y="0"/>
                    <a:pt x="1"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84">
              <a:extLst>
                <a:ext uri="{FF2B5EF4-FFF2-40B4-BE49-F238E27FC236}">
                  <a16:creationId xmlns:a16="http://schemas.microsoft.com/office/drawing/2014/main" id="{ECBBEEA2-27C9-46CF-B058-62D1E81B641D}"/>
                </a:ext>
              </a:extLst>
            </p:cNvPr>
            <p:cNvSpPr>
              <a:spLocks/>
            </p:cNvSpPr>
            <p:nvPr userDrawn="1"/>
          </p:nvSpPr>
          <p:spPr bwMode="auto">
            <a:xfrm>
              <a:off x="213" y="241"/>
              <a:ext cx="73" cy="89"/>
            </a:xfrm>
            <a:custGeom>
              <a:avLst/>
              <a:gdLst>
                <a:gd name="T0" fmla="*/ 32 w 35"/>
                <a:gd name="T1" fmla="*/ 25 h 42"/>
                <a:gd name="T2" fmla="*/ 34 w 35"/>
                <a:gd name="T3" fmla="*/ 25 h 42"/>
                <a:gd name="T4" fmla="*/ 33 w 35"/>
                <a:gd name="T5" fmla="*/ 30 h 42"/>
                <a:gd name="T6" fmla="*/ 33 w 35"/>
                <a:gd name="T7" fmla="*/ 36 h 42"/>
                <a:gd name="T8" fmla="*/ 33 w 35"/>
                <a:gd name="T9" fmla="*/ 38 h 42"/>
                <a:gd name="T10" fmla="*/ 30 w 35"/>
                <a:gd name="T11" fmla="*/ 41 h 42"/>
                <a:gd name="T12" fmla="*/ 28 w 35"/>
                <a:gd name="T13" fmla="*/ 38 h 42"/>
                <a:gd name="T14" fmla="*/ 26 w 35"/>
                <a:gd name="T15" fmla="*/ 38 h 42"/>
                <a:gd name="T16" fmla="*/ 29 w 35"/>
                <a:gd name="T17" fmla="*/ 30 h 42"/>
                <a:gd name="T18" fmla="*/ 27 w 35"/>
                <a:gd name="T19" fmla="*/ 28 h 42"/>
                <a:gd name="T20" fmla="*/ 24 w 35"/>
                <a:gd name="T21" fmla="*/ 33 h 42"/>
                <a:gd name="T22" fmla="*/ 22 w 35"/>
                <a:gd name="T23" fmla="*/ 37 h 42"/>
                <a:gd name="T24" fmla="*/ 18 w 35"/>
                <a:gd name="T25" fmla="*/ 35 h 42"/>
                <a:gd name="T26" fmla="*/ 18 w 35"/>
                <a:gd name="T27" fmla="*/ 31 h 42"/>
                <a:gd name="T28" fmla="*/ 17 w 35"/>
                <a:gd name="T29" fmla="*/ 29 h 42"/>
                <a:gd name="T30" fmla="*/ 22 w 35"/>
                <a:gd name="T31" fmla="*/ 28 h 42"/>
                <a:gd name="T32" fmla="*/ 21 w 35"/>
                <a:gd name="T33" fmla="*/ 20 h 42"/>
                <a:gd name="T34" fmla="*/ 20 w 35"/>
                <a:gd name="T35" fmla="*/ 22 h 42"/>
                <a:gd name="T36" fmla="*/ 14 w 35"/>
                <a:gd name="T37" fmla="*/ 31 h 42"/>
                <a:gd name="T38" fmla="*/ 12 w 35"/>
                <a:gd name="T39" fmla="*/ 29 h 42"/>
                <a:gd name="T40" fmla="*/ 9 w 35"/>
                <a:gd name="T41" fmla="*/ 29 h 42"/>
                <a:gd name="T42" fmla="*/ 9 w 35"/>
                <a:gd name="T43" fmla="*/ 25 h 42"/>
                <a:gd name="T44" fmla="*/ 9 w 35"/>
                <a:gd name="T45" fmla="*/ 23 h 42"/>
                <a:gd name="T46" fmla="*/ 14 w 35"/>
                <a:gd name="T47" fmla="*/ 23 h 42"/>
                <a:gd name="T48" fmla="*/ 8 w 35"/>
                <a:gd name="T49" fmla="*/ 21 h 42"/>
                <a:gd name="T50" fmla="*/ 5 w 35"/>
                <a:gd name="T51" fmla="*/ 20 h 42"/>
                <a:gd name="T52" fmla="*/ 3 w 35"/>
                <a:gd name="T53" fmla="*/ 16 h 42"/>
                <a:gd name="T54" fmla="*/ 1 w 35"/>
                <a:gd name="T55" fmla="*/ 9 h 42"/>
                <a:gd name="T56" fmla="*/ 1 w 35"/>
                <a:gd name="T57" fmla="*/ 7 h 42"/>
                <a:gd name="T58" fmla="*/ 2 w 35"/>
                <a:gd name="T59" fmla="*/ 4 h 42"/>
                <a:gd name="T60" fmla="*/ 2 w 35"/>
                <a:gd name="T61" fmla="*/ 2 h 42"/>
                <a:gd name="T62" fmla="*/ 6 w 35"/>
                <a:gd name="T63" fmla="*/ 7 h 42"/>
                <a:gd name="T64" fmla="*/ 7 w 35"/>
                <a:gd name="T65" fmla="*/ 10 h 42"/>
                <a:gd name="T66" fmla="*/ 8 w 35"/>
                <a:gd name="T67" fmla="*/ 16 h 42"/>
                <a:gd name="T68" fmla="*/ 9 w 35"/>
                <a:gd name="T69" fmla="*/ 9 h 42"/>
                <a:gd name="T70" fmla="*/ 9 w 35"/>
                <a:gd name="T71" fmla="*/ 4 h 42"/>
                <a:gd name="T72" fmla="*/ 10 w 35"/>
                <a:gd name="T73" fmla="*/ 2 h 42"/>
                <a:gd name="T74" fmla="*/ 13 w 35"/>
                <a:gd name="T75" fmla="*/ 0 h 42"/>
                <a:gd name="T76" fmla="*/ 15 w 35"/>
                <a:gd name="T77" fmla="*/ 2 h 42"/>
                <a:gd name="T78" fmla="*/ 17 w 35"/>
                <a:gd name="T79" fmla="*/ 1 h 42"/>
                <a:gd name="T80" fmla="*/ 17 w 35"/>
                <a:gd name="T81" fmla="*/ 9 h 42"/>
                <a:gd name="T82" fmla="*/ 30 w 35"/>
                <a:gd name="T83" fmla="*/ 16 h 42"/>
                <a:gd name="T84" fmla="*/ 24 w 35"/>
                <a:gd name="T85" fmla="*/ 1 h 42"/>
                <a:gd name="T86" fmla="*/ 32 w 35"/>
                <a:gd name="T87" fmla="*/ 2 h 42"/>
                <a:gd name="T88" fmla="*/ 32 w 35"/>
                <a:gd name="T89" fmla="*/ 8 h 42"/>
                <a:gd name="T90" fmla="*/ 23 w 35"/>
                <a:gd name="T91" fmla="*/ 6 h 42"/>
                <a:gd name="T92" fmla="*/ 26 w 35"/>
                <a:gd name="T93" fmla="*/ 10 h 42"/>
                <a:gd name="T94" fmla="*/ 31 w 35"/>
                <a:gd name="T95"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 h="42">
                  <a:moveTo>
                    <a:pt x="30" y="20"/>
                  </a:moveTo>
                  <a:cubicBezTo>
                    <a:pt x="30" y="20"/>
                    <a:pt x="30" y="21"/>
                    <a:pt x="30" y="21"/>
                  </a:cubicBezTo>
                  <a:cubicBezTo>
                    <a:pt x="30" y="23"/>
                    <a:pt x="30" y="23"/>
                    <a:pt x="30" y="23"/>
                  </a:cubicBezTo>
                  <a:cubicBezTo>
                    <a:pt x="31" y="24"/>
                    <a:pt x="31" y="25"/>
                    <a:pt x="32" y="25"/>
                  </a:cubicBezTo>
                  <a:cubicBezTo>
                    <a:pt x="32" y="25"/>
                    <a:pt x="33" y="25"/>
                    <a:pt x="33" y="24"/>
                  </a:cubicBezTo>
                  <a:cubicBezTo>
                    <a:pt x="33" y="24"/>
                    <a:pt x="33" y="24"/>
                    <a:pt x="33" y="24"/>
                  </a:cubicBezTo>
                  <a:cubicBezTo>
                    <a:pt x="33" y="24"/>
                    <a:pt x="33" y="24"/>
                    <a:pt x="33" y="24"/>
                  </a:cubicBezTo>
                  <a:cubicBezTo>
                    <a:pt x="33" y="24"/>
                    <a:pt x="34" y="24"/>
                    <a:pt x="34" y="25"/>
                  </a:cubicBezTo>
                  <a:cubicBezTo>
                    <a:pt x="34" y="25"/>
                    <a:pt x="34" y="25"/>
                    <a:pt x="34" y="25"/>
                  </a:cubicBezTo>
                  <a:cubicBezTo>
                    <a:pt x="34" y="25"/>
                    <a:pt x="34" y="26"/>
                    <a:pt x="34" y="27"/>
                  </a:cubicBezTo>
                  <a:cubicBezTo>
                    <a:pt x="34" y="27"/>
                    <a:pt x="34" y="28"/>
                    <a:pt x="34" y="28"/>
                  </a:cubicBezTo>
                  <a:cubicBezTo>
                    <a:pt x="34" y="29"/>
                    <a:pt x="34" y="29"/>
                    <a:pt x="33" y="30"/>
                  </a:cubicBezTo>
                  <a:cubicBezTo>
                    <a:pt x="34" y="30"/>
                    <a:pt x="34" y="31"/>
                    <a:pt x="34" y="32"/>
                  </a:cubicBezTo>
                  <a:cubicBezTo>
                    <a:pt x="34" y="33"/>
                    <a:pt x="34" y="33"/>
                    <a:pt x="33" y="33"/>
                  </a:cubicBezTo>
                  <a:cubicBezTo>
                    <a:pt x="34" y="34"/>
                    <a:pt x="34" y="34"/>
                    <a:pt x="34" y="35"/>
                  </a:cubicBezTo>
                  <a:cubicBezTo>
                    <a:pt x="34" y="35"/>
                    <a:pt x="34" y="35"/>
                    <a:pt x="33" y="36"/>
                  </a:cubicBezTo>
                  <a:cubicBezTo>
                    <a:pt x="33" y="37"/>
                    <a:pt x="33" y="37"/>
                    <a:pt x="33" y="38"/>
                  </a:cubicBezTo>
                  <a:cubicBezTo>
                    <a:pt x="33" y="38"/>
                    <a:pt x="33" y="38"/>
                    <a:pt x="33" y="38"/>
                  </a:cubicBezTo>
                  <a:cubicBezTo>
                    <a:pt x="33" y="38"/>
                    <a:pt x="33" y="38"/>
                    <a:pt x="33" y="38"/>
                  </a:cubicBezTo>
                  <a:cubicBezTo>
                    <a:pt x="33" y="38"/>
                    <a:pt x="33" y="38"/>
                    <a:pt x="33" y="38"/>
                  </a:cubicBezTo>
                  <a:cubicBezTo>
                    <a:pt x="33" y="37"/>
                    <a:pt x="32" y="37"/>
                    <a:pt x="32" y="37"/>
                  </a:cubicBezTo>
                  <a:cubicBezTo>
                    <a:pt x="32" y="37"/>
                    <a:pt x="32" y="37"/>
                    <a:pt x="32" y="38"/>
                  </a:cubicBezTo>
                  <a:cubicBezTo>
                    <a:pt x="31" y="39"/>
                    <a:pt x="31" y="39"/>
                    <a:pt x="31" y="40"/>
                  </a:cubicBezTo>
                  <a:cubicBezTo>
                    <a:pt x="30" y="40"/>
                    <a:pt x="30" y="40"/>
                    <a:pt x="30" y="41"/>
                  </a:cubicBezTo>
                  <a:cubicBezTo>
                    <a:pt x="30" y="41"/>
                    <a:pt x="30" y="41"/>
                    <a:pt x="30" y="41"/>
                  </a:cubicBezTo>
                  <a:cubicBezTo>
                    <a:pt x="30" y="42"/>
                    <a:pt x="30" y="42"/>
                    <a:pt x="30" y="42"/>
                  </a:cubicBezTo>
                  <a:cubicBezTo>
                    <a:pt x="30" y="42"/>
                    <a:pt x="30" y="42"/>
                    <a:pt x="30" y="42"/>
                  </a:cubicBezTo>
                  <a:cubicBezTo>
                    <a:pt x="29" y="42"/>
                    <a:pt x="28" y="40"/>
                    <a:pt x="28" y="38"/>
                  </a:cubicBezTo>
                  <a:cubicBezTo>
                    <a:pt x="28" y="37"/>
                    <a:pt x="27" y="37"/>
                    <a:pt x="27" y="37"/>
                  </a:cubicBezTo>
                  <a:cubicBezTo>
                    <a:pt x="27" y="37"/>
                    <a:pt x="26" y="37"/>
                    <a:pt x="26" y="38"/>
                  </a:cubicBezTo>
                  <a:cubicBezTo>
                    <a:pt x="26" y="38"/>
                    <a:pt x="26" y="38"/>
                    <a:pt x="26" y="38"/>
                  </a:cubicBezTo>
                  <a:cubicBezTo>
                    <a:pt x="26" y="38"/>
                    <a:pt x="26" y="38"/>
                    <a:pt x="26" y="38"/>
                  </a:cubicBezTo>
                  <a:cubicBezTo>
                    <a:pt x="26" y="38"/>
                    <a:pt x="25" y="38"/>
                    <a:pt x="25" y="37"/>
                  </a:cubicBezTo>
                  <a:cubicBezTo>
                    <a:pt x="25" y="37"/>
                    <a:pt x="25" y="36"/>
                    <a:pt x="25" y="35"/>
                  </a:cubicBezTo>
                  <a:cubicBezTo>
                    <a:pt x="25" y="34"/>
                    <a:pt x="26" y="34"/>
                    <a:pt x="28" y="32"/>
                  </a:cubicBezTo>
                  <a:cubicBezTo>
                    <a:pt x="29" y="32"/>
                    <a:pt x="29" y="31"/>
                    <a:pt x="29" y="30"/>
                  </a:cubicBezTo>
                  <a:cubicBezTo>
                    <a:pt x="29" y="29"/>
                    <a:pt x="29" y="28"/>
                    <a:pt x="28" y="27"/>
                  </a:cubicBezTo>
                  <a:cubicBezTo>
                    <a:pt x="27" y="27"/>
                    <a:pt x="27" y="26"/>
                    <a:pt x="27" y="26"/>
                  </a:cubicBezTo>
                  <a:cubicBezTo>
                    <a:pt x="26" y="26"/>
                    <a:pt x="26" y="27"/>
                    <a:pt x="26" y="27"/>
                  </a:cubicBezTo>
                  <a:cubicBezTo>
                    <a:pt x="26" y="27"/>
                    <a:pt x="26" y="27"/>
                    <a:pt x="27" y="28"/>
                  </a:cubicBezTo>
                  <a:cubicBezTo>
                    <a:pt x="27" y="28"/>
                    <a:pt x="27" y="28"/>
                    <a:pt x="27" y="28"/>
                  </a:cubicBezTo>
                  <a:cubicBezTo>
                    <a:pt x="27" y="28"/>
                    <a:pt x="27" y="29"/>
                    <a:pt x="27" y="29"/>
                  </a:cubicBezTo>
                  <a:cubicBezTo>
                    <a:pt x="26" y="30"/>
                    <a:pt x="26" y="30"/>
                    <a:pt x="26" y="31"/>
                  </a:cubicBezTo>
                  <a:cubicBezTo>
                    <a:pt x="26" y="32"/>
                    <a:pt x="25" y="32"/>
                    <a:pt x="24" y="33"/>
                  </a:cubicBezTo>
                  <a:cubicBezTo>
                    <a:pt x="24" y="33"/>
                    <a:pt x="24" y="34"/>
                    <a:pt x="23" y="34"/>
                  </a:cubicBezTo>
                  <a:cubicBezTo>
                    <a:pt x="23" y="35"/>
                    <a:pt x="23" y="35"/>
                    <a:pt x="23" y="35"/>
                  </a:cubicBezTo>
                  <a:cubicBezTo>
                    <a:pt x="22" y="35"/>
                    <a:pt x="22" y="36"/>
                    <a:pt x="22" y="36"/>
                  </a:cubicBezTo>
                  <a:cubicBezTo>
                    <a:pt x="22" y="37"/>
                    <a:pt x="22" y="37"/>
                    <a:pt x="22" y="37"/>
                  </a:cubicBezTo>
                  <a:cubicBezTo>
                    <a:pt x="22" y="37"/>
                    <a:pt x="21" y="36"/>
                    <a:pt x="20" y="36"/>
                  </a:cubicBezTo>
                  <a:cubicBezTo>
                    <a:pt x="20" y="35"/>
                    <a:pt x="20" y="35"/>
                    <a:pt x="20" y="34"/>
                  </a:cubicBezTo>
                  <a:cubicBezTo>
                    <a:pt x="20" y="35"/>
                    <a:pt x="20" y="35"/>
                    <a:pt x="19" y="35"/>
                  </a:cubicBezTo>
                  <a:cubicBezTo>
                    <a:pt x="18" y="35"/>
                    <a:pt x="18" y="35"/>
                    <a:pt x="18" y="35"/>
                  </a:cubicBezTo>
                  <a:cubicBezTo>
                    <a:pt x="17" y="35"/>
                    <a:pt x="17" y="35"/>
                    <a:pt x="17" y="35"/>
                  </a:cubicBezTo>
                  <a:cubicBezTo>
                    <a:pt x="17" y="35"/>
                    <a:pt x="17" y="35"/>
                    <a:pt x="17" y="35"/>
                  </a:cubicBezTo>
                  <a:cubicBezTo>
                    <a:pt x="17" y="34"/>
                    <a:pt x="17" y="34"/>
                    <a:pt x="17" y="34"/>
                  </a:cubicBezTo>
                  <a:cubicBezTo>
                    <a:pt x="17" y="33"/>
                    <a:pt x="17" y="32"/>
                    <a:pt x="18" y="31"/>
                  </a:cubicBezTo>
                  <a:cubicBezTo>
                    <a:pt x="17" y="31"/>
                    <a:pt x="17" y="30"/>
                    <a:pt x="16" y="30"/>
                  </a:cubicBezTo>
                  <a:cubicBezTo>
                    <a:pt x="16" y="30"/>
                    <a:pt x="16" y="30"/>
                    <a:pt x="16" y="30"/>
                  </a:cubicBezTo>
                  <a:cubicBezTo>
                    <a:pt x="16" y="30"/>
                    <a:pt x="16" y="30"/>
                    <a:pt x="16" y="30"/>
                  </a:cubicBezTo>
                  <a:cubicBezTo>
                    <a:pt x="17" y="29"/>
                    <a:pt x="17" y="29"/>
                    <a:pt x="17" y="29"/>
                  </a:cubicBezTo>
                  <a:cubicBezTo>
                    <a:pt x="17" y="29"/>
                    <a:pt x="18" y="28"/>
                    <a:pt x="19" y="28"/>
                  </a:cubicBezTo>
                  <a:cubicBezTo>
                    <a:pt x="19" y="28"/>
                    <a:pt x="20" y="28"/>
                    <a:pt x="21" y="29"/>
                  </a:cubicBezTo>
                  <a:cubicBezTo>
                    <a:pt x="21" y="29"/>
                    <a:pt x="21" y="29"/>
                    <a:pt x="22" y="29"/>
                  </a:cubicBezTo>
                  <a:cubicBezTo>
                    <a:pt x="22" y="29"/>
                    <a:pt x="22" y="29"/>
                    <a:pt x="22" y="28"/>
                  </a:cubicBezTo>
                  <a:cubicBezTo>
                    <a:pt x="22" y="28"/>
                    <a:pt x="22" y="27"/>
                    <a:pt x="21" y="25"/>
                  </a:cubicBezTo>
                  <a:cubicBezTo>
                    <a:pt x="21" y="24"/>
                    <a:pt x="21" y="23"/>
                    <a:pt x="21" y="23"/>
                  </a:cubicBezTo>
                  <a:cubicBezTo>
                    <a:pt x="21" y="22"/>
                    <a:pt x="21" y="20"/>
                    <a:pt x="22" y="20"/>
                  </a:cubicBezTo>
                  <a:cubicBezTo>
                    <a:pt x="22" y="20"/>
                    <a:pt x="21" y="20"/>
                    <a:pt x="21" y="20"/>
                  </a:cubicBezTo>
                  <a:cubicBezTo>
                    <a:pt x="21" y="20"/>
                    <a:pt x="20" y="20"/>
                    <a:pt x="20" y="20"/>
                  </a:cubicBezTo>
                  <a:cubicBezTo>
                    <a:pt x="20" y="20"/>
                    <a:pt x="19" y="21"/>
                    <a:pt x="19" y="21"/>
                  </a:cubicBezTo>
                  <a:cubicBezTo>
                    <a:pt x="19" y="21"/>
                    <a:pt x="19" y="21"/>
                    <a:pt x="20" y="21"/>
                  </a:cubicBezTo>
                  <a:cubicBezTo>
                    <a:pt x="20" y="21"/>
                    <a:pt x="20" y="21"/>
                    <a:pt x="20" y="22"/>
                  </a:cubicBezTo>
                  <a:cubicBezTo>
                    <a:pt x="20" y="23"/>
                    <a:pt x="19" y="24"/>
                    <a:pt x="18" y="24"/>
                  </a:cubicBezTo>
                  <a:cubicBezTo>
                    <a:pt x="18" y="26"/>
                    <a:pt x="17" y="26"/>
                    <a:pt x="16" y="27"/>
                  </a:cubicBezTo>
                  <a:cubicBezTo>
                    <a:pt x="16" y="27"/>
                    <a:pt x="16" y="28"/>
                    <a:pt x="16" y="28"/>
                  </a:cubicBezTo>
                  <a:cubicBezTo>
                    <a:pt x="15" y="30"/>
                    <a:pt x="14" y="30"/>
                    <a:pt x="14" y="31"/>
                  </a:cubicBezTo>
                  <a:cubicBezTo>
                    <a:pt x="14" y="31"/>
                    <a:pt x="14" y="31"/>
                    <a:pt x="14" y="31"/>
                  </a:cubicBezTo>
                  <a:cubicBezTo>
                    <a:pt x="14" y="31"/>
                    <a:pt x="14" y="31"/>
                    <a:pt x="13" y="31"/>
                  </a:cubicBezTo>
                  <a:cubicBezTo>
                    <a:pt x="13" y="30"/>
                    <a:pt x="13" y="30"/>
                    <a:pt x="13" y="30"/>
                  </a:cubicBezTo>
                  <a:cubicBezTo>
                    <a:pt x="13" y="30"/>
                    <a:pt x="12" y="30"/>
                    <a:pt x="12" y="29"/>
                  </a:cubicBezTo>
                  <a:cubicBezTo>
                    <a:pt x="12" y="29"/>
                    <a:pt x="12" y="29"/>
                    <a:pt x="12" y="29"/>
                  </a:cubicBezTo>
                  <a:cubicBezTo>
                    <a:pt x="11" y="29"/>
                    <a:pt x="11" y="29"/>
                    <a:pt x="11" y="29"/>
                  </a:cubicBezTo>
                  <a:cubicBezTo>
                    <a:pt x="11" y="29"/>
                    <a:pt x="11" y="29"/>
                    <a:pt x="11" y="29"/>
                  </a:cubicBezTo>
                  <a:cubicBezTo>
                    <a:pt x="10" y="29"/>
                    <a:pt x="9" y="29"/>
                    <a:pt x="9" y="29"/>
                  </a:cubicBezTo>
                  <a:cubicBezTo>
                    <a:pt x="9" y="30"/>
                    <a:pt x="9" y="30"/>
                    <a:pt x="9" y="30"/>
                  </a:cubicBezTo>
                  <a:cubicBezTo>
                    <a:pt x="8" y="30"/>
                    <a:pt x="8" y="29"/>
                    <a:pt x="8" y="29"/>
                  </a:cubicBezTo>
                  <a:cubicBezTo>
                    <a:pt x="8" y="27"/>
                    <a:pt x="9" y="26"/>
                    <a:pt x="9" y="25"/>
                  </a:cubicBezTo>
                  <a:cubicBezTo>
                    <a:pt x="9" y="25"/>
                    <a:pt x="9" y="25"/>
                    <a:pt x="9" y="25"/>
                  </a:cubicBezTo>
                  <a:cubicBezTo>
                    <a:pt x="9" y="24"/>
                    <a:pt x="9" y="24"/>
                    <a:pt x="9" y="24"/>
                  </a:cubicBezTo>
                  <a:cubicBezTo>
                    <a:pt x="8" y="24"/>
                    <a:pt x="8" y="24"/>
                    <a:pt x="8" y="24"/>
                  </a:cubicBezTo>
                  <a:cubicBezTo>
                    <a:pt x="8" y="24"/>
                    <a:pt x="8" y="24"/>
                    <a:pt x="8" y="24"/>
                  </a:cubicBezTo>
                  <a:cubicBezTo>
                    <a:pt x="8" y="24"/>
                    <a:pt x="8" y="23"/>
                    <a:pt x="9" y="23"/>
                  </a:cubicBezTo>
                  <a:cubicBezTo>
                    <a:pt x="10" y="22"/>
                    <a:pt x="10" y="22"/>
                    <a:pt x="11" y="22"/>
                  </a:cubicBezTo>
                  <a:cubicBezTo>
                    <a:pt x="11" y="22"/>
                    <a:pt x="12" y="22"/>
                    <a:pt x="12" y="23"/>
                  </a:cubicBezTo>
                  <a:cubicBezTo>
                    <a:pt x="13" y="23"/>
                    <a:pt x="13" y="24"/>
                    <a:pt x="13" y="24"/>
                  </a:cubicBezTo>
                  <a:cubicBezTo>
                    <a:pt x="13" y="24"/>
                    <a:pt x="14" y="23"/>
                    <a:pt x="14" y="23"/>
                  </a:cubicBezTo>
                  <a:cubicBezTo>
                    <a:pt x="14" y="23"/>
                    <a:pt x="14" y="23"/>
                    <a:pt x="14" y="23"/>
                  </a:cubicBezTo>
                  <a:cubicBezTo>
                    <a:pt x="14" y="22"/>
                    <a:pt x="13" y="21"/>
                    <a:pt x="12" y="20"/>
                  </a:cubicBezTo>
                  <a:cubicBezTo>
                    <a:pt x="12" y="20"/>
                    <a:pt x="11" y="20"/>
                    <a:pt x="10" y="20"/>
                  </a:cubicBezTo>
                  <a:cubicBezTo>
                    <a:pt x="9" y="20"/>
                    <a:pt x="8" y="20"/>
                    <a:pt x="8" y="21"/>
                  </a:cubicBezTo>
                  <a:cubicBezTo>
                    <a:pt x="8" y="22"/>
                    <a:pt x="8" y="22"/>
                    <a:pt x="8" y="22"/>
                  </a:cubicBezTo>
                  <a:cubicBezTo>
                    <a:pt x="8" y="22"/>
                    <a:pt x="8" y="22"/>
                    <a:pt x="7" y="22"/>
                  </a:cubicBezTo>
                  <a:cubicBezTo>
                    <a:pt x="7" y="22"/>
                    <a:pt x="7" y="22"/>
                    <a:pt x="6" y="21"/>
                  </a:cubicBezTo>
                  <a:cubicBezTo>
                    <a:pt x="5" y="20"/>
                    <a:pt x="5" y="20"/>
                    <a:pt x="5" y="20"/>
                  </a:cubicBezTo>
                  <a:cubicBezTo>
                    <a:pt x="5" y="20"/>
                    <a:pt x="5" y="19"/>
                    <a:pt x="5" y="19"/>
                  </a:cubicBezTo>
                  <a:cubicBezTo>
                    <a:pt x="5" y="19"/>
                    <a:pt x="5" y="19"/>
                    <a:pt x="5" y="19"/>
                  </a:cubicBezTo>
                  <a:cubicBezTo>
                    <a:pt x="5" y="19"/>
                    <a:pt x="5" y="19"/>
                    <a:pt x="4" y="18"/>
                  </a:cubicBezTo>
                  <a:cubicBezTo>
                    <a:pt x="4" y="18"/>
                    <a:pt x="3" y="17"/>
                    <a:pt x="3" y="16"/>
                  </a:cubicBezTo>
                  <a:cubicBezTo>
                    <a:pt x="3" y="15"/>
                    <a:pt x="3" y="15"/>
                    <a:pt x="3" y="15"/>
                  </a:cubicBezTo>
                  <a:cubicBezTo>
                    <a:pt x="2" y="14"/>
                    <a:pt x="1" y="13"/>
                    <a:pt x="1" y="12"/>
                  </a:cubicBezTo>
                  <a:cubicBezTo>
                    <a:pt x="1" y="12"/>
                    <a:pt x="1" y="11"/>
                    <a:pt x="2" y="11"/>
                  </a:cubicBezTo>
                  <a:cubicBezTo>
                    <a:pt x="1" y="11"/>
                    <a:pt x="1" y="11"/>
                    <a:pt x="1" y="9"/>
                  </a:cubicBezTo>
                  <a:cubicBezTo>
                    <a:pt x="0" y="8"/>
                    <a:pt x="0" y="8"/>
                    <a:pt x="0" y="8"/>
                  </a:cubicBezTo>
                  <a:cubicBezTo>
                    <a:pt x="0" y="7"/>
                    <a:pt x="0" y="7"/>
                    <a:pt x="0" y="7"/>
                  </a:cubicBezTo>
                  <a:cubicBezTo>
                    <a:pt x="0" y="7"/>
                    <a:pt x="0" y="7"/>
                    <a:pt x="0" y="7"/>
                  </a:cubicBezTo>
                  <a:cubicBezTo>
                    <a:pt x="1" y="7"/>
                    <a:pt x="1" y="7"/>
                    <a:pt x="1" y="7"/>
                  </a:cubicBezTo>
                  <a:cubicBezTo>
                    <a:pt x="2" y="7"/>
                    <a:pt x="2" y="7"/>
                    <a:pt x="2" y="7"/>
                  </a:cubicBezTo>
                  <a:cubicBezTo>
                    <a:pt x="2" y="6"/>
                    <a:pt x="2" y="6"/>
                    <a:pt x="2" y="6"/>
                  </a:cubicBezTo>
                  <a:cubicBezTo>
                    <a:pt x="2" y="5"/>
                    <a:pt x="2" y="5"/>
                    <a:pt x="2" y="4"/>
                  </a:cubicBezTo>
                  <a:cubicBezTo>
                    <a:pt x="2" y="4"/>
                    <a:pt x="2" y="4"/>
                    <a:pt x="2" y="4"/>
                  </a:cubicBezTo>
                  <a:cubicBezTo>
                    <a:pt x="2" y="4"/>
                    <a:pt x="2" y="3"/>
                    <a:pt x="2" y="3"/>
                  </a:cubicBezTo>
                  <a:cubicBezTo>
                    <a:pt x="2" y="3"/>
                    <a:pt x="2" y="3"/>
                    <a:pt x="2" y="3"/>
                  </a:cubicBezTo>
                  <a:cubicBezTo>
                    <a:pt x="2" y="2"/>
                    <a:pt x="2" y="2"/>
                    <a:pt x="2" y="2"/>
                  </a:cubicBezTo>
                  <a:cubicBezTo>
                    <a:pt x="2" y="2"/>
                    <a:pt x="2" y="2"/>
                    <a:pt x="2" y="2"/>
                  </a:cubicBezTo>
                  <a:cubicBezTo>
                    <a:pt x="2" y="2"/>
                    <a:pt x="2" y="2"/>
                    <a:pt x="2" y="2"/>
                  </a:cubicBezTo>
                  <a:cubicBezTo>
                    <a:pt x="3" y="2"/>
                    <a:pt x="4" y="3"/>
                    <a:pt x="4" y="3"/>
                  </a:cubicBezTo>
                  <a:cubicBezTo>
                    <a:pt x="5" y="4"/>
                    <a:pt x="6" y="5"/>
                    <a:pt x="6" y="6"/>
                  </a:cubicBezTo>
                  <a:cubicBezTo>
                    <a:pt x="6" y="7"/>
                    <a:pt x="6" y="7"/>
                    <a:pt x="6" y="7"/>
                  </a:cubicBezTo>
                  <a:cubicBezTo>
                    <a:pt x="6" y="7"/>
                    <a:pt x="6" y="7"/>
                    <a:pt x="6" y="7"/>
                  </a:cubicBezTo>
                  <a:cubicBezTo>
                    <a:pt x="6" y="7"/>
                    <a:pt x="6" y="7"/>
                    <a:pt x="6" y="8"/>
                  </a:cubicBezTo>
                  <a:cubicBezTo>
                    <a:pt x="7" y="8"/>
                    <a:pt x="7" y="8"/>
                    <a:pt x="7" y="8"/>
                  </a:cubicBezTo>
                  <a:cubicBezTo>
                    <a:pt x="7" y="9"/>
                    <a:pt x="7" y="9"/>
                    <a:pt x="7" y="10"/>
                  </a:cubicBezTo>
                  <a:cubicBezTo>
                    <a:pt x="7" y="10"/>
                    <a:pt x="7" y="10"/>
                    <a:pt x="7" y="11"/>
                  </a:cubicBezTo>
                  <a:cubicBezTo>
                    <a:pt x="6" y="11"/>
                    <a:pt x="6" y="12"/>
                    <a:pt x="6" y="12"/>
                  </a:cubicBezTo>
                  <a:cubicBezTo>
                    <a:pt x="6" y="13"/>
                    <a:pt x="6" y="14"/>
                    <a:pt x="7" y="14"/>
                  </a:cubicBezTo>
                  <a:cubicBezTo>
                    <a:pt x="7" y="15"/>
                    <a:pt x="7" y="16"/>
                    <a:pt x="8" y="16"/>
                  </a:cubicBezTo>
                  <a:cubicBezTo>
                    <a:pt x="9" y="16"/>
                    <a:pt x="9" y="15"/>
                    <a:pt x="9" y="13"/>
                  </a:cubicBezTo>
                  <a:cubicBezTo>
                    <a:pt x="9" y="12"/>
                    <a:pt x="9" y="11"/>
                    <a:pt x="9" y="10"/>
                  </a:cubicBezTo>
                  <a:cubicBezTo>
                    <a:pt x="9" y="10"/>
                    <a:pt x="9" y="10"/>
                    <a:pt x="9" y="10"/>
                  </a:cubicBezTo>
                  <a:cubicBezTo>
                    <a:pt x="9" y="10"/>
                    <a:pt x="9" y="10"/>
                    <a:pt x="9" y="9"/>
                  </a:cubicBezTo>
                  <a:cubicBezTo>
                    <a:pt x="8" y="8"/>
                    <a:pt x="8" y="8"/>
                    <a:pt x="8" y="8"/>
                  </a:cubicBezTo>
                  <a:cubicBezTo>
                    <a:pt x="7" y="7"/>
                    <a:pt x="7" y="6"/>
                    <a:pt x="7" y="6"/>
                  </a:cubicBezTo>
                  <a:cubicBezTo>
                    <a:pt x="7" y="5"/>
                    <a:pt x="7" y="4"/>
                    <a:pt x="8" y="4"/>
                  </a:cubicBezTo>
                  <a:cubicBezTo>
                    <a:pt x="9" y="4"/>
                    <a:pt x="9" y="4"/>
                    <a:pt x="9" y="4"/>
                  </a:cubicBezTo>
                  <a:cubicBezTo>
                    <a:pt x="9" y="4"/>
                    <a:pt x="9" y="4"/>
                    <a:pt x="9" y="4"/>
                  </a:cubicBezTo>
                  <a:cubicBezTo>
                    <a:pt x="9" y="4"/>
                    <a:pt x="9" y="3"/>
                    <a:pt x="9" y="3"/>
                  </a:cubicBezTo>
                  <a:cubicBezTo>
                    <a:pt x="9" y="2"/>
                    <a:pt x="9" y="2"/>
                    <a:pt x="10" y="2"/>
                  </a:cubicBezTo>
                  <a:cubicBezTo>
                    <a:pt x="10" y="2"/>
                    <a:pt x="10" y="2"/>
                    <a:pt x="10" y="2"/>
                  </a:cubicBezTo>
                  <a:cubicBezTo>
                    <a:pt x="10" y="2"/>
                    <a:pt x="10" y="2"/>
                    <a:pt x="10" y="2"/>
                  </a:cubicBezTo>
                  <a:cubicBezTo>
                    <a:pt x="11" y="2"/>
                    <a:pt x="11" y="2"/>
                    <a:pt x="11" y="2"/>
                  </a:cubicBezTo>
                  <a:cubicBezTo>
                    <a:pt x="11" y="2"/>
                    <a:pt x="11" y="1"/>
                    <a:pt x="12" y="1"/>
                  </a:cubicBezTo>
                  <a:cubicBezTo>
                    <a:pt x="12" y="0"/>
                    <a:pt x="13" y="0"/>
                    <a:pt x="13" y="0"/>
                  </a:cubicBezTo>
                  <a:cubicBezTo>
                    <a:pt x="13" y="0"/>
                    <a:pt x="13" y="0"/>
                    <a:pt x="13" y="0"/>
                  </a:cubicBezTo>
                  <a:cubicBezTo>
                    <a:pt x="14" y="1"/>
                    <a:pt x="14" y="1"/>
                    <a:pt x="14" y="1"/>
                  </a:cubicBezTo>
                  <a:cubicBezTo>
                    <a:pt x="14" y="1"/>
                    <a:pt x="14" y="1"/>
                    <a:pt x="14" y="2"/>
                  </a:cubicBezTo>
                  <a:cubicBezTo>
                    <a:pt x="15" y="2"/>
                    <a:pt x="15" y="2"/>
                    <a:pt x="15" y="2"/>
                  </a:cubicBezTo>
                  <a:cubicBezTo>
                    <a:pt x="15" y="2"/>
                    <a:pt x="15" y="2"/>
                    <a:pt x="15" y="2"/>
                  </a:cubicBezTo>
                  <a:cubicBezTo>
                    <a:pt x="15" y="2"/>
                    <a:pt x="15" y="2"/>
                    <a:pt x="16" y="2"/>
                  </a:cubicBezTo>
                  <a:cubicBezTo>
                    <a:pt x="16" y="1"/>
                    <a:pt x="16" y="1"/>
                    <a:pt x="16" y="1"/>
                  </a:cubicBezTo>
                  <a:cubicBezTo>
                    <a:pt x="16" y="1"/>
                    <a:pt x="16" y="1"/>
                    <a:pt x="17" y="1"/>
                  </a:cubicBezTo>
                  <a:cubicBezTo>
                    <a:pt x="17" y="1"/>
                    <a:pt x="17" y="1"/>
                    <a:pt x="17" y="2"/>
                  </a:cubicBezTo>
                  <a:cubicBezTo>
                    <a:pt x="17" y="3"/>
                    <a:pt x="17" y="3"/>
                    <a:pt x="17" y="4"/>
                  </a:cubicBezTo>
                  <a:cubicBezTo>
                    <a:pt x="18" y="4"/>
                    <a:pt x="19" y="5"/>
                    <a:pt x="19" y="6"/>
                  </a:cubicBezTo>
                  <a:cubicBezTo>
                    <a:pt x="19" y="7"/>
                    <a:pt x="18" y="8"/>
                    <a:pt x="17" y="9"/>
                  </a:cubicBezTo>
                  <a:cubicBezTo>
                    <a:pt x="17" y="10"/>
                    <a:pt x="17" y="10"/>
                    <a:pt x="17" y="10"/>
                  </a:cubicBezTo>
                  <a:cubicBezTo>
                    <a:pt x="17" y="13"/>
                    <a:pt x="18" y="14"/>
                    <a:pt x="22" y="15"/>
                  </a:cubicBezTo>
                  <a:cubicBezTo>
                    <a:pt x="24" y="15"/>
                    <a:pt x="25" y="15"/>
                    <a:pt x="27" y="16"/>
                  </a:cubicBezTo>
                  <a:cubicBezTo>
                    <a:pt x="29" y="16"/>
                    <a:pt x="30" y="16"/>
                    <a:pt x="30" y="16"/>
                  </a:cubicBezTo>
                  <a:cubicBezTo>
                    <a:pt x="31" y="16"/>
                    <a:pt x="31" y="16"/>
                    <a:pt x="31" y="16"/>
                  </a:cubicBezTo>
                  <a:cubicBezTo>
                    <a:pt x="31" y="15"/>
                    <a:pt x="31" y="15"/>
                    <a:pt x="28" y="14"/>
                  </a:cubicBezTo>
                  <a:cubicBezTo>
                    <a:pt x="22" y="13"/>
                    <a:pt x="19" y="11"/>
                    <a:pt x="19" y="7"/>
                  </a:cubicBezTo>
                  <a:cubicBezTo>
                    <a:pt x="19" y="4"/>
                    <a:pt x="21" y="1"/>
                    <a:pt x="24" y="1"/>
                  </a:cubicBezTo>
                  <a:cubicBezTo>
                    <a:pt x="26" y="1"/>
                    <a:pt x="27" y="2"/>
                    <a:pt x="29" y="3"/>
                  </a:cubicBezTo>
                  <a:cubicBezTo>
                    <a:pt x="31" y="4"/>
                    <a:pt x="31" y="4"/>
                    <a:pt x="31" y="4"/>
                  </a:cubicBezTo>
                  <a:cubicBezTo>
                    <a:pt x="32" y="4"/>
                    <a:pt x="32" y="4"/>
                    <a:pt x="32" y="3"/>
                  </a:cubicBezTo>
                  <a:cubicBezTo>
                    <a:pt x="32" y="3"/>
                    <a:pt x="32" y="2"/>
                    <a:pt x="32" y="2"/>
                  </a:cubicBezTo>
                  <a:cubicBezTo>
                    <a:pt x="33" y="2"/>
                    <a:pt x="33" y="3"/>
                    <a:pt x="33" y="3"/>
                  </a:cubicBezTo>
                  <a:cubicBezTo>
                    <a:pt x="34" y="4"/>
                    <a:pt x="34" y="4"/>
                    <a:pt x="34" y="5"/>
                  </a:cubicBezTo>
                  <a:cubicBezTo>
                    <a:pt x="34" y="6"/>
                    <a:pt x="34" y="7"/>
                    <a:pt x="32" y="7"/>
                  </a:cubicBezTo>
                  <a:cubicBezTo>
                    <a:pt x="32" y="8"/>
                    <a:pt x="32" y="8"/>
                    <a:pt x="32" y="8"/>
                  </a:cubicBezTo>
                  <a:cubicBezTo>
                    <a:pt x="31" y="9"/>
                    <a:pt x="31" y="9"/>
                    <a:pt x="30" y="9"/>
                  </a:cubicBezTo>
                  <a:cubicBezTo>
                    <a:pt x="29" y="9"/>
                    <a:pt x="27" y="8"/>
                    <a:pt x="26" y="8"/>
                  </a:cubicBezTo>
                  <a:cubicBezTo>
                    <a:pt x="25" y="7"/>
                    <a:pt x="25" y="7"/>
                    <a:pt x="25" y="7"/>
                  </a:cubicBezTo>
                  <a:cubicBezTo>
                    <a:pt x="24" y="6"/>
                    <a:pt x="24" y="6"/>
                    <a:pt x="23" y="6"/>
                  </a:cubicBezTo>
                  <a:cubicBezTo>
                    <a:pt x="22" y="6"/>
                    <a:pt x="22" y="6"/>
                    <a:pt x="22" y="7"/>
                  </a:cubicBezTo>
                  <a:cubicBezTo>
                    <a:pt x="22" y="8"/>
                    <a:pt x="22" y="8"/>
                    <a:pt x="23" y="9"/>
                  </a:cubicBezTo>
                  <a:cubicBezTo>
                    <a:pt x="25" y="9"/>
                    <a:pt x="25" y="9"/>
                    <a:pt x="25" y="9"/>
                  </a:cubicBezTo>
                  <a:cubicBezTo>
                    <a:pt x="25" y="9"/>
                    <a:pt x="26" y="9"/>
                    <a:pt x="26" y="10"/>
                  </a:cubicBezTo>
                  <a:cubicBezTo>
                    <a:pt x="27" y="10"/>
                    <a:pt x="27" y="10"/>
                    <a:pt x="27" y="10"/>
                  </a:cubicBezTo>
                  <a:cubicBezTo>
                    <a:pt x="28" y="10"/>
                    <a:pt x="29" y="10"/>
                    <a:pt x="30" y="10"/>
                  </a:cubicBezTo>
                  <a:cubicBezTo>
                    <a:pt x="30" y="10"/>
                    <a:pt x="30" y="10"/>
                    <a:pt x="30" y="11"/>
                  </a:cubicBezTo>
                  <a:cubicBezTo>
                    <a:pt x="31" y="11"/>
                    <a:pt x="31" y="11"/>
                    <a:pt x="31" y="11"/>
                  </a:cubicBezTo>
                  <a:cubicBezTo>
                    <a:pt x="33" y="11"/>
                    <a:pt x="35" y="13"/>
                    <a:pt x="35" y="16"/>
                  </a:cubicBezTo>
                  <a:cubicBezTo>
                    <a:pt x="35" y="18"/>
                    <a:pt x="33" y="20"/>
                    <a:pt x="31" y="20"/>
                  </a:cubicBezTo>
                  <a:lnTo>
                    <a:pt x="30" y="20"/>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85">
              <a:extLst>
                <a:ext uri="{FF2B5EF4-FFF2-40B4-BE49-F238E27FC236}">
                  <a16:creationId xmlns:a16="http://schemas.microsoft.com/office/drawing/2014/main" id="{C12CFBE4-70A2-4AA8-9C09-0663C925A9F4}"/>
                </a:ext>
              </a:extLst>
            </p:cNvPr>
            <p:cNvSpPr>
              <a:spLocks/>
            </p:cNvSpPr>
            <p:nvPr userDrawn="1"/>
          </p:nvSpPr>
          <p:spPr bwMode="auto">
            <a:xfrm>
              <a:off x="230" y="243"/>
              <a:ext cx="54" cy="82"/>
            </a:xfrm>
            <a:custGeom>
              <a:avLst/>
              <a:gdLst>
                <a:gd name="T0" fmla="*/ 23 w 26"/>
                <a:gd name="T1" fmla="*/ 35 h 39"/>
                <a:gd name="T2" fmla="*/ 24 w 26"/>
                <a:gd name="T3" fmla="*/ 35 h 39"/>
                <a:gd name="T4" fmla="*/ 23 w 26"/>
                <a:gd name="T5" fmla="*/ 31 h 39"/>
                <a:gd name="T6" fmla="*/ 23 w 26"/>
                <a:gd name="T7" fmla="*/ 28 h 39"/>
                <a:gd name="T8" fmla="*/ 25 w 26"/>
                <a:gd name="T9" fmla="*/ 27 h 39"/>
                <a:gd name="T10" fmla="*/ 21 w 26"/>
                <a:gd name="T11" fmla="*/ 21 h 39"/>
                <a:gd name="T12" fmla="*/ 23 w 26"/>
                <a:gd name="T13" fmla="*/ 17 h 39"/>
                <a:gd name="T14" fmla="*/ 23 w 26"/>
                <a:gd name="T15" fmla="*/ 11 h 39"/>
                <a:gd name="T16" fmla="*/ 23 w 26"/>
                <a:gd name="T17" fmla="*/ 12 h 39"/>
                <a:gd name="T18" fmla="*/ 20 w 26"/>
                <a:gd name="T19" fmla="*/ 11 h 39"/>
                <a:gd name="T20" fmla="*/ 16 w 26"/>
                <a:gd name="T21" fmla="*/ 9 h 39"/>
                <a:gd name="T22" fmla="*/ 16 w 26"/>
                <a:gd name="T23" fmla="*/ 10 h 39"/>
                <a:gd name="T24" fmla="*/ 19 w 26"/>
                <a:gd name="T25" fmla="*/ 6 h 39"/>
                <a:gd name="T26" fmla="*/ 21 w 26"/>
                <a:gd name="T27" fmla="*/ 5 h 39"/>
                <a:gd name="T28" fmla="*/ 17 w 26"/>
                <a:gd name="T29" fmla="*/ 3 h 39"/>
                <a:gd name="T30" fmla="*/ 25 w 26"/>
                <a:gd name="T31" fmla="*/ 3 h 39"/>
                <a:gd name="T32" fmla="*/ 24 w 26"/>
                <a:gd name="T33" fmla="*/ 4 h 39"/>
                <a:gd name="T34" fmla="*/ 12 w 26"/>
                <a:gd name="T35" fmla="*/ 6 h 39"/>
                <a:gd name="T36" fmla="*/ 18 w 26"/>
                <a:gd name="T37" fmla="*/ 15 h 39"/>
                <a:gd name="T38" fmla="*/ 7 w 26"/>
                <a:gd name="T39" fmla="*/ 17 h 39"/>
                <a:gd name="T40" fmla="*/ 3 w 26"/>
                <a:gd name="T41" fmla="*/ 14 h 39"/>
                <a:gd name="T42" fmla="*/ 5 w 26"/>
                <a:gd name="T43" fmla="*/ 15 h 39"/>
                <a:gd name="T44" fmla="*/ 7 w 26"/>
                <a:gd name="T45" fmla="*/ 16 h 39"/>
                <a:gd name="T46" fmla="*/ 8 w 26"/>
                <a:gd name="T47" fmla="*/ 14 h 39"/>
                <a:gd name="T48" fmla="*/ 9 w 26"/>
                <a:gd name="T49" fmla="*/ 14 h 39"/>
                <a:gd name="T50" fmla="*/ 7 w 26"/>
                <a:gd name="T51" fmla="*/ 12 h 39"/>
                <a:gd name="T52" fmla="*/ 8 w 26"/>
                <a:gd name="T53" fmla="*/ 10 h 39"/>
                <a:gd name="T54" fmla="*/ 9 w 26"/>
                <a:gd name="T55" fmla="*/ 6 h 39"/>
                <a:gd name="T56" fmla="*/ 10 w 26"/>
                <a:gd name="T57" fmla="*/ 6 h 39"/>
                <a:gd name="T58" fmla="*/ 8 w 26"/>
                <a:gd name="T59" fmla="*/ 3 h 39"/>
                <a:gd name="T60" fmla="*/ 8 w 26"/>
                <a:gd name="T61" fmla="*/ 1 h 39"/>
                <a:gd name="T62" fmla="*/ 6 w 26"/>
                <a:gd name="T63" fmla="*/ 2 h 39"/>
                <a:gd name="T64" fmla="*/ 4 w 26"/>
                <a:gd name="T65" fmla="*/ 1 h 39"/>
                <a:gd name="T66" fmla="*/ 2 w 26"/>
                <a:gd name="T67" fmla="*/ 2 h 39"/>
                <a:gd name="T68" fmla="*/ 2 w 26"/>
                <a:gd name="T69" fmla="*/ 4 h 39"/>
                <a:gd name="T70" fmla="*/ 0 w 26"/>
                <a:gd name="T71" fmla="*/ 5 h 39"/>
                <a:gd name="T72" fmla="*/ 1 w 26"/>
                <a:gd name="T73" fmla="*/ 6 h 39"/>
                <a:gd name="T74" fmla="*/ 4 w 26"/>
                <a:gd name="T75" fmla="*/ 11 h 39"/>
                <a:gd name="T76" fmla="*/ 2 w 26"/>
                <a:gd name="T77" fmla="*/ 13 h 39"/>
                <a:gd name="T78" fmla="*/ 3 w 26"/>
                <a:gd name="T79" fmla="*/ 25 h 39"/>
                <a:gd name="T80" fmla="*/ 4 w 26"/>
                <a:gd name="T81" fmla="*/ 26 h 39"/>
                <a:gd name="T82" fmla="*/ 5 w 26"/>
                <a:gd name="T83" fmla="*/ 25 h 39"/>
                <a:gd name="T84" fmla="*/ 6 w 26"/>
                <a:gd name="T85" fmla="*/ 28 h 39"/>
                <a:gd name="T86" fmla="*/ 7 w 26"/>
                <a:gd name="T87" fmla="*/ 24 h 39"/>
                <a:gd name="T88" fmla="*/ 9 w 26"/>
                <a:gd name="T89" fmla="*/ 23 h 39"/>
                <a:gd name="T90" fmla="*/ 9 w 26"/>
                <a:gd name="T91" fmla="*/ 22 h 39"/>
                <a:gd name="T92" fmla="*/ 10 w 26"/>
                <a:gd name="T93" fmla="*/ 21 h 39"/>
                <a:gd name="T94" fmla="*/ 10 w 26"/>
                <a:gd name="T95" fmla="*/ 17 h 39"/>
                <a:gd name="T96" fmla="*/ 11 w 26"/>
                <a:gd name="T97" fmla="*/ 18 h 39"/>
                <a:gd name="T98" fmla="*/ 15 w 26"/>
                <a:gd name="T99" fmla="*/ 18 h 39"/>
                <a:gd name="T100" fmla="*/ 20 w 26"/>
                <a:gd name="T101" fmla="*/ 25 h 39"/>
                <a:gd name="T102" fmla="*/ 21 w 26"/>
                <a:gd name="T103"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 h="39">
                  <a:moveTo>
                    <a:pt x="21" y="39"/>
                  </a:moveTo>
                  <a:cubicBezTo>
                    <a:pt x="22" y="38"/>
                    <a:pt x="22" y="38"/>
                    <a:pt x="22" y="38"/>
                  </a:cubicBezTo>
                  <a:cubicBezTo>
                    <a:pt x="22" y="38"/>
                    <a:pt x="22" y="38"/>
                    <a:pt x="22" y="38"/>
                  </a:cubicBezTo>
                  <a:cubicBezTo>
                    <a:pt x="22" y="38"/>
                    <a:pt x="23" y="37"/>
                    <a:pt x="23" y="36"/>
                  </a:cubicBezTo>
                  <a:cubicBezTo>
                    <a:pt x="23" y="36"/>
                    <a:pt x="23" y="35"/>
                    <a:pt x="23" y="35"/>
                  </a:cubicBezTo>
                  <a:cubicBezTo>
                    <a:pt x="22" y="35"/>
                    <a:pt x="22" y="35"/>
                    <a:pt x="22" y="34"/>
                  </a:cubicBezTo>
                  <a:cubicBezTo>
                    <a:pt x="22" y="34"/>
                    <a:pt x="23" y="34"/>
                    <a:pt x="23" y="34"/>
                  </a:cubicBezTo>
                  <a:cubicBezTo>
                    <a:pt x="23" y="34"/>
                    <a:pt x="23" y="34"/>
                    <a:pt x="23" y="34"/>
                  </a:cubicBezTo>
                  <a:cubicBezTo>
                    <a:pt x="23" y="35"/>
                    <a:pt x="23" y="35"/>
                    <a:pt x="23" y="35"/>
                  </a:cubicBezTo>
                  <a:cubicBezTo>
                    <a:pt x="24" y="35"/>
                    <a:pt x="24" y="35"/>
                    <a:pt x="24" y="35"/>
                  </a:cubicBezTo>
                  <a:cubicBezTo>
                    <a:pt x="24" y="35"/>
                    <a:pt x="24" y="35"/>
                    <a:pt x="24" y="35"/>
                  </a:cubicBezTo>
                  <a:cubicBezTo>
                    <a:pt x="24" y="34"/>
                    <a:pt x="24" y="34"/>
                    <a:pt x="24" y="34"/>
                  </a:cubicBezTo>
                  <a:cubicBezTo>
                    <a:pt x="24" y="33"/>
                    <a:pt x="24" y="33"/>
                    <a:pt x="24" y="32"/>
                  </a:cubicBezTo>
                  <a:cubicBezTo>
                    <a:pt x="23" y="32"/>
                    <a:pt x="23" y="31"/>
                    <a:pt x="23" y="31"/>
                  </a:cubicBezTo>
                  <a:cubicBezTo>
                    <a:pt x="23" y="31"/>
                    <a:pt x="23" y="31"/>
                    <a:pt x="23" y="31"/>
                  </a:cubicBezTo>
                  <a:cubicBezTo>
                    <a:pt x="23" y="31"/>
                    <a:pt x="23" y="31"/>
                    <a:pt x="24" y="31"/>
                  </a:cubicBezTo>
                  <a:cubicBezTo>
                    <a:pt x="24" y="31"/>
                    <a:pt x="24" y="31"/>
                    <a:pt x="24" y="31"/>
                  </a:cubicBezTo>
                  <a:cubicBezTo>
                    <a:pt x="24" y="31"/>
                    <a:pt x="24" y="31"/>
                    <a:pt x="24" y="31"/>
                  </a:cubicBezTo>
                  <a:cubicBezTo>
                    <a:pt x="24" y="30"/>
                    <a:pt x="24" y="29"/>
                    <a:pt x="24" y="29"/>
                  </a:cubicBezTo>
                  <a:cubicBezTo>
                    <a:pt x="24" y="28"/>
                    <a:pt x="23" y="28"/>
                    <a:pt x="23" y="28"/>
                  </a:cubicBezTo>
                  <a:cubicBezTo>
                    <a:pt x="23" y="28"/>
                    <a:pt x="23" y="28"/>
                    <a:pt x="23" y="28"/>
                  </a:cubicBezTo>
                  <a:cubicBezTo>
                    <a:pt x="23" y="28"/>
                    <a:pt x="23" y="28"/>
                    <a:pt x="24" y="28"/>
                  </a:cubicBezTo>
                  <a:cubicBezTo>
                    <a:pt x="24" y="28"/>
                    <a:pt x="24" y="28"/>
                    <a:pt x="24" y="28"/>
                  </a:cubicBezTo>
                  <a:cubicBezTo>
                    <a:pt x="24" y="28"/>
                    <a:pt x="24" y="28"/>
                    <a:pt x="24" y="28"/>
                  </a:cubicBezTo>
                  <a:cubicBezTo>
                    <a:pt x="25" y="28"/>
                    <a:pt x="25" y="28"/>
                    <a:pt x="25" y="27"/>
                  </a:cubicBezTo>
                  <a:cubicBezTo>
                    <a:pt x="25" y="26"/>
                    <a:pt x="25" y="26"/>
                    <a:pt x="25" y="26"/>
                  </a:cubicBezTo>
                  <a:cubicBezTo>
                    <a:pt x="25" y="26"/>
                    <a:pt x="25" y="26"/>
                    <a:pt x="25" y="26"/>
                  </a:cubicBezTo>
                  <a:cubicBezTo>
                    <a:pt x="25" y="25"/>
                    <a:pt x="24" y="25"/>
                    <a:pt x="24" y="25"/>
                  </a:cubicBezTo>
                  <a:cubicBezTo>
                    <a:pt x="24" y="25"/>
                    <a:pt x="24" y="25"/>
                    <a:pt x="24" y="25"/>
                  </a:cubicBezTo>
                  <a:cubicBezTo>
                    <a:pt x="22" y="25"/>
                    <a:pt x="21" y="24"/>
                    <a:pt x="21" y="21"/>
                  </a:cubicBezTo>
                  <a:cubicBezTo>
                    <a:pt x="21" y="19"/>
                    <a:pt x="20" y="17"/>
                    <a:pt x="19" y="17"/>
                  </a:cubicBezTo>
                  <a:cubicBezTo>
                    <a:pt x="18" y="17"/>
                    <a:pt x="18" y="17"/>
                    <a:pt x="18" y="16"/>
                  </a:cubicBezTo>
                  <a:cubicBezTo>
                    <a:pt x="18" y="16"/>
                    <a:pt x="18" y="16"/>
                    <a:pt x="19" y="16"/>
                  </a:cubicBezTo>
                  <a:cubicBezTo>
                    <a:pt x="19" y="16"/>
                    <a:pt x="19" y="16"/>
                    <a:pt x="19" y="16"/>
                  </a:cubicBezTo>
                  <a:cubicBezTo>
                    <a:pt x="21" y="17"/>
                    <a:pt x="22" y="17"/>
                    <a:pt x="23" y="17"/>
                  </a:cubicBezTo>
                  <a:cubicBezTo>
                    <a:pt x="24" y="17"/>
                    <a:pt x="26" y="16"/>
                    <a:pt x="26" y="15"/>
                  </a:cubicBezTo>
                  <a:cubicBezTo>
                    <a:pt x="26" y="13"/>
                    <a:pt x="25" y="12"/>
                    <a:pt x="24" y="11"/>
                  </a:cubicBezTo>
                  <a:cubicBezTo>
                    <a:pt x="24" y="11"/>
                    <a:pt x="24" y="11"/>
                    <a:pt x="23" y="11"/>
                  </a:cubicBezTo>
                  <a:cubicBezTo>
                    <a:pt x="23" y="11"/>
                    <a:pt x="23" y="11"/>
                    <a:pt x="23" y="11"/>
                  </a:cubicBezTo>
                  <a:cubicBezTo>
                    <a:pt x="23" y="11"/>
                    <a:pt x="23" y="11"/>
                    <a:pt x="23" y="11"/>
                  </a:cubicBezTo>
                  <a:cubicBezTo>
                    <a:pt x="23" y="11"/>
                    <a:pt x="23" y="11"/>
                    <a:pt x="23" y="11"/>
                  </a:cubicBezTo>
                  <a:cubicBezTo>
                    <a:pt x="23" y="12"/>
                    <a:pt x="23" y="12"/>
                    <a:pt x="23" y="12"/>
                  </a:cubicBezTo>
                  <a:cubicBezTo>
                    <a:pt x="23" y="12"/>
                    <a:pt x="23" y="12"/>
                    <a:pt x="23" y="12"/>
                  </a:cubicBezTo>
                  <a:cubicBezTo>
                    <a:pt x="23" y="12"/>
                    <a:pt x="23" y="12"/>
                    <a:pt x="23" y="12"/>
                  </a:cubicBezTo>
                  <a:cubicBezTo>
                    <a:pt x="23" y="12"/>
                    <a:pt x="23" y="12"/>
                    <a:pt x="23" y="12"/>
                  </a:cubicBezTo>
                  <a:cubicBezTo>
                    <a:pt x="22" y="11"/>
                    <a:pt x="22" y="11"/>
                    <a:pt x="22" y="11"/>
                  </a:cubicBezTo>
                  <a:cubicBezTo>
                    <a:pt x="22" y="10"/>
                    <a:pt x="21" y="9"/>
                    <a:pt x="20" y="9"/>
                  </a:cubicBezTo>
                  <a:cubicBezTo>
                    <a:pt x="20" y="9"/>
                    <a:pt x="19" y="10"/>
                    <a:pt x="19" y="10"/>
                  </a:cubicBezTo>
                  <a:cubicBezTo>
                    <a:pt x="19" y="10"/>
                    <a:pt x="19" y="10"/>
                    <a:pt x="20" y="10"/>
                  </a:cubicBezTo>
                  <a:cubicBezTo>
                    <a:pt x="20" y="10"/>
                    <a:pt x="20" y="11"/>
                    <a:pt x="20" y="11"/>
                  </a:cubicBezTo>
                  <a:cubicBezTo>
                    <a:pt x="20" y="11"/>
                    <a:pt x="20" y="11"/>
                    <a:pt x="20" y="11"/>
                  </a:cubicBezTo>
                  <a:cubicBezTo>
                    <a:pt x="20" y="11"/>
                    <a:pt x="20" y="11"/>
                    <a:pt x="20" y="11"/>
                  </a:cubicBezTo>
                  <a:cubicBezTo>
                    <a:pt x="20" y="11"/>
                    <a:pt x="20" y="11"/>
                    <a:pt x="20" y="11"/>
                  </a:cubicBezTo>
                  <a:cubicBezTo>
                    <a:pt x="20" y="11"/>
                    <a:pt x="19" y="11"/>
                    <a:pt x="19" y="10"/>
                  </a:cubicBezTo>
                  <a:cubicBezTo>
                    <a:pt x="18" y="9"/>
                    <a:pt x="17" y="9"/>
                    <a:pt x="16" y="9"/>
                  </a:cubicBezTo>
                  <a:cubicBezTo>
                    <a:pt x="16" y="9"/>
                    <a:pt x="16" y="9"/>
                    <a:pt x="16" y="9"/>
                  </a:cubicBezTo>
                  <a:cubicBezTo>
                    <a:pt x="16" y="9"/>
                    <a:pt x="16" y="9"/>
                    <a:pt x="16" y="9"/>
                  </a:cubicBezTo>
                  <a:cubicBezTo>
                    <a:pt x="16" y="9"/>
                    <a:pt x="16" y="9"/>
                    <a:pt x="16" y="9"/>
                  </a:cubicBezTo>
                  <a:cubicBezTo>
                    <a:pt x="16" y="10"/>
                    <a:pt x="16" y="10"/>
                    <a:pt x="16" y="10"/>
                  </a:cubicBezTo>
                  <a:cubicBezTo>
                    <a:pt x="16" y="10"/>
                    <a:pt x="16" y="10"/>
                    <a:pt x="16" y="10"/>
                  </a:cubicBezTo>
                  <a:cubicBezTo>
                    <a:pt x="16" y="10"/>
                    <a:pt x="16" y="10"/>
                    <a:pt x="15" y="9"/>
                  </a:cubicBezTo>
                  <a:cubicBezTo>
                    <a:pt x="14" y="8"/>
                    <a:pt x="13" y="7"/>
                    <a:pt x="13" y="6"/>
                  </a:cubicBezTo>
                  <a:cubicBezTo>
                    <a:pt x="13" y="5"/>
                    <a:pt x="14" y="4"/>
                    <a:pt x="15" y="4"/>
                  </a:cubicBezTo>
                  <a:cubicBezTo>
                    <a:pt x="16" y="4"/>
                    <a:pt x="17" y="4"/>
                    <a:pt x="17" y="4"/>
                  </a:cubicBezTo>
                  <a:cubicBezTo>
                    <a:pt x="19" y="6"/>
                    <a:pt x="19" y="6"/>
                    <a:pt x="19" y="6"/>
                  </a:cubicBezTo>
                  <a:cubicBezTo>
                    <a:pt x="20" y="6"/>
                    <a:pt x="21" y="7"/>
                    <a:pt x="22" y="7"/>
                  </a:cubicBezTo>
                  <a:cubicBezTo>
                    <a:pt x="22" y="7"/>
                    <a:pt x="22" y="7"/>
                    <a:pt x="22" y="6"/>
                  </a:cubicBezTo>
                  <a:cubicBezTo>
                    <a:pt x="23" y="6"/>
                    <a:pt x="23" y="6"/>
                    <a:pt x="23" y="6"/>
                  </a:cubicBezTo>
                  <a:cubicBezTo>
                    <a:pt x="23" y="6"/>
                    <a:pt x="23" y="6"/>
                    <a:pt x="22" y="6"/>
                  </a:cubicBezTo>
                  <a:cubicBezTo>
                    <a:pt x="22" y="6"/>
                    <a:pt x="21" y="6"/>
                    <a:pt x="21" y="5"/>
                  </a:cubicBezTo>
                  <a:cubicBezTo>
                    <a:pt x="19" y="4"/>
                    <a:pt x="19" y="4"/>
                    <a:pt x="19" y="4"/>
                  </a:cubicBezTo>
                  <a:cubicBezTo>
                    <a:pt x="19" y="4"/>
                    <a:pt x="18" y="3"/>
                    <a:pt x="18" y="3"/>
                  </a:cubicBezTo>
                  <a:cubicBezTo>
                    <a:pt x="17" y="3"/>
                    <a:pt x="17" y="3"/>
                    <a:pt x="17" y="3"/>
                  </a:cubicBezTo>
                  <a:cubicBezTo>
                    <a:pt x="17" y="3"/>
                    <a:pt x="17" y="2"/>
                    <a:pt x="17" y="2"/>
                  </a:cubicBezTo>
                  <a:cubicBezTo>
                    <a:pt x="17" y="2"/>
                    <a:pt x="17" y="2"/>
                    <a:pt x="17" y="3"/>
                  </a:cubicBezTo>
                  <a:cubicBezTo>
                    <a:pt x="18" y="3"/>
                    <a:pt x="18" y="3"/>
                    <a:pt x="18" y="3"/>
                  </a:cubicBezTo>
                  <a:cubicBezTo>
                    <a:pt x="18" y="3"/>
                    <a:pt x="19" y="3"/>
                    <a:pt x="20" y="4"/>
                  </a:cubicBezTo>
                  <a:cubicBezTo>
                    <a:pt x="21" y="5"/>
                    <a:pt x="22" y="5"/>
                    <a:pt x="23" y="5"/>
                  </a:cubicBezTo>
                  <a:cubicBezTo>
                    <a:pt x="24" y="5"/>
                    <a:pt x="25" y="5"/>
                    <a:pt x="25" y="4"/>
                  </a:cubicBezTo>
                  <a:cubicBezTo>
                    <a:pt x="25" y="3"/>
                    <a:pt x="25" y="3"/>
                    <a:pt x="25" y="3"/>
                  </a:cubicBezTo>
                  <a:cubicBezTo>
                    <a:pt x="25" y="3"/>
                    <a:pt x="25" y="3"/>
                    <a:pt x="25" y="3"/>
                  </a:cubicBezTo>
                  <a:cubicBezTo>
                    <a:pt x="25" y="3"/>
                    <a:pt x="25" y="3"/>
                    <a:pt x="25" y="3"/>
                  </a:cubicBezTo>
                  <a:cubicBezTo>
                    <a:pt x="25" y="3"/>
                    <a:pt x="25" y="3"/>
                    <a:pt x="25" y="3"/>
                  </a:cubicBezTo>
                  <a:cubicBezTo>
                    <a:pt x="25" y="3"/>
                    <a:pt x="25" y="3"/>
                    <a:pt x="25" y="3"/>
                  </a:cubicBezTo>
                  <a:cubicBezTo>
                    <a:pt x="25" y="3"/>
                    <a:pt x="24" y="4"/>
                    <a:pt x="24" y="4"/>
                  </a:cubicBezTo>
                  <a:cubicBezTo>
                    <a:pt x="24" y="4"/>
                    <a:pt x="24" y="4"/>
                    <a:pt x="24" y="4"/>
                  </a:cubicBezTo>
                  <a:cubicBezTo>
                    <a:pt x="24" y="4"/>
                    <a:pt x="24" y="4"/>
                    <a:pt x="24" y="4"/>
                  </a:cubicBezTo>
                  <a:cubicBezTo>
                    <a:pt x="23" y="4"/>
                    <a:pt x="22" y="4"/>
                    <a:pt x="21" y="3"/>
                  </a:cubicBezTo>
                  <a:cubicBezTo>
                    <a:pt x="19" y="2"/>
                    <a:pt x="18" y="1"/>
                    <a:pt x="17" y="1"/>
                  </a:cubicBezTo>
                  <a:cubicBezTo>
                    <a:pt x="14" y="1"/>
                    <a:pt x="12" y="3"/>
                    <a:pt x="12" y="6"/>
                  </a:cubicBezTo>
                  <a:cubicBezTo>
                    <a:pt x="12" y="9"/>
                    <a:pt x="14" y="11"/>
                    <a:pt x="21" y="12"/>
                  </a:cubicBezTo>
                  <a:cubicBezTo>
                    <a:pt x="23" y="13"/>
                    <a:pt x="24" y="14"/>
                    <a:pt x="24" y="15"/>
                  </a:cubicBezTo>
                  <a:cubicBezTo>
                    <a:pt x="24" y="16"/>
                    <a:pt x="24" y="16"/>
                    <a:pt x="22" y="16"/>
                  </a:cubicBezTo>
                  <a:cubicBezTo>
                    <a:pt x="22" y="16"/>
                    <a:pt x="22" y="16"/>
                    <a:pt x="21" y="16"/>
                  </a:cubicBezTo>
                  <a:cubicBezTo>
                    <a:pt x="21" y="16"/>
                    <a:pt x="20" y="16"/>
                    <a:pt x="18" y="15"/>
                  </a:cubicBezTo>
                  <a:cubicBezTo>
                    <a:pt x="16" y="15"/>
                    <a:pt x="15" y="15"/>
                    <a:pt x="13" y="15"/>
                  </a:cubicBezTo>
                  <a:cubicBezTo>
                    <a:pt x="11" y="15"/>
                    <a:pt x="9" y="15"/>
                    <a:pt x="8" y="17"/>
                  </a:cubicBezTo>
                  <a:cubicBezTo>
                    <a:pt x="8" y="17"/>
                    <a:pt x="7" y="17"/>
                    <a:pt x="7" y="17"/>
                  </a:cubicBezTo>
                  <a:cubicBezTo>
                    <a:pt x="7" y="17"/>
                    <a:pt x="7" y="17"/>
                    <a:pt x="7" y="17"/>
                  </a:cubicBezTo>
                  <a:cubicBezTo>
                    <a:pt x="7" y="17"/>
                    <a:pt x="7" y="17"/>
                    <a:pt x="7" y="17"/>
                  </a:cubicBezTo>
                  <a:cubicBezTo>
                    <a:pt x="6" y="17"/>
                    <a:pt x="6" y="16"/>
                    <a:pt x="5" y="16"/>
                  </a:cubicBezTo>
                  <a:cubicBezTo>
                    <a:pt x="5" y="16"/>
                    <a:pt x="5" y="16"/>
                    <a:pt x="5" y="17"/>
                  </a:cubicBezTo>
                  <a:cubicBezTo>
                    <a:pt x="4" y="17"/>
                    <a:pt x="4" y="17"/>
                    <a:pt x="4" y="17"/>
                  </a:cubicBezTo>
                  <a:cubicBezTo>
                    <a:pt x="4" y="17"/>
                    <a:pt x="4" y="16"/>
                    <a:pt x="3" y="16"/>
                  </a:cubicBezTo>
                  <a:cubicBezTo>
                    <a:pt x="3" y="15"/>
                    <a:pt x="3" y="14"/>
                    <a:pt x="3" y="14"/>
                  </a:cubicBezTo>
                  <a:cubicBezTo>
                    <a:pt x="3" y="13"/>
                    <a:pt x="3" y="13"/>
                    <a:pt x="3" y="13"/>
                  </a:cubicBezTo>
                  <a:cubicBezTo>
                    <a:pt x="3" y="13"/>
                    <a:pt x="3" y="13"/>
                    <a:pt x="3" y="13"/>
                  </a:cubicBezTo>
                  <a:cubicBezTo>
                    <a:pt x="4" y="14"/>
                    <a:pt x="4" y="14"/>
                    <a:pt x="4" y="14"/>
                  </a:cubicBezTo>
                  <a:cubicBezTo>
                    <a:pt x="4" y="15"/>
                    <a:pt x="4" y="15"/>
                    <a:pt x="4" y="15"/>
                  </a:cubicBezTo>
                  <a:cubicBezTo>
                    <a:pt x="4" y="15"/>
                    <a:pt x="5" y="15"/>
                    <a:pt x="5" y="15"/>
                  </a:cubicBezTo>
                  <a:cubicBezTo>
                    <a:pt x="5" y="15"/>
                    <a:pt x="5" y="15"/>
                    <a:pt x="5" y="14"/>
                  </a:cubicBezTo>
                  <a:cubicBezTo>
                    <a:pt x="5" y="14"/>
                    <a:pt x="5" y="14"/>
                    <a:pt x="6" y="14"/>
                  </a:cubicBezTo>
                  <a:cubicBezTo>
                    <a:pt x="6" y="14"/>
                    <a:pt x="6" y="14"/>
                    <a:pt x="6" y="14"/>
                  </a:cubicBezTo>
                  <a:cubicBezTo>
                    <a:pt x="6" y="15"/>
                    <a:pt x="6" y="15"/>
                    <a:pt x="6" y="15"/>
                  </a:cubicBezTo>
                  <a:cubicBezTo>
                    <a:pt x="6" y="15"/>
                    <a:pt x="7" y="15"/>
                    <a:pt x="7" y="16"/>
                  </a:cubicBezTo>
                  <a:cubicBezTo>
                    <a:pt x="7" y="16"/>
                    <a:pt x="7" y="16"/>
                    <a:pt x="7" y="16"/>
                  </a:cubicBezTo>
                  <a:cubicBezTo>
                    <a:pt x="7" y="16"/>
                    <a:pt x="8" y="15"/>
                    <a:pt x="8" y="15"/>
                  </a:cubicBezTo>
                  <a:cubicBezTo>
                    <a:pt x="8" y="15"/>
                    <a:pt x="8" y="15"/>
                    <a:pt x="8" y="15"/>
                  </a:cubicBezTo>
                  <a:cubicBezTo>
                    <a:pt x="8" y="14"/>
                    <a:pt x="8" y="14"/>
                    <a:pt x="8" y="14"/>
                  </a:cubicBezTo>
                  <a:cubicBezTo>
                    <a:pt x="8" y="14"/>
                    <a:pt x="8" y="14"/>
                    <a:pt x="8" y="14"/>
                  </a:cubicBezTo>
                  <a:cubicBezTo>
                    <a:pt x="8" y="14"/>
                    <a:pt x="8" y="14"/>
                    <a:pt x="8" y="14"/>
                  </a:cubicBezTo>
                  <a:cubicBezTo>
                    <a:pt x="8" y="14"/>
                    <a:pt x="8" y="14"/>
                    <a:pt x="9" y="14"/>
                  </a:cubicBezTo>
                  <a:cubicBezTo>
                    <a:pt x="9" y="14"/>
                    <a:pt x="9" y="14"/>
                    <a:pt x="9" y="14"/>
                  </a:cubicBezTo>
                  <a:cubicBezTo>
                    <a:pt x="9" y="14"/>
                    <a:pt x="9" y="14"/>
                    <a:pt x="9" y="14"/>
                  </a:cubicBezTo>
                  <a:cubicBezTo>
                    <a:pt x="9" y="14"/>
                    <a:pt x="9" y="14"/>
                    <a:pt x="9" y="14"/>
                  </a:cubicBezTo>
                  <a:cubicBezTo>
                    <a:pt x="9" y="14"/>
                    <a:pt x="9" y="14"/>
                    <a:pt x="9" y="13"/>
                  </a:cubicBezTo>
                  <a:cubicBezTo>
                    <a:pt x="9" y="13"/>
                    <a:pt x="9" y="13"/>
                    <a:pt x="8" y="12"/>
                  </a:cubicBezTo>
                  <a:cubicBezTo>
                    <a:pt x="8" y="12"/>
                    <a:pt x="8" y="12"/>
                    <a:pt x="8" y="12"/>
                  </a:cubicBezTo>
                  <a:cubicBezTo>
                    <a:pt x="8" y="12"/>
                    <a:pt x="8" y="12"/>
                    <a:pt x="8" y="12"/>
                  </a:cubicBezTo>
                  <a:cubicBezTo>
                    <a:pt x="7" y="12"/>
                    <a:pt x="7" y="12"/>
                    <a:pt x="7" y="12"/>
                  </a:cubicBezTo>
                  <a:cubicBezTo>
                    <a:pt x="7" y="12"/>
                    <a:pt x="7" y="12"/>
                    <a:pt x="7" y="12"/>
                  </a:cubicBezTo>
                  <a:cubicBezTo>
                    <a:pt x="7" y="12"/>
                    <a:pt x="7" y="12"/>
                    <a:pt x="7" y="12"/>
                  </a:cubicBezTo>
                  <a:cubicBezTo>
                    <a:pt x="7" y="12"/>
                    <a:pt x="7" y="12"/>
                    <a:pt x="7" y="12"/>
                  </a:cubicBezTo>
                  <a:cubicBezTo>
                    <a:pt x="7" y="12"/>
                    <a:pt x="7" y="11"/>
                    <a:pt x="7" y="11"/>
                  </a:cubicBezTo>
                  <a:cubicBezTo>
                    <a:pt x="8" y="11"/>
                    <a:pt x="8" y="10"/>
                    <a:pt x="8" y="10"/>
                  </a:cubicBezTo>
                  <a:cubicBezTo>
                    <a:pt x="8" y="9"/>
                    <a:pt x="8" y="9"/>
                    <a:pt x="8" y="9"/>
                  </a:cubicBezTo>
                  <a:cubicBezTo>
                    <a:pt x="8" y="8"/>
                    <a:pt x="8" y="8"/>
                    <a:pt x="8" y="8"/>
                  </a:cubicBezTo>
                  <a:cubicBezTo>
                    <a:pt x="8" y="7"/>
                    <a:pt x="8" y="6"/>
                    <a:pt x="9" y="5"/>
                  </a:cubicBezTo>
                  <a:cubicBezTo>
                    <a:pt x="9" y="5"/>
                    <a:pt x="9" y="5"/>
                    <a:pt x="9" y="5"/>
                  </a:cubicBezTo>
                  <a:cubicBezTo>
                    <a:pt x="9" y="5"/>
                    <a:pt x="9" y="5"/>
                    <a:pt x="9" y="6"/>
                  </a:cubicBezTo>
                  <a:cubicBezTo>
                    <a:pt x="9" y="6"/>
                    <a:pt x="9" y="6"/>
                    <a:pt x="9" y="6"/>
                  </a:cubicBezTo>
                  <a:cubicBezTo>
                    <a:pt x="9" y="6"/>
                    <a:pt x="9" y="6"/>
                    <a:pt x="9" y="6"/>
                  </a:cubicBezTo>
                  <a:cubicBezTo>
                    <a:pt x="9" y="7"/>
                    <a:pt x="9" y="7"/>
                    <a:pt x="9" y="7"/>
                  </a:cubicBezTo>
                  <a:cubicBezTo>
                    <a:pt x="9" y="7"/>
                    <a:pt x="9" y="7"/>
                    <a:pt x="10" y="6"/>
                  </a:cubicBezTo>
                  <a:cubicBezTo>
                    <a:pt x="10" y="6"/>
                    <a:pt x="10" y="6"/>
                    <a:pt x="10" y="6"/>
                  </a:cubicBezTo>
                  <a:cubicBezTo>
                    <a:pt x="10" y="5"/>
                    <a:pt x="10" y="5"/>
                    <a:pt x="10" y="5"/>
                  </a:cubicBezTo>
                  <a:cubicBezTo>
                    <a:pt x="10" y="4"/>
                    <a:pt x="10" y="4"/>
                    <a:pt x="9" y="4"/>
                  </a:cubicBezTo>
                  <a:cubicBezTo>
                    <a:pt x="9" y="4"/>
                    <a:pt x="9" y="4"/>
                    <a:pt x="9" y="4"/>
                  </a:cubicBezTo>
                  <a:cubicBezTo>
                    <a:pt x="9" y="4"/>
                    <a:pt x="9" y="4"/>
                    <a:pt x="9" y="4"/>
                  </a:cubicBezTo>
                  <a:cubicBezTo>
                    <a:pt x="8" y="4"/>
                    <a:pt x="8" y="4"/>
                    <a:pt x="8" y="3"/>
                  </a:cubicBezTo>
                  <a:cubicBezTo>
                    <a:pt x="8" y="3"/>
                    <a:pt x="8" y="3"/>
                    <a:pt x="8" y="3"/>
                  </a:cubicBezTo>
                  <a:cubicBezTo>
                    <a:pt x="8" y="2"/>
                    <a:pt x="8" y="2"/>
                    <a:pt x="8" y="2"/>
                  </a:cubicBezTo>
                  <a:cubicBezTo>
                    <a:pt x="8" y="2"/>
                    <a:pt x="8" y="2"/>
                    <a:pt x="8" y="2"/>
                  </a:cubicBezTo>
                  <a:cubicBezTo>
                    <a:pt x="8" y="1"/>
                    <a:pt x="8" y="1"/>
                    <a:pt x="8" y="1"/>
                  </a:cubicBezTo>
                  <a:cubicBezTo>
                    <a:pt x="8" y="1"/>
                    <a:pt x="8" y="1"/>
                    <a:pt x="8" y="1"/>
                  </a:cubicBezTo>
                  <a:cubicBezTo>
                    <a:pt x="7" y="2"/>
                    <a:pt x="7" y="2"/>
                    <a:pt x="7" y="2"/>
                  </a:cubicBezTo>
                  <a:cubicBezTo>
                    <a:pt x="7" y="2"/>
                    <a:pt x="7" y="2"/>
                    <a:pt x="7" y="2"/>
                  </a:cubicBezTo>
                  <a:cubicBezTo>
                    <a:pt x="6" y="2"/>
                    <a:pt x="6" y="2"/>
                    <a:pt x="6" y="2"/>
                  </a:cubicBezTo>
                  <a:cubicBezTo>
                    <a:pt x="6" y="3"/>
                    <a:pt x="6" y="3"/>
                    <a:pt x="6" y="3"/>
                  </a:cubicBezTo>
                  <a:cubicBezTo>
                    <a:pt x="6" y="3"/>
                    <a:pt x="6" y="2"/>
                    <a:pt x="6" y="2"/>
                  </a:cubicBezTo>
                  <a:cubicBezTo>
                    <a:pt x="6" y="2"/>
                    <a:pt x="6" y="2"/>
                    <a:pt x="6" y="2"/>
                  </a:cubicBezTo>
                  <a:cubicBezTo>
                    <a:pt x="6" y="1"/>
                    <a:pt x="6" y="1"/>
                    <a:pt x="5" y="0"/>
                  </a:cubicBezTo>
                  <a:cubicBezTo>
                    <a:pt x="5" y="0"/>
                    <a:pt x="5" y="0"/>
                    <a:pt x="5" y="0"/>
                  </a:cubicBezTo>
                  <a:cubicBezTo>
                    <a:pt x="5" y="0"/>
                    <a:pt x="5" y="0"/>
                    <a:pt x="5" y="0"/>
                  </a:cubicBezTo>
                  <a:cubicBezTo>
                    <a:pt x="4" y="1"/>
                    <a:pt x="4" y="1"/>
                    <a:pt x="4" y="1"/>
                  </a:cubicBezTo>
                  <a:cubicBezTo>
                    <a:pt x="4" y="2"/>
                    <a:pt x="4" y="2"/>
                    <a:pt x="4" y="2"/>
                  </a:cubicBezTo>
                  <a:cubicBezTo>
                    <a:pt x="4" y="2"/>
                    <a:pt x="4" y="2"/>
                    <a:pt x="4" y="2"/>
                  </a:cubicBezTo>
                  <a:cubicBezTo>
                    <a:pt x="4" y="3"/>
                    <a:pt x="4" y="3"/>
                    <a:pt x="4" y="3"/>
                  </a:cubicBezTo>
                  <a:cubicBezTo>
                    <a:pt x="4" y="3"/>
                    <a:pt x="3" y="3"/>
                    <a:pt x="3" y="3"/>
                  </a:cubicBezTo>
                  <a:cubicBezTo>
                    <a:pt x="3" y="2"/>
                    <a:pt x="3" y="2"/>
                    <a:pt x="2" y="2"/>
                  </a:cubicBezTo>
                  <a:cubicBezTo>
                    <a:pt x="2" y="2"/>
                    <a:pt x="2" y="2"/>
                    <a:pt x="2" y="2"/>
                  </a:cubicBezTo>
                  <a:cubicBezTo>
                    <a:pt x="2" y="2"/>
                    <a:pt x="2" y="2"/>
                    <a:pt x="2" y="2"/>
                  </a:cubicBezTo>
                  <a:cubicBezTo>
                    <a:pt x="2" y="3"/>
                    <a:pt x="2" y="3"/>
                    <a:pt x="2" y="3"/>
                  </a:cubicBezTo>
                  <a:cubicBezTo>
                    <a:pt x="2" y="3"/>
                    <a:pt x="2" y="3"/>
                    <a:pt x="2" y="3"/>
                  </a:cubicBezTo>
                  <a:cubicBezTo>
                    <a:pt x="2" y="4"/>
                    <a:pt x="2" y="4"/>
                    <a:pt x="2" y="4"/>
                  </a:cubicBezTo>
                  <a:cubicBezTo>
                    <a:pt x="2" y="4"/>
                    <a:pt x="1" y="4"/>
                    <a:pt x="1" y="4"/>
                  </a:cubicBezTo>
                  <a:cubicBezTo>
                    <a:pt x="1" y="4"/>
                    <a:pt x="1" y="4"/>
                    <a:pt x="1" y="4"/>
                  </a:cubicBezTo>
                  <a:cubicBezTo>
                    <a:pt x="1" y="4"/>
                    <a:pt x="1" y="4"/>
                    <a:pt x="1" y="4"/>
                  </a:cubicBezTo>
                  <a:cubicBezTo>
                    <a:pt x="1" y="4"/>
                    <a:pt x="1" y="4"/>
                    <a:pt x="1" y="4"/>
                  </a:cubicBezTo>
                  <a:cubicBezTo>
                    <a:pt x="0" y="4"/>
                    <a:pt x="0" y="4"/>
                    <a:pt x="0" y="5"/>
                  </a:cubicBezTo>
                  <a:cubicBezTo>
                    <a:pt x="0" y="5"/>
                    <a:pt x="0" y="5"/>
                    <a:pt x="0" y="6"/>
                  </a:cubicBezTo>
                  <a:cubicBezTo>
                    <a:pt x="1" y="7"/>
                    <a:pt x="1" y="7"/>
                    <a:pt x="1" y="7"/>
                  </a:cubicBezTo>
                  <a:cubicBezTo>
                    <a:pt x="1" y="7"/>
                    <a:pt x="1" y="7"/>
                    <a:pt x="1" y="7"/>
                  </a:cubicBezTo>
                  <a:cubicBezTo>
                    <a:pt x="1" y="6"/>
                    <a:pt x="1" y="6"/>
                    <a:pt x="1" y="6"/>
                  </a:cubicBezTo>
                  <a:cubicBezTo>
                    <a:pt x="1" y="6"/>
                    <a:pt x="1" y="6"/>
                    <a:pt x="1" y="6"/>
                  </a:cubicBezTo>
                  <a:cubicBezTo>
                    <a:pt x="1" y="5"/>
                    <a:pt x="1" y="5"/>
                    <a:pt x="1" y="5"/>
                  </a:cubicBezTo>
                  <a:cubicBezTo>
                    <a:pt x="2" y="5"/>
                    <a:pt x="2" y="6"/>
                    <a:pt x="2" y="7"/>
                  </a:cubicBezTo>
                  <a:cubicBezTo>
                    <a:pt x="2" y="9"/>
                    <a:pt x="2" y="9"/>
                    <a:pt x="2" y="9"/>
                  </a:cubicBezTo>
                  <a:cubicBezTo>
                    <a:pt x="2" y="9"/>
                    <a:pt x="2" y="10"/>
                    <a:pt x="3" y="10"/>
                  </a:cubicBezTo>
                  <a:cubicBezTo>
                    <a:pt x="3" y="11"/>
                    <a:pt x="3" y="11"/>
                    <a:pt x="4" y="11"/>
                  </a:cubicBezTo>
                  <a:cubicBezTo>
                    <a:pt x="4" y="12"/>
                    <a:pt x="4" y="12"/>
                    <a:pt x="4" y="12"/>
                  </a:cubicBezTo>
                  <a:cubicBezTo>
                    <a:pt x="4" y="12"/>
                    <a:pt x="4" y="12"/>
                    <a:pt x="4" y="12"/>
                  </a:cubicBezTo>
                  <a:cubicBezTo>
                    <a:pt x="4" y="12"/>
                    <a:pt x="4" y="12"/>
                    <a:pt x="3" y="12"/>
                  </a:cubicBezTo>
                  <a:cubicBezTo>
                    <a:pt x="3" y="12"/>
                    <a:pt x="3" y="12"/>
                    <a:pt x="3" y="12"/>
                  </a:cubicBezTo>
                  <a:cubicBezTo>
                    <a:pt x="2" y="12"/>
                    <a:pt x="2" y="12"/>
                    <a:pt x="2" y="13"/>
                  </a:cubicBezTo>
                  <a:cubicBezTo>
                    <a:pt x="2" y="15"/>
                    <a:pt x="3" y="17"/>
                    <a:pt x="4" y="18"/>
                  </a:cubicBezTo>
                  <a:cubicBezTo>
                    <a:pt x="6" y="19"/>
                    <a:pt x="6" y="19"/>
                    <a:pt x="6" y="19"/>
                  </a:cubicBezTo>
                  <a:cubicBezTo>
                    <a:pt x="6" y="20"/>
                    <a:pt x="7" y="21"/>
                    <a:pt x="7" y="21"/>
                  </a:cubicBezTo>
                  <a:cubicBezTo>
                    <a:pt x="7" y="22"/>
                    <a:pt x="6" y="23"/>
                    <a:pt x="4" y="24"/>
                  </a:cubicBezTo>
                  <a:cubicBezTo>
                    <a:pt x="3" y="25"/>
                    <a:pt x="3" y="25"/>
                    <a:pt x="3" y="25"/>
                  </a:cubicBezTo>
                  <a:cubicBezTo>
                    <a:pt x="2" y="25"/>
                    <a:pt x="2" y="25"/>
                    <a:pt x="1" y="27"/>
                  </a:cubicBezTo>
                  <a:cubicBezTo>
                    <a:pt x="2" y="27"/>
                    <a:pt x="2" y="27"/>
                    <a:pt x="2" y="27"/>
                  </a:cubicBezTo>
                  <a:cubicBezTo>
                    <a:pt x="2" y="27"/>
                    <a:pt x="2" y="27"/>
                    <a:pt x="2" y="27"/>
                  </a:cubicBezTo>
                  <a:cubicBezTo>
                    <a:pt x="3" y="27"/>
                    <a:pt x="3" y="27"/>
                    <a:pt x="3" y="27"/>
                  </a:cubicBezTo>
                  <a:cubicBezTo>
                    <a:pt x="3" y="27"/>
                    <a:pt x="4" y="27"/>
                    <a:pt x="4" y="26"/>
                  </a:cubicBezTo>
                  <a:cubicBezTo>
                    <a:pt x="4" y="26"/>
                    <a:pt x="4" y="26"/>
                    <a:pt x="4" y="26"/>
                  </a:cubicBezTo>
                  <a:cubicBezTo>
                    <a:pt x="4" y="26"/>
                    <a:pt x="4" y="26"/>
                    <a:pt x="4" y="26"/>
                  </a:cubicBezTo>
                  <a:cubicBezTo>
                    <a:pt x="4" y="25"/>
                    <a:pt x="5" y="25"/>
                    <a:pt x="5" y="25"/>
                  </a:cubicBezTo>
                  <a:cubicBezTo>
                    <a:pt x="5" y="25"/>
                    <a:pt x="5" y="25"/>
                    <a:pt x="5" y="25"/>
                  </a:cubicBezTo>
                  <a:cubicBezTo>
                    <a:pt x="5" y="25"/>
                    <a:pt x="5" y="25"/>
                    <a:pt x="5" y="25"/>
                  </a:cubicBezTo>
                  <a:cubicBezTo>
                    <a:pt x="5" y="25"/>
                    <a:pt x="5" y="25"/>
                    <a:pt x="5" y="25"/>
                  </a:cubicBezTo>
                  <a:cubicBezTo>
                    <a:pt x="5" y="25"/>
                    <a:pt x="5" y="25"/>
                    <a:pt x="5" y="26"/>
                  </a:cubicBezTo>
                  <a:cubicBezTo>
                    <a:pt x="5" y="26"/>
                    <a:pt x="5" y="26"/>
                    <a:pt x="5" y="27"/>
                  </a:cubicBezTo>
                  <a:cubicBezTo>
                    <a:pt x="5" y="28"/>
                    <a:pt x="5" y="28"/>
                    <a:pt x="6" y="29"/>
                  </a:cubicBezTo>
                  <a:cubicBezTo>
                    <a:pt x="6" y="28"/>
                    <a:pt x="6" y="28"/>
                    <a:pt x="6" y="28"/>
                  </a:cubicBezTo>
                  <a:cubicBezTo>
                    <a:pt x="6" y="28"/>
                    <a:pt x="6" y="28"/>
                    <a:pt x="6" y="27"/>
                  </a:cubicBezTo>
                  <a:cubicBezTo>
                    <a:pt x="7" y="27"/>
                    <a:pt x="7" y="26"/>
                    <a:pt x="7" y="25"/>
                  </a:cubicBezTo>
                  <a:cubicBezTo>
                    <a:pt x="7" y="25"/>
                    <a:pt x="7" y="25"/>
                    <a:pt x="7" y="25"/>
                  </a:cubicBezTo>
                  <a:cubicBezTo>
                    <a:pt x="7" y="24"/>
                    <a:pt x="7" y="24"/>
                    <a:pt x="7" y="24"/>
                  </a:cubicBezTo>
                  <a:cubicBezTo>
                    <a:pt x="7" y="24"/>
                    <a:pt x="7" y="24"/>
                    <a:pt x="7" y="24"/>
                  </a:cubicBezTo>
                  <a:cubicBezTo>
                    <a:pt x="7" y="24"/>
                    <a:pt x="7" y="24"/>
                    <a:pt x="7" y="24"/>
                  </a:cubicBezTo>
                  <a:cubicBezTo>
                    <a:pt x="8" y="24"/>
                    <a:pt x="8" y="24"/>
                    <a:pt x="8" y="24"/>
                  </a:cubicBezTo>
                  <a:cubicBezTo>
                    <a:pt x="8" y="24"/>
                    <a:pt x="8" y="24"/>
                    <a:pt x="8" y="24"/>
                  </a:cubicBezTo>
                  <a:cubicBezTo>
                    <a:pt x="8" y="24"/>
                    <a:pt x="8" y="24"/>
                    <a:pt x="9" y="24"/>
                  </a:cubicBezTo>
                  <a:cubicBezTo>
                    <a:pt x="9" y="23"/>
                    <a:pt x="9" y="23"/>
                    <a:pt x="9" y="23"/>
                  </a:cubicBezTo>
                  <a:cubicBezTo>
                    <a:pt x="9" y="23"/>
                    <a:pt x="9" y="23"/>
                    <a:pt x="9" y="23"/>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10" y="22"/>
                    <a:pt x="10" y="22"/>
                  </a:cubicBezTo>
                  <a:cubicBezTo>
                    <a:pt x="10" y="22"/>
                    <a:pt x="10" y="22"/>
                    <a:pt x="10" y="22"/>
                  </a:cubicBezTo>
                  <a:cubicBezTo>
                    <a:pt x="10" y="21"/>
                    <a:pt x="11" y="21"/>
                    <a:pt x="11" y="21"/>
                  </a:cubicBezTo>
                  <a:cubicBezTo>
                    <a:pt x="11" y="21"/>
                    <a:pt x="11" y="21"/>
                    <a:pt x="10" y="21"/>
                  </a:cubicBezTo>
                  <a:cubicBezTo>
                    <a:pt x="10" y="20"/>
                    <a:pt x="9" y="19"/>
                    <a:pt x="9" y="19"/>
                  </a:cubicBezTo>
                  <a:cubicBezTo>
                    <a:pt x="9" y="19"/>
                    <a:pt x="9" y="18"/>
                    <a:pt x="9" y="18"/>
                  </a:cubicBezTo>
                  <a:cubicBezTo>
                    <a:pt x="10" y="17"/>
                    <a:pt x="10" y="17"/>
                    <a:pt x="10" y="17"/>
                  </a:cubicBezTo>
                  <a:cubicBezTo>
                    <a:pt x="10" y="17"/>
                    <a:pt x="10" y="17"/>
                    <a:pt x="10" y="17"/>
                  </a:cubicBezTo>
                  <a:cubicBezTo>
                    <a:pt x="10" y="17"/>
                    <a:pt x="10" y="17"/>
                    <a:pt x="10" y="17"/>
                  </a:cubicBezTo>
                  <a:cubicBezTo>
                    <a:pt x="10" y="17"/>
                    <a:pt x="10" y="17"/>
                    <a:pt x="10" y="17"/>
                  </a:cubicBezTo>
                  <a:cubicBezTo>
                    <a:pt x="10" y="17"/>
                    <a:pt x="10" y="17"/>
                    <a:pt x="10" y="17"/>
                  </a:cubicBezTo>
                  <a:cubicBezTo>
                    <a:pt x="10" y="17"/>
                    <a:pt x="10" y="18"/>
                    <a:pt x="10" y="18"/>
                  </a:cubicBezTo>
                  <a:cubicBezTo>
                    <a:pt x="10" y="18"/>
                    <a:pt x="10" y="18"/>
                    <a:pt x="10" y="18"/>
                  </a:cubicBezTo>
                  <a:cubicBezTo>
                    <a:pt x="11" y="18"/>
                    <a:pt x="11" y="18"/>
                    <a:pt x="11" y="18"/>
                  </a:cubicBezTo>
                  <a:cubicBezTo>
                    <a:pt x="12" y="18"/>
                    <a:pt x="13" y="17"/>
                    <a:pt x="13" y="17"/>
                  </a:cubicBezTo>
                  <a:cubicBezTo>
                    <a:pt x="14" y="17"/>
                    <a:pt x="14" y="18"/>
                    <a:pt x="15" y="18"/>
                  </a:cubicBezTo>
                  <a:cubicBezTo>
                    <a:pt x="15" y="18"/>
                    <a:pt x="15" y="18"/>
                    <a:pt x="15" y="18"/>
                  </a:cubicBezTo>
                  <a:cubicBezTo>
                    <a:pt x="15" y="18"/>
                    <a:pt x="15" y="18"/>
                    <a:pt x="15" y="18"/>
                  </a:cubicBezTo>
                  <a:cubicBezTo>
                    <a:pt x="15" y="18"/>
                    <a:pt x="15" y="18"/>
                    <a:pt x="15" y="18"/>
                  </a:cubicBezTo>
                  <a:cubicBezTo>
                    <a:pt x="15" y="18"/>
                    <a:pt x="15" y="17"/>
                    <a:pt x="15" y="17"/>
                  </a:cubicBezTo>
                  <a:cubicBezTo>
                    <a:pt x="15" y="17"/>
                    <a:pt x="15" y="17"/>
                    <a:pt x="15" y="17"/>
                  </a:cubicBezTo>
                  <a:cubicBezTo>
                    <a:pt x="15" y="17"/>
                    <a:pt x="15" y="17"/>
                    <a:pt x="15" y="17"/>
                  </a:cubicBezTo>
                  <a:cubicBezTo>
                    <a:pt x="15" y="17"/>
                    <a:pt x="16" y="18"/>
                    <a:pt x="17" y="21"/>
                  </a:cubicBezTo>
                  <a:cubicBezTo>
                    <a:pt x="18" y="23"/>
                    <a:pt x="18" y="23"/>
                    <a:pt x="20" y="25"/>
                  </a:cubicBezTo>
                  <a:cubicBezTo>
                    <a:pt x="22" y="25"/>
                    <a:pt x="22" y="26"/>
                    <a:pt x="22" y="28"/>
                  </a:cubicBezTo>
                  <a:cubicBezTo>
                    <a:pt x="22" y="30"/>
                    <a:pt x="22" y="32"/>
                    <a:pt x="21" y="34"/>
                  </a:cubicBezTo>
                  <a:cubicBezTo>
                    <a:pt x="21" y="35"/>
                    <a:pt x="21" y="35"/>
                    <a:pt x="21" y="36"/>
                  </a:cubicBezTo>
                  <a:cubicBezTo>
                    <a:pt x="21" y="36"/>
                    <a:pt x="21" y="37"/>
                    <a:pt x="21" y="38"/>
                  </a:cubicBezTo>
                  <a:cubicBezTo>
                    <a:pt x="21" y="38"/>
                    <a:pt x="21" y="38"/>
                    <a:pt x="21" y="38"/>
                  </a:cubicBezTo>
                  <a:cubicBezTo>
                    <a:pt x="21" y="38"/>
                    <a:pt x="21" y="39"/>
                    <a:pt x="21" y="39"/>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86">
              <a:extLst>
                <a:ext uri="{FF2B5EF4-FFF2-40B4-BE49-F238E27FC236}">
                  <a16:creationId xmlns:a16="http://schemas.microsoft.com/office/drawing/2014/main" id="{E8DDA895-C5B9-4805-90B9-29EA7D156BBB}"/>
                </a:ext>
              </a:extLst>
            </p:cNvPr>
            <p:cNvSpPr>
              <a:spLocks/>
            </p:cNvSpPr>
            <p:nvPr userDrawn="1"/>
          </p:nvSpPr>
          <p:spPr bwMode="auto">
            <a:xfrm>
              <a:off x="251" y="285"/>
              <a:ext cx="16" cy="30"/>
            </a:xfrm>
            <a:custGeom>
              <a:avLst/>
              <a:gdLst>
                <a:gd name="T0" fmla="*/ 3 w 8"/>
                <a:gd name="T1" fmla="*/ 14 h 14"/>
                <a:gd name="T2" fmla="*/ 4 w 8"/>
                <a:gd name="T3" fmla="*/ 13 h 14"/>
                <a:gd name="T4" fmla="*/ 5 w 8"/>
                <a:gd name="T5" fmla="*/ 11 h 14"/>
                <a:gd name="T6" fmla="*/ 5 w 8"/>
                <a:gd name="T7" fmla="*/ 11 h 14"/>
                <a:gd name="T8" fmla="*/ 5 w 8"/>
                <a:gd name="T9" fmla="*/ 10 h 14"/>
                <a:gd name="T10" fmla="*/ 5 w 8"/>
                <a:gd name="T11" fmla="*/ 10 h 14"/>
                <a:gd name="T12" fmla="*/ 5 w 8"/>
                <a:gd name="T13" fmla="*/ 10 h 14"/>
                <a:gd name="T14" fmla="*/ 6 w 8"/>
                <a:gd name="T15" fmla="*/ 10 h 14"/>
                <a:gd name="T16" fmla="*/ 6 w 8"/>
                <a:gd name="T17" fmla="*/ 10 h 14"/>
                <a:gd name="T18" fmla="*/ 7 w 8"/>
                <a:gd name="T19" fmla="*/ 9 h 14"/>
                <a:gd name="T20" fmla="*/ 6 w 8"/>
                <a:gd name="T21" fmla="*/ 9 h 14"/>
                <a:gd name="T22" fmla="*/ 6 w 8"/>
                <a:gd name="T23" fmla="*/ 8 h 14"/>
                <a:gd name="T24" fmla="*/ 7 w 8"/>
                <a:gd name="T25" fmla="*/ 8 h 14"/>
                <a:gd name="T26" fmla="*/ 7 w 8"/>
                <a:gd name="T27" fmla="*/ 8 h 14"/>
                <a:gd name="T28" fmla="*/ 7 w 8"/>
                <a:gd name="T29" fmla="*/ 8 h 14"/>
                <a:gd name="T30" fmla="*/ 8 w 8"/>
                <a:gd name="T31" fmla="*/ 8 h 14"/>
                <a:gd name="T32" fmla="*/ 8 w 8"/>
                <a:gd name="T33" fmla="*/ 8 h 14"/>
                <a:gd name="T34" fmla="*/ 8 w 8"/>
                <a:gd name="T35" fmla="*/ 8 h 14"/>
                <a:gd name="T36" fmla="*/ 8 w 8"/>
                <a:gd name="T37" fmla="*/ 7 h 14"/>
                <a:gd name="T38" fmla="*/ 8 w 8"/>
                <a:gd name="T39" fmla="*/ 7 h 14"/>
                <a:gd name="T40" fmla="*/ 7 w 8"/>
                <a:gd name="T41" fmla="*/ 5 h 14"/>
                <a:gd name="T42" fmla="*/ 7 w 8"/>
                <a:gd name="T43" fmla="*/ 3 h 14"/>
                <a:gd name="T44" fmla="*/ 6 w 8"/>
                <a:gd name="T45" fmla="*/ 1 h 14"/>
                <a:gd name="T46" fmla="*/ 6 w 8"/>
                <a:gd name="T47" fmla="*/ 0 h 14"/>
                <a:gd name="T48" fmla="*/ 5 w 8"/>
                <a:gd name="T49" fmla="*/ 0 h 14"/>
                <a:gd name="T50" fmla="*/ 4 w 8"/>
                <a:gd name="T51" fmla="*/ 1 h 14"/>
                <a:gd name="T52" fmla="*/ 4 w 8"/>
                <a:gd name="T53" fmla="*/ 4 h 14"/>
                <a:gd name="T54" fmla="*/ 5 w 8"/>
                <a:gd name="T55" fmla="*/ 7 h 14"/>
                <a:gd name="T56" fmla="*/ 3 w 8"/>
                <a:gd name="T57" fmla="*/ 10 h 14"/>
                <a:gd name="T58" fmla="*/ 0 w 8"/>
                <a:gd name="T59" fmla="*/ 13 h 14"/>
                <a:gd name="T60" fmla="*/ 0 w 8"/>
                <a:gd name="T61" fmla="*/ 13 h 14"/>
                <a:gd name="T62" fmla="*/ 1 w 8"/>
                <a:gd name="T63" fmla="*/ 13 h 14"/>
                <a:gd name="T64" fmla="*/ 1 w 8"/>
                <a:gd name="T65" fmla="*/ 13 h 14"/>
                <a:gd name="T66" fmla="*/ 2 w 8"/>
                <a:gd name="T67" fmla="*/ 12 h 14"/>
                <a:gd name="T68" fmla="*/ 2 w 8"/>
                <a:gd name="T69" fmla="*/ 11 h 14"/>
                <a:gd name="T70" fmla="*/ 2 w 8"/>
                <a:gd name="T71" fmla="*/ 11 h 14"/>
                <a:gd name="T72" fmla="*/ 3 w 8"/>
                <a:gd name="T73" fmla="*/ 11 h 14"/>
                <a:gd name="T74" fmla="*/ 3 w 8"/>
                <a:gd name="T75" fmla="*/ 11 h 14"/>
                <a:gd name="T76" fmla="*/ 3 w 8"/>
                <a:gd name="T77" fmla="*/ 11 h 14"/>
                <a:gd name="T78" fmla="*/ 3 w 8"/>
                <a:gd name="T79" fmla="*/ 12 h 14"/>
                <a:gd name="T80" fmla="*/ 3 w 8"/>
                <a:gd name="T81" fmla="*/ 12 h 14"/>
                <a:gd name="T82" fmla="*/ 3 w 8"/>
                <a:gd name="T8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 h="14">
                  <a:moveTo>
                    <a:pt x="3" y="14"/>
                  </a:moveTo>
                  <a:cubicBezTo>
                    <a:pt x="4" y="14"/>
                    <a:pt x="4" y="13"/>
                    <a:pt x="4" y="13"/>
                  </a:cubicBezTo>
                  <a:cubicBezTo>
                    <a:pt x="5" y="12"/>
                    <a:pt x="5" y="12"/>
                    <a:pt x="5" y="11"/>
                  </a:cubicBezTo>
                  <a:cubicBezTo>
                    <a:pt x="5" y="11"/>
                    <a:pt x="5" y="11"/>
                    <a:pt x="5" y="11"/>
                  </a:cubicBezTo>
                  <a:cubicBezTo>
                    <a:pt x="5" y="10"/>
                    <a:pt x="5" y="10"/>
                    <a:pt x="5" y="10"/>
                  </a:cubicBezTo>
                  <a:cubicBezTo>
                    <a:pt x="5" y="10"/>
                    <a:pt x="5" y="10"/>
                    <a:pt x="5" y="10"/>
                  </a:cubicBezTo>
                  <a:cubicBezTo>
                    <a:pt x="5" y="10"/>
                    <a:pt x="5" y="10"/>
                    <a:pt x="5" y="10"/>
                  </a:cubicBezTo>
                  <a:cubicBezTo>
                    <a:pt x="6" y="10"/>
                    <a:pt x="6" y="10"/>
                    <a:pt x="6" y="10"/>
                  </a:cubicBezTo>
                  <a:cubicBezTo>
                    <a:pt x="6" y="10"/>
                    <a:pt x="6" y="10"/>
                    <a:pt x="6" y="10"/>
                  </a:cubicBezTo>
                  <a:cubicBezTo>
                    <a:pt x="6" y="10"/>
                    <a:pt x="7" y="9"/>
                    <a:pt x="7" y="9"/>
                  </a:cubicBezTo>
                  <a:cubicBezTo>
                    <a:pt x="6" y="9"/>
                    <a:pt x="6" y="9"/>
                    <a:pt x="6" y="9"/>
                  </a:cubicBezTo>
                  <a:cubicBezTo>
                    <a:pt x="6" y="8"/>
                    <a:pt x="6" y="8"/>
                    <a:pt x="6" y="8"/>
                  </a:cubicBezTo>
                  <a:cubicBezTo>
                    <a:pt x="6" y="8"/>
                    <a:pt x="7" y="8"/>
                    <a:pt x="7" y="8"/>
                  </a:cubicBezTo>
                  <a:cubicBezTo>
                    <a:pt x="7" y="8"/>
                    <a:pt x="7" y="8"/>
                    <a:pt x="7" y="8"/>
                  </a:cubicBezTo>
                  <a:cubicBezTo>
                    <a:pt x="7" y="8"/>
                    <a:pt x="7" y="8"/>
                    <a:pt x="7" y="8"/>
                  </a:cubicBezTo>
                  <a:cubicBezTo>
                    <a:pt x="7" y="8"/>
                    <a:pt x="7" y="8"/>
                    <a:pt x="8" y="8"/>
                  </a:cubicBezTo>
                  <a:cubicBezTo>
                    <a:pt x="8" y="8"/>
                    <a:pt x="8" y="8"/>
                    <a:pt x="8" y="8"/>
                  </a:cubicBezTo>
                  <a:cubicBezTo>
                    <a:pt x="8" y="8"/>
                    <a:pt x="8" y="8"/>
                    <a:pt x="8" y="8"/>
                  </a:cubicBezTo>
                  <a:cubicBezTo>
                    <a:pt x="8" y="7"/>
                    <a:pt x="8" y="7"/>
                    <a:pt x="8" y="7"/>
                  </a:cubicBezTo>
                  <a:cubicBezTo>
                    <a:pt x="8" y="7"/>
                    <a:pt x="8" y="7"/>
                    <a:pt x="8" y="7"/>
                  </a:cubicBezTo>
                  <a:cubicBezTo>
                    <a:pt x="7" y="7"/>
                    <a:pt x="7" y="6"/>
                    <a:pt x="7" y="5"/>
                  </a:cubicBezTo>
                  <a:cubicBezTo>
                    <a:pt x="7" y="4"/>
                    <a:pt x="7" y="3"/>
                    <a:pt x="7" y="3"/>
                  </a:cubicBezTo>
                  <a:cubicBezTo>
                    <a:pt x="7" y="3"/>
                    <a:pt x="6" y="2"/>
                    <a:pt x="6" y="1"/>
                  </a:cubicBezTo>
                  <a:cubicBezTo>
                    <a:pt x="6" y="1"/>
                    <a:pt x="6" y="0"/>
                    <a:pt x="6" y="0"/>
                  </a:cubicBezTo>
                  <a:cubicBezTo>
                    <a:pt x="6" y="0"/>
                    <a:pt x="6" y="0"/>
                    <a:pt x="5" y="0"/>
                  </a:cubicBezTo>
                  <a:cubicBezTo>
                    <a:pt x="4" y="0"/>
                    <a:pt x="4" y="0"/>
                    <a:pt x="4" y="1"/>
                  </a:cubicBezTo>
                  <a:cubicBezTo>
                    <a:pt x="4" y="2"/>
                    <a:pt x="4" y="3"/>
                    <a:pt x="4" y="4"/>
                  </a:cubicBezTo>
                  <a:cubicBezTo>
                    <a:pt x="5" y="6"/>
                    <a:pt x="5" y="6"/>
                    <a:pt x="5" y="7"/>
                  </a:cubicBezTo>
                  <a:cubicBezTo>
                    <a:pt x="5" y="8"/>
                    <a:pt x="5" y="9"/>
                    <a:pt x="3" y="10"/>
                  </a:cubicBezTo>
                  <a:cubicBezTo>
                    <a:pt x="1" y="10"/>
                    <a:pt x="0" y="11"/>
                    <a:pt x="0" y="13"/>
                  </a:cubicBezTo>
                  <a:cubicBezTo>
                    <a:pt x="0" y="13"/>
                    <a:pt x="0" y="13"/>
                    <a:pt x="0" y="13"/>
                  </a:cubicBezTo>
                  <a:cubicBezTo>
                    <a:pt x="0" y="13"/>
                    <a:pt x="0" y="13"/>
                    <a:pt x="1" y="13"/>
                  </a:cubicBezTo>
                  <a:cubicBezTo>
                    <a:pt x="1" y="13"/>
                    <a:pt x="1" y="13"/>
                    <a:pt x="1" y="13"/>
                  </a:cubicBezTo>
                  <a:cubicBezTo>
                    <a:pt x="2" y="12"/>
                    <a:pt x="2" y="12"/>
                    <a:pt x="2" y="12"/>
                  </a:cubicBezTo>
                  <a:cubicBezTo>
                    <a:pt x="2" y="11"/>
                    <a:pt x="2" y="11"/>
                    <a:pt x="2"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2"/>
                  </a:cubicBezTo>
                  <a:cubicBezTo>
                    <a:pt x="3" y="12"/>
                    <a:pt x="3" y="12"/>
                    <a:pt x="3" y="12"/>
                  </a:cubicBezTo>
                  <a:cubicBezTo>
                    <a:pt x="3" y="13"/>
                    <a:pt x="3" y="14"/>
                    <a:pt x="3"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87">
              <a:extLst>
                <a:ext uri="{FF2B5EF4-FFF2-40B4-BE49-F238E27FC236}">
                  <a16:creationId xmlns:a16="http://schemas.microsoft.com/office/drawing/2014/main" id="{F8657E25-B2D5-49F5-977A-94AA9460416B}"/>
                </a:ext>
              </a:extLst>
            </p:cNvPr>
            <p:cNvSpPr>
              <a:spLocks/>
            </p:cNvSpPr>
            <p:nvPr userDrawn="1"/>
          </p:nvSpPr>
          <p:spPr bwMode="auto">
            <a:xfrm>
              <a:off x="215" y="247"/>
              <a:ext cx="19" cy="36"/>
            </a:xfrm>
            <a:custGeom>
              <a:avLst/>
              <a:gdLst>
                <a:gd name="T0" fmla="*/ 2 w 9"/>
                <a:gd name="T1" fmla="*/ 0 h 17"/>
                <a:gd name="T2" fmla="*/ 2 w 9"/>
                <a:gd name="T3" fmla="*/ 1 h 17"/>
                <a:gd name="T4" fmla="*/ 2 w 9"/>
                <a:gd name="T5" fmla="*/ 2 h 17"/>
                <a:gd name="T6" fmla="*/ 2 w 9"/>
                <a:gd name="T7" fmla="*/ 2 h 17"/>
                <a:gd name="T8" fmla="*/ 2 w 9"/>
                <a:gd name="T9" fmla="*/ 4 h 17"/>
                <a:gd name="T10" fmla="*/ 2 w 9"/>
                <a:gd name="T11" fmla="*/ 5 h 17"/>
                <a:gd name="T12" fmla="*/ 2 w 9"/>
                <a:gd name="T13" fmla="*/ 5 h 17"/>
                <a:gd name="T14" fmla="*/ 2 w 9"/>
                <a:gd name="T15" fmla="*/ 5 h 17"/>
                <a:gd name="T16" fmla="*/ 2 w 9"/>
                <a:gd name="T17" fmla="*/ 5 h 17"/>
                <a:gd name="T18" fmla="*/ 1 w 9"/>
                <a:gd name="T19" fmla="*/ 5 h 17"/>
                <a:gd name="T20" fmla="*/ 0 w 9"/>
                <a:gd name="T21" fmla="*/ 5 h 17"/>
                <a:gd name="T22" fmla="*/ 0 w 9"/>
                <a:gd name="T23" fmla="*/ 5 h 17"/>
                <a:gd name="T24" fmla="*/ 1 w 9"/>
                <a:gd name="T25" fmla="*/ 6 h 17"/>
                <a:gd name="T26" fmla="*/ 1 w 9"/>
                <a:gd name="T27" fmla="*/ 7 h 17"/>
                <a:gd name="T28" fmla="*/ 2 w 9"/>
                <a:gd name="T29" fmla="*/ 8 h 17"/>
                <a:gd name="T30" fmla="*/ 2 w 9"/>
                <a:gd name="T31" fmla="*/ 8 h 17"/>
                <a:gd name="T32" fmla="*/ 3 w 9"/>
                <a:gd name="T33" fmla="*/ 8 h 17"/>
                <a:gd name="T34" fmla="*/ 2 w 9"/>
                <a:gd name="T35" fmla="*/ 8 h 17"/>
                <a:gd name="T36" fmla="*/ 2 w 9"/>
                <a:gd name="T37" fmla="*/ 8 h 17"/>
                <a:gd name="T38" fmla="*/ 2 w 9"/>
                <a:gd name="T39" fmla="*/ 9 h 17"/>
                <a:gd name="T40" fmla="*/ 2 w 9"/>
                <a:gd name="T41" fmla="*/ 10 h 17"/>
                <a:gd name="T42" fmla="*/ 2 w 9"/>
                <a:gd name="T43" fmla="*/ 11 h 17"/>
                <a:gd name="T44" fmla="*/ 3 w 9"/>
                <a:gd name="T45" fmla="*/ 11 h 17"/>
                <a:gd name="T46" fmla="*/ 3 w 9"/>
                <a:gd name="T47" fmla="*/ 12 h 17"/>
                <a:gd name="T48" fmla="*/ 4 w 9"/>
                <a:gd name="T49" fmla="*/ 12 h 17"/>
                <a:gd name="T50" fmla="*/ 4 w 9"/>
                <a:gd name="T51" fmla="*/ 12 h 17"/>
                <a:gd name="T52" fmla="*/ 3 w 9"/>
                <a:gd name="T53" fmla="*/ 12 h 17"/>
                <a:gd name="T54" fmla="*/ 3 w 9"/>
                <a:gd name="T55" fmla="*/ 13 h 17"/>
                <a:gd name="T56" fmla="*/ 4 w 9"/>
                <a:gd name="T57" fmla="*/ 14 h 17"/>
                <a:gd name="T58" fmla="*/ 5 w 9"/>
                <a:gd name="T59" fmla="*/ 15 h 17"/>
                <a:gd name="T60" fmla="*/ 6 w 9"/>
                <a:gd name="T61" fmla="*/ 15 h 17"/>
                <a:gd name="T62" fmla="*/ 6 w 9"/>
                <a:gd name="T63" fmla="*/ 15 h 17"/>
                <a:gd name="T64" fmla="*/ 6 w 9"/>
                <a:gd name="T65" fmla="*/ 15 h 17"/>
                <a:gd name="T66" fmla="*/ 5 w 9"/>
                <a:gd name="T67" fmla="*/ 16 h 17"/>
                <a:gd name="T68" fmla="*/ 5 w 9"/>
                <a:gd name="T69" fmla="*/ 16 h 17"/>
                <a:gd name="T70" fmla="*/ 6 w 9"/>
                <a:gd name="T71" fmla="*/ 17 h 17"/>
                <a:gd name="T72" fmla="*/ 6 w 9"/>
                <a:gd name="T73" fmla="*/ 17 h 17"/>
                <a:gd name="T74" fmla="*/ 7 w 9"/>
                <a:gd name="T75" fmla="*/ 17 h 17"/>
                <a:gd name="T76" fmla="*/ 8 w 9"/>
                <a:gd name="T77" fmla="*/ 16 h 17"/>
                <a:gd name="T78" fmla="*/ 9 w 9"/>
                <a:gd name="T79" fmla="*/ 15 h 17"/>
                <a:gd name="T80" fmla="*/ 9 w 9"/>
                <a:gd name="T81" fmla="*/ 15 h 17"/>
                <a:gd name="T82" fmla="*/ 9 w 9"/>
                <a:gd name="T83" fmla="*/ 13 h 17"/>
                <a:gd name="T84" fmla="*/ 8 w 9"/>
                <a:gd name="T85" fmla="*/ 13 h 17"/>
                <a:gd name="T86" fmla="*/ 8 w 9"/>
                <a:gd name="T87" fmla="*/ 13 h 17"/>
                <a:gd name="T88" fmla="*/ 7 w 9"/>
                <a:gd name="T89" fmla="*/ 14 h 17"/>
                <a:gd name="T90" fmla="*/ 4 w 9"/>
                <a:gd name="T91" fmla="*/ 9 h 17"/>
                <a:gd name="T92" fmla="*/ 3 w 9"/>
                <a:gd name="T93" fmla="*/ 7 h 17"/>
                <a:gd name="T94" fmla="*/ 4 w 9"/>
                <a:gd name="T95" fmla="*/ 5 h 17"/>
                <a:gd name="T96" fmla="*/ 4 w 9"/>
                <a:gd name="T97" fmla="*/ 4 h 17"/>
                <a:gd name="T98" fmla="*/ 4 w 9"/>
                <a:gd name="T99" fmla="*/ 3 h 17"/>
                <a:gd name="T100" fmla="*/ 2 w 9"/>
                <a:gd name="T10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 h="17">
                  <a:moveTo>
                    <a:pt x="2" y="0"/>
                  </a:moveTo>
                  <a:cubicBezTo>
                    <a:pt x="2" y="1"/>
                    <a:pt x="2" y="1"/>
                    <a:pt x="2" y="1"/>
                  </a:cubicBezTo>
                  <a:cubicBezTo>
                    <a:pt x="2" y="1"/>
                    <a:pt x="2" y="1"/>
                    <a:pt x="2" y="2"/>
                  </a:cubicBezTo>
                  <a:cubicBezTo>
                    <a:pt x="2" y="2"/>
                    <a:pt x="2" y="2"/>
                    <a:pt x="2" y="2"/>
                  </a:cubicBezTo>
                  <a:cubicBezTo>
                    <a:pt x="2" y="3"/>
                    <a:pt x="2" y="4"/>
                    <a:pt x="2" y="4"/>
                  </a:cubicBezTo>
                  <a:cubicBezTo>
                    <a:pt x="2" y="5"/>
                    <a:pt x="2" y="5"/>
                    <a:pt x="2" y="5"/>
                  </a:cubicBezTo>
                  <a:cubicBezTo>
                    <a:pt x="2" y="5"/>
                    <a:pt x="2" y="5"/>
                    <a:pt x="2" y="5"/>
                  </a:cubicBezTo>
                  <a:cubicBezTo>
                    <a:pt x="2" y="5"/>
                    <a:pt x="2" y="5"/>
                    <a:pt x="2" y="5"/>
                  </a:cubicBezTo>
                  <a:cubicBezTo>
                    <a:pt x="2" y="5"/>
                    <a:pt x="2" y="5"/>
                    <a:pt x="2" y="5"/>
                  </a:cubicBezTo>
                  <a:cubicBezTo>
                    <a:pt x="2" y="5"/>
                    <a:pt x="1" y="5"/>
                    <a:pt x="1" y="5"/>
                  </a:cubicBezTo>
                  <a:cubicBezTo>
                    <a:pt x="0" y="5"/>
                    <a:pt x="0" y="5"/>
                    <a:pt x="0" y="5"/>
                  </a:cubicBezTo>
                  <a:cubicBezTo>
                    <a:pt x="0" y="5"/>
                    <a:pt x="0" y="5"/>
                    <a:pt x="0" y="5"/>
                  </a:cubicBezTo>
                  <a:cubicBezTo>
                    <a:pt x="1" y="6"/>
                    <a:pt x="1" y="6"/>
                    <a:pt x="1" y="6"/>
                  </a:cubicBezTo>
                  <a:cubicBezTo>
                    <a:pt x="1" y="7"/>
                    <a:pt x="1" y="7"/>
                    <a:pt x="1" y="7"/>
                  </a:cubicBezTo>
                  <a:cubicBezTo>
                    <a:pt x="2" y="8"/>
                    <a:pt x="2" y="8"/>
                    <a:pt x="2" y="8"/>
                  </a:cubicBezTo>
                  <a:cubicBezTo>
                    <a:pt x="2" y="8"/>
                    <a:pt x="2" y="8"/>
                    <a:pt x="2" y="8"/>
                  </a:cubicBezTo>
                  <a:cubicBezTo>
                    <a:pt x="2" y="8"/>
                    <a:pt x="3" y="8"/>
                    <a:pt x="3" y="8"/>
                  </a:cubicBezTo>
                  <a:cubicBezTo>
                    <a:pt x="3" y="8"/>
                    <a:pt x="2" y="8"/>
                    <a:pt x="2" y="8"/>
                  </a:cubicBezTo>
                  <a:cubicBezTo>
                    <a:pt x="2" y="8"/>
                    <a:pt x="2" y="8"/>
                    <a:pt x="2" y="8"/>
                  </a:cubicBezTo>
                  <a:cubicBezTo>
                    <a:pt x="2" y="8"/>
                    <a:pt x="2" y="9"/>
                    <a:pt x="2" y="9"/>
                  </a:cubicBezTo>
                  <a:cubicBezTo>
                    <a:pt x="2" y="9"/>
                    <a:pt x="2" y="9"/>
                    <a:pt x="2" y="10"/>
                  </a:cubicBezTo>
                  <a:cubicBezTo>
                    <a:pt x="2" y="11"/>
                    <a:pt x="2" y="11"/>
                    <a:pt x="2" y="11"/>
                  </a:cubicBezTo>
                  <a:cubicBezTo>
                    <a:pt x="3" y="11"/>
                    <a:pt x="3" y="11"/>
                    <a:pt x="3" y="11"/>
                  </a:cubicBezTo>
                  <a:cubicBezTo>
                    <a:pt x="3" y="12"/>
                    <a:pt x="3" y="12"/>
                    <a:pt x="3" y="12"/>
                  </a:cubicBezTo>
                  <a:cubicBezTo>
                    <a:pt x="4" y="12"/>
                    <a:pt x="4" y="12"/>
                    <a:pt x="4" y="12"/>
                  </a:cubicBezTo>
                  <a:cubicBezTo>
                    <a:pt x="4" y="12"/>
                    <a:pt x="4" y="12"/>
                    <a:pt x="4" y="12"/>
                  </a:cubicBezTo>
                  <a:cubicBezTo>
                    <a:pt x="3" y="12"/>
                    <a:pt x="3" y="12"/>
                    <a:pt x="3" y="12"/>
                  </a:cubicBezTo>
                  <a:cubicBezTo>
                    <a:pt x="3" y="12"/>
                    <a:pt x="3" y="12"/>
                    <a:pt x="3" y="13"/>
                  </a:cubicBezTo>
                  <a:cubicBezTo>
                    <a:pt x="3" y="13"/>
                    <a:pt x="3" y="13"/>
                    <a:pt x="4" y="14"/>
                  </a:cubicBezTo>
                  <a:cubicBezTo>
                    <a:pt x="4" y="15"/>
                    <a:pt x="5" y="15"/>
                    <a:pt x="5" y="15"/>
                  </a:cubicBezTo>
                  <a:cubicBezTo>
                    <a:pt x="6" y="15"/>
                    <a:pt x="6" y="15"/>
                    <a:pt x="6" y="15"/>
                  </a:cubicBezTo>
                  <a:cubicBezTo>
                    <a:pt x="6" y="15"/>
                    <a:pt x="6" y="15"/>
                    <a:pt x="6" y="15"/>
                  </a:cubicBezTo>
                  <a:cubicBezTo>
                    <a:pt x="6" y="15"/>
                    <a:pt x="6" y="15"/>
                    <a:pt x="6" y="15"/>
                  </a:cubicBezTo>
                  <a:cubicBezTo>
                    <a:pt x="5" y="16"/>
                    <a:pt x="5" y="16"/>
                    <a:pt x="5" y="16"/>
                  </a:cubicBezTo>
                  <a:cubicBezTo>
                    <a:pt x="5" y="16"/>
                    <a:pt x="5" y="16"/>
                    <a:pt x="5" y="16"/>
                  </a:cubicBezTo>
                  <a:cubicBezTo>
                    <a:pt x="6" y="17"/>
                    <a:pt x="6" y="17"/>
                    <a:pt x="6" y="17"/>
                  </a:cubicBezTo>
                  <a:cubicBezTo>
                    <a:pt x="6" y="17"/>
                    <a:pt x="6" y="17"/>
                    <a:pt x="6" y="17"/>
                  </a:cubicBezTo>
                  <a:cubicBezTo>
                    <a:pt x="6" y="17"/>
                    <a:pt x="7" y="17"/>
                    <a:pt x="7" y="17"/>
                  </a:cubicBezTo>
                  <a:cubicBezTo>
                    <a:pt x="7" y="16"/>
                    <a:pt x="7" y="16"/>
                    <a:pt x="8" y="16"/>
                  </a:cubicBezTo>
                  <a:cubicBezTo>
                    <a:pt x="9" y="16"/>
                    <a:pt x="9" y="16"/>
                    <a:pt x="9" y="15"/>
                  </a:cubicBezTo>
                  <a:cubicBezTo>
                    <a:pt x="9" y="15"/>
                    <a:pt x="9" y="15"/>
                    <a:pt x="9" y="15"/>
                  </a:cubicBezTo>
                  <a:cubicBezTo>
                    <a:pt x="9" y="14"/>
                    <a:pt x="9" y="14"/>
                    <a:pt x="9" y="13"/>
                  </a:cubicBezTo>
                  <a:cubicBezTo>
                    <a:pt x="9" y="13"/>
                    <a:pt x="9" y="13"/>
                    <a:pt x="8" y="13"/>
                  </a:cubicBezTo>
                  <a:cubicBezTo>
                    <a:pt x="8" y="13"/>
                    <a:pt x="8" y="13"/>
                    <a:pt x="8" y="13"/>
                  </a:cubicBezTo>
                  <a:cubicBezTo>
                    <a:pt x="8" y="13"/>
                    <a:pt x="7" y="14"/>
                    <a:pt x="7" y="14"/>
                  </a:cubicBezTo>
                  <a:cubicBezTo>
                    <a:pt x="6" y="14"/>
                    <a:pt x="4" y="12"/>
                    <a:pt x="4" y="9"/>
                  </a:cubicBezTo>
                  <a:cubicBezTo>
                    <a:pt x="3" y="9"/>
                    <a:pt x="3" y="8"/>
                    <a:pt x="3" y="7"/>
                  </a:cubicBezTo>
                  <a:cubicBezTo>
                    <a:pt x="3" y="7"/>
                    <a:pt x="3" y="6"/>
                    <a:pt x="4" y="5"/>
                  </a:cubicBezTo>
                  <a:cubicBezTo>
                    <a:pt x="4" y="4"/>
                    <a:pt x="4" y="4"/>
                    <a:pt x="4" y="4"/>
                  </a:cubicBezTo>
                  <a:cubicBezTo>
                    <a:pt x="4" y="3"/>
                    <a:pt x="4" y="3"/>
                    <a:pt x="4" y="3"/>
                  </a:cubicBezTo>
                  <a:cubicBezTo>
                    <a:pt x="4" y="2"/>
                    <a:pt x="3" y="1"/>
                    <a:pt x="2"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88">
              <a:extLst>
                <a:ext uri="{FF2B5EF4-FFF2-40B4-BE49-F238E27FC236}">
                  <a16:creationId xmlns:a16="http://schemas.microsoft.com/office/drawing/2014/main" id="{05B2003A-9788-4399-BFFC-CEA2CBD446AE}"/>
                </a:ext>
              </a:extLst>
            </p:cNvPr>
            <p:cNvSpPr>
              <a:spLocks/>
            </p:cNvSpPr>
            <p:nvPr userDrawn="1"/>
          </p:nvSpPr>
          <p:spPr bwMode="auto">
            <a:xfrm>
              <a:off x="224" y="258"/>
              <a:ext cx="2" cy="6"/>
            </a:xfrm>
            <a:custGeom>
              <a:avLst/>
              <a:gdLst>
                <a:gd name="T0" fmla="*/ 0 w 1"/>
                <a:gd name="T1" fmla="*/ 0 h 3"/>
                <a:gd name="T2" fmla="*/ 0 w 1"/>
                <a:gd name="T3" fmla="*/ 2 h 3"/>
                <a:gd name="T4" fmla="*/ 0 w 1"/>
                <a:gd name="T5" fmla="*/ 3 h 3"/>
                <a:gd name="T6" fmla="*/ 0 w 1"/>
                <a:gd name="T7" fmla="*/ 3 h 3"/>
                <a:gd name="T8" fmla="*/ 1 w 1"/>
                <a:gd name="T9" fmla="*/ 2 h 3"/>
                <a:gd name="T10" fmla="*/ 1 w 1"/>
                <a:gd name="T11" fmla="*/ 2 h 3"/>
                <a:gd name="T12" fmla="*/ 1 w 1"/>
                <a:gd name="T13" fmla="*/ 1 h 3"/>
                <a:gd name="T14" fmla="*/ 0 w 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0"/>
                  </a:moveTo>
                  <a:cubicBezTo>
                    <a:pt x="0" y="1"/>
                    <a:pt x="0" y="2"/>
                    <a:pt x="0" y="2"/>
                  </a:cubicBezTo>
                  <a:cubicBezTo>
                    <a:pt x="0" y="3"/>
                    <a:pt x="0" y="3"/>
                    <a:pt x="0" y="3"/>
                  </a:cubicBezTo>
                  <a:cubicBezTo>
                    <a:pt x="0" y="3"/>
                    <a:pt x="0" y="3"/>
                    <a:pt x="0" y="3"/>
                  </a:cubicBezTo>
                  <a:cubicBezTo>
                    <a:pt x="1" y="2"/>
                    <a:pt x="1" y="2"/>
                    <a:pt x="1" y="2"/>
                  </a:cubicBezTo>
                  <a:cubicBezTo>
                    <a:pt x="1" y="2"/>
                    <a:pt x="1" y="2"/>
                    <a:pt x="1" y="2"/>
                  </a:cubicBezTo>
                  <a:cubicBezTo>
                    <a:pt x="1" y="2"/>
                    <a:pt x="1" y="1"/>
                    <a:pt x="1" y="1"/>
                  </a:cubicBezTo>
                  <a:cubicBezTo>
                    <a:pt x="1" y="1"/>
                    <a:pt x="1"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89">
              <a:extLst>
                <a:ext uri="{FF2B5EF4-FFF2-40B4-BE49-F238E27FC236}">
                  <a16:creationId xmlns:a16="http://schemas.microsoft.com/office/drawing/2014/main" id="{B4A7D046-9B72-4E59-97DD-520A1B9CFE63}"/>
                </a:ext>
              </a:extLst>
            </p:cNvPr>
            <p:cNvSpPr>
              <a:spLocks/>
            </p:cNvSpPr>
            <p:nvPr userDrawn="1"/>
          </p:nvSpPr>
          <p:spPr bwMode="auto">
            <a:xfrm>
              <a:off x="232" y="289"/>
              <a:ext cx="6" cy="5"/>
            </a:xfrm>
            <a:custGeom>
              <a:avLst/>
              <a:gdLst>
                <a:gd name="T0" fmla="*/ 0 w 3"/>
                <a:gd name="T1" fmla="*/ 1 h 2"/>
                <a:gd name="T2" fmla="*/ 0 w 3"/>
                <a:gd name="T3" fmla="*/ 1 h 2"/>
                <a:gd name="T4" fmla="*/ 1 w 3"/>
                <a:gd name="T5" fmla="*/ 1 h 2"/>
                <a:gd name="T6" fmla="*/ 2 w 3"/>
                <a:gd name="T7" fmla="*/ 2 h 2"/>
                <a:gd name="T8" fmla="*/ 3 w 3"/>
                <a:gd name="T9" fmla="*/ 1 h 2"/>
                <a:gd name="T10" fmla="*/ 3 w 3"/>
                <a:gd name="T11" fmla="*/ 1 h 2"/>
                <a:gd name="T12" fmla="*/ 3 w 3"/>
                <a:gd name="T13" fmla="*/ 1 h 2"/>
                <a:gd name="T14" fmla="*/ 3 w 3"/>
                <a:gd name="T15" fmla="*/ 0 h 2"/>
                <a:gd name="T16" fmla="*/ 2 w 3"/>
                <a:gd name="T17" fmla="*/ 0 h 2"/>
                <a:gd name="T18" fmla="*/ 0 w 3"/>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0" y="1"/>
                  </a:moveTo>
                  <a:cubicBezTo>
                    <a:pt x="0" y="1"/>
                    <a:pt x="0" y="1"/>
                    <a:pt x="0" y="1"/>
                  </a:cubicBezTo>
                  <a:cubicBezTo>
                    <a:pt x="1" y="1"/>
                    <a:pt x="1" y="1"/>
                    <a:pt x="1" y="1"/>
                  </a:cubicBezTo>
                  <a:cubicBezTo>
                    <a:pt x="1" y="2"/>
                    <a:pt x="1" y="2"/>
                    <a:pt x="2" y="2"/>
                  </a:cubicBezTo>
                  <a:cubicBezTo>
                    <a:pt x="2" y="2"/>
                    <a:pt x="3" y="2"/>
                    <a:pt x="3" y="1"/>
                  </a:cubicBezTo>
                  <a:cubicBezTo>
                    <a:pt x="3" y="1"/>
                    <a:pt x="3" y="1"/>
                    <a:pt x="3" y="1"/>
                  </a:cubicBezTo>
                  <a:cubicBezTo>
                    <a:pt x="3" y="1"/>
                    <a:pt x="3" y="1"/>
                    <a:pt x="3" y="1"/>
                  </a:cubicBezTo>
                  <a:cubicBezTo>
                    <a:pt x="3" y="0"/>
                    <a:pt x="3" y="0"/>
                    <a:pt x="3"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90">
              <a:extLst>
                <a:ext uri="{FF2B5EF4-FFF2-40B4-BE49-F238E27FC236}">
                  <a16:creationId xmlns:a16="http://schemas.microsoft.com/office/drawing/2014/main" id="{D6BC1E5E-7C48-4FC0-BCCE-9290A9FCB08A}"/>
                </a:ext>
              </a:extLst>
            </p:cNvPr>
            <p:cNvSpPr>
              <a:spLocks/>
            </p:cNvSpPr>
            <p:nvPr userDrawn="1"/>
          </p:nvSpPr>
          <p:spPr bwMode="auto">
            <a:xfrm>
              <a:off x="249" y="302"/>
              <a:ext cx="8" cy="4"/>
            </a:xfrm>
            <a:custGeom>
              <a:avLst/>
              <a:gdLst>
                <a:gd name="T0" fmla="*/ 0 w 4"/>
                <a:gd name="T1" fmla="*/ 1 h 2"/>
                <a:gd name="T2" fmla="*/ 1 w 4"/>
                <a:gd name="T3" fmla="*/ 1 h 2"/>
                <a:gd name="T4" fmla="*/ 1 w 4"/>
                <a:gd name="T5" fmla="*/ 1 h 2"/>
                <a:gd name="T6" fmla="*/ 2 w 4"/>
                <a:gd name="T7" fmla="*/ 2 h 2"/>
                <a:gd name="T8" fmla="*/ 2 w 4"/>
                <a:gd name="T9" fmla="*/ 1 h 2"/>
                <a:gd name="T10" fmla="*/ 3 w 4"/>
                <a:gd name="T11" fmla="*/ 1 h 2"/>
                <a:gd name="T12" fmla="*/ 4 w 4"/>
                <a:gd name="T13" fmla="*/ 1 h 2"/>
                <a:gd name="T14" fmla="*/ 4 w 4"/>
                <a:gd name="T15" fmla="*/ 1 h 2"/>
                <a:gd name="T16" fmla="*/ 4 w 4"/>
                <a:gd name="T17" fmla="*/ 1 h 2"/>
                <a:gd name="T18" fmla="*/ 3 w 4"/>
                <a:gd name="T19" fmla="*/ 0 h 2"/>
                <a:gd name="T20" fmla="*/ 2 w 4"/>
                <a:gd name="T21" fmla="*/ 0 h 2"/>
                <a:gd name="T22" fmla="*/ 0 w 4"/>
                <a:gd name="T2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2">
                  <a:moveTo>
                    <a:pt x="0" y="1"/>
                  </a:moveTo>
                  <a:cubicBezTo>
                    <a:pt x="1" y="1"/>
                    <a:pt x="1" y="1"/>
                    <a:pt x="1" y="1"/>
                  </a:cubicBezTo>
                  <a:cubicBezTo>
                    <a:pt x="1" y="1"/>
                    <a:pt x="1" y="1"/>
                    <a:pt x="1" y="1"/>
                  </a:cubicBezTo>
                  <a:cubicBezTo>
                    <a:pt x="2" y="2"/>
                    <a:pt x="2" y="2"/>
                    <a:pt x="2" y="2"/>
                  </a:cubicBezTo>
                  <a:cubicBezTo>
                    <a:pt x="2" y="2"/>
                    <a:pt x="2" y="2"/>
                    <a:pt x="2" y="1"/>
                  </a:cubicBezTo>
                  <a:cubicBezTo>
                    <a:pt x="3" y="1"/>
                    <a:pt x="3" y="1"/>
                    <a:pt x="3" y="1"/>
                  </a:cubicBezTo>
                  <a:cubicBezTo>
                    <a:pt x="4" y="1"/>
                    <a:pt x="4" y="1"/>
                    <a:pt x="4" y="1"/>
                  </a:cubicBezTo>
                  <a:cubicBezTo>
                    <a:pt x="4" y="1"/>
                    <a:pt x="4" y="1"/>
                    <a:pt x="4" y="1"/>
                  </a:cubicBezTo>
                  <a:cubicBezTo>
                    <a:pt x="4" y="1"/>
                    <a:pt x="4" y="1"/>
                    <a:pt x="4" y="1"/>
                  </a:cubicBezTo>
                  <a:cubicBezTo>
                    <a:pt x="4" y="0"/>
                    <a:pt x="3" y="0"/>
                    <a:pt x="3"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91">
              <a:extLst>
                <a:ext uri="{FF2B5EF4-FFF2-40B4-BE49-F238E27FC236}">
                  <a16:creationId xmlns:a16="http://schemas.microsoft.com/office/drawing/2014/main" id="{44E1DD09-BCB2-4595-BBEF-10BA88A34262}"/>
                </a:ext>
              </a:extLst>
            </p:cNvPr>
            <p:cNvSpPr>
              <a:spLocks/>
            </p:cNvSpPr>
            <p:nvPr userDrawn="1"/>
          </p:nvSpPr>
          <p:spPr bwMode="auto">
            <a:xfrm>
              <a:off x="267" y="311"/>
              <a:ext cx="7" cy="8"/>
            </a:xfrm>
            <a:custGeom>
              <a:avLst/>
              <a:gdLst>
                <a:gd name="T0" fmla="*/ 0 w 3"/>
                <a:gd name="T1" fmla="*/ 4 h 4"/>
                <a:gd name="T2" fmla="*/ 1 w 3"/>
                <a:gd name="T3" fmla="*/ 3 h 4"/>
                <a:gd name="T4" fmla="*/ 3 w 3"/>
                <a:gd name="T5" fmla="*/ 0 h 4"/>
                <a:gd name="T6" fmla="*/ 3 w 3"/>
                <a:gd name="T7" fmla="*/ 0 h 4"/>
                <a:gd name="T8" fmla="*/ 2 w 3"/>
                <a:gd name="T9" fmla="*/ 0 h 4"/>
                <a:gd name="T10" fmla="*/ 2 w 3"/>
                <a:gd name="T11" fmla="*/ 1 h 4"/>
                <a:gd name="T12" fmla="*/ 1 w 3"/>
                <a:gd name="T13" fmla="*/ 1 h 4"/>
                <a:gd name="T14" fmla="*/ 0 w 3"/>
                <a:gd name="T15" fmla="*/ 3 h 4"/>
                <a:gd name="T16" fmla="*/ 0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4"/>
                  </a:moveTo>
                  <a:cubicBezTo>
                    <a:pt x="0" y="3"/>
                    <a:pt x="0" y="3"/>
                    <a:pt x="1" y="3"/>
                  </a:cubicBezTo>
                  <a:cubicBezTo>
                    <a:pt x="2" y="3"/>
                    <a:pt x="3" y="1"/>
                    <a:pt x="3" y="0"/>
                  </a:cubicBezTo>
                  <a:cubicBezTo>
                    <a:pt x="3" y="0"/>
                    <a:pt x="3" y="0"/>
                    <a:pt x="3" y="0"/>
                  </a:cubicBezTo>
                  <a:cubicBezTo>
                    <a:pt x="3" y="0"/>
                    <a:pt x="3" y="0"/>
                    <a:pt x="2" y="0"/>
                  </a:cubicBezTo>
                  <a:cubicBezTo>
                    <a:pt x="2" y="0"/>
                    <a:pt x="2" y="0"/>
                    <a:pt x="2" y="1"/>
                  </a:cubicBezTo>
                  <a:cubicBezTo>
                    <a:pt x="1" y="1"/>
                    <a:pt x="1" y="1"/>
                    <a:pt x="1" y="1"/>
                  </a:cubicBezTo>
                  <a:cubicBezTo>
                    <a:pt x="0" y="1"/>
                    <a:pt x="0" y="2"/>
                    <a:pt x="0" y="3"/>
                  </a:cubicBezTo>
                  <a:cubicBezTo>
                    <a:pt x="0" y="3"/>
                    <a:pt x="0" y="3"/>
                    <a:pt x="0" y="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92">
              <a:extLst>
                <a:ext uri="{FF2B5EF4-FFF2-40B4-BE49-F238E27FC236}">
                  <a16:creationId xmlns:a16="http://schemas.microsoft.com/office/drawing/2014/main" id="{58564472-816D-4F37-95AC-BA466C902B51}"/>
                </a:ext>
              </a:extLst>
            </p:cNvPr>
            <p:cNvSpPr>
              <a:spLocks/>
            </p:cNvSpPr>
            <p:nvPr userDrawn="1"/>
          </p:nvSpPr>
          <p:spPr bwMode="auto">
            <a:xfrm>
              <a:off x="234" y="251"/>
              <a:ext cx="6" cy="7"/>
            </a:xfrm>
            <a:custGeom>
              <a:avLst/>
              <a:gdLst>
                <a:gd name="T0" fmla="*/ 1 w 3"/>
                <a:gd name="T1" fmla="*/ 2 h 3"/>
                <a:gd name="T2" fmla="*/ 1 w 3"/>
                <a:gd name="T3" fmla="*/ 2 h 3"/>
                <a:gd name="T4" fmla="*/ 2 w 3"/>
                <a:gd name="T5" fmla="*/ 3 h 3"/>
                <a:gd name="T6" fmla="*/ 2 w 3"/>
                <a:gd name="T7" fmla="*/ 3 h 3"/>
                <a:gd name="T8" fmla="*/ 3 w 3"/>
                <a:gd name="T9" fmla="*/ 2 h 3"/>
                <a:gd name="T10" fmla="*/ 3 w 3"/>
                <a:gd name="T11" fmla="*/ 2 h 3"/>
                <a:gd name="T12" fmla="*/ 1 w 3"/>
                <a:gd name="T13" fmla="*/ 1 h 3"/>
                <a:gd name="T14" fmla="*/ 1 w 3"/>
                <a:gd name="T15" fmla="*/ 0 h 3"/>
                <a:gd name="T16" fmla="*/ 1 w 3"/>
                <a:gd name="T17" fmla="*/ 0 h 3"/>
                <a:gd name="T18" fmla="*/ 0 w 3"/>
                <a:gd name="T19" fmla="*/ 0 h 3"/>
                <a:gd name="T20" fmla="*/ 0 w 3"/>
                <a:gd name="T21" fmla="*/ 1 h 3"/>
                <a:gd name="T22" fmla="*/ 1 w 3"/>
                <a:gd name="T23" fmla="*/ 1 h 3"/>
                <a:gd name="T24" fmla="*/ 1 w 3"/>
                <a:gd name="T2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1" y="2"/>
                  </a:moveTo>
                  <a:cubicBezTo>
                    <a:pt x="1" y="2"/>
                    <a:pt x="1" y="2"/>
                    <a:pt x="1" y="2"/>
                  </a:cubicBezTo>
                  <a:cubicBezTo>
                    <a:pt x="1" y="2"/>
                    <a:pt x="2" y="3"/>
                    <a:pt x="2" y="3"/>
                  </a:cubicBezTo>
                  <a:cubicBezTo>
                    <a:pt x="2" y="3"/>
                    <a:pt x="2" y="3"/>
                    <a:pt x="2" y="3"/>
                  </a:cubicBezTo>
                  <a:cubicBezTo>
                    <a:pt x="3" y="2"/>
                    <a:pt x="3" y="2"/>
                    <a:pt x="3" y="2"/>
                  </a:cubicBezTo>
                  <a:cubicBezTo>
                    <a:pt x="3" y="2"/>
                    <a:pt x="3" y="2"/>
                    <a:pt x="3" y="2"/>
                  </a:cubicBezTo>
                  <a:cubicBezTo>
                    <a:pt x="3" y="1"/>
                    <a:pt x="2" y="1"/>
                    <a:pt x="1" y="1"/>
                  </a:cubicBezTo>
                  <a:cubicBezTo>
                    <a:pt x="1" y="1"/>
                    <a:pt x="1" y="1"/>
                    <a:pt x="1" y="0"/>
                  </a:cubicBezTo>
                  <a:cubicBezTo>
                    <a:pt x="1" y="0"/>
                    <a:pt x="1" y="0"/>
                    <a:pt x="1" y="0"/>
                  </a:cubicBezTo>
                  <a:cubicBezTo>
                    <a:pt x="0" y="0"/>
                    <a:pt x="0" y="0"/>
                    <a:pt x="0" y="0"/>
                  </a:cubicBezTo>
                  <a:cubicBezTo>
                    <a:pt x="0" y="1"/>
                    <a:pt x="0" y="1"/>
                    <a:pt x="0" y="1"/>
                  </a:cubicBezTo>
                  <a:cubicBezTo>
                    <a:pt x="1" y="1"/>
                    <a:pt x="1" y="1"/>
                    <a:pt x="1" y="1"/>
                  </a:cubicBezTo>
                  <a:lnTo>
                    <a:pt x="1" y="2"/>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93">
              <a:extLst>
                <a:ext uri="{FF2B5EF4-FFF2-40B4-BE49-F238E27FC236}">
                  <a16:creationId xmlns:a16="http://schemas.microsoft.com/office/drawing/2014/main" id="{164ABE6A-60C7-40D7-88C9-C61629130D68}"/>
                </a:ext>
              </a:extLst>
            </p:cNvPr>
            <p:cNvSpPr>
              <a:spLocks/>
            </p:cNvSpPr>
            <p:nvPr userDrawn="1"/>
          </p:nvSpPr>
          <p:spPr bwMode="auto">
            <a:xfrm>
              <a:off x="242" y="251"/>
              <a:ext cx="5" cy="7"/>
            </a:xfrm>
            <a:custGeom>
              <a:avLst/>
              <a:gdLst>
                <a:gd name="T0" fmla="*/ 1 w 2"/>
                <a:gd name="T1" fmla="*/ 2 h 3"/>
                <a:gd name="T2" fmla="*/ 0 w 2"/>
                <a:gd name="T3" fmla="*/ 3 h 3"/>
                <a:gd name="T4" fmla="*/ 0 w 2"/>
                <a:gd name="T5" fmla="*/ 3 h 3"/>
                <a:gd name="T6" fmla="*/ 0 w 2"/>
                <a:gd name="T7" fmla="*/ 3 h 3"/>
                <a:gd name="T8" fmla="*/ 0 w 2"/>
                <a:gd name="T9" fmla="*/ 2 h 3"/>
                <a:gd name="T10" fmla="*/ 0 w 2"/>
                <a:gd name="T11" fmla="*/ 1 h 3"/>
                <a:gd name="T12" fmla="*/ 0 w 2"/>
                <a:gd name="T13" fmla="*/ 1 h 3"/>
                <a:gd name="T14" fmla="*/ 1 w 2"/>
                <a:gd name="T15" fmla="*/ 1 h 3"/>
                <a:gd name="T16" fmla="*/ 2 w 2"/>
                <a:gd name="T17" fmla="*/ 0 h 3"/>
                <a:gd name="T18" fmla="*/ 2 w 2"/>
                <a:gd name="T19" fmla="*/ 0 h 3"/>
                <a:gd name="T20" fmla="*/ 2 w 2"/>
                <a:gd name="T21" fmla="*/ 0 h 3"/>
                <a:gd name="T22" fmla="*/ 2 w 2"/>
                <a:gd name="T23" fmla="*/ 0 h 3"/>
                <a:gd name="T24" fmla="*/ 1 w 2"/>
                <a:gd name="T25" fmla="*/ 1 h 3"/>
                <a:gd name="T26" fmla="*/ 1 w 2"/>
                <a:gd name="T2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3">
                  <a:moveTo>
                    <a:pt x="1" y="2"/>
                  </a:moveTo>
                  <a:cubicBezTo>
                    <a:pt x="0" y="3"/>
                    <a:pt x="0" y="3"/>
                    <a:pt x="0" y="3"/>
                  </a:cubicBezTo>
                  <a:cubicBezTo>
                    <a:pt x="0" y="3"/>
                    <a:pt x="0" y="3"/>
                    <a:pt x="0" y="3"/>
                  </a:cubicBezTo>
                  <a:cubicBezTo>
                    <a:pt x="0" y="3"/>
                    <a:pt x="0" y="3"/>
                    <a:pt x="0" y="3"/>
                  </a:cubicBezTo>
                  <a:cubicBezTo>
                    <a:pt x="0" y="3"/>
                    <a:pt x="0" y="2"/>
                    <a:pt x="0" y="2"/>
                  </a:cubicBezTo>
                  <a:cubicBezTo>
                    <a:pt x="0" y="1"/>
                    <a:pt x="0" y="1"/>
                    <a:pt x="0" y="1"/>
                  </a:cubicBezTo>
                  <a:cubicBezTo>
                    <a:pt x="0" y="1"/>
                    <a:pt x="0" y="1"/>
                    <a:pt x="0" y="1"/>
                  </a:cubicBezTo>
                  <a:cubicBezTo>
                    <a:pt x="1" y="1"/>
                    <a:pt x="1" y="1"/>
                    <a:pt x="1" y="1"/>
                  </a:cubicBezTo>
                  <a:cubicBezTo>
                    <a:pt x="1" y="0"/>
                    <a:pt x="1" y="0"/>
                    <a:pt x="2" y="0"/>
                  </a:cubicBezTo>
                  <a:cubicBezTo>
                    <a:pt x="2" y="0"/>
                    <a:pt x="2" y="0"/>
                    <a:pt x="2" y="0"/>
                  </a:cubicBezTo>
                  <a:cubicBezTo>
                    <a:pt x="2" y="0"/>
                    <a:pt x="2" y="0"/>
                    <a:pt x="2" y="0"/>
                  </a:cubicBezTo>
                  <a:cubicBezTo>
                    <a:pt x="2" y="0"/>
                    <a:pt x="2" y="0"/>
                    <a:pt x="2" y="0"/>
                  </a:cubicBezTo>
                  <a:cubicBezTo>
                    <a:pt x="1" y="1"/>
                    <a:pt x="1" y="1"/>
                    <a:pt x="1" y="1"/>
                  </a:cubicBezTo>
                  <a:lnTo>
                    <a:pt x="1" y="2"/>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94">
              <a:extLst>
                <a:ext uri="{FF2B5EF4-FFF2-40B4-BE49-F238E27FC236}">
                  <a16:creationId xmlns:a16="http://schemas.microsoft.com/office/drawing/2014/main" id="{5FBE2E6F-E070-4457-B53B-06C9458D4C30}"/>
                </a:ext>
              </a:extLst>
            </p:cNvPr>
            <p:cNvSpPr>
              <a:spLocks/>
            </p:cNvSpPr>
            <p:nvPr userDrawn="1"/>
          </p:nvSpPr>
          <p:spPr bwMode="auto">
            <a:xfrm>
              <a:off x="236" y="260"/>
              <a:ext cx="9" cy="6"/>
            </a:xfrm>
            <a:custGeom>
              <a:avLst/>
              <a:gdLst>
                <a:gd name="T0" fmla="*/ 3 w 4"/>
                <a:gd name="T1" fmla="*/ 0 h 3"/>
                <a:gd name="T2" fmla="*/ 3 w 4"/>
                <a:gd name="T3" fmla="*/ 0 h 3"/>
                <a:gd name="T4" fmla="*/ 4 w 4"/>
                <a:gd name="T5" fmla="*/ 0 h 3"/>
                <a:gd name="T6" fmla="*/ 4 w 4"/>
                <a:gd name="T7" fmla="*/ 0 h 3"/>
                <a:gd name="T8" fmla="*/ 3 w 4"/>
                <a:gd name="T9" fmla="*/ 2 h 3"/>
                <a:gd name="T10" fmla="*/ 2 w 4"/>
                <a:gd name="T11" fmla="*/ 3 h 3"/>
                <a:gd name="T12" fmla="*/ 0 w 4"/>
                <a:gd name="T13" fmla="*/ 1 h 3"/>
                <a:gd name="T14" fmla="*/ 0 w 4"/>
                <a:gd name="T15" fmla="*/ 0 h 3"/>
                <a:gd name="T16" fmla="*/ 1 w 4"/>
                <a:gd name="T17" fmla="*/ 0 h 3"/>
                <a:gd name="T18" fmla="*/ 1 w 4"/>
                <a:gd name="T19" fmla="*/ 0 h 3"/>
                <a:gd name="T20" fmla="*/ 1 w 4"/>
                <a:gd name="T21" fmla="*/ 0 h 3"/>
                <a:gd name="T22" fmla="*/ 2 w 4"/>
                <a:gd name="T23" fmla="*/ 0 h 3"/>
                <a:gd name="T24" fmla="*/ 3 w 4"/>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3">
                  <a:moveTo>
                    <a:pt x="3" y="0"/>
                  </a:moveTo>
                  <a:cubicBezTo>
                    <a:pt x="3" y="0"/>
                    <a:pt x="3" y="0"/>
                    <a:pt x="3" y="0"/>
                  </a:cubicBezTo>
                  <a:cubicBezTo>
                    <a:pt x="3" y="0"/>
                    <a:pt x="4" y="0"/>
                    <a:pt x="4" y="0"/>
                  </a:cubicBezTo>
                  <a:cubicBezTo>
                    <a:pt x="4" y="0"/>
                    <a:pt x="4" y="0"/>
                    <a:pt x="4" y="0"/>
                  </a:cubicBezTo>
                  <a:cubicBezTo>
                    <a:pt x="4" y="1"/>
                    <a:pt x="4" y="1"/>
                    <a:pt x="3" y="2"/>
                  </a:cubicBezTo>
                  <a:cubicBezTo>
                    <a:pt x="3" y="3"/>
                    <a:pt x="3" y="3"/>
                    <a:pt x="2" y="3"/>
                  </a:cubicBezTo>
                  <a:cubicBezTo>
                    <a:pt x="2" y="3"/>
                    <a:pt x="1" y="3"/>
                    <a:pt x="0" y="1"/>
                  </a:cubicBezTo>
                  <a:cubicBezTo>
                    <a:pt x="0" y="1"/>
                    <a:pt x="0" y="1"/>
                    <a:pt x="0" y="0"/>
                  </a:cubicBezTo>
                  <a:cubicBezTo>
                    <a:pt x="0" y="0"/>
                    <a:pt x="0" y="0"/>
                    <a:pt x="1" y="0"/>
                  </a:cubicBezTo>
                  <a:cubicBezTo>
                    <a:pt x="1" y="0"/>
                    <a:pt x="1" y="0"/>
                    <a:pt x="1" y="0"/>
                  </a:cubicBezTo>
                  <a:cubicBezTo>
                    <a:pt x="1" y="0"/>
                    <a:pt x="1" y="0"/>
                    <a:pt x="1" y="0"/>
                  </a:cubicBezTo>
                  <a:cubicBezTo>
                    <a:pt x="2" y="0"/>
                    <a:pt x="2" y="0"/>
                    <a:pt x="2" y="0"/>
                  </a:cubicBezTo>
                  <a:cubicBezTo>
                    <a:pt x="2" y="0"/>
                    <a:pt x="3" y="0"/>
                    <a:pt x="3"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95">
              <a:extLst>
                <a:ext uri="{FF2B5EF4-FFF2-40B4-BE49-F238E27FC236}">
                  <a16:creationId xmlns:a16="http://schemas.microsoft.com/office/drawing/2014/main" id="{E744A7A6-BEBD-41F1-B523-CB7C7649657D}"/>
                </a:ext>
              </a:extLst>
            </p:cNvPr>
            <p:cNvSpPr>
              <a:spLocks/>
            </p:cNvSpPr>
            <p:nvPr userDrawn="1"/>
          </p:nvSpPr>
          <p:spPr bwMode="auto">
            <a:xfrm>
              <a:off x="238" y="262"/>
              <a:ext cx="4" cy="4"/>
            </a:xfrm>
            <a:custGeom>
              <a:avLst/>
              <a:gdLst>
                <a:gd name="T0" fmla="*/ 1 w 2"/>
                <a:gd name="T1" fmla="*/ 0 h 2"/>
                <a:gd name="T2" fmla="*/ 1 w 2"/>
                <a:gd name="T3" fmla="*/ 0 h 2"/>
                <a:gd name="T4" fmla="*/ 1 w 2"/>
                <a:gd name="T5" fmla="*/ 0 h 2"/>
                <a:gd name="T6" fmla="*/ 0 w 2"/>
                <a:gd name="T7" fmla="*/ 0 h 2"/>
                <a:gd name="T8" fmla="*/ 1 w 2"/>
                <a:gd name="T9" fmla="*/ 2 h 2"/>
                <a:gd name="T10" fmla="*/ 1 w 2"/>
                <a:gd name="T11" fmla="*/ 2 h 2"/>
                <a:gd name="T12" fmla="*/ 2 w 2"/>
                <a:gd name="T13" fmla="*/ 1 h 2"/>
                <a:gd name="T14" fmla="*/ 2 w 2"/>
                <a:gd name="T15" fmla="*/ 0 h 2"/>
                <a:gd name="T16" fmla="*/ 2 w 2"/>
                <a:gd name="T17" fmla="*/ 0 h 2"/>
                <a:gd name="T18" fmla="*/ 2 w 2"/>
                <a:gd name="T19" fmla="*/ 0 h 2"/>
                <a:gd name="T20" fmla="*/ 1 w 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
                  <a:moveTo>
                    <a:pt x="1" y="0"/>
                  </a:moveTo>
                  <a:cubicBezTo>
                    <a:pt x="1" y="0"/>
                    <a:pt x="1" y="0"/>
                    <a:pt x="1" y="0"/>
                  </a:cubicBezTo>
                  <a:cubicBezTo>
                    <a:pt x="1" y="0"/>
                    <a:pt x="1" y="0"/>
                    <a:pt x="1" y="0"/>
                  </a:cubicBezTo>
                  <a:cubicBezTo>
                    <a:pt x="0" y="0"/>
                    <a:pt x="0" y="0"/>
                    <a:pt x="0" y="0"/>
                  </a:cubicBezTo>
                  <a:cubicBezTo>
                    <a:pt x="0" y="1"/>
                    <a:pt x="1" y="1"/>
                    <a:pt x="1" y="2"/>
                  </a:cubicBezTo>
                  <a:cubicBezTo>
                    <a:pt x="1" y="2"/>
                    <a:pt x="1" y="2"/>
                    <a:pt x="1" y="2"/>
                  </a:cubicBezTo>
                  <a:cubicBezTo>
                    <a:pt x="1" y="2"/>
                    <a:pt x="2" y="2"/>
                    <a:pt x="2" y="1"/>
                  </a:cubicBezTo>
                  <a:cubicBezTo>
                    <a:pt x="2" y="0"/>
                    <a:pt x="2" y="0"/>
                    <a:pt x="2" y="0"/>
                  </a:cubicBezTo>
                  <a:cubicBezTo>
                    <a:pt x="2" y="0"/>
                    <a:pt x="2" y="0"/>
                    <a:pt x="2" y="0"/>
                  </a:cubicBezTo>
                  <a:cubicBezTo>
                    <a:pt x="2" y="0"/>
                    <a:pt x="2" y="0"/>
                    <a:pt x="2" y="0"/>
                  </a:cubicBezTo>
                  <a:cubicBezTo>
                    <a:pt x="1" y="0"/>
                    <a:pt x="1" y="0"/>
                    <a:pt x="1"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96">
              <a:extLst>
                <a:ext uri="{FF2B5EF4-FFF2-40B4-BE49-F238E27FC236}">
                  <a16:creationId xmlns:a16="http://schemas.microsoft.com/office/drawing/2014/main" id="{C346ABED-EA03-4CD8-8E83-15B520967177}"/>
                </a:ext>
              </a:extLst>
            </p:cNvPr>
            <p:cNvSpPr>
              <a:spLocks/>
            </p:cNvSpPr>
            <p:nvPr userDrawn="1"/>
          </p:nvSpPr>
          <p:spPr bwMode="auto">
            <a:xfrm>
              <a:off x="345" y="241"/>
              <a:ext cx="70" cy="86"/>
            </a:xfrm>
            <a:custGeom>
              <a:avLst/>
              <a:gdLst>
                <a:gd name="T0" fmla="*/ 30 w 34"/>
                <a:gd name="T1" fmla="*/ 20 h 41"/>
                <a:gd name="T2" fmla="*/ 30 w 34"/>
                <a:gd name="T3" fmla="*/ 22 h 41"/>
                <a:gd name="T4" fmla="*/ 29 w 34"/>
                <a:gd name="T5" fmla="*/ 24 h 41"/>
                <a:gd name="T6" fmla="*/ 28 w 34"/>
                <a:gd name="T7" fmla="*/ 26 h 41"/>
                <a:gd name="T8" fmla="*/ 25 w 34"/>
                <a:gd name="T9" fmla="*/ 30 h 41"/>
                <a:gd name="T10" fmla="*/ 23 w 34"/>
                <a:gd name="T11" fmla="*/ 30 h 41"/>
                <a:gd name="T12" fmla="*/ 22 w 34"/>
                <a:gd name="T13" fmla="*/ 30 h 41"/>
                <a:gd name="T14" fmla="*/ 20 w 34"/>
                <a:gd name="T15" fmla="*/ 27 h 41"/>
                <a:gd name="T16" fmla="*/ 20 w 34"/>
                <a:gd name="T17" fmla="*/ 25 h 41"/>
                <a:gd name="T18" fmla="*/ 25 w 34"/>
                <a:gd name="T19" fmla="*/ 23 h 41"/>
                <a:gd name="T20" fmla="*/ 21 w 34"/>
                <a:gd name="T21" fmla="*/ 20 h 41"/>
                <a:gd name="T22" fmla="*/ 20 w 34"/>
                <a:gd name="T23" fmla="*/ 24 h 41"/>
                <a:gd name="T24" fmla="*/ 19 w 34"/>
                <a:gd name="T25" fmla="*/ 30 h 41"/>
                <a:gd name="T26" fmla="*/ 19 w 34"/>
                <a:gd name="T27" fmla="*/ 31 h 41"/>
                <a:gd name="T28" fmla="*/ 13 w 34"/>
                <a:gd name="T29" fmla="*/ 36 h 41"/>
                <a:gd name="T30" fmla="*/ 11 w 34"/>
                <a:gd name="T31" fmla="*/ 39 h 41"/>
                <a:gd name="T32" fmla="*/ 8 w 34"/>
                <a:gd name="T33" fmla="*/ 39 h 41"/>
                <a:gd name="T34" fmla="*/ 5 w 34"/>
                <a:gd name="T35" fmla="*/ 41 h 41"/>
                <a:gd name="T36" fmla="*/ 6 w 34"/>
                <a:gd name="T37" fmla="*/ 35 h 41"/>
                <a:gd name="T38" fmla="*/ 11 w 34"/>
                <a:gd name="T39" fmla="*/ 32 h 41"/>
                <a:gd name="T40" fmla="*/ 13 w 34"/>
                <a:gd name="T41" fmla="*/ 26 h 41"/>
                <a:gd name="T42" fmla="*/ 16 w 34"/>
                <a:gd name="T43" fmla="*/ 21 h 41"/>
                <a:gd name="T44" fmla="*/ 14 w 34"/>
                <a:gd name="T45" fmla="*/ 22 h 41"/>
                <a:gd name="T46" fmla="*/ 13 w 34"/>
                <a:gd name="T47" fmla="*/ 24 h 41"/>
                <a:gd name="T48" fmla="*/ 7 w 34"/>
                <a:gd name="T49" fmla="*/ 31 h 41"/>
                <a:gd name="T50" fmla="*/ 5 w 34"/>
                <a:gd name="T51" fmla="*/ 31 h 41"/>
                <a:gd name="T52" fmla="*/ 3 w 34"/>
                <a:gd name="T53" fmla="*/ 30 h 41"/>
                <a:gd name="T54" fmla="*/ 1 w 34"/>
                <a:gd name="T55" fmla="*/ 30 h 41"/>
                <a:gd name="T56" fmla="*/ 2 w 34"/>
                <a:gd name="T57" fmla="*/ 26 h 41"/>
                <a:gd name="T58" fmla="*/ 1 w 34"/>
                <a:gd name="T59" fmla="*/ 25 h 41"/>
                <a:gd name="T60" fmla="*/ 6 w 34"/>
                <a:gd name="T61" fmla="*/ 25 h 41"/>
                <a:gd name="T62" fmla="*/ 6 w 34"/>
                <a:gd name="T63" fmla="*/ 20 h 41"/>
                <a:gd name="T64" fmla="*/ 4 w 34"/>
                <a:gd name="T65" fmla="*/ 22 h 41"/>
                <a:gd name="T66" fmla="*/ 2 w 34"/>
                <a:gd name="T67" fmla="*/ 17 h 41"/>
                <a:gd name="T68" fmla="*/ 1 w 34"/>
                <a:gd name="T69" fmla="*/ 12 h 41"/>
                <a:gd name="T70" fmla="*/ 0 w 34"/>
                <a:gd name="T71" fmla="*/ 7 h 41"/>
                <a:gd name="T72" fmla="*/ 1 w 34"/>
                <a:gd name="T73" fmla="*/ 6 h 41"/>
                <a:gd name="T74" fmla="*/ 1 w 34"/>
                <a:gd name="T75" fmla="*/ 2 h 41"/>
                <a:gd name="T76" fmla="*/ 6 w 34"/>
                <a:gd name="T77" fmla="*/ 6 h 41"/>
                <a:gd name="T78" fmla="*/ 5 w 34"/>
                <a:gd name="T79" fmla="*/ 13 h 41"/>
                <a:gd name="T80" fmla="*/ 9 w 34"/>
                <a:gd name="T81" fmla="*/ 11 h 41"/>
                <a:gd name="T82" fmla="*/ 8 w 34"/>
                <a:gd name="T83" fmla="*/ 4 h 41"/>
                <a:gd name="T84" fmla="*/ 10 w 34"/>
                <a:gd name="T85" fmla="*/ 1 h 41"/>
                <a:gd name="T86" fmla="*/ 12 w 34"/>
                <a:gd name="T87" fmla="*/ 0 h 41"/>
                <a:gd name="T88" fmla="*/ 14 w 34"/>
                <a:gd name="T89" fmla="*/ 1 h 41"/>
                <a:gd name="T90" fmla="*/ 16 w 34"/>
                <a:gd name="T91" fmla="*/ 2 h 41"/>
                <a:gd name="T92" fmla="*/ 17 w 34"/>
                <a:gd name="T93" fmla="*/ 3 h 41"/>
                <a:gd name="T94" fmla="*/ 19 w 34"/>
                <a:gd name="T95" fmla="*/ 6 h 41"/>
                <a:gd name="T96" fmla="*/ 24 w 34"/>
                <a:gd name="T97" fmla="*/ 15 h 41"/>
                <a:gd name="T98" fmla="*/ 27 w 34"/>
                <a:gd name="T99" fmla="*/ 14 h 41"/>
                <a:gd name="T100" fmla="*/ 29 w 34"/>
                <a:gd name="T101" fmla="*/ 3 h 41"/>
                <a:gd name="T102" fmla="*/ 34 w 34"/>
                <a:gd name="T103" fmla="*/ 3 h 41"/>
                <a:gd name="T104" fmla="*/ 25 w 34"/>
                <a:gd name="T105" fmla="*/ 7 h 41"/>
                <a:gd name="T106" fmla="*/ 25 w 34"/>
                <a:gd name="T107" fmla="*/ 9 h 41"/>
                <a:gd name="T108" fmla="*/ 29 w 34"/>
                <a:gd name="T109"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 h="41">
                  <a:moveTo>
                    <a:pt x="27" y="19"/>
                  </a:moveTo>
                  <a:cubicBezTo>
                    <a:pt x="27" y="20"/>
                    <a:pt x="28" y="20"/>
                    <a:pt x="29" y="20"/>
                  </a:cubicBezTo>
                  <a:cubicBezTo>
                    <a:pt x="29" y="20"/>
                    <a:pt x="29" y="20"/>
                    <a:pt x="30" y="20"/>
                  </a:cubicBezTo>
                  <a:cubicBezTo>
                    <a:pt x="30" y="20"/>
                    <a:pt x="30" y="20"/>
                    <a:pt x="30" y="20"/>
                  </a:cubicBezTo>
                  <a:cubicBezTo>
                    <a:pt x="30" y="20"/>
                    <a:pt x="30" y="20"/>
                    <a:pt x="30" y="20"/>
                  </a:cubicBezTo>
                  <a:cubicBezTo>
                    <a:pt x="30" y="20"/>
                    <a:pt x="30" y="21"/>
                    <a:pt x="30" y="21"/>
                  </a:cubicBezTo>
                  <a:cubicBezTo>
                    <a:pt x="30" y="21"/>
                    <a:pt x="30" y="21"/>
                    <a:pt x="30" y="22"/>
                  </a:cubicBezTo>
                  <a:cubicBezTo>
                    <a:pt x="30" y="22"/>
                    <a:pt x="30" y="22"/>
                    <a:pt x="30" y="22"/>
                  </a:cubicBezTo>
                  <a:cubicBezTo>
                    <a:pt x="30" y="23"/>
                    <a:pt x="30" y="23"/>
                    <a:pt x="30" y="23"/>
                  </a:cubicBezTo>
                  <a:cubicBezTo>
                    <a:pt x="29" y="23"/>
                    <a:pt x="29" y="23"/>
                    <a:pt x="29" y="23"/>
                  </a:cubicBezTo>
                  <a:cubicBezTo>
                    <a:pt x="29" y="23"/>
                    <a:pt x="29" y="23"/>
                    <a:pt x="29" y="23"/>
                  </a:cubicBezTo>
                  <a:cubicBezTo>
                    <a:pt x="29" y="24"/>
                    <a:pt x="29" y="24"/>
                    <a:pt x="29" y="24"/>
                  </a:cubicBezTo>
                  <a:cubicBezTo>
                    <a:pt x="29" y="24"/>
                    <a:pt x="29" y="24"/>
                    <a:pt x="29" y="24"/>
                  </a:cubicBezTo>
                  <a:cubicBezTo>
                    <a:pt x="29" y="25"/>
                    <a:pt x="29" y="25"/>
                    <a:pt x="28" y="26"/>
                  </a:cubicBezTo>
                  <a:cubicBezTo>
                    <a:pt x="28" y="26"/>
                    <a:pt x="28" y="26"/>
                    <a:pt x="28" y="26"/>
                  </a:cubicBezTo>
                  <a:cubicBezTo>
                    <a:pt x="28" y="26"/>
                    <a:pt x="28" y="26"/>
                    <a:pt x="28" y="26"/>
                  </a:cubicBezTo>
                  <a:cubicBezTo>
                    <a:pt x="28" y="27"/>
                    <a:pt x="27" y="27"/>
                    <a:pt x="27" y="27"/>
                  </a:cubicBezTo>
                  <a:cubicBezTo>
                    <a:pt x="27" y="28"/>
                    <a:pt x="27" y="28"/>
                    <a:pt x="27" y="28"/>
                  </a:cubicBezTo>
                  <a:cubicBezTo>
                    <a:pt x="26" y="29"/>
                    <a:pt x="26" y="29"/>
                    <a:pt x="26" y="30"/>
                  </a:cubicBezTo>
                  <a:cubicBezTo>
                    <a:pt x="26" y="30"/>
                    <a:pt x="26" y="30"/>
                    <a:pt x="25" y="30"/>
                  </a:cubicBezTo>
                  <a:cubicBezTo>
                    <a:pt x="25" y="30"/>
                    <a:pt x="25" y="30"/>
                    <a:pt x="25" y="29"/>
                  </a:cubicBezTo>
                  <a:cubicBezTo>
                    <a:pt x="25" y="29"/>
                    <a:pt x="24" y="29"/>
                    <a:pt x="24" y="29"/>
                  </a:cubicBezTo>
                  <a:cubicBezTo>
                    <a:pt x="24" y="30"/>
                    <a:pt x="24" y="30"/>
                    <a:pt x="24" y="30"/>
                  </a:cubicBezTo>
                  <a:cubicBezTo>
                    <a:pt x="23" y="30"/>
                    <a:pt x="23" y="30"/>
                    <a:pt x="23" y="30"/>
                  </a:cubicBezTo>
                  <a:cubicBezTo>
                    <a:pt x="23" y="30"/>
                    <a:pt x="23" y="31"/>
                    <a:pt x="23" y="31"/>
                  </a:cubicBezTo>
                  <a:cubicBezTo>
                    <a:pt x="22" y="31"/>
                    <a:pt x="22" y="31"/>
                    <a:pt x="22" y="31"/>
                  </a:cubicBezTo>
                  <a:cubicBezTo>
                    <a:pt x="22" y="31"/>
                    <a:pt x="22" y="31"/>
                    <a:pt x="22" y="31"/>
                  </a:cubicBezTo>
                  <a:cubicBezTo>
                    <a:pt x="22" y="31"/>
                    <a:pt x="22" y="31"/>
                    <a:pt x="22" y="30"/>
                  </a:cubicBezTo>
                  <a:cubicBezTo>
                    <a:pt x="21" y="29"/>
                    <a:pt x="21" y="29"/>
                    <a:pt x="21" y="29"/>
                  </a:cubicBezTo>
                  <a:cubicBezTo>
                    <a:pt x="21" y="29"/>
                    <a:pt x="21" y="28"/>
                    <a:pt x="21" y="28"/>
                  </a:cubicBezTo>
                  <a:cubicBezTo>
                    <a:pt x="21" y="27"/>
                    <a:pt x="21" y="27"/>
                    <a:pt x="21" y="27"/>
                  </a:cubicBezTo>
                  <a:cubicBezTo>
                    <a:pt x="21" y="27"/>
                    <a:pt x="21" y="27"/>
                    <a:pt x="20" y="27"/>
                  </a:cubicBezTo>
                  <a:cubicBezTo>
                    <a:pt x="20" y="27"/>
                    <a:pt x="20" y="27"/>
                    <a:pt x="20" y="27"/>
                  </a:cubicBezTo>
                  <a:cubicBezTo>
                    <a:pt x="20" y="27"/>
                    <a:pt x="20" y="27"/>
                    <a:pt x="20" y="27"/>
                  </a:cubicBezTo>
                  <a:cubicBezTo>
                    <a:pt x="20" y="27"/>
                    <a:pt x="20" y="27"/>
                    <a:pt x="20" y="26"/>
                  </a:cubicBezTo>
                  <a:cubicBezTo>
                    <a:pt x="20" y="25"/>
                    <a:pt x="20" y="25"/>
                    <a:pt x="20" y="25"/>
                  </a:cubicBezTo>
                  <a:cubicBezTo>
                    <a:pt x="21" y="24"/>
                    <a:pt x="22" y="23"/>
                    <a:pt x="23" y="23"/>
                  </a:cubicBezTo>
                  <a:cubicBezTo>
                    <a:pt x="23" y="23"/>
                    <a:pt x="23" y="24"/>
                    <a:pt x="24" y="24"/>
                  </a:cubicBezTo>
                  <a:cubicBezTo>
                    <a:pt x="24" y="24"/>
                    <a:pt x="24" y="24"/>
                    <a:pt x="24" y="24"/>
                  </a:cubicBezTo>
                  <a:cubicBezTo>
                    <a:pt x="25" y="24"/>
                    <a:pt x="25" y="23"/>
                    <a:pt x="25" y="23"/>
                  </a:cubicBezTo>
                  <a:cubicBezTo>
                    <a:pt x="25" y="23"/>
                    <a:pt x="25" y="23"/>
                    <a:pt x="25" y="23"/>
                  </a:cubicBezTo>
                  <a:cubicBezTo>
                    <a:pt x="24" y="23"/>
                    <a:pt x="24" y="22"/>
                    <a:pt x="23" y="22"/>
                  </a:cubicBezTo>
                  <a:cubicBezTo>
                    <a:pt x="23" y="22"/>
                    <a:pt x="22" y="22"/>
                    <a:pt x="22" y="21"/>
                  </a:cubicBezTo>
                  <a:cubicBezTo>
                    <a:pt x="21" y="21"/>
                    <a:pt x="21" y="20"/>
                    <a:pt x="21" y="20"/>
                  </a:cubicBezTo>
                  <a:cubicBezTo>
                    <a:pt x="21" y="20"/>
                    <a:pt x="21" y="21"/>
                    <a:pt x="21" y="21"/>
                  </a:cubicBezTo>
                  <a:cubicBezTo>
                    <a:pt x="21" y="21"/>
                    <a:pt x="21" y="21"/>
                    <a:pt x="21" y="21"/>
                  </a:cubicBezTo>
                  <a:cubicBezTo>
                    <a:pt x="21" y="21"/>
                    <a:pt x="21" y="21"/>
                    <a:pt x="21" y="21"/>
                  </a:cubicBezTo>
                  <a:cubicBezTo>
                    <a:pt x="21" y="22"/>
                    <a:pt x="21" y="23"/>
                    <a:pt x="20" y="24"/>
                  </a:cubicBezTo>
                  <a:cubicBezTo>
                    <a:pt x="19" y="26"/>
                    <a:pt x="19" y="26"/>
                    <a:pt x="19" y="26"/>
                  </a:cubicBezTo>
                  <a:cubicBezTo>
                    <a:pt x="18" y="27"/>
                    <a:pt x="18" y="28"/>
                    <a:pt x="18" y="28"/>
                  </a:cubicBezTo>
                  <a:cubicBezTo>
                    <a:pt x="18" y="29"/>
                    <a:pt x="19" y="30"/>
                    <a:pt x="19" y="30"/>
                  </a:cubicBezTo>
                  <a:cubicBezTo>
                    <a:pt x="19" y="30"/>
                    <a:pt x="19" y="30"/>
                    <a:pt x="19" y="30"/>
                  </a:cubicBezTo>
                  <a:cubicBezTo>
                    <a:pt x="20" y="30"/>
                    <a:pt x="20" y="30"/>
                    <a:pt x="20" y="30"/>
                  </a:cubicBezTo>
                  <a:cubicBezTo>
                    <a:pt x="20" y="30"/>
                    <a:pt x="20" y="30"/>
                    <a:pt x="20" y="30"/>
                  </a:cubicBezTo>
                  <a:cubicBezTo>
                    <a:pt x="20" y="30"/>
                    <a:pt x="20" y="30"/>
                    <a:pt x="20" y="30"/>
                  </a:cubicBezTo>
                  <a:cubicBezTo>
                    <a:pt x="19" y="31"/>
                    <a:pt x="19" y="31"/>
                    <a:pt x="19" y="31"/>
                  </a:cubicBezTo>
                  <a:cubicBezTo>
                    <a:pt x="18" y="32"/>
                    <a:pt x="18" y="32"/>
                    <a:pt x="17" y="33"/>
                  </a:cubicBezTo>
                  <a:cubicBezTo>
                    <a:pt x="17" y="34"/>
                    <a:pt x="16" y="34"/>
                    <a:pt x="15" y="34"/>
                  </a:cubicBezTo>
                  <a:cubicBezTo>
                    <a:pt x="15" y="35"/>
                    <a:pt x="15" y="35"/>
                    <a:pt x="15" y="35"/>
                  </a:cubicBezTo>
                  <a:cubicBezTo>
                    <a:pt x="14" y="35"/>
                    <a:pt x="13" y="36"/>
                    <a:pt x="13" y="36"/>
                  </a:cubicBezTo>
                  <a:cubicBezTo>
                    <a:pt x="13" y="36"/>
                    <a:pt x="13" y="36"/>
                    <a:pt x="13" y="36"/>
                  </a:cubicBezTo>
                  <a:cubicBezTo>
                    <a:pt x="13" y="37"/>
                    <a:pt x="12" y="37"/>
                    <a:pt x="12" y="38"/>
                  </a:cubicBezTo>
                  <a:cubicBezTo>
                    <a:pt x="11" y="38"/>
                    <a:pt x="11" y="38"/>
                    <a:pt x="11" y="38"/>
                  </a:cubicBezTo>
                  <a:cubicBezTo>
                    <a:pt x="11" y="38"/>
                    <a:pt x="11" y="39"/>
                    <a:pt x="11" y="39"/>
                  </a:cubicBezTo>
                  <a:cubicBezTo>
                    <a:pt x="10" y="39"/>
                    <a:pt x="10" y="39"/>
                    <a:pt x="10" y="39"/>
                  </a:cubicBezTo>
                  <a:cubicBezTo>
                    <a:pt x="10" y="39"/>
                    <a:pt x="9" y="39"/>
                    <a:pt x="9" y="38"/>
                  </a:cubicBezTo>
                  <a:cubicBezTo>
                    <a:pt x="9" y="38"/>
                    <a:pt x="9" y="38"/>
                    <a:pt x="9" y="38"/>
                  </a:cubicBezTo>
                  <a:cubicBezTo>
                    <a:pt x="9" y="39"/>
                    <a:pt x="8" y="39"/>
                    <a:pt x="8" y="39"/>
                  </a:cubicBezTo>
                  <a:cubicBezTo>
                    <a:pt x="8" y="39"/>
                    <a:pt x="8" y="39"/>
                    <a:pt x="7" y="39"/>
                  </a:cubicBezTo>
                  <a:cubicBezTo>
                    <a:pt x="6" y="39"/>
                    <a:pt x="6" y="40"/>
                    <a:pt x="5" y="40"/>
                  </a:cubicBezTo>
                  <a:cubicBezTo>
                    <a:pt x="5" y="41"/>
                    <a:pt x="5" y="41"/>
                    <a:pt x="5" y="41"/>
                  </a:cubicBezTo>
                  <a:cubicBezTo>
                    <a:pt x="5" y="41"/>
                    <a:pt x="5" y="41"/>
                    <a:pt x="5" y="41"/>
                  </a:cubicBezTo>
                  <a:cubicBezTo>
                    <a:pt x="5" y="41"/>
                    <a:pt x="5" y="40"/>
                    <a:pt x="4" y="40"/>
                  </a:cubicBezTo>
                  <a:cubicBezTo>
                    <a:pt x="4" y="39"/>
                    <a:pt x="4" y="39"/>
                    <a:pt x="4" y="38"/>
                  </a:cubicBezTo>
                  <a:cubicBezTo>
                    <a:pt x="4" y="37"/>
                    <a:pt x="5" y="36"/>
                    <a:pt x="6" y="35"/>
                  </a:cubicBezTo>
                  <a:cubicBezTo>
                    <a:pt x="6" y="35"/>
                    <a:pt x="6" y="35"/>
                    <a:pt x="6" y="35"/>
                  </a:cubicBezTo>
                  <a:cubicBezTo>
                    <a:pt x="6" y="33"/>
                    <a:pt x="7" y="31"/>
                    <a:pt x="9" y="31"/>
                  </a:cubicBezTo>
                  <a:cubicBezTo>
                    <a:pt x="10" y="31"/>
                    <a:pt x="10" y="31"/>
                    <a:pt x="10" y="31"/>
                  </a:cubicBezTo>
                  <a:cubicBezTo>
                    <a:pt x="11" y="32"/>
                    <a:pt x="11" y="32"/>
                    <a:pt x="11" y="32"/>
                  </a:cubicBezTo>
                  <a:cubicBezTo>
                    <a:pt x="11" y="32"/>
                    <a:pt x="11" y="32"/>
                    <a:pt x="11" y="32"/>
                  </a:cubicBezTo>
                  <a:cubicBezTo>
                    <a:pt x="12" y="32"/>
                    <a:pt x="12" y="31"/>
                    <a:pt x="13" y="31"/>
                  </a:cubicBezTo>
                  <a:cubicBezTo>
                    <a:pt x="14" y="30"/>
                    <a:pt x="14" y="30"/>
                    <a:pt x="14" y="29"/>
                  </a:cubicBezTo>
                  <a:cubicBezTo>
                    <a:pt x="14" y="29"/>
                    <a:pt x="14" y="28"/>
                    <a:pt x="14" y="28"/>
                  </a:cubicBezTo>
                  <a:cubicBezTo>
                    <a:pt x="13" y="27"/>
                    <a:pt x="13" y="26"/>
                    <a:pt x="13" y="26"/>
                  </a:cubicBezTo>
                  <a:cubicBezTo>
                    <a:pt x="13" y="25"/>
                    <a:pt x="14" y="23"/>
                    <a:pt x="16" y="22"/>
                  </a:cubicBezTo>
                  <a:cubicBezTo>
                    <a:pt x="16" y="22"/>
                    <a:pt x="16" y="21"/>
                    <a:pt x="16" y="21"/>
                  </a:cubicBezTo>
                  <a:cubicBezTo>
                    <a:pt x="16" y="21"/>
                    <a:pt x="16" y="21"/>
                    <a:pt x="16" y="21"/>
                  </a:cubicBezTo>
                  <a:cubicBezTo>
                    <a:pt x="16" y="21"/>
                    <a:pt x="16" y="21"/>
                    <a:pt x="16" y="21"/>
                  </a:cubicBezTo>
                  <a:cubicBezTo>
                    <a:pt x="16" y="21"/>
                    <a:pt x="15" y="21"/>
                    <a:pt x="15" y="22"/>
                  </a:cubicBezTo>
                  <a:cubicBezTo>
                    <a:pt x="14" y="22"/>
                    <a:pt x="14" y="22"/>
                    <a:pt x="14" y="22"/>
                  </a:cubicBezTo>
                  <a:cubicBezTo>
                    <a:pt x="14" y="22"/>
                    <a:pt x="14" y="22"/>
                    <a:pt x="14" y="22"/>
                  </a:cubicBezTo>
                  <a:cubicBezTo>
                    <a:pt x="14" y="22"/>
                    <a:pt x="14" y="22"/>
                    <a:pt x="14" y="22"/>
                  </a:cubicBezTo>
                  <a:cubicBezTo>
                    <a:pt x="14" y="23"/>
                    <a:pt x="14" y="23"/>
                    <a:pt x="14" y="23"/>
                  </a:cubicBezTo>
                  <a:cubicBezTo>
                    <a:pt x="14" y="23"/>
                    <a:pt x="14" y="23"/>
                    <a:pt x="14" y="23"/>
                  </a:cubicBezTo>
                  <a:cubicBezTo>
                    <a:pt x="14" y="23"/>
                    <a:pt x="14" y="23"/>
                    <a:pt x="14" y="23"/>
                  </a:cubicBezTo>
                  <a:cubicBezTo>
                    <a:pt x="13" y="24"/>
                    <a:pt x="13" y="24"/>
                    <a:pt x="13" y="24"/>
                  </a:cubicBezTo>
                  <a:cubicBezTo>
                    <a:pt x="13" y="25"/>
                    <a:pt x="12" y="25"/>
                    <a:pt x="12" y="26"/>
                  </a:cubicBezTo>
                  <a:cubicBezTo>
                    <a:pt x="11" y="27"/>
                    <a:pt x="11" y="27"/>
                    <a:pt x="10" y="27"/>
                  </a:cubicBezTo>
                  <a:cubicBezTo>
                    <a:pt x="9" y="29"/>
                    <a:pt x="9" y="29"/>
                    <a:pt x="8" y="29"/>
                  </a:cubicBezTo>
                  <a:cubicBezTo>
                    <a:pt x="7" y="30"/>
                    <a:pt x="7" y="30"/>
                    <a:pt x="7" y="31"/>
                  </a:cubicBezTo>
                  <a:cubicBezTo>
                    <a:pt x="6" y="31"/>
                    <a:pt x="6" y="31"/>
                    <a:pt x="6" y="31"/>
                  </a:cubicBezTo>
                  <a:cubicBezTo>
                    <a:pt x="6" y="32"/>
                    <a:pt x="6" y="32"/>
                    <a:pt x="6" y="32"/>
                  </a:cubicBezTo>
                  <a:cubicBezTo>
                    <a:pt x="6" y="32"/>
                    <a:pt x="5" y="32"/>
                    <a:pt x="5" y="31"/>
                  </a:cubicBezTo>
                  <a:cubicBezTo>
                    <a:pt x="5" y="31"/>
                    <a:pt x="5" y="31"/>
                    <a:pt x="5" y="31"/>
                  </a:cubicBezTo>
                  <a:cubicBezTo>
                    <a:pt x="4" y="30"/>
                    <a:pt x="4" y="30"/>
                    <a:pt x="4" y="30"/>
                  </a:cubicBezTo>
                  <a:cubicBezTo>
                    <a:pt x="4" y="30"/>
                    <a:pt x="4" y="30"/>
                    <a:pt x="4" y="30"/>
                  </a:cubicBezTo>
                  <a:cubicBezTo>
                    <a:pt x="4" y="30"/>
                    <a:pt x="4" y="30"/>
                    <a:pt x="4" y="30"/>
                  </a:cubicBezTo>
                  <a:cubicBezTo>
                    <a:pt x="3" y="30"/>
                    <a:pt x="3" y="30"/>
                    <a:pt x="3" y="30"/>
                  </a:cubicBezTo>
                  <a:cubicBezTo>
                    <a:pt x="3" y="30"/>
                    <a:pt x="2" y="31"/>
                    <a:pt x="2" y="31"/>
                  </a:cubicBezTo>
                  <a:cubicBezTo>
                    <a:pt x="1" y="32"/>
                    <a:pt x="1" y="32"/>
                    <a:pt x="1" y="32"/>
                  </a:cubicBezTo>
                  <a:cubicBezTo>
                    <a:pt x="1" y="32"/>
                    <a:pt x="1" y="32"/>
                    <a:pt x="1" y="32"/>
                  </a:cubicBezTo>
                  <a:cubicBezTo>
                    <a:pt x="1" y="32"/>
                    <a:pt x="1" y="31"/>
                    <a:pt x="1" y="30"/>
                  </a:cubicBezTo>
                  <a:cubicBezTo>
                    <a:pt x="1" y="29"/>
                    <a:pt x="1" y="28"/>
                    <a:pt x="1" y="28"/>
                  </a:cubicBezTo>
                  <a:cubicBezTo>
                    <a:pt x="2" y="27"/>
                    <a:pt x="2" y="27"/>
                    <a:pt x="2" y="27"/>
                  </a:cubicBezTo>
                  <a:cubicBezTo>
                    <a:pt x="2" y="26"/>
                    <a:pt x="2" y="26"/>
                    <a:pt x="2" y="26"/>
                  </a:cubicBezTo>
                  <a:cubicBezTo>
                    <a:pt x="2" y="26"/>
                    <a:pt x="2" y="26"/>
                    <a:pt x="2" y="26"/>
                  </a:cubicBezTo>
                  <a:cubicBezTo>
                    <a:pt x="2" y="25"/>
                    <a:pt x="2" y="25"/>
                    <a:pt x="1" y="25"/>
                  </a:cubicBezTo>
                  <a:cubicBezTo>
                    <a:pt x="1" y="25"/>
                    <a:pt x="1" y="25"/>
                    <a:pt x="1" y="25"/>
                  </a:cubicBezTo>
                  <a:cubicBezTo>
                    <a:pt x="1" y="25"/>
                    <a:pt x="1" y="25"/>
                    <a:pt x="1" y="25"/>
                  </a:cubicBezTo>
                  <a:cubicBezTo>
                    <a:pt x="1" y="25"/>
                    <a:pt x="1" y="25"/>
                    <a:pt x="1" y="25"/>
                  </a:cubicBezTo>
                  <a:cubicBezTo>
                    <a:pt x="1" y="24"/>
                    <a:pt x="1" y="24"/>
                    <a:pt x="2" y="24"/>
                  </a:cubicBezTo>
                  <a:cubicBezTo>
                    <a:pt x="2" y="23"/>
                    <a:pt x="3" y="23"/>
                    <a:pt x="4" y="23"/>
                  </a:cubicBezTo>
                  <a:cubicBezTo>
                    <a:pt x="4" y="23"/>
                    <a:pt x="5" y="23"/>
                    <a:pt x="5" y="24"/>
                  </a:cubicBezTo>
                  <a:cubicBezTo>
                    <a:pt x="6" y="25"/>
                    <a:pt x="6" y="25"/>
                    <a:pt x="6" y="25"/>
                  </a:cubicBezTo>
                  <a:cubicBezTo>
                    <a:pt x="6" y="25"/>
                    <a:pt x="7" y="25"/>
                    <a:pt x="7" y="25"/>
                  </a:cubicBezTo>
                  <a:cubicBezTo>
                    <a:pt x="7" y="25"/>
                    <a:pt x="8" y="24"/>
                    <a:pt x="8" y="24"/>
                  </a:cubicBezTo>
                  <a:cubicBezTo>
                    <a:pt x="8" y="23"/>
                    <a:pt x="8" y="23"/>
                    <a:pt x="8" y="22"/>
                  </a:cubicBezTo>
                  <a:cubicBezTo>
                    <a:pt x="8" y="21"/>
                    <a:pt x="7" y="20"/>
                    <a:pt x="6" y="20"/>
                  </a:cubicBezTo>
                  <a:cubicBezTo>
                    <a:pt x="6" y="20"/>
                    <a:pt x="5" y="20"/>
                    <a:pt x="4" y="21"/>
                  </a:cubicBezTo>
                  <a:cubicBezTo>
                    <a:pt x="4" y="21"/>
                    <a:pt x="4" y="21"/>
                    <a:pt x="4" y="21"/>
                  </a:cubicBezTo>
                  <a:cubicBezTo>
                    <a:pt x="4" y="22"/>
                    <a:pt x="4" y="22"/>
                    <a:pt x="4" y="22"/>
                  </a:cubicBezTo>
                  <a:cubicBezTo>
                    <a:pt x="4" y="22"/>
                    <a:pt x="4" y="22"/>
                    <a:pt x="4" y="22"/>
                  </a:cubicBezTo>
                  <a:cubicBezTo>
                    <a:pt x="3" y="22"/>
                    <a:pt x="3" y="21"/>
                    <a:pt x="3" y="21"/>
                  </a:cubicBezTo>
                  <a:cubicBezTo>
                    <a:pt x="2" y="20"/>
                    <a:pt x="2" y="20"/>
                    <a:pt x="2" y="20"/>
                  </a:cubicBezTo>
                  <a:cubicBezTo>
                    <a:pt x="2" y="19"/>
                    <a:pt x="2" y="18"/>
                    <a:pt x="2" y="18"/>
                  </a:cubicBezTo>
                  <a:cubicBezTo>
                    <a:pt x="2" y="17"/>
                    <a:pt x="2" y="17"/>
                    <a:pt x="2" y="17"/>
                  </a:cubicBezTo>
                  <a:cubicBezTo>
                    <a:pt x="1" y="16"/>
                    <a:pt x="1" y="16"/>
                    <a:pt x="1" y="15"/>
                  </a:cubicBezTo>
                  <a:cubicBezTo>
                    <a:pt x="1" y="14"/>
                    <a:pt x="1" y="14"/>
                    <a:pt x="2" y="14"/>
                  </a:cubicBezTo>
                  <a:cubicBezTo>
                    <a:pt x="1" y="13"/>
                    <a:pt x="1" y="13"/>
                    <a:pt x="1" y="12"/>
                  </a:cubicBezTo>
                  <a:cubicBezTo>
                    <a:pt x="1" y="12"/>
                    <a:pt x="1" y="12"/>
                    <a:pt x="1" y="12"/>
                  </a:cubicBezTo>
                  <a:cubicBezTo>
                    <a:pt x="1" y="11"/>
                    <a:pt x="1" y="11"/>
                    <a:pt x="1" y="11"/>
                  </a:cubicBezTo>
                  <a:cubicBezTo>
                    <a:pt x="1" y="11"/>
                    <a:pt x="1" y="11"/>
                    <a:pt x="1" y="11"/>
                  </a:cubicBezTo>
                  <a:cubicBezTo>
                    <a:pt x="1" y="10"/>
                    <a:pt x="1" y="10"/>
                    <a:pt x="1" y="8"/>
                  </a:cubicBezTo>
                  <a:cubicBezTo>
                    <a:pt x="0" y="8"/>
                    <a:pt x="0" y="7"/>
                    <a:pt x="0" y="7"/>
                  </a:cubicBezTo>
                  <a:cubicBezTo>
                    <a:pt x="0" y="7"/>
                    <a:pt x="0" y="7"/>
                    <a:pt x="0" y="7"/>
                  </a:cubicBezTo>
                  <a:cubicBezTo>
                    <a:pt x="0" y="7"/>
                    <a:pt x="1" y="6"/>
                    <a:pt x="1" y="6"/>
                  </a:cubicBezTo>
                  <a:cubicBezTo>
                    <a:pt x="2" y="6"/>
                    <a:pt x="2" y="6"/>
                    <a:pt x="2" y="6"/>
                  </a:cubicBezTo>
                  <a:cubicBezTo>
                    <a:pt x="1" y="6"/>
                    <a:pt x="1" y="6"/>
                    <a:pt x="1" y="6"/>
                  </a:cubicBezTo>
                  <a:cubicBezTo>
                    <a:pt x="1" y="5"/>
                    <a:pt x="2" y="5"/>
                    <a:pt x="2" y="4"/>
                  </a:cubicBezTo>
                  <a:cubicBezTo>
                    <a:pt x="2" y="4"/>
                    <a:pt x="2" y="4"/>
                    <a:pt x="2" y="4"/>
                  </a:cubicBezTo>
                  <a:cubicBezTo>
                    <a:pt x="2" y="3"/>
                    <a:pt x="2" y="3"/>
                    <a:pt x="2" y="3"/>
                  </a:cubicBezTo>
                  <a:cubicBezTo>
                    <a:pt x="1" y="2"/>
                    <a:pt x="1" y="2"/>
                    <a:pt x="1" y="2"/>
                  </a:cubicBezTo>
                  <a:cubicBezTo>
                    <a:pt x="1" y="2"/>
                    <a:pt x="1" y="2"/>
                    <a:pt x="1" y="1"/>
                  </a:cubicBezTo>
                  <a:cubicBezTo>
                    <a:pt x="1" y="1"/>
                    <a:pt x="1" y="1"/>
                    <a:pt x="2" y="1"/>
                  </a:cubicBezTo>
                  <a:cubicBezTo>
                    <a:pt x="2" y="1"/>
                    <a:pt x="4" y="2"/>
                    <a:pt x="5" y="3"/>
                  </a:cubicBezTo>
                  <a:cubicBezTo>
                    <a:pt x="6" y="4"/>
                    <a:pt x="6" y="5"/>
                    <a:pt x="6" y="6"/>
                  </a:cubicBezTo>
                  <a:cubicBezTo>
                    <a:pt x="6" y="7"/>
                    <a:pt x="6" y="7"/>
                    <a:pt x="6" y="7"/>
                  </a:cubicBezTo>
                  <a:cubicBezTo>
                    <a:pt x="7" y="8"/>
                    <a:pt x="7" y="8"/>
                    <a:pt x="7" y="9"/>
                  </a:cubicBezTo>
                  <a:cubicBezTo>
                    <a:pt x="7" y="10"/>
                    <a:pt x="7" y="10"/>
                    <a:pt x="6" y="11"/>
                  </a:cubicBezTo>
                  <a:cubicBezTo>
                    <a:pt x="6" y="12"/>
                    <a:pt x="5" y="12"/>
                    <a:pt x="5" y="13"/>
                  </a:cubicBezTo>
                  <a:cubicBezTo>
                    <a:pt x="5" y="15"/>
                    <a:pt x="6" y="16"/>
                    <a:pt x="7" y="16"/>
                  </a:cubicBezTo>
                  <a:cubicBezTo>
                    <a:pt x="8" y="16"/>
                    <a:pt x="8" y="15"/>
                    <a:pt x="9" y="14"/>
                  </a:cubicBezTo>
                  <a:cubicBezTo>
                    <a:pt x="9" y="12"/>
                    <a:pt x="9" y="12"/>
                    <a:pt x="9" y="12"/>
                  </a:cubicBezTo>
                  <a:cubicBezTo>
                    <a:pt x="9" y="12"/>
                    <a:pt x="9" y="12"/>
                    <a:pt x="9" y="11"/>
                  </a:cubicBezTo>
                  <a:cubicBezTo>
                    <a:pt x="9" y="11"/>
                    <a:pt x="9" y="10"/>
                    <a:pt x="9" y="10"/>
                  </a:cubicBezTo>
                  <a:cubicBezTo>
                    <a:pt x="9" y="10"/>
                    <a:pt x="9" y="9"/>
                    <a:pt x="8" y="8"/>
                  </a:cubicBezTo>
                  <a:cubicBezTo>
                    <a:pt x="7" y="7"/>
                    <a:pt x="6" y="6"/>
                    <a:pt x="6" y="5"/>
                  </a:cubicBezTo>
                  <a:cubicBezTo>
                    <a:pt x="6" y="4"/>
                    <a:pt x="7" y="4"/>
                    <a:pt x="8" y="4"/>
                  </a:cubicBezTo>
                  <a:cubicBezTo>
                    <a:pt x="8" y="4"/>
                    <a:pt x="9" y="4"/>
                    <a:pt x="9" y="4"/>
                  </a:cubicBezTo>
                  <a:cubicBezTo>
                    <a:pt x="9" y="3"/>
                    <a:pt x="9" y="3"/>
                    <a:pt x="9" y="2"/>
                  </a:cubicBezTo>
                  <a:cubicBezTo>
                    <a:pt x="9" y="2"/>
                    <a:pt x="10" y="1"/>
                    <a:pt x="10" y="1"/>
                  </a:cubicBezTo>
                  <a:cubicBezTo>
                    <a:pt x="10" y="1"/>
                    <a:pt x="10" y="1"/>
                    <a:pt x="10" y="1"/>
                  </a:cubicBezTo>
                  <a:cubicBezTo>
                    <a:pt x="10" y="1"/>
                    <a:pt x="10" y="2"/>
                    <a:pt x="11" y="2"/>
                  </a:cubicBezTo>
                  <a:cubicBezTo>
                    <a:pt x="11" y="2"/>
                    <a:pt x="11" y="2"/>
                    <a:pt x="11" y="2"/>
                  </a:cubicBezTo>
                  <a:cubicBezTo>
                    <a:pt x="11" y="2"/>
                    <a:pt x="11" y="2"/>
                    <a:pt x="11" y="2"/>
                  </a:cubicBezTo>
                  <a:cubicBezTo>
                    <a:pt x="11" y="1"/>
                    <a:pt x="12" y="1"/>
                    <a:pt x="12" y="0"/>
                  </a:cubicBezTo>
                  <a:cubicBezTo>
                    <a:pt x="13" y="0"/>
                    <a:pt x="13" y="0"/>
                    <a:pt x="13" y="0"/>
                  </a:cubicBezTo>
                  <a:cubicBezTo>
                    <a:pt x="13" y="0"/>
                    <a:pt x="13" y="0"/>
                    <a:pt x="13" y="0"/>
                  </a:cubicBezTo>
                  <a:cubicBezTo>
                    <a:pt x="14" y="1"/>
                    <a:pt x="14" y="1"/>
                    <a:pt x="14" y="1"/>
                  </a:cubicBezTo>
                  <a:cubicBezTo>
                    <a:pt x="14" y="1"/>
                    <a:pt x="14" y="1"/>
                    <a:pt x="14" y="1"/>
                  </a:cubicBezTo>
                  <a:cubicBezTo>
                    <a:pt x="14" y="1"/>
                    <a:pt x="15" y="2"/>
                    <a:pt x="15" y="2"/>
                  </a:cubicBezTo>
                  <a:cubicBezTo>
                    <a:pt x="15" y="2"/>
                    <a:pt x="15" y="2"/>
                    <a:pt x="15" y="2"/>
                  </a:cubicBezTo>
                  <a:cubicBezTo>
                    <a:pt x="16" y="2"/>
                    <a:pt x="16" y="2"/>
                    <a:pt x="16" y="2"/>
                  </a:cubicBezTo>
                  <a:cubicBezTo>
                    <a:pt x="16" y="2"/>
                    <a:pt x="16" y="2"/>
                    <a:pt x="16" y="2"/>
                  </a:cubicBezTo>
                  <a:cubicBezTo>
                    <a:pt x="16" y="1"/>
                    <a:pt x="16" y="1"/>
                    <a:pt x="16" y="1"/>
                  </a:cubicBezTo>
                  <a:cubicBezTo>
                    <a:pt x="16" y="1"/>
                    <a:pt x="16" y="1"/>
                    <a:pt x="16" y="2"/>
                  </a:cubicBezTo>
                  <a:cubicBezTo>
                    <a:pt x="17" y="2"/>
                    <a:pt x="17" y="2"/>
                    <a:pt x="17" y="2"/>
                  </a:cubicBezTo>
                  <a:cubicBezTo>
                    <a:pt x="17" y="3"/>
                    <a:pt x="17" y="3"/>
                    <a:pt x="17" y="3"/>
                  </a:cubicBezTo>
                  <a:cubicBezTo>
                    <a:pt x="17" y="4"/>
                    <a:pt x="17" y="4"/>
                    <a:pt x="17" y="4"/>
                  </a:cubicBezTo>
                  <a:cubicBezTo>
                    <a:pt x="17" y="4"/>
                    <a:pt x="17" y="4"/>
                    <a:pt x="17" y="4"/>
                  </a:cubicBezTo>
                  <a:cubicBezTo>
                    <a:pt x="17" y="4"/>
                    <a:pt x="17" y="4"/>
                    <a:pt x="17" y="4"/>
                  </a:cubicBezTo>
                  <a:cubicBezTo>
                    <a:pt x="18" y="4"/>
                    <a:pt x="19" y="5"/>
                    <a:pt x="19" y="6"/>
                  </a:cubicBezTo>
                  <a:cubicBezTo>
                    <a:pt x="19" y="7"/>
                    <a:pt x="18" y="9"/>
                    <a:pt x="16" y="10"/>
                  </a:cubicBezTo>
                  <a:cubicBezTo>
                    <a:pt x="16" y="10"/>
                    <a:pt x="16" y="10"/>
                    <a:pt x="16" y="11"/>
                  </a:cubicBezTo>
                  <a:cubicBezTo>
                    <a:pt x="16" y="13"/>
                    <a:pt x="17" y="14"/>
                    <a:pt x="21" y="15"/>
                  </a:cubicBezTo>
                  <a:cubicBezTo>
                    <a:pt x="22" y="15"/>
                    <a:pt x="23" y="15"/>
                    <a:pt x="24" y="15"/>
                  </a:cubicBezTo>
                  <a:cubicBezTo>
                    <a:pt x="24" y="15"/>
                    <a:pt x="25" y="16"/>
                    <a:pt x="27" y="16"/>
                  </a:cubicBezTo>
                  <a:cubicBezTo>
                    <a:pt x="28" y="16"/>
                    <a:pt x="28" y="17"/>
                    <a:pt x="29" y="17"/>
                  </a:cubicBezTo>
                  <a:cubicBezTo>
                    <a:pt x="29" y="17"/>
                    <a:pt x="29" y="16"/>
                    <a:pt x="29" y="16"/>
                  </a:cubicBezTo>
                  <a:cubicBezTo>
                    <a:pt x="29" y="16"/>
                    <a:pt x="29" y="15"/>
                    <a:pt x="27" y="14"/>
                  </a:cubicBezTo>
                  <a:cubicBezTo>
                    <a:pt x="24" y="13"/>
                    <a:pt x="24" y="13"/>
                    <a:pt x="24" y="13"/>
                  </a:cubicBezTo>
                  <a:cubicBezTo>
                    <a:pt x="21" y="12"/>
                    <a:pt x="19" y="10"/>
                    <a:pt x="19" y="7"/>
                  </a:cubicBezTo>
                  <a:cubicBezTo>
                    <a:pt x="19" y="4"/>
                    <a:pt x="22" y="2"/>
                    <a:pt x="25" y="2"/>
                  </a:cubicBezTo>
                  <a:cubicBezTo>
                    <a:pt x="26" y="2"/>
                    <a:pt x="27" y="2"/>
                    <a:pt x="29" y="3"/>
                  </a:cubicBezTo>
                  <a:cubicBezTo>
                    <a:pt x="31" y="4"/>
                    <a:pt x="31" y="4"/>
                    <a:pt x="31" y="4"/>
                  </a:cubicBezTo>
                  <a:cubicBezTo>
                    <a:pt x="32" y="4"/>
                    <a:pt x="32" y="3"/>
                    <a:pt x="32" y="3"/>
                  </a:cubicBezTo>
                  <a:cubicBezTo>
                    <a:pt x="32" y="2"/>
                    <a:pt x="32" y="2"/>
                    <a:pt x="33" y="2"/>
                  </a:cubicBezTo>
                  <a:cubicBezTo>
                    <a:pt x="33" y="2"/>
                    <a:pt x="33" y="2"/>
                    <a:pt x="34" y="3"/>
                  </a:cubicBezTo>
                  <a:cubicBezTo>
                    <a:pt x="34" y="4"/>
                    <a:pt x="34" y="4"/>
                    <a:pt x="34" y="5"/>
                  </a:cubicBezTo>
                  <a:cubicBezTo>
                    <a:pt x="34" y="6"/>
                    <a:pt x="34" y="7"/>
                    <a:pt x="33" y="7"/>
                  </a:cubicBezTo>
                  <a:cubicBezTo>
                    <a:pt x="32" y="8"/>
                    <a:pt x="31" y="8"/>
                    <a:pt x="30" y="8"/>
                  </a:cubicBezTo>
                  <a:cubicBezTo>
                    <a:pt x="28" y="8"/>
                    <a:pt x="28" y="8"/>
                    <a:pt x="25" y="7"/>
                  </a:cubicBezTo>
                  <a:cubicBezTo>
                    <a:pt x="25" y="6"/>
                    <a:pt x="24" y="6"/>
                    <a:pt x="24" y="6"/>
                  </a:cubicBezTo>
                  <a:cubicBezTo>
                    <a:pt x="23" y="6"/>
                    <a:pt x="22" y="6"/>
                    <a:pt x="22" y="7"/>
                  </a:cubicBezTo>
                  <a:cubicBezTo>
                    <a:pt x="22" y="8"/>
                    <a:pt x="23" y="8"/>
                    <a:pt x="24" y="8"/>
                  </a:cubicBezTo>
                  <a:cubicBezTo>
                    <a:pt x="25" y="9"/>
                    <a:pt x="25" y="9"/>
                    <a:pt x="25" y="9"/>
                  </a:cubicBezTo>
                  <a:cubicBezTo>
                    <a:pt x="25" y="9"/>
                    <a:pt x="25" y="9"/>
                    <a:pt x="26" y="9"/>
                  </a:cubicBezTo>
                  <a:cubicBezTo>
                    <a:pt x="27" y="9"/>
                    <a:pt x="28" y="10"/>
                    <a:pt x="29" y="11"/>
                  </a:cubicBezTo>
                  <a:cubicBezTo>
                    <a:pt x="31" y="11"/>
                    <a:pt x="33" y="13"/>
                    <a:pt x="33" y="15"/>
                  </a:cubicBezTo>
                  <a:cubicBezTo>
                    <a:pt x="33" y="18"/>
                    <a:pt x="31" y="19"/>
                    <a:pt x="29" y="19"/>
                  </a:cubicBezTo>
                  <a:cubicBezTo>
                    <a:pt x="29" y="19"/>
                    <a:pt x="28" y="19"/>
                    <a:pt x="27"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97">
              <a:extLst>
                <a:ext uri="{FF2B5EF4-FFF2-40B4-BE49-F238E27FC236}">
                  <a16:creationId xmlns:a16="http://schemas.microsoft.com/office/drawing/2014/main" id="{23CDF3CF-DC09-45DA-8833-F89AE80CDEF5}"/>
                </a:ext>
              </a:extLst>
            </p:cNvPr>
            <p:cNvSpPr>
              <a:spLocks/>
            </p:cNvSpPr>
            <p:nvPr userDrawn="1"/>
          </p:nvSpPr>
          <p:spPr bwMode="auto">
            <a:xfrm>
              <a:off x="349" y="243"/>
              <a:ext cx="64" cy="63"/>
            </a:xfrm>
            <a:custGeom>
              <a:avLst/>
              <a:gdLst>
                <a:gd name="T0" fmla="*/ 25 w 31"/>
                <a:gd name="T1" fmla="*/ 24 h 30"/>
                <a:gd name="T2" fmla="*/ 25 w 31"/>
                <a:gd name="T3" fmla="*/ 23 h 30"/>
                <a:gd name="T4" fmla="*/ 25 w 31"/>
                <a:gd name="T5" fmla="*/ 22 h 30"/>
                <a:gd name="T6" fmla="*/ 27 w 31"/>
                <a:gd name="T7" fmla="*/ 21 h 30"/>
                <a:gd name="T8" fmla="*/ 24 w 31"/>
                <a:gd name="T9" fmla="*/ 19 h 30"/>
                <a:gd name="T10" fmla="*/ 22 w 31"/>
                <a:gd name="T11" fmla="*/ 16 h 30"/>
                <a:gd name="T12" fmla="*/ 28 w 31"/>
                <a:gd name="T13" fmla="*/ 11 h 30"/>
                <a:gd name="T14" fmla="*/ 27 w 31"/>
                <a:gd name="T15" fmla="*/ 11 h 30"/>
                <a:gd name="T16" fmla="*/ 25 w 31"/>
                <a:gd name="T17" fmla="*/ 10 h 30"/>
                <a:gd name="T18" fmla="*/ 22 w 31"/>
                <a:gd name="T19" fmla="*/ 8 h 30"/>
                <a:gd name="T20" fmla="*/ 21 w 31"/>
                <a:gd name="T21" fmla="*/ 9 h 30"/>
                <a:gd name="T22" fmla="*/ 24 w 31"/>
                <a:gd name="T23" fmla="*/ 4 h 30"/>
                <a:gd name="T24" fmla="*/ 30 w 31"/>
                <a:gd name="T25" fmla="*/ 6 h 30"/>
                <a:gd name="T26" fmla="*/ 24 w 31"/>
                <a:gd name="T27" fmla="*/ 3 h 30"/>
                <a:gd name="T28" fmla="*/ 27 w 31"/>
                <a:gd name="T29" fmla="*/ 4 h 30"/>
                <a:gd name="T30" fmla="*/ 31 w 31"/>
                <a:gd name="T31" fmla="*/ 2 h 30"/>
                <a:gd name="T32" fmla="*/ 27 w 31"/>
                <a:gd name="T33" fmla="*/ 3 h 30"/>
                <a:gd name="T34" fmla="*/ 28 w 31"/>
                <a:gd name="T35" fmla="*/ 15 h 30"/>
                <a:gd name="T36" fmla="*/ 12 w 31"/>
                <a:gd name="T37" fmla="*/ 17 h 30"/>
                <a:gd name="T38" fmla="*/ 9 w 31"/>
                <a:gd name="T39" fmla="*/ 18 h 30"/>
                <a:gd name="T40" fmla="*/ 8 w 31"/>
                <a:gd name="T41" fmla="*/ 14 h 30"/>
                <a:gd name="T42" fmla="*/ 9 w 31"/>
                <a:gd name="T43" fmla="*/ 14 h 30"/>
                <a:gd name="T44" fmla="*/ 11 w 31"/>
                <a:gd name="T45" fmla="*/ 15 h 30"/>
                <a:gd name="T46" fmla="*/ 13 w 31"/>
                <a:gd name="T47" fmla="*/ 14 h 30"/>
                <a:gd name="T48" fmla="*/ 14 w 31"/>
                <a:gd name="T49" fmla="*/ 14 h 30"/>
                <a:gd name="T50" fmla="*/ 13 w 31"/>
                <a:gd name="T51" fmla="*/ 12 h 30"/>
                <a:gd name="T52" fmla="*/ 14 w 31"/>
                <a:gd name="T53" fmla="*/ 8 h 30"/>
                <a:gd name="T54" fmla="*/ 14 w 31"/>
                <a:gd name="T55" fmla="*/ 7 h 30"/>
                <a:gd name="T56" fmla="*/ 16 w 31"/>
                <a:gd name="T57" fmla="*/ 5 h 30"/>
                <a:gd name="T58" fmla="*/ 14 w 31"/>
                <a:gd name="T59" fmla="*/ 4 h 30"/>
                <a:gd name="T60" fmla="*/ 14 w 31"/>
                <a:gd name="T61" fmla="*/ 2 h 30"/>
                <a:gd name="T62" fmla="*/ 12 w 31"/>
                <a:gd name="T63" fmla="*/ 3 h 30"/>
                <a:gd name="T64" fmla="*/ 10 w 31"/>
                <a:gd name="T65" fmla="*/ 3 h 30"/>
                <a:gd name="T66" fmla="*/ 8 w 31"/>
                <a:gd name="T67" fmla="*/ 2 h 30"/>
                <a:gd name="T68" fmla="*/ 7 w 31"/>
                <a:gd name="T69" fmla="*/ 4 h 30"/>
                <a:gd name="T70" fmla="*/ 7 w 31"/>
                <a:gd name="T71" fmla="*/ 7 h 30"/>
                <a:gd name="T72" fmla="*/ 7 w 31"/>
                <a:gd name="T73" fmla="*/ 5 h 30"/>
                <a:gd name="T74" fmla="*/ 9 w 31"/>
                <a:gd name="T75" fmla="*/ 12 h 30"/>
                <a:gd name="T76" fmla="*/ 7 w 31"/>
                <a:gd name="T77" fmla="*/ 19 h 30"/>
                <a:gd name="T78" fmla="*/ 1 w 31"/>
                <a:gd name="T79" fmla="*/ 28 h 30"/>
                <a:gd name="T80" fmla="*/ 3 w 31"/>
                <a:gd name="T81" fmla="*/ 27 h 30"/>
                <a:gd name="T82" fmla="*/ 4 w 31"/>
                <a:gd name="T83" fmla="*/ 29 h 30"/>
                <a:gd name="T84" fmla="*/ 6 w 31"/>
                <a:gd name="T85" fmla="*/ 27 h 30"/>
                <a:gd name="T86" fmla="*/ 7 w 31"/>
                <a:gd name="T87" fmla="*/ 25 h 30"/>
                <a:gd name="T88" fmla="*/ 8 w 31"/>
                <a:gd name="T89" fmla="*/ 25 h 30"/>
                <a:gd name="T90" fmla="*/ 9 w 31"/>
                <a:gd name="T91" fmla="*/ 22 h 30"/>
                <a:gd name="T92" fmla="*/ 11 w 31"/>
                <a:gd name="T93" fmla="*/ 22 h 30"/>
                <a:gd name="T94" fmla="*/ 11 w 31"/>
                <a:gd name="T95" fmla="*/ 19 h 30"/>
                <a:gd name="T96" fmla="*/ 11 w 31"/>
                <a:gd name="T97" fmla="*/ 19 h 30"/>
                <a:gd name="T98" fmla="*/ 14 w 31"/>
                <a:gd name="T99" fmla="*/ 19 h 30"/>
                <a:gd name="T100" fmla="*/ 19 w 31"/>
                <a:gd name="T101" fmla="*/ 18 h 30"/>
                <a:gd name="T102" fmla="*/ 19 w 31"/>
                <a:gd name="T103" fmla="*/ 18 h 30"/>
                <a:gd name="T104" fmla="*/ 21 w 31"/>
                <a:gd name="T105" fmla="*/ 25 h 30"/>
                <a:gd name="T106" fmla="*/ 22 w 31"/>
                <a:gd name="T107" fmla="*/ 27 h 30"/>
                <a:gd name="T108" fmla="*/ 23 w 31"/>
                <a:gd name="T109"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23" y="27"/>
                  </a:moveTo>
                  <a:cubicBezTo>
                    <a:pt x="24" y="27"/>
                    <a:pt x="24" y="27"/>
                    <a:pt x="24" y="27"/>
                  </a:cubicBezTo>
                  <a:cubicBezTo>
                    <a:pt x="24" y="27"/>
                    <a:pt x="24" y="27"/>
                    <a:pt x="24" y="27"/>
                  </a:cubicBezTo>
                  <a:cubicBezTo>
                    <a:pt x="24" y="27"/>
                    <a:pt x="24" y="26"/>
                    <a:pt x="24" y="26"/>
                  </a:cubicBezTo>
                  <a:cubicBezTo>
                    <a:pt x="24" y="26"/>
                    <a:pt x="25" y="25"/>
                    <a:pt x="25" y="24"/>
                  </a:cubicBezTo>
                  <a:cubicBezTo>
                    <a:pt x="25" y="24"/>
                    <a:pt x="25" y="24"/>
                    <a:pt x="24" y="24"/>
                  </a:cubicBezTo>
                  <a:cubicBezTo>
                    <a:pt x="24" y="24"/>
                    <a:pt x="24" y="23"/>
                    <a:pt x="24" y="23"/>
                  </a:cubicBezTo>
                  <a:cubicBezTo>
                    <a:pt x="24" y="23"/>
                    <a:pt x="24" y="23"/>
                    <a:pt x="24" y="23"/>
                  </a:cubicBezTo>
                  <a:cubicBezTo>
                    <a:pt x="24" y="23"/>
                    <a:pt x="24" y="23"/>
                    <a:pt x="25" y="23"/>
                  </a:cubicBezTo>
                  <a:cubicBezTo>
                    <a:pt x="25" y="23"/>
                    <a:pt x="25" y="23"/>
                    <a:pt x="25" y="23"/>
                  </a:cubicBezTo>
                  <a:cubicBezTo>
                    <a:pt x="25" y="23"/>
                    <a:pt x="25" y="23"/>
                    <a:pt x="25" y="23"/>
                  </a:cubicBezTo>
                  <a:cubicBezTo>
                    <a:pt x="25" y="24"/>
                    <a:pt x="25" y="24"/>
                    <a:pt x="25" y="24"/>
                  </a:cubicBezTo>
                  <a:cubicBezTo>
                    <a:pt x="25" y="24"/>
                    <a:pt x="26" y="23"/>
                    <a:pt x="26" y="23"/>
                  </a:cubicBezTo>
                  <a:cubicBezTo>
                    <a:pt x="26" y="23"/>
                    <a:pt x="26" y="23"/>
                    <a:pt x="26" y="23"/>
                  </a:cubicBezTo>
                  <a:cubicBezTo>
                    <a:pt x="26" y="22"/>
                    <a:pt x="26" y="22"/>
                    <a:pt x="25" y="22"/>
                  </a:cubicBezTo>
                  <a:cubicBezTo>
                    <a:pt x="25" y="22"/>
                    <a:pt x="25" y="21"/>
                    <a:pt x="25" y="21"/>
                  </a:cubicBezTo>
                  <a:cubicBezTo>
                    <a:pt x="25" y="21"/>
                    <a:pt x="25" y="21"/>
                    <a:pt x="25" y="21"/>
                  </a:cubicBezTo>
                  <a:cubicBezTo>
                    <a:pt x="26" y="21"/>
                    <a:pt x="26" y="21"/>
                    <a:pt x="26" y="21"/>
                  </a:cubicBezTo>
                  <a:cubicBezTo>
                    <a:pt x="26" y="21"/>
                    <a:pt x="26" y="22"/>
                    <a:pt x="26" y="22"/>
                  </a:cubicBezTo>
                  <a:cubicBezTo>
                    <a:pt x="26" y="22"/>
                    <a:pt x="27" y="21"/>
                    <a:pt x="27" y="21"/>
                  </a:cubicBezTo>
                  <a:cubicBezTo>
                    <a:pt x="27" y="20"/>
                    <a:pt x="27" y="20"/>
                    <a:pt x="27" y="20"/>
                  </a:cubicBezTo>
                  <a:cubicBezTo>
                    <a:pt x="27" y="20"/>
                    <a:pt x="27" y="20"/>
                    <a:pt x="27" y="20"/>
                  </a:cubicBezTo>
                  <a:cubicBezTo>
                    <a:pt x="27" y="20"/>
                    <a:pt x="27" y="20"/>
                    <a:pt x="27" y="20"/>
                  </a:cubicBezTo>
                  <a:cubicBezTo>
                    <a:pt x="26" y="20"/>
                    <a:pt x="26" y="20"/>
                    <a:pt x="26" y="20"/>
                  </a:cubicBezTo>
                  <a:cubicBezTo>
                    <a:pt x="26" y="20"/>
                    <a:pt x="25" y="20"/>
                    <a:pt x="24" y="19"/>
                  </a:cubicBezTo>
                  <a:cubicBezTo>
                    <a:pt x="23" y="18"/>
                    <a:pt x="23" y="18"/>
                    <a:pt x="23" y="18"/>
                  </a:cubicBezTo>
                  <a:cubicBezTo>
                    <a:pt x="23" y="18"/>
                    <a:pt x="22" y="17"/>
                    <a:pt x="22" y="17"/>
                  </a:cubicBezTo>
                  <a:cubicBezTo>
                    <a:pt x="22" y="16"/>
                    <a:pt x="22" y="16"/>
                    <a:pt x="22" y="16"/>
                  </a:cubicBezTo>
                  <a:cubicBezTo>
                    <a:pt x="22" y="16"/>
                    <a:pt x="21" y="16"/>
                    <a:pt x="21" y="16"/>
                  </a:cubicBezTo>
                  <a:cubicBezTo>
                    <a:pt x="21" y="16"/>
                    <a:pt x="22" y="16"/>
                    <a:pt x="22" y="16"/>
                  </a:cubicBezTo>
                  <a:cubicBezTo>
                    <a:pt x="22" y="16"/>
                    <a:pt x="23" y="16"/>
                    <a:pt x="24" y="17"/>
                  </a:cubicBezTo>
                  <a:cubicBezTo>
                    <a:pt x="25" y="17"/>
                    <a:pt x="26" y="17"/>
                    <a:pt x="27" y="17"/>
                  </a:cubicBezTo>
                  <a:cubicBezTo>
                    <a:pt x="29" y="17"/>
                    <a:pt x="30" y="16"/>
                    <a:pt x="30" y="14"/>
                  </a:cubicBezTo>
                  <a:cubicBezTo>
                    <a:pt x="30" y="13"/>
                    <a:pt x="30" y="13"/>
                    <a:pt x="29" y="12"/>
                  </a:cubicBezTo>
                  <a:cubicBezTo>
                    <a:pt x="29" y="11"/>
                    <a:pt x="28" y="11"/>
                    <a:pt x="28" y="11"/>
                  </a:cubicBezTo>
                  <a:cubicBezTo>
                    <a:pt x="28" y="11"/>
                    <a:pt x="28" y="11"/>
                    <a:pt x="28" y="11"/>
                  </a:cubicBezTo>
                  <a:cubicBezTo>
                    <a:pt x="28" y="11"/>
                    <a:pt x="28" y="12"/>
                    <a:pt x="28" y="12"/>
                  </a:cubicBezTo>
                  <a:cubicBezTo>
                    <a:pt x="28" y="12"/>
                    <a:pt x="28" y="12"/>
                    <a:pt x="28" y="12"/>
                  </a:cubicBezTo>
                  <a:cubicBezTo>
                    <a:pt x="28" y="12"/>
                    <a:pt x="28" y="12"/>
                    <a:pt x="28" y="12"/>
                  </a:cubicBezTo>
                  <a:cubicBezTo>
                    <a:pt x="28" y="12"/>
                    <a:pt x="27" y="12"/>
                    <a:pt x="27" y="11"/>
                  </a:cubicBezTo>
                  <a:cubicBezTo>
                    <a:pt x="27" y="11"/>
                    <a:pt x="27" y="10"/>
                    <a:pt x="26" y="10"/>
                  </a:cubicBezTo>
                  <a:cubicBezTo>
                    <a:pt x="25" y="9"/>
                    <a:pt x="25" y="9"/>
                    <a:pt x="24" y="9"/>
                  </a:cubicBezTo>
                  <a:cubicBezTo>
                    <a:pt x="24" y="9"/>
                    <a:pt x="24" y="9"/>
                    <a:pt x="24" y="9"/>
                  </a:cubicBezTo>
                  <a:cubicBezTo>
                    <a:pt x="24" y="9"/>
                    <a:pt x="24" y="10"/>
                    <a:pt x="24" y="10"/>
                  </a:cubicBezTo>
                  <a:cubicBezTo>
                    <a:pt x="25" y="10"/>
                    <a:pt x="25" y="10"/>
                    <a:pt x="25" y="10"/>
                  </a:cubicBezTo>
                  <a:cubicBezTo>
                    <a:pt x="25" y="10"/>
                    <a:pt x="25" y="10"/>
                    <a:pt x="25" y="10"/>
                  </a:cubicBezTo>
                  <a:cubicBezTo>
                    <a:pt x="25" y="11"/>
                    <a:pt x="25" y="11"/>
                    <a:pt x="25" y="11"/>
                  </a:cubicBezTo>
                  <a:cubicBezTo>
                    <a:pt x="24" y="11"/>
                    <a:pt x="24" y="11"/>
                    <a:pt x="24" y="10"/>
                  </a:cubicBezTo>
                  <a:cubicBezTo>
                    <a:pt x="24" y="9"/>
                    <a:pt x="23" y="9"/>
                    <a:pt x="22" y="9"/>
                  </a:cubicBezTo>
                  <a:cubicBezTo>
                    <a:pt x="22" y="9"/>
                    <a:pt x="22" y="8"/>
                    <a:pt x="22" y="8"/>
                  </a:cubicBezTo>
                  <a:cubicBezTo>
                    <a:pt x="22" y="8"/>
                    <a:pt x="22" y="8"/>
                    <a:pt x="22" y="8"/>
                  </a:cubicBezTo>
                  <a:cubicBezTo>
                    <a:pt x="22" y="8"/>
                    <a:pt x="21" y="9"/>
                    <a:pt x="21" y="9"/>
                  </a:cubicBezTo>
                  <a:cubicBezTo>
                    <a:pt x="21" y="9"/>
                    <a:pt x="21" y="9"/>
                    <a:pt x="22" y="9"/>
                  </a:cubicBezTo>
                  <a:cubicBezTo>
                    <a:pt x="22" y="9"/>
                    <a:pt x="22" y="9"/>
                    <a:pt x="22" y="9"/>
                  </a:cubicBezTo>
                  <a:cubicBezTo>
                    <a:pt x="22" y="9"/>
                    <a:pt x="22" y="9"/>
                    <a:pt x="21" y="9"/>
                  </a:cubicBezTo>
                  <a:cubicBezTo>
                    <a:pt x="21" y="9"/>
                    <a:pt x="21" y="9"/>
                    <a:pt x="20" y="8"/>
                  </a:cubicBezTo>
                  <a:cubicBezTo>
                    <a:pt x="20" y="8"/>
                    <a:pt x="19" y="7"/>
                    <a:pt x="19" y="6"/>
                  </a:cubicBezTo>
                  <a:cubicBezTo>
                    <a:pt x="19" y="5"/>
                    <a:pt x="20" y="4"/>
                    <a:pt x="22" y="4"/>
                  </a:cubicBezTo>
                  <a:cubicBezTo>
                    <a:pt x="22" y="4"/>
                    <a:pt x="23" y="4"/>
                    <a:pt x="23" y="4"/>
                  </a:cubicBezTo>
                  <a:cubicBezTo>
                    <a:pt x="24" y="4"/>
                    <a:pt x="24" y="4"/>
                    <a:pt x="24" y="4"/>
                  </a:cubicBezTo>
                  <a:cubicBezTo>
                    <a:pt x="25" y="5"/>
                    <a:pt x="25" y="5"/>
                    <a:pt x="25" y="5"/>
                  </a:cubicBezTo>
                  <a:cubicBezTo>
                    <a:pt x="26" y="6"/>
                    <a:pt x="27" y="6"/>
                    <a:pt x="28" y="6"/>
                  </a:cubicBezTo>
                  <a:cubicBezTo>
                    <a:pt x="28" y="6"/>
                    <a:pt x="28" y="6"/>
                    <a:pt x="29" y="6"/>
                  </a:cubicBezTo>
                  <a:cubicBezTo>
                    <a:pt x="29" y="6"/>
                    <a:pt x="30" y="6"/>
                    <a:pt x="30" y="6"/>
                  </a:cubicBezTo>
                  <a:cubicBezTo>
                    <a:pt x="30" y="6"/>
                    <a:pt x="30" y="6"/>
                    <a:pt x="30" y="6"/>
                  </a:cubicBezTo>
                  <a:cubicBezTo>
                    <a:pt x="29" y="6"/>
                    <a:pt x="29" y="6"/>
                    <a:pt x="29" y="6"/>
                  </a:cubicBezTo>
                  <a:cubicBezTo>
                    <a:pt x="29" y="6"/>
                    <a:pt x="29" y="6"/>
                    <a:pt x="29" y="6"/>
                  </a:cubicBezTo>
                  <a:cubicBezTo>
                    <a:pt x="28" y="6"/>
                    <a:pt x="27" y="5"/>
                    <a:pt x="27" y="5"/>
                  </a:cubicBezTo>
                  <a:cubicBezTo>
                    <a:pt x="25" y="4"/>
                    <a:pt x="25" y="4"/>
                    <a:pt x="25" y="4"/>
                  </a:cubicBezTo>
                  <a:cubicBezTo>
                    <a:pt x="24" y="3"/>
                    <a:pt x="24" y="3"/>
                    <a:pt x="24" y="3"/>
                  </a:cubicBezTo>
                  <a:cubicBezTo>
                    <a:pt x="23" y="3"/>
                    <a:pt x="23" y="3"/>
                    <a:pt x="23" y="3"/>
                  </a:cubicBezTo>
                  <a:cubicBezTo>
                    <a:pt x="23" y="3"/>
                    <a:pt x="23" y="3"/>
                    <a:pt x="24" y="3"/>
                  </a:cubicBezTo>
                  <a:cubicBezTo>
                    <a:pt x="24" y="3"/>
                    <a:pt x="24" y="3"/>
                    <a:pt x="24" y="3"/>
                  </a:cubicBezTo>
                  <a:cubicBezTo>
                    <a:pt x="25" y="3"/>
                    <a:pt x="25" y="3"/>
                    <a:pt x="25" y="3"/>
                  </a:cubicBezTo>
                  <a:cubicBezTo>
                    <a:pt x="26" y="3"/>
                    <a:pt x="26" y="3"/>
                    <a:pt x="27" y="4"/>
                  </a:cubicBezTo>
                  <a:cubicBezTo>
                    <a:pt x="28" y="5"/>
                    <a:pt x="29" y="5"/>
                    <a:pt x="30" y="5"/>
                  </a:cubicBezTo>
                  <a:cubicBezTo>
                    <a:pt x="31" y="5"/>
                    <a:pt x="31" y="4"/>
                    <a:pt x="31" y="4"/>
                  </a:cubicBezTo>
                  <a:cubicBezTo>
                    <a:pt x="31" y="3"/>
                    <a:pt x="31" y="3"/>
                    <a:pt x="31" y="3"/>
                  </a:cubicBezTo>
                  <a:cubicBezTo>
                    <a:pt x="31" y="3"/>
                    <a:pt x="31" y="2"/>
                    <a:pt x="31" y="2"/>
                  </a:cubicBezTo>
                  <a:cubicBezTo>
                    <a:pt x="31" y="2"/>
                    <a:pt x="31" y="2"/>
                    <a:pt x="31" y="2"/>
                  </a:cubicBezTo>
                  <a:cubicBezTo>
                    <a:pt x="31" y="2"/>
                    <a:pt x="31" y="2"/>
                    <a:pt x="31" y="2"/>
                  </a:cubicBezTo>
                  <a:cubicBezTo>
                    <a:pt x="31" y="3"/>
                    <a:pt x="31" y="3"/>
                    <a:pt x="31" y="3"/>
                  </a:cubicBezTo>
                  <a:cubicBezTo>
                    <a:pt x="31" y="3"/>
                    <a:pt x="31" y="3"/>
                    <a:pt x="31" y="3"/>
                  </a:cubicBezTo>
                  <a:cubicBezTo>
                    <a:pt x="31" y="3"/>
                    <a:pt x="30" y="4"/>
                    <a:pt x="30" y="4"/>
                  </a:cubicBezTo>
                  <a:cubicBezTo>
                    <a:pt x="29" y="4"/>
                    <a:pt x="28" y="3"/>
                    <a:pt x="27" y="3"/>
                  </a:cubicBezTo>
                  <a:cubicBezTo>
                    <a:pt x="25" y="2"/>
                    <a:pt x="24" y="2"/>
                    <a:pt x="23" y="2"/>
                  </a:cubicBezTo>
                  <a:cubicBezTo>
                    <a:pt x="20" y="2"/>
                    <a:pt x="18" y="4"/>
                    <a:pt x="18" y="6"/>
                  </a:cubicBezTo>
                  <a:cubicBezTo>
                    <a:pt x="18" y="8"/>
                    <a:pt x="19" y="10"/>
                    <a:pt x="22" y="11"/>
                  </a:cubicBezTo>
                  <a:cubicBezTo>
                    <a:pt x="25" y="12"/>
                    <a:pt x="25" y="12"/>
                    <a:pt x="25" y="12"/>
                  </a:cubicBezTo>
                  <a:cubicBezTo>
                    <a:pt x="28" y="13"/>
                    <a:pt x="28" y="14"/>
                    <a:pt x="28" y="15"/>
                  </a:cubicBezTo>
                  <a:cubicBezTo>
                    <a:pt x="28" y="16"/>
                    <a:pt x="28" y="16"/>
                    <a:pt x="27" y="16"/>
                  </a:cubicBezTo>
                  <a:cubicBezTo>
                    <a:pt x="26" y="16"/>
                    <a:pt x="26" y="16"/>
                    <a:pt x="24" y="16"/>
                  </a:cubicBezTo>
                  <a:cubicBezTo>
                    <a:pt x="22" y="15"/>
                    <a:pt x="20" y="15"/>
                    <a:pt x="18" y="15"/>
                  </a:cubicBezTo>
                  <a:cubicBezTo>
                    <a:pt x="16" y="15"/>
                    <a:pt x="14" y="15"/>
                    <a:pt x="13" y="17"/>
                  </a:cubicBezTo>
                  <a:cubicBezTo>
                    <a:pt x="12" y="17"/>
                    <a:pt x="12" y="17"/>
                    <a:pt x="12" y="17"/>
                  </a:cubicBezTo>
                  <a:cubicBezTo>
                    <a:pt x="12" y="17"/>
                    <a:pt x="12" y="17"/>
                    <a:pt x="12" y="17"/>
                  </a:cubicBezTo>
                  <a:cubicBezTo>
                    <a:pt x="11" y="17"/>
                    <a:pt x="11" y="17"/>
                    <a:pt x="11" y="17"/>
                  </a:cubicBezTo>
                  <a:cubicBezTo>
                    <a:pt x="11" y="17"/>
                    <a:pt x="10" y="17"/>
                    <a:pt x="10" y="17"/>
                  </a:cubicBezTo>
                  <a:cubicBezTo>
                    <a:pt x="10" y="18"/>
                    <a:pt x="10" y="18"/>
                    <a:pt x="10" y="18"/>
                  </a:cubicBezTo>
                  <a:cubicBezTo>
                    <a:pt x="10" y="18"/>
                    <a:pt x="9" y="18"/>
                    <a:pt x="9" y="18"/>
                  </a:cubicBezTo>
                  <a:cubicBezTo>
                    <a:pt x="9" y="18"/>
                    <a:pt x="9" y="17"/>
                    <a:pt x="8" y="17"/>
                  </a:cubicBezTo>
                  <a:cubicBezTo>
                    <a:pt x="8" y="17"/>
                    <a:pt x="8" y="16"/>
                    <a:pt x="8" y="16"/>
                  </a:cubicBezTo>
                  <a:cubicBezTo>
                    <a:pt x="8" y="16"/>
                    <a:pt x="8" y="15"/>
                    <a:pt x="8" y="15"/>
                  </a:cubicBezTo>
                  <a:cubicBezTo>
                    <a:pt x="8" y="14"/>
                    <a:pt x="8" y="14"/>
                    <a:pt x="8" y="14"/>
                  </a:cubicBezTo>
                  <a:cubicBezTo>
                    <a:pt x="8" y="14"/>
                    <a:pt x="8" y="14"/>
                    <a:pt x="8" y="14"/>
                  </a:cubicBezTo>
                  <a:cubicBezTo>
                    <a:pt x="8" y="13"/>
                    <a:pt x="8" y="13"/>
                    <a:pt x="8" y="13"/>
                  </a:cubicBezTo>
                  <a:cubicBezTo>
                    <a:pt x="8" y="13"/>
                    <a:pt x="8" y="13"/>
                    <a:pt x="8" y="13"/>
                  </a:cubicBezTo>
                  <a:cubicBezTo>
                    <a:pt x="9" y="13"/>
                    <a:pt x="9" y="13"/>
                    <a:pt x="9" y="13"/>
                  </a:cubicBezTo>
                  <a:cubicBezTo>
                    <a:pt x="9" y="14"/>
                    <a:pt x="9" y="14"/>
                    <a:pt x="9" y="14"/>
                  </a:cubicBezTo>
                  <a:cubicBezTo>
                    <a:pt x="9" y="14"/>
                    <a:pt x="9" y="14"/>
                    <a:pt x="9" y="14"/>
                  </a:cubicBezTo>
                  <a:cubicBezTo>
                    <a:pt x="9" y="15"/>
                    <a:pt x="9" y="16"/>
                    <a:pt x="9" y="16"/>
                  </a:cubicBezTo>
                  <a:cubicBezTo>
                    <a:pt x="10" y="16"/>
                    <a:pt x="10" y="15"/>
                    <a:pt x="10" y="14"/>
                  </a:cubicBezTo>
                  <a:cubicBezTo>
                    <a:pt x="10" y="14"/>
                    <a:pt x="10" y="14"/>
                    <a:pt x="11" y="14"/>
                  </a:cubicBezTo>
                  <a:cubicBezTo>
                    <a:pt x="11" y="14"/>
                    <a:pt x="11" y="14"/>
                    <a:pt x="11" y="14"/>
                  </a:cubicBezTo>
                  <a:cubicBezTo>
                    <a:pt x="11" y="15"/>
                    <a:pt x="11" y="15"/>
                    <a:pt x="11" y="15"/>
                  </a:cubicBezTo>
                  <a:cubicBezTo>
                    <a:pt x="12" y="16"/>
                    <a:pt x="12" y="16"/>
                    <a:pt x="12" y="16"/>
                  </a:cubicBezTo>
                  <a:cubicBezTo>
                    <a:pt x="12" y="16"/>
                    <a:pt x="12" y="15"/>
                    <a:pt x="12" y="14"/>
                  </a:cubicBezTo>
                  <a:cubicBezTo>
                    <a:pt x="12" y="14"/>
                    <a:pt x="13" y="14"/>
                    <a:pt x="13" y="14"/>
                  </a:cubicBezTo>
                  <a:cubicBezTo>
                    <a:pt x="13" y="14"/>
                    <a:pt x="13" y="14"/>
                    <a:pt x="13" y="14"/>
                  </a:cubicBezTo>
                  <a:cubicBezTo>
                    <a:pt x="13" y="14"/>
                    <a:pt x="13" y="14"/>
                    <a:pt x="13" y="14"/>
                  </a:cubicBezTo>
                  <a:cubicBezTo>
                    <a:pt x="13" y="14"/>
                    <a:pt x="13" y="14"/>
                    <a:pt x="13" y="14"/>
                  </a:cubicBezTo>
                  <a:cubicBezTo>
                    <a:pt x="14" y="14"/>
                    <a:pt x="14" y="15"/>
                    <a:pt x="14" y="15"/>
                  </a:cubicBezTo>
                  <a:cubicBezTo>
                    <a:pt x="14" y="15"/>
                    <a:pt x="14" y="14"/>
                    <a:pt x="14" y="14"/>
                  </a:cubicBezTo>
                  <a:cubicBezTo>
                    <a:pt x="14" y="14"/>
                    <a:pt x="14" y="14"/>
                    <a:pt x="14" y="14"/>
                  </a:cubicBezTo>
                  <a:cubicBezTo>
                    <a:pt x="14" y="14"/>
                    <a:pt x="14" y="14"/>
                    <a:pt x="14" y="14"/>
                  </a:cubicBezTo>
                  <a:cubicBezTo>
                    <a:pt x="14" y="14"/>
                    <a:pt x="14" y="13"/>
                    <a:pt x="14" y="13"/>
                  </a:cubicBezTo>
                  <a:cubicBezTo>
                    <a:pt x="13" y="12"/>
                    <a:pt x="13" y="12"/>
                    <a:pt x="13" y="12"/>
                  </a:cubicBezTo>
                  <a:cubicBezTo>
                    <a:pt x="13" y="12"/>
                    <a:pt x="13" y="12"/>
                    <a:pt x="13" y="12"/>
                  </a:cubicBezTo>
                  <a:cubicBezTo>
                    <a:pt x="13" y="12"/>
                    <a:pt x="13" y="12"/>
                    <a:pt x="13" y="12"/>
                  </a:cubicBezTo>
                  <a:cubicBezTo>
                    <a:pt x="13" y="12"/>
                    <a:pt x="13" y="12"/>
                    <a:pt x="13" y="12"/>
                  </a:cubicBezTo>
                  <a:cubicBezTo>
                    <a:pt x="13" y="12"/>
                    <a:pt x="13" y="12"/>
                    <a:pt x="12" y="12"/>
                  </a:cubicBezTo>
                  <a:cubicBezTo>
                    <a:pt x="12" y="12"/>
                    <a:pt x="12" y="12"/>
                    <a:pt x="12" y="12"/>
                  </a:cubicBezTo>
                  <a:cubicBezTo>
                    <a:pt x="12" y="12"/>
                    <a:pt x="12" y="12"/>
                    <a:pt x="12" y="12"/>
                  </a:cubicBezTo>
                  <a:cubicBezTo>
                    <a:pt x="12" y="12"/>
                    <a:pt x="12" y="11"/>
                    <a:pt x="12" y="11"/>
                  </a:cubicBezTo>
                  <a:cubicBezTo>
                    <a:pt x="13" y="11"/>
                    <a:pt x="13" y="9"/>
                    <a:pt x="14" y="8"/>
                  </a:cubicBezTo>
                  <a:cubicBezTo>
                    <a:pt x="14" y="7"/>
                    <a:pt x="14" y="6"/>
                    <a:pt x="14" y="6"/>
                  </a:cubicBezTo>
                  <a:cubicBezTo>
                    <a:pt x="14" y="6"/>
                    <a:pt x="14" y="6"/>
                    <a:pt x="14" y="6"/>
                  </a:cubicBezTo>
                  <a:cubicBezTo>
                    <a:pt x="15" y="6"/>
                    <a:pt x="15" y="6"/>
                    <a:pt x="15" y="6"/>
                  </a:cubicBezTo>
                  <a:cubicBezTo>
                    <a:pt x="15" y="6"/>
                    <a:pt x="15" y="6"/>
                    <a:pt x="15" y="6"/>
                  </a:cubicBezTo>
                  <a:cubicBezTo>
                    <a:pt x="15" y="7"/>
                    <a:pt x="14" y="7"/>
                    <a:pt x="14" y="7"/>
                  </a:cubicBezTo>
                  <a:cubicBezTo>
                    <a:pt x="14" y="7"/>
                    <a:pt x="14" y="7"/>
                    <a:pt x="14" y="7"/>
                  </a:cubicBezTo>
                  <a:cubicBezTo>
                    <a:pt x="15" y="7"/>
                    <a:pt x="15" y="7"/>
                    <a:pt x="15" y="7"/>
                  </a:cubicBezTo>
                  <a:cubicBezTo>
                    <a:pt x="15" y="7"/>
                    <a:pt x="15" y="7"/>
                    <a:pt x="15" y="7"/>
                  </a:cubicBezTo>
                  <a:cubicBezTo>
                    <a:pt x="15" y="7"/>
                    <a:pt x="15" y="7"/>
                    <a:pt x="15" y="7"/>
                  </a:cubicBezTo>
                  <a:cubicBezTo>
                    <a:pt x="16" y="6"/>
                    <a:pt x="16" y="6"/>
                    <a:pt x="16" y="5"/>
                  </a:cubicBezTo>
                  <a:cubicBezTo>
                    <a:pt x="16" y="5"/>
                    <a:pt x="16" y="5"/>
                    <a:pt x="16" y="4"/>
                  </a:cubicBezTo>
                  <a:cubicBezTo>
                    <a:pt x="15" y="4"/>
                    <a:pt x="15" y="4"/>
                    <a:pt x="15" y="4"/>
                  </a:cubicBezTo>
                  <a:cubicBezTo>
                    <a:pt x="15" y="4"/>
                    <a:pt x="15" y="4"/>
                    <a:pt x="15" y="4"/>
                  </a:cubicBezTo>
                  <a:cubicBezTo>
                    <a:pt x="15" y="4"/>
                    <a:pt x="15" y="4"/>
                    <a:pt x="15" y="4"/>
                  </a:cubicBezTo>
                  <a:cubicBezTo>
                    <a:pt x="14" y="4"/>
                    <a:pt x="14" y="4"/>
                    <a:pt x="14" y="4"/>
                  </a:cubicBezTo>
                  <a:cubicBezTo>
                    <a:pt x="14" y="4"/>
                    <a:pt x="14" y="4"/>
                    <a:pt x="14" y="4"/>
                  </a:cubicBezTo>
                  <a:cubicBezTo>
                    <a:pt x="14" y="3"/>
                    <a:pt x="14" y="3"/>
                    <a:pt x="14" y="3"/>
                  </a:cubicBezTo>
                  <a:cubicBezTo>
                    <a:pt x="14" y="2"/>
                    <a:pt x="14" y="2"/>
                    <a:pt x="14" y="2"/>
                  </a:cubicBezTo>
                  <a:cubicBezTo>
                    <a:pt x="14" y="2"/>
                    <a:pt x="14" y="2"/>
                    <a:pt x="14" y="2"/>
                  </a:cubicBezTo>
                  <a:cubicBezTo>
                    <a:pt x="14" y="2"/>
                    <a:pt x="14" y="2"/>
                    <a:pt x="14" y="2"/>
                  </a:cubicBezTo>
                  <a:cubicBezTo>
                    <a:pt x="14" y="2"/>
                    <a:pt x="14" y="2"/>
                    <a:pt x="14" y="2"/>
                  </a:cubicBezTo>
                  <a:cubicBezTo>
                    <a:pt x="13" y="2"/>
                    <a:pt x="13" y="2"/>
                    <a:pt x="13" y="2"/>
                  </a:cubicBezTo>
                  <a:cubicBezTo>
                    <a:pt x="13" y="2"/>
                    <a:pt x="13" y="2"/>
                    <a:pt x="13" y="2"/>
                  </a:cubicBezTo>
                  <a:cubicBezTo>
                    <a:pt x="12" y="3"/>
                    <a:pt x="12" y="3"/>
                    <a:pt x="12" y="3"/>
                  </a:cubicBezTo>
                  <a:cubicBezTo>
                    <a:pt x="12" y="3"/>
                    <a:pt x="12" y="3"/>
                    <a:pt x="12" y="3"/>
                  </a:cubicBezTo>
                  <a:cubicBezTo>
                    <a:pt x="12" y="3"/>
                    <a:pt x="12" y="3"/>
                    <a:pt x="12" y="3"/>
                  </a:cubicBezTo>
                  <a:cubicBezTo>
                    <a:pt x="12" y="2"/>
                    <a:pt x="12" y="2"/>
                    <a:pt x="12" y="2"/>
                  </a:cubicBezTo>
                  <a:cubicBezTo>
                    <a:pt x="12" y="1"/>
                    <a:pt x="11" y="1"/>
                    <a:pt x="11" y="0"/>
                  </a:cubicBezTo>
                  <a:cubicBezTo>
                    <a:pt x="10" y="1"/>
                    <a:pt x="10" y="1"/>
                    <a:pt x="10" y="2"/>
                  </a:cubicBezTo>
                  <a:cubicBezTo>
                    <a:pt x="10" y="3"/>
                    <a:pt x="10" y="3"/>
                    <a:pt x="10" y="3"/>
                  </a:cubicBezTo>
                  <a:cubicBezTo>
                    <a:pt x="10" y="3"/>
                    <a:pt x="10" y="3"/>
                    <a:pt x="10" y="3"/>
                  </a:cubicBezTo>
                  <a:cubicBezTo>
                    <a:pt x="10" y="3"/>
                    <a:pt x="10" y="3"/>
                    <a:pt x="10" y="3"/>
                  </a:cubicBezTo>
                  <a:cubicBezTo>
                    <a:pt x="10" y="3"/>
                    <a:pt x="9" y="3"/>
                    <a:pt x="9" y="3"/>
                  </a:cubicBezTo>
                  <a:cubicBezTo>
                    <a:pt x="9" y="2"/>
                    <a:pt x="9" y="2"/>
                    <a:pt x="9" y="2"/>
                  </a:cubicBezTo>
                  <a:cubicBezTo>
                    <a:pt x="9" y="2"/>
                    <a:pt x="9" y="2"/>
                    <a:pt x="8" y="2"/>
                  </a:cubicBezTo>
                  <a:cubicBezTo>
                    <a:pt x="8" y="2"/>
                    <a:pt x="8" y="2"/>
                    <a:pt x="8" y="1"/>
                  </a:cubicBezTo>
                  <a:cubicBezTo>
                    <a:pt x="8" y="2"/>
                    <a:pt x="8" y="2"/>
                    <a:pt x="8" y="2"/>
                  </a:cubicBezTo>
                  <a:cubicBezTo>
                    <a:pt x="8" y="2"/>
                    <a:pt x="8" y="3"/>
                    <a:pt x="8" y="3"/>
                  </a:cubicBezTo>
                  <a:cubicBezTo>
                    <a:pt x="8" y="4"/>
                    <a:pt x="7" y="4"/>
                    <a:pt x="7" y="4"/>
                  </a:cubicBezTo>
                  <a:cubicBezTo>
                    <a:pt x="7" y="4"/>
                    <a:pt x="7" y="4"/>
                    <a:pt x="7" y="4"/>
                  </a:cubicBezTo>
                  <a:cubicBezTo>
                    <a:pt x="7" y="4"/>
                    <a:pt x="7" y="4"/>
                    <a:pt x="6" y="4"/>
                  </a:cubicBezTo>
                  <a:cubicBezTo>
                    <a:pt x="6" y="4"/>
                    <a:pt x="5" y="4"/>
                    <a:pt x="5" y="5"/>
                  </a:cubicBezTo>
                  <a:cubicBezTo>
                    <a:pt x="5" y="5"/>
                    <a:pt x="5" y="5"/>
                    <a:pt x="6" y="6"/>
                  </a:cubicBezTo>
                  <a:cubicBezTo>
                    <a:pt x="6" y="6"/>
                    <a:pt x="7" y="7"/>
                    <a:pt x="7" y="7"/>
                  </a:cubicBezTo>
                  <a:cubicBezTo>
                    <a:pt x="7" y="7"/>
                    <a:pt x="7" y="7"/>
                    <a:pt x="7" y="7"/>
                  </a:cubicBezTo>
                  <a:cubicBezTo>
                    <a:pt x="7" y="7"/>
                    <a:pt x="7" y="7"/>
                    <a:pt x="7" y="7"/>
                  </a:cubicBezTo>
                  <a:cubicBezTo>
                    <a:pt x="7" y="6"/>
                    <a:pt x="7" y="6"/>
                    <a:pt x="7" y="6"/>
                  </a:cubicBezTo>
                  <a:cubicBezTo>
                    <a:pt x="7" y="6"/>
                    <a:pt x="7" y="6"/>
                    <a:pt x="7" y="6"/>
                  </a:cubicBezTo>
                  <a:cubicBezTo>
                    <a:pt x="7" y="5"/>
                    <a:pt x="7" y="5"/>
                    <a:pt x="7" y="5"/>
                  </a:cubicBezTo>
                  <a:cubicBezTo>
                    <a:pt x="7" y="5"/>
                    <a:pt x="7" y="5"/>
                    <a:pt x="7" y="5"/>
                  </a:cubicBezTo>
                  <a:cubicBezTo>
                    <a:pt x="7" y="5"/>
                    <a:pt x="7" y="6"/>
                    <a:pt x="8" y="8"/>
                  </a:cubicBezTo>
                  <a:cubicBezTo>
                    <a:pt x="8" y="10"/>
                    <a:pt x="8" y="11"/>
                    <a:pt x="9" y="11"/>
                  </a:cubicBezTo>
                  <a:cubicBezTo>
                    <a:pt x="9" y="12"/>
                    <a:pt x="9" y="12"/>
                    <a:pt x="9" y="12"/>
                  </a:cubicBezTo>
                  <a:cubicBezTo>
                    <a:pt x="9" y="12"/>
                    <a:pt x="9" y="12"/>
                    <a:pt x="9" y="12"/>
                  </a:cubicBezTo>
                  <a:cubicBezTo>
                    <a:pt x="9" y="12"/>
                    <a:pt x="9" y="12"/>
                    <a:pt x="9" y="12"/>
                  </a:cubicBezTo>
                  <a:cubicBezTo>
                    <a:pt x="9" y="12"/>
                    <a:pt x="8" y="12"/>
                    <a:pt x="8" y="12"/>
                  </a:cubicBezTo>
                  <a:cubicBezTo>
                    <a:pt x="8" y="12"/>
                    <a:pt x="8" y="12"/>
                    <a:pt x="8" y="12"/>
                  </a:cubicBezTo>
                  <a:cubicBezTo>
                    <a:pt x="7" y="14"/>
                    <a:pt x="7" y="14"/>
                    <a:pt x="7" y="14"/>
                  </a:cubicBezTo>
                  <a:cubicBezTo>
                    <a:pt x="7" y="17"/>
                    <a:pt x="7" y="17"/>
                    <a:pt x="7" y="17"/>
                  </a:cubicBezTo>
                  <a:cubicBezTo>
                    <a:pt x="7" y="18"/>
                    <a:pt x="7" y="18"/>
                    <a:pt x="7" y="19"/>
                  </a:cubicBezTo>
                  <a:cubicBezTo>
                    <a:pt x="7" y="20"/>
                    <a:pt x="7" y="20"/>
                    <a:pt x="7" y="21"/>
                  </a:cubicBezTo>
                  <a:cubicBezTo>
                    <a:pt x="7" y="23"/>
                    <a:pt x="6" y="24"/>
                    <a:pt x="4" y="25"/>
                  </a:cubicBezTo>
                  <a:cubicBezTo>
                    <a:pt x="2" y="26"/>
                    <a:pt x="2" y="26"/>
                    <a:pt x="2" y="26"/>
                  </a:cubicBezTo>
                  <a:cubicBezTo>
                    <a:pt x="0" y="26"/>
                    <a:pt x="0" y="27"/>
                    <a:pt x="0" y="29"/>
                  </a:cubicBezTo>
                  <a:cubicBezTo>
                    <a:pt x="0" y="28"/>
                    <a:pt x="0" y="28"/>
                    <a:pt x="1" y="28"/>
                  </a:cubicBezTo>
                  <a:cubicBezTo>
                    <a:pt x="1" y="28"/>
                    <a:pt x="1" y="28"/>
                    <a:pt x="1" y="28"/>
                  </a:cubicBezTo>
                  <a:cubicBezTo>
                    <a:pt x="2" y="28"/>
                    <a:pt x="2" y="28"/>
                    <a:pt x="2" y="28"/>
                  </a:cubicBezTo>
                  <a:cubicBezTo>
                    <a:pt x="2" y="28"/>
                    <a:pt x="2" y="28"/>
                    <a:pt x="2" y="28"/>
                  </a:cubicBezTo>
                  <a:cubicBezTo>
                    <a:pt x="3" y="27"/>
                    <a:pt x="3" y="27"/>
                    <a:pt x="3" y="27"/>
                  </a:cubicBezTo>
                  <a:cubicBezTo>
                    <a:pt x="3" y="27"/>
                    <a:pt x="3" y="27"/>
                    <a:pt x="3" y="27"/>
                  </a:cubicBezTo>
                  <a:cubicBezTo>
                    <a:pt x="3" y="27"/>
                    <a:pt x="3" y="27"/>
                    <a:pt x="3" y="27"/>
                  </a:cubicBezTo>
                  <a:cubicBezTo>
                    <a:pt x="3" y="27"/>
                    <a:pt x="3" y="27"/>
                    <a:pt x="3" y="27"/>
                  </a:cubicBezTo>
                  <a:cubicBezTo>
                    <a:pt x="3" y="28"/>
                    <a:pt x="3" y="28"/>
                    <a:pt x="3" y="28"/>
                  </a:cubicBezTo>
                  <a:cubicBezTo>
                    <a:pt x="3" y="29"/>
                    <a:pt x="3" y="29"/>
                    <a:pt x="4" y="30"/>
                  </a:cubicBezTo>
                  <a:cubicBezTo>
                    <a:pt x="4" y="29"/>
                    <a:pt x="4" y="29"/>
                    <a:pt x="4" y="29"/>
                  </a:cubicBezTo>
                  <a:cubicBezTo>
                    <a:pt x="4" y="29"/>
                    <a:pt x="4" y="29"/>
                    <a:pt x="4" y="28"/>
                  </a:cubicBezTo>
                  <a:cubicBezTo>
                    <a:pt x="5" y="28"/>
                    <a:pt x="5" y="27"/>
                    <a:pt x="5" y="27"/>
                  </a:cubicBezTo>
                  <a:cubicBezTo>
                    <a:pt x="5" y="26"/>
                    <a:pt x="5" y="26"/>
                    <a:pt x="5" y="26"/>
                  </a:cubicBezTo>
                  <a:cubicBezTo>
                    <a:pt x="5" y="26"/>
                    <a:pt x="5" y="26"/>
                    <a:pt x="5" y="27"/>
                  </a:cubicBezTo>
                  <a:cubicBezTo>
                    <a:pt x="5" y="27"/>
                    <a:pt x="5" y="27"/>
                    <a:pt x="6" y="27"/>
                  </a:cubicBezTo>
                  <a:cubicBezTo>
                    <a:pt x="6" y="27"/>
                    <a:pt x="6" y="27"/>
                    <a:pt x="6" y="27"/>
                  </a:cubicBezTo>
                  <a:cubicBezTo>
                    <a:pt x="6" y="27"/>
                    <a:pt x="6" y="27"/>
                    <a:pt x="6" y="27"/>
                  </a:cubicBezTo>
                  <a:cubicBezTo>
                    <a:pt x="6" y="27"/>
                    <a:pt x="6" y="26"/>
                    <a:pt x="7" y="26"/>
                  </a:cubicBezTo>
                  <a:cubicBezTo>
                    <a:pt x="7" y="26"/>
                    <a:pt x="7" y="26"/>
                    <a:pt x="7" y="26"/>
                  </a:cubicBezTo>
                  <a:cubicBezTo>
                    <a:pt x="7" y="25"/>
                    <a:pt x="7" y="25"/>
                    <a:pt x="7" y="25"/>
                  </a:cubicBezTo>
                  <a:cubicBezTo>
                    <a:pt x="7" y="25"/>
                    <a:pt x="7" y="25"/>
                    <a:pt x="7" y="25"/>
                  </a:cubicBezTo>
                  <a:cubicBezTo>
                    <a:pt x="7" y="24"/>
                    <a:pt x="7" y="24"/>
                    <a:pt x="7" y="24"/>
                  </a:cubicBezTo>
                  <a:cubicBezTo>
                    <a:pt x="7" y="24"/>
                    <a:pt x="7" y="25"/>
                    <a:pt x="8" y="25"/>
                  </a:cubicBezTo>
                  <a:cubicBezTo>
                    <a:pt x="8" y="25"/>
                    <a:pt x="8" y="25"/>
                    <a:pt x="8" y="25"/>
                  </a:cubicBezTo>
                  <a:cubicBezTo>
                    <a:pt x="8" y="25"/>
                    <a:pt x="8" y="25"/>
                    <a:pt x="8" y="25"/>
                  </a:cubicBezTo>
                  <a:cubicBezTo>
                    <a:pt x="8" y="25"/>
                    <a:pt x="8" y="25"/>
                    <a:pt x="8" y="25"/>
                  </a:cubicBezTo>
                  <a:cubicBezTo>
                    <a:pt x="8" y="24"/>
                    <a:pt x="9" y="24"/>
                    <a:pt x="9" y="23"/>
                  </a:cubicBezTo>
                  <a:cubicBezTo>
                    <a:pt x="9" y="23"/>
                    <a:pt x="9" y="23"/>
                    <a:pt x="9" y="23"/>
                  </a:cubicBezTo>
                  <a:cubicBezTo>
                    <a:pt x="9" y="22"/>
                    <a:pt x="9" y="22"/>
                    <a:pt x="9" y="22"/>
                  </a:cubicBezTo>
                  <a:cubicBezTo>
                    <a:pt x="9" y="22"/>
                    <a:pt x="9" y="22"/>
                    <a:pt x="9" y="22"/>
                  </a:cubicBezTo>
                  <a:cubicBezTo>
                    <a:pt x="9" y="22"/>
                    <a:pt x="9" y="22"/>
                    <a:pt x="9" y="22"/>
                  </a:cubicBezTo>
                  <a:cubicBezTo>
                    <a:pt x="9" y="22"/>
                    <a:pt x="9" y="22"/>
                    <a:pt x="9" y="23"/>
                  </a:cubicBezTo>
                  <a:cubicBezTo>
                    <a:pt x="9" y="23"/>
                    <a:pt x="10" y="23"/>
                    <a:pt x="10" y="23"/>
                  </a:cubicBezTo>
                  <a:cubicBezTo>
                    <a:pt x="10" y="23"/>
                    <a:pt x="10" y="23"/>
                    <a:pt x="10" y="23"/>
                  </a:cubicBezTo>
                  <a:cubicBezTo>
                    <a:pt x="11" y="22"/>
                    <a:pt x="11" y="22"/>
                    <a:pt x="11" y="22"/>
                  </a:cubicBezTo>
                  <a:cubicBezTo>
                    <a:pt x="11" y="22"/>
                    <a:pt x="11" y="22"/>
                    <a:pt x="11" y="22"/>
                  </a:cubicBezTo>
                  <a:cubicBezTo>
                    <a:pt x="11" y="22"/>
                    <a:pt x="11" y="22"/>
                    <a:pt x="11" y="21"/>
                  </a:cubicBezTo>
                  <a:cubicBezTo>
                    <a:pt x="10" y="21"/>
                    <a:pt x="10" y="21"/>
                    <a:pt x="10" y="21"/>
                  </a:cubicBezTo>
                  <a:cubicBezTo>
                    <a:pt x="10" y="21"/>
                    <a:pt x="10" y="21"/>
                    <a:pt x="10" y="21"/>
                  </a:cubicBezTo>
                  <a:cubicBezTo>
                    <a:pt x="10" y="20"/>
                    <a:pt x="10" y="20"/>
                    <a:pt x="11" y="19"/>
                  </a:cubicBezTo>
                  <a:cubicBezTo>
                    <a:pt x="11" y="19"/>
                    <a:pt x="11" y="18"/>
                    <a:pt x="11" y="18"/>
                  </a:cubicBezTo>
                  <a:cubicBezTo>
                    <a:pt x="11" y="18"/>
                    <a:pt x="11" y="18"/>
                    <a:pt x="11" y="18"/>
                  </a:cubicBezTo>
                  <a:cubicBezTo>
                    <a:pt x="11" y="18"/>
                    <a:pt x="11" y="18"/>
                    <a:pt x="11" y="18"/>
                  </a:cubicBezTo>
                  <a:cubicBezTo>
                    <a:pt x="11" y="19"/>
                    <a:pt x="11" y="19"/>
                    <a:pt x="11" y="19"/>
                  </a:cubicBezTo>
                  <a:cubicBezTo>
                    <a:pt x="11" y="19"/>
                    <a:pt x="11" y="19"/>
                    <a:pt x="11" y="19"/>
                  </a:cubicBezTo>
                  <a:cubicBezTo>
                    <a:pt x="11" y="19"/>
                    <a:pt x="11" y="19"/>
                    <a:pt x="11" y="19"/>
                  </a:cubicBezTo>
                  <a:cubicBezTo>
                    <a:pt x="11" y="19"/>
                    <a:pt x="12" y="19"/>
                    <a:pt x="12" y="19"/>
                  </a:cubicBezTo>
                  <a:cubicBezTo>
                    <a:pt x="12" y="19"/>
                    <a:pt x="12" y="19"/>
                    <a:pt x="12" y="19"/>
                  </a:cubicBezTo>
                  <a:cubicBezTo>
                    <a:pt x="13" y="19"/>
                    <a:pt x="13" y="19"/>
                    <a:pt x="13" y="19"/>
                  </a:cubicBezTo>
                  <a:cubicBezTo>
                    <a:pt x="13" y="19"/>
                    <a:pt x="13" y="19"/>
                    <a:pt x="14" y="19"/>
                  </a:cubicBezTo>
                  <a:cubicBezTo>
                    <a:pt x="15" y="18"/>
                    <a:pt x="15" y="18"/>
                    <a:pt x="16" y="18"/>
                  </a:cubicBezTo>
                  <a:cubicBezTo>
                    <a:pt x="17" y="18"/>
                    <a:pt x="17" y="18"/>
                    <a:pt x="18" y="18"/>
                  </a:cubicBezTo>
                  <a:cubicBezTo>
                    <a:pt x="18" y="18"/>
                    <a:pt x="18" y="18"/>
                    <a:pt x="18" y="18"/>
                  </a:cubicBezTo>
                  <a:cubicBezTo>
                    <a:pt x="18" y="18"/>
                    <a:pt x="18" y="18"/>
                    <a:pt x="18" y="18"/>
                  </a:cubicBezTo>
                  <a:cubicBezTo>
                    <a:pt x="19" y="18"/>
                    <a:pt x="19" y="18"/>
                    <a:pt x="19" y="18"/>
                  </a:cubicBezTo>
                  <a:cubicBezTo>
                    <a:pt x="19" y="18"/>
                    <a:pt x="18" y="17"/>
                    <a:pt x="18" y="17"/>
                  </a:cubicBezTo>
                  <a:cubicBezTo>
                    <a:pt x="18" y="17"/>
                    <a:pt x="18" y="17"/>
                    <a:pt x="18" y="17"/>
                  </a:cubicBezTo>
                  <a:cubicBezTo>
                    <a:pt x="18" y="17"/>
                    <a:pt x="18" y="17"/>
                    <a:pt x="18" y="17"/>
                  </a:cubicBezTo>
                  <a:cubicBezTo>
                    <a:pt x="18" y="17"/>
                    <a:pt x="19" y="17"/>
                    <a:pt x="19" y="17"/>
                  </a:cubicBezTo>
                  <a:cubicBezTo>
                    <a:pt x="19" y="17"/>
                    <a:pt x="19" y="17"/>
                    <a:pt x="19" y="18"/>
                  </a:cubicBezTo>
                  <a:cubicBezTo>
                    <a:pt x="20" y="19"/>
                    <a:pt x="21" y="20"/>
                    <a:pt x="22" y="20"/>
                  </a:cubicBezTo>
                  <a:cubicBezTo>
                    <a:pt x="23" y="21"/>
                    <a:pt x="23" y="21"/>
                    <a:pt x="23" y="21"/>
                  </a:cubicBezTo>
                  <a:cubicBezTo>
                    <a:pt x="24" y="21"/>
                    <a:pt x="24" y="21"/>
                    <a:pt x="24" y="22"/>
                  </a:cubicBezTo>
                  <a:cubicBezTo>
                    <a:pt x="24" y="23"/>
                    <a:pt x="23" y="24"/>
                    <a:pt x="22" y="24"/>
                  </a:cubicBezTo>
                  <a:cubicBezTo>
                    <a:pt x="21" y="25"/>
                    <a:pt x="21" y="25"/>
                    <a:pt x="21" y="25"/>
                  </a:cubicBezTo>
                  <a:cubicBezTo>
                    <a:pt x="21" y="25"/>
                    <a:pt x="20" y="26"/>
                    <a:pt x="20" y="27"/>
                  </a:cubicBezTo>
                  <a:cubicBezTo>
                    <a:pt x="20" y="27"/>
                    <a:pt x="20" y="28"/>
                    <a:pt x="20" y="28"/>
                  </a:cubicBezTo>
                  <a:cubicBezTo>
                    <a:pt x="21" y="28"/>
                    <a:pt x="21" y="28"/>
                    <a:pt x="21" y="28"/>
                  </a:cubicBezTo>
                  <a:cubicBezTo>
                    <a:pt x="21" y="28"/>
                    <a:pt x="21" y="28"/>
                    <a:pt x="21" y="28"/>
                  </a:cubicBezTo>
                  <a:cubicBezTo>
                    <a:pt x="22" y="27"/>
                    <a:pt x="22" y="27"/>
                    <a:pt x="22" y="27"/>
                  </a:cubicBezTo>
                  <a:cubicBezTo>
                    <a:pt x="22" y="27"/>
                    <a:pt x="22" y="27"/>
                    <a:pt x="22" y="27"/>
                  </a:cubicBezTo>
                  <a:cubicBezTo>
                    <a:pt x="22" y="26"/>
                    <a:pt x="22" y="26"/>
                    <a:pt x="22" y="26"/>
                  </a:cubicBezTo>
                  <a:cubicBezTo>
                    <a:pt x="23" y="26"/>
                    <a:pt x="23" y="25"/>
                    <a:pt x="23" y="25"/>
                  </a:cubicBezTo>
                  <a:cubicBezTo>
                    <a:pt x="23" y="25"/>
                    <a:pt x="23" y="25"/>
                    <a:pt x="23" y="26"/>
                  </a:cubicBezTo>
                  <a:cubicBezTo>
                    <a:pt x="23" y="26"/>
                    <a:pt x="23" y="26"/>
                    <a:pt x="23" y="26"/>
                  </a:cubicBezTo>
                  <a:cubicBezTo>
                    <a:pt x="23" y="26"/>
                    <a:pt x="23" y="26"/>
                    <a:pt x="23" y="26"/>
                  </a:cubicBezTo>
                  <a:cubicBezTo>
                    <a:pt x="23" y="27"/>
                    <a:pt x="23" y="27"/>
                    <a:pt x="23" y="27"/>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98">
              <a:extLst>
                <a:ext uri="{FF2B5EF4-FFF2-40B4-BE49-F238E27FC236}">
                  <a16:creationId xmlns:a16="http://schemas.microsoft.com/office/drawing/2014/main" id="{C580C596-2720-4776-95D2-441B2E2A31BF}"/>
                </a:ext>
              </a:extLst>
            </p:cNvPr>
            <p:cNvSpPr>
              <a:spLocks/>
            </p:cNvSpPr>
            <p:nvPr userDrawn="1"/>
          </p:nvSpPr>
          <p:spPr bwMode="auto">
            <a:xfrm>
              <a:off x="355" y="283"/>
              <a:ext cx="31" cy="40"/>
            </a:xfrm>
            <a:custGeom>
              <a:avLst/>
              <a:gdLst>
                <a:gd name="T0" fmla="*/ 0 w 15"/>
                <a:gd name="T1" fmla="*/ 18 h 19"/>
                <a:gd name="T2" fmla="*/ 3 w 15"/>
                <a:gd name="T3" fmla="*/ 15 h 19"/>
                <a:gd name="T4" fmla="*/ 10 w 15"/>
                <a:gd name="T5" fmla="*/ 9 h 19"/>
                <a:gd name="T6" fmla="*/ 10 w 15"/>
                <a:gd name="T7" fmla="*/ 7 h 19"/>
                <a:gd name="T8" fmla="*/ 10 w 15"/>
                <a:gd name="T9" fmla="*/ 5 h 19"/>
                <a:gd name="T10" fmla="*/ 11 w 15"/>
                <a:gd name="T11" fmla="*/ 3 h 19"/>
                <a:gd name="T12" fmla="*/ 12 w 15"/>
                <a:gd name="T13" fmla="*/ 2 h 19"/>
                <a:gd name="T14" fmla="*/ 12 w 15"/>
                <a:gd name="T15" fmla="*/ 1 h 19"/>
                <a:gd name="T16" fmla="*/ 12 w 15"/>
                <a:gd name="T17" fmla="*/ 1 h 19"/>
                <a:gd name="T18" fmla="*/ 12 w 15"/>
                <a:gd name="T19" fmla="*/ 1 h 19"/>
                <a:gd name="T20" fmla="*/ 13 w 15"/>
                <a:gd name="T21" fmla="*/ 0 h 19"/>
                <a:gd name="T22" fmla="*/ 13 w 15"/>
                <a:gd name="T23" fmla="*/ 0 h 19"/>
                <a:gd name="T24" fmla="*/ 13 w 15"/>
                <a:gd name="T25" fmla="*/ 0 h 19"/>
                <a:gd name="T26" fmla="*/ 14 w 15"/>
                <a:gd name="T27" fmla="*/ 0 h 19"/>
                <a:gd name="T28" fmla="*/ 14 w 15"/>
                <a:gd name="T29" fmla="*/ 0 h 19"/>
                <a:gd name="T30" fmla="*/ 14 w 15"/>
                <a:gd name="T31" fmla="*/ 1 h 19"/>
                <a:gd name="T32" fmla="*/ 14 w 15"/>
                <a:gd name="T33" fmla="*/ 1 h 19"/>
                <a:gd name="T34" fmla="*/ 14 w 15"/>
                <a:gd name="T35" fmla="*/ 1 h 19"/>
                <a:gd name="T36" fmla="*/ 15 w 15"/>
                <a:gd name="T37" fmla="*/ 1 h 19"/>
                <a:gd name="T38" fmla="*/ 15 w 15"/>
                <a:gd name="T39" fmla="*/ 1 h 19"/>
                <a:gd name="T40" fmla="*/ 14 w 15"/>
                <a:gd name="T41" fmla="*/ 4 h 19"/>
                <a:gd name="T42" fmla="*/ 12 w 15"/>
                <a:gd name="T43" fmla="*/ 8 h 19"/>
                <a:gd name="T44" fmla="*/ 13 w 15"/>
                <a:gd name="T45" fmla="*/ 10 h 19"/>
                <a:gd name="T46" fmla="*/ 13 w 15"/>
                <a:gd name="T47" fmla="*/ 10 h 19"/>
                <a:gd name="T48" fmla="*/ 13 w 15"/>
                <a:gd name="T49" fmla="*/ 11 h 19"/>
                <a:gd name="T50" fmla="*/ 13 w 15"/>
                <a:gd name="T51" fmla="*/ 11 h 19"/>
                <a:gd name="T52" fmla="*/ 12 w 15"/>
                <a:gd name="T53" fmla="*/ 11 h 19"/>
                <a:gd name="T54" fmla="*/ 12 w 15"/>
                <a:gd name="T55" fmla="*/ 11 h 19"/>
                <a:gd name="T56" fmla="*/ 11 w 15"/>
                <a:gd name="T57" fmla="*/ 11 h 19"/>
                <a:gd name="T58" fmla="*/ 11 w 15"/>
                <a:gd name="T59" fmla="*/ 11 h 19"/>
                <a:gd name="T60" fmla="*/ 11 w 15"/>
                <a:gd name="T61" fmla="*/ 11 h 19"/>
                <a:gd name="T62" fmla="*/ 11 w 15"/>
                <a:gd name="T63" fmla="*/ 11 h 19"/>
                <a:gd name="T64" fmla="*/ 11 w 15"/>
                <a:gd name="T65" fmla="*/ 12 h 19"/>
                <a:gd name="T66" fmla="*/ 11 w 15"/>
                <a:gd name="T67" fmla="*/ 12 h 19"/>
                <a:gd name="T68" fmla="*/ 10 w 15"/>
                <a:gd name="T69" fmla="*/ 13 h 19"/>
                <a:gd name="T70" fmla="*/ 10 w 15"/>
                <a:gd name="T71" fmla="*/ 13 h 19"/>
                <a:gd name="T72" fmla="*/ 10 w 15"/>
                <a:gd name="T73" fmla="*/ 13 h 19"/>
                <a:gd name="T74" fmla="*/ 10 w 15"/>
                <a:gd name="T75" fmla="*/ 12 h 19"/>
                <a:gd name="T76" fmla="*/ 9 w 15"/>
                <a:gd name="T77" fmla="*/ 12 h 19"/>
                <a:gd name="T78" fmla="*/ 9 w 15"/>
                <a:gd name="T79" fmla="*/ 12 h 19"/>
                <a:gd name="T80" fmla="*/ 9 w 15"/>
                <a:gd name="T81" fmla="*/ 14 h 19"/>
                <a:gd name="T82" fmla="*/ 8 w 15"/>
                <a:gd name="T83" fmla="*/ 14 h 19"/>
                <a:gd name="T84" fmla="*/ 8 w 15"/>
                <a:gd name="T85" fmla="*/ 15 h 19"/>
                <a:gd name="T86" fmla="*/ 8 w 15"/>
                <a:gd name="T87" fmla="*/ 14 h 19"/>
                <a:gd name="T88" fmla="*/ 7 w 15"/>
                <a:gd name="T89" fmla="*/ 14 h 19"/>
                <a:gd name="T90" fmla="*/ 7 w 15"/>
                <a:gd name="T91" fmla="*/ 14 h 19"/>
                <a:gd name="T92" fmla="*/ 7 w 15"/>
                <a:gd name="T93" fmla="*/ 15 h 19"/>
                <a:gd name="T94" fmla="*/ 6 w 15"/>
                <a:gd name="T95" fmla="*/ 17 h 19"/>
                <a:gd name="T96" fmla="*/ 5 w 15"/>
                <a:gd name="T97" fmla="*/ 18 h 19"/>
                <a:gd name="T98" fmla="*/ 5 w 15"/>
                <a:gd name="T99" fmla="*/ 16 h 19"/>
                <a:gd name="T100" fmla="*/ 5 w 15"/>
                <a:gd name="T101" fmla="*/ 16 h 19"/>
                <a:gd name="T102" fmla="*/ 5 w 15"/>
                <a:gd name="T103" fmla="*/ 15 h 19"/>
                <a:gd name="T104" fmla="*/ 5 w 15"/>
                <a:gd name="T105" fmla="*/ 15 h 19"/>
                <a:gd name="T106" fmla="*/ 5 w 15"/>
                <a:gd name="T107" fmla="*/ 15 h 19"/>
                <a:gd name="T108" fmla="*/ 4 w 15"/>
                <a:gd name="T109" fmla="*/ 16 h 19"/>
                <a:gd name="T110" fmla="*/ 3 w 15"/>
                <a:gd name="T111" fmla="*/ 17 h 19"/>
                <a:gd name="T112" fmla="*/ 2 w 15"/>
                <a:gd name="T113" fmla="*/ 18 h 19"/>
                <a:gd name="T114" fmla="*/ 0 w 15"/>
                <a:gd name="T115" fmla="*/ 19 h 19"/>
                <a:gd name="T116" fmla="*/ 0 w 15"/>
                <a:gd name="T1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 h="19">
                  <a:moveTo>
                    <a:pt x="0" y="18"/>
                  </a:moveTo>
                  <a:cubicBezTo>
                    <a:pt x="0" y="17"/>
                    <a:pt x="1" y="16"/>
                    <a:pt x="3" y="15"/>
                  </a:cubicBezTo>
                  <a:cubicBezTo>
                    <a:pt x="8" y="12"/>
                    <a:pt x="10" y="10"/>
                    <a:pt x="10" y="9"/>
                  </a:cubicBezTo>
                  <a:cubicBezTo>
                    <a:pt x="10" y="8"/>
                    <a:pt x="10" y="8"/>
                    <a:pt x="10" y="7"/>
                  </a:cubicBezTo>
                  <a:cubicBezTo>
                    <a:pt x="10" y="6"/>
                    <a:pt x="10" y="6"/>
                    <a:pt x="10" y="5"/>
                  </a:cubicBezTo>
                  <a:cubicBezTo>
                    <a:pt x="10" y="4"/>
                    <a:pt x="10" y="3"/>
                    <a:pt x="11" y="3"/>
                  </a:cubicBezTo>
                  <a:cubicBezTo>
                    <a:pt x="12" y="2"/>
                    <a:pt x="12" y="2"/>
                    <a:pt x="12" y="2"/>
                  </a:cubicBezTo>
                  <a:cubicBezTo>
                    <a:pt x="12" y="2"/>
                    <a:pt x="12" y="1"/>
                    <a:pt x="12" y="1"/>
                  </a:cubicBezTo>
                  <a:cubicBezTo>
                    <a:pt x="12" y="1"/>
                    <a:pt x="12" y="1"/>
                    <a:pt x="12" y="1"/>
                  </a:cubicBezTo>
                  <a:cubicBezTo>
                    <a:pt x="12" y="1"/>
                    <a:pt x="12" y="1"/>
                    <a:pt x="12" y="1"/>
                  </a:cubicBezTo>
                  <a:cubicBezTo>
                    <a:pt x="12" y="0"/>
                    <a:pt x="12" y="0"/>
                    <a:pt x="13" y="0"/>
                  </a:cubicBezTo>
                  <a:cubicBezTo>
                    <a:pt x="13" y="0"/>
                    <a:pt x="13" y="0"/>
                    <a:pt x="13" y="0"/>
                  </a:cubicBezTo>
                  <a:cubicBezTo>
                    <a:pt x="13" y="0"/>
                    <a:pt x="13" y="0"/>
                    <a:pt x="13" y="0"/>
                  </a:cubicBezTo>
                  <a:cubicBezTo>
                    <a:pt x="13" y="0"/>
                    <a:pt x="13" y="0"/>
                    <a:pt x="14" y="0"/>
                  </a:cubicBezTo>
                  <a:cubicBezTo>
                    <a:pt x="14" y="0"/>
                    <a:pt x="14" y="0"/>
                    <a:pt x="14" y="0"/>
                  </a:cubicBezTo>
                  <a:cubicBezTo>
                    <a:pt x="14" y="1"/>
                    <a:pt x="14" y="1"/>
                    <a:pt x="14" y="1"/>
                  </a:cubicBezTo>
                  <a:cubicBezTo>
                    <a:pt x="14" y="1"/>
                    <a:pt x="14" y="1"/>
                    <a:pt x="14" y="1"/>
                  </a:cubicBezTo>
                  <a:cubicBezTo>
                    <a:pt x="14" y="1"/>
                    <a:pt x="14" y="1"/>
                    <a:pt x="14" y="1"/>
                  </a:cubicBezTo>
                  <a:cubicBezTo>
                    <a:pt x="15" y="1"/>
                    <a:pt x="15" y="1"/>
                    <a:pt x="15" y="1"/>
                  </a:cubicBezTo>
                  <a:cubicBezTo>
                    <a:pt x="15" y="1"/>
                    <a:pt x="15" y="1"/>
                    <a:pt x="15" y="1"/>
                  </a:cubicBezTo>
                  <a:cubicBezTo>
                    <a:pt x="15" y="2"/>
                    <a:pt x="15" y="3"/>
                    <a:pt x="14" y="4"/>
                  </a:cubicBezTo>
                  <a:cubicBezTo>
                    <a:pt x="13" y="5"/>
                    <a:pt x="12" y="6"/>
                    <a:pt x="12" y="8"/>
                  </a:cubicBezTo>
                  <a:cubicBezTo>
                    <a:pt x="12" y="8"/>
                    <a:pt x="12" y="9"/>
                    <a:pt x="13" y="10"/>
                  </a:cubicBezTo>
                  <a:cubicBezTo>
                    <a:pt x="13" y="10"/>
                    <a:pt x="13" y="10"/>
                    <a:pt x="13" y="10"/>
                  </a:cubicBezTo>
                  <a:cubicBezTo>
                    <a:pt x="13" y="10"/>
                    <a:pt x="13" y="10"/>
                    <a:pt x="13" y="11"/>
                  </a:cubicBezTo>
                  <a:cubicBezTo>
                    <a:pt x="13" y="11"/>
                    <a:pt x="13" y="11"/>
                    <a:pt x="13" y="11"/>
                  </a:cubicBezTo>
                  <a:cubicBezTo>
                    <a:pt x="12" y="11"/>
                    <a:pt x="12" y="11"/>
                    <a:pt x="12" y="11"/>
                  </a:cubicBezTo>
                  <a:cubicBezTo>
                    <a:pt x="12" y="11"/>
                    <a:pt x="12" y="11"/>
                    <a:pt x="12" y="11"/>
                  </a:cubicBezTo>
                  <a:cubicBezTo>
                    <a:pt x="11" y="11"/>
                    <a:pt x="11" y="11"/>
                    <a:pt x="11" y="11"/>
                  </a:cubicBezTo>
                  <a:cubicBezTo>
                    <a:pt x="11" y="11"/>
                    <a:pt x="11" y="11"/>
                    <a:pt x="11" y="11"/>
                  </a:cubicBezTo>
                  <a:cubicBezTo>
                    <a:pt x="11" y="11"/>
                    <a:pt x="11" y="11"/>
                    <a:pt x="11" y="11"/>
                  </a:cubicBezTo>
                  <a:cubicBezTo>
                    <a:pt x="11" y="11"/>
                    <a:pt x="11" y="11"/>
                    <a:pt x="11" y="11"/>
                  </a:cubicBezTo>
                  <a:cubicBezTo>
                    <a:pt x="11" y="12"/>
                    <a:pt x="11" y="12"/>
                    <a:pt x="11" y="12"/>
                  </a:cubicBezTo>
                  <a:cubicBezTo>
                    <a:pt x="11" y="12"/>
                    <a:pt x="11" y="12"/>
                    <a:pt x="11" y="12"/>
                  </a:cubicBezTo>
                  <a:cubicBezTo>
                    <a:pt x="11" y="13"/>
                    <a:pt x="10" y="13"/>
                    <a:pt x="10" y="13"/>
                  </a:cubicBezTo>
                  <a:cubicBezTo>
                    <a:pt x="10" y="13"/>
                    <a:pt x="10" y="13"/>
                    <a:pt x="10" y="13"/>
                  </a:cubicBezTo>
                  <a:cubicBezTo>
                    <a:pt x="10" y="13"/>
                    <a:pt x="10" y="13"/>
                    <a:pt x="10" y="13"/>
                  </a:cubicBezTo>
                  <a:cubicBezTo>
                    <a:pt x="10" y="12"/>
                    <a:pt x="10" y="12"/>
                    <a:pt x="10" y="12"/>
                  </a:cubicBezTo>
                  <a:cubicBezTo>
                    <a:pt x="10" y="12"/>
                    <a:pt x="9" y="12"/>
                    <a:pt x="9" y="12"/>
                  </a:cubicBezTo>
                  <a:cubicBezTo>
                    <a:pt x="9" y="12"/>
                    <a:pt x="9" y="12"/>
                    <a:pt x="9" y="12"/>
                  </a:cubicBezTo>
                  <a:cubicBezTo>
                    <a:pt x="9" y="13"/>
                    <a:pt x="9" y="14"/>
                    <a:pt x="9" y="14"/>
                  </a:cubicBezTo>
                  <a:cubicBezTo>
                    <a:pt x="8" y="14"/>
                    <a:pt x="8" y="14"/>
                    <a:pt x="8" y="14"/>
                  </a:cubicBezTo>
                  <a:cubicBezTo>
                    <a:pt x="8" y="14"/>
                    <a:pt x="8" y="15"/>
                    <a:pt x="8" y="15"/>
                  </a:cubicBezTo>
                  <a:cubicBezTo>
                    <a:pt x="8" y="15"/>
                    <a:pt x="8" y="14"/>
                    <a:pt x="8" y="14"/>
                  </a:cubicBezTo>
                  <a:cubicBezTo>
                    <a:pt x="7" y="14"/>
                    <a:pt x="7" y="14"/>
                    <a:pt x="7" y="14"/>
                  </a:cubicBezTo>
                  <a:cubicBezTo>
                    <a:pt x="7" y="14"/>
                    <a:pt x="7" y="14"/>
                    <a:pt x="7" y="14"/>
                  </a:cubicBezTo>
                  <a:cubicBezTo>
                    <a:pt x="7" y="14"/>
                    <a:pt x="7" y="14"/>
                    <a:pt x="7" y="15"/>
                  </a:cubicBezTo>
                  <a:cubicBezTo>
                    <a:pt x="7" y="16"/>
                    <a:pt x="7" y="16"/>
                    <a:pt x="6" y="17"/>
                  </a:cubicBezTo>
                  <a:cubicBezTo>
                    <a:pt x="5" y="17"/>
                    <a:pt x="5" y="17"/>
                    <a:pt x="5" y="18"/>
                  </a:cubicBezTo>
                  <a:cubicBezTo>
                    <a:pt x="5" y="17"/>
                    <a:pt x="5" y="17"/>
                    <a:pt x="5" y="16"/>
                  </a:cubicBezTo>
                  <a:cubicBezTo>
                    <a:pt x="5" y="16"/>
                    <a:pt x="5" y="16"/>
                    <a:pt x="5" y="16"/>
                  </a:cubicBezTo>
                  <a:cubicBezTo>
                    <a:pt x="5" y="16"/>
                    <a:pt x="5" y="15"/>
                    <a:pt x="5" y="15"/>
                  </a:cubicBezTo>
                  <a:cubicBezTo>
                    <a:pt x="5" y="15"/>
                    <a:pt x="5" y="15"/>
                    <a:pt x="5" y="15"/>
                  </a:cubicBezTo>
                  <a:cubicBezTo>
                    <a:pt x="5" y="15"/>
                    <a:pt x="5" y="15"/>
                    <a:pt x="5" y="15"/>
                  </a:cubicBezTo>
                  <a:cubicBezTo>
                    <a:pt x="5" y="15"/>
                    <a:pt x="4" y="15"/>
                    <a:pt x="4" y="16"/>
                  </a:cubicBezTo>
                  <a:cubicBezTo>
                    <a:pt x="4" y="16"/>
                    <a:pt x="4" y="16"/>
                    <a:pt x="3" y="17"/>
                  </a:cubicBezTo>
                  <a:cubicBezTo>
                    <a:pt x="3" y="18"/>
                    <a:pt x="3" y="18"/>
                    <a:pt x="2" y="18"/>
                  </a:cubicBezTo>
                  <a:cubicBezTo>
                    <a:pt x="1" y="18"/>
                    <a:pt x="1" y="18"/>
                    <a:pt x="0" y="19"/>
                  </a:cubicBezTo>
                  <a:lnTo>
                    <a:pt x="0" y="18"/>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99">
              <a:extLst>
                <a:ext uri="{FF2B5EF4-FFF2-40B4-BE49-F238E27FC236}">
                  <a16:creationId xmlns:a16="http://schemas.microsoft.com/office/drawing/2014/main" id="{B0BE7562-886D-42DB-9423-1CE17920B495}"/>
                </a:ext>
              </a:extLst>
            </p:cNvPr>
            <p:cNvSpPr>
              <a:spLocks/>
            </p:cNvSpPr>
            <p:nvPr userDrawn="1"/>
          </p:nvSpPr>
          <p:spPr bwMode="auto">
            <a:xfrm>
              <a:off x="347" y="247"/>
              <a:ext cx="14" cy="36"/>
            </a:xfrm>
            <a:custGeom>
              <a:avLst/>
              <a:gdLst>
                <a:gd name="T0" fmla="*/ 2 w 7"/>
                <a:gd name="T1" fmla="*/ 0 h 17"/>
                <a:gd name="T2" fmla="*/ 2 w 7"/>
                <a:gd name="T3" fmla="*/ 0 h 17"/>
                <a:gd name="T4" fmla="*/ 2 w 7"/>
                <a:gd name="T5" fmla="*/ 1 h 17"/>
                <a:gd name="T6" fmla="*/ 2 w 7"/>
                <a:gd name="T7" fmla="*/ 1 h 17"/>
                <a:gd name="T8" fmla="*/ 2 w 7"/>
                <a:gd name="T9" fmla="*/ 2 h 17"/>
                <a:gd name="T10" fmla="*/ 2 w 7"/>
                <a:gd name="T11" fmla="*/ 4 h 17"/>
                <a:gd name="T12" fmla="*/ 2 w 7"/>
                <a:gd name="T13" fmla="*/ 5 h 17"/>
                <a:gd name="T14" fmla="*/ 2 w 7"/>
                <a:gd name="T15" fmla="*/ 5 h 17"/>
                <a:gd name="T16" fmla="*/ 2 w 7"/>
                <a:gd name="T17" fmla="*/ 5 h 17"/>
                <a:gd name="T18" fmla="*/ 2 w 7"/>
                <a:gd name="T19" fmla="*/ 5 h 17"/>
                <a:gd name="T20" fmla="*/ 1 w 7"/>
                <a:gd name="T21" fmla="*/ 4 h 17"/>
                <a:gd name="T22" fmla="*/ 0 w 7"/>
                <a:gd name="T23" fmla="*/ 4 h 17"/>
                <a:gd name="T24" fmla="*/ 1 w 7"/>
                <a:gd name="T25" fmla="*/ 5 h 17"/>
                <a:gd name="T26" fmla="*/ 2 w 7"/>
                <a:gd name="T27" fmla="*/ 7 h 17"/>
                <a:gd name="T28" fmla="*/ 2 w 7"/>
                <a:gd name="T29" fmla="*/ 8 h 17"/>
                <a:gd name="T30" fmla="*/ 2 w 7"/>
                <a:gd name="T31" fmla="*/ 8 h 17"/>
                <a:gd name="T32" fmla="*/ 2 w 7"/>
                <a:gd name="T33" fmla="*/ 8 h 17"/>
                <a:gd name="T34" fmla="*/ 2 w 7"/>
                <a:gd name="T35" fmla="*/ 8 h 17"/>
                <a:gd name="T36" fmla="*/ 1 w 7"/>
                <a:gd name="T37" fmla="*/ 9 h 17"/>
                <a:gd name="T38" fmla="*/ 2 w 7"/>
                <a:gd name="T39" fmla="*/ 10 h 17"/>
                <a:gd name="T40" fmla="*/ 2 w 7"/>
                <a:gd name="T41" fmla="*/ 10 h 17"/>
                <a:gd name="T42" fmla="*/ 2 w 7"/>
                <a:gd name="T43" fmla="*/ 11 h 17"/>
                <a:gd name="T44" fmla="*/ 2 w 7"/>
                <a:gd name="T45" fmla="*/ 11 h 17"/>
                <a:gd name="T46" fmla="*/ 2 w 7"/>
                <a:gd name="T47" fmla="*/ 11 h 17"/>
                <a:gd name="T48" fmla="*/ 2 w 7"/>
                <a:gd name="T49" fmla="*/ 11 h 17"/>
                <a:gd name="T50" fmla="*/ 2 w 7"/>
                <a:gd name="T51" fmla="*/ 11 h 17"/>
                <a:gd name="T52" fmla="*/ 1 w 7"/>
                <a:gd name="T53" fmla="*/ 11 h 17"/>
                <a:gd name="T54" fmla="*/ 1 w 7"/>
                <a:gd name="T55" fmla="*/ 12 h 17"/>
                <a:gd name="T56" fmla="*/ 2 w 7"/>
                <a:gd name="T57" fmla="*/ 13 h 17"/>
                <a:gd name="T58" fmla="*/ 2 w 7"/>
                <a:gd name="T59" fmla="*/ 13 h 17"/>
                <a:gd name="T60" fmla="*/ 2 w 7"/>
                <a:gd name="T61" fmla="*/ 14 h 17"/>
                <a:gd name="T62" fmla="*/ 3 w 7"/>
                <a:gd name="T63" fmla="*/ 14 h 17"/>
                <a:gd name="T64" fmla="*/ 3 w 7"/>
                <a:gd name="T65" fmla="*/ 14 h 17"/>
                <a:gd name="T66" fmla="*/ 3 w 7"/>
                <a:gd name="T67" fmla="*/ 15 h 17"/>
                <a:gd name="T68" fmla="*/ 3 w 7"/>
                <a:gd name="T69" fmla="*/ 15 h 17"/>
                <a:gd name="T70" fmla="*/ 2 w 7"/>
                <a:gd name="T71" fmla="*/ 15 h 17"/>
                <a:gd name="T72" fmla="*/ 2 w 7"/>
                <a:gd name="T73" fmla="*/ 15 h 17"/>
                <a:gd name="T74" fmla="*/ 2 w 7"/>
                <a:gd name="T75" fmla="*/ 15 h 17"/>
                <a:gd name="T76" fmla="*/ 2 w 7"/>
                <a:gd name="T77" fmla="*/ 16 h 17"/>
                <a:gd name="T78" fmla="*/ 3 w 7"/>
                <a:gd name="T79" fmla="*/ 17 h 17"/>
                <a:gd name="T80" fmla="*/ 3 w 7"/>
                <a:gd name="T81" fmla="*/ 17 h 17"/>
                <a:gd name="T82" fmla="*/ 5 w 7"/>
                <a:gd name="T83" fmla="*/ 16 h 17"/>
                <a:gd name="T84" fmla="*/ 7 w 7"/>
                <a:gd name="T85" fmla="*/ 16 h 17"/>
                <a:gd name="T86" fmla="*/ 7 w 7"/>
                <a:gd name="T87" fmla="*/ 16 h 17"/>
                <a:gd name="T88" fmla="*/ 7 w 7"/>
                <a:gd name="T89" fmla="*/ 16 h 17"/>
                <a:gd name="T90" fmla="*/ 7 w 7"/>
                <a:gd name="T91" fmla="*/ 15 h 17"/>
                <a:gd name="T92" fmla="*/ 7 w 7"/>
                <a:gd name="T93" fmla="*/ 14 h 17"/>
                <a:gd name="T94" fmla="*/ 7 w 7"/>
                <a:gd name="T95" fmla="*/ 13 h 17"/>
                <a:gd name="T96" fmla="*/ 7 w 7"/>
                <a:gd name="T97" fmla="*/ 13 h 17"/>
                <a:gd name="T98" fmla="*/ 7 w 7"/>
                <a:gd name="T99" fmla="*/ 13 h 17"/>
                <a:gd name="T100" fmla="*/ 6 w 7"/>
                <a:gd name="T101" fmla="*/ 14 h 17"/>
                <a:gd name="T102" fmla="*/ 3 w 7"/>
                <a:gd name="T103" fmla="*/ 9 h 17"/>
                <a:gd name="T104" fmla="*/ 4 w 7"/>
                <a:gd name="T105" fmla="*/ 4 h 17"/>
                <a:gd name="T106" fmla="*/ 4 w 7"/>
                <a:gd name="T107" fmla="*/ 3 h 17"/>
                <a:gd name="T108" fmla="*/ 2 w 7"/>
                <a:gd name="T10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 h="17">
                  <a:moveTo>
                    <a:pt x="2" y="0"/>
                  </a:moveTo>
                  <a:cubicBezTo>
                    <a:pt x="2" y="0"/>
                    <a:pt x="2" y="0"/>
                    <a:pt x="2" y="0"/>
                  </a:cubicBezTo>
                  <a:cubicBezTo>
                    <a:pt x="2" y="1"/>
                    <a:pt x="2" y="1"/>
                    <a:pt x="2" y="1"/>
                  </a:cubicBezTo>
                  <a:cubicBezTo>
                    <a:pt x="2" y="1"/>
                    <a:pt x="2" y="1"/>
                    <a:pt x="2" y="1"/>
                  </a:cubicBezTo>
                  <a:cubicBezTo>
                    <a:pt x="2" y="2"/>
                    <a:pt x="2" y="2"/>
                    <a:pt x="2" y="2"/>
                  </a:cubicBezTo>
                  <a:cubicBezTo>
                    <a:pt x="2" y="3"/>
                    <a:pt x="2" y="3"/>
                    <a:pt x="2" y="4"/>
                  </a:cubicBezTo>
                  <a:cubicBezTo>
                    <a:pt x="2" y="4"/>
                    <a:pt x="2" y="5"/>
                    <a:pt x="2" y="5"/>
                  </a:cubicBezTo>
                  <a:cubicBezTo>
                    <a:pt x="2" y="5"/>
                    <a:pt x="2" y="5"/>
                    <a:pt x="2" y="5"/>
                  </a:cubicBezTo>
                  <a:cubicBezTo>
                    <a:pt x="2" y="5"/>
                    <a:pt x="2" y="5"/>
                    <a:pt x="2" y="5"/>
                  </a:cubicBezTo>
                  <a:cubicBezTo>
                    <a:pt x="2" y="5"/>
                    <a:pt x="2" y="5"/>
                    <a:pt x="2" y="5"/>
                  </a:cubicBezTo>
                  <a:cubicBezTo>
                    <a:pt x="2" y="4"/>
                    <a:pt x="1" y="4"/>
                    <a:pt x="1" y="4"/>
                  </a:cubicBezTo>
                  <a:cubicBezTo>
                    <a:pt x="0" y="4"/>
                    <a:pt x="0" y="4"/>
                    <a:pt x="0" y="4"/>
                  </a:cubicBezTo>
                  <a:cubicBezTo>
                    <a:pt x="1" y="5"/>
                    <a:pt x="1" y="5"/>
                    <a:pt x="1" y="5"/>
                  </a:cubicBezTo>
                  <a:cubicBezTo>
                    <a:pt x="1" y="7"/>
                    <a:pt x="1" y="7"/>
                    <a:pt x="2" y="7"/>
                  </a:cubicBezTo>
                  <a:cubicBezTo>
                    <a:pt x="2" y="8"/>
                    <a:pt x="2" y="8"/>
                    <a:pt x="2" y="8"/>
                  </a:cubicBezTo>
                  <a:cubicBezTo>
                    <a:pt x="2" y="8"/>
                    <a:pt x="2" y="8"/>
                    <a:pt x="2" y="8"/>
                  </a:cubicBezTo>
                  <a:cubicBezTo>
                    <a:pt x="2" y="8"/>
                    <a:pt x="2" y="8"/>
                    <a:pt x="2" y="8"/>
                  </a:cubicBezTo>
                  <a:cubicBezTo>
                    <a:pt x="2" y="8"/>
                    <a:pt x="2" y="8"/>
                    <a:pt x="2" y="8"/>
                  </a:cubicBezTo>
                  <a:cubicBezTo>
                    <a:pt x="2" y="8"/>
                    <a:pt x="1" y="9"/>
                    <a:pt x="1" y="9"/>
                  </a:cubicBezTo>
                  <a:cubicBezTo>
                    <a:pt x="1" y="9"/>
                    <a:pt x="1" y="10"/>
                    <a:pt x="2" y="10"/>
                  </a:cubicBezTo>
                  <a:cubicBezTo>
                    <a:pt x="2" y="10"/>
                    <a:pt x="2" y="10"/>
                    <a:pt x="2" y="10"/>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1" y="11"/>
                    <a:pt x="1" y="11"/>
                    <a:pt x="1" y="11"/>
                  </a:cubicBezTo>
                  <a:cubicBezTo>
                    <a:pt x="1" y="12"/>
                    <a:pt x="1" y="12"/>
                    <a:pt x="1" y="12"/>
                  </a:cubicBezTo>
                  <a:cubicBezTo>
                    <a:pt x="2" y="13"/>
                    <a:pt x="2" y="13"/>
                    <a:pt x="2" y="13"/>
                  </a:cubicBezTo>
                  <a:cubicBezTo>
                    <a:pt x="2" y="13"/>
                    <a:pt x="2" y="13"/>
                    <a:pt x="2" y="13"/>
                  </a:cubicBezTo>
                  <a:cubicBezTo>
                    <a:pt x="2" y="14"/>
                    <a:pt x="2" y="14"/>
                    <a:pt x="2" y="14"/>
                  </a:cubicBezTo>
                  <a:cubicBezTo>
                    <a:pt x="3" y="14"/>
                    <a:pt x="3" y="14"/>
                    <a:pt x="3" y="14"/>
                  </a:cubicBezTo>
                  <a:cubicBezTo>
                    <a:pt x="3" y="14"/>
                    <a:pt x="3" y="14"/>
                    <a:pt x="3" y="14"/>
                  </a:cubicBezTo>
                  <a:cubicBezTo>
                    <a:pt x="3" y="15"/>
                    <a:pt x="3" y="15"/>
                    <a:pt x="3" y="15"/>
                  </a:cubicBezTo>
                  <a:cubicBezTo>
                    <a:pt x="3" y="15"/>
                    <a:pt x="3" y="15"/>
                    <a:pt x="3" y="15"/>
                  </a:cubicBezTo>
                  <a:cubicBezTo>
                    <a:pt x="2" y="15"/>
                    <a:pt x="2" y="15"/>
                    <a:pt x="2" y="15"/>
                  </a:cubicBezTo>
                  <a:cubicBezTo>
                    <a:pt x="2" y="15"/>
                    <a:pt x="2" y="15"/>
                    <a:pt x="2" y="15"/>
                  </a:cubicBezTo>
                  <a:cubicBezTo>
                    <a:pt x="2" y="15"/>
                    <a:pt x="2" y="15"/>
                    <a:pt x="2" y="15"/>
                  </a:cubicBezTo>
                  <a:cubicBezTo>
                    <a:pt x="2" y="16"/>
                    <a:pt x="2" y="16"/>
                    <a:pt x="2" y="16"/>
                  </a:cubicBezTo>
                  <a:cubicBezTo>
                    <a:pt x="2" y="17"/>
                    <a:pt x="3" y="17"/>
                    <a:pt x="3" y="17"/>
                  </a:cubicBezTo>
                  <a:cubicBezTo>
                    <a:pt x="3" y="17"/>
                    <a:pt x="3" y="17"/>
                    <a:pt x="3" y="17"/>
                  </a:cubicBezTo>
                  <a:cubicBezTo>
                    <a:pt x="3" y="16"/>
                    <a:pt x="4" y="16"/>
                    <a:pt x="5" y="16"/>
                  </a:cubicBezTo>
                  <a:cubicBezTo>
                    <a:pt x="6" y="16"/>
                    <a:pt x="6" y="16"/>
                    <a:pt x="7" y="16"/>
                  </a:cubicBezTo>
                  <a:cubicBezTo>
                    <a:pt x="7" y="16"/>
                    <a:pt x="7" y="16"/>
                    <a:pt x="7" y="16"/>
                  </a:cubicBezTo>
                  <a:cubicBezTo>
                    <a:pt x="7" y="16"/>
                    <a:pt x="7" y="16"/>
                    <a:pt x="7" y="16"/>
                  </a:cubicBezTo>
                  <a:cubicBezTo>
                    <a:pt x="7" y="15"/>
                    <a:pt x="7" y="15"/>
                    <a:pt x="7" y="15"/>
                  </a:cubicBezTo>
                  <a:cubicBezTo>
                    <a:pt x="7" y="14"/>
                    <a:pt x="7" y="14"/>
                    <a:pt x="7" y="14"/>
                  </a:cubicBezTo>
                  <a:cubicBezTo>
                    <a:pt x="7" y="13"/>
                    <a:pt x="7" y="13"/>
                    <a:pt x="7" y="13"/>
                  </a:cubicBezTo>
                  <a:cubicBezTo>
                    <a:pt x="7" y="13"/>
                    <a:pt x="7" y="13"/>
                    <a:pt x="7" y="13"/>
                  </a:cubicBezTo>
                  <a:cubicBezTo>
                    <a:pt x="7" y="13"/>
                    <a:pt x="7" y="13"/>
                    <a:pt x="7" y="13"/>
                  </a:cubicBezTo>
                  <a:cubicBezTo>
                    <a:pt x="7" y="14"/>
                    <a:pt x="6" y="14"/>
                    <a:pt x="6" y="14"/>
                  </a:cubicBezTo>
                  <a:cubicBezTo>
                    <a:pt x="4" y="14"/>
                    <a:pt x="3" y="12"/>
                    <a:pt x="3" y="9"/>
                  </a:cubicBezTo>
                  <a:cubicBezTo>
                    <a:pt x="3" y="8"/>
                    <a:pt x="3" y="6"/>
                    <a:pt x="4" y="4"/>
                  </a:cubicBezTo>
                  <a:cubicBezTo>
                    <a:pt x="4" y="3"/>
                    <a:pt x="4" y="3"/>
                    <a:pt x="4" y="3"/>
                  </a:cubicBezTo>
                  <a:cubicBezTo>
                    <a:pt x="4" y="2"/>
                    <a:pt x="3" y="1"/>
                    <a:pt x="2"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00">
              <a:extLst>
                <a:ext uri="{FF2B5EF4-FFF2-40B4-BE49-F238E27FC236}">
                  <a16:creationId xmlns:a16="http://schemas.microsoft.com/office/drawing/2014/main" id="{8BA8CE21-E201-46B0-99C9-9C7E5CB555F7}"/>
                </a:ext>
              </a:extLst>
            </p:cNvPr>
            <p:cNvSpPr>
              <a:spLocks/>
            </p:cNvSpPr>
            <p:nvPr userDrawn="1"/>
          </p:nvSpPr>
          <p:spPr bwMode="auto">
            <a:xfrm>
              <a:off x="355" y="258"/>
              <a:ext cx="2" cy="6"/>
            </a:xfrm>
            <a:custGeom>
              <a:avLst/>
              <a:gdLst>
                <a:gd name="T0" fmla="*/ 0 w 1"/>
                <a:gd name="T1" fmla="*/ 3 h 3"/>
                <a:gd name="T2" fmla="*/ 1 w 1"/>
                <a:gd name="T3" fmla="*/ 2 h 3"/>
                <a:gd name="T4" fmla="*/ 1 w 1"/>
                <a:gd name="T5" fmla="*/ 2 h 3"/>
                <a:gd name="T6" fmla="*/ 1 w 1"/>
                <a:gd name="T7" fmla="*/ 1 h 3"/>
                <a:gd name="T8" fmla="*/ 1 w 1"/>
                <a:gd name="T9" fmla="*/ 0 h 3"/>
                <a:gd name="T10" fmla="*/ 1 w 1"/>
                <a:gd name="T11" fmla="*/ 0 h 3"/>
                <a:gd name="T12" fmla="*/ 0 w 1"/>
                <a:gd name="T13" fmla="*/ 1 h 3"/>
                <a:gd name="T14" fmla="*/ 0 w 1"/>
                <a:gd name="T15" fmla="*/ 1 h 3"/>
                <a:gd name="T16" fmla="*/ 0 w 1"/>
                <a:gd name="T17" fmla="*/ 2 h 3"/>
                <a:gd name="T18" fmla="*/ 0 w 1"/>
                <a:gd name="T19" fmla="*/ 2 h 3"/>
                <a:gd name="T20" fmla="*/ 0 w 1"/>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3">
                  <a:moveTo>
                    <a:pt x="0" y="3"/>
                  </a:moveTo>
                  <a:cubicBezTo>
                    <a:pt x="1" y="2"/>
                    <a:pt x="1" y="2"/>
                    <a:pt x="1" y="2"/>
                  </a:cubicBezTo>
                  <a:cubicBezTo>
                    <a:pt x="1" y="2"/>
                    <a:pt x="1" y="2"/>
                    <a:pt x="1" y="2"/>
                  </a:cubicBezTo>
                  <a:cubicBezTo>
                    <a:pt x="1" y="2"/>
                    <a:pt x="1" y="1"/>
                    <a:pt x="1" y="1"/>
                  </a:cubicBezTo>
                  <a:cubicBezTo>
                    <a:pt x="1" y="1"/>
                    <a:pt x="1" y="1"/>
                    <a:pt x="1" y="0"/>
                  </a:cubicBezTo>
                  <a:cubicBezTo>
                    <a:pt x="1" y="0"/>
                    <a:pt x="1" y="0"/>
                    <a:pt x="1" y="0"/>
                  </a:cubicBezTo>
                  <a:cubicBezTo>
                    <a:pt x="1" y="0"/>
                    <a:pt x="0" y="0"/>
                    <a:pt x="0" y="1"/>
                  </a:cubicBezTo>
                  <a:cubicBezTo>
                    <a:pt x="0" y="1"/>
                    <a:pt x="0" y="1"/>
                    <a:pt x="0" y="1"/>
                  </a:cubicBezTo>
                  <a:cubicBezTo>
                    <a:pt x="0" y="2"/>
                    <a:pt x="0" y="2"/>
                    <a:pt x="0" y="2"/>
                  </a:cubicBezTo>
                  <a:cubicBezTo>
                    <a:pt x="0" y="2"/>
                    <a:pt x="0" y="2"/>
                    <a:pt x="0" y="2"/>
                  </a:cubicBezTo>
                  <a:lnTo>
                    <a:pt x="0" y="3"/>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01">
              <a:extLst>
                <a:ext uri="{FF2B5EF4-FFF2-40B4-BE49-F238E27FC236}">
                  <a16:creationId xmlns:a16="http://schemas.microsoft.com/office/drawing/2014/main" id="{197D64E6-699A-464A-9EDE-6B1F175D7C79}"/>
                </a:ext>
              </a:extLst>
            </p:cNvPr>
            <p:cNvSpPr>
              <a:spLocks/>
            </p:cNvSpPr>
            <p:nvPr userDrawn="1"/>
          </p:nvSpPr>
          <p:spPr bwMode="auto">
            <a:xfrm>
              <a:off x="349" y="291"/>
              <a:ext cx="8" cy="5"/>
            </a:xfrm>
            <a:custGeom>
              <a:avLst/>
              <a:gdLst>
                <a:gd name="T0" fmla="*/ 0 w 4"/>
                <a:gd name="T1" fmla="*/ 1 h 2"/>
                <a:gd name="T2" fmla="*/ 1 w 4"/>
                <a:gd name="T3" fmla="*/ 1 h 2"/>
                <a:gd name="T4" fmla="*/ 2 w 4"/>
                <a:gd name="T5" fmla="*/ 2 h 2"/>
                <a:gd name="T6" fmla="*/ 3 w 4"/>
                <a:gd name="T7" fmla="*/ 2 h 2"/>
                <a:gd name="T8" fmla="*/ 3 w 4"/>
                <a:gd name="T9" fmla="*/ 2 h 2"/>
                <a:gd name="T10" fmla="*/ 4 w 4"/>
                <a:gd name="T11" fmla="*/ 2 h 2"/>
                <a:gd name="T12" fmla="*/ 4 w 4"/>
                <a:gd name="T13" fmla="*/ 1 h 2"/>
                <a:gd name="T14" fmla="*/ 3 w 4"/>
                <a:gd name="T15" fmla="*/ 1 h 2"/>
                <a:gd name="T16" fmla="*/ 2 w 4"/>
                <a:gd name="T17" fmla="*/ 0 h 2"/>
                <a:gd name="T18" fmla="*/ 2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1" y="2"/>
                    <a:pt x="2" y="2"/>
                    <a:pt x="2" y="2"/>
                  </a:cubicBezTo>
                  <a:cubicBezTo>
                    <a:pt x="3" y="2"/>
                    <a:pt x="3" y="2"/>
                    <a:pt x="3" y="2"/>
                  </a:cubicBezTo>
                  <a:cubicBezTo>
                    <a:pt x="3" y="2"/>
                    <a:pt x="3" y="2"/>
                    <a:pt x="3" y="2"/>
                  </a:cubicBezTo>
                  <a:cubicBezTo>
                    <a:pt x="4" y="2"/>
                    <a:pt x="4" y="2"/>
                    <a:pt x="4" y="2"/>
                  </a:cubicBezTo>
                  <a:cubicBezTo>
                    <a:pt x="4" y="2"/>
                    <a:pt x="4" y="1"/>
                    <a:pt x="4" y="1"/>
                  </a:cubicBezTo>
                  <a:cubicBezTo>
                    <a:pt x="4" y="1"/>
                    <a:pt x="4" y="1"/>
                    <a:pt x="3" y="1"/>
                  </a:cubicBezTo>
                  <a:cubicBezTo>
                    <a:pt x="3" y="1"/>
                    <a:pt x="3" y="1"/>
                    <a:pt x="2"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02">
              <a:extLst>
                <a:ext uri="{FF2B5EF4-FFF2-40B4-BE49-F238E27FC236}">
                  <a16:creationId xmlns:a16="http://schemas.microsoft.com/office/drawing/2014/main" id="{FFDCB4DF-6892-45B7-8072-FDB5F6CACFDF}"/>
                </a:ext>
              </a:extLst>
            </p:cNvPr>
            <p:cNvSpPr>
              <a:spLocks/>
            </p:cNvSpPr>
            <p:nvPr userDrawn="1"/>
          </p:nvSpPr>
          <p:spPr bwMode="auto">
            <a:xfrm>
              <a:off x="359" y="308"/>
              <a:ext cx="6" cy="7"/>
            </a:xfrm>
            <a:custGeom>
              <a:avLst/>
              <a:gdLst>
                <a:gd name="T0" fmla="*/ 0 w 3"/>
                <a:gd name="T1" fmla="*/ 2 h 3"/>
                <a:gd name="T2" fmla="*/ 2 w 3"/>
                <a:gd name="T3" fmla="*/ 0 h 3"/>
                <a:gd name="T4" fmla="*/ 3 w 3"/>
                <a:gd name="T5" fmla="*/ 1 h 3"/>
                <a:gd name="T6" fmla="*/ 2 w 3"/>
                <a:gd name="T7" fmla="*/ 1 h 3"/>
                <a:gd name="T8" fmla="*/ 1 w 3"/>
                <a:gd name="T9" fmla="*/ 2 h 3"/>
                <a:gd name="T10" fmla="*/ 0 w 3"/>
                <a:gd name="T11" fmla="*/ 3 h 3"/>
                <a:gd name="T12" fmla="*/ 0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2"/>
                  </a:moveTo>
                  <a:cubicBezTo>
                    <a:pt x="0" y="1"/>
                    <a:pt x="1" y="0"/>
                    <a:pt x="2" y="0"/>
                  </a:cubicBezTo>
                  <a:cubicBezTo>
                    <a:pt x="3" y="0"/>
                    <a:pt x="3" y="0"/>
                    <a:pt x="3" y="1"/>
                  </a:cubicBezTo>
                  <a:cubicBezTo>
                    <a:pt x="3" y="1"/>
                    <a:pt x="3" y="1"/>
                    <a:pt x="2" y="1"/>
                  </a:cubicBezTo>
                  <a:cubicBezTo>
                    <a:pt x="2" y="1"/>
                    <a:pt x="2" y="2"/>
                    <a:pt x="1" y="2"/>
                  </a:cubicBezTo>
                  <a:cubicBezTo>
                    <a:pt x="1" y="2"/>
                    <a:pt x="0" y="2"/>
                    <a:pt x="0" y="3"/>
                  </a:cubicBezTo>
                  <a:lnTo>
                    <a:pt x="0" y="2"/>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03">
              <a:extLst>
                <a:ext uri="{FF2B5EF4-FFF2-40B4-BE49-F238E27FC236}">
                  <a16:creationId xmlns:a16="http://schemas.microsoft.com/office/drawing/2014/main" id="{7251C93A-FAD9-488A-A2E9-F4867EE027EB}"/>
                </a:ext>
              </a:extLst>
            </p:cNvPr>
            <p:cNvSpPr>
              <a:spLocks/>
            </p:cNvSpPr>
            <p:nvPr userDrawn="1"/>
          </p:nvSpPr>
          <p:spPr bwMode="auto">
            <a:xfrm>
              <a:off x="388" y="291"/>
              <a:ext cx="7" cy="5"/>
            </a:xfrm>
            <a:custGeom>
              <a:avLst/>
              <a:gdLst>
                <a:gd name="T0" fmla="*/ 0 w 3"/>
                <a:gd name="T1" fmla="*/ 2 h 2"/>
                <a:gd name="T2" fmla="*/ 1 w 3"/>
                <a:gd name="T3" fmla="*/ 2 h 2"/>
                <a:gd name="T4" fmla="*/ 1 w 3"/>
                <a:gd name="T5" fmla="*/ 2 h 2"/>
                <a:gd name="T6" fmla="*/ 2 w 3"/>
                <a:gd name="T7" fmla="*/ 1 h 2"/>
                <a:gd name="T8" fmla="*/ 2 w 3"/>
                <a:gd name="T9" fmla="*/ 1 h 2"/>
                <a:gd name="T10" fmla="*/ 3 w 3"/>
                <a:gd name="T11" fmla="*/ 0 h 2"/>
                <a:gd name="T12" fmla="*/ 2 w 3"/>
                <a:gd name="T13" fmla="*/ 0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0" y="2"/>
                    <a:pt x="0" y="2"/>
                    <a:pt x="1" y="2"/>
                  </a:cubicBezTo>
                  <a:cubicBezTo>
                    <a:pt x="1" y="2"/>
                    <a:pt x="1" y="2"/>
                    <a:pt x="1" y="2"/>
                  </a:cubicBezTo>
                  <a:cubicBezTo>
                    <a:pt x="1" y="2"/>
                    <a:pt x="2" y="2"/>
                    <a:pt x="2" y="1"/>
                  </a:cubicBezTo>
                  <a:cubicBezTo>
                    <a:pt x="2" y="1"/>
                    <a:pt x="2" y="1"/>
                    <a:pt x="2" y="1"/>
                  </a:cubicBezTo>
                  <a:cubicBezTo>
                    <a:pt x="3" y="1"/>
                    <a:pt x="3" y="1"/>
                    <a:pt x="3" y="0"/>
                  </a:cubicBezTo>
                  <a:cubicBezTo>
                    <a:pt x="3" y="0"/>
                    <a:pt x="3" y="0"/>
                    <a:pt x="2" y="0"/>
                  </a:cubicBezTo>
                  <a:cubicBezTo>
                    <a:pt x="1" y="0"/>
                    <a:pt x="0"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104">
              <a:extLst>
                <a:ext uri="{FF2B5EF4-FFF2-40B4-BE49-F238E27FC236}">
                  <a16:creationId xmlns:a16="http://schemas.microsoft.com/office/drawing/2014/main" id="{33772A02-2A49-4ECC-86F2-139131E0D095}"/>
                </a:ext>
              </a:extLst>
            </p:cNvPr>
            <p:cNvSpPr>
              <a:spLocks/>
            </p:cNvSpPr>
            <p:nvPr userDrawn="1"/>
          </p:nvSpPr>
          <p:spPr bwMode="auto">
            <a:xfrm>
              <a:off x="365" y="251"/>
              <a:ext cx="5" cy="7"/>
            </a:xfrm>
            <a:custGeom>
              <a:avLst/>
              <a:gdLst>
                <a:gd name="T0" fmla="*/ 0 w 2"/>
                <a:gd name="T1" fmla="*/ 0 h 3"/>
                <a:gd name="T2" fmla="*/ 1 w 2"/>
                <a:gd name="T3" fmla="*/ 0 h 3"/>
                <a:gd name="T4" fmla="*/ 2 w 2"/>
                <a:gd name="T5" fmla="*/ 1 h 3"/>
                <a:gd name="T6" fmla="*/ 2 w 2"/>
                <a:gd name="T7" fmla="*/ 1 h 3"/>
                <a:gd name="T8" fmla="*/ 2 w 2"/>
                <a:gd name="T9" fmla="*/ 2 h 3"/>
                <a:gd name="T10" fmla="*/ 2 w 2"/>
                <a:gd name="T11" fmla="*/ 2 h 3"/>
                <a:gd name="T12" fmla="*/ 2 w 2"/>
                <a:gd name="T13" fmla="*/ 3 h 3"/>
                <a:gd name="T14" fmla="*/ 1 w 2"/>
                <a:gd name="T15" fmla="*/ 2 h 3"/>
                <a:gd name="T16" fmla="*/ 0 w 2"/>
                <a:gd name="T17" fmla="*/ 0 h 3"/>
                <a:gd name="T18" fmla="*/ 0 w 2"/>
                <a:gd name="T19" fmla="*/ 0 h 3"/>
                <a:gd name="T20" fmla="*/ 0 w 2"/>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3">
                  <a:moveTo>
                    <a:pt x="0" y="0"/>
                  </a:moveTo>
                  <a:cubicBezTo>
                    <a:pt x="1" y="0"/>
                    <a:pt x="1" y="0"/>
                    <a:pt x="1" y="0"/>
                  </a:cubicBezTo>
                  <a:cubicBezTo>
                    <a:pt x="1" y="1"/>
                    <a:pt x="1" y="1"/>
                    <a:pt x="2" y="1"/>
                  </a:cubicBezTo>
                  <a:cubicBezTo>
                    <a:pt x="2" y="1"/>
                    <a:pt x="2" y="1"/>
                    <a:pt x="2" y="1"/>
                  </a:cubicBezTo>
                  <a:cubicBezTo>
                    <a:pt x="2" y="1"/>
                    <a:pt x="2" y="2"/>
                    <a:pt x="2" y="2"/>
                  </a:cubicBezTo>
                  <a:cubicBezTo>
                    <a:pt x="2" y="2"/>
                    <a:pt x="2" y="2"/>
                    <a:pt x="2" y="2"/>
                  </a:cubicBezTo>
                  <a:cubicBezTo>
                    <a:pt x="2" y="3"/>
                    <a:pt x="2" y="3"/>
                    <a:pt x="2" y="3"/>
                  </a:cubicBezTo>
                  <a:cubicBezTo>
                    <a:pt x="1" y="3"/>
                    <a:pt x="1" y="2"/>
                    <a:pt x="1" y="2"/>
                  </a:cubicBezTo>
                  <a:cubicBezTo>
                    <a:pt x="1" y="1"/>
                    <a:pt x="0" y="1"/>
                    <a:pt x="0" y="0"/>
                  </a:cubicBezTo>
                  <a:cubicBezTo>
                    <a:pt x="0" y="0"/>
                    <a:pt x="0" y="0"/>
                    <a:pt x="0" y="0"/>
                  </a:cubicBezTo>
                  <a:cubicBezTo>
                    <a:pt x="0" y="0"/>
                    <a:pt x="0" y="0"/>
                    <a:pt x="0"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105">
              <a:extLst>
                <a:ext uri="{FF2B5EF4-FFF2-40B4-BE49-F238E27FC236}">
                  <a16:creationId xmlns:a16="http://schemas.microsoft.com/office/drawing/2014/main" id="{FF7A79F0-0860-46B1-A897-50858140C5FD}"/>
                </a:ext>
              </a:extLst>
            </p:cNvPr>
            <p:cNvSpPr>
              <a:spLocks/>
            </p:cNvSpPr>
            <p:nvPr userDrawn="1"/>
          </p:nvSpPr>
          <p:spPr bwMode="auto">
            <a:xfrm>
              <a:off x="372" y="251"/>
              <a:ext cx="4" cy="7"/>
            </a:xfrm>
            <a:custGeom>
              <a:avLst/>
              <a:gdLst>
                <a:gd name="T0" fmla="*/ 2 w 2"/>
                <a:gd name="T1" fmla="*/ 1 h 3"/>
                <a:gd name="T2" fmla="*/ 1 w 2"/>
                <a:gd name="T3" fmla="*/ 2 h 3"/>
                <a:gd name="T4" fmla="*/ 1 w 2"/>
                <a:gd name="T5" fmla="*/ 3 h 3"/>
                <a:gd name="T6" fmla="*/ 1 w 2"/>
                <a:gd name="T7" fmla="*/ 3 h 3"/>
                <a:gd name="T8" fmla="*/ 1 w 2"/>
                <a:gd name="T9" fmla="*/ 3 h 3"/>
                <a:gd name="T10" fmla="*/ 0 w 2"/>
                <a:gd name="T11" fmla="*/ 3 h 3"/>
                <a:gd name="T12" fmla="*/ 0 w 2"/>
                <a:gd name="T13" fmla="*/ 2 h 3"/>
                <a:gd name="T14" fmla="*/ 0 w 2"/>
                <a:gd name="T15" fmla="*/ 1 h 3"/>
                <a:gd name="T16" fmla="*/ 0 w 2"/>
                <a:gd name="T17" fmla="*/ 1 h 3"/>
                <a:gd name="T18" fmla="*/ 1 w 2"/>
                <a:gd name="T19" fmla="*/ 1 h 3"/>
                <a:gd name="T20" fmla="*/ 1 w 2"/>
                <a:gd name="T21" fmla="*/ 1 h 3"/>
                <a:gd name="T22" fmla="*/ 2 w 2"/>
                <a:gd name="T23" fmla="*/ 0 h 3"/>
                <a:gd name="T24" fmla="*/ 2 w 2"/>
                <a:gd name="T25" fmla="*/ 0 h 3"/>
                <a:gd name="T26" fmla="*/ 2 w 2"/>
                <a:gd name="T27" fmla="*/ 0 h 3"/>
                <a:gd name="T28" fmla="*/ 2 w 2"/>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2" y="1"/>
                  </a:moveTo>
                  <a:cubicBezTo>
                    <a:pt x="1" y="2"/>
                    <a:pt x="1" y="2"/>
                    <a:pt x="1" y="2"/>
                  </a:cubicBezTo>
                  <a:cubicBezTo>
                    <a:pt x="1" y="2"/>
                    <a:pt x="1" y="3"/>
                    <a:pt x="1" y="3"/>
                  </a:cubicBezTo>
                  <a:cubicBezTo>
                    <a:pt x="1" y="3"/>
                    <a:pt x="1" y="3"/>
                    <a:pt x="1" y="3"/>
                  </a:cubicBezTo>
                  <a:cubicBezTo>
                    <a:pt x="1" y="3"/>
                    <a:pt x="1" y="3"/>
                    <a:pt x="1" y="3"/>
                  </a:cubicBezTo>
                  <a:cubicBezTo>
                    <a:pt x="0" y="3"/>
                    <a:pt x="0" y="3"/>
                    <a:pt x="0" y="3"/>
                  </a:cubicBezTo>
                  <a:cubicBezTo>
                    <a:pt x="0" y="2"/>
                    <a:pt x="0" y="2"/>
                    <a:pt x="0" y="2"/>
                  </a:cubicBezTo>
                  <a:cubicBezTo>
                    <a:pt x="0" y="1"/>
                    <a:pt x="0" y="1"/>
                    <a:pt x="0" y="1"/>
                  </a:cubicBezTo>
                  <a:cubicBezTo>
                    <a:pt x="0" y="1"/>
                    <a:pt x="0" y="1"/>
                    <a:pt x="0" y="1"/>
                  </a:cubicBezTo>
                  <a:cubicBezTo>
                    <a:pt x="0" y="1"/>
                    <a:pt x="0" y="1"/>
                    <a:pt x="1" y="1"/>
                  </a:cubicBezTo>
                  <a:cubicBezTo>
                    <a:pt x="1" y="1"/>
                    <a:pt x="1" y="1"/>
                    <a:pt x="1" y="1"/>
                  </a:cubicBezTo>
                  <a:cubicBezTo>
                    <a:pt x="2" y="0"/>
                    <a:pt x="2" y="0"/>
                    <a:pt x="2" y="0"/>
                  </a:cubicBezTo>
                  <a:cubicBezTo>
                    <a:pt x="2" y="0"/>
                    <a:pt x="2" y="0"/>
                    <a:pt x="2" y="0"/>
                  </a:cubicBezTo>
                  <a:cubicBezTo>
                    <a:pt x="2" y="0"/>
                    <a:pt x="2" y="0"/>
                    <a:pt x="2" y="0"/>
                  </a:cubicBezTo>
                  <a:cubicBezTo>
                    <a:pt x="2" y="1"/>
                    <a:pt x="2" y="1"/>
                    <a:pt x="2" y="1"/>
                  </a:cubicBez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106">
              <a:extLst>
                <a:ext uri="{FF2B5EF4-FFF2-40B4-BE49-F238E27FC236}">
                  <a16:creationId xmlns:a16="http://schemas.microsoft.com/office/drawing/2014/main" id="{2D6A6B62-B66D-47F5-9AB2-96874CC93E8E}"/>
                </a:ext>
              </a:extLst>
            </p:cNvPr>
            <p:cNvSpPr>
              <a:spLocks/>
            </p:cNvSpPr>
            <p:nvPr userDrawn="1"/>
          </p:nvSpPr>
          <p:spPr bwMode="auto">
            <a:xfrm>
              <a:off x="367" y="260"/>
              <a:ext cx="9" cy="6"/>
            </a:xfrm>
            <a:custGeom>
              <a:avLst/>
              <a:gdLst>
                <a:gd name="T0" fmla="*/ 1 w 4"/>
                <a:gd name="T1" fmla="*/ 0 h 3"/>
                <a:gd name="T2" fmla="*/ 1 w 4"/>
                <a:gd name="T3" fmla="*/ 0 h 3"/>
                <a:gd name="T4" fmla="*/ 2 w 4"/>
                <a:gd name="T5" fmla="*/ 0 h 3"/>
                <a:gd name="T6" fmla="*/ 2 w 4"/>
                <a:gd name="T7" fmla="*/ 0 h 3"/>
                <a:gd name="T8" fmla="*/ 3 w 4"/>
                <a:gd name="T9" fmla="*/ 0 h 3"/>
                <a:gd name="T10" fmla="*/ 3 w 4"/>
                <a:gd name="T11" fmla="*/ 0 h 3"/>
                <a:gd name="T12" fmla="*/ 4 w 4"/>
                <a:gd name="T13" fmla="*/ 0 h 3"/>
                <a:gd name="T14" fmla="*/ 3 w 4"/>
                <a:gd name="T15" fmla="*/ 2 h 3"/>
                <a:gd name="T16" fmla="*/ 2 w 4"/>
                <a:gd name="T17" fmla="*/ 3 h 3"/>
                <a:gd name="T18" fmla="*/ 2 w 4"/>
                <a:gd name="T19" fmla="*/ 3 h 3"/>
                <a:gd name="T20" fmla="*/ 0 w 4"/>
                <a:gd name="T21" fmla="*/ 2 h 3"/>
                <a:gd name="T22" fmla="*/ 0 w 4"/>
                <a:gd name="T23" fmla="*/ 0 h 3"/>
                <a:gd name="T24" fmla="*/ 0 w 4"/>
                <a:gd name="T25" fmla="*/ 0 h 3"/>
                <a:gd name="T26" fmla="*/ 1 w 4"/>
                <a:gd name="T2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3">
                  <a:moveTo>
                    <a:pt x="1" y="0"/>
                  </a:moveTo>
                  <a:cubicBezTo>
                    <a:pt x="1" y="0"/>
                    <a:pt x="1" y="0"/>
                    <a:pt x="1" y="0"/>
                  </a:cubicBezTo>
                  <a:cubicBezTo>
                    <a:pt x="1" y="0"/>
                    <a:pt x="1" y="0"/>
                    <a:pt x="2" y="0"/>
                  </a:cubicBezTo>
                  <a:cubicBezTo>
                    <a:pt x="2" y="0"/>
                    <a:pt x="2" y="0"/>
                    <a:pt x="2" y="0"/>
                  </a:cubicBezTo>
                  <a:cubicBezTo>
                    <a:pt x="3" y="0"/>
                    <a:pt x="3" y="0"/>
                    <a:pt x="3" y="0"/>
                  </a:cubicBezTo>
                  <a:cubicBezTo>
                    <a:pt x="3" y="0"/>
                    <a:pt x="3" y="0"/>
                    <a:pt x="3" y="0"/>
                  </a:cubicBezTo>
                  <a:cubicBezTo>
                    <a:pt x="3" y="0"/>
                    <a:pt x="4" y="0"/>
                    <a:pt x="4" y="0"/>
                  </a:cubicBezTo>
                  <a:cubicBezTo>
                    <a:pt x="4" y="1"/>
                    <a:pt x="3" y="1"/>
                    <a:pt x="3" y="2"/>
                  </a:cubicBezTo>
                  <a:cubicBezTo>
                    <a:pt x="2" y="3"/>
                    <a:pt x="2" y="3"/>
                    <a:pt x="2" y="3"/>
                  </a:cubicBezTo>
                  <a:cubicBezTo>
                    <a:pt x="2" y="3"/>
                    <a:pt x="2" y="3"/>
                    <a:pt x="2" y="3"/>
                  </a:cubicBezTo>
                  <a:cubicBezTo>
                    <a:pt x="1" y="3"/>
                    <a:pt x="1" y="3"/>
                    <a:pt x="0" y="2"/>
                  </a:cubicBezTo>
                  <a:cubicBezTo>
                    <a:pt x="0" y="1"/>
                    <a:pt x="0" y="1"/>
                    <a:pt x="0" y="0"/>
                  </a:cubicBezTo>
                  <a:cubicBezTo>
                    <a:pt x="0" y="0"/>
                    <a:pt x="0" y="0"/>
                    <a:pt x="0" y="0"/>
                  </a:cubicBezTo>
                  <a:cubicBezTo>
                    <a:pt x="0" y="0"/>
                    <a:pt x="0" y="0"/>
                    <a:pt x="1"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107">
              <a:extLst>
                <a:ext uri="{FF2B5EF4-FFF2-40B4-BE49-F238E27FC236}">
                  <a16:creationId xmlns:a16="http://schemas.microsoft.com/office/drawing/2014/main" id="{39F2AE8D-68C4-4A70-8C21-DAE27C08F3D3}"/>
                </a:ext>
              </a:extLst>
            </p:cNvPr>
            <p:cNvSpPr>
              <a:spLocks/>
            </p:cNvSpPr>
            <p:nvPr userDrawn="1"/>
          </p:nvSpPr>
          <p:spPr bwMode="auto">
            <a:xfrm>
              <a:off x="370" y="262"/>
              <a:ext cx="2" cy="4"/>
            </a:xfrm>
            <a:custGeom>
              <a:avLst/>
              <a:gdLst>
                <a:gd name="T0" fmla="*/ 0 w 1"/>
                <a:gd name="T1" fmla="*/ 0 h 2"/>
                <a:gd name="T2" fmla="*/ 0 w 1"/>
                <a:gd name="T3" fmla="*/ 1 h 2"/>
                <a:gd name="T4" fmla="*/ 1 w 1"/>
                <a:gd name="T5" fmla="*/ 2 h 2"/>
                <a:gd name="T6" fmla="*/ 1 w 1"/>
                <a:gd name="T7" fmla="*/ 1 h 2"/>
                <a:gd name="T8" fmla="*/ 1 w 1"/>
                <a:gd name="T9" fmla="*/ 0 h 2"/>
                <a:gd name="T10" fmla="*/ 1 w 1"/>
                <a:gd name="T11" fmla="*/ 0 h 2"/>
                <a:gd name="T12" fmla="*/ 1 w 1"/>
                <a:gd name="T13" fmla="*/ 0 h 2"/>
                <a:gd name="T14" fmla="*/ 0 w 1"/>
                <a:gd name="T15" fmla="*/ 0 h 2"/>
                <a:gd name="T16" fmla="*/ 0 w 1"/>
                <a:gd name="T17" fmla="*/ 0 h 2"/>
                <a:gd name="T18" fmla="*/ 0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0"/>
                  </a:moveTo>
                  <a:cubicBezTo>
                    <a:pt x="0" y="1"/>
                    <a:pt x="0" y="1"/>
                    <a:pt x="0" y="1"/>
                  </a:cubicBezTo>
                  <a:cubicBezTo>
                    <a:pt x="0" y="1"/>
                    <a:pt x="0" y="2"/>
                    <a:pt x="1" y="2"/>
                  </a:cubicBezTo>
                  <a:cubicBezTo>
                    <a:pt x="1" y="2"/>
                    <a:pt x="1" y="1"/>
                    <a:pt x="1" y="1"/>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108">
              <a:extLst>
                <a:ext uri="{FF2B5EF4-FFF2-40B4-BE49-F238E27FC236}">
                  <a16:creationId xmlns:a16="http://schemas.microsoft.com/office/drawing/2014/main" id="{48E7E4C6-4794-48ED-8EA0-35228E023C57}"/>
                </a:ext>
              </a:extLst>
            </p:cNvPr>
            <p:cNvSpPr>
              <a:spLocks/>
            </p:cNvSpPr>
            <p:nvPr userDrawn="1"/>
          </p:nvSpPr>
          <p:spPr bwMode="auto">
            <a:xfrm>
              <a:off x="288" y="190"/>
              <a:ext cx="52" cy="55"/>
            </a:xfrm>
            <a:custGeom>
              <a:avLst/>
              <a:gdLst>
                <a:gd name="T0" fmla="*/ 0 w 25"/>
                <a:gd name="T1" fmla="*/ 19 h 26"/>
                <a:gd name="T2" fmla="*/ 4 w 25"/>
                <a:gd name="T3" fmla="*/ 19 h 26"/>
                <a:gd name="T4" fmla="*/ 4 w 25"/>
                <a:gd name="T5" fmla="*/ 26 h 26"/>
                <a:gd name="T6" fmla="*/ 8 w 25"/>
                <a:gd name="T7" fmla="*/ 26 h 26"/>
                <a:gd name="T8" fmla="*/ 8 w 25"/>
                <a:gd name="T9" fmla="*/ 19 h 26"/>
                <a:gd name="T10" fmla="*/ 18 w 25"/>
                <a:gd name="T11" fmla="*/ 19 h 26"/>
                <a:gd name="T12" fmla="*/ 18 w 25"/>
                <a:gd name="T13" fmla="*/ 26 h 26"/>
                <a:gd name="T14" fmla="*/ 22 w 25"/>
                <a:gd name="T15" fmla="*/ 26 h 26"/>
                <a:gd name="T16" fmla="*/ 22 w 25"/>
                <a:gd name="T17" fmla="*/ 19 h 26"/>
                <a:gd name="T18" fmla="*/ 25 w 25"/>
                <a:gd name="T19" fmla="*/ 19 h 26"/>
                <a:gd name="T20" fmla="*/ 25 w 25"/>
                <a:gd name="T21" fmla="*/ 1 h 26"/>
                <a:gd name="T22" fmla="*/ 21 w 25"/>
                <a:gd name="T23" fmla="*/ 1 h 26"/>
                <a:gd name="T24" fmla="*/ 21 w 25"/>
                <a:gd name="T25" fmla="*/ 1 h 26"/>
                <a:gd name="T26" fmla="*/ 19 w 25"/>
                <a:gd name="T27" fmla="*/ 0 h 26"/>
                <a:gd name="T28" fmla="*/ 17 w 25"/>
                <a:gd name="T29" fmla="*/ 1 h 26"/>
                <a:gd name="T30" fmla="*/ 15 w 25"/>
                <a:gd name="T31" fmla="*/ 1 h 26"/>
                <a:gd name="T32" fmla="*/ 13 w 25"/>
                <a:gd name="T33" fmla="*/ 0 h 26"/>
                <a:gd name="T34" fmla="*/ 11 w 25"/>
                <a:gd name="T35" fmla="*/ 1 h 26"/>
                <a:gd name="T36" fmla="*/ 8 w 25"/>
                <a:gd name="T37" fmla="*/ 1 h 26"/>
                <a:gd name="T38" fmla="*/ 6 w 25"/>
                <a:gd name="T39" fmla="*/ 0 h 26"/>
                <a:gd name="T40" fmla="*/ 4 w 25"/>
                <a:gd name="T41" fmla="*/ 1 h 26"/>
                <a:gd name="T42" fmla="*/ 0 w 25"/>
                <a:gd name="T43" fmla="*/ 1 h 26"/>
                <a:gd name="T44" fmla="*/ 0 w 25"/>
                <a:gd name="T45" fmla="*/ 1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 h="26">
                  <a:moveTo>
                    <a:pt x="0" y="19"/>
                  </a:moveTo>
                  <a:cubicBezTo>
                    <a:pt x="4" y="19"/>
                    <a:pt x="4" y="19"/>
                    <a:pt x="4" y="19"/>
                  </a:cubicBezTo>
                  <a:cubicBezTo>
                    <a:pt x="4" y="26"/>
                    <a:pt x="4" y="26"/>
                    <a:pt x="4" y="26"/>
                  </a:cubicBezTo>
                  <a:cubicBezTo>
                    <a:pt x="8" y="26"/>
                    <a:pt x="8" y="26"/>
                    <a:pt x="8" y="26"/>
                  </a:cubicBezTo>
                  <a:cubicBezTo>
                    <a:pt x="8" y="19"/>
                    <a:pt x="8" y="19"/>
                    <a:pt x="8" y="19"/>
                  </a:cubicBezTo>
                  <a:cubicBezTo>
                    <a:pt x="18" y="19"/>
                    <a:pt x="18" y="19"/>
                    <a:pt x="18" y="19"/>
                  </a:cubicBezTo>
                  <a:cubicBezTo>
                    <a:pt x="18" y="26"/>
                    <a:pt x="18" y="26"/>
                    <a:pt x="18" y="26"/>
                  </a:cubicBezTo>
                  <a:cubicBezTo>
                    <a:pt x="22" y="26"/>
                    <a:pt x="22" y="26"/>
                    <a:pt x="22" y="26"/>
                  </a:cubicBezTo>
                  <a:cubicBezTo>
                    <a:pt x="22" y="19"/>
                    <a:pt x="22" y="19"/>
                    <a:pt x="22" y="19"/>
                  </a:cubicBezTo>
                  <a:cubicBezTo>
                    <a:pt x="25" y="19"/>
                    <a:pt x="25" y="19"/>
                    <a:pt x="25" y="19"/>
                  </a:cubicBezTo>
                  <a:cubicBezTo>
                    <a:pt x="25" y="1"/>
                    <a:pt x="25" y="1"/>
                    <a:pt x="25" y="1"/>
                  </a:cubicBezTo>
                  <a:cubicBezTo>
                    <a:pt x="21" y="1"/>
                    <a:pt x="21" y="1"/>
                    <a:pt x="21" y="1"/>
                  </a:cubicBezTo>
                  <a:cubicBezTo>
                    <a:pt x="21" y="1"/>
                    <a:pt x="21" y="1"/>
                    <a:pt x="21" y="1"/>
                  </a:cubicBezTo>
                  <a:cubicBezTo>
                    <a:pt x="21" y="0"/>
                    <a:pt x="20" y="0"/>
                    <a:pt x="19" y="0"/>
                  </a:cubicBezTo>
                  <a:cubicBezTo>
                    <a:pt x="18" y="0"/>
                    <a:pt x="18" y="0"/>
                    <a:pt x="17" y="1"/>
                  </a:cubicBezTo>
                  <a:cubicBezTo>
                    <a:pt x="15" y="1"/>
                    <a:pt x="15" y="1"/>
                    <a:pt x="15" y="1"/>
                  </a:cubicBezTo>
                  <a:cubicBezTo>
                    <a:pt x="14" y="1"/>
                    <a:pt x="14" y="0"/>
                    <a:pt x="13" y="0"/>
                  </a:cubicBezTo>
                  <a:cubicBezTo>
                    <a:pt x="12" y="0"/>
                    <a:pt x="11" y="0"/>
                    <a:pt x="11" y="1"/>
                  </a:cubicBezTo>
                  <a:cubicBezTo>
                    <a:pt x="8" y="1"/>
                    <a:pt x="8" y="1"/>
                    <a:pt x="8" y="1"/>
                  </a:cubicBezTo>
                  <a:cubicBezTo>
                    <a:pt x="7" y="0"/>
                    <a:pt x="7" y="0"/>
                    <a:pt x="6" y="0"/>
                  </a:cubicBezTo>
                  <a:cubicBezTo>
                    <a:pt x="5" y="0"/>
                    <a:pt x="4" y="0"/>
                    <a:pt x="4" y="1"/>
                  </a:cubicBezTo>
                  <a:cubicBezTo>
                    <a:pt x="0" y="1"/>
                    <a:pt x="0" y="1"/>
                    <a:pt x="0" y="1"/>
                  </a:cubicBezTo>
                  <a:lnTo>
                    <a:pt x="0" y="19"/>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Rectangle 109">
              <a:extLst>
                <a:ext uri="{FF2B5EF4-FFF2-40B4-BE49-F238E27FC236}">
                  <a16:creationId xmlns:a16="http://schemas.microsoft.com/office/drawing/2014/main" id="{E117E800-EF00-4DE7-BDD7-1C402B12777D}"/>
                </a:ext>
              </a:extLst>
            </p:cNvPr>
            <p:cNvSpPr>
              <a:spLocks noChangeArrowheads="1"/>
            </p:cNvSpPr>
            <p:nvPr userDrawn="1"/>
          </p:nvSpPr>
          <p:spPr bwMode="auto">
            <a:xfrm>
              <a:off x="292" y="196"/>
              <a:ext cx="46" cy="32"/>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Oval 110">
              <a:extLst>
                <a:ext uri="{FF2B5EF4-FFF2-40B4-BE49-F238E27FC236}">
                  <a16:creationId xmlns:a16="http://schemas.microsoft.com/office/drawing/2014/main" id="{1F840D84-1A0B-4E17-8D4E-B014AF71AC91}"/>
                </a:ext>
              </a:extLst>
            </p:cNvPr>
            <p:cNvSpPr>
              <a:spLocks noChangeArrowheads="1"/>
            </p:cNvSpPr>
            <p:nvPr userDrawn="1"/>
          </p:nvSpPr>
          <p:spPr bwMode="auto">
            <a:xfrm>
              <a:off x="295" y="203"/>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111">
              <a:extLst>
                <a:ext uri="{FF2B5EF4-FFF2-40B4-BE49-F238E27FC236}">
                  <a16:creationId xmlns:a16="http://schemas.microsoft.com/office/drawing/2014/main" id="{21199E70-F3C8-4E20-A327-28B137A4C4DC}"/>
                </a:ext>
              </a:extLst>
            </p:cNvPr>
            <p:cNvSpPr>
              <a:spLocks noEditPoints="1"/>
            </p:cNvSpPr>
            <p:nvPr userDrawn="1"/>
          </p:nvSpPr>
          <p:spPr bwMode="auto">
            <a:xfrm>
              <a:off x="295" y="203"/>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0" y="2"/>
                    <a:pt x="0" y="2"/>
                    <a:pt x="0" y="1"/>
                  </a:cubicBezTo>
                  <a:cubicBezTo>
                    <a:pt x="0" y="1"/>
                    <a:pt x="0"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Oval 112">
              <a:extLst>
                <a:ext uri="{FF2B5EF4-FFF2-40B4-BE49-F238E27FC236}">
                  <a16:creationId xmlns:a16="http://schemas.microsoft.com/office/drawing/2014/main" id="{AFF22259-C8E5-4341-9A13-DFA2740614CA}"/>
                </a:ext>
              </a:extLst>
            </p:cNvPr>
            <p:cNvSpPr>
              <a:spLocks noChangeArrowheads="1"/>
            </p:cNvSpPr>
            <p:nvPr userDrawn="1"/>
          </p:nvSpPr>
          <p:spPr bwMode="auto">
            <a:xfrm>
              <a:off x="330" y="203"/>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113">
              <a:extLst>
                <a:ext uri="{FF2B5EF4-FFF2-40B4-BE49-F238E27FC236}">
                  <a16:creationId xmlns:a16="http://schemas.microsoft.com/office/drawing/2014/main" id="{1D62884A-AEE2-4824-831E-AD85D54354EE}"/>
                </a:ext>
              </a:extLst>
            </p:cNvPr>
            <p:cNvSpPr>
              <a:spLocks noEditPoints="1"/>
            </p:cNvSpPr>
            <p:nvPr userDrawn="1"/>
          </p:nvSpPr>
          <p:spPr bwMode="auto">
            <a:xfrm>
              <a:off x="330" y="203"/>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1" y="2"/>
                    <a:pt x="0" y="2"/>
                    <a:pt x="0" y="1"/>
                  </a:cubicBezTo>
                  <a:cubicBezTo>
                    <a:pt x="0" y="1"/>
                    <a:pt x="1"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Oval 114">
              <a:extLst>
                <a:ext uri="{FF2B5EF4-FFF2-40B4-BE49-F238E27FC236}">
                  <a16:creationId xmlns:a16="http://schemas.microsoft.com/office/drawing/2014/main" id="{DC44585C-841F-42C5-8759-5397ED7C768D}"/>
                </a:ext>
              </a:extLst>
            </p:cNvPr>
            <p:cNvSpPr>
              <a:spLocks noChangeArrowheads="1"/>
            </p:cNvSpPr>
            <p:nvPr userDrawn="1"/>
          </p:nvSpPr>
          <p:spPr bwMode="auto">
            <a:xfrm>
              <a:off x="295" y="220"/>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115">
              <a:extLst>
                <a:ext uri="{FF2B5EF4-FFF2-40B4-BE49-F238E27FC236}">
                  <a16:creationId xmlns:a16="http://schemas.microsoft.com/office/drawing/2014/main" id="{DA9F6A29-D5EE-40D8-BDBD-D26575CBD191}"/>
                </a:ext>
              </a:extLst>
            </p:cNvPr>
            <p:cNvSpPr>
              <a:spLocks noEditPoints="1"/>
            </p:cNvSpPr>
            <p:nvPr userDrawn="1"/>
          </p:nvSpPr>
          <p:spPr bwMode="auto">
            <a:xfrm>
              <a:off x="295" y="220"/>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0" y="2"/>
                    <a:pt x="0" y="2"/>
                    <a:pt x="0" y="1"/>
                  </a:cubicBezTo>
                  <a:cubicBezTo>
                    <a:pt x="0" y="1"/>
                    <a:pt x="0"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Oval 116">
              <a:extLst>
                <a:ext uri="{FF2B5EF4-FFF2-40B4-BE49-F238E27FC236}">
                  <a16:creationId xmlns:a16="http://schemas.microsoft.com/office/drawing/2014/main" id="{E078CAFA-9162-4CE2-97CF-F02001D1D9C6}"/>
                </a:ext>
              </a:extLst>
            </p:cNvPr>
            <p:cNvSpPr>
              <a:spLocks noChangeArrowheads="1"/>
            </p:cNvSpPr>
            <p:nvPr userDrawn="1"/>
          </p:nvSpPr>
          <p:spPr bwMode="auto">
            <a:xfrm>
              <a:off x="330" y="220"/>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117">
              <a:extLst>
                <a:ext uri="{FF2B5EF4-FFF2-40B4-BE49-F238E27FC236}">
                  <a16:creationId xmlns:a16="http://schemas.microsoft.com/office/drawing/2014/main" id="{A1E49A4B-8DE2-4D2C-A4D5-C43BC965D4F3}"/>
                </a:ext>
              </a:extLst>
            </p:cNvPr>
            <p:cNvSpPr>
              <a:spLocks noEditPoints="1"/>
            </p:cNvSpPr>
            <p:nvPr userDrawn="1"/>
          </p:nvSpPr>
          <p:spPr bwMode="auto">
            <a:xfrm>
              <a:off x="330" y="220"/>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1" y="2"/>
                    <a:pt x="0" y="2"/>
                    <a:pt x="0" y="1"/>
                  </a:cubicBezTo>
                  <a:cubicBezTo>
                    <a:pt x="0" y="1"/>
                    <a:pt x="1"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118">
              <a:extLst>
                <a:ext uri="{FF2B5EF4-FFF2-40B4-BE49-F238E27FC236}">
                  <a16:creationId xmlns:a16="http://schemas.microsoft.com/office/drawing/2014/main" id="{4C71EFB4-CC84-4B97-9F9A-AFD282367C86}"/>
                </a:ext>
              </a:extLst>
            </p:cNvPr>
            <p:cNvSpPr>
              <a:spLocks/>
            </p:cNvSpPr>
            <p:nvPr userDrawn="1"/>
          </p:nvSpPr>
          <p:spPr bwMode="auto">
            <a:xfrm>
              <a:off x="303" y="209"/>
              <a:ext cx="23" cy="11"/>
            </a:xfrm>
            <a:custGeom>
              <a:avLst/>
              <a:gdLst>
                <a:gd name="T0" fmla="*/ 0 w 11"/>
                <a:gd name="T1" fmla="*/ 2 h 5"/>
                <a:gd name="T2" fmla="*/ 6 w 11"/>
                <a:gd name="T3" fmla="*/ 5 h 5"/>
                <a:gd name="T4" fmla="*/ 11 w 11"/>
                <a:gd name="T5" fmla="*/ 2 h 5"/>
                <a:gd name="T6" fmla="*/ 6 w 11"/>
                <a:gd name="T7" fmla="*/ 0 h 5"/>
                <a:gd name="T8" fmla="*/ 0 w 11"/>
                <a:gd name="T9" fmla="*/ 2 h 5"/>
              </a:gdLst>
              <a:ahLst/>
              <a:cxnLst>
                <a:cxn ang="0">
                  <a:pos x="T0" y="T1"/>
                </a:cxn>
                <a:cxn ang="0">
                  <a:pos x="T2" y="T3"/>
                </a:cxn>
                <a:cxn ang="0">
                  <a:pos x="T4" y="T5"/>
                </a:cxn>
                <a:cxn ang="0">
                  <a:pos x="T6" y="T7"/>
                </a:cxn>
                <a:cxn ang="0">
                  <a:pos x="T8" y="T9"/>
                </a:cxn>
              </a:cxnLst>
              <a:rect l="0" t="0" r="r" b="b"/>
              <a:pathLst>
                <a:path w="11" h="5">
                  <a:moveTo>
                    <a:pt x="0" y="2"/>
                  </a:moveTo>
                  <a:cubicBezTo>
                    <a:pt x="2" y="4"/>
                    <a:pt x="4" y="5"/>
                    <a:pt x="6" y="5"/>
                  </a:cubicBezTo>
                  <a:cubicBezTo>
                    <a:pt x="8" y="5"/>
                    <a:pt x="9" y="4"/>
                    <a:pt x="11" y="2"/>
                  </a:cubicBezTo>
                  <a:cubicBezTo>
                    <a:pt x="9" y="0"/>
                    <a:pt x="8" y="0"/>
                    <a:pt x="6" y="0"/>
                  </a:cubicBezTo>
                  <a:cubicBezTo>
                    <a:pt x="4" y="0"/>
                    <a:pt x="2"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119">
              <a:extLst>
                <a:ext uri="{FF2B5EF4-FFF2-40B4-BE49-F238E27FC236}">
                  <a16:creationId xmlns:a16="http://schemas.microsoft.com/office/drawing/2014/main" id="{4BE570BD-5AD2-4210-B91F-5940506C31CB}"/>
                </a:ext>
              </a:extLst>
            </p:cNvPr>
            <p:cNvSpPr>
              <a:spLocks/>
            </p:cNvSpPr>
            <p:nvPr userDrawn="1"/>
          </p:nvSpPr>
          <p:spPr bwMode="auto">
            <a:xfrm>
              <a:off x="305" y="211"/>
              <a:ext cx="19" cy="7"/>
            </a:xfrm>
            <a:custGeom>
              <a:avLst/>
              <a:gdLst>
                <a:gd name="T0" fmla="*/ 0 w 9"/>
                <a:gd name="T1" fmla="*/ 1 h 3"/>
                <a:gd name="T2" fmla="*/ 5 w 9"/>
                <a:gd name="T3" fmla="*/ 0 h 3"/>
                <a:gd name="T4" fmla="*/ 9 w 9"/>
                <a:gd name="T5" fmla="*/ 1 h 3"/>
                <a:gd name="T6" fmla="*/ 5 w 9"/>
                <a:gd name="T7" fmla="*/ 3 h 3"/>
                <a:gd name="T8" fmla="*/ 0 w 9"/>
                <a:gd name="T9" fmla="*/ 1 h 3"/>
              </a:gdLst>
              <a:ahLst/>
              <a:cxnLst>
                <a:cxn ang="0">
                  <a:pos x="T0" y="T1"/>
                </a:cxn>
                <a:cxn ang="0">
                  <a:pos x="T2" y="T3"/>
                </a:cxn>
                <a:cxn ang="0">
                  <a:pos x="T4" y="T5"/>
                </a:cxn>
                <a:cxn ang="0">
                  <a:pos x="T6" y="T7"/>
                </a:cxn>
                <a:cxn ang="0">
                  <a:pos x="T8" y="T9"/>
                </a:cxn>
              </a:cxnLst>
              <a:rect l="0" t="0" r="r" b="b"/>
              <a:pathLst>
                <a:path w="9" h="3">
                  <a:moveTo>
                    <a:pt x="0" y="1"/>
                  </a:moveTo>
                  <a:cubicBezTo>
                    <a:pt x="2" y="0"/>
                    <a:pt x="3" y="0"/>
                    <a:pt x="5" y="0"/>
                  </a:cubicBezTo>
                  <a:cubicBezTo>
                    <a:pt x="6" y="0"/>
                    <a:pt x="7" y="0"/>
                    <a:pt x="9" y="1"/>
                  </a:cubicBezTo>
                  <a:cubicBezTo>
                    <a:pt x="7" y="2"/>
                    <a:pt x="6" y="3"/>
                    <a:pt x="5" y="3"/>
                  </a:cubicBezTo>
                  <a:cubicBezTo>
                    <a:pt x="3" y="3"/>
                    <a:pt x="2" y="2"/>
                    <a:pt x="0" y="1"/>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120">
              <a:extLst>
                <a:ext uri="{FF2B5EF4-FFF2-40B4-BE49-F238E27FC236}">
                  <a16:creationId xmlns:a16="http://schemas.microsoft.com/office/drawing/2014/main" id="{9756F422-3A56-425F-A947-0DF575CE516E}"/>
                </a:ext>
              </a:extLst>
            </p:cNvPr>
            <p:cNvSpPr>
              <a:spLocks/>
            </p:cNvSpPr>
            <p:nvPr userDrawn="1"/>
          </p:nvSpPr>
          <p:spPr bwMode="auto">
            <a:xfrm>
              <a:off x="309" y="211"/>
              <a:ext cx="11" cy="4"/>
            </a:xfrm>
            <a:custGeom>
              <a:avLst/>
              <a:gdLst>
                <a:gd name="T0" fmla="*/ 0 w 5"/>
                <a:gd name="T1" fmla="*/ 1 h 2"/>
                <a:gd name="T2" fmla="*/ 3 w 5"/>
                <a:gd name="T3" fmla="*/ 2 h 2"/>
                <a:gd name="T4" fmla="*/ 5 w 5"/>
                <a:gd name="T5" fmla="*/ 1 h 2"/>
                <a:gd name="T6" fmla="*/ 3 w 5"/>
                <a:gd name="T7" fmla="*/ 0 h 2"/>
                <a:gd name="T8" fmla="*/ 0 w 5"/>
                <a:gd name="T9" fmla="*/ 1 h 2"/>
              </a:gdLst>
              <a:ahLst/>
              <a:cxnLst>
                <a:cxn ang="0">
                  <a:pos x="T0" y="T1"/>
                </a:cxn>
                <a:cxn ang="0">
                  <a:pos x="T2" y="T3"/>
                </a:cxn>
                <a:cxn ang="0">
                  <a:pos x="T4" y="T5"/>
                </a:cxn>
                <a:cxn ang="0">
                  <a:pos x="T6" y="T7"/>
                </a:cxn>
                <a:cxn ang="0">
                  <a:pos x="T8" y="T9"/>
                </a:cxn>
              </a:cxnLst>
              <a:rect l="0" t="0" r="r" b="b"/>
              <a:pathLst>
                <a:path w="5" h="2">
                  <a:moveTo>
                    <a:pt x="0" y="1"/>
                  </a:moveTo>
                  <a:cubicBezTo>
                    <a:pt x="1" y="1"/>
                    <a:pt x="2" y="2"/>
                    <a:pt x="3" y="2"/>
                  </a:cubicBezTo>
                  <a:cubicBezTo>
                    <a:pt x="3" y="2"/>
                    <a:pt x="4" y="1"/>
                    <a:pt x="5" y="1"/>
                  </a:cubicBezTo>
                  <a:cubicBezTo>
                    <a:pt x="4" y="0"/>
                    <a:pt x="3" y="0"/>
                    <a:pt x="3" y="0"/>
                  </a:cubicBezTo>
                  <a:cubicBezTo>
                    <a:pt x="2"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Rectangle 121">
              <a:extLst>
                <a:ext uri="{FF2B5EF4-FFF2-40B4-BE49-F238E27FC236}">
                  <a16:creationId xmlns:a16="http://schemas.microsoft.com/office/drawing/2014/main" id="{7CEFCD09-E4D5-4344-B10B-D4BF8FF693B1}"/>
                </a:ext>
              </a:extLst>
            </p:cNvPr>
            <p:cNvSpPr>
              <a:spLocks noChangeArrowheads="1"/>
            </p:cNvSpPr>
            <p:nvPr userDrawn="1"/>
          </p:nvSpPr>
          <p:spPr bwMode="auto">
            <a:xfrm>
              <a:off x="292" y="196"/>
              <a:ext cx="46" cy="2"/>
            </a:xfrm>
            <a:prstGeom prst="rect">
              <a:avLst/>
            </a:prstGeom>
            <a:solidFill>
              <a:srgbClr val="13110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122">
              <a:extLst>
                <a:ext uri="{FF2B5EF4-FFF2-40B4-BE49-F238E27FC236}">
                  <a16:creationId xmlns:a16="http://schemas.microsoft.com/office/drawing/2014/main" id="{10BED231-D616-442D-85EF-D3486A2DBD0E}"/>
                </a:ext>
              </a:extLst>
            </p:cNvPr>
            <p:cNvSpPr>
              <a:spLocks noEditPoints="1"/>
            </p:cNvSpPr>
            <p:nvPr userDrawn="1"/>
          </p:nvSpPr>
          <p:spPr bwMode="auto">
            <a:xfrm>
              <a:off x="292" y="196"/>
              <a:ext cx="46" cy="2"/>
            </a:xfrm>
            <a:custGeom>
              <a:avLst/>
              <a:gdLst>
                <a:gd name="T0" fmla="*/ 0 w 46"/>
                <a:gd name="T1" fmla="*/ 2 h 2"/>
                <a:gd name="T2" fmla="*/ 46 w 46"/>
                <a:gd name="T3" fmla="*/ 2 h 2"/>
                <a:gd name="T4" fmla="*/ 46 w 46"/>
                <a:gd name="T5" fmla="*/ 2 h 2"/>
                <a:gd name="T6" fmla="*/ 0 w 46"/>
                <a:gd name="T7" fmla="*/ 2 h 2"/>
                <a:gd name="T8" fmla="*/ 0 w 46"/>
                <a:gd name="T9" fmla="*/ 2 h 2"/>
                <a:gd name="T10" fmla="*/ 0 w 46"/>
                <a:gd name="T11" fmla="*/ 2 h 2"/>
                <a:gd name="T12" fmla="*/ 46 w 46"/>
                <a:gd name="T13" fmla="*/ 2 h 2"/>
                <a:gd name="T14" fmla="*/ 46 w 46"/>
                <a:gd name="T15" fmla="*/ 0 h 2"/>
                <a:gd name="T16" fmla="*/ 0 w 46"/>
                <a:gd name="T17" fmla="*/ 0 h 2"/>
                <a:gd name="T18" fmla="*/ 0 w 46"/>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2">
                  <a:moveTo>
                    <a:pt x="0" y="2"/>
                  </a:moveTo>
                  <a:lnTo>
                    <a:pt x="46" y="2"/>
                  </a:lnTo>
                  <a:lnTo>
                    <a:pt x="46" y="2"/>
                  </a:lnTo>
                  <a:lnTo>
                    <a:pt x="0" y="2"/>
                  </a:lnTo>
                  <a:lnTo>
                    <a:pt x="0" y="2"/>
                  </a:lnTo>
                  <a:close/>
                  <a:moveTo>
                    <a:pt x="0" y="2"/>
                  </a:moveTo>
                  <a:lnTo>
                    <a:pt x="46" y="2"/>
                  </a:lnTo>
                  <a:lnTo>
                    <a:pt x="46" y="0"/>
                  </a:lnTo>
                  <a:lnTo>
                    <a:pt x="0"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123">
              <a:extLst>
                <a:ext uri="{FF2B5EF4-FFF2-40B4-BE49-F238E27FC236}">
                  <a16:creationId xmlns:a16="http://schemas.microsoft.com/office/drawing/2014/main" id="{CD1D0748-CADD-485F-A3F7-FB3485431214}"/>
                </a:ext>
              </a:extLst>
            </p:cNvPr>
            <p:cNvSpPr>
              <a:spLocks/>
            </p:cNvSpPr>
            <p:nvPr userDrawn="1"/>
          </p:nvSpPr>
          <p:spPr bwMode="auto">
            <a:xfrm>
              <a:off x="299" y="192"/>
              <a:ext cx="4" cy="11"/>
            </a:xfrm>
            <a:custGeom>
              <a:avLst/>
              <a:gdLst>
                <a:gd name="T0" fmla="*/ 0 w 2"/>
                <a:gd name="T1" fmla="*/ 2 h 5"/>
                <a:gd name="T2" fmla="*/ 0 w 2"/>
                <a:gd name="T3" fmla="*/ 3 h 5"/>
                <a:gd name="T4" fmla="*/ 0 w 2"/>
                <a:gd name="T5" fmla="*/ 4 h 5"/>
                <a:gd name="T6" fmla="*/ 1 w 2"/>
                <a:gd name="T7" fmla="*/ 5 h 5"/>
                <a:gd name="T8" fmla="*/ 2 w 2"/>
                <a:gd name="T9" fmla="*/ 4 h 5"/>
                <a:gd name="T10" fmla="*/ 2 w 2"/>
                <a:gd name="T11" fmla="*/ 3 h 5"/>
                <a:gd name="T12" fmla="*/ 2 w 2"/>
                <a:gd name="T13" fmla="*/ 2 h 5"/>
                <a:gd name="T14" fmla="*/ 1 w 2"/>
                <a:gd name="T15" fmla="*/ 0 h 5"/>
                <a:gd name="T16" fmla="*/ 1 w 2"/>
                <a:gd name="T17" fmla="*/ 0 h 5"/>
                <a:gd name="T18" fmla="*/ 0 w 2"/>
                <a:gd name="T19" fmla="*/ 0 h 5"/>
                <a:gd name="T20" fmla="*/ 0 w 2"/>
                <a:gd name="T21" fmla="*/ 1 h 5"/>
                <a:gd name="T22" fmla="*/ 0 w 2"/>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5">
                  <a:moveTo>
                    <a:pt x="0" y="2"/>
                  </a:moveTo>
                  <a:cubicBezTo>
                    <a:pt x="0" y="3"/>
                    <a:pt x="0" y="3"/>
                    <a:pt x="0" y="3"/>
                  </a:cubicBezTo>
                  <a:cubicBezTo>
                    <a:pt x="0" y="4"/>
                    <a:pt x="0" y="4"/>
                    <a:pt x="0" y="4"/>
                  </a:cubicBezTo>
                  <a:cubicBezTo>
                    <a:pt x="0" y="4"/>
                    <a:pt x="0" y="5"/>
                    <a:pt x="1" y="5"/>
                  </a:cubicBezTo>
                  <a:cubicBezTo>
                    <a:pt x="2" y="5"/>
                    <a:pt x="2" y="4"/>
                    <a:pt x="2" y="4"/>
                  </a:cubicBezTo>
                  <a:cubicBezTo>
                    <a:pt x="2" y="3"/>
                    <a:pt x="2" y="3"/>
                    <a:pt x="2" y="3"/>
                  </a:cubicBezTo>
                  <a:cubicBezTo>
                    <a:pt x="2" y="2"/>
                    <a:pt x="2" y="2"/>
                    <a:pt x="2" y="2"/>
                  </a:cubicBezTo>
                  <a:cubicBezTo>
                    <a:pt x="2" y="1"/>
                    <a:pt x="2" y="0"/>
                    <a:pt x="1" y="0"/>
                  </a:cubicBezTo>
                  <a:cubicBezTo>
                    <a:pt x="1" y="0"/>
                    <a:pt x="1" y="0"/>
                    <a:pt x="1" y="0"/>
                  </a:cubicBezTo>
                  <a:cubicBezTo>
                    <a:pt x="0" y="0"/>
                    <a:pt x="0" y="0"/>
                    <a:pt x="0" y="0"/>
                  </a:cubicBezTo>
                  <a:cubicBezTo>
                    <a:pt x="0" y="1"/>
                    <a:pt x="0" y="1"/>
                    <a:pt x="0" y="1"/>
                  </a:cubicBezTo>
                  <a:cubicBezTo>
                    <a:pt x="0" y="1"/>
                    <a:pt x="0" y="1"/>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124">
              <a:extLst>
                <a:ext uri="{FF2B5EF4-FFF2-40B4-BE49-F238E27FC236}">
                  <a16:creationId xmlns:a16="http://schemas.microsoft.com/office/drawing/2014/main" id="{0B8717C2-14CE-4995-9722-6748EFC682EC}"/>
                </a:ext>
              </a:extLst>
            </p:cNvPr>
            <p:cNvSpPr>
              <a:spLocks/>
            </p:cNvSpPr>
            <p:nvPr userDrawn="1"/>
          </p:nvSpPr>
          <p:spPr bwMode="auto">
            <a:xfrm>
              <a:off x="313" y="192"/>
              <a:ext cx="4" cy="11"/>
            </a:xfrm>
            <a:custGeom>
              <a:avLst/>
              <a:gdLst>
                <a:gd name="T0" fmla="*/ 0 w 2"/>
                <a:gd name="T1" fmla="*/ 3 h 5"/>
                <a:gd name="T2" fmla="*/ 0 w 2"/>
                <a:gd name="T3" fmla="*/ 4 h 5"/>
                <a:gd name="T4" fmla="*/ 1 w 2"/>
                <a:gd name="T5" fmla="*/ 5 h 5"/>
                <a:gd name="T6" fmla="*/ 2 w 2"/>
                <a:gd name="T7" fmla="*/ 4 h 5"/>
                <a:gd name="T8" fmla="*/ 2 w 2"/>
                <a:gd name="T9" fmla="*/ 3 h 5"/>
                <a:gd name="T10" fmla="*/ 2 w 2"/>
                <a:gd name="T11" fmla="*/ 2 h 5"/>
                <a:gd name="T12" fmla="*/ 1 w 2"/>
                <a:gd name="T13" fmla="*/ 0 h 5"/>
                <a:gd name="T14" fmla="*/ 0 w 2"/>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0" y="3"/>
                  </a:moveTo>
                  <a:cubicBezTo>
                    <a:pt x="0" y="4"/>
                    <a:pt x="0" y="4"/>
                    <a:pt x="0" y="4"/>
                  </a:cubicBezTo>
                  <a:cubicBezTo>
                    <a:pt x="0" y="4"/>
                    <a:pt x="0" y="5"/>
                    <a:pt x="1" y="5"/>
                  </a:cubicBezTo>
                  <a:cubicBezTo>
                    <a:pt x="1" y="5"/>
                    <a:pt x="2" y="4"/>
                    <a:pt x="2" y="4"/>
                  </a:cubicBezTo>
                  <a:cubicBezTo>
                    <a:pt x="2" y="3"/>
                    <a:pt x="2" y="3"/>
                    <a:pt x="2" y="3"/>
                  </a:cubicBezTo>
                  <a:cubicBezTo>
                    <a:pt x="2" y="2"/>
                    <a:pt x="2" y="2"/>
                    <a:pt x="2" y="2"/>
                  </a:cubicBezTo>
                  <a:cubicBezTo>
                    <a:pt x="2" y="1"/>
                    <a:pt x="1" y="0"/>
                    <a:pt x="1" y="0"/>
                  </a:cubicBezTo>
                  <a:cubicBezTo>
                    <a:pt x="0" y="0"/>
                    <a:pt x="0"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125">
              <a:extLst>
                <a:ext uri="{FF2B5EF4-FFF2-40B4-BE49-F238E27FC236}">
                  <a16:creationId xmlns:a16="http://schemas.microsoft.com/office/drawing/2014/main" id="{EF5A9EE1-151F-4BD7-AE0B-9496987B45BC}"/>
                </a:ext>
              </a:extLst>
            </p:cNvPr>
            <p:cNvSpPr>
              <a:spLocks/>
            </p:cNvSpPr>
            <p:nvPr userDrawn="1"/>
          </p:nvSpPr>
          <p:spPr bwMode="auto">
            <a:xfrm>
              <a:off x="326" y="192"/>
              <a:ext cx="4" cy="11"/>
            </a:xfrm>
            <a:custGeom>
              <a:avLst/>
              <a:gdLst>
                <a:gd name="T0" fmla="*/ 0 w 2"/>
                <a:gd name="T1" fmla="*/ 2 h 5"/>
                <a:gd name="T2" fmla="*/ 0 w 2"/>
                <a:gd name="T3" fmla="*/ 3 h 5"/>
                <a:gd name="T4" fmla="*/ 0 w 2"/>
                <a:gd name="T5" fmla="*/ 4 h 5"/>
                <a:gd name="T6" fmla="*/ 1 w 2"/>
                <a:gd name="T7" fmla="*/ 5 h 5"/>
                <a:gd name="T8" fmla="*/ 2 w 2"/>
                <a:gd name="T9" fmla="*/ 4 h 5"/>
                <a:gd name="T10" fmla="*/ 2 w 2"/>
                <a:gd name="T11" fmla="*/ 3 h 5"/>
                <a:gd name="T12" fmla="*/ 2 w 2"/>
                <a:gd name="T13" fmla="*/ 2 h 5"/>
                <a:gd name="T14" fmla="*/ 1 w 2"/>
                <a:gd name="T15" fmla="*/ 0 h 5"/>
                <a:gd name="T16" fmla="*/ 1 w 2"/>
                <a:gd name="T17" fmla="*/ 0 h 5"/>
                <a:gd name="T18" fmla="*/ 1 w 2"/>
                <a:gd name="T19" fmla="*/ 0 h 5"/>
                <a:gd name="T20" fmla="*/ 0 w 2"/>
                <a:gd name="T21" fmla="*/ 1 h 5"/>
                <a:gd name="T22" fmla="*/ 0 w 2"/>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5">
                  <a:moveTo>
                    <a:pt x="0" y="2"/>
                  </a:moveTo>
                  <a:cubicBezTo>
                    <a:pt x="0" y="3"/>
                    <a:pt x="0" y="3"/>
                    <a:pt x="0" y="3"/>
                  </a:cubicBezTo>
                  <a:cubicBezTo>
                    <a:pt x="0" y="4"/>
                    <a:pt x="0" y="4"/>
                    <a:pt x="0" y="4"/>
                  </a:cubicBezTo>
                  <a:cubicBezTo>
                    <a:pt x="0" y="4"/>
                    <a:pt x="1" y="5"/>
                    <a:pt x="1" y="5"/>
                  </a:cubicBezTo>
                  <a:cubicBezTo>
                    <a:pt x="2" y="5"/>
                    <a:pt x="2" y="4"/>
                    <a:pt x="2" y="4"/>
                  </a:cubicBezTo>
                  <a:cubicBezTo>
                    <a:pt x="2" y="3"/>
                    <a:pt x="2" y="3"/>
                    <a:pt x="2" y="3"/>
                  </a:cubicBezTo>
                  <a:cubicBezTo>
                    <a:pt x="2" y="2"/>
                    <a:pt x="2" y="2"/>
                    <a:pt x="2" y="2"/>
                  </a:cubicBezTo>
                  <a:cubicBezTo>
                    <a:pt x="2" y="1"/>
                    <a:pt x="2" y="0"/>
                    <a:pt x="1" y="0"/>
                  </a:cubicBezTo>
                  <a:cubicBezTo>
                    <a:pt x="1" y="0"/>
                    <a:pt x="1" y="0"/>
                    <a:pt x="1" y="0"/>
                  </a:cubicBezTo>
                  <a:cubicBezTo>
                    <a:pt x="1" y="0"/>
                    <a:pt x="1" y="0"/>
                    <a:pt x="1" y="0"/>
                  </a:cubicBezTo>
                  <a:cubicBezTo>
                    <a:pt x="1" y="1"/>
                    <a:pt x="0" y="1"/>
                    <a:pt x="0" y="1"/>
                  </a:cubicBezTo>
                  <a:cubicBezTo>
                    <a:pt x="0" y="1"/>
                    <a:pt x="0" y="1"/>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Rectangle 126">
              <a:extLst>
                <a:ext uri="{FF2B5EF4-FFF2-40B4-BE49-F238E27FC236}">
                  <a16:creationId xmlns:a16="http://schemas.microsoft.com/office/drawing/2014/main" id="{84A86AC1-5639-40DA-95CE-FA395866CD9F}"/>
                </a:ext>
              </a:extLst>
            </p:cNvPr>
            <p:cNvSpPr>
              <a:spLocks noChangeArrowheads="1"/>
            </p:cNvSpPr>
            <p:nvPr userDrawn="1"/>
          </p:nvSpPr>
          <p:spPr bwMode="auto">
            <a:xfrm>
              <a:off x="297" y="234"/>
              <a:ext cx="6" cy="5"/>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Rectangle 127">
              <a:extLst>
                <a:ext uri="{FF2B5EF4-FFF2-40B4-BE49-F238E27FC236}">
                  <a16:creationId xmlns:a16="http://schemas.microsoft.com/office/drawing/2014/main" id="{A9C4B3E4-3155-4C1F-B9B6-72DC358629C8}"/>
                </a:ext>
              </a:extLst>
            </p:cNvPr>
            <p:cNvSpPr>
              <a:spLocks noChangeArrowheads="1"/>
            </p:cNvSpPr>
            <p:nvPr userDrawn="1"/>
          </p:nvSpPr>
          <p:spPr bwMode="auto">
            <a:xfrm>
              <a:off x="297" y="241"/>
              <a:ext cx="6" cy="2"/>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Rectangle 128">
              <a:extLst>
                <a:ext uri="{FF2B5EF4-FFF2-40B4-BE49-F238E27FC236}">
                  <a16:creationId xmlns:a16="http://schemas.microsoft.com/office/drawing/2014/main" id="{12970D0F-44F3-401E-95D2-E99F4F09F215}"/>
                </a:ext>
              </a:extLst>
            </p:cNvPr>
            <p:cNvSpPr>
              <a:spLocks noChangeArrowheads="1"/>
            </p:cNvSpPr>
            <p:nvPr userDrawn="1"/>
          </p:nvSpPr>
          <p:spPr bwMode="auto">
            <a:xfrm>
              <a:off x="326" y="234"/>
              <a:ext cx="4" cy="5"/>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Rectangle 129">
              <a:extLst>
                <a:ext uri="{FF2B5EF4-FFF2-40B4-BE49-F238E27FC236}">
                  <a16:creationId xmlns:a16="http://schemas.microsoft.com/office/drawing/2014/main" id="{D3B8C858-BD17-4CD9-ABDD-0306479B5606}"/>
                </a:ext>
              </a:extLst>
            </p:cNvPr>
            <p:cNvSpPr>
              <a:spLocks noChangeArrowheads="1"/>
            </p:cNvSpPr>
            <p:nvPr userDrawn="1"/>
          </p:nvSpPr>
          <p:spPr bwMode="auto">
            <a:xfrm>
              <a:off x="326" y="241"/>
              <a:ext cx="4" cy="2"/>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4624328"/>
      </p:ext>
    </p:extLst>
  </p:cSld>
  <p:clrMap bg1="lt1" tx1="dk1" bg2="lt2" tx2="dk2" accent1="accent1" accent2="accent2" accent3="accent3" accent4="accent4" accent5="accent5" accent6="accent6" hlink="hlink" folHlink="folHlink"/>
  <p:sldLayoutIdLst>
    <p:sldLayoutId id="2147483708" r:id="rId1"/>
    <p:sldLayoutId id="2147483709" r:id="rId2"/>
  </p:sldLayoutIdLst>
  <p:hf sldNum="0" hdr="0" dt="0"/>
  <p:txStyles>
    <p:titleStyle>
      <a:lvl1pPr algn="l" defTabSz="914400" rtl="0" eaLnBrk="1" latinLnBrk="0" hangingPunct="1">
        <a:lnSpc>
          <a:spcPct val="90000"/>
        </a:lnSpc>
        <a:spcBef>
          <a:spcPct val="0"/>
        </a:spcBef>
        <a:spcAft>
          <a:spcPts val="600"/>
        </a:spcAft>
        <a:buNone/>
        <a:defRPr sz="3000" b="1"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684">
          <p15:clr>
            <a:srgbClr val="F26B43"/>
          </p15:clr>
        </p15:guide>
        <p15:guide id="2" pos="135">
          <p15:clr>
            <a:srgbClr val="F26B43"/>
          </p15:clr>
        </p15:guide>
        <p15:guide id="3" orient="horz" pos="993">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431D72-9204-4172-9926-43DAE937D9F1}"/>
              </a:ext>
            </a:extLst>
          </p:cNvPr>
          <p:cNvSpPr>
            <a:spLocks noGrp="1"/>
          </p:cNvSpPr>
          <p:nvPr>
            <p:ph type="title"/>
          </p:nvPr>
        </p:nvSpPr>
        <p:spPr>
          <a:xfrm>
            <a:off x="216218" y="1089501"/>
            <a:ext cx="11747182" cy="1157994"/>
          </a:xfrm>
          <a:prstGeom prst="rect">
            <a:avLst/>
          </a:prstGeom>
        </p:spPr>
        <p:txBody>
          <a:bodyPr vert="horz" lIns="91440" tIns="45720" rIns="91440" bIns="45720" rtlCol="0" anchor="t">
            <a:no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84B6D5BA-A683-48E5-B5B3-9955B4A1AEC0}"/>
              </a:ext>
            </a:extLst>
          </p:cNvPr>
          <p:cNvSpPr>
            <a:spLocks noGrp="1"/>
          </p:cNvSpPr>
          <p:nvPr>
            <p:ph type="body" idx="1"/>
          </p:nvPr>
        </p:nvSpPr>
        <p:spPr>
          <a:xfrm>
            <a:off x="216218" y="2675729"/>
            <a:ext cx="11747182" cy="3801271"/>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5839CF70-8687-41F4-A016-68F378509776}"/>
              </a:ext>
            </a:extLst>
          </p:cNvPr>
          <p:cNvSpPr>
            <a:spLocks noGrp="1"/>
          </p:cNvSpPr>
          <p:nvPr>
            <p:ph type="dt" sz="half" idx="2"/>
          </p:nvPr>
        </p:nvSpPr>
        <p:spPr>
          <a:xfrm>
            <a:off x="9210675" y="6484937"/>
            <a:ext cx="2743200" cy="365125"/>
          </a:xfrm>
          <a:prstGeom prst="rect">
            <a:avLst/>
          </a:prstGeom>
        </p:spPr>
        <p:txBody>
          <a:bodyPr vert="horz" lIns="91440" tIns="45720" rIns="91440" bIns="45720" rtlCol="0" anchor="b">
            <a:noAutofit/>
          </a:bodyPr>
          <a:lstStyle>
            <a:lvl1pPr algn="r">
              <a:defRPr sz="1000">
                <a:solidFill>
                  <a:schemeClr val="tx1"/>
                </a:solidFill>
              </a:defRPr>
            </a:lvl1pPr>
          </a:lstStyle>
          <a:p>
            <a:endParaRPr lang="en-GB" dirty="0"/>
          </a:p>
        </p:txBody>
      </p:sp>
      <p:sp>
        <p:nvSpPr>
          <p:cNvPr id="5" name="Footer Placeholder 4">
            <a:extLst>
              <a:ext uri="{FF2B5EF4-FFF2-40B4-BE49-F238E27FC236}">
                <a16:creationId xmlns:a16="http://schemas.microsoft.com/office/drawing/2014/main" id="{8C75FDEB-DFC1-4DB8-BE5F-BEC3D9273C48}"/>
              </a:ext>
            </a:extLst>
          </p:cNvPr>
          <p:cNvSpPr>
            <a:spLocks noGrp="1"/>
          </p:cNvSpPr>
          <p:nvPr>
            <p:ph type="ftr" sz="quarter" idx="3"/>
          </p:nvPr>
        </p:nvSpPr>
        <p:spPr>
          <a:xfrm>
            <a:off x="214312" y="6484937"/>
            <a:ext cx="6167437" cy="365125"/>
          </a:xfrm>
          <a:prstGeom prst="rect">
            <a:avLst/>
          </a:prstGeom>
        </p:spPr>
        <p:txBody>
          <a:bodyPr vert="horz" lIns="91440" tIns="45720" rIns="91440" bIns="45720" rtlCol="0" anchor="b">
            <a:noAutofit/>
          </a:bodyPr>
          <a:lstStyle>
            <a:lvl1pPr algn="l">
              <a:defRPr sz="1000">
                <a:solidFill>
                  <a:schemeClr val="tx1"/>
                </a:solidFill>
              </a:defRPr>
            </a:lvl1pPr>
          </a:lstStyle>
          <a:p>
            <a:endParaRPr lang="en-GB" dirty="0"/>
          </a:p>
        </p:txBody>
      </p:sp>
      <p:sp>
        <p:nvSpPr>
          <p:cNvPr id="17" name="Rectangle 16">
            <a:extLst>
              <a:ext uri="{FF2B5EF4-FFF2-40B4-BE49-F238E27FC236}">
                <a16:creationId xmlns:a16="http://schemas.microsoft.com/office/drawing/2014/main" id="{31268000-7ADB-4398-AAFF-DC240E515540}"/>
              </a:ext>
            </a:extLst>
          </p:cNvPr>
          <p:cNvSpPr/>
          <p:nvPr userDrawn="1"/>
        </p:nvSpPr>
        <p:spPr>
          <a:xfrm>
            <a:off x="0" y="0"/>
            <a:ext cx="121920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GB" sz="1600" dirty="0"/>
          </a:p>
        </p:txBody>
      </p:sp>
      <p:grpSp>
        <p:nvGrpSpPr>
          <p:cNvPr id="22" name="Group 4">
            <a:extLst>
              <a:ext uri="{FF2B5EF4-FFF2-40B4-BE49-F238E27FC236}">
                <a16:creationId xmlns:a16="http://schemas.microsoft.com/office/drawing/2014/main" id="{1DD86458-1638-4E31-93B8-4CB7ACC11877}"/>
              </a:ext>
            </a:extLst>
          </p:cNvPr>
          <p:cNvGrpSpPr>
            <a:grpSpLocks noChangeAspect="1"/>
          </p:cNvGrpSpPr>
          <p:nvPr userDrawn="1"/>
        </p:nvGrpSpPr>
        <p:grpSpPr bwMode="auto">
          <a:xfrm>
            <a:off x="316705" y="146050"/>
            <a:ext cx="2271502" cy="394494"/>
            <a:chOff x="203" y="97"/>
            <a:chExt cx="1618" cy="281"/>
          </a:xfrm>
        </p:grpSpPr>
        <p:sp>
          <p:nvSpPr>
            <p:cNvPr id="24" name="Freeform 5">
              <a:extLst>
                <a:ext uri="{FF2B5EF4-FFF2-40B4-BE49-F238E27FC236}">
                  <a16:creationId xmlns:a16="http://schemas.microsoft.com/office/drawing/2014/main" id="{E14D73E0-497D-4DF4-BF11-CC1B2FA7E5F1}"/>
                </a:ext>
              </a:extLst>
            </p:cNvPr>
            <p:cNvSpPr>
              <a:spLocks noEditPoints="1"/>
            </p:cNvSpPr>
            <p:nvPr userDrawn="1"/>
          </p:nvSpPr>
          <p:spPr bwMode="auto">
            <a:xfrm>
              <a:off x="1132" y="105"/>
              <a:ext cx="89" cy="98"/>
            </a:xfrm>
            <a:custGeom>
              <a:avLst/>
              <a:gdLst>
                <a:gd name="T0" fmla="*/ 16 w 43"/>
                <a:gd name="T1" fmla="*/ 27 h 46"/>
                <a:gd name="T2" fmla="*/ 19 w 43"/>
                <a:gd name="T3" fmla="*/ 18 h 46"/>
                <a:gd name="T4" fmla="*/ 21 w 43"/>
                <a:gd name="T5" fmla="*/ 11 h 46"/>
                <a:gd name="T6" fmla="*/ 21 w 43"/>
                <a:gd name="T7" fmla="*/ 11 h 46"/>
                <a:gd name="T8" fmla="*/ 24 w 43"/>
                <a:gd name="T9" fmla="*/ 18 h 46"/>
                <a:gd name="T10" fmla="*/ 27 w 43"/>
                <a:gd name="T11" fmla="*/ 27 h 46"/>
                <a:gd name="T12" fmla="*/ 16 w 43"/>
                <a:gd name="T13" fmla="*/ 27 h 46"/>
                <a:gd name="T14" fmla="*/ 25 w 43"/>
                <a:gd name="T15" fmla="*/ 0 h 46"/>
                <a:gd name="T16" fmla="*/ 18 w 43"/>
                <a:gd name="T17" fmla="*/ 0 h 46"/>
                <a:gd name="T18" fmla="*/ 0 w 43"/>
                <a:gd name="T19" fmla="*/ 46 h 46"/>
                <a:gd name="T20" fmla="*/ 9 w 43"/>
                <a:gd name="T21" fmla="*/ 46 h 46"/>
                <a:gd name="T22" fmla="*/ 13 w 43"/>
                <a:gd name="T23" fmla="*/ 34 h 46"/>
                <a:gd name="T24" fmla="*/ 30 w 43"/>
                <a:gd name="T25" fmla="*/ 34 h 46"/>
                <a:gd name="T26" fmla="*/ 34 w 43"/>
                <a:gd name="T27" fmla="*/ 46 h 46"/>
                <a:gd name="T28" fmla="*/ 43 w 43"/>
                <a:gd name="T29" fmla="*/ 46 h 46"/>
                <a:gd name="T30" fmla="*/ 25 w 43"/>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46">
                  <a:moveTo>
                    <a:pt x="16" y="27"/>
                  </a:moveTo>
                  <a:cubicBezTo>
                    <a:pt x="19" y="18"/>
                    <a:pt x="19" y="18"/>
                    <a:pt x="19" y="18"/>
                  </a:cubicBezTo>
                  <a:cubicBezTo>
                    <a:pt x="20" y="15"/>
                    <a:pt x="21" y="13"/>
                    <a:pt x="21" y="11"/>
                  </a:cubicBezTo>
                  <a:cubicBezTo>
                    <a:pt x="21" y="11"/>
                    <a:pt x="21" y="11"/>
                    <a:pt x="21" y="11"/>
                  </a:cubicBezTo>
                  <a:cubicBezTo>
                    <a:pt x="22" y="13"/>
                    <a:pt x="23" y="15"/>
                    <a:pt x="24" y="18"/>
                  </a:cubicBezTo>
                  <a:cubicBezTo>
                    <a:pt x="27" y="27"/>
                    <a:pt x="27" y="27"/>
                    <a:pt x="27" y="27"/>
                  </a:cubicBezTo>
                  <a:lnTo>
                    <a:pt x="16" y="27"/>
                  </a:lnTo>
                  <a:close/>
                  <a:moveTo>
                    <a:pt x="25" y="0"/>
                  </a:moveTo>
                  <a:cubicBezTo>
                    <a:pt x="18" y="0"/>
                    <a:pt x="18" y="0"/>
                    <a:pt x="18" y="0"/>
                  </a:cubicBezTo>
                  <a:cubicBezTo>
                    <a:pt x="0" y="46"/>
                    <a:pt x="0" y="46"/>
                    <a:pt x="0" y="46"/>
                  </a:cubicBezTo>
                  <a:cubicBezTo>
                    <a:pt x="9" y="46"/>
                    <a:pt x="9" y="46"/>
                    <a:pt x="9" y="46"/>
                  </a:cubicBezTo>
                  <a:cubicBezTo>
                    <a:pt x="13" y="34"/>
                    <a:pt x="13" y="34"/>
                    <a:pt x="13" y="34"/>
                  </a:cubicBezTo>
                  <a:cubicBezTo>
                    <a:pt x="30" y="34"/>
                    <a:pt x="30" y="34"/>
                    <a:pt x="30" y="34"/>
                  </a:cubicBezTo>
                  <a:cubicBezTo>
                    <a:pt x="34" y="46"/>
                    <a:pt x="34" y="46"/>
                    <a:pt x="34" y="46"/>
                  </a:cubicBezTo>
                  <a:cubicBezTo>
                    <a:pt x="43" y="46"/>
                    <a:pt x="43" y="46"/>
                    <a:pt x="43" y="46"/>
                  </a:cubicBezTo>
                  <a:lnTo>
                    <a:pt x="25"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6">
              <a:extLst>
                <a:ext uri="{FF2B5EF4-FFF2-40B4-BE49-F238E27FC236}">
                  <a16:creationId xmlns:a16="http://schemas.microsoft.com/office/drawing/2014/main" id="{233E06AA-EBCC-45B8-8E92-6B1BEFC07F79}"/>
                </a:ext>
              </a:extLst>
            </p:cNvPr>
            <p:cNvSpPr>
              <a:spLocks noEditPoints="1"/>
            </p:cNvSpPr>
            <p:nvPr userDrawn="1"/>
          </p:nvSpPr>
          <p:spPr bwMode="auto">
            <a:xfrm>
              <a:off x="1336" y="131"/>
              <a:ext cx="60" cy="72"/>
            </a:xfrm>
            <a:custGeom>
              <a:avLst/>
              <a:gdLst>
                <a:gd name="T0" fmla="*/ 8 w 29"/>
                <a:gd name="T1" fmla="*/ 14 h 34"/>
                <a:gd name="T2" fmla="*/ 14 w 29"/>
                <a:gd name="T3" fmla="*/ 6 h 34"/>
                <a:gd name="T4" fmla="*/ 20 w 29"/>
                <a:gd name="T5" fmla="*/ 14 h 34"/>
                <a:gd name="T6" fmla="*/ 8 w 29"/>
                <a:gd name="T7" fmla="*/ 14 h 34"/>
                <a:gd name="T8" fmla="*/ 14 w 29"/>
                <a:gd name="T9" fmla="*/ 0 h 34"/>
                <a:gd name="T10" fmla="*/ 0 w 29"/>
                <a:gd name="T11" fmla="*/ 17 h 34"/>
                <a:gd name="T12" fmla="*/ 16 w 29"/>
                <a:gd name="T13" fmla="*/ 34 h 34"/>
                <a:gd name="T14" fmla="*/ 28 w 29"/>
                <a:gd name="T15" fmla="*/ 31 h 34"/>
                <a:gd name="T16" fmla="*/ 25 w 29"/>
                <a:gd name="T17" fmla="*/ 26 h 34"/>
                <a:gd name="T18" fmla="*/ 17 w 29"/>
                <a:gd name="T19" fmla="*/ 28 h 34"/>
                <a:gd name="T20" fmla="*/ 8 w 29"/>
                <a:gd name="T21" fmla="*/ 20 h 34"/>
                <a:gd name="T22" fmla="*/ 29 w 29"/>
                <a:gd name="T23" fmla="*/ 20 h 34"/>
                <a:gd name="T24" fmla="*/ 29 w 29"/>
                <a:gd name="T25" fmla="*/ 18 h 34"/>
                <a:gd name="T26" fmla="*/ 14 w 29"/>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4">
                  <a:moveTo>
                    <a:pt x="8" y="14"/>
                  </a:moveTo>
                  <a:cubicBezTo>
                    <a:pt x="8" y="10"/>
                    <a:pt x="10" y="6"/>
                    <a:pt x="14" y="6"/>
                  </a:cubicBezTo>
                  <a:cubicBezTo>
                    <a:pt x="19" y="6"/>
                    <a:pt x="20" y="10"/>
                    <a:pt x="20" y="14"/>
                  </a:cubicBezTo>
                  <a:lnTo>
                    <a:pt x="8" y="14"/>
                  </a:lnTo>
                  <a:close/>
                  <a:moveTo>
                    <a:pt x="14" y="0"/>
                  </a:moveTo>
                  <a:cubicBezTo>
                    <a:pt x="5" y="0"/>
                    <a:pt x="0" y="8"/>
                    <a:pt x="0" y="17"/>
                  </a:cubicBezTo>
                  <a:cubicBezTo>
                    <a:pt x="0" y="26"/>
                    <a:pt x="4" y="34"/>
                    <a:pt x="16" y="34"/>
                  </a:cubicBezTo>
                  <a:cubicBezTo>
                    <a:pt x="20" y="34"/>
                    <a:pt x="24" y="33"/>
                    <a:pt x="28" y="31"/>
                  </a:cubicBezTo>
                  <a:cubicBezTo>
                    <a:pt x="25" y="26"/>
                    <a:pt x="25" y="26"/>
                    <a:pt x="25" y="26"/>
                  </a:cubicBezTo>
                  <a:cubicBezTo>
                    <a:pt x="23" y="27"/>
                    <a:pt x="20" y="28"/>
                    <a:pt x="17" y="28"/>
                  </a:cubicBezTo>
                  <a:cubicBezTo>
                    <a:pt x="12" y="28"/>
                    <a:pt x="8" y="25"/>
                    <a:pt x="8" y="20"/>
                  </a:cubicBezTo>
                  <a:cubicBezTo>
                    <a:pt x="29" y="20"/>
                    <a:pt x="29" y="20"/>
                    <a:pt x="29" y="20"/>
                  </a:cubicBezTo>
                  <a:cubicBezTo>
                    <a:pt x="29" y="18"/>
                    <a:pt x="29" y="18"/>
                    <a:pt x="29" y="18"/>
                  </a:cubicBezTo>
                  <a:cubicBezTo>
                    <a:pt x="29" y="7"/>
                    <a:pt x="23" y="0"/>
                    <a:pt x="1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7">
              <a:extLst>
                <a:ext uri="{FF2B5EF4-FFF2-40B4-BE49-F238E27FC236}">
                  <a16:creationId xmlns:a16="http://schemas.microsoft.com/office/drawing/2014/main" id="{58CDF65A-B74D-4964-AEE1-EEAEBB095E4B}"/>
                </a:ext>
              </a:extLst>
            </p:cNvPr>
            <p:cNvSpPr>
              <a:spLocks noEditPoints="1"/>
            </p:cNvSpPr>
            <p:nvPr userDrawn="1"/>
          </p:nvSpPr>
          <p:spPr bwMode="auto">
            <a:xfrm>
              <a:off x="1631" y="131"/>
              <a:ext cx="61" cy="72"/>
            </a:xfrm>
            <a:custGeom>
              <a:avLst/>
              <a:gdLst>
                <a:gd name="T0" fmla="*/ 8 w 29"/>
                <a:gd name="T1" fmla="*/ 14 h 34"/>
                <a:gd name="T2" fmla="*/ 15 w 29"/>
                <a:gd name="T3" fmla="*/ 6 h 34"/>
                <a:gd name="T4" fmla="*/ 21 w 29"/>
                <a:gd name="T5" fmla="*/ 14 h 34"/>
                <a:gd name="T6" fmla="*/ 8 w 29"/>
                <a:gd name="T7" fmla="*/ 14 h 34"/>
                <a:gd name="T8" fmla="*/ 15 w 29"/>
                <a:gd name="T9" fmla="*/ 0 h 34"/>
                <a:gd name="T10" fmla="*/ 0 w 29"/>
                <a:gd name="T11" fmla="*/ 17 h 34"/>
                <a:gd name="T12" fmla="*/ 17 w 29"/>
                <a:gd name="T13" fmla="*/ 34 h 34"/>
                <a:gd name="T14" fmla="*/ 28 w 29"/>
                <a:gd name="T15" fmla="*/ 31 h 34"/>
                <a:gd name="T16" fmla="*/ 26 w 29"/>
                <a:gd name="T17" fmla="*/ 26 h 34"/>
                <a:gd name="T18" fmla="*/ 18 w 29"/>
                <a:gd name="T19" fmla="*/ 28 h 34"/>
                <a:gd name="T20" fmla="*/ 9 w 29"/>
                <a:gd name="T21" fmla="*/ 20 h 34"/>
                <a:gd name="T22" fmla="*/ 29 w 29"/>
                <a:gd name="T23" fmla="*/ 20 h 34"/>
                <a:gd name="T24" fmla="*/ 29 w 29"/>
                <a:gd name="T25" fmla="*/ 18 h 34"/>
                <a:gd name="T26" fmla="*/ 15 w 29"/>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4">
                  <a:moveTo>
                    <a:pt x="8" y="14"/>
                  </a:moveTo>
                  <a:cubicBezTo>
                    <a:pt x="9" y="10"/>
                    <a:pt x="11" y="6"/>
                    <a:pt x="15" y="6"/>
                  </a:cubicBezTo>
                  <a:cubicBezTo>
                    <a:pt x="19" y="6"/>
                    <a:pt x="21" y="10"/>
                    <a:pt x="21" y="14"/>
                  </a:cubicBezTo>
                  <a:lnTo>
                    <a:pt x="8" y="14"/>
                  </a:lnTo>
                  <a:close/>
                  <a:moveTo>
                    <a:pt x="15" y="0"/>
                  </a:moveTo>
                  <a:cubicBezTo>
                    <a:pt x="6" y="0"/>
                    <a:pt x="0" y="8"/>
                    <a:pt x="0" y="17"/>
                  </a:cubicBezTo>
                  <a:cubicBezTo>
                    <a:pt x="0" y="26"/>
                    <a:pt x="5" y="34"/>
                    <a:pt x="17" y="34"/>
                  </a:cubicBezTo>
                  <a:cubicBezTo>
                    <a:pt x="21" y="34"/>
                    <a:pt x="25" y="33"/>
                    <a:pt x="28" y="31"/>
                  </a:cubicBezTo>
                  <a:cubicBezTo>
                    <a:pt x="26" y="26"/>
                    <a:pt x="26" y="26"/>
                    <a:pt x="26" y="26"/>
                  </a:cubicBezTo>
                  <a:cubicBezTo>
                    <a:pt x="24" y="27"/>
                    <a:pt x="21" y="28"/>
                    <a:pt x="18" y="28"/>
                  </a:cubicBezTo>
                  <a:cubicBezTo>
                    <a:pt x="12" y="28"/>
                    <a:pt x="9" y="25"/>
                    <a:pt x="9" y="20"/>
                  </a:cubicBezTo>
                  <a:cubicBezTo>
                    <a:pt x="29" y="20"/>
                    <a:pt x="29" y="20"/>
                    <a:pt x="29" y="20"/>
                  </a:cubicBezTo>
                  <a:cubicBezTo>
                    <a:pt x="29" y="18"/>
                    <a:pt x="29" y="18"/>
                    <a:pt x="29" y="18"/>
                  </a:cubicBezTo>
                  <a:cubicBezTo>
                    <a:pt x="29" y="7"/>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8">
              <a:extLst>
                <a:ext uri="{FF2B5EF4-FFF2-40B4-BE49-F238E27FC236}">
                  <a16:creationId xmlns:a16="http://schemas.microsoft.com/office/drawing/2014/main" id="{C8BE295A-28A9-49AC-A4BD-B24FA44A9726}"/>
                </a:ext>
              </a:extLst>
            </p:cNvPr>
            <p:cNvSpPr>
              <a:spLocks/>
            </p:cNvSpPr>
            <p:nvPr userDrawn="1"/>
          </p:nvSpPr>
          <p:spPr bwMode="auto">
            <a:xfrm>
              <a:off x="1771" y="112"/>
              <a:ext cx="50" cy="91"/>
            </a:xfrm>
            <a:custGeom>
              <a:avLst/>
              <a:gdLst>
                <a:gd name="T0" fmla="*/ 14 w 24"/>
                <a:gd name="T1" fmla="*/ 0 h 43"/>
                <a:gd name="T2" fmla="*/ 6 w 24"/>
                <a:gd name="T3" fmla="*/ 2 h 43"/>
                <a:gd name="T4" fmla="*/ 6 w 24"/>
                <a:gd name="T5" fmla="*/ 10 h 43"/>
                <a:gd name="T6" fmla="*/ 0 w 24"/>
                <a:gd name="T7" fmla="*/ 10 h 43"/>
                <a:gd name="T8" fmla="*/ 0 w 24"/>
                <a:gd name="T9" fmla="*/ 16 h 43"/>
                <a:gd name="T10" fmla="*/ 6 w 24"/>
                <a:gd name="T11" fmla="*/ 16 h 43"/>
                <a:gd name="T12" fmla="*/ 6 w 24"/>
                <a:gd name="T13" fmla="*/ 35 h 43"/>
                <a:gd name="T14" fmla="*/ 15 w 24"/>
                <a:gd name="T15" fmla="*/ 43 h 43"/>
                <a:gd name="T16" fmla="*/ 24 w 24"/>
                <a:gd name="T17" fmla="*/ 41 h 43"/>
                <a:gd name="T18" fmla="*/ 22 w 24"/>
                <a:gd name="T19" fmla="*/ 35 h 43"/>
                <a:gd name="T20" fmla="*/ 17 w 24"/>
                <a:gd name="T21" fmla="*/ 37 h 43"/>
                <a:gd name="T22" fmla="*/ 14 w 24"/>
                <a:gd name="T23" fmla="*/ 33 h 43"/>
                <a:gd name="T24" fmla="*/ 14 w 24"/>
                <a:gd name="T25" fmla="*/ 16 h 43"/>
                <a:gd name="T26" fmla="*/ 14 w 24"/>
                <a:gd name="T27" fmla="*/ 16 h 43"/>
                <a:gd name="T28" fmla="*/ 14 w 24"/>
                <a:gd name="T29" fmla="*/ 16 h 43"/>
                <a:gd name="T30" fmla="*/ 17 w 24"/>
                <a:gd name="T31" fmla="*/ 16 h 43"/>
                <a:gd name="T32" fmla="*/ 22 w 24"/>
                <a:gd name="T33" fmla="*/ 13 h 43"/>
                <a:gd name="T34" fmla="*/ 24 w 24"/>
                <a:gd name="T35" fmla="*/ 10 h 43"/>
                <a:gd name="T36" fmla="*/ 24 w 24"/>
                <a:gd name="T37" fmla="*/ 10 h 43"/>
                <a:gd name="T38" fmla="*/ 24 w 24"/>
                <a:gd name="T39" fmla="*/ 10 h 43"/>
                <a:gd name="T40" fmla="*/ 14 w 24"/>
                <a:gd name="T41" fmla="*/ 10 h 43"/>
                <a:gd name="T42" fmla="*/ 14 w 24"/>
                <a:gd name="T43" fmla="*/ 10 h 43"/>
                <a:gd name="T44" fmla="*/ 14 w 24"/>
                <a:gd name="T45" fmla="*/ 10 h 43"/>
                <a:gd name="T46" fmla="*/ 14 w 24"/>
                <a:gd name="T4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 h="43">
                  <a:moveTo>
                    <a:pt x="14" y="0"/>
                  </a:moveTo>
                  <a:cubicBezTo>
                    <a:pt x="6" y="2"/>
                    <a:pt x="6" y="2"/>
                    <a:pt x="6" y="2"/>
                  </a:cubicBezTo>
                  <a:cubicBezTo>
                    <a:pt x="6" y="10"/>
                    <a:pt x="6" y="10"/>
                    <a:pt x="6" y="10"/>
                  </a:cubicBezTo>
                  <a:cubicBezTo>
                    <a:pt x="0" y="10"/>
                    <a:pt x="0" y="10"/>
                    <a:pt x="0" y="10"/>
                  </a:cubicBezTo>
                  <a:cubicBezTo>
                    <a:pt x="0" y="16"/>
                    <a:pt x="0" y="16"/>
                    <a:pt x="0" y="16"/>
                  </a:cubicBezTo>
                  <a:cubicBezTo>
                    <a:pt x="6" y="16"/>
                    <a:pt x="6" y="16"/>
                    <a:pt x="6" y="16"/>
                  </a:cubicBezTo>
                  <a:cubicBezTo>
                    <a:pt x="6" y="35"/>
                    <a:pt x="6" y="35"/>
                    <a:pt x="6" y="35"/>
                  </a:cubicBezTo>
                  <a:cubicBezTo>
                    <a:pt x="6" y="40"/>
                    <a:pt x="9" y="43"/>
                    <a:pt x="15" y="43"/>
                  </a:cubicBezTo>
                  <a:cubicBezTo>
                    <a:pt x="18" y="43"/>
                    <a:pt x="22" y="42"/>
                    <a:pt x="24" y="41"/>
                  </a:cubicBezTo>
                  <a:cubicBezTo>
                    <a:pt x="22" y="35"/>
                    <a:pt x="22" y="35"/>
                    <a:pt x="22" y="35"/>
                  </a:cubicBezTo>
                  <a:cubicBezTo>
                    <a:pt x="21" y="36"/>
                    <a:pt x="19" y="37"/>
                    <a:pt x="17" y="37"/>
                  </a:cubicBezTo>
                  <a:cubicBezTo>
                    <a:pt x="15" y="37"/>
                    <a:pt x="14" y="36"/>
                    <a:pt x="14" y="33"/>
                  </a:cubicBezTo>
                  <a:cubicBezTo>
                    <a:pt x="14" y="16"/>
                    <a:pt x="14" y="16"/>
                    <a:pt x="14" y="16"/>
                  </a:cubicBezTo>
                  <a:cubicBezTo>
                    <a:pt x="14" y="16"/>
                    <a:pt x="14" y="16"/>
                    <a:pt x="14" y="16"/>
                  </a:cubicBezTo>
                  <a:cubicBezTo>
                    <a:pt x="14" y="16"/>
                    <a:pt x="14" y="16"/>
                    <a:pt x="14" y="16"/>
                  </a:cubicBezTo>
                  <a:cubicBezTo>
                    <a:pt x="17" y="16"/>
                    <a:pt x="17" y="16"/>
                    <a:pt x="17" y="16"/>
                  </a:cubicBezTo>
                  <a:cubicBezTo>
                    <a:pt x="20" y="16"/>
                    <a:pt x="22" y="14"/>
                    <a:pt x="22" y="13"/>
                  </a:cubicBezTo>
                  <a:cubicBezTo>
                    <a:pt x="24" y="10"/>
                    <a:pt x="24" y="10"/>
                    <a:pt x="24" y="10"/>
                  </a:cubicBezTo>
                  <a:cubicBezTo>
                    <a:pt x="24" y="10"/>
                    <a:pt x="24" y="10"/>
                    <a:pt x="24" y="10"/>
                  </a:cubicBezTo>
                  <a:cubicBezTo>
                    <a:pt x="24" y="10"/>
                    <a:pt x="24" y="10"/>
                    <a:pt x="24" y="10"/>
                  </a:cubicBezTo>
                  <a:cubicBezTo>
                    <a:pt x="14" y="10"/>
                    <a:pt x="14" y="10"/>
                    <a:pt x="14" y="10"/>
                  </a:cubicBezTo>
                  <a:cubicBezTo>
                    <a:pt x="14" y="10"/>
                    <a:pt x="14" y="10"/>
                    <a:pt x="14" y="10"/>
                  </a:cubicBezTo>
                  <a:cubicBezTo>
                    <a:pt x="14" y="10"/>
                    <a:pt x="14" y="10"/>
                    <a:pt x="14" y="10"/>
                  </a:cubicBezTo>
                  <a:lnTo>
                    <a:pt x="14"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9">
              <a:extLst>
                <a:ext uri="{FF2B5EF4-FFF2-40B4-BE49-F238E27FC236}">
                  <a16:creationId xmlns:a16="http://schemas.microsoft.com/office/drawing/2014/main" id="{3165C417-6357-4F29-B0B0-81EC50DB58E0}"/>
                </a:ext>
              </a:extLst>
            </p:cNvPr>
            <p:cNvSpPr>
              <a:spLocks/>
            </p:cNvSpPr>
            <p:nvPr userDrawn="1"/>
          </p:nvSpPr>
          <p:spPr bwMode="auto">
            <a:xfrm>
              <a:off x="1275" y="131"/>
              <a:ext cx="52" cy="72"/>
            </a:xfrm>
            <a:custGeom>
              <a:avLst/>
              <a:gdLst>
                <a:gd name="T0" fmla="*/ 14 w 25"/>
                <a:gd name="T1" fmla="*/ 0 h 34"/>
                <a:gd name="T2" fmla="*/ 2 w 25"/>
                <a:gd name="T3" fmla="*/ 10 h 34"/>
                <a:gd name="T4" fmla="*/ 17 w 25"/>
                <a:gd name="T5" fmla="*/ 24 h 34"/>
                <a:gd name="T6" fmla="*/ 11 w 25"/>
                <a:gd name="T7" fmla="*/ 28 h 34"/>
                <a:gd name="T8" fmla="*/ 2 w 25"/>
                <a:gd name="T9" fmla="*/ 25 h 34"/>
                <a:gd name="T10" fmla="*/ 2 w 25"/>
                <a:gd name="T11" fmla="*/ 26 h 34"/>
                <a:gd name="T12" fmla="*/ 0 w 25"/>
                <a:gd name="T13" fmla="*/ 32 h 34"/>
                <a:gd name="T14" fmla="*/ 12 w 25"/>
                <a:gd name="T15" fmla="*/ 34 h 34"/>
                <a:gd name="T16" fmla="*/ 25 w 25"/>
                <a:gd name="T17" fmla="*/ 24 h 34"/>
                <a:gd name="T18" fmla="*/ 10 w 25"/>
                <a:gd name="T19" fmla="*/ 10 h 34"/>
                <a:gd name="T20" fmla="*/ 14 w 25"/>
                <a:gd name="T21" fmla="*/ 7 h 34"/>
                <a:gd name="T22" fmla="*/ 22 w 25"/>
                <a:gd name="T23" fmla="*/ 8 h 34"/>
                <a:gd name="T24" fmla="*/ 24 w 25"/>
                <a:gd name="T25" fmla="*/ 2 h 34"/>
                <a:gd name="T26" fmla="*/ 24 w 25"/>
                <a:gd name="T27" fmla="*/ 2 h 34"/>
                <a:gd name="T28" fmla="*/ 14 w 25"/>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34">
                  <a:moveTo>
                    <a:pt x="14" y="0"/>
                  </a:moveTo>
                  <a:cubicBezTo>
                    <a:pt x="6" y="0"/>
                    <a:pt x="2" y="4"/>
                    <a:pt x="2" y="10"/>
                  </a:cubicBezTo>
                  <a:cubicBezTo>
                    <a:pt x="2" y="21"/>
                    <a:pt x="17" y="19"/>
                    <a:pt x="17" y="24"/>
                  </a:cubicBezTo>
                  <a:cubicBezTo>
                    <a:pt x="17" y="27"/>
                    <a:pt x="15" y="28"/>
                    <a:pt x="11" y="28"/>
                  </a:cubicBezTo>
                  <a:cubicBezTo>
                    <a:pt x="8" y="28"/>
                    <a:pt x="5" y="27"/>
                    <a:pt x="2" y="25"/>
                  </a:cubicBezTo>
                  <a:cubicBezTo>
                    <a:pt x="2" y="26"/>
                    <a:pt x="2" y="26"/>
                    <a:pt x="2" y="26"/>
                  </a:cubicBezTo>
                  <a:cubicBezTo>
                    <a:pt x="0" y="32"/>
                    <a:pt x="0" y="32"/>
                    <a:pt x="0" y="32"/>
                  </a:cubicBezTo>
                  <a:cubicBezTo>
                    <a:pt x="3" y="33"/>
                    <a:pt x="7" y="34"/>
                    <a:pt x="12" y="34"/>
                  </a:cubicBezTo>
                  <a:cubicBezTo>
                    <a:pt x="19" y="34"/>
                    <a:pt x="25" y="31"/>
                    <a:pt x="25" y="24"/>
                  </a:cubicBezTo>
                  <a:cubicBezTo>
                    <a:pt x="25" y="13"/>
                    <a:pt x="10" y="15"/>
                    <a:pt x="10" y="10"/>
                  </a:cubicBezTo>
                  <a:cubicBezTo>
                    <a:pt x="10" y="7"/>
                    <a:pt x="12" y="7"/>
                    <a:pt x="14" y="7"/>
                  </a:cubicBezTo>
                  <a:cubicBezTo>
                    <a:pt x="17" y="7"/>
                    <a:pt x="20" y="7"/>
                    <a:pt x="22" y="8"/>
                  </a:cubicBezTo>
                  <a:cubicBezTo>
                    <a:pt x="24" y="2"/>
                    <a:pt x="24" y="2"/>
                    <a:pt x="24" y="2"/>
                  </a:cubicBezTo>
                  <a:cubicBezTo>
                    <a:pt x="24" y="2"/>
                    <a:pt x="24" y="2"/>
                    <a:pt x="24" y="2"/>
                  </a:cubicBezTo>
                  <a:cubicBezTo>
                    <a:pt x="21" y="1"/>
                    <a:pt x="18" y="0"/>
                    <a:pt x="1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0">
              <a:extLst>
                <a:ext uri="{FF2B5EF4-FFF2-40B4-BE49-F238E27FC236}">
                  <a16:creationId xmlns:a16="http://schemas.microsoft.com/office/drawing/2014/main" id="{FB9CFCDE-C003-40D5-A110-61A2EF1BBF3A}"/>
                </a:ext>
              </a:extLst>
            </p:cNvPr>
            <p:cNvSpPr>
              <a:spLocks/>
            </p:cNvSpPr>
            <p:nvPr userDrawn="1"/>
          </p:nvSpPr>
          <p:spPr bwMode="auto">
            <a:xfrm>
              <a:off x="1402" y="131"/>
              <a:ext cx="50" cy="72"/>
            </a:xfrm>
            <a:custGeom>
              <a:avLst/>
              <a:gdLst>
                <a:gd name="T0" fmla="*/ 13 w 24"/>
                <a:gd name="T1" fmla="*/ 0 h 34"/>
                <a:gd name="T2" fmla="*/ 1 w 24"/>
                <a:gd name="T3" fmla="*/ 10 h 34"/>
                <a:gd name="T4" fmla="*/ 16 w 24"/>
                <a:gd name="T5" fmla="*/ 24 h 34"/>
                <a:gd name="T6" fmla="*/ 10 w 24"/>
                <a:gd name="T7" fmla="*/ 28 h 34"/>
                <a:gd name="T8" fmla="*/ 2 w 24"/>
                <a:gd name="T9" fmla="*/ 25 h 34"/>
                <a:gd name="T10" fmla="*/ 0 w 24"/>
                <a:gd name="T11" fmla="*/ 32 h 34"/>
                <a:gd name="T12" fmla="*/ 11 w 24"/>
                <a:gd name="T13" fmla="*/ 34 h 34"/>
                <a:gd name="T14" fmla="*/ 24 w 24"/>
                <a:gd name="T15" fmla="*/ 24 h 34"/>
                <a:gd name="T16" fmla="*/ 9 w 24"/>
                <a:gd name="T17" fmla="*/ 10 h 34"/>
                <a:gd name="T18" fmla="*/ 13 w 24"/>
                <a:gd name="T19" fmla="*/ 7 h 34"/>
                <a:gd name="T20" fmla="*/ 21 w 24"/>
                <a:gd name="T21" fmla="*/ 8 h 34"/>
                <a:gd name="T22" fmla="*/ 23 w 24"/>
                <a:gd name="T23" fmla="*/ 2 h 34"/>
                <a:gd name="T24" fmla="*/ 23 w 24"/>
                <a:gd name="T25" fmla="*/ 2 h 34"/>
                <a:gd name="T26" fmla="*/ 13 w 2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4">
                  <a:moveTo>
                    <a:pt x="13" y="0"/>
                  </a:moveTo>
                  <a:cubicBezTo>
                    <a:pt x="5" y="0"/>
                    <a:pt x="1" y="4"/>
                    <a:pt x="1" y="10"/>
                  </a:cubicBezTo>
                  <a:cubicBezTo>
                    <a:pt x="1" y="21"/>
                    <a:pt x="16" y="19"/>
                    <a:pt x="16" y="24"/>
                  </a:cubicBezTo>
                  <a:cubicBezTo>
                    <a:pt x="16" y="27"/>
                    <a:pt x="14" y="28"/>
                    <a:pt x="10" y="28"/>
                  </a:cubicBezTo>
                  <a:cubicBezTo>
                    <a:pt x="7" y="28"/>
                    <a:pt x="4" y="27"/>
                    <a:pt x="2" y="25"/>
                  </a:cubicBezTo>
                  <a:cubicBezTo>
                    <a:pt x="0" y="32"/>
                    <a:pt x="0" y="32"/>
                    <a:pt x="0" y="32"/>
                  </a:cubicBezTo>
                  <a:cubicBezTo>
                    <a:pt x="3" y="33"/>
                    <a:pt x="6" y="34"/>
                    <a:pt x="11" y="34"/>
                  </a:cubicBezTo>
                  <a:cubicBezTo>
                    <a:pt x="18" y="34"/>
                    <a:pt x="24" y="31"/>
                    <a:pt x="24" y="24"/>
                  </a:cubicBezTo>
                  <a:cubicBezTo>
                    <a:pt x="24" y="13"/>
                    <a:pt x="9" y="15"/>
                    <a:pt x="9" y="10"/>
                  </a:cubicBezTo>
                  <a:cubicBezTo>
                    <a:pt x="9" y="7"/>
                    <a:pt x="11" y="7"/>
                    <a:pt x="13" y="7"/>
                  </a:cubicBezTo>
                  <a:cubicBezTo>
                    <a:pt x="16" y="7"/>
                    <a:pt x="19" y="7"/>
                    <a:pt x="21" y="8"/>
                  </a:cubicBezTo>
                  <a:cubicBezTo>
                    <a:pt x="23" y="2"/>
                    <a:pt x="23" y="2"/>
                    <a:pt x="23" y="2"/>
                  </a:cubicBezTo>
                  <a:cubicBezTo>
                    <a:pt x="23" y="2"/>
                    <a:pt x="23" y="2"/>
                    <a:pt x="23" y="2"/>
                  </a:cubicBezTo>
                  <a:cubicBezTo>
                    <a:pt x="20" y="1"/>
                    <a:pt x="17"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0" name="Freeform 11">
              <a:extLst>
                <a:ext uri="{FF2B5EF4-FFF2-40B4-BE49-F238E27FC236}">
                  <a16:creationId xmlns:a16="http://schemas.microsoft.com/office/drawing/2014/main" id="{F699172E-08D7-46C6-97F4-0B96FCC1F425}"/>
                </a:ext>
              </a:extLst>
            </p:cNvPr>
            <p:cNvSpPr>
              <a:spLocks/>
            </p:cNvSpPr>
            <p:nvPr userDrawn="1"/>
          </p:nvSpPr>
          <p:spPr bwMode="auto">
            <a:xfrm>
              <a:off x="1459" y="131"/>
              <a:ext cx="50" cy="72"/>
            </a:xfrm>
            <a:custGeom>
              <a:avLst/>
              <a:gdLst>
                <a:gd name="T0" fmla="*/ 13 w 24"/>
                <a:gd name="T1" fmla="*/ 0 h 34"/>
                <a:gd name="T2" fmla="*/ 1 w 24"/>
                <a:gd name="T3" fmla="*/ 10 h 34"/>
                <a:gd name="T4" fmla="*/ 16 w 24"/>
                <a:gd name="T5" fmla="*/ 24 h 34"/>
                <a:gd name="T6" fmla="*/ 11 w 24"/>
                <a:gd name="T7" fmla="*/ 28 h 34"/>
                <a:gd name="T8" fmla="*/ 2 w 24"/>
                <a:gd name="T9" fmla="*/ 25 h 34"/>
                <a:gd name="T10" fmla="*/ 0 w 24"/>
                <a:gd name="T11" fmla="*/ 32 h 34"/>
                <a:gd name="T12" fmla="*/ 11 w 24"/>
                <a:gd name="T13" fmla="*/ 34 h 34"/>
                <a:gd name="T14" fmla="*/ 24 w 24"/>
                <a:gd name="T15" fmla="*/ 24 h 34"/>
                <a:gd name="T16" fmla="*/ 9 w 24"/>
                <a:gd name="T17" fmla="*/ 10 h 34"/>
                <a:gd name="T18" fmla="*/ 14 w 24"/>
                <a:gd name="T19" fmla="*/ 7 h 34"/>
                <a:gd name="T20" fmla="*/ 21 w 24"/>
                <a:gd name="T21" fmla="*/ 8 h 34"/>
                <a:gd name="T22" fmla="*/ 23 w 24"/>
                <a:gd name="T23" fmla="*/ 2 h 34"/>
                <a:gd name="T24" fmla="*/ 23 w 24"/>
                <a:gd name="T25" fmla="*/ 2 h 34"/>
                <a:gd name="T26" fmla="*/ 13 w 2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4">
                  <a:moveTo>
                    <a:pt x="13" y="0"/>
                  </a:moveTo>
                  <a:cubicBezTo>
                    <a:pt x="6" y="0"/>
                    <a:pt x="1" y="4"/>
                    <a:pt x="1" y="10"/>
                  </a:cubicBezTo>
                  <a:cubicBezTo>
                    <a:pt x="1" y="21"/>
                    <a:pt x="16" y="19"/>
                    <a:pt x="16" y="24"/>
                  </a:cubicBezTo>
                  <a:cubicBezTo>
                    <a:pt x="16" y="27"/>
                    <a:pt x="14" y="28"/>
                    <a:pt x="11" y="28"/>
                  </a:cubicBezTo>
                  <a:cubicBezTo>
                    <a:pt x="7" y="28"/>
                    <a:pt x="4" y="27"/>
                    <a:pt x="2" y="25"/>
                  </a:cubicBezTo>
                  <a:cubicBezTo>
                    <a:pt x="0" y="32"/>
                    <a:pt x="0" y="32"/>
                    <a:pt x="0" y="32"/>
                  </a:cubicBezTo>
                  <a:cubicBezTo>
                    <a:pt x="3" y="33"/>
                    <a:pt x="7" y="34"/>
                    <a:pt x="11" y="34"/>
                  </a:cubicBezTo>
                  <a:cubicBezTo>
                    <a:pt x="18" y="34"/>
                    <a:pt x="24" y="31"/>
                    <a:pt x="24" y="24"/>
                  </a:cubicBezTo>
                  <a:cubicBezTo>
                    <a:pt x="24" y="13"/>
                    <a:pt x="9" y="15"/>
                    <a:pt x="9" y="10"/>
                  </a:cubicBezTo>
                  <a:cubicBezTo>
                    <a:pt x="9" y="7"/>
                    <a:pt x="11" y="7"/>
                    <a:pt x="14" y="7"/>
                  </a:cubicBezTo>
                  <a:cubicBezTo>
                    <a:pt x="17" y="7"/>
                    <a:pt x="19" y="7"/>
                    <a:pt x="21" y="8"/>
                  </a:cubicBezTo>
                  <a:cubicBezTo>
                    <a:pt x="23" y="2"/>
                    <a:pt x="23" y="2"/>
                    <a:pt x="23" y="2"/>
                  </a:cubicBezTo>
                  <a:cubicBezTo>
                    <a:pt x="23" y="2"/>
                    <a:pt x="23" y="2"/>
                    <a:pt x="23" y="2"/>
                  </a:cubicBezTo>
                  <a:cubicBezTo>
                    <a:pt x="20" y="1"/>
                    <a:pt x="17"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2">
              <a:extLst>
                <a:ext uri="{FF2B5EF4-FFF2-40B4-BE49-F238E27FC236}">
                  <a16:creationId xmlns:a16="http://schemas.microsoft.com/office/drawing/2014/main" id="{EB8C754C-F5A3-4704-A15B-57978541F08A}"/>
                </a:ext>
              </a:extLst>
            </p:cNvPr>
            <p:cNvSpPr>
              <a:spLocks/>
            </p:cNvSpPr>
            <p:nvPr userDrawn="1"/>
          </p:nvSpPr>
          <p:spPr bwMode="auto">
            <a:xfrm>
              <a:off x="1221" y="131"/>
              <a:ext cx="50" cy="72"/>
            </a:xfrm>
            <a:custGeom>
              <a:avLst/>
              <a:gdLst>
                <a:gd name="T0" fmla="*/ 13 w 24"/>
                <a:gd name="T1" fmla="*/ 0 h 34"/>
                <a:gd name="T2" fmla="*/ 0 w 24"/>
                <a:gd name="T3" fmla="*/ 10 h 34"/>
                <a:gd name="T4" fmla="*/ 16 w 24"/>
                <a:gd name="T5" fmla="*/ 24 h 34"/>
                <a:gd name="T6" fmla="*/ 10 w 24"/>
                <a:gd name="T7" fmla="*/ 28 h 34"/>
                <a:gd name="T8" fmla="*/ 1 w 24"/>
                <a:gd name="T9" fmla="*/ 25 h 34"/>
                <a:gd name="T10" fmla="*/ 1 w 24"/>
                <a:gd name="T11" fmla="*/ 25 h 34"/>
                <a:gd name="T12" fmla="*/ 4 w 24"/>
                <a:gd name="T13" fmla="*/ 34 h 34"/>
                <a:gd name="T14" fmla="*/ 11 w 24"/>
                <a:gd name="T15" fmla="*/ 34 h 34"/>
                <a:gd name="T16" fmla="*/ 24 w 24"/>
                <a:gd name="T17" fmla="*/ 24 h 34"/>
                <a:gd name="T18" fmla="*/ 9 w 24"/>
                <a:gd name="T19" fmla="*/ 10 h 34"/>
                <a:gd name="T20" fmla="*/ 13 w 24"/>
                <a:gd name="T21" fmla="*/ 7 h 34"/>
                <a:gd name="T22" fmla="*/ 21 w 24"/>
                <a:gd name="T23" fmla="*/ 8 h 34"/>
                <a:gd name="T24" fmla="*/ 22 w 24"/>
                <a:gd name="T25" fmla="*/ 2 h 34"/>
                <a:gd name="T26" fmla="*/ 22 w 24"/>
                <a:gd name="T27" fmla="*/ 2 h 34"/>
                <a:gd name="T28" fmla="*/ 13 w 24"/>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34">
                  <a:moveTo>
                    <a:pt x="13" y="0"/>
                  </a:moveTo>
                  <a:cubicBezTo>
                    <a:pt x="5" y="0"/>
                    <a:pt x="0" y="4"/>
                    <a:pt x="0" y="10"/>
                  </a:cubicBezTo>
                  <a:cubicBezTo>
                    <a:pt x="0" y="21"/>
                    <a:pt x="16" y="19"/>
                    <a:pt x="16" y="24"/>
                  </a:cubicBezTo>
                  <a:cubicBezTo>
                    <a:pt x="16" y="27"/>
                    <a:pt x="13" y="28"/>
                    <a:pt x="10" y="28"/>
                  </a:cubicBezTo>
                  <a:cubicBezTo>
                    <a:pt x="7" y="28"/>
                    <a:pt x="4" y="27"/>
                    <a:pt x="1" y="25"/>
                  </a:cubicBezTo>
                  <a:cubicBezTo>
                    <a:pt x="1" y="25"/>
                    <a:pt x="1" y="25"/>
                    <a:pt x="1" y="25"/>
                  </a:cubicBezTo>
                  <a:cubicBezTo>
                    <a:pt x="4" y="34"/>
                    <a:pt x="4" y="34"/>
                    <a:pt x="4" y="34"/>
                  </a:cubicBezTo>
                  <a:cubicBezTo>
                    <a:pt x="6" y="34"/>
                    <a:pt x="8" y="34"/>
                    <a:pt x="11" y="34"/>
                  </a:cubicBezTo>
                  <a:cubicBezTo>
                    <a:pt x="18" y="34"/>
                    <a:pt x="24" y="31"/>
                    <a:pt x="24" y="24"/>
                  </a:cubicBezTo>
                  <a:cubicBezTo>
                    <a:pt x="24" y="13"/>
                    <a:pt x="9" y="15"/>
                    <a:pt x="9" y="10"/>
                  </a:cubicBezTo>
                  <a:cubicBezTo>
                    <a:pt x="9" y="7"/>
                    <a:pt x="10" y="7"/>
                    <a:pt x="13" y="7"/>
                  </a:cubicBezTo>
                  <a:cubicBezTo>
                    <a:pt x="16" y="7"/>
                    <a:pt x="18" y="7"/>
                    <a:pt x="21" y="8"/>
                  </a:cubicBezTo>
                  <a:cubicBezTo>
                    <a:pt x="22" y="2"/>
                    <a:pt x="22" y="2"/>
                    <a:pt x="22" y="2"/>
                  </a:cubicBezTo>
                  <a:cubicBezTo>
                    <a:pt x="22" y="2"/>
                    <a:pt x="22" y="2"/>
                    <a:pt x="22" y="2"/>
                  </a:cubicBezTo>
                  <a:cubicBezTo>
                    <a:pt x="20" y="1"/>
                    <a:pt x="16"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 name="Freeform 13">
              <a:extLst>
                <a:ext uri="{FF2B5EF4-FFF2-40B4-BE49-F238E27FC236}">
                  <a16:creationId xmlns:a16="http://schemas.microsoft.com/office/drawing/2014/main" id="{87584780-228F-4331-A549-DB8EE5821A4C}"/>
                </a:ext>
              </a:extLst>
            </p:cNvPr>
            <p:cNvSpPr>
              <a:spLocks/>
            </p:cNvSpPr>
            <p:nvPr userDrawn="1"/>
          </p:nvSpPr>
          <p:spPr bwMode="auto">
            <a:xfrm>
              <a:off x="1519" y="131"/>
              <a:ext cx="104" cy="72"/>
            </a:xfrm>
            <a:custGeom>
              <a:avLst/>
              <a:gdLst>
                <a:gd name="T0" fmla="*/ 0 w 50"/>
                <a:gd name="T1" fmla="*/ 0 h 34"/>
                <a:gd name="T2" fmla="*/ 0 w 50"/>
                <a:gd name="T3" fmla="*/ 0 h 34"/>
                <a:gd name="T4" fmla="*/ 0 w 50"/>
                <a:gd name="T5" fmla="*/ 18 h 34"/>
                <a:gd name="T6" fmla="*/ 0 w 50"/>
                <a:gd name="T7" fmla="*/ 34 h 34"/>
                <a:gd name="T8" fmla="*/ 8 w 50"/>
                <a:gd name="T9" fmla="*/ 34 h 34"/>
                <a:gd name="T10" fmla="*/ 8 w 50"/>
                <a:gd name="T11" fmla="*/ 11 h 34"/>
                <a:gd name="T12" fmla="*/ 16 w 50"/>
                <a:gd name="T13" fmla="*/ 7 h 34"/>
                <a:gd name="T14" fmla="*/ 21 w 50"/>
                <a:gd name="T15" fmla="*/ 14 h 34"/>
                <a:gd name="T16" fmla="*/ 21 w 50"/>
                <a:gd name="T17" fmla="*/ 34 h 34"/>
                <a:gd name="T18" fmla="*/ 29 w 50"/>
                <a:gd name="T19" fmla="*/ 34 h 34"/>
                <a:gd name="T20" fmla="*/ 29 w 50"/>
                <a:gd name="T21" fmla="*/ 12 h 34"/>
                <a:gd name="T22" fmla="*/ 29 w 50"/>
                <a:gd name="T23" fmla="*/ 11 h 34"/>
                <a:gd name="T24" fmla="*/ 37 w 50"/>
                <a:gd name="T25" fmla="*/ 7 h 34"/>
                <a:gd name="T26" fmla="*/ 42 w 50"/>
                <a:gd name="T27" fmla="*/ 14 h 34"/>
                <a:gd name="T28" fmla="*/ 42 w 50"/>
                <a:gd name="T29" fmla="*/ 34 h 34"/>
                <a:gd name="T30" fmla="*/ 50 w 50"/>
                <a:gd name="T31" fmla="*/ 34 h 34"/>
                <a:gd name="T32" fmla="*/ 50 w 50"/>
                <a:gd name="T33" fmla="*/ 12 h 34"/>
                <a:gd name="T34" fmla="*/ 39 w 50"/>
                <a:gd name="T35" fmla="*/ 0 h 34"/>
                <a:gd name="T36" fmla="*/ 27 w 50"/>
                <a:gd name="T37" fmla="*/ 5 h 34"/>
                <a:gd name="T38" fmla="*/ 18 w 50"/>
                <a:gd name="T39" fmla="*/ 0 h 34"/>
                <a:gd name="T40" fmla="*/ 7 w 50"/>
                <a:gd name="T41" fmla="*/ 5 h 34"/>
                <a:gd name="T42" fmla="*/ 7 w 50"/>
                <a:gd name="T43" fmla="*/ 5 h 34"/>
                <a:gd name="T44" fmla="*/ 4 w 50"/>
                <a:gd name="T45" fmla="*/ 2 h 34"/>
                <a:gd name="T46" fmla="*/ 0 w 50"/>
                <a:gd name="T4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34">
                  <a:moveTo>
                    <a:pt x="0" y="0"/>
                  </a:moveTo>
                  <a:cubicBezTo>
                    <a:pt x="0" y="0"/>
                    <a:pt x="0" y="0"/>
                    <a:pt x="0" y="0"/>
                  </a:cubicBezTo>
                  <a:cubicBezTo>
                    <a:pt x="0" y="18"/>
                    <a:pt x="0" y="18"/>
                    <a:pt x="0" y="18"/>
                  </a:cubicBezTo>
                  <a:cubicBezTo>
                    <a:pt x="0" y="34"/>
                    <a:pt x="0" y="34"/>
                    <a:pt x="0" y="34"/>
                  </a:cubicBezTo>
                  <a:cubicBezTo>
                    <a:pt x="8" y="34"/>
                    <a:pt x="8" y="34"/>
                    <a:pt x="8" y="34"/>
                  </a:cubicBezTo>
                  <a:cubicBezTo>
                    <a:pt x="8" y="11"/>
                    <a:pt x="8" y="11"/>
                    <a:pt x="8" y="11"/>
                  </a:cubicBezTo>
                  <a:cubicBezTo>
                    <a:pt x="10" y="9"/>
                    <a:pt x="13" y="7"/>
                    <a:pt x="16" y="7"/>
                  </a:cubicBezTo>
                  <a:cubicBezTo>
                    <a:pt x="20" y="7"/>
                    <a:pt x="21" y="10"/>
                    <a:pt x="21" y="14"/>
                  </a:cubicBezTo>
                  <a:cubicBezTo>
                    <a:pt x="21" y="34"/>
                    <a:pt x="21" y="34"/>
                    <a:pt x="21" y="34"/>
                  </a:cubicBezTo>
                  <a:cubicBezTo>
                    <a:pt x="29" y="34"/>
                    <a:pt x="29" y="34"/>
                    <a:pt x="29" y="34"/>
                  </a:cubicBezTo>
                  <a:cubicBezTo>
                    <a:pt x="29" y="12"/>
                    <a:pt x="29" y="12"/>
                    <a:pt x="29" y="12"/>
                  </a:cubicBezTo>
                  <a:cubicBezTo>
                    <a:pt x="29" y="11"/>
                    <a:pt x="29" y="11"/>
                    <a:pt x="29" y="11"/>
                  </a:cubicBezTo>
                  <a:cubicBezTo>
                    <a:pt x="31" y="9"/>
                    <a:pt x="34" y="7"/>
                    <a:pt x="37" y="7"/>
                  </a:cubicBezTo>
                  <a:cubicBezTo>
                    <a:pt x="41" y="7"/>
                    <a:pt x="42" y="10"/>
                    <a:pt x="42" y="14"/>
                  </a:cubicBezTo>
                  <a:cubicBezTo>
                    <a:pt x="42" y="34"/>
                    <a:pt x="42" y="34"/>
                    <a:pt x="42" y="34"/>
                  </a:cubicBezTo>
                  <a:cubicBezTo>
                    <a:pt x="50" y="34"/>
                    <a:pt x="50" y="34"/>
                    <a:pt x="50" y="34"/>
                  </a:cubicBezTo>
                  <a:cubicBezTo>
                    <a:pt x="50" y="12"/>
                    <a:pt x="50" y="12"/>
                    <a:pt x="50" y="12"/>
                  </a:cubicBezTo>
                  <a:cubicBezTo>
                    <a:pt x="50" y="3"/>
                    <a:pt x="45" y="0"/>
                    <a:pt x="39" y="0"/>
                  </a:cubicBezTo>
                  <a:cubicBezTo>
                    <a:pt x="35" y="0"/>
                    <a:pt x="31" y="2"/>
                    <a:pt x="27" y="5"/>
                  </a:cubicBezTo>
                  <a:cubicBezTo>
                    <a:pt x="26" y="2"/>
                    <a:pt x="22" y="0"/>
                    <a:pt x="18" y="0"/>
                  </a:cubicBezTo>
                  <a:cubicBezTo>
                    <a:pt x="14" y="0"/>
                    <a:pt x="11" y="2"/>
                    <a:pt x="7" y="5"/>
                  </a:cubicBezTo>
                  <a:cubicBezTo>
                    <a:pt x="7" y="5"/>
                    <a:pt x="7" y="5"/>
                    <a:pt x="7" y="5"/>
                  </a:cubicBezTo>
                  <a:cubicBezTo>
                    <a:pt x="6" y="3"/>
                    <a:pt x="5" y="2"/>
                    <a:pt x="4"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 name="Freeform 14">
              <a:extLst>
                <a:ext uri="{FF2B5EF4-FFF2-40B4-BE49-F238E27FC236}">
                  <a16:creationId xmlns:a16="http://schemas.microsoft.com/office/drawing/2014/main" id="{5A22E929-770F-404E-BFBA-19140523F262}"/>
                </a:ext>
              </a:extLst>
            </p:cNvPr>
            <p:cNvSpPr>
              <a:spLocks/>
            </p:cNvSpPr>
            <p:nvPr userDrawn="1"/>
          </p:nvSpPr>
          <p:spPr bwMode="auto">
            <a:xfrm>
              <a:off x="1702" y="131"/>
              <a:ext cx="63" cy="72"/>
            </a:xfrm>
            <a:custGeom>
              <a:avLst/>
              <a:gdLst>
                <a:gd name="T0" fmla="*/ 0 w 30"/>
                <a:gd name="T1" fmla="*/ 0 h 34"/>
                <a:gd name="T2" fmla="*/ 0 w 30"/>
                <a:gd name="T3" fmla="*/ 0 h 34"/>
                <a:gd name="T4" fmla="*/ 0 w 30"/>
                <a:gd name="T5" fmla="*/ 18 h 34"/>
                <a:gd name="T6" fmla="*/ 0 w 30"/>
                <a:gd name="T7" fmla="*/ 34 h 34"/>
                <a:gd name="T8" fmla="*/ 8 w 30"/>
                <a:gd name="T9" fmla="*/ 34 h 34"/>
                <a:gd name="T10" fmla="*/ 8 w 30"/>
                <a:gd name="T11" fmla="*/ 11 h 34"/>
                <a:gd name="T12" fmla="*/ 16 w 30"/>
                <a:gd name="T13" fmla="*/ 7 h 34"/>
                <a:gd name="T14" fmla="*/ 21 w 30"/>
                <a:gd name="T15" fmla="*/ 15 h 34"/>
                <a:gd name="T16" fmla="*/ 21 w 30"/>
                <a:gd name="T17" fmla="*/ 34 h 34"/>
                <a:gd name="T18" fmla="*/ 30 w 30"/>
                <a:gd name="T19" fmla="*/ 34 h 34"/>
                <a:gd name="T20" fmla="*/ 30 w 30"/>
                <a:gd name="T21" fmla="*/ 12 h 34"/>
                <a:gd name="T22" fmla="*/ 19 w 30"/>
                <a:gd name="T23" fmla="*/ 0 h 34"/>
                <a:gd name="T24" fmla="*/ 8 w 30"/>
                <a:gd name="T25" fmla="*/ 5 h 34"/>
                <a:gd name="T26" fmla="*/ 7 w 30"/>
                <a:gd name="T27" fmla="*/ 5 h 34"/>
                <a:gd name="T28" fmla="*/ 4 w 30"/>
                <a:gd name="T29" fmla="*/ 2 h 34"/>
                <a:gd name="T30" fmla="*/ 0 w 30"/>
                <a:gd name="T3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4">
                  <a:moveTo>
                    <a:pt x="0" y="0"/>
                  </a:moveTo>
                  <a:cubicBezTo>
                    <a:pt x="0" y="0"/>
                    <a:pt x="0" y="0"/>
                    <a:pt x="0" y="0"/>
                  </a:cubicBezTo>
                  <a:cubicBezTo>
                    <a:pt x="0" y="18"/>
                    <a:pt x="0" y="18"/>
                    <a:pt x="0" y="18"/>
                  </a:cubicBezTo>
                  <a:cubicBezTo>
                    <a:pt x="0" y="34"/>
                    <a:pt x="0" y="34"/>
                    <a:pt x="0" y="34"/>
                  </a:cubicBezTo>
                  <a:cubicBezTo>
                    <a:pt x="8" y="34"/>
                    <a:pt x="8" y="34"/>
                    <a:pt x="8" y="34"/>
                  </a:cubicBezTo>
                  <a:cubicBezTo>
                    <a:pt x="8" y="11"/>
                    <a:pt x="8" y="11"/>
                    <a:pt x="8" y="11"/>
                  </a:cubicBezTo>
                  <a:cubicBezTo>
                    <a:pt x="11" y="9"/>
                    <a:pt x="14" y="7"/>
                    <a:pt x="16" y="7"/>
                  </a:cubicBezTo>
                  <a:cubicBezTo>
                    <a:pt x="20" y="7"/>
                    <a:pt x="21" y="11"/>
                    <a:pt x="21" y="15"/>
                  </a:cubicBezTo>
                  <a:cubicBezTo>
                    <a:pt x="21" y="34"/>
                    <a:pt x="21" y="34"/>
                    <a:pt x="21" y="34"/>
                  </a:cubicBezTo>
                  <a:cubicBezTo>
                    <a:pt x="30" y="34"/>
                    <a:pt x="30" y="34"/>
                    <a:pt x="30" y="34"/>
                  </a:cubicBezTo>
                  <a:cubicBezTo>
                    <a:pt x="30" y="12"/>
                    <a:pt x="30" y="12"/>
                    <a:pt x="30" y="12"/>
                  </a:cubicBezTo>
                  <a:cubicBezTo>
                    <a:pt x="30" y="3"/>
                    <a:pt x="24" y="0"/>
                    <a:pt x="19" y="0"/>
                  </a:cubicBezTo>
                  <a:cubicBezTo>
                    <a:pt x="15" y="0"/>
                    <a:pt x="11" y="2"/>
                    <a:pt x="8" y="5"/>
                  </a:cubicBezTo>
                  <a:cubicBezTo>
                    <a:pt x="7" y="5"/>
                    <a:pt x="7" y="5"/>
                    <a:pt x="7" y="5"/>
                  </a:cubicBezTo>
                  <a:cubicBezTo>
                    <a:pt x="7" y="3"/>
                    <a:pt x="5" y="2"/>
                    <a:pt x="4"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5">
              <a:extLst>
                <a:ext uri="{FF2B5EF4-FFF2-40B4-BE49-F238E27FC236}">
                  <a16:creationId xmlns:a16="http://schemas.microsoft.com/office/drawing/2014/main" id="{E7327BD7-0466-47AC-9E98-076A5B7F5B92}"/>
                </a:ext>
              </a:extLst>
            </p:cNvPr>
            <p:cNvSpPr>
              <a:spLocks/>
            </p:cNvSpPr>
            <p:nvPr userDrawn="1"/>
          </p:nvSpPr>
          <p:spPr bwMode="auto">
            <a:xfrm>
              <a:off x="469" y="103"/>
              <a:ext cx="78" cy="100"/>
            </a:xfrm>
            <a:custGeom>
              <a:avLst/>
              <a:gdLst>
                <a:gd name="T0" fmla="*/ 24 w 37"/>
                <a:gd name="T1" fmla="*/ 0 h 47"/>
                <a:gd name="T2" fmla="*/ 0 w 37"/>
                <a:gd name="T3" fmla="*/ 24 h 47"/>
                <a:gd name="T4" fmla="*/ 23 w 37"/>
                <a:gd name="T5" fmla="*/ 47 h 47"/>
                <a:gd name="T6" fmla="*/ 37 w 37"/>
                <a:gd name="T7" fmla="*/ 44 h 47"/>
                <a:gd name="T8" fmla="*/ 35 w 37"/>
                <a:gd name="T9" fmla="*/ 37 h 47"/>
                <a:gd name="T10" fmla="*/ 24 w 37"/>
                <a:gd name="T11" fmla="*/ 40 h 47"/>
                <a:gd name="T12" fmla="*/ 9 w 37"/>
                <a:gd name="T13" fmla="*/ 24 h 47"/>
                <a:gd name="T14" fmla="*/ 24 w 37"/>
                <a:gd name="T15" fmla="*/ 7 h 47"/>
                <a:gd name="T16" fmla="*/ 36 w 37"/>
                <a:gd name="T17" fmla="*/ 10 h 47"/>
                <a:gd name="T18" fmla="*/ 36 w 37"/>
                <a:gd name="T19" fmla="*/ 3 h 47"/>
                <a:gd name="T20" fmla="*/ 24 w 37"/>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47">
                  <a:moveTo>
                    <a:pt x="24" y="0"/>
                  </a:moveTo>
                  <a:cubicBezTo>
                    <a:pt x="9" y="0"/>
                    <a:pt x="0" y="11"/>
                    <a:pt x="0" y="24"/>
                  </a:cubicBezTo>
                  <a:cubicBezTo>
                    <a:pt x="0" y="37"/>
                    <a:pt x="8" y="47"/>
                    <a:pt x="23" y="47"/>
                  </a:cubicBezTo>
                  <a:cubicBezTo>
                    <a:pt x="27" y="47"/>
                    <a:pt x="32" y="46"/>
                    <a:pt x="37" y="44"/>
                  </a:cubicBezTo>
                  <a:cubicBezTo>
                    <a:pt x="36" y="42"/>
                    <a:pt x="35" y="39"/>
                    <a:pt x="35" y="37"/>
                  </a:cubicBezTo>
                  <a:cubicBezTo>
                    <a:pt x="32" y="39"/>
                    <a:pt x="28" y="40"/>
                    <a:pt x="24" y="40"/>
                  </a:cubicBezTo>
                  <a:cubicBezTo>
                    <a:pt x="15" y="40"/>
                    <a:pt x="9" y="33"/>
                    <a:pt x="9" y="24"/>
                  </a:cubicBezTo>
                  <a:cubicBezTo>
                    <a:pt x="9" y="15"/>
                    <a:pt x="14" y="7"/>
                    <a:pt x="24" y="7"/>
                  </a:cubicBezTo>
                  <a:cubicBezTo>
                    <a:pt x="29" y="7"/>
                    <a:pt x="32" y="8"/>
                    <a:pt x="36" y="10"/>
                  </a:cubicBezTo>
                  <a:cubicBezTo>
                    <a:pt x="36" y="3"/>
                    <a:pt x="36" y="3"/>
                    <a:pt x="36" y="3"/>
                  </a:cubicBezTo>
                  <a:cubicBezTo>
                    <a:pt x="33" y="1"/>
                    <a:pt x="29" y="0"/>
                    <a:pt x="2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 name="Freeform 16">
              <a:extLst>
                <a:ext uri="{FF2B5EF4-FFF2-40B4-BE49-F238E27FC236}">
                  <a16:creationId xmlns:a16="http://schemas.microsoft.com/office/drawing/2014/main" id="{81AFC736-4CAE-4D4A-B5AE-56E01C0DA8D2}"/>
                </a:ext>
              </a:extLst>
            </p:cNvPr>
            <p:cNvSpPr>
              <a:spLocks noEditPoints="1"/>
            </p:cNvSpPr>
            <p:nvPr userDrawn="1"/>
          </p:nvSpPr>
          <p:spPr bwMode="auto">
            <a:xfrm>
              <a:off x="736" y="97"/>
              <a:ext cx="62" cy="106"/>
            </a:xfrm>
            <a:custGeom>
              <a:avLst/>
              <a:gdLst>
                <a:gd name="T0" fmla="*/ 12 w 30"/>
                <a:gd name="T1" fmla="*/ 43 h 50"/>
                <a:gd name="T2" fmla="*/ 8 w 30"/>
                <a:gd name="T3" fmla="*/ 42 h 50"/>
                <a:gd name="T4" fmla="*/ 8 w 30"/>
                <a:gd name="T5" fmla="*/ 23 h 50"/>
                <a:gd name="T6" fmla="*/ 13 w 30"/>
                <a:gd name="T7" fmla="*/ 22 h 50"/>
                <a:gd name="T8" fmla="*/ 22 w 30"/>
                <a:gd name="T9" fmla="*/ 32 h 50"/>
                <a:gd name="T10" fmla="*/ 12 w 30"/>
                <a:gd name="T11" fmla="*/ 43 h 50"/>
                <a:gd name="T12" fmla="*/ 8 w 30"/>
                <a:gd name="T13" fmla="*/ 0 h 50"/>
                <a:gd name="T14" fmla="*/ 0 w 30"/>
                <a:gd name="T15" fmla="*/ 0 h 50"/>
                <a:gd name="T16" fmla="*/ 0 w 30"/>
                <a:gd name="T17" fmla="*/ 47 h 50"/>
                <a:gd name="T18" fmla="*/ 11 w 30"/>
                <a:gd name="T19" fmla="*/ 50 h 50"/>
                <a:gd name="T20" fmla="*/ 30 w 30"/>
                <a:gd name="T21" fmla="*/ 32 h 50"/>
                <a:gd name="T22" fmla="*/ 15 w 30"/>
                <a:gd name="T23" fmla="*/ 15 h 50"/>
                <a:gd name="T24" fmla="*/ 8 w 30"/>
                <a:gd name="T25" fmla="*/ 16 h 50"/>
                <a:gd name="T26" fmla="*/ 8 w 30"/>
                <a:gd name="T2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50">
                  <a:moveTo>
                    <a:pt x="12" y="43"/>
                  </a:moveTo>
                  <a:cubicBezTo>
                    <a:pt x="11" y="43"/>
                    <a:pt x="10" y="43"/>
                    <a:pt x="8" y="42"/>
                  </a:cubicBezTo>
                  <a:cubicBezTo>
                    <a:pt x="8" y="23"/>
                    <a:pt x="8" y="23"/>
                    <a:pt x="8" y="23"/>
                  </a:cubicBezTo>
                  <a:cubicBezTo>
                    <a:pt x="9" y="23"/>
                    <a:pt x="11" y="22"/>
                    <a:pt x="13" y="22"/>
                  </a:cubicBezTo>
                  <a:cubicBezTo>
                    <a:pt x="19" y="22"/>
                    <a:pt x="22" y="26"/>
                    <a:pt x="22" y="32"/>
                  </a:cubicBezTo>
                  <a:cubicBezTo>
                    <a:pt x="22" y="38"/>
                    <a:pt x="18" y="43"/>
                    <a:pt x="12" y="43"/>
                  </a:cubicBezTo>
                  <a:moveTo>
                    <a:pt x="8" y="0"/>
                  </a:moveTo>
                  <a:cubicBezTo>
                    <a:pt x="0" y="0"/>
                    <a:pt x="0" y="0"/>
                    <a:pt x="0" y="0"/>
                  </a:cubicBezTo>
                  <a:cubicBezTo>
                    <a:pt x="0" y="47"/>
                    <a:pt x="0" y="47"/>
                    <a:pt x="0" y="47"/>
                  </a:cubicBezTo>
                  <a:cubicBezTo>
                    <a:pt x="3" y="49"/>
                    <a:pt x="7" y="50"/>
                    <a:pt x="11" y="50"/>
                  </a:cubicBezTo>
                  <a:cubicBezTo>
                    <a:pt x="22" y="50"/>
                    <a:pt x="30" y="43"/>
                    <a:pt x="30" y="32"/>
                  </a:cubicBezTo>
                  <a:cubicBezTo>
                    <a:pt x="30" y="21"/>
                    <a:pt x="23" y="15"/>
                    <a:pt x="15" y="15"/>
                  </a:cubicBezTo>
                  <a:cubicBezTo>
                    <a:pt x="12" y="15"/>
                    <a:pt x="10" y="16"/>
                    <a:pt x="8" y="16"/>
                  </a:cubicBezTo>
                  <a:lnTo>
                    <a:pt x="8"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 name="Freeform 17">
              <a:extLst>
                <a:ext uri="{FF2B5EF4-FFF2-40B4-BE49-F238E27FC236}">
                  <a16:creationId xmlns:a16="http://schemas.microsoft.com/office/drawing/2014/main" id="{4DC55DAF-6248-4AB6-8945-9CA5AADE5026}"/>
                </a:ext>
              </a:extLst>
            </p:cNvPr>
            <p:cNvSpPr>
              <a:spLocks noEditPoints="1"/>
            </p:cNvSpPr>
            <p:nvPr userDrawn="1"/>
          </p:nvSpPr>
          <p:spPr bwMode="auto">
            <a:xfrm>
              <a:off x="890" y="97"/>
              <a:ext cx="65" cy="106"/>
            </a:xfrm>
            <a:custGeom>
              <a:avLst/>
              <a:gdLst>
                <a:gd name="T0" fmla="*/ 18 w 31"/>
                <a:gd name="T1" fmla="*/ 43 h 50"/>
                <a:gd name="T2" fmla="*/ 8 w 31"/>
                <a:gd name="T3" fmla="*/ 33 h 50"/>
                <a:gd name="T4" fmla="*/ 18 w 31"/>
                <a:gd name="T5" fmla="*/ 23 h 50"/>
                <a:gd name="T6" fmla="*/ 22 w 31"/>
                <a:gd name="T7" fmla="*/ 23 h 50"/>
                <a:gd name="T8" fmla="*/ 22 w 31"/>
                <a:gd name="T9" fmla="*/ 43 h 50"/>
                <a:gd name="T10" fmla="*/ 18 w 31"/>
                <a:gd name="T11" fmla="*/ 43 h 50"/>
                <a:gd name="T12" fmla="*/ 31 w 31"/>
                <a:gd name="T13" fmla="*/ 0 h 50"/>
                <a:gd name="T14" fmla="*/ 22 w 31"/>
                <a:gd name="T15" fmla="*/ 0 h 50"/>
                <a:gd name="T16" fmla="*/ 22 w 31"/>
                <a:gd name="T17" fmla="*/ 16 h 50"/>
                <a:gd name="T18" fmla="*/ 18 w 31"/>
                <a:gd name="T19" fmla="*/ 16 h 50"/>
                <a:gd name="T20" fmla="*/ 0 w 31"/>
                <a:gd name="T21" fmla="*/ 33 h 50"/>
                <a:gd name="T22" fmla="*/ 19 w 31"/>
                <a:gd name="T23" fmla="*/ 50 h 50"/>
                <a:gd name="T24" fmla="*/ 31 w 31"/>
                <a:gd name="T25" fmla="*/ 48 h 50"/>
                <a:gd name="T26" fmla="*/ 31 w 31"/>
                <a:gd name="T2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50">
                  <a:moveTo>
                    <a:pt x="18" y="43"/>
                  </a:moveTo>
                  <a:cubicBezTo>
                    <a:pt x="13" y="43"/>
                    <a:pt x="8" y="40"/>
                    <a:pt x="8" y="33"/>
                  </a:cubicBezTo>
                  <a:cubicBezTo>
                    <a:pt x="8" y="26"/>
                    <a:pt x="13" y="23"/>
                    <a:pt x="18" y="23"/>
                  </a:cubicBezTo>
                  <a:cubicBezTo>
                    <a:pt x="20" y="23"/>
                    <a:pt x="21" y="23"/>
                    <a:pt x="22" y="23"/>
                  </a:cubicBezTo>
                  <a:cubicBezTo>
                    <a:pt x="22" y="43"/>
                    <a:pt x="22" y="43"/>
                    <a:pt x="22" y="43"/>
                  </a:cubicBezTo>
                  <a:cubicBezTo>
                    <a:pt x="21" y="43"/>
                    <a:pt x="20" y="43"/>
                    <a:pt x="18" y="43"/>
                  </a:cubicBezTo>
                  <a:moveTo>
                    <a:pt x="31" y="0"/>
                  </a:moveTo>
                  <a:cubicBezTo>
                    <a:pt x="22" y="0"/>
                    <a:pt x="22" y="0"/>
                    <a:pt x="22" y="0"/>
                  </a:cubicBezTo>
                  <a:cubicBezTo>
                    <a:pt x="22" y="16"/>
                    <a:pt x="22" y="16"/>
                    <a:pt x="22" y="16"/>
                  </a:cubicBezTo>
                  <a:cubicBezTo>
                    <a:pt x="21" y="16"/>
                    <a:pt x="19" y="16"/>
                    <a:pt x="18" y="16"/>
                  </a:cubicBezTo>
                  <a:cubicBezTo>
                    <a:pt x="8" y="16"/>
                    <a:pt x="0" y="23"/>
                    <a:pt x="0" y="33"/>
                  </a:cubicBezTo>
                  <a:cubicBezTo>
                    <a:pt x="0" y="44"/>
                    <a:pt x="8" y="50"/>
                    <a:pt x="19" y="50"/>
                  </a:cubicBezTo>
                  <a:cubicBezTo>
                    <a:pt x="23" y="50"/>
                    <a:pt x="27" y="49"/>
                    <a:pt x="31" y="48"/>
                  </a:cubicBezTo>
                  <a:lnTo>
                    <a:pt x="31"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8">
              <a:extLst>
                <a:ext uri="{FF2B5EF4-FFF2-40B4-BE49-F238E27FC236}">
                  <a16:creationId xmlns:a16="http://schemas.microsoft.com/office/drawing/2014/main" id="{9DBEF689-4F97-42E5-8EFC-DB17B6610A23}"/>
                </a:ext>
              </a:extLst>
            </p:cNvPr>
            <p:cNvSpPr>
              <a:spLocks noEditPoints="1"/>
            </p:cNvSpPr>
            <p:nvPr userDrawn="1"/>
          </p:nvSpPr>
          <p:spPr bwMode="auto">
            <a:xfrm>
              <a:off x="1030" y="131"/>
              <a:ext cx="62" cy="72"/>
            </a:xfrm>
            <a:custGeom>
              <a:avLst/>
              <a:gdLst>
                <a:gd name="T0" fmla="*/ 9 w 30"/>
                <a:gd name="T1" fmla="*/ 13 h 34"/>
                <a:gd name="T2" fmla="*/ 15 w 30"/>
                <a:gd name="T3" fmla="*/ 6 h 34"/>
                <a:gd name="T4" fmla="*/ 21 w 30"/>
                <a:gd name="T5" fmla="*/ 13 h 34"/>
                <a:gd name="T6" fmla="*/ 9 w 30"/>
                <a:gd name="T7" fmla="*/ 13 h 34"/>
                <a:gd name="T8" fmla="*/ 15 w 30"/>
                <a:gd name="T9" fmla="*/ 0 h 34"/>
                <a:gd name="T10" fmla="*/ 0 w 30"/>
                <a:gd name="T11" fmla="*/ 17 h 34"/>
                <a:gd name="T12" fmla="*/ 17 w 30"/>
                <a:gd name="T13" fmla="*/ 34 h 34"/>
                <a:gd name="T14" fmla="*/ 29 w 30"/>
                <a:gd name="T15" fmla="*/ 31 h 34"/>
                <a:gd name="T16" fmla="*/ 26 w 30"/>
                <a:gd name="T17" fmla="*/ 25 h 34"/>
                <a:gd name="T18" fmla="*/ 18 w 30"/>
                <a:gd name="T19" fmla="*/ 28 h 34"/>
                <a:gd name="T20" fmla="*/ 9 w 30"/>
                <a:gd name="T21" fmla="*/ 19 h 34"/>
                <a:gd name="T22" fmla="*/ 30 w 30"/>
                <a:gd name="T23" fmla="*/ 19 h 34"/>
                <a:gd name="T24" fmla="*/ 30 w 30"/>
                <a:gd name="T25" fmla="*/ 17 h 34"/>
                <a:gd name="T26" fmla="*/ 15 w 30"/>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4">
                  <a:moveTo>
                    <a:pt x="9" y="13"/>
                  </a:moveTo>
                  <a:cubicBezTo>
                    <a:pt x="9" y="10"/>
                    <a:pt x="11" y="6"/>
                    <a:pt x="15" y="6"/>
                  </a:cubicBezTo>
                  <a:cubicBezTo>
                    <a:pt x="19" y="6"/>
                    <a:pt x="21" y="10"/>
                    <a:pt x="21" y="13"/>
                  </a:cubicBezTo>
                  <a:lnTo>
                    <a:pt x="9" y="13"/>
                  </a:lnTo>
                  <a:close/>
                  <a:moveTo>
                    <a:pt x="15" y="0"/>
                  </a:moveTo>
                  <a:cubicBezTo>
                    <a:pt x="6" y="0"/>
                    <a:pt x="0" y="7"/>
                    <a:pt x="0" y="17"/>
                  </a:cubicBezTo>
                  <a:cubicBezTo>
                    <a:pt x="0" y="26"/>
                    <a:pt x="5" y="34"/>
                    <a:pt x="17" y="34"/>
                  </a:cubicBezTo>
                  <a:cubicBezTo>
                    <a:pt x="21" y="34"/>
                    <a:pt x="25" y="33"/>
                    <a:pt x="29" y="31"/>
                  </a:cubicBezTo>
                  <a:cubicBezTo>
                    <a:pt x="26" y="25"/>
                    <a:pt x="26" y="25"/>
                    <a:pt x="26" y="25"/>
                  </a:cubicBezTo>
                  <a:cubicBezTo>
                    <a:pt x="24" y="27"/>
                    <a:pt x="21" y="28"/>
                    <a:pt x="18" y="28"/>
                  </a:cubicBezTo>
                  <a:cubicBezTo>
                    <a:pt x="13" y="28"/>
                    <a:pt x="9" y="24"/>
                    <a:pt x="9" y="19"/>
                  </a:cubicBezTo>
                  <a:cubicBezTo>
                    <a:pt x="30" y="19"/>
                    <a:pt x="30" y="19"/>
                    <a:pt x="30" y="19"/>
                  </a:cubicBezTo>
                  <a:cubicBezTo>
                    <a:pt x="30" y="17"/>
                    <a:pt x="30" y="17"/>
                    <a:pt x="30" y="17"/>
                  </a:cubicBezTo>
                  <a:cubicBezTo>
                    <a:pt x="30" y="6"/>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 name="Freeform 19">
              <a:extLst>
                <a:ext uri="{FF2B5EF4-FFF2-40B4-BE49-F238E27FC236}">
                  <a16:creationId xmlns:a16="http://schemas.microsoft.com/office/drawing/2014/main" id="{E91BA4F3-2E65-4A6F-BB2F-FD77364946CF}"/>
                </a:ext>
              </a:extLst>
            </p:cNvPr>
            <p:cNvSpPr>
              <a:spLocks noEditPoints="1"/>
            </p:cNvSpPr>
            <p:nvPr userDrawn="1"/>
          </p:nvSpPr>
          <p:spPr bwMode="auto">
            <a:xfrm>
              <a:off x="549" y="131"/>
              <a:ext cx="58" cy="72"/>
            </a:xfrm>
            <a:custGeom>
              <a:avLst/>
              <a:gdLst>
                <a:gd name="T0" fmla="*/ 13 w 28"/>
                <a:gd name="T1" fmla="*/ 28 h 34"/>
                <a:gd name="T2" fmla="*/ 9 w 28"/>
                <a:gd name="T3" fmla="*/ 23 h 34"/>
                <a:gd name="T4" fmla="*/ 11 w 28"/>
                <a:gd name="T5" fmla="*/ 19 h 34"/>
                <a:gd name="T6" fmla="*/ 15 w 28"/>
                <a:gd name="T7" fmla="*/ 18 h 34"/>
                <a:gd name="T8" fmla="*/ 20 w 28"/>
                <a:gd name="T9" fmla="*/ 18 h 34"/>
                <a:gd name="T10" fmla="*/ 20 w 28"/>
                <a:gd name="T11" fmla="*/ 25 h 34"/>
                <a:gd name="T12" fmla="*/ 20 w 28"/>
                <a:gd name="T13" fmla="*/ 25 h 34"/>
                <a:gd name="T14" fmla="*/ 13 w 28"/>
                <a:gd name="T15" fmla="*/ 28 h 34"/>
                <a:gd name="T16" fmla="*/ 15 w 28"/>
                <a:gd name="T17" fmla="*/ 0 h 34"/>
                <a:gd name="T18" fmla="*/ 2 w 28"/>
                <a:gd name="T19" fmla="*/ 3 h 34"/>
                <a:gd name="T20" fmla="*/ 5 w 28"/>
                <a:gd name="T21" fmla="*/ 8 h 34"/>
                <a:gd name="T22" fmla="*/ 14 w 28"/>
                <a:gd name="T23" fmla="*/ 6 h 34"/>
                <a:gd name="T24" fmla="*/ 20 w 28"/>
                <a:gd name="T25" fmla="*/ 12 h 34"/>
                <a:gd name="T26" fmla="*/ 20 w 28"/>
                <a:gd name="T27" fmla="*/ 13 h 34"/>
                <a:gd name="T28" fmla="*/ 14 w 28"/>
                <a:gd name="T29" fmla="*/ 13 h 34"/>
                <a:gd name="T30" fmla="*/ 6 w 28"/>
                <a:gd name="T31" fmla="*/ 15 h 34"/>
                <a:gd name="T32" fmla="*/ 0 w 28"/>
                <a:gd name="T33" fmla="*/ 24 h 34"/>
                <a:gd name="T34" fmla="*/ 11 w 28"/>
                <a:gd name="T35" fmla="*/ 34 h 34"/>
                <a:gd name="T36" fmla="*/ 21 w 28"/>
                <a:gd name="T37" fmla="*/ 30 h 34"/>
                <a:gd name="T38" fmla="*/ 21 w 28"/>
                <a:gd name="T39" fmla="*/ 30 h 34"/>
                <a:gd name="T40" fmla="*/ 23 w 28"/>
                <a:gd name="T41" fmla="*/ 32 h 34"/>
                <a:gd name="T42" fmla="*/ 28 w 28"/>
                <a:gd name="T43" fmla="*/ 34 h 34"/>
                <a:gd name="T44" fmla="*/ 28 w 28"/>
                <a:gd name="T45" fmla="*/ 34 h 34"/>
                <a:gd name="T46" fmla="*/ 28 w 28"/>
                <a:gd name="T47" fmla="*/ 34 h 34"/>
                <a:gd name="T48" fmla="*/ 28 w 28"/>
                <a:gd name="T49" fmla="*/ 15 h 34"/>
                <a:gd name="T50" fmla="*/ 28 w 28"/>
                <a:gd name="T51" fmla="*/ 15 h 34"/>
                <a:gd name="T52" fmla="*/ 28 w 28"/>
                <a:gd name="T53" fmla="*/ 12 h 34"/>
                <a:gd name="T54" fmla="*/ 15 w 28"/>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 h="34">
                  <a:moveTo>
                    <a:pt x="13" y="28"/>
                  </a:moveTo>
                  <a:cubicBezTo>
                    <a:pt x="10" y="28"/>
                    <a:pt x="9" y="26"/>
                    <a:pt x="9" y="23"/>
                  </a:cubicBezTo>
                  <a:cubicBezTo>
                    <a:pt x="9" y="21"/>
                    <a:pt x="9" y="20"/>
                    <a:pt x="11" y="19"/>
                  </a:cubicBezTo>
                  <a:cubicBezTo>
                    <a:pt x="12" y="19"/>
                    <a:pt x="13" y="18"/>
                    <a:pt x="15" y="18"/>
                  </a:cubicBezTo>
                  <a:cubicBezTo>
                    <a:pt x="20" y="18"/>
                    <a:pt x="20" y="18"/>
                    <a:pt x="20" y="18"/>
                  </a:cubicBezTo>
                  <a:cubicBezTo>
                    <a:pt x="20" y="25"/>
                    <a:pt x="20" y="25"/>
                    <a:pt x="20" y="25"/>
                  </a:cubicBezTo>
                  <a:cubicBezTo>
                    <a:pt x="20" y="25"/>
                    <a:pt x="20" y="25"/>
                    <a:pt x="20" y="25"/>
                  </a:cubicBezTo>
                  <a:cubicBezTo>
                    <a:pt x="18" y="26"/>
                    <a:pt x="16" y="28"/>
                    <a:pt x="13" y="28"/>
                  </a:cubicBezTo>
                  <a:moveTo>
                    <a:pt x="15" y="0"/>
                  </a:moveTo>
                  <a:cubicBezTo>
                    <a:pt x="10" y="0"/>
                    <a:pt x="6" y="1"/>
                    <a:pt x="2" y="3"/>
                  </a:cubicBezTo>
                  <a:cubicBezTo>
                    <a:pt x="5" y="8"/>
                    <a:pt x="5" y="8"/>
                    <a:pt x="5" y="8"/>
                  </a:cubicBezTo>
                  <a:cubicBezTo>
                    <a:pt x="7" y="7"/>
                    <a:pt x="10" y="6"/>
                    <a:pt x="14" y="6"/>
                  </a:cubicBezTo>
                  <a:cubicBezTo>
                    <a:pt x="17" y="6"/>
                    <a:pt x="20" y="8"/>
                    <a:pt x="20" y="12"/>
                  </a:cubicBezTo>
                  <a:cubicBezTo>
                    <a:pt x="20" y="13"/>
                    <a:pt x="20" y="13"/>
                    <a:pt x="20" y="13"/>
                  </a:cubicBezTo>
                  <a:cubicBezTo>
                    <a:pt x="14" y="13"/>
                    <a:pt x="14" y="13"/>
                    <a:pt x="14" y="13"/>
                  </a:cubicBezTo>
                  <a:cubicBezTo>
                    <a:pt x="11" y="13"/>
                    <a:pt x="8" y="13"/>
                    <a:pt x="6" y="15"/>
                  </a:cubicBezTo>
                  <a:cubicBezTo>
                    <a:pt x="2" y="16"/>
                    <a:pt x="0" y="19"/>
                    <a:pt x="0" y="24"/>
                  </a:cubicBezTo>
                  <a:cubicBezTo>
                    <a:pt x="0" y="30"/>
                    <a:pt x="5" y="34"/>
                    <a:pt x="11" y="34"/>
                  </a:cubicBezTo>
                  <a:cubicBezTo>
                    <a:pt x="15" y="34"/>
                    <a:pt x="18" y="32"/>
                    <a:pt x="21" y="30"/>
                  </a:cubicBezTo>
                  <a:cubicBezTo>
                    <a:pt x="21" y="30"/>
                    <a:pt x="21" y="30"/>
                    <a:pt x="21" y="30"/>
                  </a:cubicBezTo>
                  <a:cubicBezTo>
                    <a:pt x="22" y="31"/>
                    <a:pt x="23" y="32"/>
                    <a:pt x="23" y="32"/>
                  </a:cubicBezTo>
                  <a:cubicBezTo>
                    <a:pt x="28" y="34"/>
                    <a:pt x="28" y="34"/>
                    <a:pt x="28" y="34"/>
                  </a:cubicBezTo>
                  <a:cubicBezTo>
                    <a:pt x="28" y="34"/>
                    <a:pt x="28" y="34"/>
                    <a:pt x="28" y="34"/>
                  </a:cubicBezTo>
                  <a:cubicBezTo>
                    <a:pt x="28" y="34"/>
                    <a:pt x="28" y="34"/>
                    <a:pt x="28" y="34"/>
                  </a:cubicBezTo>
                  <a:cubicBezTo>
                    <a:pt x="28" y="15"/>
                    <a:pt x="28" y="15"/>
                    <a:pt x="28" y="15"/>
                  </a:cubicBezTo>
                  <a:cubicBezTo>
                    <a:pt x="28" y="15"/>
                    <a:pt x="28" y="15"/>
                    <a:pt x="28" y="15"/>
                  </a:cubicBezTo>
                  <a:cubicBezTo>
                    <a:pt x="28" y="12"/>
                    <a:pt x="28" y="12"/>
                    <a:pt x="28" y="12"/>
                  </a:cubicBezTo>
                  <a:cubicBezTo>
                    <a:pt x="28" y="4"/>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 name="Freeform 20">
              <a:extLst>
                <a:ext uri="{FF2B5EF4-FFF2-40B4-BE49-F238E27FC236}">
                  <a16:creationId xmlns:a16="http://schemas.microsoft.com/office/drawing/2014/main" id="{FDA9F99D-28D9-4473-ABAE-6B521216FD34}"/>
                </a:ext>
              </a:extLst>
            </p:cNvPr>
            <p:cNvSpPr>
              <a:spLocks/>
            </p:cNvSpPr>
            <p:nvPr userDrawn="1"/>
          </p:nvSpPr>
          <p:spPr bwMode="auto">
            <a:xfrm>
              <a:off x="619" y="129"/>
              <a:ext cx="105" cy="72"/>
            </a:xfrm>
            <a:custGeom>
              <a:avLst/>
              <a:gdLst>
                <a:gd name="T0" fmla="*/ 0 w 50"/>
                <a:gd name="T1" fmla="*/ 0 h 34"/>
                <a:gd name="T2" fmla="*/ 0 w 50"/>
                <a:gd name="T3" fmla="*/ 0 h 34"/>
                <a:gd name="T4" fmla="*/ 0 w 50"/>
                <a:gd name="T5" fmla="*/ 5 h 34"/>
                <a:gd name="T6" fmla="*/ 0 w 50"/>
                <a:gd name="T7" fmla="*/ 34 h 34"/>
                <a:gd name="T8" fmla="*/ 8 w 50"/>
                <a:gd name="T9" fmla="*/ 34 h 34"/>
                <a:gd name="T10" fmla="*/ 8 w 50"/>
                <a:gd name="T11" fmla="*/ 19 h 34"/>
                <a:gd name="T12" fmla="*/ 8 w 50"/>
                <a:gd name="T13" fmla="*/ 11 h 34"/>
                <a:gd name="T14" fmla="*/ 16 w 50"/>
                <a:gd name="T15" fmla="*/ 8 h 34"/>
                <a:gd name="T16" fmla="*/ 21 w 50"/>
                <a:gd name="T17" fmla="*/ 15 h 34"/>
                <a:gd name="T18" fmla="*/ 21 w 50"/>
                <a:gd name="T19" fmla="*/ 34 h 34"/>
                <a:gd name="T20" fmla="*/ 29 w 50"/>
                <a:gd name="T21" fmla="*/ 34 h 34"/>
                <a:gd name="T22" fmla="*/ 29 w 50"/>
                <a:gd name="T23" fmla="*/ 12 h 34"/>
                <a:gd name="T24" fmla="*/ 29 w 50"/>
                <a:gd name="T25" fmla="*/ 11 h 34"/>
                <a:gd name="T26" fmla="*/ 37 w 50"/>
                <a:gd name="T27" fmla="*/ 8 h 34"/>
                <a:gd name="T28" fmla="*/ 42 w 50"/>
                <a:gd name="T29" fmla="*/ 15 h 34"/>
                <a:gd name="T30" fmla="*/ 42 w 50"/>
                <a:gd name="T31" fmla="*/ 34 h 34"/>
                <a:gd name="T32" fmla="*/ 50 w 50"/>
                <a:gd name="T33" fmla="*/ 34 h 34"/>
                <a:gd name="T34" fmla="*/ 50 w 50"/>
                <a:gd name="T35" fmla="*/ 12 h 34"/>
                <a:gd name="T36" fmla="*/ 39 w 50"/>
                <a:gd name="T37" fmla="*/ 1 h 34"/>
                <a:gd name="T38" fmla="*/ 28 w 50"/>
                <a:gd name="T39" fmla="*/ 6 h 34"/>
                <a:gd name="T40" fmla="*/ 19 w 50"/>
                <a:gd name="T41" fmla="*/ 1 h 34"/>
                <a:gd name="T42" fmla="*/ 8 w 50"/>
                <a:gd name="T43" fmla="*/ 5 h 34"/>
                <a:gd name="T44" fmla="*/ 8 w 50"/>
                <a:gd name="T45" fmla="*/ 5 h 34"/>
                <a:gd name="T46" fmla="*/ 5 w 50"/>
                <a:gd name="T47" fmla="*/ 2 h 34"/>
                <a:gd name="T48" fmla="*/ 0 w 50"/>
                <a:gd name="T4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34">
                  <a:moveTo>
                    <a:pt x="0" y="0"/>
                  </a:moveTo>
                  <a:cubicBezTo>
                    <a:pt x="0" y="0"/>
                    <a:pt x="0" y="0"/>
                    <a:pt x="0" y="0"/>
                  </a:cubicBezTo>
                  <a:cubicBezTo>
                    <a:pt x="0" y="5"/>
                    <a:pt x="0" y="5"/>
                    <a:pt x="0" y="5"/>
                  </a:cubicBezTo>
                  <a:cubicBezTo>
                    <a:pt x="0" y="34"/>
                    <a:pt x="0" y="34"/>
                    <a:pt x="0" y="34"/>
                  </a:cubicBezTo>
                  <a:cubicBezTo>
                    <a:pt x="8" y="34"/>
                    <a:pt x="8" y="34"/>
                    <a:pt x="8" y="34"/>
                  </a:cubicBezTo>
                  <a:cubicBezTo>
                    <a:pt x="8" y="19"/>
                    <a:pt x="8" y="19"/>
                    <a:pt x="8" y="19"/>
                  </a:cubicBezTo>
                  <a:cubicBezTo>
                    <a:pt x="8" y="11"/>
                    <a:pt x="8" y="11"/>
                    <a:pt x="8" y="11"/>
                  </a:cubicBezTo>
                  <a:cubicBezTo>
                    <a:pt x="11" y="9"/>
                    <a:pt x="14" y="8"/>
                    <a:pt x="16" y="8"/>
                  </a:cubicBezTo>
                  <a:cubicBezTo>
                    <a:pt x="20" y="8"/>
                    <a:pt x="21" y="11"/>
                    <a:pt x="21" y="15"/>
                  </a:cubicBezTo>
                  <a:cubicBezTo>
                    <a:pt x="21" y="34"/>
                    <a:pt x="21" y="34"/>
                    <a:pt x="21" y="34"/>
                  </a:cubicBezTo>
                  <a:cubicBezTo>
                    <a:pt x="29" y="34"/>
                    <a:pt x="29" y="34"/>
                    <a:pt x="29" y="34"/>
                  </a:cubicBezTo>
                  <a:cubicBezTo>
                    <a:pt x="29" y="12"/>
                    <a:pt x="29" y="12"/>
                    <a:pt x="29" y="12"/>
                  </a:cubicBezTo>
                  <a:cubicBezTo>
                    <a:pt x="29" y="11"/>
                    <a:pt x="29" y="11"/>
                    <a:pt x="29" y="11"/>
                  </a:cubicBezTo>
                  <a:cubicBezTo>
                    <a:pt x="32" y="9"/>
                    <a:pt x="34" y="8"/>
                    <a:pt x="37" y="8"/>
                  </a:cubicBezTo>
                  <a:cubicBezTo>
                    <a:pt x="41" y="8"/>
                    <a:pt x="42" y="11"/>
                    <a:pt x="42" y="15"/>
                  </a:cubicBezTo>
                  <a:cubicBezTo>
                    <a:pt x="42" y="34"/>
                    <a:pt x="42" y="34"/>
                    <a:pt x="42" y="34"/>
                  </a:cubicBezTo>
                  <a:cubicBezTo>
                    <a:pt x="50" y="34"/>
                    <a:pt x="50" y="34"/>
                    <a:pt x="50" y="34"/>
                  </a:cubicBezTo>
                  <a:cubicBezTo>
                    <a:pt x="50" y="12"/>
                    <a:pt x="50" y="12"/>
                    <a:pt x="50" y="12"/>
                  </a:cubicBezTo>
                  <a:cubicBezTo>
                    <a:pt x="50" y="4"/>
                    <a:pt x="45" y="1"/>
                    <a:pt x="39" y="1"/>
                  </a:cubicBezTo>
                  <a:cubicBezTo>
                    <a:pt x="36" y="1"/>
                    <a:pt x="31" y="2"/>
                    <a:pt x="28" y="6"/>
                  </a:cubicBezTo>
                  <a:cubicBezTo>
                    <a:pt x="26" y="2"/>
                    <a:pt x="23" y="1"/>
                    <a:pt x="19" y="1"/>
                  </a:cubicBezTo>
                  <a:cubicBezTo>
                    <a:pt x="15" y="1"/>
                    <a:pt x="11" y="3"/>
                    <a:pt x="8" y="5"/>
                  </a:cubicBezTo>
                  <a:cubicBezTo>
                    <a:pt x="8" y="5"/>
                    <a:pt x="8" y="5"/>
                    <a:pt x="8" y="5"/>
                  </a:cubicBezTo>
                  <a:cubicBezTo>
                    <a:pt x="7" y="3"/>
                    <a:pt x="5" y="3"/>
                    <a:pt x="5"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21">
              <a:extLst>
                <a:ext uri="{FF2B5EF4-FFF2-40B4-BE49-F238E27FC236}">
                  <a16:creationId xmlns:a16="http://schemas.microsoft.com/office/drawing/2014/main" id="{3E4BB18F-D60F-4E54-B597-FBF8870A2456}"/>
                </a:ext>
              </a:extLst>
            </p:cNvPr>
            <p:cNvSpPr>
              <a:spLocks/>
            </p:cNvSpPr>
            <p:nvPr userDrawn="1"/>
          </p:nvSpPr>
          <p:spPr bwMode="auto">
            <a:xfrm>
              <a:off x="809" y="131"/>
              <a:ext cx="44" cy="70"/>
            </a:xfrm>
            <a:custGeom>
              <a:avLst/>
              <a:gdLst>
                <a:gd name="T0" fmla="*/ 17 w 21"/>
                <a:gd name="T1" fmla="*/ 0 h 33"/>
                <a:gd name="T2" fmla="*/ 8 w 21"/>
                <a:gd name="T3" fmla="*/ 4 h 33"/>
                <a:gd name="T4" fmla="*/ 7 w 21"/>
                <a:gd name="T5" fmla="*/ 1 h 33"/>
                <a:gd name="T6" fmla="*/ 0 w 21"/>
                <a:gd name="T7" fmla="*/ 1 h 33"/>
                <a:gd name="T8" fmla="*/ 0 w 21"/>
                <a:gd name="T9" fmla="*/ 33 h 33"/>
                <a:gd name="T10" fmla="*/ 8 w 21"/>
                <a:gd name="T11" fmla="*/ 33 h 33"/>
                <a:gd name="T12" fmla="*/ 8 w 21"/>
                <a:gd name="T13" fmla="*/ 10 h 33"/>
                <a:gd name="T14" fmla="*/ 15 w 21"/>
                <a:gd name="T15" fmla="*/ 6 h 33"/>
                <a:gd name="T16" fmla="*/ 21 w 21"/>
                <a:gd name="T17" fmla="*/ 8 h 33"/>
                <a:gd name="T18" fmla="*/ 21 w 21"/>
                <a:gd name="T19" fmla="*/ 1 h 33"/>
                <a:gd name="T20" fmla="*/ 17 w 21"/>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33">
                  <a:moveTo>
                    <a:pt x="17" y="0"/>
                  </a:moveTo>
                  <a:cubicBezTo>
                    <a:pt x="13" y="0"/>
                    <a:pt x="10" y="2"/>
                    <a:pt x="8" y="4"/>
                  </a:cubicBezTo>
                  <a:cubicBezTo>
                    <a:pt x="7" y="1"/>
                    <a:pt x="7" y="1"/>
                    <a:pt x="7" y="1"/>
                  </a:cubicBezTo>
                  <a:cubicBezTo>
                    <a:pt x="0" y="1"/>
                    <a:pt x="0" y="1"/>
                    <a:pt x="0" y="1"/>
                  </a:cubicBezTo>
                  <a:cubicBezTo>
                    <a:pt x="0" y="33"/>
                    <a:pt x="0" y="33"/>
                    <a:pt x="0" y="33"/>
                  </a:cubicBezTo>
                  <a:cubicBezTo>
                    <a:pt x="8" y="33"/>
                    <a:pt x="8" y="33"/>
                    <a:pt x="8" y="33"/>
                  </a:cubicBezTo>
                  <a:cubicBezTo>
                    <a:pt x="8" y="10"/>
                    <a:pt x="8" y="10"/>
                    <a:pt x="8" y="10"/>
                  </a:cubicBezTo>
                  <a:cubicBezTo>
                    <a:pt x="11" y="7"/>
                    <a:pt x="13" y="6"/>
                    <a:pt x="15" y="6"/>
                  </a:cubicBezTo>
                  <a:cubicBezTo>
                    <a:pt x="18" y="6"/>
                    <a:pt x="21" y="8"/>
                    <a:pt x="21" y="8"/>
                  </a:cubicBezTo>
                  <a:cubicBezTo>
                    <a:pt x="21" y="1"/>
                    <a:pt x="21" y="1"/>
                    <a:pt x="21" y="1"/>
                  </a:cubicBezTo>
                  <a:cubicBezTo>
                    <a:pt x="19" y="0"/>
                    <a:pt x="18" y="0"/>
                    <a:pt x="17"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22">
              <a:extLst>
                <a:ext uri="{FF2B5EF4-FFF2-40B4-BE49-F238E27FC236}">
                  <a16:creationId xmlns:a16="http://schemas.microsoft.com/office/drawing/2014/main" id="{1C262D55-5ACD-40EB-9985-8B64BAEB676E}"/>
                </a:ext>
              </a:extLst>
            </p:cNvPr>
            <p:cNvSpPr>
              <a:spLocks noEditPoints="1"/>
            </p:cNvSpPr>
            <p:nvPr userDrawn="1"/>
          </p:nvSpPr>
          <p:spPr bwMode="auto">
            <a:xfrm>
              <a:off x="861" y="99"/>
              <a:ext cx="21" cy="102"/>
            </a:xfrm>
            <a:custGeom>
              <a:avLst/>
              <a:gdLst>
                <a:gd name="T0" fmla="*/ 9 w 10"/>
                <a:gd name="T1" fmla="*/ 16 h 48"/>
                <a:gd name="T2" fmla="*/ 0 w 10"/>
                <a:gd name="T3" fmla="*/ 16 h 48"/>
                <a:gd name="T4" fmla="*/ 0 w 10"/>
                <a:gd name="T5" fmla="*/ 48 h 48"/>
                <a:gd name="T6" fmla="*/ 9 w 10"/>
                <a:gd name="T7" fmla="*/ 48 h 48"/>
                <a:gd name="T8" fmla="*/ 9 w 10"/>
                <a:gd name="T9" fmla="*/ 16 h 48"/>
                <a:gd name="T10" fmla="*/ 5 w 10"/>
                <a:gd name="T11" fmla="*/ 0 h 48"/>
                <a:gd name="T12" fmla="*/ 0 w 10"/>
                <a:gd name="T13" fmla="*/ 5 h 48"/>
                <a:gd name="T14" fmla="*/ 5 w 10"/>
                <a:gd name="T15" fmla="*/ 10 h 48"/>
                <a:gd name="T16" fmla="*/ 10 w 10"/>
                <a:gd name="T17" fmla="*/ 5 h 48"/>
                <a:gd name="T18" fmla="*/ 5 w 10"/>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48">
                  <a:moveTo>
                    <a:pt x="9" y="16"/>
                  </a:moveTo>
                  <a:cubicBezTo>
                    <a:pt x="0" y="16"/>
                    <a:pt x="0" y="16"/>
                    <a:pt x="0" y="16"/>
                  </a:cubicBezTo>
                  <a:cubicBezTo>
                    <a:pt x="0" y="48"/>
                    <a:pt x="0" y="48"/>
                    <a:pt x="0" y="48"/>
                  </a:cubicBezTo>
                  <a:cubicBezTo>
                    <a:pt x="9" y="48"/>
                    <a:pt x="9" y="48"/>
                    <a:pt x="9" y="48"/>
                  </a:cubicBezTo>
                  <a:lnTo>
                    <a:pt x="9" y="16"/>
                  </a:lnTo>
                  <a:close/>
                  <a:moveTo>
                    <a:pt x="5" y="0"/>
                  </a:moveTo>
                  <a:cubicBezTo>
                    <a:pt x="2" y="0"/>
                    <a:pt x="0" y="3"/>
                    <a:pt x="0" y="5"/>
                  </a:cubicBezTo>
                  <a:cubicBezTo>
                    <a:pt x="0" y="8"/>
                    <a:pt x="2" y="10"/>
                    <a:pt x="5" y="10"/>
                  </a:cubicBezTo>
                  <a:cubicBezTo>
                    <a:pt x="7" y="10"/>
                    <a:pt x="10" y="8"/>
                    <a:pt x="10" y="5"/>
                  </a:cubicBezTo>
                  <a:cubicBezTo>
                    <a:pt x="10" y="3"/>
                    <a:pt x="7" y="0"/>
                    <a:pt x="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23">
              <a:extLst>
                <a:ext uri="{FF2B5EF4-FFF2-40B4-BE49-F238E27FC236}">
                  <a16:creationId xmlns:a16="http://schemas.microsoft.com/office/drawing/2014/main" id="{222A495C-A4EB-4350-A834-4F3A6C31FE87}"/>
                </a:ext>
              </a:extLst>
            </p:cNvPr>
            <p:cNvSpPr>
              <a:spLocks noEditPoints="1"/>
            </p:cNvSpPr>
            <p:nvPr userDrawn="1"/>
          </p:nvSpPr>
          <p:spPr bwMode="auto">
            <a:xfrm>
              <a:off x="961" y="129"/>
              <a:ext cx="69" cy="103"/>
            </a:xfrm>
            <a:custGeom>
              <a:avLst/>
              <a:gdLst>
                <a:gd name="T0" fmla="*/ 16 w 33"/>
                <a:gd name="T1" fmla="*/ 44 h 49"/>
                <a:gd name="T2" fmla="*/ 7 w 33"/>
                <a:gd name="T3" fmla="*/ 38 h 49"/>
                <a:gd name="T4" fmla="*/ 10 w 33"/>
                <a:gd name="T5" fmla="*/ 34 h 49"/>
                <a:gd name="T6" fmla="*/ 24 w 33"/>
                <a:gd name="T7" fmla="*/ 40 h 49"/>
                <a:gd name="T8" fmla="*/ 16 w 33"/>
                <a:gd name="T9" fmla="*/ 44 h 49"/>
                <a:gd name="T10" fmla="*/ 16 w 33"/>
                <a:gd name="T11" fmla="*/ 18 h 49"/>
                <a:gd name="T12" fmla="*/ 10 w 33"/>
                <a:gd name="T13" fmla="*/ 12 h 49"/>
                <a:gd name="T14" fmla="*/ 16 w 33"/>
                <a:gd name="T15" fmla="*/ 6 h 49"/>
                <a:gd name="T16" fmla="*/ 21 w 33"/>
                <a:gd name="T17" fmla="*/ 12 h 49"/>
                <a:gd name="T18" fmla="*/ 16 w 33"/>
                <a:gd name="T19" fmla="*/ 18 h 49"/>
                <a:gd name="T20" fmla="*/ 33 w 33"/>
                <a:gd name="T21" fmla="*/ 0 h 49"/>
                <a:gd name="T22" fmla="*/ 27 w 33"/>
                <a:gd name="T23" fmla="*/ 0 h 49"/>
                <a:gd name="T24" fmla="*/ 21 w 33"/>
                <a:gd name="T25" fmla="*/ 0 h 49"/>
                <a:gd name="T26" fmla="*/ 20 w 33"/>
                <a:gd name="T27" fmla="*/ 0 h 49"/>
                <a:gd name="T28" fmla="*/ 20 w 33"/>
                <a:gd name="T29" fmla="*/ 0 h 49"/>
                <a:gd name="T30" fmla="*/ 15 w 33"/>
                <a:gd name="T31" fmla="*/ 0 h 49"/>
                <a:gd name="T32" fmla="*/ 2 w 33"/>
                <a:gd name="T33" fmla="*/ 12 h 49"/>
                <a:gd name="T34" fmla="*/ 7 w 33"/>
                <a:gd name="T35" fmla="*/ 22 h 49"/>
                <a:gd name="T36" fmla="*/ 4 w 33"/>
                <a:gd name="T37" fmla="*/ 28 h 49"/>
                <a:gd name="T38" fmla="*/ 6 w 33"/>
                <a:gd name="T39" fmla="*/ 32 h 49"/>
                <a:gd name="T40" fmla="*/ 0 w 33"/>
                <a:gd name="T41" fmla="*/ 40 h 49"/>
                <a:gd name="T42" fmla="*/ 15 w 33"/>
                <a:gd name="T43" fmla="*/ 49 h 49"/>
                <a:gd name="T44" fmla="*/ 32 w 33"/>
                <a:gd name="T45" fmla="*/ 39 h 49"/>
                <a:gd name="T46" fmla="*/ 11 w 33"/>
                <a:gd name="T47" fmla="*/ 26 h 49"/>
                <a:gd name="T48" fmla="*/ 12 w 33"/>
                <a:gd name="T49" fmla="*/ 24 h 49"/>
                <a:gd name="T50" fmla="*/ 16 w 33"/>
                <a:gd name="T51" fmla="*/ 24 h 49"/>
                <a:gd name="T52" fmla="*/ 29 w 33"/>
                <a:gd name="T53" fmla="*/ 12 h 49"/>
                <a:gd name="T54" fmla="*/ 27 w 33"/>
                <a:gd name="T55" fmla="*/ 5 h 49"/>
                <a:gd name="T56" fmla="*/ 27 w 33"/>
                <a:gd name="T57" fmla="*/ 5 h 49"/>
                <a:gd name="T58" fmla="*/ 28 w 33"/>
                <a:gd name="T59" fmla="*/ 5 h 49"/>
                <a:gd name="T60" fmla="*/ 28 w 33"/>
                <a:gd name="T61" fmla="*/ 5 h 49"/>
                <a:gd name="T62" fmla="*/ 32 w 33"/>
                <a:gd name="T63" fmla="*/ 3 h 49"/>
                <a:gd name="T64" fmla="*/ 33 w 33"/>
                <a:gd name="T65" fmla="*/ 0 h 49"/>
                <a:gd name="T66" fmla="*/ 33 w 33"/>
                <a:gd name="T6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49">
                  <a:moveTo>
                    <a:pt x="16" y="44"/>
                  </a:moveTo>
                  <a:cubicBezTo>
                    <a:pt x="11" y="44"/>
                    <a:pt x="7" y="42"/>
                    <a:pt x="7" y="38"/>
                  </a:cubicBezTo>
                  <a:cubicBezTo>
                    <a:pt x="7" y="36"/>
                    <a:pt x="9" y="35"/>
                    <a:pt x="10" y="34"/>
                  </a:cubicBezTo>
                  <a:cubicBezTo>
                    <a:pt x="14" y="36"/>
                    <a:pt x="24" y="35"/>
                    <a:pt x="24" y="40"/>
                  </a:cubicBezTo>
                  <a:cubicBezTo>
                    <a:pt x="24" y="42"/>
                    <a:pt x="21" y="44"/>
                    <a:pt x="16" y="44"/>
                  </a:cubicBezTo>
                  <a:moveTo>
                    <a:pt x="16" y="18"/>
                  </a:moveTo>
                  <a:cubicBezTo>
                    <a:pt x="12" y="18"/>
                    <a:pt x="10" y="15"/>
                    <a:pt x="10" y="12"/>
                  </a:cubicBezTo>
                  <a:cubicBezTo>
                    <a:pt x="10" y="8"/>
                    <a:pt x="12" y="6"/>
                    <a:pt x="16" y="6"/>
                  </a:cubicBezTo>
                  <a:cubicBezTo>
                    <a:pt x="19" y="6"/>
                    <a:pt x="21" y="9"/>
                    <a:pt x="21" y="12"/>
                  </a:cubicBezTo>
                  <a:cubicBezTo>
                    <a:pt x="21" y="16"/>
                    <a:pt x="19" y="18"/>
                    <a:pt x="16" y="18"/>
                  </a:cubicBezTo>
                  <a:moveTo>
                    <a:pt x="33" y="0"/>
                  </a:moveTo>
                  <a:cubicBezTo>
                    <a:pt x="27" y="0"/>
                    <a:pt x="27" y="0"/>
                    <a:pt x="27" y="0"/>
                  </a:cubicBezTo>
                  <a:cubicBezTo>
                    <a:pt x="21" y="0"/>
                    <a:pt x="21" y="0"/>
                    <a:pt x="21" y="0"/>
                  </a:cubicBezTo>
                  <a:cubicBezTo>
                    <a:pt x="20" y="0"/>
                    <a:pt x="20" y="0"/>
                    <a:pt x="20" y="0"/>
                  </a:cubicBezTo>
                  <a:cubicBezTo>
                    <a:pt x="20" y="0"/>
                    <a:pt x="20" y="0"/>
                    <a:pt x="20" y="0"/>
                  </a:cubicBezTo>
                  <a:cubicBezTo>
                    <a:pt x="15" y="0"/>
                    <a:pt x="15" y="0"/>
                    <a:pt x="15" y="0"/>
                  </a:cubicBezTo>
                  <a:cubicBezTo>
                    <a:pt x="6" y="0"/>
                    <a:pt x="2" y="6"/>
                    <a:pt x="2" y="12"/>
                  </a:cubicBezTo>
                  <a:cubicBezTo>
                    <a:pt x="2" y="16"/>
                    <a:pt x="4" y="20"/>
                    <a:pt x="7" y="22"/>
                  </a:cubicBezTo>
                  <a:cubicBezTo>
                    <a:pt x="5" y="24"/>
                    <a:pt x="4" y="26"/>
                    <a:pt x="4" y="28"/>
                  </a:cubicBezTo>
                  <a:cubicBezTo>
                    <a:pt x="4" y="30"/>
                    <a:pt x="4" y="31"/>
                    <a:pt x="6" y="32"/>
                  </a:cubicBezTo>
                  <a:cubicBezTo>
                    <a:pt x="2" y="33"/>
                    <a:pt x="0" y="36"/>
                    <a:pt x="0" y="40"/>
                  </a:cubicBezTo>
                  <a:cubicBezTo>
                    <a:pt x="0" y="46"/>
                    <a:pt x="5" y="49"/>
                    <a:pt x="15" y="49"/>
                  </a:cubicBezTo>
                  <a:cubicBezTo>
                    <a:pt x="26" y="49"/>
                    <a:pt x="32" y="45"/>
                    <a:pt x="32" y="39"/>
                  </a:cubicBezTo>
                  <a:cubicBezTo>
                    <a:pt x="32" y="26"/>
                    <a:pt x="11" y="32"/>
                    <a:pt x="11" y="26"/>
                  </a:cubicBezTo>
                  <a:cubicBezTo>
                    <a:pt x="11" y="25"/>
                    <a:pt x="11" y="25"/>
                    <a:pt x="12" y="24"/>
                  </a:cubicBezTo>
                  <a:cubicBezTo>
                    <a:pt x="13" y="24"/>
                    <a:pt x="14" y="24"/>
                    <a:pt x="16" y="24"/>
                  </a:cubicBezTo>
                  <a:cubicBezTo>
                    <a:pt x="24" y="24"/>
                    <a:pt x="29" y="19"/>
                    <a:pt x="29" y="12"/>
                  </a:cubicBezTo>
                  <a:cubicBezTo>
                    <a:pt x="29" y="10"/>
                    <a:pt x="28" y="7"/>
                    <a:pt x="27" y="5"/>
                  </a:cubicBezTo>
                  <a:cubicBezTo>
                    <a:pt x="27" y="5"/>
                    <a:pt x="27" y="5"/>
                    <a:pt x="27" y="5"/>
                  </a:cubicBezTo>
                  <a:cubicBezTo>
                    <a:pt x="28" y="5"/>
                    <a:pt x="28" y="5"/>
                    <a:pt x="28" y="5"/>
                  </a:cubicBezTo>
                  <a:cubicBezTo>
                    <a:pt x="28" y="5"/>
                    <a:pt x="28" y="5"/>
                    <a:pt x="28" y="5"/>
                  </a:cubicBezTo>
                  <a:cubicBezTo>
                    <a:pt x="31" y="5"/>
                    <a:pt x="31" y="3"/>
                    <a:pt x="32" y="3"/>
                  </a:cubicBezTo>
                  <a:cubicBezTo>
                    <a:pt x="33" y="0"/>
                    <a:pt x="33" y="0"/>
                    <a:pt x="33" y="0"/>
                  </a:cubicBezTo>
                  <a:cubicBezTo>
                    <a:pt x="33" y="0"/>
                    <a:pt x="33" y="0"/>
                    <a:pt x="33"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 name="Freeform 24">
              <a:extLst>
                <a:ext uri="{FF2B5EF4-FFF2-40B4-BE49-F238E27FC236}">
                  <a16:creationId xmlns:a16="http://schemas.microsoft.com/office/drawing/2014/main" id="{95E6A9F1-7E3F-48DF-BCB1-8BAEB06EFF4E}"/>
                </a:ext>
              </a:extLst>
            </p:cNvPr>
            <p:cNvSpPr>
              <a:spLocks/>
            </p:cNvSpPr>
            <p:nvPr userDrawn="1"/>
          </p:nvSpPr>
          <p:spPr bwMode="auto">
            <a:xfrm>
              <a:off x="474" y="247"/>
              <a:ext cx="48" cy="97"/>
            </a:xfrm>
            <a:custGeom>
              <a:avLst/>
              <a:gdLst>
                <a:gd name="T0" fmla="*/ 0 w 48"/>
                <a:gd name="T1" fmla="*/ 0 h 97"/>
                <a:gd name="T2" fmla="*/ 48 w 48"/>
                <a:gd name="T3" fmla="*/ 0 h 97"/>
                <a:gd name="T4" fmla="*/ 43 w 48"/>
                <a:gd name="T5" fmla="*/ 13 h 97"/>
                <a:gd name="T6" fmla="*/ 12 w 48"/>
                <a:gd name="T7" fmla="*/ 13 h 97"/>
                <a:gd name="T8" fmla="*/ 12 w 48"/>
                <a:gd name="T9" fmla="*/ 42 h 97"/>
                <a:gd name="T10" fmla="*/ 43 w 48"/>
                <a:gd name="T11" fmla="*/ 42 h 97"/>
                <a:gd name="T12" fmla="*/ 43 w 48"/>
                <a:gd name="T13" fmla="*/ 53 h 97"/>
                <a:gd name="T14" fmla="*/ 12 w 48"/>
                <a:gd name="T15" fmla="*/ 53 h 97"/>
                <a:gd name="T16" fmla="*/ 12 w 48"/>
                <a:gd name="T17" fmla="*/ 87 h 97"/>
                <a:gd name="T18" fmla="*/ 48 w 48"/>
                <a:gd name="T19" fmla="*/ 87 h 97"/>
                <a:gd name="T20" fmla="*/ 48 w 48"/>
                <a:gd name="T21" fmla="*/ 97 h 97"/>
                <a:gd name="T22" fmla="*/ 0 w 48"/>
                <a:gd name="T23" fmla="*/ 97 h 97"/>
                <a:gd name="T24" fmla="*/ 0 w 48"/>
                <a:gd name="T25"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7">
                  <a:moveTo>
                    <a:pt x="0" y="0"/>
                  </a:moveTo>
                  <a:lnTo>
                    <a:pt x="48" y="0"/>
                  </a:lnTo>
                  <a:lnTo>
                    <a:pt x="43" y="13"/>
                  </a:lnTo>
                  <a:lnTo>
                    <a:pt x="12" y="13"/>
                  </a:lnTo>
                  <a:lnTo>
                    <a:pt x="12" y="42"/>
                  </a:lnTo>
                  <a:lnTo>
                    <a:pt x="43" y="42"/>
                  </a:lnTo>
                  <a:lnTo>
                    <a:pt x="43" y="53"/>
                  </a:lnTo>
                  <a:lnTo>
                    <a:pt x="12" y="53"/>
                  </a:lnTo>
                  <a:lnTo>
                    <a:pt x="12" y="87"/>
                  </a:lnTo>
                  <a:lnTo>
                    <a:pt x="48" y="87"/>
                  </a:lnTo>
                  <a:lnTo>
                    <a:pt x="48" y="97"/>
                  </a:lnTo>
                  <a:lnTo>
                    <a:pt x="0" y="97"/>
                  </a:ln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4" name="Freeform 25">
              <a:extLst>
                <a:ext uri="{FF2B5EF4-FFF2-40B4-BE49-F238E27FC236}">
                  <a16:creationId xmlns:a16="http://schemas.microsoft.com/office/drawing/2014/main" id="{A90268F3-7C6F-4750-ADAB-CEF5841818CB}"/>
                </a:ext>
              </a:extLst>
            </p:cNvPr>
            <p:cNvSpPr>
              <a:spLocks/>
            </p:cNvSpPr>
            <p:nvPr userDrawn="1"/>
          </p:nvSpPr>
          <p:spPr bwMode="auto">
            <a:xfrm>
              <a:off x="536" y="272"/>
              <a:ext cx="56" cy="72"/>
            </a:xfrm>
            <a:custGeom>
              <a:avLst/>
              <a:gdLst>
                <a:gd name="T0" fmla="*/ 0 w 27"/>
                <a:gd name="T1" fmla="*/ 1 h 34"/>
                <a:gd name="T2" fmla="*/ 5 w 27"/>
                <a:gd name="T3" fmla="*/ 1 h 34"/>
                <a:gd name="T4" fmla="*/ 6 w 27"/>
                <a:gd name="T5" fmla="*/ 5 h 34"/>
                <a:gd name="T6" fmla="*/ 17 w 27"/>
                <a:gd name="T7" fmla="*/ 0 h 34"/>
                <a:gd name="T8" fmla="*/ 27 w 27"/>
                <a:gd name="T9" fmla="*/ 12 h 34"/>
                <a:gd name="T10" fmla="*/ 27 w 27"/>
                <a:gd name="T11" fmla="*/ 34 h 34"/>
                <a:gd name="T12" fmla="*/ 21 w 27"/>
                <a:gd name="T13" fmla="*/ 34 h 34"/>
                <a:gd name="T14" fmla="*/ 21 w 27"/>
                <a:gd name="T15" fmla="*/ 14 h 34"/>
                <a:gd name="T16" fmla="*/ 16 w 27"/>
                <a:gd name="T17" fmla="*/ 6 h 34"/>
                <a:gd name="T18" fmla="*/ 6 w 27"/>
                <a:gd name="T19" fmla="*/ 10 h 34"/>
                <a:gd name="T20" fmla="*/ 6 w 27"/>
                <a:gd name="T21" fmla="*/ 34 h 34"/>
                <a:gd name="T22" fmla="*/ 0 w 27"/>
                <a:gd name="T23" fmla="*/ 34 h 34"/>
                <a:gd name="T24" fmla="*/ 0 w 27"/>
                <a:gd name="T25"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34">
                  <a:moveTo>
                    <a:pt x="0" y="1"/>
                  </a:moveTo>
                  <a:cubicBezTo>
                    <a:pt x="5" y="1"/>
                    <a:pt x="5" y="1"/>
                    <a:pt x="5" y="1"/>
                  </a:cubicBezTo>
                  <a:cubicBezTo>
                    <a:pt x="6" y="5"/>
                    <a:pt x="6" y="5"/>
                    <a:pt x="6" y="5"/>
                  </a:cubicBezTo>
                  <a:cubicBezTo>
                    <a:pt x="9" y="2"/>
                    <a:pt x="13" y="0"/>
                    <a:pt x="17" y="0"/>
                  </a:cubicBezTo>
                  <a:cubicBezTo>
                    <a:pt x="22" y="0"/>
                    <a:pt x="27" y="4"/>
                    <a:pt x="27" y="12"/>
                  </a:cubicBezTo>
                  <a:cubicBezTo>
                    <a:pt x="27" y="34"/>
                    <a:pt x="27" y="34"/>
                    <a:pt x="27" y="34"/>
                  </a:cubicBezTo>
                  <a:cubicBezTo>
                    <a:pt x="21" y="34"/>
                    <a:pt x="21" y="34"/>
                    <a:pt x="21" y="34"/>
                  </a:cubicBezTo>
                  <a:cubicBezTo>
                    <a:pt x="21" y="14"/>
                    <a:pt x="21" y="14"/>
                    <a:pt x="21" y="14"/>
                  </a:cubicBezTo>
                  <a:cubicBezTo>
                    <a:pt x="21" y="9"/>
                    <a:pt x="20" y="6"/>
                    <a:pt x="16" y="6"/>
                  </a:cubicBezTo>
                  <a:cubicBezTo>
                    <a:pt x="12" y="6"/>
                    <a:pt x="9" y="8"/>
                    <a:pt x="6" y="10"/>
                  </a:cubicBezTo>
                  <a:cubicBezTo>
                    <a:pt x="6" y="34"/>
                    <a:pt x="6" y="34"/>
                    <a:pt x="6" y="34"/>
                  </a:cubicBezTo>
                  <a:cubicBezTo>
                    <a:pt x="0" y="34"/>
                    <a:pt x="0" y="34"/>
                    <a:pt x="0" y="34"/>
                  </a:cubicBezTo>
                  <a:lnTo>
                    <a:pt x="0" y="1"/>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5" name="Freeform 26">
              <a:extLst>
                <a:ext uri="{FF2B5EF4-FFF2-40B4-BE49-F238E27FC236}">
                  <a16:creationId xmlns:a16="http://schemas.microsoft.com/office/drawing/2014/main" id="{657D9A0B-B435-41FC-B8BD-D2781EB5CBBE}"/>
                </a:ext>
              </a:extLst>
            </p:cNvPr>
            <p:cNvSpPr>
              <a:spLocks noEditPoints="1"/>
            </p:cNvSpPr>
            <p:nvPr userDrawn="1"/>
          </p:nvSpPr>
          <p:spPr bwMode="auto">
            <a:xfrm>
              <a:off x="601" y="270"/>
              <a:ext cx="64" cy="108"/>
            </a:xfrm>
            <a:custGeom>
              <a:avLst/>
              <a:gdLst>
                <a:gd name="T0" fmla="*/ 22 w 31"/>
                <a:gd name="T1" fmla="*/ 13 h 51"/>
                <a:gd name="T2" fmla="*/ 15 w 31"/>
                <a:gd name="T3" fmla="*/ 6 h 51"/>
                <a:gd name="T4" fmla="*/ 8 w 31"/>
                <a:gd name="T5" fmla="*/ 13 h 51"/>
                <a:gd name="T6" fmla="*/ 15 w 31"/>
                <a:gd name="T7" fmla="*/ 21 h 51"/>
                <a:gd name="T8" fmla="*/ 22 w 31"/>
                <a:gd name="T9" fmla="*/ 13 h 51"/>
                <a:gd name="T10" fmla="*/ 25 w 31"/>
                <a:gd name="T11" fmla="*/ 41 h 51"/>
                <a:gd name="T12" fmla="*/ 10 w 31"/>
                <a:gd name="T13" fmla="*/ 35 h 51"/>
                <a:gd name="T14" fmla="*/ 6 w 31"/>
                <a:gd name="T15" fmla="*/ 41 h 51"/>
                <a:gd name="T16" fmla="*/ 15 w 31"/>
                <a:gd name="T17" fmla="*/ 47 h 51"/>
                <a:gd name="T18" fmla="*/ 25 w 31"/>
                <a:gd name="T19" fmla="*/ 41 h 51"/>
                <a:gd name="T20" fmla="*/ 0 w 31"/>
                <a:gd name="T21" fmla="*/ 42 h 51"/>
                <a:gd name="T22" fmla="*/ 6 w 31"/>
                <a:gd name="T23" fmla="*/ 34 h 51"/>
                <a:gd name="T24" fmla="*/ 4 w 31"/>
                <a:gd name="T25" fmla="*/ 30 h 51"/>
                <a:gd name="T26" fmla="*/ 8 w 31"/>
                <a:gd name="T27" fmla="*/ 23 h 51"/>
                <a:gd name="T28" fmla="*/ 2 w 31"/>
                <a:gd name="T29" fmla="*/ 13 h 51"/>
                <a:gd name="T30" fmla="*/ 15 w 31"/>
                <a:gd name="T31" fmla="*/ 2 h 51"/>
                <a:gd name="T32" fmla="*/ 21 w 31"/>
                <a:gd name="T33" fmla="*/ 3 h 51"/>
                <a:gd name="T34" fmla="*/ 22 w 31"/>
                <a:gd name="T35" fmla="*/ 3 h 51"/>
                <a:gd name="T36" fmla="*/ 29 w 31"/>
                <a:gd name="T37" fmla="*/ 0 h 51"/>
                <a:gd name="T38" fmla="*/ 31 w 31"/>
                <a:gd name="T39" fmla="*/ 0 h 51"/>
                <a:gd name="T40" fmla="*/ 30 w 31"/>
                <a:gd name="T41" fmla="*/ 5 h 51"/>
                <a:gd name="T42" fmla="*/ 28 w 31"/>
                <a:gd name="T43" fmla="*/ 5 h 51"/>
                <a:gd name="T44" fmla="*/ 25 w 31"/>
                <a:gd name="T45" fmla="*/ 5 h 51"/>
                <a:gd name="T46" fmla="*/ 28 w 31"/>
                <a:gd name="T47" fmla="*/ 14 h 51"/>
                <a:gd name="T48" fmla="*/ 15 w 31"/>
                <a:gd name="T49" fmla="*/ 25 h 51"/>
                <a:gd name="T50" fmla="*/ 11 w 31"/>
                <a:gd name="T51" fmla="*/ 25 h 51"/>
                <a:gd name="T52" fmla="*/ 10 w 31"/>
                <a:gd name="T53" fmla="*/ 28 h 51"/>
                <a:gd name="T54" fmla="*/ 31 w 31"/>
                <a:gd name="T55" fmla="*/ 41 h 51"/>
                <a:gd name="T56" fmla="*/ 15 w 31"/>
                <a:gd name="T57" fmla="*/ 51 h 51"/>
                <a:gd name="T58" fmla="*/ 0 w 31"/>
                <a:gd name="T5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51">
                  <a:moveTo>
                    <a:pt x="22" y="13"/>
                  </a:moveTo>
                  <a:cubicBezTo>
                    <a:pt x="22" y="9"/>
                    <a:pt x="19" y="6"/>
                    <a:pt x="15" y="6"/>
                  </a:cubicBezTo>
                  <a:cubicBezTo>
                    <a:pt x="11" y="6"/>
                    <a:pt x="8" y="9"/>
                    <a:pt x="8" y="13"/>
                  </a:cubicBezTo>
                  <a:cubicBezTo>
                    <a:pt x="8" y="17"/>
                    <a:pt x="11" y="21"/>
                    <a:pt x="15" y="21"/>
                  </a:cubicBezTo>
                  <a:cubicBezTo>
                    <a:pt x="19" y="21"/>
                    <a:pt x="22" y="18"/>
                    <a:pt x="22" y="13"/>
                  </a:cubicBezTo>
                  <a:moveTo>
                    <a:pt x="25" y="41"/>
                  </a:moveTo>
                  <a:cubicBezTo>
                    <a:pt x="25" y="36"/>
                    <a:pt x="15" y="37"/>
                    <a:pt x="10" y="35"/>
                  </a:cubicBezTo>
                  <a:cubicBezTo>
                    <a:pt x="8" y="36"/>
                    <a:pt x="6" y="38"/>
                    <a:pt x="6" y="41"/>
                  </a:cubicBezTo>
                  <a:cubicBezTo>
                    <a:pt x="6" y="44"/>
                    <a:pt x="10" y="47"/>
                    <a:pt x="15" y="47"/>
                  </a:cubicBezTo>
                  <a:cubicBezTo>
                    <a:pt x="22" y="47"/>
                    <a:pt x="25" y="44"/>
                    <a:pt x="25" y="41"/>
                  </a:cubicBezTo>
                  <a:moveTo>
                    <a:pt x="0" y="42"/>
                  </a:moveTo>
                  <a:cubicBezTo>
                    <a:pt x="0" y="38"/>
                    <a:pt x="2" y="35"/>
                    <a:pt x="6" y="34"/>
                  </a:cubicBezTo>
                  <a:cubicBezTo>
                    <a:pt x="5" y="33"/>
                    <a:pt x="4" y="31"/>
                    <a:pt x="4" y="30"/>
                  </a:cubicBezTo>
                  <a:cubicBezTo>
                    <a:pt x="4" y="28"/>
                    <a:pt x="5" y="26"/>
                    <a:pt x="8" y="23"/>
                  </a:cubicBezTo>
                  <a:cubicBezTo>
                    <a:pt x="4" y="21"/>
                    <a:pt x="2" y="18"/>
                    <a:pt x="2" y="13"/>
                  </a:cubicBezTo>
                  <a:cubicBezTo>
                    <a:pt x="2" y="7"/>
                    <a:pt x="7" y="2"/>
                    <a:pt x="15" y="2"/>
                  </a:cubicBezTo>
                  <a:cubicBezTo>
                    <a:pt x="18" y="2"/>
                    <a:pt x="20" y="2"/>
                    <a:pt x="21" y="3"/>
                  </a:cubicBezTo>
                  <a:cubicBezTo>
                    <a:pt x="21" y="3"/>
                    <a:pt x="22" y="3"/>
                    <a:pt x="22" y="3"/>
                  </a:cubicBezTo>
                  <a:cubicBezTo>
                    <a:pt x="23" y="1"/>
                    <a:pt x="26" y="0"/>
                    <a:pt x="29" y="0"/>
                  </a:cubicBezTo>
                  <a:cubicBezTo>
                    <a:pt x="30" y="0"/>
                    <a:pt x="31" y="0"/>
                    <a:pt x="31" y="0"/>
                  </a:cubicBezTo>
                  <a:cubicBezTo>
                    <a:pt x="30" y="5"/>
                    <a:pt x="30" y="5"/>
                    <a:pt x="30" y="5"/>
                  </a:cubicBezTo>
                  <a:cubicBezTo>
                    <a:pt x="29" y="5"/>
                    <a:pt x="28" y="5"/>
                    <a:pt x="28" y="5"/>
                  </a:cubicBezTo>
                  <a:cubicBezTo>
                    <a:pt x="27" y="5"/>
                    <a:pt x="26" y="5"/>
                    <a:pt x="25" y="5"/>
                  </a:cubicBezTo>
                  <a:cubicBezTo>
                    <a:pt x="27" y="8"/>
                    <a:pt x="28" y="10"/>
                    <a:pt x="28" y="14"/>
                  </a:cubicBezTo>
                  <a:cubicBezTo>
                    <a:pt x="28" y="21"/>
                    <a:pt x="23" y="25"/>
                    <a:pt x="15" y="25"/>
                  </a:cubicBezTo>
                  <a:cubicBezTo>
                    <a:pt x="14" y="25"/>
                    <a:pt x="12" y="25"/>
                    <a:pt x="11" y="25"/>
                  </a:cubicBezTo>
                  <a:cubicBezTo>
                    <a:pt x="10" y="26"/>
                    <a:pt x="10" y="27"/>
                    <a:pt x="10" y="28"/>
                  </a:cubicBezTo>
                  <a:cubicBezTo>
                    <a:pt x="10" y="34"/>
                    <a:pt x="31" y="29"/>
                    <a:pt x="31" y="41"/>
                  </a:cubicBezTo>
                  <a:cubicBezTo>
                    <a:pt x="31" y="47"/>
                    <a:pt x="25" y="51"/>
                    <a:pt x="15" y="51"/>
                  </a:cubicBezTo>
                  <a:cubicBezTo>
                    <a:pt x="6" y="51"/>
                    <a:pt x="0" y="48"/>
                    <a:pt x="0" y="42"/>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6" name="Freeform 27">
              <a:extLst>
                <a:ext uri="{FF2B5EF4-FFF2-40B4-BE49-F238E27FC236}">
                  <a16:creationId xmlns:a16="http://schemas.microsoft.com/office/drawing/2014/main" id="{DBFB8416-5D9F-4CC1-BF7E-E3EE4A343A4A}"/>
                </a:ext>
              </a:extLst>
            </p:cNvPr>
            <p:cNvSpPr>
              <a:spLocks/>
            </p:cNvSpPr>
            <p:nvPr userDrawn="1"/>
          </p:nvSpPr>
          <p:spPr bwMode="auto">
            <a:xfrm>
              <a:off x="676" y="241"/>
              <a:ext cx="23" cy="103"/>
            </a:xfrm>
            <a:custGeom>
              <a:avLst/>
              <a:gdLst>
                <a:gd name="T0" fmla="*/ 0 w 11"/>
                <a:gd name="T1" fmla="*/ 0 h 49"/>
                <a:gd name="T2" fmla="*/ 6 w 11"/>
                <a:gd name="T3" fmla="*/ 0 h 49"/>
                <a:gd name="T4" fmla="*/ 6 w 11"/>
                <a:gd name="T5" fmla="*/ 41 h 49"/>
                <a:gd name="T6" fmla="*/ 8 w 11"/>
                <a:gd name="T7" fmla="*/ 44 h 49"/>
                <a:gd name="T8" fmla="*/ 10 w 11"/>
                <a:gd name="T9" fmla="*/ 44 h 49"/>
                <a:gd name="T10" fmla="*/ 11 w 11"/>
                <a:gd name="T11" fmla="*/ 48 h 49"/>
                <a:gd name="T12" fmla="*/ 6 w 11"/>
                <a:gd name="T13" fmla="*/ 49 h 49"/>
                <a:gd name="T14" fmla="*/ 0 w 11"/>
                <a:gd name="T15" fmla="*/ 42 h 49"/>
                <a:gd name="T16" fmla="*/ 0 w 11"/>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9">
                  <a:moveTo>
                    <a:pt x="0" y="0"/>
                  </a:moveTo>
                  <a:cubicBezTo>
                    <a:pt x="6" y="0"/>
                    <a:pt x="6" y="0"/>
                    <a:pt x="6" y="0"/>
                  </a:cubicBezTo>
                  <a:cubicBezTo>
                    <a:pt x="6" y="41"/>
                    <a:pt x="6" y="41"/>
                    <a:pt x="6" y="41"/>
                  </a:cubicBezTo>
                  <a:cubicBezTo>
                    <a:pt x="6" y="43"/>
                    <a:pt x="6" y="44"/>
                    <a:pt x="8" y="44"/>
                  </a:cubicBezTo>
                  <a:cubicBezTo>
                    <a:pt x="9" y="44"/>
                    <a:pt x="10" y="44"/>
                    <a:pt x="10" y="44"/>
                  </a:cubicBezTo>
                  <a:cubicBezTo>
                    <a:pt x="11" y="48"/>
                    <a:pt x="11" y="48"/>
                    <a:pt x="11" y="48"/>
                  </a:cubicBezTo>
                  <a:cubicBezTo>
                    <a:pt x="10" y="49"/>
                    <a:pt x="8" y="49"/>
                    <a:pt x="6" y="49"/>
                  </a:cubicBezTo>
                  <a:cubicBezTo>
                    <a:pt x="2" y="49"/>
                    <a:pt x="0" y="47"/>
                    <a:pt x="0" y="42"/>
                  </a:cubicBez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7" name="Freeform 28">
              <a:extLst>
                <a:ext uri="{FF2B5EF4-FFF2-40B4-BE49-F238E27FC236}">
                  <a16:creationId xmlns:a16="http://schemas.microsoft.com/office/drawing/2014/main" id="{B43AF915-112D-4BC0-848F-AB0FEB9BE4BA}"/>
                </a:ext>
              </a:extLst>
            </p:cNvPr>
            <p:cNvSpPr>
              <a:spLocks noEditPoints="1"/>
            </p:cNvSpPr>
            <p:nvPr userDrawn="1"/>
          </p:nvSpPr>
          <p:spPr bwMode="auto">
            <a:xfrm>
              <a:off x="707" y="245"/>
              <a:ext cx="17" cy="99"/>
            </a:xfrm>
            <a:custGeom>
              <a:avLst/>
              <a:gdLst>
                <a:gd name="T0" fmla="*/ 1 w 8"/>
                <a:gd name="T1" fmla="*/ 14 h 47"/>
                <a:gd name="T2" fmla="*/ 7 w 8"/>
                <a:gd name="T3" fmla="*/ 14 h 47"/>
                <a:gd name="T4" fmla="*/ 7 w 8"/>
                <a:gd name="T5" fmla="*/ 47 h 47"/>
                <a:gd name="T6" fmla="*/ 1 w 8"/>
                <a:gd name="T7" fmla="*/ 47 h 47"/>
                <a:gd name="T8" fmla="*/ 1 w 8"/>
                <a:gd name="T9" fmla="*/ 14 h 47"/>
                <a:gd name="T10" fmla="*/ 0 w 8"/>
                <a:gd name="T11" fmla="*/ 4 h 47"/>
                <a:gd name="T12" fmla="*/ 4 w 8"/>
                <a:gd name="T13" fmla="*/ 0 h 47"/>
                <a:gd name="T14" fmla="*/ 8 w 8"/>
                <a:gd name="T15" fmla="*/ 4 h 47"/>
                <a:gd name="T16" fmla="*/ 4 w 8"/>
                <a:gd name="T17" fmla="*/ 8 h 47"/>
                <a:gd name="T18" fmla="*/ 0 w 8"/>
                <a:gd name="T19" fmla="*/ 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47">
                  <a:moveTo>
                    <a:pt x="1" y="14"/>
                  </a:moveTo>
                  <a:cubicBezTo>
                    <a:pt x="7" y="14"/>
                    <a:pt x="7" y="14"/>
                    <a:pt x="7" y="14"/>
                  </a:cubicBezTo>
                  <a:cubicBezTo>
                    <a:pt x="7" y="47"/>
                    <a:pt x="7" y="47"/>
                    <a:pt x="7" y="47"/>
                  </a:cubicBezTo>
                  <a:cubicBezTo>
                    <a:pt x="1" y="47"/>
                    <a:pt x="1" y="47"/>
                    <a:pt x="1" y="47"/>
                  </a:cubicBezTo>
                  <a:lnTo>
                    <a:pt x="1" y="14"/>
                  </a:lnTo>
                  <a:close/>
                  <a:moveTo>
                    <a:pt x="0" y="4"/>
                  </a:moveTo>
                  <a:cubicBezTo>
                    <a:pt x="0" y="2"/>
                    <a:pt x="2" y="0"/>
                    <a:pt x="4" y="0"/>
                  </a:cubicBezTo>
                  <a:cubicBezTo>
                    <a:pt x="6" y="0"/>
                    <a:pt x="8" y="1"/>
                    <a:pt x="8" y="4"/>
                  </a:cubicBezTo>
                  <a:cubicBezTo>
                    <a:pt x="8" y="6"/>
                    <a:pt x="6" y="8"/>
                    <a:pt x="4" y="8"/>
                  </a:cubicBezTo>
                  <a:cubicBezTo>
                    <a:pt x="2" y="8"/>
                    <a:pt x="0" y="6"/>
                    <a:pt x="0" y="4"/>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8" name="Freeform 29">
              <a:extLst>
                <a:ext uri="{FF2B5EF4-FFF2-40B4-BE49-F238E27FC236}">
                  <a16:creationId xmlns:a16="http://schemas.microsoft.com/office/drawing/2014/main" id="{A13722F5-A3E4-444B-8D18-201AF13DAA8D}"/>
                </a:ext>
              </a:extLst>
            </p:cNvPr>
            <p:cNvSpPr>
              <a:spLocks/>
            </p:cNvSpPr>
            <p:nvPr userDrawn="1"/>
          </p:nvSpPr>
          <p:spPr bwMode="auto">
            <a:xfrm>
              <a:off x="732" y="272"/>
              <a:ext cx="48" cy="74"/>
            </a:xfrm>
            <a:custGeom>
              <a:avLst/>
              <a:gdLst>
                <a:gd name="T0" fmla="*/ 2 w 23"/>
                <a:gd name="T1" fmla="*/ 27 h 35"/>
                <a:gd name="T2" fmla="*/ 11 w 23"/>
                <a:gd name="T3" fmla="*/ 30 h 35"/>
                <a:gd name="T4" fmla="*/ 17 w 23"/>
                <a:gd name="T5" fmla="*/ 25 h 35"/>
                <a:gd name="T6" fmla="*/ 2 w 23"/>
                <a:gd name="T7" fmla="*/ 10 h 35"/>
                <a:gd name="T8" fmla="*/ 13 w 23"/>
                <a:gd name="T9" fmla="*/ 0 h 35"/>
                <a:gd name="T10" fmla="*/ 22 w 23"/>
                <a:gd name="T11" fmla="*/ 2 h 35"/>
                <a:gd name="T12" fmla="*/ 22 w 23"/>
                <a:gd name="T13" fmla="*/ 7 h 35"/>
                <a:gd name="T14" fmla="*/ 14 w 23"/>
                <a:gd name="T15" fmla="*/ 5 h 35"/>
                <a:gd name="T16" fmla="*/ 8 w 23"/>
                <a:gd name="T17" fmla="*/ 9 h 35"/>
                <a:gd name="T18" fmla="*/ 23 w 23"/>
                <a:gd name="T19" fmla="*/ 25 h 35"/>
                <a:gd name="T20" fmla="*/ 11 w 23"/>
                <a:gd name="T21" fmla="*/ 35 h 35"/>
                <a:gd name="T22" fmla="*/ 0 w 23"/>
                <a:gd name="T23" fmla="*/ 32 h 35"/>
                <a:gd name="T24" fmla="*/ 2 w 23"/>
                <a:gd name="T2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35">
                  <a:moveTo>
                    <a:pt x="2" y="27"/>
                  </a:moveTo>
                  <a:cubicBezTo>
                    <a:pt x="4" y="28"/>
                    <a:pt x="7" y="30"/>
                    <a:pt x="11" y="30"/>
                  </a:cubicBezTo>
                  <a:cubicBezTo>
                    <a:pt x="14" y="30"/>
                    <a:pt x="17" y="28"/>
                    <a:pt x="17" y="25"/>
                  </a:cubicBezTo>
                  <a:cubicBezTo>
                    <a:pt x="17" y="18"/>
                    <a:pt x="2" y="21"/>
                    <a:pt x="2" y="10"/>
                  </a:cubicBezTo>
                  <a:cubicBezTo>
                    <a:pt x="2" y="5"/>
                    <a:pt x="6" y="0"/>
                    <a:pt x="13" y="0"/>
                  </a:cubicBezTo>
                  <a:cubicBezTo>
                    <a:pt x="17" y="0"/>
                    <a:pt x="20" y="1"/>
                    <a:pt x="22" y="2"/>
                  </a:cubicBezTo>
                  <a:cubicBezTo>
                    <a:pt x="22" y="7"/>
                    <a:pt x="22" y="7"/>
                    <a:pt x="22" y="7"/>
                  </a:cubicBezTo>
                  <a:cubicBezTo>
                    <a:pt x="20" y="6"/>
                    <a:pt x="17" y="5"/>
                    <a:pt x="14" y="5"/>
                  </a:cubicBezTo>
                  <a:cubicBezTo>
                    <a:pt x="11" y="5"/>
                    <a:pt x="8" y="6"/>
                    <a:pt x="8" y="9"/>
                  </a:cubicBezTo>
                  <a:cubicBezTo>
                    <a:pt x="8" y="16"/>
                    <a:pt x="23" y="14"/>
                    <a:pt x="23" y="25"/>
                  </a:cubicBezTo>
                  <a:cubicBezTo>
                    <a:pt x="23" y="32"/>
                    <a:pt x="18" y="35"/>
                    <a:pt x="11" y="35"/>
                  </a:cubicBezTo>
                  <a:cubicBezTo>
                    <a:pt x="6" y="35"/>
                    <a:pt x="3" y="33"/>
                    <a:pt x="0" y="32"/>
                  </a:cubicBezTo>
                  <a:lnTo>
                    <a:pt x="2" y="27"/>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9" name="Freeform 30">
              <a:extLst>
                <a:ext uri="{FF2B5EF4-FFF2-40B4-BE49-F238E27FC236}">
                  <a16:creationId xmlns:a16="http://schemas.microsoft.com/office/drawing/2014/main" id="{F2A68FC6-B86B-4209-8392-4A36178E9774}"/>
                </a:ext>
              </a:extLst>
            </p:cNvPr>
            <p:cNvSpPr>
              <a:spLocks/>
            </p:cNvSpPr>
            <p:nvPr userDrawn="1"/>
          </p:nvSpPr>
          <p:spPr bwMode="auto">
            <a:xfrm>
              <a:off x="792" y="241"/>
              <a:ext cx="56" cy="103"/>
            </a:xfrm>
            <a:custGeom>
              <a:avLst/>
              <a:gdLst>
                <a:gd name="T0" fmla="*/ 0 w 27"/>
                <a:gd name="T1" fmla="*/ 0 h 49"/>
                <a:gd name="T2" fmla="*/ 6 w 27"/>
                <a:gd name="T3" fmla="*/ 0 h 49"/>
                <a:gd name="T4" fmla="*/ 6 w 27"/>
                <a:gd name="T5" fmla="*/ 20 h 49"/>
                <a:gd name="T6" fmla="*/ 17 w 27"/>
                <a:gd name="T7" fmla="*/ 15 h 49"/>
                <a:gd name="T8" fmla="*/ 27 w 27"/>
                <a:gd name="T9" fmla="*/ 27 h 49"/>
                <a:gd name="T10" fmla="*/ 27 w 27"/>
                <a:gd name="T11" fmla="*/ 49 h 49"/>
                <a:gd name="T12" fmla="*/ 21 w 27"/>
                <a:gd name="T13" fmla="*/ 49 h 49"/>
                <a:gd name="T14" fmla="*/ 21 w 27"/>
                <a:gd name="T15" fmla="*/ 29 h 49"/>
                <a:gd name="T16" fmla="*/ 15 w 27"/>
                <a:gd name="T17" fmla="*/ 21 h 49"/>
                <a:gd name="T18" fmla="*/ 6 w 27"/>
                <a:gd name="T19" fmla="*/ 25 h 49"/>
                <a:gd name="T20" fmla="*/ 6 w 27"/>
                <a:gd name="T21" fmla="*/ 49 h 49"/>
                <a:gd name="T22" fmla="*/ 0 w 27"/>
                <a:gd name="T23" fmla="*/ 49 h 49"/>
                <a:gd name="T24" fmla="*/ 0 w 27"/>
                <a:gd name="T2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49">
                  <a:moveTo>
                    <a:pt x="0" y="0"/>
                  </a:moveTo>
                  <a:cubicBezTo>
                    <a:pt x="6" y="0"/>
                    <a:pt x="6" y="0"/>
                    <a:pt x="6" y="0"/>
                  </a:cubicBezTo>
                  <a:cubicBezTo>
                    <a:pt x="6" y="20"/>
                    <a:pt x="6" y="20"/>
                    <a:pt x="6" y="20"/>
                  </a:cubicBezTo>
                  <a:cubicBezTo>
                    <a:pt x="9" y="17"/>
                    <a:pt x="13" y="15"/>
                    <a:pt x="17" y="15"/>
                  </a:cubicBezTo>
                  <a:cubicBezTo>
                    <a:pt x="22" y="15"/>
                    <a:pt x="27" y="19"/>
                    <a:pt x="27" y="27"/>
                  </a:cubicBezTo>
                  <a:cubicBezTo>
                    <a:pt x="27" y="49"/>
                    <a:pt x="27" y="49"/>
                    <a:pt x="27" y="49"/>
                  </a:cubicBezTo>
                  <a:cubicBezTo>
                    <a:pt x="21" y="49"/>
                    <a:pt x="21" y="49"/>
                    <a:pt x="21" y="49"/>
                  </a:cubicBezTo>
                  <a:cubicBezTo>
                    <a:pt x="21" y="29"/>
                    <a:pt x="21" y="29"/>
                    <a:pt x="21" y="29"/>
                  </a:cubicBezTo>
                  <a:cubicBezTo>
                    <a:pt x="21" y="24"/>
                    <a:pt x="20" y="21"/>
                    <a:pt x="15" y="21"/>
                  </a:cubicBezTo>
                  <a:cubicBezTo>
                    <a:pt x="12" y="21"/>
                    <a:pt x="9" y="23"/>
                    <a:pt x="6" y="25"/>
                  </a:cubicBezTo>
                  <a:cubicBezTo>
                    <a:pt x="6" y="49"/>
                    <a:pt x="6" y="49"/>
                    <a:pt x="6" y="49"/>
                  </a:cubicBezTo>
                  <a:cubicBezTo>
                    <a:pt x="0" y="49"/>
                    <a:pt x="0" y="49"/>
                    <a:pt x="0" y="49"/>
                  </a:cubicBez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0" name="Freeform 31">
              <a:extLst>
                <a:ext uri="{FF2B5EF4-FFF2-40B4-BE49-F238E27FC236}">
                  <a16:creationId xmlns:a16="http://schemas.microsoft.com/office/drawing/2014/main" id="{F7FC3C74-97AD-4F6A-A259-91BE2AFCF76F}"/>
                </a:ext>
              </a:extLst>
            </p:cNvPr>
            <p:cNvSpPr>
              <a:spLocks noEditPoints="1"/>
            </p:cNvSpPr>
            <p:nvPr userDrawn="1"/>
          </p:nvSpPr>
          <p:spPr bwMode="auto">
            <a:xfrm>
              <a:off x="215" y="243"/>
              <a:ext cx="200" cy="91"/>
            </a:xfrm>
            <a:custGeom>
              <a:avLst/>
              <a:gdLst>
                <a:gd name="T0" fmla="*/ 35 w 96"/>
                <a:gd name="T1" fmla="*/ 0 h 43"/>
                <a:gd name="T2" fmla="*/ 35 w 96"/>
                <a:gd name="T3" fmla="*/ 43 h 43"/>
                <a:gd name="T4" fmla="*/ 22 w 96"/>
                <a:gd name="T5" fmla="*/ 36 h 43"/>
                <a:gd name="T6" fmla="*/ 8 w 96"/>
                <a:gd name="T7" fmla="*/ 25 h 43"/>
                <a:gd name="T8" fmla="*/ 2 w 96"/>
                <a:gd name="T9" fmla="*/ 14 h 43"/>
                <a:gd name="T10" fmla="*/ 0 w 96"/>
                <a:gd name="T11" fmla="*/ 0 h 43"/>
                <a:gd name="T12" fmla="*/ 35 w 96"/>
                <a:gd name="T13" fmla="*/ 0 h 43"/>
                <a:gd name="T14" fmla="*/ 96 w 96"/>
                <a:gd name="T15" fmla="*/ 0 h 43"/>
                <a:gd name="T16" fmla="*/ 94 w 96"/>
                <a:gd name="T17" fmla="*/ 14 h 43"/>
                <a:gd name="T18" fmla="*/ 88 w 96"/>
                <a:gd name="T19" fmla="*/ 25 h 43"/>
                <a:gd name="T20" fmla="*/ 74 w 96"/>
                <a:gd name="T21" fmla="*/ 36 h 43"/>
                <a:gd name="T22" fmla="*/ 61 w 96"/>
                <a:gd name="T23" fmla="*/ 43 h 43"/>
                <a:gd name="T24" fmla="*/ 61 w 96"/>
                <a:gd name="T25" fmla="*/ 0 h 43"/>
                <a:gd name="T26" fmla="*/ 96 w 96"/>
                <a:gd name="T2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43">
                  <a:moveTo>
                    <a:pt x="35" y="0"/>
                  </a:moveTo>
                  <a:cubicBezTo>
                    <a:pt x="35" y="43"/>
                    <a:pt x="35" y="43"/>
                    <a:pt x="35" y="43"/>
                  </a:cubicBezTo>
                  <a:cubicBezTo>
                    <a:pt x="24" y="38"/>
                    <a:pt x="22" y="37"/>
                    <a:pt x="22" y="36"/>
                  </a:cubicBezTo>
                  <a:cubicBezTo>
                    <a:pt x="18" y="34"/>
                    <a:pt x="12" y="31"/>
                    <a:pt x="8" y="25"/>
                  </a:cubicBezTo>
                  <a:cubicBezTo>
                    <a:pt x="5" y="22"/>
                    <a:pt x="3" y="19"/>
                    <a:pt x="2" y="14"/>
                  </a:cubicBezTo>
                  <a:cubicBezTo>
                    <a:pt x="1" y="10"/>
                    <a:pt x="0" y="5"/>
                    <a:pt x="0" y="0"/>
                  </a:cubicBezTo>
                  <a:lnTo>
                    <a:pt x="35" y="0"/>
                  </a:lnTo>
                  <a:close/>
                  <a:moveTo>
                    <a:pt x="96" y="0"/>
                  </a:moveTo>
                  <a:cubicBezTo>
                    <a:pt x="96" y="5"/>
                    <a:pt x="95" y="10"/>
                    <a:pt x="94" y="14"/>
                  </a:cubicBezTo>
                  <a:cubicBezTo>
                    <a:pt x="93" y="19"/>
                    <a:pt x="91" y="22"/>
                    <a:pt x="88" y="25"/>
                  </a:cubicBezTo>
                  <a:cubicBezTo>
                    <a:pt x="84" y="31"/>
                    <a:pt x="78" y="34"/>
                    <a:pt x="74" y="36"/>
                  </a:cubicBezTo>
                  <a:cubicBezTo>
                    <a:pt x="74" y="37"/>
                    <a:pt x="72" y="38"/>
                    <a:pt x="61" y="43"/>
                  </a:cubicBezTo>
                  <a:cubicBezTo>
                    <a:pt x="61" y="0"/>
                    <a:pt x="61" y="0"/>
                    <a:pt x="61" y="0"/>
                  </a:cubicBezTo>
                  <a:lnTo>
                    <a:pt x="96" y="0"/>
                  </a:lnTo>
                  <a:close/>
                </a:path>
              </a:pathLst>
            </a:custGeom>
            <a:noFill/>
            <a:ln w="3175" cap="flat">
              <a:solidFill>
                <a:srgbClr val="FFDD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1" name="Freeform 32">
              <a:extLst>
                <a:ext uri="{FF2B5EF4-FFF2-40B4-BE49-F238E27FC236}">
                  <a16:creationId xmlns:a16="http://schemas.microsoft.com/office/drawing/2014/main" id="{76CF05B4-702E-4974-B0E3-FAD1A8C5CBD0}"/>
                </a:ext>
              </a:extLst>
            </p:cNvPr>
            <p:cNvSpPr>
              <a:spLocks noEditPoints="1"/>
            </p:cNvSpPr>
            <p:nvPr userDrawn="1"/>
          </p:nvSpPr>
          <p:spPr bwMode="auto">
            <a:xfrm>
              <a:off x="215" y="108"/>
              <a:ext cx="200" cy="76"/>
            </a:xfrm>
            <a:custGeom>
              <a:avLst/>
              <a:gdLst>
                <a:gd name="T0" fmla="*/ 73 w 200"/>
                <a:gd name="T1" fmla="*/ 0 h 76"/>
                <a:gd name="T2" fmla="*/ 0 w 200"/>
                <a:gd name="T3" fmla="*/ 0 h 76"/>
                <a:gd name="T4" fmla="*/ 0 w 200"/>
                <a:gd name="T5" fmla="*/ 76 h 76"/>
                <a:gd name="T6" fmla="*/ 73 w 200"/>
                <a:gd name="T7" fmla="*/ 76 h 76"/>
                <a:gd name="T8" fmla="*/ 73 w 200"/>
                <a:gd name="T9" fmla="*/ 0 h 76"/>
                <a:gd name="T10" fmla="*/ 200 w 200"/>
                <a:gd name="T11" fmla="*/ 0 h 76"/>
                <a:gd name="T12" fmla="*/ 127 w 200"/>
                <a:gd name="T13" fmla="*/ 0 h 76"/>
                <a:gd name="T14" fmla="*/ 127 w 200"/>
                <a:gd name="T15" fmla="*/ 76 h 76"/>
                <a:gd name="T16" fmla="*/ 200 w 200"/>
                <a:gd name="T17" fmla="*/ 76 h 76"/>
                <a:gd name="T18" fmla="*/ 200 w 200"/>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76">
                  <a:moveTo>
                    <a:pt x="73" y="0"/>
                  </a:moveTo>
                  <a:lnTo>
                    <a:pt x="0" y="0"/>
                  </a:lnTo>
                  <a:lnTo>
                    <a:pt x="0" y="76"/>
                  </a:lnTo>
                  <a:lnTo>
                    <a:pt x="73" y="76"/>
                  </a:lnTo>
                  <a:lnTo>
                    <a:pt x="73" y="0"/>
                  </a:lnTo>
                  <a:close/>
                  <a:moveTo>
                    <a:pt x="200" y="0"/>
                  </a:moveTo>
                  <a:lnTo>
                    <a:pt x="127" y="0"/>
                  </a:lnTo>
                  <a:lnTo>
                    <a:pt x="127" y="76"/>
                  </a:lnTo>
                  <a:lnTo>
                    <a:pt x="200" y="76"/>
                  </a:lnTo>
                  <a:lnTo>
                    <a:pt x="200" y="0"/>
                  </a:lnTo>
                  <a:close/>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2" name="Freeform 33">
              <a:extLst>
                <a:ext uri="{FF2B5EF4-FFF2-40B4-BE49-F238E27FC236}">
                  <a16:creationId xmlns:a16="http://schemas.microsoft.com/office/drawing/2014/main" id="{D32280CA-964B-4044-9AE3-55FF31094FA1}"/>
                </a:ext>
              </a:extLst>
            </p:cNvPr>
            <p:cNvSpPr>
              <a:spLocks/>
            </p:cNvSpPr>
            <p:nvPr userDrawn="1"/>
          </p:nvSpPr>
          <p:spPr bwMode="auto">
            <a:xfrm>
              <a:off x="203" y="97"/>
              <a:ext cx="225" cy="264"/>
            </a:xfrm>
            <a:custGeom>
              <a:avLst/>
              <a:gdLst>
                <a:gd name="T0" fmla="*/ 54 w 108"/>
                <a:gd name="T1" fmla="*/ 125 h 125"/>
                <a:gd name="T2" fmla="*/ 53 w 108"/>
                <a:gd name="T3" fmla="*/ 124 h 125"/>
                <a:gd name="T4" fmla="*/ 25 w 108"/>
                <a:gd name="T5" fmla="*/ 110 h 125"/>
                <a:gd name="T6" fmla="*/ 0 w 108"/>
                <a:gd name="T7" fmla="*/ 65 h 125"/>
                <a:gd name="T8" fmla="*/ 0 w 108"/>
                <a:gd name="T9" fmla="*/ 0 h 125"/>
                <a:gd name="T10" fmla="*/ 108 w 108"/>
                <a:gd name="T11" fmla="*/ 0 h 125"/>
                <a:gd name="T12" fmla="*/ 108 w 108"/>
                <a:gd name="T13" fmla="*/ 65 h 125"/>
                <a:gd name="T14" fmla="*/ 83 w 108"/>
                <a:gd name="T15" fmla="*/ 110 h 125"/>
                <a:gd name="T16" fmla="*/ 55 w 108"/>
                <a:gd name="T17" fmla="*/ 124 h 125"/>
                <a:gd name="T18" fmla="*/ 54 w 108"/>
                <a:gd name="T19"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25">
                  <a:moveTo>
                    <a:pt x="54" y="125"/>
                  </a:moveTo>
                  <a:cubicBezTo>
                    <a:pt x="53" y="124"/>
                    <a:pt x="53" y="124"/>
                    <a:pt x="53" y="124"/>
                  </a:cubicBezTo>
                  <a:cubicBezTo>
                    <a:pt x="51" y="123"/>
                    <a:pt x="27" y="111"/>
                    <a:pt x="25" y="110"/>
                  </a:cubicBezTo>
                  <a:cubicBezTo>
                    <a:pt x="17" y="106"/>
                    <a:pt x="0" y="97"/>
                    <a:pt x="0" y="65"/>
                  </a:cubicBezTo>
                  <a:cubicBezTo>
                    <a:pt x="0" y="0"/>
                    <a:pt x="0" y="0"/>
                    <a:pt x="0" y="0"/>
                  </a:cubicBezTo>
                  <a:cubicBezTo>
                    <a:pt x="108" y="0"/>
                    <a:pt x="108" y="0"/>
                    <a:pt x="108" y="0"/>
                  </a:cubicBezTo>
                  <a:cubicBezTo>
                    <a:pt x="108" y="65"/>
                    <a:pt x="108" y="65"/>
                    <a:pt x="108" y="65"/>
                  </a:cubicBezTo>
                  <a:cubicBezTo>
                    <a:pt x="108" y="97"/>
                    <a:pt x="91" y="106"/>
                    <a:pt x="83" y="110"/>
                  </a:cubicBezTo>
                  <a:cubicBezTo>
                    <a:pt x="81" y="111"/>
                    <a:pt x="56" y="123"/>
                    <a:pt x="55" y="124"/>
                  </a:cubicBezTo>
                  <a:lnTo>
                    <a:pt x="54" y="125"/>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3" name="Freeform 34">
              <a:extLst>
                <a:ext uri="{FF2B5EF4-FFF2-40B4-BE49-F238E27FC236}">
                  <a16:creationId xmlns:a16="http://schemas.microsoft.com/office/drawing/2014/main" id="{18F6AF13-FFD0-4C2E-9045-90495D8AD099}"/>
                </a:ext>
              </a:extLst>
            </p:cNvPr>
            <p:cNvSpPr>
              <a:spLocks/>
            </p:cNvSpPr>
            <p:nvPr userDrawn="1"/>
          </p:nvSpPr>
          <p:spPr bwMode="auto">
            <a:xfrm>
              <a:off x="209" y="101"/>
              <a:ext cx="213" cy="254"/>
            </a:xfrm>
            <a:custGeom>
              <a:avLst/>
              <a:gdLst>
                <a:gd name="T0" fmla="*/ 62 w 102"/>
                <a:gd name="T1" fmla="*/ 42 h 120"/>
                <a:gd name="T2" fmla="*/ 62 w 102"/>
                <a:gd name="T3" fmla="*/ 0 h 120"/>
                <a:gd name="T4" fmla="*/ 40 w 102"/>
                <a:gd name="T5" fmla="*/ 0 h 120"/>
                <a:gd name="T6" fmla="*/ 40 w 102"/>
                <a:gd name="T7" fmla="*/ 42 h 120"/>
                <a:gd name="T8" fmla="*/ 0 w 102"/>
                <a:gd name="T9" fmla="*/ 42 h 120"/>
                <a:gd name="T10" fmla="*/ 0 w 102"/>
                <a:gd name="T11" fmla="*/ 63 h 120"/>
                <a:gd name="T12" fmla="*/ 0 w 102"/>
                <a:gd name="T13" fmla="*/ 64 h 120"/>
                <a:gd name="T14" fmla="*/ 40 w 102"/>
                <a:gd name="T15" fmla="*/ 64 h 120"/>
                <a:gd name="T16" fmla="*/ 40 w 102"/>
                <a:gd name="T17" fmla="*/ 115 h 120"/>
                <a:gd name="T18" fmla="*/ 51 w 102"/>
                <a:gd name="T19" fmla="*/ 120 h 120"/>
                <a:gd name="T20" fmla="*/ 51 w 102"/>
                <a:gd name="T21" fmla="*/ 120 h 120"/>
                <a:gd name="T22" fmla="*/ 51 w 102"/>
                <a:gd name="T23" fmla="*/ 120 h 120"/>
                <a:gd name="T24" fmla="*/ 62 w 102"/>
                <a:gd name="T25" fmla="*/ 115 h 120"/>
                <a:gd name="T26" fmla="*/ 62 w 102"/>
                <a:gd name="T27" fmla="*/ 64 h 120"/>
                <a:gd name="T28" fmla="*/ 102 w 102"/>
                <a:gd name="T29" fmla="*/ 64 h 120"/>
                <a:gd name="T30" fmla="*/ 102 w 102"/>
                <a:gd name="T31" fmla="*/ 63 h 120"/>
                <a:gd name="T32" fmla="*/ 102 w 102"/>
                <a:gd name="T33" fmla="*/ 42 h 120"/>
                <a:gd name="T34" fmla="*/ 62 w 102"/>
                <a:gd name="T35" fmla="*/ 4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20">
                  <a:moveTo>
                    <a:pt x="62" y="42"/>
                  </a:moveTo>
                  <a:cubicBezTo>
                    <a:pt x="62" y="0"/>
                    <a:pt x="62" y="0"/>
                    <a:pt x="62" y="0"/>
                  </a:cubicBezTo>
                  <a:cubicBezTo>
                    <a:pt x="40" y="0"/>
                    <a:pt x="40" y="0"/>
                    <a:pt x="40" y="0"/>
                  </a:cubicBezTo>
                  <a:cubicBezTo>
                    <a:pt x="40" y="42"/>
                    <a:pt x="40" y="42"/>
                    <a:pt x="40" y="42"/>
                  </a:cubicBezTo>
                  <a:cubicBezTo>
                    <a:pt x="0" y="42"/>
                    <a:pt x="0" y="42"/>
                    <a:pt x="0" y="42"/>
                  </a:cubicBezTo>
                  <a:cubicBezTo>
                    <a:pt x="0" y="63"/>
                    <a:pt x="0" y="63"/>
                    <a:pt x="0" y="63"/>
                  </a:cubicBezTo>
                  <a:cubicBezTo>
                    <a:pt x="0" y="63"/>
                    <a:pt x="0" y="63"/>
                    <a:pt x="0" y="64"/>
                  </a:cubicBezTo>
                  <a:cubicBezTo>
                    <a:pt x="40" y="64"/>
                    <a:pt x="40" y="64"/>
                    <a:pt x="40" y="64"/>
                  </a:cubicBezTo>
                  <a:cubicBezTo>
                    <a:pt x="40" y="115"/>
                    <a:pt x="40" y="115"/>
                    <a:pt x="40" y="115"/>
                  </a:cubicBezTo>
                  <a:cubicBezTo>
                    <a:pt x="46" y="117"/>
                    <a:pt x="51" y="120"/>
                    <a:pt x="51" y="120"/>
                  </a:cubicBezTo>
                  <a:cubicBezTo>
                    <a:pt x="51" y="120"/>
                    <a:pt x="51" y="120"/>
                    <a:pt x="51" y="120"/>
                  </a:cubicBezTo>
                  <a:cubicBezTo>
                    <a:pt x="51" y="120"/>
                    <a:pt x="51" y="120"/>
                    <a:pt x="51" y="120"/>
                  </a:cubicBezTo>
                  <a:cubicBezTo>
                    <a:pt x="51" y="120"/>
                    <a:pt x="56" y="117"/>
                    <a:pt x="62" y="115"/>
                  </a:cubicBezTo>
                  <a:cubicBezTo>
                    <a:pt x="62" y="64"/>
                    <a:pt x="62" y="64"/>
                    <a:pt x="62" y="64"/>
                  </a:cubicBezTo>
                  <a:cubicBezTo>
                    <a:pt x="102" y="64"/>
                    <a:pt x="102" y="64"/>
                    <a:pt x="102" y="64"/>
                  </a:cubicBezTo>
                  <a:cubicBezTo>
                    <a:pt x="102" y="63"/>
                    <a:pt x="102" y="63"/>
                    <a:pt x="102" y="63"/>
                  </a:cubicBezTo>
                  <a:cubicBezTo>
                    <a:pt x="102" y="42"/>
                    <a:pt x="102" y="42"/>
                    <a:pt x="102" y="42"/>
                  </a:cubicBezTo>
                  <a:lnTo>
                    <a:pt x="62"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4" name="Rectangle 35">
              <a:extLst>
                <a:ext uri="{FF2B5EF4-FFF2-40B4-BE49-F238E27FC236}">
                  <a16:creationId xmlns:a16="http://schemas.microsoft.com/office/drawing/2014/main" id="{777CBFE5-3F7C-44BA-A514-AEFFEDCD51FB}"/>
                </a:ext>
              </a:extLst>
            </p:cNvPr>
            <p:cNvSpPr>
              <a:spLocks noChangeArrowheads="1"/>
            </p:cNvSpPr>
            <p:nvPr userDrawn="1"/>
          </p:nvSpPr>
          <p:spPr bwMode="auto">
            <a:xfrm>
              <a:off x="209" y="101"/>
              <a:ext cx="83" cy="89"/>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5" name="Rectangle 36">
              <a:extLst>
                <a:ext uri="{FF2B5EF4-FFF2-40B4-BE49-F238E27FC236}">
                  <a16:creationId xmlns:a16="http://schemas.microsoft.com/office/drawing/2014/main" id="{79053AE1-00EB-49D2-B965-F04C00FCB0EF}"/>
                </a:ext>
              </a:extLst>
            </p:cNvPr>
            <p:cNvSpPr>
              <a:spLocks noChangeArrowheads="1"/>
            </p:cNvSpPr>
            <p:nvPr userDrawn="1"/>
          </p:nvSpPr>
          <p:spPr bwMode="auto">
            <a:xfrm>
              <a:off x="338" y="101"/>
              <a:ext cx="84" cy="89"/>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37">
              <a:extLst>
                <a:ext uri="{FF2B5EF4-FFF2-40B4-BE49-F238E27FC236}">
                  <a16:creationId xmlns:a16="http://schemas.microsoft.com/office/drawing/2014/main" id="{BFBAFA70-9F82-463E-B900-856CFE196A37}"/>
                </a:ext>
              </a:extLst>
            </p:cNvPr>
            <p:cNvSpPr>
              <a:spLocks/>
            </p:cNvSpPr>
            <p:nvPr userDrawn="1"/>
          </p:nvSpPr>
          <p:spPr bwMode="auto">
            <a:xfrm>
              <a:off x="209" y="237"/>
              <a:ext cx="83" cy="107"/>
            </a:xfrm>
            <a:custGeom>
              <a:avLst/>
              <a:gdLst>
                <a:gd name="T0" fmla="*/ 40 w 40"/>
                <a:gd name="T1" fmla="*/ 0 h 51"/>
                <a:gd name="T2" fmla="*/ 0 w 40"/>
                <a:gd name="T3" fmla="*/ 0 h 51"/>
                <a:gd name="T4" fmla="*/ 23 w 40"/>
                <a:gd name="T5" fmla="*/ 42 h 51"/>
                <a:gd name="T6" fmla="*/ 40 w 40"/>
                <a:gd name="T7" fmla="*/ 51 h 51"/>
                <a:gd name="T8" fmla="*/ 40 w 40"/>
                <a:gd name="T9" fmla="*/ 0 h 51"/>
              </a:gdLst>
              <a:ahLst/>
              <a:cxnLst>
                <a:cxn ang="0">
                  <a:pos x="T0" y="T1"/>
                </a:cxn>
                <a:cxn ang="0">
                  <a:pos x="T2" y="T3"/>
                </a:cxn>
                <a:cxn ang="0">
                  <a:pos x="T4" y="T5"/>
                </a:cxn>
                <a:cxn ang="0">
                  <a:pos x="T6" y="T7"/>
                </a:cxn>
                <a:cxn ang="0">
                  <a:pos x="T8" y="T9"/>
                </a:cxn>
              </a:cxnLst>
              <a:rect l="0" t="0" r="r" b="b"/>
              <a:pathLst>
                <a:path w="40" h="51">
                  <a:moveTo>
                    <a:pt x="40" y="0"/>
                  </a:moveTo>
                  <a:cubicBezTo>
                    <a:pt x="0" y="0"/>
                    <a:pt x="0" y="0"/>
                    <a:pt x="0" y="0"/>
                  </a:cubicBezTo>
                  <a:cubicBezTo>
                    <a:pt x="0" y="29"/>
                    <a:pt x="15" y="38"/>
                    <a:pt x="23" y="42"/>
                  </a:cubicBezTo>
                  <a:cubicBezTo>
                    <a:pt x="24" y="43"/>
                    <a:pt x="33" y="47"/>
                    <a:pt x="40" y="51"/>
                  </a:cubicBezTo>
                  <a:lnTo>
                    <a:pt x="40" y="0"/>
                  </a:lnTo>
                  <a:close/>
                </a:path>
              </a:pathLst>
            </a:custGeom>
            <a:solidFill>
              <a:srgbClr val="E63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7" name="Freeform 38">
              <a:extLst>
                <a:ext uri="{FF2B5EF4-FFF2-40B4-BE49-F238E27FC236}">
                  <a16:creationId xmlns:a16="http://schemas.microsoft.com/office/drawing/2014/main" id="{C9BB7948-3689-4425-8D60-D17C2362CB2E}"/>
                </a:ext>
              </a:extLst>
            </p:cNvPr>
            <p:cNvSpPr>
              <a:spLocks/>
            </p:cNvSpPr>
            <p:nvPr userDrawn="1"/>
          </p:nvSpPr>
          <p:spPr bwMode="auto">
            <a:xfrm>
              <a:off x="338" y="237"/>
              <a:ext cx="84" cy="107"/>
            </a:xfrm>
            <a:custGeom>
              <a:avLst/>
              <a:gdLst>
                <a:gd name="T0" fmla="*/ 0 w 40"/>
                <a:gd name="T1" fmla="*/ 0 h 51"/>
                <a:gd name="T2" fmla="*/ 0 w 40"/>
                <a:gd name="T3" fmla="*/ 51 h 51"/>
                <a:gd name="T4" fmla="*/ 17 w 40"/>
                <a:gd name="T5" fmla="*/ 42 h 51"/>
                <a:gd name="T6" fmla="*/ 40 w 40"/>
                <a:gd name="T7" fmla="*/ 0 h 51"/>
                <a:gd name="T8" fmla="*/ 0 w 40"/>
                <a:gd name="T9" fmla="*/ 0 h 51"/>
              </a:gdLst>
              <a:ahLst/>
              <a:cxnLst>
                <a:cxn ang="0">
                  <a:pos x="T0" y="T1"/>
                </a:cxn>
                <a:cxn ang="0">
                  <a:pos x="T2" y="T3"/>
                </a:cxn>
                <a:cxn ang="0">
                  <a:pos x="T4" y="T5"/>
                </a:cxn>
                <a:cxn ang="0">
                  <a:pos x="T6" y="T7"/>
                </a:cxn>
                <a:cxn ang="0">
                  <a:pos x="T8" y="T9"/>
                </a:cxn>
              </a:cxnLst>
              <a:rect l="0" t="0" r="r" b="b"/>
              <a:pathLst>
                <a:path w="40" h="51">
                  <a:moveTo>
                    <a:pt x="0" y="0"/>
                  </a:moveTo>
                  <a:cubicBezTo>
                    <a:pt x="0" y="51"/>
                    <a:pt x="0" y="51"/>
                    <a:pt x="0" y="51"/>
                  </a:cubicBezTo>
                  <a:cubicBezTo>
                    <a:pt x="7" y="47"/>
                    <a:pt x="16" y="43"/>
                    <a:pt x="17" y="42"/>
                  </a:cubicBezTo>
                  <a:cubicBezTo>
                    <a:pt x="25" y="38"/>
                    <a:pt x="40" y="29"/>
                    <a:pt x="40" y="0"/>
                  </a:cubicBezTo>
                  <a:lnTo>
                    <a:pt x="0" y="0"/>
                  </a:lnTo>
                  <a:close/>
                </a:path>
              </a:pathLst>
            </a:custGeom>
            <a:solidFill>
              <a:srgbClr val="E63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8" name="Freeform 39">
              <a:extLst>
                <a:ext uri="{FF2B5EF4-FFF2-40B4-BE49-F238E27FC236}">
                  <a16:creationId xmlns:a16="http://schemas.microsoft.com/office/drawing/2014/main" id="{A620AC47-232A-4C75-9660-9343796B2607}"/>
                </a:ext>
              </a:extLst>
            </p:cNvPr>
            <p:cNvSpPr>
              <a:spLocks/>
            </p:cNvSpPr>
            <p:nvPr userDrawn="1"/>
          </p:nvSpPr>
          <p:spPr bwMode="auto">
            <a:xfrm>
              <a:off x="361" y="209"/>
              <a:ext cx="11" cy="23"/>
            </a:xfrm>
            <a:custGeom>
              <a:avLst/>
              <a:gdLst>
                <a:gd name="T0" fmla="*/ 3 w 5"/>
                <a:gd name="T1" fmla="*/ 2 h 11"/>
                <a:gd name="T2" fmla="*/ 4 w 5"/>
                <a:gd name="T3" fmla="*/ 1 h 11"/>
                <a:gd name="T4" fmla="*/ 3 w 5"/>
                <a:gd name="T5" fmla="*/ 0 h 11"/>
                <a:gd name="T6" fmla="*/ 2 w 5"/>
                <a:gd name="T7" fmla="*/ 1 h 11"/>
                <a:gd name="T8" fmla="*/ 2 w 5"/>
                <a:gd name="T9" fmla="*/ 2 h 11"/>
                <a:gd name="T10" fmla="*/ 0 w 5"/>
                <a:gd name="T11" fmla="*/ 8 h 11"/>
                <a:gd name="T12" fmla="*/ 2 w 5"/>
                <a:gd name="T13" fmla="*/ 8 h 11"/>
                <a:gd name="T14" fmla="*/ 3 w 5"/>
                <a:gd name="T15" fmla="*/ 11 h 11"/>
                <a:gd name="T16" fmla="*/ 3 w 5"/>
                <a:gd name="T17" fmla="*/ 8 h 11"/>
                <a:gd name="T18" fmla="*/ 5 w 5"/>
                <a:gd name="T19" fmla="*/ 8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4" y="1"/>
                    <a:pt x="4" y="1"/>
                    <a:pt x="4" y="1"/>
                  </a:cubicBezTo>
                  <a:cubicBezTo>
                    <a:pt x="3" y="0"/>
                    <a:pt x="3" y="0"/>
                    <a:pt x="3" y="0"/>
                  </a:cubicBezTo>
                  <a:cubicBezTo>
                    <a:pt x="2" y="1"/>
                    <a:pt x="2" y="1"/>
                    <a:pt x="2" y="1"/>
                  </a:cubicBezTo>
                  <a:cubicBezTo>
                    <a:pt x="2" y="2"/>
                    <a:pt x="2" y="2"/>
                    <a:pt x="2" y="2"/>
                  </a:cubicBezTo>
                  <a:cubicBezTo>
                    <a:pt x="2" y="2"/>
                    <a:pt x="2" y="7"/>
                    <a:pt x="0" y="8"/>
                  </a:cubicBezTo>
                  <a:cubicBezTo>
                    <a:pt x="0" y="8"/>
                    <a:pt x="1" y="9"/>
                    <a:pt x="2" y="8"/>
                  </a:cubicBezTo>
                  <a:cubicBezTo>
                    <a:pt x="2" y="8"/>
                    <a:pt x="2" y="9"/>
                    <a:pt x="3" y="11"/>
                  </a:cubicBezTo>
                  <a:cubicBezTo>
                    <a:pt x="3" y="9"/>
                    <a:pt x="3" y="8"/>
                    <a:pt x="3" y="8"/>
                  </a:cubicBezTo>
                  <a:cubicBezTo>
                    <a:pt x="4" y="9"/>
                    <a:pt x="5" y="8"/>
                    <a:pt x="5"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40">
              <a:extLst>
                <a:ext uri="{FF2B5EF4-FFF2-40B4-BE49-F238E27FC236}">
                  <a16:creationId xmlns:a16="http://schemas.microsoft.com/office/drawing/2014/main" id="{3B2170E1-9E48-48B6-A735-72F1B63EB83C}"/>
                </a:ext>
              </a:extLst>
            </p:cNvPr>
            <p:cNvSpPr>
              <a:spLocks/>
            </p:cNvSpPr>
            <p:nvPr userDrawn="1"/>
          </p:nvSpPr>
          <p:spPr bwMode="auto">
            <a:xfrm>
              <a:off x="374"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 name="Freeform 41">
              <a:extLst>
                <a:ext uri="{FF2B5EF4-FFF2-40B4-BE49-F238E27FC236}">
                  <a16:creationId xmlns:a16="http://schemas.microsoft.com/office/drawing/2014/main" id="{1994905A-06D6-4B36-B86D-B9BF395707C6}"/>
                </a:ext>
              </a:extLst>
            </p:cNvPr>
            <p:cNvSpPr>
              <a:spLocks/>
            </p:cNvSpPr>
            <p:nvPr userDrawn="1"/>
          </p:nvSpPr>
          <p:spPr bwMode="auto">
            <a:xfrm>
              <a:off x="388" y="209"/>
              <a:ext cx="13"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2" y="9"/>
                    <a:pt x="3" y="11"/>
                  </a:cubicBezTo>
                  <a:cubicBezTo>
                    <a:pt x="3"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 name="Freeform 42">
              <a:extLst>
                <a:ext uri="{FF2B5EF4-FFF2-40B4-BE49-F238E27FC236}">
                  <a16:creationId xmlns:a16="http://schemas.microsoft.com/office/drawing/2014/main" id="{D5DD2238-B7D3-41E8-8078-0429B9A197D0}"/>
                </a:ext>
              </a:extLst>
            </p:cNvPr>
            <p:cNvSpPr>
              <a:spLocks/>
            </p:cNvSpPr>
            <p:nvPr userDrawn="1"/>
          </p:nvSpPr>
          <p:spPr bwMode="auto">
            <a:xfrm>
              <a:off x="403" y="192"/>
              <a:ext cx="10" cy="23"/>
            </a:xfrm>
            <a:custGeom>
              <a:avLst/>
              <a:gdLst>
                <a:gd name="T0" fmla="*/ 3 w 5"/>
                <a:gd name="T1" fmla="*/ 2 h 11"/>
                <a:gd name="T2" fmla="*/ 3 w 5"/>
                <a:gd name="T3" fmla="*/ 1 h 11"/>
                <a:gd name="T4" fmla="*/ 2 w 5"/>
                <a:gd name="T5" fmla="*/ 0 h 11"/>
                <a:gd name="T6" fmla="*/ 1 w 5"/>
                <a:gd name="T7" fmla="*/ 1 h 11"/>
                <a:gd name="T8" fmla="*/ 2 w 5"/>
                <a:gd name="T9" fmla="*/ 2 h 11"/>
                <a:gd name="T10" fmla="*/ 0 w 5"/>
                <a:gd name="T11" fmla="*/ 9 h 11"/>
                <a:gd name="T12" fmla="*/ 2 w 5"/>
                <a:gd name="T13" fmla="*/ 9 h 11"/>
                <a:gd name="T14" fmla="*/ 2 w 5"/>
                <a:gd name="T15" fmla="*/ 11 h 11"/>
                <a:gd name="T16" fmla="*/ 3 w 5"/>
                <a:gd name="T17" fmla="*/ 9 h 11"/>
                <a:gd name="T18" fmla="*/ 5 w 5"/>
                <a:gd name="T19" fmla="*/ 9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3" y="1"/>
                    <a:pt x="3" y="1"/>
                    <a:pt x="3" y="1"/>
                  </a:cubicBezTo>
                  <a:cubicBezTo>
                    <a:pt x="2" y="0"/>
                    <a:pt x="2" y="0"/>
                    <a:pt x="2" y="0"/>
                  </a:cubicBezTo>
                  <a:cubicBezTo>
                    <a:pt x="1" y="1"/>
                    <a:pt x="1" y="1"/>
                    <a:pt x="1" y="1"/>
                  </a:cubicBezTo>
                  <a:cubicBezTo>
                    <a:pt x="2" y="2"/>
                    <a:pt x="2" y="2"/>
                    <a:pt x="2" y="2"/>
                  </a:cubicBezTo>
                  <a:cubicBezTo>
                    <a:pt x="2" y="3"/>
                    <a:pt x="2" y="7"/>
                    <a:pt x="0" y="9"/>
                  </a:cubicBezTo>
                  <a:cubicBezTo>
                    <a:pt x="0" y="9"/>
                    <a:pt x="0" y="9"/>
                    <a:pt x="2" y="9"/>
                  </a:cubicBezTo>
                  <a:cubicBezTo>
                    <a:pt x="2" y="9"/>
                    <a:pt x="2" y="10"/>
                    <a:pt x="2" y="11"/>
                  </a:cubicBezTo>
                  <a:cubicBezTo>
                    <a:pt x="3" y="10"/>
                    <a:pt x="3" y="9"/>
                    <a:pt x="3" y="9"/>
                  </a:cubicBezTo>
                  <a:cubicBezTo>
                    <a:pt x="4" y="9"/>
                    <a:pt x="5" y="9"/>
                    <a:pt x="5"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43">
              <a:extLst>
                <a:ext uri="{FF2B5EF4-FFF2-40B4-BE49-F238E27FC236}">
                  <a16:creationId xmlns:a16="http://schemas.microsoft.com/office/drawing/2014/main" id="{F29E0BCA-D619-448A-A4DA-C5E357CBC616}"/>
                </a:ext>
              </a:extLst>
            </p:cNvPr>
            <p:cNvSpPr>
              <a:spLocks/>
            </p:cNvSpPr>
            <p:nvPr userDrawn="1"/>
          </p:nvSpPr>
          <p:spPr bwMode="auto">
            <a:xfrm>
              <a:off x="347"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 name="Freeform 44">
              <a:extLst>
                <a:ext uri="{FF2B5EF4-FFF2-40B4-BE49-F238E27FC236}">
                  <a16:creationId xmlns:a16="http://schemas.microsoft.com/office/drawing/2014/main" id="{37A7E205-2687-4D5A-9389-71A27D7867A0}"/>
                </a:ext>
              </a:extLst>
            </p:cNvPr>
            <p:cNvSpPr>
              <a:spLocks/>
            </p:cNvSpPr>
            <p:nvPr userDrawn="1"/>
          </p:nvSpPr>
          <p:spPr bwMode="auto">
            <a:xfrm>
              <a:off x="230" y="209"/>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3" y="9"/>
                    <a:pt x="3" y="11"/>
                  </a:cubicBezTo>
                  <a:cubicBezTo>
                    <a:pt x="4"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 name="Freeform 45">
              <a:extLst>
                <a:ext uri="{FF2B5EF4-FFF2-40B4-BE49-F238E27FC236}">
                  <a16:creationId xmlns:a16="http://schemas.microsoft.com/office/drawing/2014/main" id="{BB804879-17EB-41B1-B285-C86EF7ABEF60}"/>
                </a:ext>
              </a:extLst>
            </p:cNvPr>
            <p:cNvSpPr>
              <a:spLocks/>
            </p:cNvSpPr>
            <p:nvPr userDrawn="1"/>
          </p:nvSpPr>
          <p:spPr bwMode="auto">
            <a:xfrm>
              <a:off x="245"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 name="Freeform 46">
              <a:extLst>
                <a:ext uri="{FF2B5EF4-FFF2-40B4-BE49-F238E27FC236}">
                  <a16:creationId xmlns:a16="http://schemas.microsoft.com/office/drawing/2014/main" id="{1C28758D-2377-41A3-A2F4-65DEE0301BD9}"/>
                </a:ext>
              </a:extLst>
            </p:cNvPr>
            <p:cNvSpPr>
              <a:spLocks/>
            </p:cNvSpPr>
            <p:nvPr userDrawn="1"/>
          </p:nvSpPr>
          <p:spPr bwMode="auto">
            <a:xfrm>
              <a:off x="259" y="209"/>
              <a:ext cx="11" cy="23"/>
            </a:xfrm>
            <a:custGeom>
              <a:avLst/>
              <a:gdLst>
                <a:gd name="T0" fmla="*/ 3 w 5"/>
                <a:gd name="T1" fmla="*/ 2 h 11"/>
                <a:gd name="T2" fmla="*/ 3 w 5"/>
                <a:gd name="T3" fmla="*/ 1 h 11"/>
                <a:gd name="T4" fmla="*/ 2 w 5"/>
                <a:gd name="T5" fmla="*/ 0 h 11"/>
                <a:gd name="T6" fmla="*/ 1 w 5"/>
                <a:gd name="T7" fmla="*/ 1 h 11"/>
                <a:gd name="T8" fmla="*/ 2 w 5"/>
                <a:gd name="T9" fmla="*/ 2 h 11"/>
                <a:gd name="T10" fmla="*/ 0 w 5"/>
                <a:gd name="T11" fmla="*/ 8 h 11"/>
                <a:gd name="T12" fmla="*/ 2 w 5"/>
                <a:gd name="T13" fmla="*/ 8 h 11"/>
                <a:gd name="T14" fmla="*/ 2 w 5"/>
                <a:gd name="T15" fmla="*/ 11 h 11"/>
                <a:gd name="T16" fmla="*/ 3 w 5"/>
                <a:gd name="T17" fmla="*/ 8 h 11"/>
                <a:gd name="T18" fmla="*/ 5 w 5"/>
                <a:gd name="T19" fmla="*/ 8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3" y="1"/>
                    <a:pt x="3" y="1"/>
                    <a:pt x="3" y="1"/>
                  </a:cubicBezTo>
                  <a:cubicBezTo>
                    <a:pt x="2" y="0"/>
                    <a:pt x="2" y="0"/>
                    <a:pt x="2" y="0"/>
                  </a:cubicBezTo>
                  <a:cubicBezTo>
                    <a:pt x="1" y="1"/>
                    <a:pt x="1" y="1"/>
                    <a:pt x="1" y="1"/>
                  </a:cubicBezTo>
                  <a:cubicBezTo>
                    <a:pt x="2" y="2"/>
                    <a:pt x="2" y="2"/>
                    <a:pt x="2" y="2"/>
                  </a:cubicBezTo>
                  <a:cubicBezTo>
                    <a:pt x="2" y="2"/>
                    <a:pt x="2" y="7"/>
                    <a:pt x="0" y="8"/>
                  </a:cubicBezTo>
                  <a:cubicBezTo>
                    <a:pt x="0" y="8"/>
                    <a:pt x="0" y="9"/>
                    <a:pt x="2" y="8"/>
                  </a:cubicBezTo>
                  <a:cubicBezTo>
                    <a:pt x="2" y="8"/>
                    <a:pt x="2" y="9"/>
                    <a:pt x="2" y="11"/>
                  </a:cubicBezTo>
                  <a:cubicBezTo>
                    <a:pt x="3" y="9"/>
                    <a:pt x="3" y="8"/>
                    <a:pt x="3" y="8"/>
                  </a:cubicBezTo>
                  <a:cubicBezTo>
                    <a:pt x="4" y="9"/>
                    <a:pt x="5" y="8"/>
                    <a:pt x="5"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 name="Freeform 47">
              <a:extLst>
                <a:ext uri="{FF2B5EF4-FFF2-40B4-BE49-F238E27FC236}">
                  <a16:creationId xmlns:a16="http://schemas.microsoft.com/office/drawing/2014/main" id="{A972A2B5-6D18-4287-959B-78B6A4E89122}"/>
                </a:ext>
              </a:extLst>
            </p:cNvPr>
            <p:cNvSpPr>
              <a:spLocks/>
            </p:cNvSpPr>
            <p:nvPr userDrawn="1"/>
          </p:nvSpPr>
          <p:spPr bwMode="auto">
            <a:xfrm>
              <a:off x="272"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7" name="Freeform 48">
              <a:extLst>
                <a:ext uri="{FF2B5EF4-FFF2-40B4-BE49-F238E27FC236}">
                  <a16:creationId xmlns:a16="http://schemas.microsoft.com/office/drawing/2014/main" id="{88CEF147-EA93-4F20-9A90-F3A9C7D34043}"/>
                </a:ext>
              </a:extLst>
            </p:cNvPr>
            <p:cNvSpPr>
              <a:spLocks/>
            </p:cNvSpPr>
            <p:nvPr userDrawn="1"/>
          </p:nvSpPr>
          <p:spPr bwMode="auto">
            <a:xfrm>
              <a:off x="218" y="192"/>
              <a:ext cx="10" cy="23"/>
            </a:xfrm>
            <a:custGeom>
              <a:avLst/>
              <a:gdLst>
                <a:gd name="T0" fmla="*/ 3 w 5"/>
                <a:gd name="T1" fmla="*/ 2 h 11"/>
                <a:gd name="T2" fmla="*/ 4 w 5"/>
                <a:gd name="T3" fmla="*/ 1 h 11"/>
                <a:gd name="T4" fmla="*/ 3 w 5"/>
                <a:gd name="T5" fmla="*/ 0 h 11"/>
                <a:gd name="T6" fmla="*/ 2 w 5"/>
                <a:gd name="T7" fmla="*/ 1 h 11"/>
                <a:gd name="T8" fmla="*/ 2 w 5"/>
                <a:gd name="T9" fmla="*/ 2 h 11"/>
                <a:gd name="T10" fmla="*/ 0 w 5"/>
                <a:gd name="T11" fmla="*/ 9 h 11"/>
                <a:gd name="T12" fmla="*/ 2 w 5"/>
                <a:gd name="T13" fmla="*/ 9 h 11"/>
                <a:gd name="T14" fmla="*/ 3 w 5"/>
                <a:gd name="T15" fmla="*/ 11 h 11"/>
                <a:gd name="T16" fmla="*/ 3 w 5"/>
                <a:gd name="T17" fmla="*/ 9 h 11"/>
                <a:gd name="T18" fmla="*/ 5 w 5"/>
                <a:gd name="T19" fmla="*/ 9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4" y="1"/>
                    <a:pt x="4" y="1"/>
                    <a:pt x="4" y="1"/>
                  </a:cubicBezTo>
                  <a:cubicBezTo>
                    <a:pt x="3" y="0"/>
                    <a:pt x="3" y="0"/>
                    <a:pt x="3" y="0"/>
                  </a:cubicBezTo>
                  <a:cubicBezTo>
                    <a:pt x="2" y="1"/>
                    <a:pt x="2" y="1"/>
                    <a:pt x="2" y="1"/>
                  </a:cubicBezTo>
                  <a:cubicBezTo>
                    <a:pt x="2" y="2"/>
                    <a:pt x="2" y="2"/>
                    <a:pt x="2" y="2"/>
                  </a:cubicBezTo>
                  <a:cubicBezTo>
                    <a:pt x="2" y="3"/>
                    <a:pt x="2" y="7"/>
                    <a:pt x="0" y="9"/>
                  </a:cubicBezTo>
                  <a:cubicBezTo>
                    <a:pt x="0" y="9"/>
                    <a:pt x="1" y="9"/>
                    <a:pt x="2" y="9"/>
                  </a:cubicBezTo>
                  <a:cubicBezTo>
                    <a:pt x="2" y="9"/>
                    <a:pt x="2" y="10"/>
                    <a:pt x="3" y="11"/>
                  </a:cubicBezTo>
                  <a:cubicBezTo>
                    <a:pt x="3" y="10"/>
                    <a:pt x="3" y="9"/>
                    <a:pt x="3" y="9"/>
                  </a:cubicBezTo>
                  <a:cubicBezTo>
                    <a:pt x="5" y="9"/>
                    <a:pt x="5" y="9"/>
                    <a:pt x="5"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8" name="Freeform 49">
              <a:extLst>
                <a:ext uri="{FF2B5EF4-FFF2-40B4-BE49-F238E27FC236}">
                  <a16:creationId xmlns:a16="http://schemas.microsoft.com/office/drawing/2014/main" id="{435EEA40-2BAF-4257-9F1C-C5809F327297}"/>
                </a:ext>
              </a:extLst>
            </p:cNvPr>
            <p:cNvSpPr>
              <a:spLocks/>
            </p:cNvSpPr>
            <p:nvPr userDrawn="1"/>
          </p:nvSpPr>
          <p:spPr bwMode="auto">
            <a:xfrm>
              <a:off x="309" y="243"/>
              <a:ext cx="13" cy="25"/>
            </a:xfrm>
            <a:custGeom>
              <a:avLst/>
              <a:gdLst>
                <a:gd name="T0" fmla="*/ 3 w 6"/>
                <a:gd name="T1" fmla="*/ 3 h 12"/>
                <a:gd name="T2" fmla="*/ 4 w 6"/>
                <a:gd name="T3" fmla="*/ 2 h 12"/>
                <a:gd name="T4" fmla="*/ 3 w 6"/>
                <a:gd name="T5" fmla="*/ 0 h 12"/>
                <a:gd name="T6" fmla="*/ 2 w 6"/>
                <a:gd name="T7" fmla="*/ 2 h 12"/>
                <a:gd name="T8" fmla="*/ 3 w 6"/>
                <a:gd name="T9" fmla="*/ 3 h 12"/>
                <a:gd name="T10" fmla="*/ 0 w 6"/>
                <a:gd name="T11" fmla="*/ 9 h 12"/>
                <a:gd name="T12" fmla="*/ 2 w 6"/>
                <a:gd name="T13" fmla="*/ 9 h 12"/>
                <a:gd name="T14" fmla="*/ 3 w 6"/>
                <a:gd name="T15" fmla="*/ 12 h 12"/>
                <a:gd name="T16" fmla="*/ 4 w 6"/>
                <a:gd name="T17" fmla="*/ 9 h 12"/>
                <a:gd name="T18" fmla="*/ 6 w 6"/>
                <a:gd name="T19" fmla="*/ 9 h 12"/>
                <a:gd name="T20" fmla="*/ 3 w 6"/>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2">
                  <a:moveTo>
                    <a:pt x="3" y="3"/>
                  </a:moveTo>
                  <a:cubicBezTo>
                    <a:pt x="4" y="2"/>
                    <a:pt x="4" y="2"/>
                    <a:pt x="4" y="2"/>
                  </a:cubicBezTo>
                  <a:cubicBezTo>
                    <a:pt x="3" y="0"/>
                    <a:pt x="3" y="0"/>
                    <a:pt x="3" y="0"/>
                  </a:cubicBezTo>
                  <a:cubicBezTo>
                    <a:pt x="2" y="2"/>
                    <a:pt x="2" y="2"/>
                    <a:pt x="2" y="2"/>
                  </a:cubicBezTo>
                  <a:cubicBezTo>
                    <a:pt x="3" y="3"/>
                    <a:pt x="3" y="3"/>
                    <a:pt x="3" y="3"/>
                  </a:cubicBezTo>
                  <a:cubicBezTo>
                    <a:pt x="3" y="3"/>
                    <a:pt x="3" y="8"/>
                    <a:pt x="0" y="9"/>
                  </a:cubicBezTo>
                  <a:cubicBezTo>
                    <a:pt x="0" y="9"/>
                    <a:pt x="1" y="9"/>
                    <a:pt x="2" y="9"/>
                  </a:cubicBezTo>
                  <a:cubicBezTo>
                    <a:pt x="2" y="9"/>
                    <a:pt x="2" y="10"/>
                    <a:pt x="3" y="12"/>
                  </a:cubicBezTo>
                  <a:cubicBezTo>
                    <a:pt x="4" y="10"/>
                    <a:pt x="4" y="9"/>
                    <a:pt x="4" y="9"/>
                  </a:cubicBezTo>
                  <a:cubicBezTo>
                    <a:pt x="5" y="9"/>
                    <a:pt x="6" y="9"/>
                    <a:pt x="6" y="9"/>
                  </a:cubicBezTo>
                  <a:cubicBezTo>
                    <a:pt x="3" y="8"/>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9" name="Freeform 50">
              <a:extLst>
                <a:ext uri="{FF2B5EF4-FFF2-40B4-BE49-F238E27FC236}">
                  <a16:creationId xmlns:a16="http://schemas.microsoft.com/office/drawing/2014/main" id="{73470AD0-7CDD-4F7A-8DA1-ECF35E2A7149}"/>
                </a:ext>
              </a:extLst>
            </p:cNvPr>
            <p:cNvSpPr>
              <a:spLocks/>
            </p:cNvSpPr>
            <p:nvPr userDrawn="1"/>
          </p:nvSpPr>
          <p:spPr bwMode="auto">
            <a:xfrm>
              <a:off x="309" y="291"/>
              <a:ext cx="13"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8 h 11"/>
                <a:gd name="T14" fmla="*/ 3 w 6"/>
                <a:gd name="T15" fmla="*/ 11 h 11"/>
                <a:gd name="T16" fmla="*/ 4 w 6"/>
                <a:gd name="T17" fmla="*/ 8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8"/>
                  </a:cubicBezTo>
                  <a:cubicBezTo>
                    <a:pt x="2" y="8"/>
                    <a:pt x="2" y="10"/>
                    <a:pt x="3" y="11"/>
                  </a:cubicBezTo>
                  <a:cubicBezTo>
                    <a:pt x="4" y="10"/>
                    <a:pt x="4" y="8"/>
                    <a:pt x="4" y="8"/>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0" name="Freeform 51">
              <a:extLst>
                <a:ext uri="{FF2B5EF4-FFF2-40B4-BE49-F238E27FC236}">
                  <a16:creationId xmlns:a16="http://schemas.microsoft.com/office/drawing/2014/main" id="{CDFA6BE3-1F68-49C1-BCBA-107B91601091}"/>
                </a:ext>
              </a:extLst>
            </p:cNvPr>
            <p:cNvSpPr>
              <a:spLocks/>
            </p:cNvSpPr>
            <p:nvPr userDrawn="1"/>
          </p:nvSpPr>
          <p:spPr bwMode="auto">
            <a:xfrm>
              <a:off x="322" y="268"/>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8"/>
                    <a:pt x="2" y="8"/>
                  </a:cubicBezTo>
                  <a:cubicBezTo>
                    <a:pt x="2" y="8"/>
                    <a:pt x="3" y="9"/>
                    <a:pt x="3" y="11"/>
                  </a:cubicBezTo>
                  <a:cubicBezTo>
                    <a:pt x="4" y="9"/>
                    <a:pt x="4" y="8"/>
                    <a:pt x="4" y="8"/>
                  </a:cubicBezTo>
                  <a:cubicBezTo>
                    <a:pt x="5" y="8"/>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1" name="Freeform 52">
              <a:extLst>
                <a:ext uri="{FF2B5EF4-FFF2-40B4-BE49-F238E27FC236}">
                  <a16:creationId xmlns:a16="http://schemas.microsoft.com/office/drawing/2014/main" id="{AB9DFD63-5B04-46F7-8CED-5894D9499DD0}"/>
                </a:ext>
              </a:extLst>
            </p:cNvPr>
            <p:cNvSpPr>
              <a:spLocks/>
            </p:cNvSpPr>
            <p:nvPr userDrawn="1"/>
          </p:nvSpPr>
          <p:spPr bwMode="auto">
            <a:xfrm>
              <a:off x="297" y="268"/>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8"/>
                    <a:pt x="2" y="8"/>
                  </a:cubicBezTo>
                  <a:cubicBezTo>
                    <a:pt x="2" y="8"/>
                    <a:pt x="2" y="9"/>
                    <a:pt x="3" y="11"/>
                  </a:cubicBezTo>
                  <a:cubicBezTo>
                    <a:pt x="3" y="9"/>
                    <a:pt x="4" y="8"/>
                    <a:pt x="4" y="8"/>
                  </a:cubicBezTo>
                  <a:cubicBezTo>
                    <a:pt x="5" y="8"/>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2" name="Freeform 53">
              <a:extLst>
                <a:ext uri="{FF2B5EF4-FFF2-40B4-BE49-F238E27FC236}">
                  <a16:creationId xmlns:a16="http://schemas.microsoft.com/office/drawing/2014/main" id="{C5243EA2-3D35-42F3-ABEC-CC81E378AC04}"/>
                </a:ext>
              </a:extLst>
            </p:cNvPr>
            <p:cNvSpPr>
              <a:spLocks/>
            </p:cNvSpPr>
            <p:nvPr userDrawn="1"/>
          </p:nvSpPr>
          <p:spPr bwMode="auto">
            <a:xfrm>
              <a:off x="322" y="315"/>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3" name="Freeform 54">
              <a:extLst>
                <a:ext uri="{FF2B5EF4-FFF2-40B4-BE49-F238E27FC236}">
                  <a16:creationId xmlns:a16="http://schemas.microsoft.com/office/drawing/2014/main" id="{74BAA26D-AB7D-45DE-A898-5746D65925B6}"/>
                </a:ext>
              </a:extLst>
            </p:cNvPr>
            <p:cNvSpPr>
              <a:spLocks/>
            </p:cNvSpPr>
            <p:nvPr userDrawn="1"/>
          </p:nvSpPr>
          <p:spPr bwMode="auto">
            <a:xfrm>
              <a:off x="297" y="315"/>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4" name="Freeform 55">
              <a:extLst>
                <a:ext uri="{FF2B5EF4-FFF2-40B4-BE49-F238E27FC236}">
                  <a16:creationId xmlns:a16="http://schemas.microsoft.com/office/drawing/2014/main" id="{A33B69B4-5F9D-4B51-A0F7-CE134D4ADD42}"/>
                </a:ext>
              </a:extLst>
            </p:cNvPr>
            <p:cNvSpPr>
              <a:spLocks/>
            </p:cNvSpPr>
            <p:nvPr userDrawn="1"/>
          </p:nvSpPr>
          <p:spPr bwMode="auto">
            <a:xfrm>
              <a:off x="309" y="135"/>
              <a:ext cx="13" cy="25"/>
            </a:xfrm>
            <a:custGeom>
              <a:avLst/>
              <a:gdLst>
                <a:gd name="T0" fmla="*/ 3 w 6"/>
                <a:gd name="T1" fmla="*/ 3 h 12"/>
                <a:gd name="T2" fmla="*/ 4 w 6"/>
                <a:gd name="T3" fmla="*/ 2 h 12"/>
                <a:gd name="T4" fmla="*/ 3 w 6"/>
                <a:gd name="T5" fmla="*/ 0 h 12"/>
                <a:gd name="T6" fmla="*/ 2 w 6"/>
                <a:gd name="T7" fmla="*/ 2 h 12"/>
                <a:gd name="T8" fmla="*/ 3 w 6"/>
                <a:gd name="T9" fmla="*/ 3 h 12"/>
                <a:gd name="T10" fmla="*/ 0 w 6"/>
                <a:gd name="T11" fmla="*/ 9 h 12"/>
                <a:gd name="T12" fmla="*/ 2 w 6"/>
                <a:gd name="T13" fmla="*/ 9 h 12"/>
                <a:gd name="T14" fmla="*/ 3 w 6"/>
                <a:gd name="T15" fmla="*/ 12 h 12"/>
                <a:gd name="T16" fmla="*/ 4 w 6"/>
                <a:gd name="T17" fmla="*/ 9 h 12"/>
                <a:gd name="T18" fmla="*/ 6 w 6"/>
                <a:gd name="T19" fmla="*/ 9 h 12"/>
                <a:gd name="T20" fmla="*/ 3 w 6"/>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2">
                  <a:moveTo>
                    <a:pt x="3" y="3"/>
                  </a:moveTo>
                  <a:cubicBezTo>
                    <a:pt x="4" y="2"/>
                    <a:pt x="4" y="2"/>
                    <a:pt x="4" y="2"/>
                  </a:cubicBezTo>
                  <a:cubicBezTo>
                    <a:pt x="3" y="0"/>
                    <a:pt x="3" y="0"/>
                    <a:pt x="3" y="0"/>
                  </a:cubicBezTo>
                  <a:cubicBezTo>
                    <a:pt x="2" y="2"/>
                    <a:pt x="2" y="2"/>
                    <a:pt x="2" y="2"/>
                  </a:cubicBezTo>
                  <a:cubicBezTo>
                    <a:pt x="3" y="3"/>
                    <a:pt x="3" y="3"/>
                    <a:pt x="3" y="3"/>
                  </a:cubicBezTo>
                  <a:cubicBezTo>
                    <a:pt x="3" y="3"/>
                    <a:pt x="3" y="8"/>
                    <a:pt x="0" y="9"/>
                  </a:cubicBezTo>
                  <a:cubicBezTo>
                    <a:pt x="0" y="9"/>
                    <a:pt x="1" y="9"/>
                    <a:pt x="2" y="9"/>
                  </a:cubicBezTo>
                  <a:cubicBezTo>
                    <a:pt x="2" y="9"/>
                    <a:pt x="2" y="10"/>
                    <a:pt x="3" y="12"/>
                  </a:cubicBezTo>
                  <a:cubicBezTo>
                    <a:pt x="4" y="10"/>
                    <a:pt x="4" y="9"/>
                    <a:pt x="4" y="9"/>
                  </a:cubicBezTo>
                  <a:cubicBezTo>
                    <a:pt x="5" y="9"/>
                    <a:pt x="6" y="9"/>
                    <a:pt x="6" y="9"/>
                  </a:cubicBezTo>
                  <a:cubicBezTo>
                    <a:pt x="3" y="8"/>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5" name="Freeform 56">
              <a:extLst>
                <a:ext uri="{FF2B5EF4-FFF2-40B4-BE49-F238E27FC236}">
                  <a16:creationId xmlns:a16="http://schemas.microsoft.com/office/drawing/2014/main" id="{1C3E0368-EBFC-406E-86C5-90E22DAF78A6}"/>
                </a:ext>
              </a:extLst>
            </p:cNvPr>
            <p:cNvSpPr>
              <a:spLocks/>
            </p:cNvSpPr>
            <p:nvPr userDrawn="1"/>
          </p:nvSpPr>
          <p:spPr bwMode="auto">
            <a:xfrm>
              <a:off x="322" y="112"/>
              <a:ext cx="12" cy="23"/>
            </a:xfrm>
            <a:custGeom>
              <a:avLst/>
              <a:gdLst>
                <a:gd name="T0" fmla="*/ 3 w 6"/>
                <a:gd name="T1" fmla="*/ 3 h 11"/>
                <a:gd name="T2" fmla="*/ 4 w 6"/>
                <a:gd name="T3" fmla="*/ 2 h 11"/>
                <a:gd name="T4" fmla="*/ 3 w 6"/>
                <a:gd name="T5" fmla="*/ 0 h 11"/>
                <a:gd name="T6" fmla="*/ 2 w 6"/>
                <a:gd name="T7" fmla="*/ 2 h 11"/>
                <a:gd name="T8" fmla="*/ 3 w 6"/>
                <a:gd name="T9" fmla="*/ 3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3"/>
                  </a:moveTo>
                  <a:cubicBezTo>
                    <a:pt x="4" y="2"/>
                    <a:pt x="4" y="2"/>
                    <a:pt x="4" y="2"/>
                  </a:cubicBezTo>
                  <a:cubicBezTo>
                    <a:pt x="3" y="0"/>
                    <a:pt x="3" y="0"/>
                    <a:pt x="3" y="0"/>
                  </a:cubicBezTo>
                  <a:cubicBezTo>
                    <a:pt x="2" y="2"/>
                    <a:pt x="2" y="2"/>
                    <a:pt x="2" y="2"/>
                  </a:cubicBezTo>
                  <a:cubicBezTo>
                    <a:pt x="3" y="3"/>
                    <a:pt x="3" y="3"/>
                    <a:pt x="3" y="3"/>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6" name="Freeform 57">
              <a:extLst>
                <a:ext uri="{FF2B5EF4-FFF2-40B4-BE49-F238E27FC236}">
                  <a16:creationId xmlns:a16="http://schemas.microsoft.com/office/drawing/2014/main" id="{E77786A2-F9D9-47D6-8ADD-750E653E13F2}"/>
                </a:ext>
              </a:extLst>
            </p:cNvPr>
            <p:cNvSpPr>
              <a:spLocks/>
            </p:cNvSpPr>
            <p:nvPr userDrawn="1"/>
          </p:nvSpPr>
          <p:spPr bwMode="auto">
            <a:xfrm>
              <a:off x="297" y="112"/>
              <a:ext cx="12" cy="23"/>
            </a:xfrm>
            <a:custGeom>
              <a:avLst/>
              <a:gdLst>
                <a:gd name="T0" fmla="*/ 3 w 6"/>
                <a:gd name="T1" fmla="*/ 3 h 11"/>
                <a:gd name="T2" fmla="*/ 4 w 6"/>
                <a:gd name="T3" fmla="*/ 2 h 11"/>
                <a:gd name="T4" fmla="*/ 3 w 6"/>
                <a:gd name="T5" fmla="*/ 0 h 11"/>
                <a:gd name="T6" fmla="*/ 2 w 6"/>
                <a:gd name="T7" fmla="*/ 2 h 11"/>
                <a:gd name="T8" fmla="*/ 3 w 6"/>
                <a:gd name="T9" fmla="*/ 3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3"/>
                  </a:moveTo>
                  <a:cubicBezTo>
                    <a:pt x="4" y="2"/>
                    <a:pt x="4" y="2"/>
                    <a:pt x="4" y="2"/>
                  </a:cubicBezTo>
                  <a:cubicBezTo>
                    <a:pt x="3" y="0"/>
                    <a:pt x="3" y="0"/>
                    <a:pt x="3" y="0"/>
                  </a:cubicBezTo>
                  <a:cubicBezTo>
                    <a:pt x="2" y="2"/>
                    <a:pt x="2" y="2"/>
                    <a:pt x="2" y="2"/>
                  </a:cubicBezTo>
                  <a:cubicBezTo>
                    <a:pt x="3" y="3"/>
                    <a:pt x="3" y="3"/>
                    <a:pt x="3" y="3"/>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7" name="Freeform 58">
              <a:extLst>
                <a:ext uri="{FF2B5EF4-FFF2-40B4-BE49-F238E27FC236}">
                  <a16:creationId xmlns:a16="http://schemas.microsoft.com/office/drawing/2014/main" id="{3260309A-81B4-4457-BACA-1AF1899CA8E1}"/>
                </a:ext>
              </a:extLst>
            </p:cNvPr>
            <p:cNvSpPr>
              <a:spLocks/>
            </p:cNvSpPr>
            <p:nvPr userDrawn="1"/>
          </p:nvSpPr>
          <p:spPr bwMode="auto">
            <a:xfrm>
              <a:off x="322" y="160"/>
              <a:ext cx="12"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3" y="9"/>
                    <a:pt x="3" y="11"/>
                  </a:cubicBezTo>
                  <a:cubicBezTo>
                    <a:pt x="4"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8" name="Freeform 59">
              <a:extLst>
                <a:ext uri="{FF2B5EF4-FFF2-40B4-BE49-F238E27FC236}">
                  <a16:creationId xmlns:a16="http://schemas.microsoft.com/office/drawing/2014/main" id="{DCCE8012-3DCB-4AD4-8E38-EB94123BEDF4}"/>
                </a:ext>
              </a:extLst>
            </p:cNvPr>
            <p:cNvSpPr>
              <a:spLocks/>
            </p:cNvSpPr>
            <p:nvPr userDrawn="1"/>
          </p:nvSpPr>
          <p:spPr bwMode="auto">
            <a:xfrm>
              <a:off x="297" y="160"/>
              <a:ext cx="12"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2" y="9"/>
                    <a:pt x="3" y="11"/>
                  </a:cubicBezTo>
                  <a:cubicBezTo>
                    <a:pt x="3"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60">
              <a:extLst>
                <a:ext uri="{FF2B5EF4-FFF2-40B4-BE49-F238E27FC236}">
                  <a16:creationId xmlns:a16="http://schemas.microsoft.com/office/drawing/2014/main" id="{1594C071-B293-4C89-9C60-C458290572CA}"/>
                </a:ext>
              </a:extLst>
            </p:cNvPr>
            <p:cNvSpPr>
              <a:spLocks/>
            </p:cNvSpPr>
            <p:nvPr userDrawn="1"/>
          </p:nvSpPr>
          <p:spPr bwMode="auto">
            <a:xfrm>
              <a:off x="211" y="105"/>
              <a:ext cx="75" cy="77"/>
            </a:xfrm>
            <a:custGeom>
              <a:avLst/>
              <a:gdLst>
                <a:gd name="T0" fmla="*/ 32 w 36"/>
                <a:gd name="T1" fmla="*/ 23 h 36"/>
                <a:gd name="T2" fmla="*/ 35 w 36"/>
                <a:gd name="T3" fmla="*/ 22 h 36"/>
                <a:gd name="T4" fmla="*/ 35 w 36"/>
                <a:gd name="T5" fmla="*/ 29 h 36"/>
                <a:gd name="T6" fmla="*/ 35 w 36"/>
                <a:gd name="T7" fmla="*/ 34 h 36"/>
                <a:gd name="T8" fmla="*/ 34 w 36"/>
                <a:gd name="T9" fmla="*/ 35 h 36"/>
                <a:gd name="T10" fmla="*/ 29 w 36"/>
                <a:gd name="T11" fmla="*/ 36 h 36"/>
                <a:gd name="T12" fmla="*/ 27 w 36"/>
                <a:gd name="T13" fmla="*/ 32 h 36"/>
                <a:gd name="T14" fmla="*/ 27 w 36"/>
                <a:gd name="T15" fmla="*/ 31 h 36"/>
                <a:gd name="T16" fmla="*/ 30 w 36"/>
                <a:gd name="T17" fmla="*/ 29 h 36"/>
                <a:gd name="T18" fmla="*/ 27 w 36"/>
                <a:gd name="T19" fmla="*/ 25 h 36"/>
                <a:gd name="T20" fmla="*/ 27 w 36"/>
                <a:gd name="T21" fmla="*/ 26 h 36"/>
                <a:gd name="T22" fmla="*/ 27 w 36"/>
                <a:gd name="T23" fmla="*/ 27 h 36"/>
                <a:gd name="T24" fmla="*/ 24 w 36"/>
                <a:gd name="T25" fmla="*/ 33 h 36"/>
                <a:gd name="T26" fmla="*/ 21 w 36"/>
                <a:gd name="T27" fmla="*/ 35 h 36"/>
                <a:gd name="T28" fmla="*/ 19 w 36"/>
                <a:gd name="T29" fmla="*/ 35 h 36"/>
                <a:gd name="T30" fmla="*/ 15 w 36"/>
                <a:gd name="T31" fmla="*/ 35 h 36"/>
                <a:gd name="T32" fmla="*/ 15 w 36"/>
                <a:gd name="T33" fmla="*/ 32 h 36"/>
                <a:gd name="T34" fmla="*/ 15 w 36"/>
                <a:gd name="T35" fmla="*/ 30 h 36"/>
                <a:gd name="T36" fmla="*/ 21 w 36"/>
                <a:gd name="T37" fmla="*/ 30 h 36"/>
                <a:gd name="T38" fmla="*/ 20 w 36"/>
                <a:gd name="T39" fmla="*/ 22 h 36"/>
                <a:gd name="T40" fmla="*/ 18 w 36"/>
                <a:gd name="T41" fmla="*/ 22 h 36"/>
                <a:gd name="T42" fmla="*/ 18 w 36"/>
                <a:gd name="T43" fmla="*/ 23 h 36"/>
                <a:gd name="T44" fmla="*/ 15 w 36"/>
                <a:gd name="T45" fmla="*/ 26 h 36"/>
                <a:gd name="T46" fmla="*/ 13 w 36"/>
                <a:gd name="T47" fmla="*/ 29 h 36"/>
                <a:gd name="T48" fmla="*/ 9 w 36"/>
                <a:gd name="T49" fmla="*/ 34 h 36"/>
                <a:gd name="T50" fmla="*/ 7 w 36"/>
                <a:gd name="T51" fmla="*/ 34 h 36"/>
                <a:gd name="T52" fmla="*/ 2 w 36"/>
                <a:gd name="T53" fmla="*/ 36 h 36"/>
                <a:gd name="T54" fmla="*/ 3 w 36"/>
                <a:gd name="T55" fmla="*/ 32 h 36"/>
                <a:gd name="T56" fmla="*/ 2 w 36"/>
                <a:gd name="T57" fmla="*/ 29 h 36"/>
                <a:gd name="T58" fmla="*/ 7 w 36"/>
                <a:gd name="T59" fmla="*/ 28 h 36"/>
                <a:gd name="T60" fmla="*/ 9 w 36"/>
                <a:gd name="T61" fmla="*/ 22 h 36"/>
                <a:gd name="T62" fmla="*/ 7 w 36"/>
                <a:gd name="T63" fmla="*/ 25 h 36"/>
                <a:gd name="T64" fmla="*/ 2 w 36"/>
                <a:gd name="T65" fmla="*/ 17 h 36"/>
                <a:gd name="T66" fmla="*/ 1 w 36"/>
                <a:gd name="T67" fmla="*/ 11 h 36"/>
                <a:gd name="T68" fmla="*/ 1 w 36"/>
                <a:gd name="T69" fmla="*/ 8 h 36"/>
                <a:gd name="T70" fmla="*/ 2 w 36"/>
                <a:gd name="T71" fmla="*/ 4 h 36"/>
                <a:gd name="T72" fmla="*/ 1 w 36"/>
                <a:gd name="T73" fmla="*/ 1 h 36"/>
                <a:gd name="T74" fmla="*/ 8 w 36"/>
                <a:gd name="T75" fmla="*/ 10 h 36"/>
                <a:gd name="T76" fmla="*/ 7 w 36"/>
                <a:gd name="T77" fmla="*/ 17 h 36"/>
                <a:gd name="T78" fmla="*/ 10 w 36"/>
                <a:gd name="T79" fmla="*/ 14 h 36"/>
                <a:gd name="T80" fmla="*/ 10 w 36"/>
                <a:gd name="T81" fmla="*/ 10 h 36"/>
                <a:gd name="T82" fmla="*/ 9 w 36"/>
                <a:gd name="T83" fmla="*/ 4 h 36"/>
                <a:gd name="T84" fmla="*/ 11 w 36"/>
                <a:gd name="T85" fmla="*/ 1 h 36"/>
                <a:gd name="T86" fmla="*/ 13 w 36"/>
                <a:gd name="T87" fmla="*/ 1 h 36"/>
                <a:gd name="T88" fmla="*/ 14 w 36"/>
                <a:gd name="T89" fmla="*/ 0 h 36"/>
                <a:gd name="T90" fmla="*/ 16 w 36"/>
                <a:gd name="T91" fmla="*/ 2 h 36"/>
                <a:gd name="T92" fmla="*/ 17 w 36"/>
                <a:gd name="T93" fmla="*/ 1 h 36"/>
                <a:gd name="T94" fmla="*/ 18 w 36"/>
                <a:gd name="T95" fmla="*/ 4 h 36"/>
                <a:gd name="T96" fmla="*/ 18 w 36"/>
                <a:gd name="T97" fmla="*/ 10 h 36"/>
                <a:gd name="T98" fmla="*/ 31 w 36"/>
                <a:gd name="T99" fmla="*/ 16 h 36"/>
                <a:gd name="T100" fmla="*/ 20 w 36"/>
                <a:gd name="T101" fmla="*/ 6 h 36"/>
                <a:gd name="T102" fmla="*/ 31 w 36"/>
                <a:gd name="T103" fmla="*/ 2 h 36"/>
                <a:gd name="T104" fmla="*/ 35 w 36"/>
                <a:gd name="T105" fmla="*/ 4 h 36"/>
                <a:gd name="T106" fmla="*/ 24 w 36"/>
                <a:gd name="T107" fmla="*/ 5 h 36"/>
                <a:gd name="T108" fmla="*/ 31 w 36"/>
                <a:gd name="T109"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 h="36">
                  <a:moveTo>
                    <a:pt x="30" y="19"/>
                  </a:moveTo>
                  <a:cubicBezTo>
                    <a:pt x="30" y="19"/>
                    <a:pt x="30" y="19"/>
                    <a:pt x="30" y="19"/>
                  </a:cubicBezTo>
                  <a:cubicBezTo>
                    <a:pt x="31" y="20"/>
                    <a:pt x="31" y="20"/>
                    <a:pt x="31" y="20"/>
                  </a:cubicBezTo>
                  <a:cubicBezTo>
                    <a:pt x="31" y="22"/>
                    <a:pt x="32" y="23"/>
                    <a:pt x="32" y="23"/>
                  </a:cubicBezTo>
                  <a:cubicBezTo>
                    <a:pt x="33" y="23"/>
                    <a:pt x="33" y="23"/>
                    <a:pt x="34" y="22"/>
                  </a:cubicBezTo>
                  <a:cubicBezTo>
                    <a:pt x="34" y="21"/>
                    <a:pt x="34" y="21"/>
                    <a:pt x="34" y="21"/>
                  </a:cubicBezTo>
                  <a:cubicBezTo>
                    <a:pt x="34" y="21"/>
                    <a:pt x="34" y="21"/>
                    <a:pt x="34" y="21"/>
                  </a:cubicBezTo>
                  <a:cubicBezTo>
                    <a:pt x="35" y="21"/>
                    <a:pt x="35" y="22"/>
                    <a:pt x="35" y="22"/>
                  </a:cubicBezTo>
                  <a:cubicBezTo>
                    <a:pt x="35" y="23"/>
                    <a:pt x="35" y="23"/>
                    <a:pt x="35" y="24"/>
                  </a:cubicBezTo>
                  <a:cubicBezTo>
                    <a:pt x="35" y="25"/>
                    <a:pt x="35" y="25"/>
                    <a:pt x="35" y="26"/>
                  </a:cubicBezTo>
                  <a:cubicBezTo>
                    <a:pt x="35" y="26"/>
                    <a:pt x="35" y="26"/>
                    <a:pt x="35" y="27"/>
                  </a:cubicBezTo>
                  <a:cubicBezTo>
                    <a:pt x="35" y="27"/>
                    <a:pt x="35" y="28"/>
                    <a:pt x="35" y="29"/>
                  </a:cubicBezTo>
                  <a:cubicBezTo>
                    <a:pt x="35" y="30"/>
                    <a:pt x="35" y="30"/>
                    <a:pt x="35" y="31"/>
                  </a:cubicBezTo>
                  <a:cubicBezTo>
                    <a:pt x="35" y="31"/>
                    <a:pt x="35" y="32"/>
                    <a:pt x="35" y="32"/>
                  </a:cubicBezTo>
                  <a:cubicBezTo>
                    <a:pt x="35" y="32"/>
                    <a:pt x="35" y="33"/>
                    <a:pt x="35" y="33"/>
                  </a:cubicBezTo>
                  <a:cubicBezTo>
                    <a:pt x="35" y="34"/>
                    <a:pt x="35" y="34"/>
                    <a:pt x="35" y="34"/>
                  </a:cubicBezTo>
                  <a:cubicBezTo>
                    <a:pt x="35" y="35"/>
                    <a:pt x="35" y="35"/>
                    <a:pt x="35" y="35"/>
                  </a:cubicBezTo>
                  <a:cubicBezTo>
                    <a:pt x="35" y="35"/>
                    <a:pt x="35" y="35"/>
                    <a:pt x="35" y="35"/>
                  </a:cubicBezTo>
                  <a:cubicBezTo>
                    <a:pt x="35" y="35"/>
                    <a:pt x="35" y="35"/>
                    <a:pt x="35" y="35"/>
                  </a:cubicBezTo>
                  <a:cubicBezTo>
                    <a:pt x="34" y="35"/>
                    <a:pt x="34" y="35"/>
                    <a:pt x="34" y="35"/>
                  </a:cubicBezTo>
                  <a:cubicBezTo>
                    <a:pt x="33" y="35"/>
                    <a:pt x="33" y="35"/>
                    <a:pt x="33" y="35"/>
                  </a:cubicBezTo>
                  <a:cubicBezTo>
                    <a:pt x="33" y="35"/>
                    <a:pt x="33" y="35"/>
                    <a:pt x="32" y="34"/>
                  </a:cubicBezTo>
                  <a:cubicBezTo>
                    <a:pt x="32" y="35"/>
                    <a:pt x="32" y="35"/>
                    <a:pt x="30" y="35"/>
                  </a:cubicBezTo>
                  <a:cubicBezTo>
                    <a:pt x="29" y="35"/>
                    <a:pt x="29" y="36"/>
                    <a:pt x="29" y="36"/>
                  </a:cubicBezTo>
                  <a:cubicBezTo>
                    <a:pt x="29" y="36"/>
                    <a:pt x="29" y="36"/>
                    <a:pt x="29" y="36"/>
                  </a:cubicBezTo>
                  <a:cubicBezTo>
                    <a:pt x="28" y="36"/>
                    <a:pt x="28" y="35"/>
                    <a:pt x="28" y="34"/>
                  </a:cubicBezTo>
                  <a:cubicBezTo>
                    <a:pt x="28" y="34"/>
                    <a:pt x="28" y="33"/>
                    <a:pt x="28" y="33"/>
                  </a:cubicBezTo>
                  <a:cubicBezTo>
                    <a:pt x="28" y="32"/>
                    <a:pt x="27" y="32"/>
                    <a:pt x="27" y="32"/>
                  </a:cubicBezTo>
                  <a:cubicBezTo>
                    <a:pt x="27" y="32"/>
                    <a:pt x="27" y="32"/>
                    <a:pt x="27" y="32"/>
                  </a:cubicBezTo>
                  <a:cubicBezTo>
                    <a:pt x="26" y="32"/>
                    <a:pt x="26" y="32"/>
                    <a:pt x="26" y="32"/>
                  </a:cubicBezTo>
                  <a:cubicBezTo>
                    <a:pt x="26" y="32"/>
                    <a:pt x="26" y="32"/>
                    <a:pt x="26" y="32"/>
                  </a:cubicBezTo>
                  <a:cubicBezTo>
                    <a:pt x="26" y="32"/>
                    <a:pt x="26" y="31"/>
                    <a:pt x="27" y="31"/>
                  </a:cubicBezTo>
                  <a:cubicBezTo>
                    <a:pt x="27" y="30"/>
                    <a:pt x="27" y="30"/>
                    <a:pt x="27" y="30"/>
                  </a:cubicBezTo>
                  <a:cubicBezTo>
                    <a:pt x="27" y="30"/>
                    <a:pt x="27" y="30"/>
                    <a:pt x="28" y="29"/>
                  </a:cubicBezTo>
                  <a:cubicBezTo>
                    <a:pt x="28" y="29"/>
                    <a:pt x="28" y="29"/>
                    <a:pt x="29" y="29"/>
                  </a:cubicBezTo>
                  <a:cubicBezTo>
                    <a:pt x="30" y="29"/>
                    <a:pt x="30" y="29"/>
                    <a:pt x="30" y="29"/>
                  </a:cubicBezTo>
                  <a:cubicBezTo>
                    <a:pt x="31" y="28"/>
                    <a:pt x="31" y="28"/>
                    <a:pt x="31" y="28"/>
                  </a:cubicBezTo>
                  <a:cubicBezTo>
                    <a:pt x="31" y="27"/>
                    <a:pt x="31" y="27"/>
                    <a:pt x="30" y="27"/>
                  </a:cubicBezTo>
                  <a:cubicBezTo>
                    <a:pt x="28" y="26"/>
                    <a:pt x="28" y="26"/>
                    <a:pt x="28" y="26"/>
                  </a:cubicBezTo>
                  <a:cubicBezTo>
                    <a:pt x="28" y="26"/>
                    <a:pt x="28" y="26"/>
                    <a:pt x="27" y="25"/>
                  </a:cubicBezTo>
                  <a:cubicBezTo>
                    <a:pt x="26" y="25"/>
                    <a:pt x="26" y="25"/>
                    <a:pt x="26" y="25"/>
                  </a:cubicBezTo>
                  <a:cubicBezTo>
                    <a:pt x="26" y="25"/>
                    <a:pt x="25" y="25"/>
                    <a:pt x="25" y="25"/>
                  </a:cubicBezTo>
                  <a:cubicBezTo>
                    <a:pt x="25" y="26"/>
                    <a:pt x="26" y="26"/>
                    <a:pt x="26" y="26"/>
                  </a:cubicBezTo>
                  <a:cubicBezTo>
                    <a:pt x="27" y="26"/>
                    <a:pt x="27" y="26"/>
                    <a:pt x="27" y="26"/>
                  </a:cubicBezTo>
                  <a:cubicBezTo>
                    <a:pt x="27" y="26"/>
                    <a:pt x="27" y="26"/>
                    <a:pt x="27" y="26"/>
                  </a:cubicBezTo>
                  <a:cubicBezTo>
                    <a:pt x="27" y="26"/>
                    <a:pt x="27" y="26"/>
                    <a:pt x="27" y="27"/>
                  </a:cubicBezTo>
                  <a:cubicBezTo>
                    <a:pt x="27" y="27"/>
                    <a:pt x="27" y="27"/>
                    <a:pt x="27" y="27"/>
                  </a:cubicBezTo>
                  <a:cubicBezTo>
                    <a:pt x="27" y="27"/>
                    <a:pt x="27" y="27"/>
                    <a:pt x="27" y="27"/>
                  </a:cubicBezTo>
                  <a:cubicBezTo>
                    <a:pt x="27" y="28"/>
                    <a:pt x="27" y="28"/>
                    <a:pt x="26" y="29"/>
                  </a:cubicBezTo>
                  <a:cubicBezTo>
                    <a:pt x="26" y="30"/>
                    <a:pt x="26" y="30"/>
                    <a:pt x="26" y="30"/>
                  </a:cubicBezTo>
                  <a:cubicBezTo>
                    <a:pt x="26" y="31"/>
                    <a:pt x="25" y="32"/>
                    <a:pt x="24" y="32"/>
                  </a:cubicBezTo>
                  <a:cubicBezTo>
                    <a:pt x="24" y="33"/>
                    <a:pt x="24" y="33"/>
                    <a:pt x="24" y="33"/>
                  </a:cubicBezTo>
                  <a:cubicBezTo>
                    <a:pt x="24" y="33"/>
                    <a:pt x="24" y="33"/>
                    <a:pt x="23" y="33"/>
                  </a:cubicBezTo>
                  <a:cubicBezTo>
                    <a:pt x="23" y="33"/>
                    <a:pt x="23" y="34"/>
                    <a:pt x="23" y="34"/>
                  </a:cubicBezTo>
                  <a:cubicBezTo>
                    <a:pt x="22" y="34"/>
                    <a:pt x="22" y="35"/>
                    <a:pt x="22" y="35"/>
                  </a:cubicBezTo>
                  <a:cubicBezTo>
                    <a:pt x="21" y="35"/>
                    <a:pt x="21" y="35"/>
                    <a:pt x="21" y="35"/>
                  </a:cubicBezTo>
                  <a:cubicBezTo>
                    <a:pt x="21" y="36"/>
                    <a:pt x="21" y="36"/>
                    <a:pt x="21" y="36"/>
                  </a:cubicBezTo>
                  <a:cubicBezTo>
                    <a:pt x="21" y="36"/>
                    <a:pt x="21" y="36"/>
                    <a:pt x="21" y="36"/>
                  </a:cubicBezTo>
                  <a:cubicBezTo>
                    <a:pt x="20" y="36"/>
                    <a:pt x="20" y="36"/>
                    <a:pt x="20" y="35"/>
                  </a:cubicBezTo>
                  <a:cubicBezTo>
                    <a:pt x="20" y="35"/>
                    <a:pt x="20" y="35"/>
                    <a:pt x="19" y="35"/>
                  </a:cubicBezTo>
                  <a:cubicBezTo>
                    <a:pt x="19" y="35"/>
                    <a:pt x="19" y="35"/>
                    <a:pt x="19" y="35"/>
                  </a:cubicBezTo>
                  <a:cubicBezTo>
                    <a:pt x="18" y="35"/>
                    <a:pt x="18" y="35"/>
                    <a:pt x="18" y="35"/>
                  </a:cubicBezTo>
                  <a:cubicBezTo>
                    <a:pt x="17" y="35"/>
                    <a:pt x="17" y="35"/>
                    <a:pt x="17" y="35"/>
                  </a:cubicBezTo>
                  <a:cubicBezTo>
                    <a:pt x="16" y="35"/>
                    <a:pt x="15" y="35"/>
                    <a:pt x="15" y="35"/>
                  </a:cubicBezTo>
                  <a:cubicBezTo>
                    <a:pt x="15" y="35"/>
                    <a:pt x="15" y="35"/>
                    <a:pt x="15" y="35"/>
                  </a:cubicBezTo>
                  <a:cubicBezTo>
                    <a:pt x="15" y="35"/>
                    <a:pt x="15" y="35"/>
                    <a:pt x="15" y="35"/>
                  </a:cubicBezTo>
                  <a:cubicBezTo>
                    <a:pt x="14" y="35"/>
                    <a:pt x="14" y="35"/>
                    <a:pt x="14" y="35"/>
                  </a:cubicBezTo>
                  <a:cubicBezTo>
                    <a:pt x="14" y="34"/>
                    <a:pt x="15" y="33"/>
                    <a:pt x="15" y="32"/>
                  </a:cubicBezTo>
                  <a:cubicBezTo>
                    <a:pt x="16" y="32"/>
                    <a:pt x="16" y="31"/>
                    <a:pt x="16" y="31"/>
                  </a:cubicBezTo>
                  <a:cubicBezTo>
                    <a:pt x="16" y="31"/>
                    <a:pt x="16" y="30"/>
                    <a:pt x="15" y="30"/>
                  </a:cubicBezTo>
                  <a:cubicBezTo>
                    <a:pt x="15" y="30"/>
                    <a:pt x="15" y="30"/>
                    <a:pt x="15" y="30"/>
                  </a:cubicBezTo>
                  <a:cubicBezTo>
                    <a:pt x="15" y="30"/>
                    <a:pt x="15" y="30"/>
                    <a:pt x="15" y="30"/>
                  </a:cubicBezTo>
                  <a:cubicBezTo>
                    <a:pt x="15" y="29"/>
                    <a:pt x="15" y="29"/>
                    <a:pt x="16" y="29"/>
                  </a:cubicBezTo>
                  <a:cubicBezTo>
                    <a:pt x="16" y="29"/>
                    <a:pt x="17" y="28"/>
                    <a:pt x="17" y="28"/>
                  </a:cubicBezTo>
                  <a:cubicBezTo>
                    <a:pt x="18" y="28"/>
                    <a:pt x="19" y="29"/>
                    <a:pt x="19" y="29"/>
                  </a:cubicBezTo>
                  <a:cubicBezTo>
                    <a:pt x="20" y="30"/>
                    <a:pt x="20" y="30"/>
                    <a:pt x="21" y="30"/>
                  </a:cubicBezTo>
                  <a:cubicBezTo>
                    <a:pt x="22" y="30"/>
                    <a:pt x="22" y="29"/>
                    <a:pt x="22" y="29"/>
                  </a:cubicBezTo>
                  <a:cubicBezTo>
                    <a:pt x="22" y="28"/>
                    <a:pt x="22" y="28"/>
                    <a:pt x="21" y="27"/>
                  </a:cubicBezTo>
                  <a:cubicBezTo>
                    <a:pt x="20" y="26"/>
                    <a:pt x="20" y="25"/>
                    <a:pt x="20" y="24"/>
                  </a:cubicBezTo>
                  <a:cubicBezTo>
                    <a:pt x="20" y="23"/>
                    <a:pt x="20" y="23"/>
                    <a:pt x="20" y="22"/>
                  </a:cubicBezTo>
                  <a:cubicBezTo>
                    <a:pt x="21" y="22"/>
                    <a:pt x="21" y="22"/>
                    <a:pt x="21" y="22"/>
                  </a:cubicBezTo>
                  <a:cubicBezTo>
                    <a:pt x="21" y="22"/>
                    <a:pt x="21" y="22"/>
                    <a:pt x="21" y="22"/>
                  </a:cubicBezTo>
                  <a:cubicBezTo>
                    <a:pt x="21" y="21"/>
                    <a:pt x="21" y="21"/>
                    <a:pt x="20" y="21"/>
                  </a:cubicBezTo>
                  <a:cubicBezTo>
                    <a:pt x="20" y="21"/>
                    <a:pt x="19" y="22"/>
                    <a:pt x="18" y="22"/>
                  </a:cubicBezTo>
                  <a:cubicBezTo>
                    <a:pt x="17" y="22"/>
                    <a:pt x="17" y="23"/>
                    <a:pt x="17" y="23"/>
                  </a:cubicBezTo>
                  <a:cubicBezTo>
                    <a:pt x="17" y="23"/>
                    <a:pt x="17" y="23"/>
                    <a:pt x="17" y="23"/>
                  </a:cubicBezTo>
                  <a:cubicBezTo>
                    <a:pt x="18" y="23"/>
                    <a:pt x="18" y="23"/>
                    <a:pt x="18" y="23"/>
                  </a:cubicBezTo>
                  <a:cubicBezTo>
                    <a:pt x="18" y="23"/>
                    <a:pt x="18" y="23"/>
                    <a:pt x="18" y="23"/>
                  </a:cubicBezTo>
                  <a:cubicBezTo>
                    <a:pt x="18" y="23"/>
                    <a:pt x="18" y="24"/>
                    <a:pt x="18" y="24"/>
                  </a:cubicBezTo>
                  <a:cubicBezTo>
                    <a:pt x="17" y="25"/>
                    <a:pt x="17" y="25"/>
                    <a:pt x="17" y="25"/>
                  </a:cubicBezTo>
                  <a:cubicBezTo>
                    <a:pt x="17" y="25"/>
                    <a:pt x="16" y="26"/>
                    <a:pt x="16" y="26"/>
                  </a:cubicBezTo>
                  <a:cubicBezTo>
                    <a:pt x="15" y="26"/>
                    <a:pt x="15" y="26"/>
                    <a:pt x="15" y="26"/>
                  </a:cubicBezTo>
                  <a:cubicBezTo>
                    <a:pt x="15" y="26"/>
                    <a:pt x="15" y="27"/>
                    <a:pt x="15" y="27"/>
                  </a:cubicBezTo>
                  <a:cubicBezTo>
                    <a:pt x="15" y="27"/>
                    <a:pt x="14" y="28"/>
                    <a:pt x="13" y="28"/>
                  </a:cubicBezTo>
                  <a:cubicBezTo>
                    <a:pt x="13" y="29"/>
                    <a:pt x="13" y="29"/>
                    <a:pt x="13" y="29"/>
                  </a:cubicBezTo>
                  <a:cubicBezTo>
                    <a:pt x="13" y="29"/>
                    <a:pt x="13" y="29"/>
                    <a:pt x="13" y="29"/>
                  </a:cubicBezTo>
                  <a:cubicBezTo>
                    <a:pt x="13" y="29"/>
                    <a:pt x="12" y="30"/>
                    <a:pt x="12" y="30"/>
                  </a:cubicBezTo>
                  <a:cubicBezTo>
                    <a:pt x="12" y="31"/>
                    <a:pt x="12" y="31"/>
                    <a:pt x="11" y="31"/>
                  </a:cubicBezTo>
                  <a:cubicBezTo>
                    <a:pt x="10" y="32"/>
                    <a:pt x="10" y="32"/>
                    <a:pt x="10" y="32"/>
                  </a:cubicBezTo>
                  <a:cubicBezTo>
                    <a:pt x="10" y="32"/>
                    <a:pt x="10" y="33"/>
                    <a:pt x="9" y="34"/>
                  </a:cubicBezTo>
                  <a:cubicBezTo>
                    <a:pt x="9" y="35"/>
                    <a:pt x="9" y="35"/>
                    <a:pt x="9" y="35"/>
                  </a:cubicBezTo>
                  <a:cubicBezTo>
                    <a:pt x="9" y="35"/>
                    <a:pt x="9" y="35"/>
                    <a:pt x="9" y="35"/>
                  </a:cubicBezTo>
                  <a:cubicBezTo>
                    <a:pt x="8" y="34"/>
                    <a:pt x="7" y="34"/>
                    <a:pt x="7" y="34"/>
                  </a:cubicBezTo>
                  <a:cubicBezTo>
                    <a:pt x="7" y="34"/>
                    <a:pt x="7" y="34"/>
                    <a:pt x="7" y="34"/>
                  </a:cubicBezTo>
                  <a:cubicBezTo>
                    <a:pt x="6" y="34"/>
                    <a:pt x="6" y="34"/>
                    <a:pt x="6" y="34"/>
                  </a:cubicBezTo>
                  <a:cubicBezTo>
                    <a:pt x="4" y="35"/>
                    <a:pt x="4" y="35"/>
                    <a:pt x="4" y="35"/>
                  </a:cubicBezTo>
                  <a:cubicBezTo>
                    <a:pt x="3" y="35"/>
                    <a:pt x="3" y="35"/>
                    <a:pt x="3" y="36"/>
                  </a:cubicBezTo>
                  <a:cubicBezTo>
                    <a:pt x="2" y="36"/>
                    <a:pt x="2" y="36"/>
                    <a:pt x="2" y="36"/>
                  </a:cubicBezTo>
                  <a:cubicBezTo>
                    <a:pt x="2" y="36"/>
                    <a:pt x="2" y="36"/>
                    <a:pt x="2" y="36"/>
                  </a:cubicBezTo>
                  <a:cubicBezTo>
                    <a:pt x="2" y="35"/>
                    <a:pt x="2" y="35"/>
                    <a:pt x="2" y="35"/>
                  </a:cubicBezTo>
                  <a:cubicBezTo>
                    <a:pt x="2" y="34"/>
                    <a:pt x="2" y="34"/>
                    <a:pt x="2" y="34"/>
                  </a:cubicBezTo>
                  <a:cubicBezTo>
                    <a:pt x="2" y="33"/>
                    <a:pt x="3" y="33"/>
                    <a:pt x="3" y="32"/>
                  </a:cubicBezTo>
                  <a:cubicBezTo>
                    <a:pt x="4" y="31"/>
                    <a:pt x="4" y="31"/>
                    <a:pt x="4" y="31"/>
                  </a:cubicBezTo>
                  <a:cubicBezTo>
                    <a:pt x="4" y="31"/>
                    <a:pt x="4" y="31"/>
                    <a:pt x="4" y="30"/>
                  </a:cubicBezTo>
                  <a:cubicBezTo>
                    <a:pt x="4" y="30"/>
                    <a:pt x="3" y="29"/>
                    <a:pt x="2" y="29"/>
                  </a:cubicBezTo>
                  <a:cubicBezTo>
                    <a:pt x="2" y="29"/>
                    <a:pt x="2" y="29"/>
                    <a:pt x="2" y="29"/>
                  </a:cubicBezTo>
                  <a:cubicBezTo>
                    <a:pt x="2" y="28"/>
                    <a:pt x="2" y="28"/>
                    <a:pt x="2" y="28"/>
                  </a:cubicBezTo>
                  <a:cubicBezTo>
                    <a:pt x="3" y="27"/>
                    <a:pt x="4" y="27"/>
                    <a:pt x="4" y="27"/>
                  </a:cubicBezTo>
                  <a:cubicBezTo>
                    <a:pt x="5" y="27"/>
                    <a:pt x="5" y="27"/>
                    <a:pt x="6" y="27"/>
                  </a:cubicBezTo>
                  <a:cubicBezTo>
                    <a:pt x="7" y="28"/>
                    <a:pt x="7" y="28"/>
                    <a:pt x="7" y="28"/>
                  </a:cubicBezTo>
                  <a:cubicBezTo>
                    <a:pt x="7" y="28"/>
                    <a:pt x="7" y="28"/>
                    <a:pt x="7" y="28"/>
                  </a:cubicBezTo>
                  <a:cubicBezTo>
                    <a:pt x="8" y="28"/>
                    <a:pt x="9" y="27"/>
                    <a:pt x="10" y="25"/>
                  </a:cubicBezTo>
                  <a:cubicBezTo>
                    <a:pt x="10" y="25"/>
                    <a:pt x="11" y="24"/>
                    <a:pt x="11" y="24"/>
                  </a:cubicBezTo>
                  <a:cubicBezTo>
                    <a:pt x="11" y="23"/>
                    <a:pt x="10" y="22"/>
                    <a:pt x="9" y="22"/>
                  </a:cubicBezTo>
                  <a:cubicBezTo>
                    <a:pt x="9" y="22"/>
                    <a:pt x="8" y="23"/>
                    <a:pt x="8" y="23"/>
                  </a:cubicBezTo>
                  <a:cubicBezTo>
                    <a:pt x="8" y="23"/>
                    <a:pt x="7" y="24"/>
                    <a:pt x="7" y="24"/>
                  </a:cubicBezTo>
                  <a:cubicBezTo>
                    <a:pt x="7" y="24"/>
                    <a:pt x="7" y="24"/>
                    <a:pt x="7" y="24"/>
                  </a:cubicBezTo>
                  <a:cubicBezTo>
                    <a:pt x="7" y="25"/>
                    <a:pt x="7" y="25"/>
                    <a:pt x="7" y="25"/>
                  </a:cubicBezTo>
                  <a:cubicBezTo>
                    <a:pt x="7" y="25"/>
                    <a:pt x="7" y="25"/>
                    <a:pt x="7" y="25"/>
                  </a:cubicBezTo>
                  <a:cubicBezTo>
                    <a:pt x="7" y="25"/>
                    <a:pt x="6" y="25"/>
                    <a:pt x="5" y="23"/>
                  </a:cubicBezTo>
                  <a:cubicBezTo>
                    <a:pt x="4" y="22"/>
                    <a:pt x="4" y="21"/>
                    <a:pt x="4" y="20"/>
                  </a:cubicBezTo>
                  <a:cubicBezTo>
                    <a:pt x="3" y="18"/>
                    <a:pt x="2" y="18"/>
                    <a:pt x="2" y="17"/>
                  </a:cubicBezTo>
                  <a:cubicBezTo>
                    <a:pt x="2" y="16"/>
                    <a:pt x="2" y="16"/>
                    <a:pt x="2" y="16"/>
                  </a:cubicBezTo>
                  <a:cubicBezTo>
                    <a:pt x="2" y="15"/>
                    <a:pt x="1" y="15"/>
                    <a:pt x="1" y="14"/>
                  </a:cubicBezTo>
                  <a:cubicBezTo>
                    <a:pt x="1" y="13"/>
                    <a:pt x="1" y="13"/>
                    <a:pt x="2" y="13"/>
                  </a:cubicBezTo>
                  <a:cubicBezTo>
                    <a:pt x="1" y="12"/>
                    <a:pt x="1" y="12"/>
                    <a:pt x="1" y="11"/>
                  </a:cubicBezTo>
                  <a:cubicBezTo>
                    <a:pt x="1" y="11"/>
                    <a:pt x="1" y="11"/>
                    <a:pt x="1" y="11"/>
                  </a:cubicBezTo>
                  <a:cubicBezTo>
                    <a:pt x="1" y="10"/>
                    <a:pt x="0" y="10"/>
                    <a:pt x="0" y="9"/>
                  </a:cubicBezTo>
                  <a:cubicBezTo>
                    <a:pt x="0" y="9"/>
                    <a:pt x="0" y="9"/>
                    <a:pt x="0" y="9"/>
                  </a:cubicBezTo>
                  <a:cubicBezTo>
                    <a:pt x="0" y="8"/>
                    <a:pt x="0" y="8"/>
                    <a:pt x="1" y="8"/>
                  </a:cubicBezTo>
                  <a:cubicBezTo>
                    <a:pt x="1" y="8"/>
                    <a:pt x="1" y="7"/>
                    <a:pt x="1" y="7"/>
                  </a:cubicBezTo>
                  <a:cubicBezTo>
                    <a:pt x="1" y="7"/>
                    <a:pt x="1" y="7"/>
                    <a:pt x="1" y="6"/>
                  </a:cubicBezTo>
                  <a:cubicBezTo>
                    <a:pt x="2" y="5"/>
                    <a:pt x="2" y="5"/>
                    <a:pt x="2" y="5"/>
                  </a:cubicBezTo>
                  <a:cubicBezTo>
                    <a:pt x="2" y="5"/>
                    <a:pt x="2" y="4"/>
                    <a:pt x="2" y="4"/>
                  </a:cubicBezTo>
                  <a:cubicBezTo>
                    <a:pt x="2" y="4"/>
                    <a:pt x="2" y="4"/>
                    <a:pt x="2" y="3"/>
                  </a:cubicBezTo>
                  <a:cubicBezTo>
                    <a:pt x="1" y="3"/>
                    <a:pt x="1" y="2"/>
                    <a:pt x="1" y="2"/>
                  </a:cubicBezTo>
                  <a:cubicBezTo>
                    <a:pt x="1" y="2"/>
                    <a:pt x="1" y="2"/>
                    <a:pt x="1" y="2"/>
                  </a:cubicBezTo>
                  <a:cubicBezTo>
                    <a:pt x="1" y="2"/>
                    <a:pt x="1" y="1"/>
                    <a:pt x="1" y="1"/>
                  </a:cubicBezTo>
                  <a:cubicBezTo>
                    <a:pt x="2" y="1"/>
                    <a:pt x="2" y="2"/>
                    <a:pt x="3" y="3"/>
                  </a:cubicBezTo>
                  <a:cubicBezTo>
                    <a:pt x="5" y="4"/>
                    <a:pt x="6" y="5"/>
                    <a:pt x="6" y="7"/>
                  </a:cubicBezTo>
                  <a:cubicBezTo>
                    <a:pt x="6" y="7"/>
                    <a:pt x="6" y="7"/>
                    <a:pt x="6" y="8"/>
                  </a:cubicBezTo>
                  <a:cubicBezTo>
                    <a:pt x="7" y="8"/>
                    <a:pt x="8" y="9"/>
                    <a:pt x="8" y="10"/>
                  </a:cubicBezTo>
                  <a:cubicBezTo>
                    <a:pt x="8" y="11"/>
                    <a:pt x="7" y="12"/>
                    <a:pt x="7" y="12"/>
                  </a:cubicBezTo>
                  <a:cubicBezTo>
                    <a:pt x="6" y="13"/>
                    <a:pt x="6" y="13"/>
                    <a:pt x="6" y="13"/>
                  </a:cubicBezTo>
                  <a:cubicBezTo>
                    <a:pt x="6" y="14"/>
                    <a:pt x="6" y="14"/>
                    <a:pt x="6" y="15"/>
                  </a:cubicBezTo>
                  <a:cubicBezTo>
                    <a:pt x="6" y="15"/>
                    <a:pt x="6" y="16"/>
                    <a:pt x="7" y="17"/>
                  </a:cubicBezTo>
                  <a:cubicBezTo>
                    <a:pt x="7" y="18"/>
                    <a:pt x="8" y="18"/>
                    <a:pt x="8" y="18"/>
                  </a:cubicBezTo>
                  <a:cubicBezTo>
                    <a:pt x="9" y="18"/>
                    <a:pt x="10" y="16"/>
                    <a:pt x="10" y="15"/>
                  </a:cubicBezTo>
                  <a:cubicBezTo>
                    <a:pt x="10" y="14"/>
                    <a:pt x="10" y="14"/>
                    <a:pt x="10" y="14"/>
                  </a:cubicBezTo>
                  <a:cubicBezTo>
                    <a:pt x="10" y="14"/>
                    <a:pt x="10" y="14"/>
                    <a:pt x="10" y="14"/>
                  </a:cubicBezTo>
                  <a:cubicBezTo>
                    <a:pt x="10" y="13"/>
                    <a:pt x="10" y="13"/>
                    <a:pt x="10" y="13"/>
                  </a:cubicBezTo>
                  <a:cubicBezTo>
                    <a:pt x="10" y="12"/>
                    <a:pt x="10" y="12"/>
                    <a:pt x="10" y="12"/>
                  </a:cubicBezTo>
                  <a:cubicBezTo>
                    <a:pt x="10" y="11"/>
                    <a:pt x="10" y="11"/>
                    <a:pt x="10" y="11"/>
                  </a:cubicBezTo>
                  <a:cubicBezTo>
                    <a:pt x="10" y="10"/>
                    <a:pt x="10" y="10"/>
                    <a:pt x="10" y="10"/>
                  </a:cubicBezTo>
                  <a:cubicBezTo>
                    <a:pt x="10" y="10"/>
                    <a:pt x="10" y="10"/>
                    <a:pt x="10" y="10"/>
                  </a:cubicBezTo>
                  <a:cubicBezTo>
                    <a:pt x="9" y="9"/>
                    <a:pt x="9" y="9"/>
                    <a:pt x="9" y="9"/>
                  </a:cubicBezTo>
                  <a:cubicBezTo>
                    <a:pt x="8" y="8"/>
                    <a:pt x="7" y="6"/>
                    <a:pt x="7" y="6"/>
                  </a:cubicBezTo>
                  <a:cubicBezTo>
                    <a:pt x="7" y="5"/>
                    <a:pt x="8" y="4"/>
                    <a:pt x="9" y="4"/>
                  </a:cubicBezTo>
                  <a:cubicBezTo>
                    <a:pt x="9" y="4"/>
                    <a:pt x="9" y="4"/>
                    <a:pt x="10" y="4"/>
                  </a:cubicBezTo>
                  <a:cubicBezTo>
                    <a:pt x="10" y="4"/>
                    <a:pt x="10" y="4"/>
                    <a:pt x="10" y="4"/>
                  </a:cubicBezTo>
                  <a:cubicBezTo>
                    <a:pt x="10" y="2"/>
                    <a:pt x="10" y="1"/>
                    <a:pt x="10" y="1"/>
                  </a:cubicBezTo>
                  <a:cubicBezTo>
                    <a:pt x="11" y="1"/>
                    <a:pt x="11" y="1"/>
                    <a:pt x="11" y="1"/>
                  </a:cubicBezTo>
                  <a:cubicBezTo>
                    <a:pt x="11" y="2"/>
                    <a:pt x="11" y="2"/>
                    <a:pt x="11" y="2"/>
                  </a:cubicBezTo>
                  <a:cubicBezTo>
                    <a:pt x="12" y="2"/>
                    <a:pt x="12" y="2"/>
                    <a:pt x="12" y="2"/>
                  </a:cubicBezTo>
                  <a:cubicBezTo>
                    <a:pt x="12" y="2"/>
                    <a:pt x="12" y="2"/>
                    <a:pt x="12" y="2"/>
                  </a:cubicBezTo>
                  <a:cubicBezTo>
                    <a:pt x="12" y="2"/>
                    <a:pt x="12" y="2"/>
                    <a:pt x="13" y="1"/>
                  </a:cubicBezTo>
                  <a:cubicBezTo>
                    <a:pt x="13" y="1"/>
                    <a:pt x="13" y="1"/>
                    <a:pt x="13" y="1"/>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5" y="1"/>
                  </a:cubicBezTo>
                  <a:cubicBezTo>
                    <a:pt x="15" y="1"/>
                    <a:pt x="15" y="1"/>
                    <a:pt x="15" y="1"/>
                  </a:cubicBezTo>
                  <a:cubicBezTo>
                    <a:pt x="15" y="1"/>
                    <a:pt x="15" y="2"/>
                    <a:pt x="16" y="2"/>
                  </a:cubicBezTo>
                  <a:cubicBezTo>
                    <a:pt x="16" y="2"/>
                    <a:pt x="16" y="2"/>
                    <a:pt x="16" y="2"/>
                  </a:cubicBezTo>
                  <a:cubicBezTo>
                    <a:pt x="16" y="2"/>
                    <a:pt x="16" y="2"/>
                    <a:pt x="16" y="2"/>
                  </a:cubicBezTo>
                  <a:cubicBezTo>
                    <a:pt x="17" y="1"/>
                    <a:pt x="17" y="1"/>
                    <a:pt x="17" y="1"/>
                  </a:cubicBezTo>
                  <a:cubicBezTo>
                    <a:pt x="17" y="1"/>
                    <a:pt x="17" y="1"/>
                    <a:pt x="17" y="1"/>
                  </a:cubicBezTo>
                  <a:cubicBezTo>
                    <a:pt x="17" y="1"/>
                    <a:pt x="17" y="1"/>
                    <a:pt x="17" y="1"/>
                  </a:cubicBezTo>
                  <a:cubicBezTo>
                    <a:pt x="17" y="2"/>
                    <a:pt x="18" y="2"/>
                    <a:pt x="18" y="2"/>
                  </a:cubicBezTo>
                  <a:cubicBezTo>
                    <a:pt x="18" y="3"/>
                    <a:pt x="18" y="3"/>
                    <a:pt x="18" y="3"/>
                  </a:cubicBezTo>
                  <a:cubicBezTo>
                    <a:pt x="18" y="4"/>
                    <a:pt x="18" y="4"/>
                    <a:pt x="18" y="4"/>
                  </a:cubicBezTo>
                  <a:cubicBezTo>
                    <a:pt x="18" y="4"/>
                    <a:pt x="18" y="4"/>
                    <a:pt x="18" y="4"/>
                  </a:cubicBezTo>
                  <a:cubicBezTo>
                    <a:pt x="19" y="4"/>
                    <a:pt x="20" y="5"/>
                    <a:pt x="20" y="6"/>
                  </a:cubicBezTo>
                  <a:cubicBezTo>
                    <a:pt x="20" y="7"/>
                    <a:pt x="19" y="8"/>
                    <a:pt x="18" y="9"/>
                  </a:cubicBezTo>
                  <a:cubicBezTo>
                    <a:pt x="18" y="10"/>
                    <a:pt x="18" y="10"/>
                    <a:pt x="18" y="10"/>
                  </a:cubicBezTo>
                  <a:cubicBezTo>
                    <a:pt x="18" y="13"/>
                    <a:pt x="19" y="14"/>
                    <a:pt x="23" y="14"/>
                  </a:cubicBezTo>
                  <a:cubicBezTo>
                    <a:pt x="25" y="14"/>
                    <a:pt x="25" y="14"/>
                    <a:pt x="25" y="14"/>
                  </a:cubicBezTo>
                  <a:cubicBezTo>
                    <a:pt x="26" y="14"/>
                    <a:pt x="27" y="15"/>
                    <a:pt x="29" y="15"/>
                  </a:cubicBezTo>
                  <a:cubicBezTo>
                    <a:pt x="30" y="16"/>
                    <a:pt x="31" y="16"/>
                    <a:pt x="31" y="16"/>
                  </a:cubicBezTo>
                  <a:cubicBezTo>
                    <a:pt x="31" y="16"/>
                    <a:pt x="32" y="16"/>
                    <a:pt x="32" y="16"/>
                  </a:cubicBezTo>
                  <a:cubicBezTo>
                    <a:pt x="32" y="15"/>
                    <a:pt x="32" y="15"/>
                    <a:pt x="32" y="15"/>
                  </a:cubicBezTo>
                  <a:cubicBezTo>
                    <a:pt x="32" y="15"/>
                    <a:pt x="31" y="14"/>
                    <a:pt x="28" y="14"/>
                  </a:cubicBezTo>
                  <a:cubicBezTo>
                    <a:pt x="23" y="12"/>
                    <a:pt x="20" y="10"/>
                    <a:pt x="20" y="6"/>
                  </a:cubicBezTo>
                  <a:cubicBezTo>
                    <a:pt x="20" y="3"/>
                    <a:pt x="23" y="1"/>
                    <a:pt x="26" y="1"/>
                  </a:cubicBezTo>
                  <a:cubicBezTo>
                    <a:pt x="27" y="1"/>
                    <a:pt x="28" y="1"/>
                    <a:pt x="29" y="1"/>
                  </a:cubicBezTo>
                  <a:cubicBezTo>
                    <a:pt x="31" y="2"/>
                    <a:pt x="31" y="2"/>
                    <a:pt x="31" y="2"/>
                  </a:cubicBezTo>
                  <a:cubicBezTo>
                    <a:pt x="31" y="2"/>
                    <a:pt x="31" y="2"/>
                    <a:pt x="31" y="2"/>
                  </a:cubicBezTo>
                  <a:cubicBezTo>
                    <a:pt x="32" y="2"/>
                    <a:pt x="32" y="2"/>
                    <a:pt x="32" y="1"/>
                  </a:cubicBezTo>
                  <a:cubicBezTo>
                    <a:pt x="32" y="0"/>
                    <a:pt x="32" y="0"/>
                    <a:pt x="32" y="0"/>
                  </a:cubicBezTo>
                  <a:cubicBezTo>
                    <a:pt x="33" y="0"/>
                    <a:pt x="33" y="1"/>
                    <a:pt x="34" y="2"/>
                  </a:cubicBezTo>
                  <a:cubicBezTo>
                    <a:pt x="35" y="2"/>
                    <a:pt x="35" y="3"/>
                    <a:pt x="35" y="4"/>
                  </a:cubicBezTo>
                  <a:cubicBezTo>
                    <a:pt x="35" y="5"/>
                    <a:pt x="35" y="5"/>
                    <a:pt x="34" y="6"/>
                  </a:cubicBezTo>
                  <a:cubicBezTo>
                    <a:pt x="33" y="7"/>
                    <a:pt x="32" y="7"/>
                    <a:pt x="31" y="7"/>
                  </a:cubicBezTo>
                  <a:cubicBezTo>
                    <a:pt x="30" y="7"/>
                    <a:pt x="28" y="7"/>
                    <a:pt x="26" y="5"/>
                  </a:cubicBezTo>
                  <a:cubicBezTo>
                    <a:pt x="25" y="5"/>
                    <a:pt x="25" y="5"/>
                    <a:pt x="24" y="5"/>
                  </a:cubicBezTo>
                  <a:cubicBezTo>
                    <a:pt x="24" y="5"/>
                    <a:pt x="23" y="5"/>
                    <a:pt x="23" y="6"/>
                  </a:cubicBezTo>
                  <a:cubicBezTo>
                    <a:pt x="23" y="6"/>
                    <a:pt x="24" y="7"/>
                    <a:pt x="25" y="7"/>
                  </a:cubicBezTo>
                  <a:cubicBezTo>
                    <a:pt x="26" y="7"/>
                    <a:pt x="27" y="8"/>
                    <a:pt x="27" y="8"/>
                  </a:cubicBezTo>
                  <a:cubicBezTo>
                    <a:pt x="29" y="9"/>
                    <a:pt x="30" y="9"/>
                    <a:pt x="31" y="10"/>
                  </a:cubicBezTo>
                  <a:cubicBezTo>
                    <a:pt x="34" y="11"/>
                    <a:pt x="36" y="13"/>
                    <a:pt x="36" y="15"/>
                  </a:cubicBezTo>
                  <a:cubicBezTo>
                    <a:pt x="36" y="17"/>
                    <a:pt x="34" y="19"/>
                    <a:pt x="32" y="19"/>
                  </a:cubicBezTo>
                  <a:cubicBezTo>
                    <a:pt x="31" y="19"/>
                    <a:pt x="31" y="19"/>
                    <a:pt x="30"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61">
              <a:extLst>
                <a:ext uri="{FF2B5EF4-FFF2-40B4-BE49-F238E27FC236}">
                  <a16:creationId xmlns:a16="http://schemas.microsoft.com/office/drawing/2014/main" id="{A2716004-E17C-4E26-9AA5-E6952794C2E7}"/>
                </a:ext>
              </a:extLst>
            </p:cNvPr>
            <p:cNvSpPr>
              <a:spLocks/>
            </p:cNvSpPr>
            <p:nvPr userDrawn="1"/>
          </p:nvSpPr>
          <p:spPr bwMode="auto">
            <a:xfrm>
              <a:off x="218" y="108"/>
              <a:ext cx="64" cy="69"/>
            </a:xfrm>
            <a:custGeom>
              <a:avLst/>
              <a:gdLst>
                <a:gd name="T0" fmla="*/ 31 w 31"/>
                <a:gd name="T1" fmla="*/ 31 h 33"/>
                <a:gd name="T2" fmla="*/ 30 w 31"/>
                <a:gd name="T3" fmla="*/ 28 h 33"/>
                <a:gd name="T4" fmla="*/ 30 w 31"/>
                <a:gd name="T5" fmla="*/ 26 h 33"/>
                <a:gd name="T6" fmla="*/ 31 w 31"/>
                <a:gd name="T7" fmla="*/ 25 h 33"/>
                <a:gd name="T8" fmla="*/ 30 w 31"/>
                <a:gd name="T9" fmla="*/ 23 h 33"/>
                <a:gd name="T10" fmla="*/ 26 w 31"/>
                <a:gd name="T11" fmla="*/ 18 h 33"/>
                <a:gd name="T12" fmla="*/ 23 w 31"/>
                <a:gd name="T13" fmla="*/ 16 h 33"/>
                <a:gd name="T14" fmla="*/ 30 w 31"/>
                <a:gd name="T15" fmla="*/ 11 h 33"/>
                <a:gd name="T16" fmla="*/ 28 w 31"/>
                <a:gd name="T17" fmla="*/ 11 h 33"/>
                <a:gd name="T18" fmla="*/ 25 w 31"/>
                <a:gd name="T19" fmla="*/ 10 h 33"/>
                <a:gd name="T20" fmla="*/ 24 w 31"/>
                <a:gd name="T21" fmla="*/ 9 h 33"/>
                <a:gd name="T22" fmla="*/ 21 w 31"/>
                <a:gd name="T23" fmla="*/ 7 h 33"/>
                <a:gd name="T24" fmla="*/ 22 w 31"/>
                <a:gd name="T25" fmla="*/ 3 h 33"/>
                <a:gd name="T26" fmla="*/ 29 w 31"/>
                <a:gd name="T27" fmla="*/ 5 h 33"/>
                <a:gd name="T28" fmla="*/ 27 w 31"/>
                <a:gd name="T29" fmla="*/ 4 h 33"/>
                <a:gd name="T30" fmla="*/ 25 w 31"/>
                <a:gd name="T31" fmla="*/ 2 h 33"/>
                <a:gd name="T32" fmla="*/ 30 w 31"/>
                <a:gd name="T33" fmla="*/ 1 h 33"/>
                <a:gd name="T34" fmla="*/ 29 w 31"/>
                <a:gd name="T35" fmla="*/ 2 h 33"/>
                <a:gd name="T36" fmla="*/ 25 w 31"/>
                <a:gd name="T37" fmla="*/ 11 h 33"/>
                <a:gd name="T38" fmla="*/ 21 w 31"/>
                <a:gd name="T39" fmla="*/ 14 h 33"/>
                <a:gd name="T40" fmla="*/ 12 w 31"/>
                <a:gd name="T41" fmla="*/ 17 h 33"/>
                <a:gd name="T42" fmla="*/ 9 w 31"/>
                <a:gd name="T43" fmla="*/ 17 h 33"/>
                <a:gd name="T44" fmla="*/ 9 w 31"/>
                <a:gd name="T45" fmla="*/ 14 h 33"/>
                <a:gd name="T46" fmla="*/ 11 w 31"/>
                <a:gd name="T47" fmla="*/ 15 h 33"/>
                <a:gd name="T48" fmla="*/ 13 w 31"/>
                <a:gd name="T49" fmla="*/ 16 h 33"/>
                <a:gd name="T50" fmla="*/ 13 w 31"/>
                <a:gd name="T51" fmla="*/ 14 h 33"/>
                <a:gd name="T52" fmla="*/ 15 w 31"/>
                <a:gd name="T53" fmla="*/ 14 h 33"/>
                <a:gd name="T54" fmla="*/ 13 w 31"/>
                <a:gd name="T55" fmla="*/ 12 h 33"/>
                <a:gd name="T56" fmla="*/ 14 w 31"/>
                <a:gd name="T57" fmla="*/ 5 h 33"/>
                <a:gd name="T58" fmla="*/ 16 w 31"/>
                <a:gd name="T59" fmla="*/ 6 h 33"/>
                <a:gd name="T60" fmla="*/ 14 w 31"/>
                <a:gd name="T61" fmla="*/ 3 h 33"/>
                <a:gd name="T62" fmla="*/ 14 w 31"/>
                <a:gd name="T63" fmla="*/ 1 h 33"/>
                <a:gd name="T64" fmla="*/ 12 w 31"/>
                <a:gd name="T65" fmla="*/ 2 h 33"/>
                <a:gd name="T66" fmla="*/ 10 w 31"/>
                <a:gd name="T67" fmla="*/ 2 h 33"/>
                <a:gd name="T68" fmla="*/ 9 w 31"/>
                <a:gd name="T69" fmla="*/ 3 h 33"/>
                <a:gd name="T70" fmla="*/ 8 w 31"/>
                <a:gd name="T71" fmla="*/ 2 h 33"/>
                <a:gd name="T72" fmla="*/ 7 w 31"/>
                <a:gd name="T73" fmla="*/ 4 h 33"/>
                <a:gd name="T74" fmla="*/ 6 w 31"/>
                <a:gd name="T75" fmla="*/ 7 h 33"/>
                <a:gd name="T76" fmla="*/ 7 w 31"/>
                <a:gd name="T77" fmla="*/ 5 h 33"/>
                <a:gd name="T78" fmla="*/ 9 w 31"/>
                <a:gd name="T79" fmla="*/ 11 h 33"/>
                <a:gd name="T80" fmla="*/ 8 w 31"/>
                <a:gd name="T81" fmla="*/ 12 h 33"/>
                <a:gd name="T82" fmla="*/ 2 w 31"/>
                <a:gd name="T83" fmla="*/ 30 h 33"/>
                <a:gd name="T84" fmla="*/ 3 w 31"/>
                <a:gd name="T85" fmla="*/ 31 h 33"/>
                <a:gd name="T86" fmla="*/ 5 w 31"/>
                <a:gd name="T87" fmla="*/ 30 h 33"/>
                <a:gd name="T88" fmla="*/ 7 w 31"/>
                <a:gd name="T89" fmla="*/ 31 h 33"/>
                <a:gd name="T90" fmla="*/ 7 w 31"/>
                <a:gd name="T91" fmla="*/ 28 h 33"/>
                <a:gd name="T92" fmla="*/ 9 w 31"/>
                <a:gd name="T93" fmla="*/ 26 h 33"/>
                <a:gd name="T94" fmla="*/ 10 w 31"/>
                <a:gd name="T95" fmla="*/ 26 h 33"/>
                <a:gd name="T96" fmla="*/ 12 w 31"/>
                <a:gd name="T97" fmla="*/ 23 h 33"/>
                <a:gd name="T98" fmla="*/ 13 w 31"/>
                <a:gd name="T99" fmla="*/ 22 h 33"/>
                <a:gd name="T100" fmla="*/ 14 w 31"/>
                <a:gd name="T101" fmla="*/ 19 h 33"/>
                <a:gd name="T102" fmla="*/ 16 w 31"/>
                <a:gd name="T103" fmla="*/ 19 h 33"/>
                <a:gd name="T104" fmla="*/ 20 w 31"/>
                <a:gd name="T105" fmla="*/ 18 h 33"/>
                <a:gd name="T106" fmla="*/ 20 w 31"/>
                <a:gd name="T107" fmla="*/ 18 h 33"/>
                <a:gd name="T108" fmla="*/ 26 w 31"/>
                <a:gd name="T109" fmla="*/ 33 h 33"/>
                <a:gd name="T110" fmla="*/ 28 w 31"/>
                <a:gd name="T111" fmla="*/ 32 h 33"/>
                <a:gd name="T112" fmla="*/ 29 w 31"/>
                <a:gd name="T113"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33">
                  <a:moveTo>
                    <a:pt x="31" y="33"/>
                  </a:moveTo>
                  <a:cubicBezTo>
                    <a:pt x="31" y="32"/>
                    <a:pt x="31" y="32"/>
                    <a:pt x="31" y="32"/>
                  </a:cubicBezTo>
                  <a:cubicBezTo>
                    <a:pt x="31" y="32"/>
                    <a:pt x="31" y="32"/>
                    <a:pt x="31" y="32"/>
                  </a:cubicBezTo>
                  <a:cubicBezTo>
                    <a:pt x="31" y="31"/>
                    <a:pt x="31" y="31"/>
                    <a:pt x="31" y="31"/>
                  </a:cubicBezTo>
                  <a:cubicBezTo>
                    <a:pt x="31" y="31"/>
                    <a:pt x="31" y="31"/>
                    <a:pt x="31" y="31"/>
                  </a:cubicBezTo>
                  <a:cubicBezTo>
                    <a:pt x="31" y="30"/>
                    <a:pt x="31" y="30"/>
                    <a:pt x="31" y="30"/>
                  </a:cubicBezTo>
                  <a:cubicBezTo>
                    <a:pt x="30" y="29"/>
                    <a:pt x="30" y="29"/>
                    <a:pt x="30" y="29"/>
                  </a:cubicBezTo>
                  <a:cubicBezTo>
                    <a:pt x="30" y="29"/>
                    <a:pt x="30" y="29"/>
                    <a:pt x="30" y="28"/>
                  </a:cubicBezTo>
                  <a:cubicBezTo>
                    <a:pt x="30" y="28"/>
                    <a:pt x="30" y="28"/>
                    <a:pt x="30" y="28"/>
                  </a:cubicBezTo>
                  <a:cubicBezTo>
                    <a:pt x="30" y="28"/>
                    <a:pt x="30" y="28"/>
                    <a:pt x="30" y="28"/>
                  </a:cubicBezTo>
                  <a:cubicBezTo>
                    <a:pt x="30" y="28"/>
                    <a:pt x="30" y="28"/>
                    <a:pt x="30" y="28"/>
                  </a:cubicBezTo>
                  <a:cubicBezTo>
                    <a:pt x="31" y="28"/>
                    <a:pt x="31" y="28"/>
                    <a:pt x="31" y="28"/>
                  </a:cubicBezTo>
                  <a:cubicBezTo>
                    <a:pt x="31" y="28"/>
                    <a:pt x="31" y="28"/>
                    <a:pt x="31" y="27"/>
                  </a:cubicBezTo>
                  <a:cubicBezTo>
                    <a:pt x="31" y="27"/>
                    <a:pt x="31" y="26"/>
                    <a:pt x="31" y="26"/>
                  </a:cubicBezTo>
                  <a:cubicBezTo>
                    <a:pt x="30" y="26"/>
                    <a:pt x="30" y="26"/>
                    <a:pt x="30" y="26"/>
                  </a:cubicBezTo>
                  <a:cubicBezTo>
                    <a:pt x="30" y="25"/>
                    <a:pt x="30" y="25"/>
                    <a:pt x="30" y="25"/>
                  </a:cubicBezTo>
                  <a:cubicBezTo>
                    <a:pt x="30" y="25"/>
                    <a:pt x="30" y="25"/>
                    <a:pt x="30" y="25"/>
                  </a:cubicBezTo>
                  <a:cubicBezTo>
                    <a:pt x="30" y="25"/>
                    <a:pt x="30" y="25"/>
                    <a:pt x="30" y="25"/>
                  </a:cubicBezTo>
                  <a:cubicBezTo>
                    <a:pt x="30" y="25"/>
                    <a:pt x="30" y="25"/>
                    <a:pt x="31" y="25"/>
                  </a:cubicBezTo>
                  <a:cubicBezTo>
                    <a:pt x="31" y="25"/>
                    <a:pt x="31" y="25"/>
                    <a:pt x="31" y="25"/>
                  </a:cubicBezTo>
                  <a:cubicBezTo>
                    <a:pt x="31" y="25"/>
                    <a:pt x="31" y="25"/>
                    <a:pt x="31" y="25"/>
                  </a:cubicBezTo>
                  <a:cubicBezTo>
                    <a:pt x="31" y="24"/>
                    <a:pt x="31" y="24"/>
                    <a:pt x="31" y="24"/>
                  </a:cubicBezTo>
                  <a:cubicBezTo>
                    <a:pt x="31" y="24"/>
                    <a:pt x="31" y="24"/>
                    <a:pt x="31" y="24"/>
                  </a:cubicBezTo>
                  <a:cubicBezTo>
                    <a:pt x="31" y="23"/>
                    <a:pt x="31" y="23"/>
                    <a:pt x="31" y="23"/>
                  </a:cubicBezTo>
                  <a:cubicBezTo>
                    <a:pt x="31" y="23"/>
                    <a:pt x="31" y="23"/>
                    <a:pt x="30" y="23"/>
                  </a:cubicBezTo>
                  <a:cubicBezTo>
                    <a:pt x="30" y="23"/>
                    <a:pt x="30" y="23"/>
                    <a:pt x="30" y="23"/>
                  </a:cubicBezTo>
                  <a:cubicBezTo>
                    <a:pt x="30" y="23"/>
                    <a:pt x="30" y="23"/>
                    <a:pt x="30" y="23"/>
                  </a:cubicBezTo>
                  <a:cubicBezTo>
                    <a:pt x="29" y="23"/>
                    <a:pt x="29" y="23"/>
                    <a:pt x="29" y="23"/>
                  </a:cubicBezTo>
                  <a:cubicBezTo>
                    <a:pt x="28" y="23"/>
                    <a:pt x="27" y="22"/>
                    <a:pt x="27" y="21"/>
                  </a:cubicBezTo>
                  <a:cubicBezTo>
                    <a:pt x="26" y="18"/>
                    <a:pt x="26" y="18"/>
                    <a:pt x="26" y="18"/>
                  </a:cubicBezTo>
                  <a:cubicBezTo>
                    <a:pt x="26" y="18"/>
                    <a:pt x="25" y="17"/>
                    <a:pt x="24" y="16"/>
                  </a:cubicBezTo>
                  <a:cubicBezTo>
                    <a:pt x="24" y="16"/>
                    <a:pt x="24" y="16"/>
                    <a:pt x="24" y="16"/>
                  </a:cubicBezTo>
                  <a:cubicBezTo>
                    <a:pt x="23" y="16"/>
                    <a:pt x="23" y="16"/>
                    <a:pt x="23" y="16"/>
                  </a:cubicBezTo>
                  <a:cubicBezTo>
                    <a:pt x="23" y="16"/>
                    <a:pt x="23" y="16"/>
                    <a:pt x="23" y="16"/>
                  </a:cubicBezTo>
                  <a:cubicBezTo>
                    <a:pt x="23" y="16"/>
                    <a:pt x="23" y="16"/>
                    <a:pt x="23" y="16"/>
                  </a:cubicBezTo>
                  <a:cubicBezTo>
                    <a:pt x="24" y="16"/>
                    <a:pt x="24" y="16"/>
                    <a:pt x="24" y="16"/>
                  </a:cubicBezTo>
                  <a:cubicBezTo>
                    <a:pt x="25" y="16"/>
                    <a:pt x="26" y="16"/>
                    <a:pt x="26" y="16"/>
                  </a:cubicBezTo>
                  <a:cubicBezTo>
                    <a:pt x="27" y="17"/>
                    <a:pt x="28" y="17"/>
                    <a:pt x="29" y="17"/>
                  </a:cubicBezTo>
                  <a:cubicBezTo>
                    <a:pt x="30" y="17"/>
                    <a:pt x="31" y="16"/>
                    <a:pt x="31" y="14"/>
                  </a:cubicBezTo>
                  <a:cubicBezTo>
                    <a:pt x="31" y="13"/>
                    <a:pt x="31" y="12"/>
                    <a:pt x="30" y="11"/>
                  </a:cubicBezTo>
                  <a:cubicBezTo>
                    <a:pt x="29" y="11"/>
                    <a:pt x="29" y="10"/>
                    <a:pt x="29" y="10"/>
                  </a:cubicBezTo>
                  <a:cubicBezTo>
                    <a:pt x="29" y="10"/>
                    <a:pt x="29" y="10"/>
                    <a:pt x="29" y="11"/>
                  </a:cubicBezTo>
                  <a:cubicBezTo>
                    <a:pt x="29" y="11"/>
                    <a:pt x="29" y="11"/>
                    <a:pt x="29" y="11"/>
                  </a:cubicBezTo>
                  <a:cubicBezTo>
                    <a:pt x="29" y="11"/>
                    <a:pt x="29" y="11"/>
                    <a:pt x="29" y="11"/>
                  </a:cubicBezTo>
                  <a:cubicBezTo>
                    <a:pt x="29" y="11"/>
                    <a:pt x="29" y="11"/>
                    <a:pt x="28" y="11"/>
                  </a:cubicBezTo>
                  <a:cubicBezTo>
                    <a:pt x="28" y="11"/>
                    <a:pt x="28" y="11"/>
                    <a:pt x="28" y="11"/>
                  </a:cubicBezTo>
                  <a:cubicBezTo>
                    <a:pt x="27" y="9"/>
                    <a:pt x="26" y="9"/>
                    <a:pt x="25" y="9"/>
                  </a:cubicBezTo>
                  <a:cubicBezTo>
                    <a:pt x="25" y="9"/>
                    <a:pt x="25" y="9"/>
                    <a:pt x="25" y="9"/>
                  </a:cubicBezTo>
                  <a:cubicBezTo>
                    <a:pt x="25" y="9"/>
                    <a:pt x="25" y="9"/>
                    <a:pt x="25" y="9"/>
                  </a:cubicBezTo>
                  <a:cubicBezTo>
                    <a:pt x="25" y="10"/>
                    <a:pt x="25" y="10"/>
                    <a:pt x="25" y="10"/>
                  </a:cubicBezTo>
                  <a:cubicBezTo>
                    <a:pt x="25" y="10"/>
                    <a:pt x="25" y="10"/>
                    <a:pt x="25" y="10"/>
                  </a:cubicBezTo>
                  <a:cubicBezTo>
                    <a:pt x="25" y="10"/>
                    <a:pt x="25" y="10"/>
                    <a:pt x="25" y="10"/>
                  </a:cubicBezTo>
                  <a:cubicBezTo>
                    <a:pt x="25" y="10"/>
                    <a:pt x="25" y="10"/>
                    <a:pt x="25" y="10"/>
                  </a:cubicBezTo>
                  <a:cubicBezTo>
                    <a:pt x="24" y="9"/>
                    <a:pt x="24" y="9"/>
                    <a:pt x="24" y="9"/>
                  </a:cubicBezTo>
                  <a:cubicBezTo>
                    <a:pt x="24" y="9"/>
                    <a:pt x="24" y="9"/>
                    <a:pt x="24" y="9"/>
                  </a:cubicBezTo>
                  <a:cubicBezTo>
                    <a:pt x="23" y="8"/>
                    <a:pt x="23" y="8"/>
                    <a:pt x="22" y="7"/>
                  </a:cubicBezTo>
                  <a:cubicBezTo>
                    <a:pt x="22" y="7"/>
                    <a:pt x="22" y="7"/>
                    <a:pt x="21" y="7"/>
                  </a:cubicBezTo>
                  <a:cubicBezTo>
                    <a:pt x="21" y="7"/>
                    <a:pt x="21" y="7"/>
                    <a:pt x="21" y="7"/>
                  </a:cubicBezTo>
                  <a:cubicBezTo>
                    <a:pt x="21" y="7"/>
                    <a:pt x="21" y="7"/>
                    <a:pt x="21" y="7"/>
                  </a:cubicBezTo>
                  <a:cubicBezTo>
                    <a:pt x="21" y="7"/>
                    <a:pt x="21" y="7"/>
                    <a:pt x="21" y="7"/>
                  </a:cubicBezTo>
                  <a:cubicBezTo>
                    <a:pt x="21" y="8"/>
                    <a:pt x="21" y="8"/>
                    <a:pt x="21" y="8"/>
                  </a:cubicBezTo>
                  <a:cubicBezTo>
                    <a:pt x="21" y="8"/>
                    <a:pt x="21" y="8"/>
                    <a:pt x="21" y="8"/>
                  </a:cubicBezTo>
                  <a:cubicBezTo>
                    <a:pt x="21" y="8"/>
                    <a:pt x="20" y="8"/>
                    <a:pt x="20" y="7"/>
                  </a:cubicBezTo>
                  <a:cubicBezTo>
                    <a:pt x="19" y="6"/>
                    <a:pt x="19" y="6"/>
                    <a:pt x="19" y="5"/>
                  </a:cubicBezTo>
                  <a:cubicBezTo>
                    <a:pt x="19" y="4"/>
                    <a:pt x="20" y="3"/>
                    <a:pt x="22" y="3"/>
                  </a:cubicBezTo>
                  <a:cubicBezTo>
                    <a:pt x="23" y="3"/>
                    <a:pt x="23" y="3"/>
                    <a:pt x="24" y="3"/>
                  </a:cubicBezTo>
                  <a:cubicBezTo>
                    <a:pt x="26" y="4"/>
                    <a:pt x="26" y="4"/>
                    <a:pt x="26" y="4"/>
                  </a:cubicBezTo>
                  <a:cubicBezTo>
                    <a:pt x="27" y="5"/>
                    <a:pt x="27" y="5"/>
                    <a:pt x="28" y="5"/>
                  </a:cubicBezTo>
                  <a:cubicBezTo>
                    <a:pt x="28" y="5"/>
                    <a:pt x="28" y="5"/>
                    <a:pt x="29" y="5"/>
                  </a:cubicBezTo>
                  <a:cubicBezTo>
                    <a:pt x="29" y="5"/>
                    <a:pt x="29" y="5"/>
                    <a:pt x="29" y="5"/>
                  </a:cubicBezTo>
                  <a:cubicBezTo>
                    <a:pt x="29" y="5"/>
                    <a:pt x="29" y="5"/>
                    <a:pt x="29" y="4"/>
                  </a:cubicBezTo>
                  <a:cubicBezTo>
                    <a:pt x="29" y="4"/>
                    <a:pt x="29" y="4"/>
                    <a:pt x="29" y="4"/>
                  </a:cubicBezTo>
                  <a:cubicBezTo>
                    <a:pt x="29" y="4"/>
                    <a:pt x="29" y="4"/>
                    <a:pt x="29" y="4"/>
                  </a:cubicBezTo>
                  <a:cubicBezTo>
                    <a:pt x="28" y="4"/>
                    <a:pt x="28" y="4"/>
                    <a:pt x="28" y="4"/>
                  </a:cubicBezTo>
                  <a:cubicBezTo>
                    <a:pt x="28" y="4"/>
                    <a:pt x="28" y="4"/>
                    <a:pt x="27" y="4"/>
                  </a:cubicBezTo>
                  <a:cubicBezTo>
                    <a:pt x="27" y="3"/>
                    <a:pt x="26" y="3"/>
                    <a:pt x="26" y="3"/>
                  </a:cubicBezTo>
                  <a:cubicBezTo>
                    <a:pt x="25" y="3"/>
                    <a:pt x="25" y="2"/>
                    <a:pt x="25" y="2"/>
                  </a:cubicBezTo>
                  <a:cubicBezTo>
                    <a:pt x="24" y="2"/>
                    <a:pt x="24" y="2"/>
                    <a:pt x="24" y="2"/>
                  </a:cubicBezTo>
                  <a:cubicBezTo>
                    <a:pt x="24" y="2"/>
                    <a:pt x="24" y="2"/>
                    <a:pt x="24" y="2"/>
                  </a:cubicBezTo>
                  <a:cubicBezTo>
                    <a:pt x="24" y="2"/>
                    <a:pt x="25" y="2"/>
                    <a:pt x="25" y="2"/>
                  </a:cubicBezTo>
                  <a:cubicBezTo>
                    <a:pt x="25" y="2"/>
                    <a:pt x="26" y="2"/>
                    <a:pt x="26" y="2"/>
                  </a:cubicBezTo>
                  <a:cubicBezTo>
                    <a:pt x="27" y="3"/>
                    <a:pt x="27" y="3"/>
                    <a:pt x="27" y="3"/>
                  </a:cubicBezTo>
                  <a:cubicBezTo>
                    <a:pt x="28" y="3"/>
                    <a:pt x="29" y="3"/>
                    <a:pt x="30" y="3"/>
                  </a:cubicBezTo>
                  <a:cubicBezTo>
                    <a:pt x="30" y="3"/>
                    <a:pt x="31" y="3"/>
                    <a:pt x="31" y="2"/>
                  </a:cubicBezTo>
                  <a:cubicBezTo>
                    <a:pt x="31" y="2"/>
                    <a:pt x="31" y="1"/>
                    <a:pt x="30" y="1"/>
                  </a:cubicBezTo>
                  <a:cubicBezTo>
                    <a:pt x="30" y="1"/>
                    <a:pt x="30" y="1"/>
                    <a:pt x="30" y="1"/>
                  </a:cubicBezTo>
                  <a:cubicBezTo>
                    <a:pt x="30" y="1"/>
                    <a:pt x="30" y="1"/>
                    <a:pt x="30" y="1"/>
                  </a:cubicBezTo>
                  <a:cubicBezTo>
                    <a:pt x="30" y="1"/>
                    <a:pt x="30" y="1"/>
                    <a:pt x="30" y="1"/>
                  </a:cubicBezTo>
                  <a:cubicBezTo>
                    <a:pt x="30" y="2"/>
                    <a:pt x="30" y="2"/>
                    <a:pt x="30" y="2"/>
                  </a:cubicBezTo>
                  <a:cubicBezTo>
                    <a:pt x="30" y="2"/>
                    <a:pt x="30" y="2"/>
                    <a:pt x="29" y="2"/>
                  </a:cubicBezTo>
                  <a:cubicBezTo>
                    <a:pt x="29" y="2"/>
                    <a:pt x="29" y="2"/>
                    <a:pt x="29" y="2"/>
                  </a:cubicBezTo>
                  <a:cubicBezTo>
                    <a:pt x="26" y="2"/>
                    <a:pt x="26" y="2"/>
                    <a:pt x="26" y="2"/>
                  </a:cubicBezTo>
                  <a:cubicBezTo>
                    <a:pt x="25" y="1"/>
                    <a:pt x="24" y="1"/>
                    <a:pt x="23" y="1"/>
                  </a:cubicBezTo>
                  <a:cubicBezTo>
                    <a:pt x="20" y="1"/>
                    <a:pt x="18" y="3"/>
                    <a:pt x="18" y="5"/>
                  </a:cubicBezTo>
                  <a:cubicBezTo>
                    <a:pt x="18" y="8"/>
                    <a:pt x="20" y="9"/>
                    <a:pt x="25" y="11"/>
                  </a:cubicBezTo>
                  <a:cubicBezTo>
                    <a:pt x="29" y="13"/>
                    <a:pt x="30" y="13"/>
                    <a:pt x="30" y="14"/>
                  </a:cubicBezTo>
                  <a:cubicBezTo>
                    <a:pt x="30" y="15"/>
                    <a:pt x="29" y="16"/>
                    <a:pt x="29" y="16"/>
                  </a:cubicBezTo>
                  <a:cubicBezTo>
                    <a:pt x="28" y="16"/>
                    <a:pt x="28" y="16"/>
                    <a:pt x="28" y="15"/>
                  </a:cubicBezTo>
                  <a:cubicBezTo>
                    <a:pt x="28" y="15"/>
                    <a:pt x="27" y="15"/>
                    <a:pt x="25" y="15"/>
                  </a:cubicBezTo>
                  <a:cubicBezTo>
                    <a:pt x="24" y="15"/>
                    <a:pt x="23" y="14"/>
                    <a:pt x="21" y="14"/>
                  </a:cubicBezTo>
                  <a:cubicBezTo>
                    <a:pt x="18" y="14"/>
                    <a:pt x="16" y="15"/>
                    <a:pt x="14" y="17"/>
                  </a:cubicBezTo>
                  <a:cubicBezTo>
                    <a:pt x="14" y="17"/>
                    <a:pt x="14" y="17"/>
                    <a:pt x="13" y="17"/>
                  </a:cubicBezTo>
                  <a:cubicBezTo>
                    <a:pt x="13" y="17"/>
                    <a:pt x="13" y="17"/>
                    <a:pt x="13" y="17"/>
                  </a:cubicBezTo>
                  <a:cubicBezTo>
                    <a:pt x="13" y="17"/>
                    <a:pt x="13" y="17"/>
                    <a:pt x="13" y="17"/>
                  </a:cubicBezTo>
                  <a:cubicBezTo>
                    <a:pt x="12" y="17"/>
                    <a:pt x="12" y="17"/>
                    <a:pt x="12" y="17"/>
                  </a:cubicBezTo>
                  <a:cubicBezTo>
                    <a:pt x="12" y="17"/>
                    <a:pt x="12" y="17"/>
                    <a:pt x="12" y="18"/>
                  </a:cubicBezTo>
                  <a:cubicBezTo>
                    <a:pt x="11" y="18"/>
                    <a:pt x="11" y="19"/>
                    <a:pt x="11" y="19"/>
                  </a:cubicBezTo>
                  <a:cubicBezTo>
                    <a:pt x="11" y="19"/>
                    <a:pt x="11" y="19"/>
                    <a:pt x="11" y="19"/>
                  </a:cubicBezTo>
                  <a:cubicBezTo>
                    <a:pt x="10" y="19"/>
                    <a:pt x="10" y="19"/>
                    <a:pt x="10" y="18"/>
                  </a:cubicBezTo>
                  <a:cubicBezTo>
                    <a:pt x="10" y="17"/>
                    <a:pt x="9" y="17"/>
                    <a:pt x="9" y="17"/>
                  </a:cubicBezTo>
                  <a:cubicBezTo>
                    <a:pt x="8" y="16"/>
                    <a:pt x="8" y="16"/>
                    <a:pt x="8" y="16"/>
                  </a:cubicBezTo>
                  <a:cubicBezTo>
                    <a:pt x="8" y="16"/>
                    <a:pt x="8" y="16"/>
                    <a:pt x="8" y="16"/>
                  </a:cubicBezTo>
                  <a:cubicBezTo>
                    <a:pt x="8" y="16"/>
                    <a:pt x="8" y="16"/>
                    <a:pt x="8" y="15"/>
                  </a:cubicBezTo>
                  <a:cubicBezTo>
                    <a:pt x="9" y="15"/>
                    <a:pt x="9" y="15"/>
                    <a:pt x="9" y="15"/>
                  </a:cubicBezTo>
                  <a:cubicBezTo>
                    <a:pt x="9" y="14"/>
                    <a:pt x="9" y="14"/>
                    <a:pt x="9" y="14"/>
                  </a:cubicBezTo>
                  <a:cubicBezTo>
                    <a:pt x="9" y="14"/>
                    <a:pt x="9" y="14"/>
                    <a:pt x="9" y="15"/>
                  </a:cubicBezTo>
                  <a:cubicBezTo>
                    <a:pt x="9" y="15"/>
                    <a:pt x="9" y="16"/>
                    <a:pt x="10" y="16"/>
                  </a:cubicBezTo>
                  <a:cubicBezTo>
                    <a:pt x="10" y="17"/>
                    <a:pt x="10" y="17"/>
                    <a:pt x="10" y="17"/>
                  </a:cubicBezTo>
                  <a:cubicBezTo>
                    <a:pt x="10" y="17"/>
                    <a:pt x="10" y="17"/>
                    <a:pt x="10" y="17"/>
                  </a:cubicBezTo>
                  <a:cubicBezTo>
                    <a:pt x="11" y="17"/>
                    <a:pt x="11" y="16"/>
                    <a:pt x="11" y="15"/>
                  </a:cubicBezTo>
                  <a:cubicBezTo>
                    <a:pt x="11" y="15"/>
                    <a:pt x="11" y="14"/>
                    <a:pt x="12" y="14"/>
                  </a:cubicBezTo>
                  <a:cubicBezTo>
                    <a:pt x="12" y="14"/>
                    <a:pt x="12" y="14"/>
                    <a:pt x="12" y="14"/>
                  </a:cubicBezTo>
                  <a:cubicBezTo>
                    <a:pt x="12" y="14"/>
                    <a:pt x="12" y="15"/>
                    <a:pt x="12" y="15"/>
                  </a:cubicBezTo>
                  <a:cubicBezTo>
                    <a:pt x="12" y="15"/>
                    <a:pt x="12" y="15"/>
                    <a:pt x="12" y="16"/>
                  </a:cubicBezTo>
                  <a:cubicBezTo>
                    <a:pt x="13" y="16"/>
                    <a:pt x="13" y="16"/>
                    <a:pt x="13" y="16"/>
                  </a:cubicBezTo>
                  <a:cubicBezTo>
                    <a:pt x="13" y="16"/>
                    <a:pt x="13" y="16"/>
                    <a:pt x="13" y="16"/>
                  </a:cubicBezTo>
                  <a:cubicBezTo>
                    <a:pt x="13" y="16"/>
                    <a:pt x="13" y="16"/>
                    <a:pt x="13" y="15"/>
                  </a:cubicBezTo>
                  <a:cubicBezTo>
                    <a:pt x="13" y="15"/>
                    <a:pt x="13" y="15"/>
                    <a:pt x="13" y="15"/>
                  </a:cubicBezTo>
                  <a:cubicBezTo>
                    <a:pt x="13" y="14"/>
                    <a:pt x="13" y="14"/>
                    <a:pt x="13" y="14"/>
                  </a:cubicBezTo>
                  <a:cubicBezTo>
                    <a:pt x="13" y="14"/>
                    <a:pt x="13" y="14"/>
                    <a:pt x="13" y="14"/>
                  </a:cubicBezTo>
                  <a:cubicBezTo>
                    <a:pt x="13" y="14"/>
                    <a:pt x="13" y="13"/>
                    <a:pt x="13" y="13"/>
                  </a:cubicBezTo>
                  <a:cubicBezTo>
                    <a:pt x="14" y="13"/>
                    <a:pt x="14" y="14"/>
                    <a:pt x="14" y="14"/>
                  </a:cubicBezTo>
                  <a:cubicBezTo>
                    <a:pt x="14" y="14"/>
                    <a:pt x="14" y="14"/>
                    <a:pt x="14" y="14"/>
                  </a:cubicBezTo>
                  <a:cubicBezTo>
                    <a:pt x="14" y="14"/>
                    <a:pt x="15" y="14"/>
                    <a:pt x="15" y="14"/>
                  </a:cubicBezTo>
                  <a:cubicBezTo>
                    <a:pt x="15" y="14"/>
                    <a:pt x="15" y="14"/>
                    <a:pt x="15" y="14"/>
                  </a:cubicBezTo>
                  <a:cubicBezTo>
                    <a:pt x="15" y="14"/>
                    <a:pt x="15" y="14"/>
                    <a:pt x="15" y="13"/>
                  </a:cubicBezTo>
                  <a:cubicBezTo>
                    <a:pt x="15" y="13"/>
                    <a:pt x="15" y="13"/>
                    <a:pt x="15" y="13"/>
                  </a:cubicBezTo>
                  <a:cubicBezTo>
                    <a:pt x="14" y="12"/>
                    <a:pt x="14" y="12"/>
                    <a:pt x="14" y="12"/>
                  </a:cubicBezTo>
                  <a:cubicBezTo>
                    <a:pt x="14" y="12"/>
                    <a:pt x="14" y="12"/>
                    <a:pt x="14" y="12"/>
                  </a:cubicBezTo>
                  <a:cubicBezTo>
                    <a:pt x="13" y="12"/>
                    <a:pt x="13" y="12"/>
                    <a:pt x="13" y="12"/>
                  </a:cubicBezTo>
                  <a:cubicBezTo>
                    <a:pt x="13" y="12"/>
                    <a:pt x="13" y="12"/>
                    <a:pt x="13" y="12"/>
                  </a:cubicBezTo>
                  <a:cubicBezTo>
                    <a:pt x="13" y="12"/>
                    <a:pt x="13" y="12"/>
                    <a:pt x="13" y="12"/>
                  </a:cubicBezTo>
                  <a:cubicBezTo>
                    <a:pt x="13" y="12"/>
                    <a:pt x="13" y="11"/>
                    <a:pt x="13" y="11"/>
                  </a:cubicBezTo>
                  <a:cubicBezTo>
                    <a:pt x="14" y="10"/>
                    <a:pt x="14" y="9"/>
                    <a:pt x="14" y="8"/>
                  </a:cubicBezTo>
                  <a:cubicBezTo>
                    <a:pt x="14" y="6"/>
                    <a:pt x="14" y="5"/>
                    <a:pt x="14" y="5"/>
                  </a:cubicBezTo>
                  <a:cubicBezTo>
                    <a:pt x="15" y="5"/>
                    <a:pt x="15" y="5"/>
                    <a:pt x="15" y="6"/>
                  </a:cubicBezTo>
                  <a:cubicBezTo>
                    <a:pt x="15" y="6"/>
                    <a:pt x="15" y="6"/>
                    <a:pt x="15" y="6"/>
                  </a:cubicBezTo>
                  <a:cubicBezTo>
                    <a:pt x="15" y="6"/>
                    <a:pt x="15" y="6"/>
                    <a:pt x="15" y="6"/>
                  </a:cubicBezTo>
                  <a:cubicBezTo>
                    <a:pt x="15" y="7"/>
                    <a:pt x="15" y="7"/>
                    <a:pt x="15" y="7"/>
                  </a:cubicBezTo>
                  <a:cubicBezTo>
                    <a:pt x="15" y="7"/>
                    <a:pt x="15" y="7"/>
                    <a:pt x="16" y="6"/>
                  </a:cubicBezTo>
                  <a:cubicBezTo>
                    <a:pt x="16" y="6"/>
                    <a:pt x="16" y="5"/>
                    <a:pt x="16" y="5"/>
                  </a:cubicBezTo>
                  <a:cubicBezTo>
                    <a:pt x="16" y="5"/>
                    <a:pt x="16" y="5"/>
                    <a:pt x="16" y="5"/>
                  </a:cubicBezTo>
                  <a:cubicBezTo>
                    <a:pt x="15" y="4"/>
                    <a:pt x="15" y="4"/>
                    <a:pt x="15" y="4"/>
                  </a:cubicBezTo>
                  <a:cubicBezTo>
                    <a:pt x="15" y="4"/>
                    <a:pt x="15" y="4"/>
                    <a:pt x="15" y="4"/>
                  </a:cubicBezTo>
                  <a:cubicBezTo>
                    <a:pt x="14" y="4"/>
                    <a:pt x="14" y="3"/>
                    <a:pt x="14" y="3"/>
                  </a:cubicBezTo>
                  <a:cubicBezTo>
                    <a:pt x="14" y="3"/>
                    <a:pt x="14" y="3"/>
                    <a:pt x="14" y="3"/>
                  </a:cubicBezTo>
                  <a:cubicBezTo>
                    <a:pt x="14" y="3"/>
                    <a:pt x="14" y="3"/>
                    <a:pt x="14" y="3"/>
                  </a:cubicBezTo>
                  <a:cubicBezTo>
                    <a:pt x="14" y="2"/>
                    <a:pt x="14" y="2"/>
                    <a:pt x="14" y="2"/>
                  </a:cubicBezTo>
                  <a:cubicBezTo>
                    <a:pt x="14" y="2"/>
                    <a:pt x="14" y="2"/>
                    <a:pt x="14" y="2"/>
                  </a:cubicBezTo>
                  <a:cubicBezTo>
                    <a:pt x="14" y="1"/>
                    <a:pt x="14" y="1"/>
                    <a:pt x="14" y="1"/>
                  </a:cubicBezTo>
                  <a:cubicBezTo>
                    <a:pt x="13" y="2"/>
                    <a:pt x="13" y="2"/>
                    <a:pt x="13" y="2"/>
                  </a:cubicBezTo>
                  <a:cubicBezTo>
                    <a:pt x="12" y="3"/>
                    <a:pt x="12" y="3"/>
                    <a:pt x="12" y="3"/>
                  </a:cubicBezTo>
                  <a:cubicBezTo>
                    <a:pt x="12" y="3"/>
                    <a:pt x="12" y="3"/>
                    <a:pt x="12" y="3"/>
                  </a:cubicBezTo>
                  <a:cubicBezTo>
                    <a:pt x="12" y="3"/>
                    <a:pt x="12" y="3"/>
                    <a:pt x="12" y="2"/>
                  </a:cubicBezTo>
                  <a:cubicBezTo>
                    <a:pt x="12" y="2"/>
                    <a:pt x="12" y="2"/>
                    <a:pt x="12" y="2"/>
                  </a:cubicBezTo>
                  <a:cubicBezTo>
                    <a:pt x="12" y="1"/>
                    <a:pt x="11" y="1"/>
                    <a:pt x="11" y="0"/>
                  </a:cubicBezTo>
                  <a:cubicBezTo>
                    <a:pt x="11" y="0"/>
                    <a:pt x="11" y="0"/>
                    <a:pt x="11" y="0"/>
                  </a:cubicBezTo>
                  <a:cubicBezTo>
                    <a:pt x="10" y="1"/>
                    <a:pt x="10" y="1"/>
                    <a:pt x="10" y="1"/>
                  </a:cubicBezTo>
                  <a:cubicBezTo>
                    <a:pt x="10" y="1"/>
                    <a:pt x="10" y="1"/>
                    <a:pt x="10" y="1"/>
                  </a:cubicBezTo>
                  <a:cubicBezTo>
                    <a:pt x="10" y="1"/>
                    <a:pt x="10" y="2"/>
                    <a:pt x="10" y="2"/>
                  </a:cubicBezTo>
                  <a:cubicBezTo>
                    <a:pt x="10" y="2"/>
                    <a:pt x="9" y="2"/>
                    <a:pt x="9" y="2"/>
                  </a:cubicBezTo>
                  <a:cubicBezTo>
                    <a:pt x="9" y="2"/>
                    <a:pt x="9" y="2"/>
                    <a:pt x="9" y="2"/>
                  </a:cubicBezTo>
                  <a:cubicBezTo>
                    <a:pt x="9" y="2"/>
                    <a:pt x="9" y="2"/>
                    <a:pt x="9" y="2"/>
                  </a:cubicBezTo>
                  <a:cubicBezTo>
                    <a:pt x="9" y="3"/>
                    <a:pt x="9" y="3"/>
                    <a:pt x="9" y="3"/>
                  </a:cubicBezTo>
                  <a:cubicBezTo>
                    <a:pt x="9" y="3"/>
                    <a:pt x="9" y="3"/>
                    <a:pt x="9" y="3"/>
                  </a:cubicBezTo>
                  <a:cubicBezTo>
                    <a:pt x="9" y="2"/>
                    <a:pt x="9" y="2"/>
                    <a:pt x="9" y="2"/>
                  </a:cubicBezTo>
                  <a:cubicBezTo>
                    <a:pt x="9" y="2"/>
                    <a:pt x="9" y="2"/>
                    <a:pt x="9" y="2"/>
                  </a:cubicBezTo>
                  <a:cubicBezTo>
                    <a:pt x="8" y="2"/>
                    <a:pt x="8" y="2"/>
                    <a:pt x="8" y="2"/>
                  </a:cubicBezTo>
                  <a:cubicBezTo>
                    <a:pt x="8" y="1"/>
                    <a:pt x="8" y="1"/>
                    <a:pt x="8" y="1"/>
                  </a:cubicBezTo>
                  <a:cubicBezTo>
                    <a:pt x="8" y="2"/>
                    <a:pt x="8" y="2"/>
                    <a:pt x="8" y="2"/>
                  </a:cubicBezTo>
                  <a:cubicBezTo>
                    <a:pt x="7" y="2"/>
                    <a:pt x="7" y="2"/>
                    <a:pt x="7" y="2"/>
                  </a:cubicBezTo>
                  <a:cubicBezTo>
                    <a:pt x="7" y="3"/>
                    <a:pt x="7" y="3"/>
                    <a:pt x="7" y="3"/>
                  </a:cubicBezTo>
                  <a:cubicBezTo>
                    <a:pt x="7" y="3"/>
                    <a:pt x="7" y="3"/>
                    <a:pt x="7" y="3"/>
                  </a:cubicBezTo>
                  <a:cubicBezTo>
                    <a:pt x="7" y="3"/>
                    <a:pt x="7" y="3"/>
                    <a:pt x="7" y="3"/>
                  </a:cubicBezTo>
                  <a:cubicBezTo>
                    <a:pt x="7" y="4"/>
                    <a:pt x="7" y="4"/>
                    <a:pt x="7" y="4"/>
                  </a:cubicBezTo>
                  <a:cubicBezTo>
                    <a:pt x="7" y="4"/>
                    <a:pt x="7" y="4"/>
                    <a:pt x="7" y="4"/>
                  </a:cubicBezTo>
                  <a:cubicBezTo>
                    <a:pt x="7" y="4"/>
                    <a:pt x="6" y="4"/>
                    <a:pt x="6" y="4"/>
                  </a:cubicBezTo>
                  <a:cubicBezTo>
                    <a:pt x="6" y="4"/>
                    <a:pt x="5" y="4"/>
                    <a:pt x="5" y="5"/>
                  </a:cubicBezTo>
                  <a:cubicBezTo>
                    <a:pt x="5" y="5"/>
                    <a:pt x="6" y="6"/>
                    <a:pt x="6" y="6"/>
                  </a:cubicBezTo>
                  <a:cubicBezTo>
                    <a:pt x="6" y="7"/>
                    <a:pt x="6" y="7"/>
                    <a:pt x="6" y="7"/>
                  </a:cubicBezTo>
                  <a:cubicBezTo>
                    <a:pt x="6" y="7"/>
                    <a:pt x="7" y="7"/>
                    <a:pt x="7" y="7"/>
                  </a:cubicBezTo>
                  <a:cubicBezTo>
                    <a:pt x="7" y="6"/>
                    <a:pt x="7" y="6"/>
                    <a:pt x="7" y="6"/>
                  </a:cubicBezTo>
                  <a:cubicBezTo>
                    <a:pt x="7" y="6"/>
                    <a:pt x="7" y="6"/>
                    <a:pt x="7" y="6"/>
                  </a:cubicBezTo>
                  <a:cubicBezTo>
                    <a:pt x="7" y="6"/>
                    <a:pt x="7" y="6"/>
                    <a:pt x="7" y="6"/>
                  </a:cubicBezTo>
                  <a:cubicBezTo>
                    <a:pt x="7" y="5"/>
                    <a:pt x="7" y="5"/>
                    <a:pt x="7" y="5"/>
                  </a:cubicBezTo>
                  <a:cubicBezTo>
                    <a:pt x="7" y="5"/>
                    <a:pt x="7" y="5"/>
                    <a:pt x="7" y="6"/>
                  </a:cubicBezTo>
                  <a:cubicBezTo>
                    <a:pt x="8" y="7"/>
                    <a:pt x="8" y="7"/>
                    <a:pt x="8" y="7"/>
                  </a:cubicBezTo>
                  <a:cubicBezTo>
                    <a:pt x="8" y="9"/>
                    <a:pt x="8" y="9"/>
                    <a:pt x="8" y="9"/>
                  </a:cubicBezTo>
                  <a:cubicBezTo>
                    <a:pt x="8" y="9"/>
                    <a:pt x="8" y="10"/>
                    <a:pt x="8" y="10"/>
                  </a:cubicBezTo>
                  <a:cubicBezTo>
                    <a:pt x="9" y="11"/>
                    <a:pt x="9" y="11"/>
                    <a:pt x="9" y="11"/>
                  </a:cubicBezTo>
                  <a:cubicBezTo>
                    <a:pt x="9" y="12"/>
                    <a:pt x="9" y="12"/>
                    <a:pt x="9" y="12"/>
                  </a:cubicBezTo>
                  <a:cubicBezTo>
                    <a:pt x="9" y="12"/>
                    <a:pt x="9" y="12"/>
                    <a:pt x="9" y="12"/>
                  </a:cubicBezTo>
                  <a:cubicBezTo>
                    <a:pt x="9" y="12"/>
                    <a:pt x="9" y="12"/>
                    <a:pt x="9" y="12"/>
                  </a:cubicBezTo>
                  <a:cubicBezTo>
                    <a:pt x="9" y="12"/>
                    <a:pt x="9" y="12"/>
                    <a:pt x="8" y="12"/>
                  </a:cubicBezTo>
                  <a:cubicBezTo>
                    <a:pt x="8" y="12"/>
                    <a:pt x="8" y="12"/>
                    <a:pt x="8" y="12"/>
                  </a:cubicBezTo>
                  <a:cubicBezTo>
                    <a:pt x="8" y="12"/>
                    <a:pt x="7" y="12"/>
                    <a:pt x="7" y="15"/>
                  </a:cubicBezTo>
                  <a:cubicBezTo>
                    <a:pt x="7" y="16"/>
                    <a:pt x="8" y="18"/>
                    <a:pt x="8" y="19"/>
                  </a:cubicBezTo>
                  <a:cubicBezTo>
                    <a:pt x="9" y="21"/>
                    <a:pt x="9" y="21"/>
                    <a:pt x="9" y="21"/>
                  </a:cubicBezTo>
                  <a:cubicBezTo>
                    <a:pt x="9" y="21"/>
                    <a:pt x="9" y="21"/>
                    <a:pt x="9" y="22"/>
                  </a:cubicBezTo>
                  <a:cubicBezTo>
                    <a:pt x="9" y="24"/>
                    <a:pt x="6" y="28"/>
                    <a:pt x="2" y="30"/>
                  </a:cubicBezTo>
                  <a:cubicBezTo>
                    <a:pt x="1" y="31"/>
                    <a:pt x="0" y="31"/>
                    <a:pt x="0" y="33"/>
                  </a:cubicBezTo>
                  <a:cubicBezTo>
                    <a:pt x="0" y="33"/>
                    <a:pt x="0" y="33"/>
                    <a:pt x="0" y="33"/>
                  </a:cubicBezTo>
                  <a:cubicBezTo>
                    <a:pt x="1" y="33"/>
                    <a:pt x="1" y="33"/>
                    <a:pt x="1" y="33"/>
                  </a:cubicBezTo>
                  <a:cubicBezTo>
                    <a:pt x="2" y="32"/>
                    <a:pt x="3" y="32"/>
                    <a:pt x="3" y="32"/>
                  </a:cubicBezTo>
                  <a:cubicBezTo>
                    <a:pt x="3" y="31"/>
                    <a:pt x="3" y="31"/>
                    <a:pt x="3" y="31"/>
                  </a:cubicBezTo>
                  <a:cubicBezTo>
                    <a:pt x="3" y="31"/>
                    <a:pt x="3" y="31"/>
                    <a:pt x="4" y="31"/>
                  </a:cubicBezTo>
                  <a:cubicBezTo>
                    <a:pt x="4" y="31"/>
                    <a:pt x="4" y="30"/>
                    <a:pt x="4" y="30"/>
                  </a:cubicBezTo>
                  <a:cubicBezTo>
                    <a:pt x="4" y="30"/>
                    <a:pt x="5" y="30"/>
                    <a:pt x="5" y="30"/>
                  </a:cubicBezTo>
                  <a:cubicBezTo>
                    <a:pt x="5" y="30"/>
                    <a:pt x="5" y="30"/>
                    <a:pt x="5" y="30"/>
                  </a:cubicBezTo>
                  <a:cubicBezTo>
                    <a:pt x="5" y="30"/>
                    <a:pt x="5" y="30"/>
                    <a:pt x="5" y="30"/>
                  </a:cubicBezTo>
                  <a:cubicBezTo>
                    <a:pt x="4" y="31"/>
                    <a:pt x="4" y="31"/>
                    <a:pt x="4" y="31"/>
                  </a:cubicBezTo>
                  <a:cubicBezTo>
                    <a:pt x="4" y="31"/>
                    <a:pt x="4" y="31"/>
                    <a:pt x="4" y="31"/>
                  </a:cubicBezTo>
                  <a:cubicBezTo>
                    <a:pt x="4" y="32"/>
                    <a:pt x="5" y="33"/>
                    <a:pt x="6" y="33"/>
                  </a:cubicBezTo>
                  <a:cubicBezTo>
                    <a:pt x="6" y="32"/>
                    <a:pt x="6" y="32"/>
                    <a:pt x="6" y="31"/>
                  </a:cubicBezTo>
                  <a:cubicBezTo>
                    <a:pt x="7" y="31"/>
                    <a:pt x="7" y="31"/>
                    <a:pt x="7" y="31"/>
                  </a:cubicBezTo>
                  <a:cubicBezTo>
                    <a:pt x="7" y="30"/>
                    <a:pt x="7" y="30"/>
                    <a:pt x="7" y="29"/>
                  </a:cubicBezTo>
                  <a:cubicBezTo>
                    <a:pt x="7" y="29"/>
                    <a:pt x="7" y="28"/>
                    <a:pt x="7" y="28"/>
                  </a:cubicBezTo>
                  <a:cubicBezTo>
                    <a:pt x="7" y="28"/>
                    <a:pt x="7" y="28"/>
                    <a:pt x="7" y="28"/>
                  </a:cubicBezTo>
                  <a:cubicBezTo>
                    <a:pt x="7" y="28"/>
                    <a:pt x="7" y="27"/>
                    <a:pt x="7" y="27"/>
                  </a:cubicBezTo>
                  <a:cubicBezTo>
                    <a:pt x="7" y="27"/>
                    <a:pt x="7" y="27"/>
                    <a:pt x="7" y="28"/>
                  </a:cubicBezTo>
                  <a:cubicBezTo>
                    <a:pt x="7" y="28"/>
                    <a:pt x="7" y="28"/>
                    <a:pt x="7" y="28"/>
                  </a:cubicBezTo>
                  <a:cubicBezTo>
                    <a:pt x="7" y="28"/>
                    <a:pt x="8" y="28"/>
                    <a:pt x="8" y="28"/>
                  </a:cubicBezTo>
                  <a:cubicBezTo>
                    <a:pt x="8" y="28"/>
                    <a:pt x="9" y="28"/>
                    <a:pt x="9" y="27"/>
                  </a:cubicBezTo>
                  <a:cubicBezTo>
                    <a:pt x="9" y="27"/>
                    <a:pt x="9" y="27"/>
                    <a:pt x="9" y="26"/>
                  </a:cubicBezTo>
                  <a:cubicBezTo>
                    <a:pt x="9" y="26"/>
                    <a:pt x="9" y="26"/>
                    <a:pt x="9" y="26"/>
                  </a:cubicBezTo>
                  <a:cubicBezTo>
                    <a:pt x="9" y="25"/>
                    <a:pt x="9" y="25"/>
                    <a:pt x="9" y="25"/>
                  </a:cubicBezTo>
                  <a:cubicBezTo>
                    <a:pt x="9" y="25"/>
                    <a:pt x="9" y="25"/>
                    <a:pt x="9" y="25"/>
                  </a:cubicBezTo>
                  <a:cubicBezTo>
                    <a:pt x="9" y="25"/>
                    <a:pt x="9" y="25"/>
                    <a:pt x="9" y="25"/>
                  </a:cubicBezTo>
                  <a:cubicBezTo>
                    <a:pt x="9" y="25"/>
                    <a:pt x="10" y="25"/>
                    <a:pt x="10" y="25"/>
                  </a:cubicBezTo>
                  <a:cubicBezTo>
                    <a:pt x="10" y="26"/>
                    <a:pt x="10" y="26"/>
                    <a:pt x="10" y="26"/>
                  </a:cubicBezTo>
                  <a:cubicBezTo>
                    <a:pt x="10" y="26"/>
                    <a:pt x="10" y="26"/>
                    <a:pt x="10" y="26"/>
                  </a:cubicBezTo>
                  <a:cubicBezTo>
                    <a:pt x="10" y="26"/>
                    <a:pt x="11" y="26"/>
                    <a:pt x="11" y="25"/>
                  </a:cubicBezTo>
                  <a:cubicBezTo>
                    <a:pt x="11" y="25"/>
                    <a:pt x="11" y="24"/>
                    <a:pt x="11" y="24"/>
                  </a:cubicBezTo>
                  <a:cubicBezTo>
                    <a:pt x="11" y="23"/>
                    <a:pt x="11" y="23"/>
                    <a:pt x="12" y="23"/>
                  </a:cubicBezTo>
                  <a:cubicBezTo>
                    <a:pt x="12" y="23"/>
                    <a:pt x="12" y="23"/>
                    <a:pt x="12" y="23"/>
                  </a:cubicBezTo>
                  <a:cubicBezTo>
                    <a:pt x="12" y="23"/>
                    <a:pt x="12" y="23"/>
                    <a:pt x="12" y="23"/>
                  </a:cubicBezTo>
                  <a:cubicBezTo>
                    <a:pt x="12" y="24"/>
                    <a:pt x="12" y="24"/>
                    <a:pt x="12" y="24"/>
                  </a:cubicBezTo>
                  <a:cubicBezTo>
                    <a:pt x="12" y="24"/>
                    <a:pt x="13" y="23"/>
                    <a:pt x="13" y="23"/>
                  </a:cubicBezTo>
                  <a:cubicBezTo>
                    <a:pt x="13" y="23"/>
                    <a:pt x="13" y="23"/>
                    <a:pt x="13" y="23"/>
                  </a:cubicBezTo>
                  <a:cubicBezTo>
                    <a:pt x="13" y="22"/>
                    <a:pt x="13" y="22"/>
                    <a:pt x="13" y="22"/>
                  </a:cubicBezTo>
                  <a:cubicBezTo>
                    <a:pt x="12" y="22"/>
                    <a:pt x="12" y="22"/>
                    <a:pt x="12" y="21"/>
                  </a:cubicBezTo>
                  <a:cubicBezTo>
                    <a:pt x="12" y="21"/>
                    <a:pt x="13" y="21"/>
                    <a:pt x="13" y="20"/>
                  </a:cubicBezTo>
                  <a:cubicBezTo>
                    <a:pt x="13" y="20"/>
                    <a:pt x="13" y="20"/>
                    <a:pt x="13" y="19"/>
                  </a:cubicBezTo>
                  <a:cubicBezTo>
                    <a:pt x="14" y="18"/>
                    <a:pt x="14" y="18"/>
                    <a:pt x="14" y="18"/>
                  </a:cubicBezTo>
                  <a:cubicBezTo>
                    <a:pt x="14" y="18"/>
                    <a:pt x="14" y="18"/>
                    <a:pt x="14" y="19"/>
                  </a:cubicBezTo>
                  <a:cubicBezTo>
                    <a:pt x="14" y="19"/>
                    <a:pt x="14" y="19"/>
                    <a:pt x="14" y="19"/>
                  </a:cubicBezTo>
                  <a:cubicBezTo>
                    <a:pt x="14" y="19"/>
                    <a:pt x="14" y="19"/>
                    <a:pt x="14" y="19"/>
                  </a:cubicBezTo>
                  <a:cubicBezTo>
                    <a:pt x="14" y="19"/>
                    <a:pt x="14" y="19"/>
                    <a:pt x="14" y="19"/>
                  </a:cubicBezTo>
                  <a:cubicBezTo>
                    <a:pt x="14" y="19"/>
                    <a:pt x="15" y="19"/>
                    <a:pt x="15" y="19"/>
                  </a:cubicBezTo>
                  <a:cubicBezTo>
                    <a:pt x="15" y="19"/>
                    <a:pt x="15" y="19"/>
                    <a:pt x="16" y="19"/>
                  </a:cubicBezTo>
                  <a:cubicBezTo>
                    <a:pt x="17" y="18"/>
                    <a:pt x="17" y="18"/>
                    <a:pt x="17" y="18"/>
                  </a:cubicBezTo>
                  <a:cubicBezTo>
                    <a:pt x="17" y="18"/>
                    <a:pt x="17" y="18"/>
                    <a:pt x="18" y="18"/>
                  </a:cubicBezTo>
                  <a:cubicBezTo>
                    <a:pt x="18" y="18"/>
                    <a:pt x="18" y="18"/>
                    <a:pt x="18" y="18"/>
                  </a:cubicBezTo>
                  <a:cubicBezTo>
                    <a:pt x="19" y="19"/>
                    <a:pt x="19" y="19"/>
                    <a:pt x="19" y="19"/>
                  </a:cubicBezTo>
                  <a:cubicBezTo>
                    <a:pt x="19" y="19"/>
                    <a:pt x="20" y="18"/>
                    <a:pt x="20" y="18"/>
                  </a:cubicBezTo>
                  <a:cubicBezTo>
                    <a:pt x="20" y="18"/>
                    <a:pt x="19" y="17"/>
                    <a:pt x="19" y="17"/>
                  </a:cubicBezTo>
                  <a:cubicBezTo>
                    <a:pt x="19" y="17"/>
                    <a:pt x="19" y="17"/>
                    <a:pt x="19" y="17"/>
                  </a:cubicBezTo>
                  <a:cubicBezTo>
                    <a:pt x="19" y="17"/>
                    <a:pt x="19" y="17"/>
                    <a:pt x="19" y="17"/>
                  </a:cubicBezTo>
                  <a:cubicBezTo>
                    <a:pt x="19" y="16"/>
                    <a:pt x="19" y="16"/>
                    <a:pt x="19" y="16"/>
                  </a:cubicBezTo>
                  <a:cubicBezTo>
                    <a:pt x="19" y="16"/>
                    <a:pt x="20" y="17"/>
                    <a:pt x="20" y="18"/>
                  </a:cubicBezTo>
                  <a:cubicBezTo>
                    <a:pt x="23" y="22"/>
                    <a:pt x="24" y="24"/>
                    <a:pt x="26" y="24"/>
                  </a:cubicBezTo>
                  <a:cubicBezTo>
                    <a:pt x="28" y="25"/>
                    <a:pt x="29" y="25"/>
                    <a:pt x="29" y="26"/>
                  </a:cubicBezTo>
                  <a:cubicBezTo>
                    <a:pt x="29" y="27"/>
                    <a:pt x="29" y="28"/>
                    <a:pt x="28" y="29"/>
                  </a:cubicBezTo>
                  <a:cubicBezTo>
                    <a:pt x="26" y="31"/>
                    <a:pt x="26" y="32"/>
                    <a:pt x="26" y="33"/>
                  </a:cubicBezTo>
                  <a:cubicBezTo>
                    <a:pt x="26" y="33"/>
                    <a:pt x="26" y="33"/>
                    <a:pt x="26" y="33"/>
                  </a:cubicBezTo>
                  <a:cubicBezTo>
                    <a:pt x="26" y="33"/>
                    <a:pt x="26" y="33"/>
                    <a:pt x="26" y="33"/>
                  </a:cubicBezTo>
                  <a:cubicBezTo>
                    <a:pt x="27" y="33"/>
                    <a:pt x="27" y="33"/>
                    <a:pt x="27" y="33"/>
                  </a:cubicBezTo>
                  <a:cubicBezTo>
                    <a:pt x="28" y="33"/>
                    <a:pt x="28" y="33"/>
                    <a:pt x="28" y="33"/>
                  </a:cubicBezTo>
                  <a:cubicBezTo>
                    <a:pt x="28" y="33"/>
                    <a:pt x="28" y="32"/>
                    <a:pt x="28" y="32"/>
                  </a:cubicBezTo>
                  <a:cubicBezTo>
                    <a:pt x="28" y="32"/>
                    <a:pt x="28" y="32"/>
                    <a:pt x="28" y="32"/>
                  </a:cubicBezTo>
                  <a:cubicBezTo>
                    <a:pt x="28" y="31"/>
                    <a:pt x="28" y="31"/>
                    <a:pt x="28" y="31"/>
                  </a:cubicBezTo>
                  <a:cubicBezTo>
                    <a:pt x="28" y="31"/>
                    <a:pt x="28" y="31"/>
                    <a:pt x="28" y="31"/>
                  </a:cubicBezTo>
                  <a:cubicBezTo>
                    <a:pt x="28" y="31"/>
                    <a:pt x="28" y="31"/>
                    <a:pt x="29" y="30"/>
                  </a:cubicBezTo>
                  <a:cubicBezTo>
                    <a:pt x="29" y="30"/>
                    <a:pt x="29" y="30"/>
                    <a:pt x="29" y="30"/>
                  </a:cubicBezTo>
                  <a:cubicBezTo>
                    <a:pt x="29" y="30"/>
                    <a:pt x="29" y="30"/>
                    <a:pt x="29" y="31"/>
                  </a:cubicBezTo>
                  <a:cubicBezTo>
                    <a:pt x="30" y="32"/>
                    <a:pt x="30" y="32"/>
                    <a:pt x="30" y="32"/>
                  </a:cubicBezTo>
                  <a:cubicBezTo>
                    <a:pt x="30" y="32"/>
                    <a:pt x="30" y="32"/>
                    <a:pt x="31" y="33"/>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62">
              <a:extLst>
                <a:ext uri="{FF2B5EF4-FFF2-40B4-BE49-F238E27FC236}">
                  <a16:creationId xmlns:a16="http://schemas.microsoft.com/office/drawing/2014/main" id="{CCE8EDC9-7524-4A71-AE95-E2014C658DAB}"/>
                </a:ext>
              </a:extLst>
            </p:cNvPr>
            <p:cNvSpPr>
              <a:spLocks/>
            </p:cNvSpPr>
            <p:nvPr userDrawn="1"/>
          </p:nvSpPr>
          <p:spPr bwMode="auto">
            <a:xfrm>
              <a:off x="224" y="125"/>
              <a:ext cx="2" cy="6"/>
            </a:xfrm>
            <a:custGeom>
              <a:avLst/>
              <a:gdLst>
                <a:gd name="T0" fmla="*/ 0 w 1"/>
                <a:gd name="T1" fmla="*/ 0 h 3"/>
                <a:gd name="T2" fmla="*/ 0 w 1"/>
                <a:gd name="T3" fmla="*/ 1 h 3"/>
                <a:gd name="T4" fmla="*/ 0 w 1"/>
                <a:gd name="T5" fmla="*/ 1 h 3"/>
                <a:gd name="T6" fmla="*/ 0 w 1"/>
                <a:gd name="T7" fmla="*/ 2 h 3"/>
                <a:gd name="T8" fmla="*/ 0 w 1"/>
                <a:gd name="T9" fmla="*/ 3 h 3"/>
                <a:gd name="T10" fmla="*/ 1 w 1"/>
                <a:gd name="T11" fmla="*/ 2 h 3"/>
                <a:gd name="T12" fmla="*/ 1 w 1"/>
                <a:gd name="T13" fmla="*/ 1 h 3"/>
                <a:gd name="T14" fmla="*/ 1 w 1"/>
                <a:gd name="T15" fmla="*/ 0 h 3"/>
                <a:gd name="T16" fmla="*/ 0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0"/>
                  </a:moveTo>
                  <a:cubicBezTo>
                    <a:pt x="0" y="0"/>
                    <a:pt x="0" y="0"/>
                    <a:pt x="0" y="1"/>
                  </a:cubicBezTo>
                  <a:cubicBezTo>
                    <a:pt x="0" y="1"/>
                    <a:pt x="0" y="1"/>
                    <a:pt x="0" y="1"/>
                  </a:cubicBezTo>
                  <a:cubicBezTo>
                    <a:pt x="0" y="2"/>
                    <a:pt x="0" y="2"/>
                    <a:pt x="0" y="2"/>
                  </a:cubicBezTo>
                  <a:cubicBezTo>
                    <a:pt x="0" y="3"/>
                    <a:pt x="0" y="3"/>
                    <a:pt x="0" y="3"/>
                  </a:cubicBezTo>
                  <a:cubicBezTo>
                    <a:pt x="0" y="3"/>
                    <a:pt x="0" y="3"/>
                    <a:pt x="1" y="2"/>
                  </a:cubicBezTo>
                  <a:cubicBezTo>
                    <a:pt x="1" y="2"/>
                    <a:pt x="1" y="2"/>
                    <a:pt x="1" y="1"/>
                  </a:cubicBezTo>
                  <a:cubicBezTo>
                    <a:pt x="1" y="1"/>
                    <a:pt x="1" y="1"/>
                    <a:pt x="1" y="0"/>
                  </a:cubicBezTo>
                  <a:cubicBezTo>
                    <a:pt x="0" y="0"/>
                    <a:pt x="0"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63">
              <a:extLst>
                <a:ext uri="{FF2B5EF4-FFF2-40B4-BE49-F238E27FC236}">
                  <a16:creationId xmlns:a16="http://schemas.microsoft.com/office/drawing/2014/main" id="{093B434E-E1F3-450A-A628-2240B9B7B576}"/>
                </a:ext>
              </a:extLst>
            </p:cNvPr>
            <p:cNvSpPr>
              <a:spLocks/>
            </p:cNvSpPr>
            <p:nvPr userDrawn="1"/>
          </p:nvSpPr>
          <p:spPr bwMode="auto">
            <a:xfrm>
              <a:off x="213" y="114"/>
              <a:ext cx="19" cy="40"/>
            </a:xfrm>
            <a:custGeom>
              <a:avLst/>
              <a:gdLst>
                <a:gd name="T0" fmla="*/ 2 w 9"/>
                <a:gd name="T1" fmla="*/ 0 h 19"/>
                <a:gd name="T2" fmla="*/ 3 w 9"/>
                <a:gd name="T3" fmla="*/ 0 h 19"/>
                <a:gd name="T4" fmla="*/ 4 w 9"/>
                <a:gd name="T5" fmla="*/ 4 h 19"/>
                <a:gd name="T6" fmla="*/ 4 w 9"/>
                <a:gd name="T7" fmla="*/ 6 h 19"/>
                <a:gd name="T8" fmla="*/ 4 w 9"/>
                <a:gd name="T9" fmla="*/ 7 h 19"/>
                <a:gd name="T10" fmla="*/ 7 w 9"/>
                <a:gd name="T11" fmla="*/ 15 h 19"/>
                <a:gd name="T12" fmla="*/ 8 w 9"/>
                <a:gd name="T13" fmla="*/ 14 h 19"/>
                <a:gd name="T14" fmla="*/ 9 w 9"/>
                <a:gd name="T15" fmla="*/ 14 h 19"/>
                <a:gd name="T16" fmla="*/ 9 w 9"/>
                <a:gd name="T17" fmla="*/ 14 h 19"/>
                <a:gd name="T18" fmla="*/ 9 w 9"/>
                <a:gd name="T19" fmla="*/ 15 h 19"/>
                <a:gd name="T20" fmla="*/ 9 w 9"/>
                <a:gd name="T21" fmla="*/ 15 h 19"/>
                <a:gd name="T22" fmla="*/ 9 w 9"/>
                <a:gd name="T23" fmla="*/ 16 h 19"/>
                <a:gd name="T24" fmla="*/ 9 w 9"/>
                <a:gd name="T25" fmla="*/ 17 h 19"/>
                <a:gd name="T26" fmla="*/ 9 w 9"/>
                <a:gd name="T27" fmla="*/ 17 h 19"/>
                <a:gd name="T28" fmla="*/ 9 w 9"/>
                <a:gd name="T29" fmla="*/ 17 h 19"/>
                <a:gd name="T30" fmla="*/ 8 w 9"/>
                <a:gd name="T31" fmla="*/ 17 h 19"/>
                <a:gd name="T32" fmla="*/ 7 w 9"/>
                <a:gd name="T33" fmla="*/ 18 h 19"/>
                <a:gd name="T34" fmla="*/ 6 w 9"/>
                <a:gd name="T35" fmla="*/ 18 h 19"/>
                <a:gd name="T36" fmla="*/ 6 w 9"/>
                <a:gd name="T37" fmla="*/ 19 h 19"/>
                <a:gd name="T38" fmla="*/ 6 w 9"/>
                <a:gd name="T39" fmla="*/ 19 h 19"/>
                <a:gd name="T40" fmla="*/ 5 w 9"/>
                <a:gd name="T41" fmla="*/ 18 h 19"/>
                <a:gd name="T42" fmla="*/ 5 w 9"/>
                <a:gd name="T43" fmla="*/ 17 h 19"/>
                <a:gd name="T44" fmla="*/ 5 w 9"/>
                <a:gd name="T45" fmla="*/ 17 h 19"/>
                <a:gd name="T46" fmla="*/ 5 w 9"/>
                <a:gd name="T47" fmla="*/ 17 h 19"/>
                <a:gd name="T48" fmla="*/ 5 w 9"/>
                <a:gd name="T49" fmla="*/ 17 h 19"/>
                <a:gd name="T50" fmla="*/ 6 w 9"/>
                <a:gd name="T51" fmla="*/ 17 h 19"/>
                <a:gd name="T52" fmla="*/ 6 w 9"/>
                <a:gd name="T53" fmla="*/ 17 h 19"/>
                <a:gd name="T54" fmla="*/ 6 w 9"/>
                <a:gd name="T55" fmla="*/ 17 h 19"/>
                <a:gd name="T56" fmla="*/ 6 w 9"/>
                <a:gd name="T57" fmla="*/ 17 h 19"/>
                <a:gd name="T58" fmla="*/ 4 w 9"/>
                <a:gd name="T59" fmla="*/ 16 h 19"/>
                <a:gd name="T60" fmla="*/ 3 w 9"/>
                <a:gd name="T61" fmla="*/ 15 h 19"/>
                <a:gd name="T62" fmla="*/ 3 w 9"/>
                <a:gd name="T63" fmla="*/ 13 h 19"/>
                <a:gd name="T64" fmla="*/ 3 w 9"/>
                <a:gd name="T65" fmla="*/ 13 h 19"/>
                <a:gd name="T66" fmla="*/ 3 w 9"/>
                <a:gd name="T67" fmla="*/ 13 h 19"/>
                <a:gd name="T68" fmla="*/ 4 w 9"/>
                <a:gd name="T69" fmla="*/ 13 h 19"/>
                <a:gd name="T70" fmla="*/ 4 w 9"/>
                <a:gd name="T71" fmla="*/ 13 h 19"/>
                <a:gd name="T72" fmla="*/ 4 w 9"/>
                <a:gd name="T73" fmla="*/ 12 h 19"/>
                <a:gd name="T74" fmla="*/ 2 w 9"/>
                <a:gd name="T75" fmla="*/ 10 h 19"/>
                <a:gd name="T76" fmla="*/ 2 w 9"/>
                <a:gd name="T77" fmla="*/ 9 h 19"/>
                <a:gd name="T78" fmla="*/ 2 w 9"/>
                <a:gd name="T79" fmla="*/ 9 h 19"/>
                <a:gd name="T80" fmla="*/ 2 w 9"/>
                <a:gd name="T81" fmla="*/ 9 h 19"/>
                <a:gd name="T82" fmla="*/ 2 w 9"/>
                <a:gd name="T83" fmla="*/ 9 h 19"/>
                <a:gd name="T84" fmla="*/ 3 w 9"/>
                <a:gd name="T85" fmla="*/ 9 h 19"/>
                <a:gd name="T86" fmla="*/ 2 w 9"/>
                <a:gd name="T87" fmla="*/ 9 h 19"/>
                <a:gd name="T88" fmla="*/ 2 w 9"/>
                <a:gd name="T89" fmla="*/ 8 h 19"/>
                <a:gd name="T90" fmla="*/ 1 w 9"/>
                <a:gd name="T91" fmla="*/ 8 h 19"/>
                <a:gd name="T92" fmla="*/ 1 w 9"/>
                <a:gd name="T93" fmla="*/ 7 h 19"/>
                <a:gd name="T94" fmla="*/ 0 w 9"/>
                <a:gd name="T95" fmla="*/ 6 h 19"/>
                <a:gd name="T96" fmla="*/ 0 w 9"/>
                <a:gd name="T97" fmla="*/ 5 h 19"/>
                <a:gd name="T98" fmla="*/ 0 w 9"/>
                <a:gd name="T99" fmla="*/ 5 h 19"/>
                <a:gd name="T100" fmla="*/ 1 w 9"/>
                <a:gd name="T101" fmla="*/ 5 h 19"/>
                <a:gd name="T102" fmla="*/ 2 w 9"/>
                <a:gd name="T103" fmla="*/ 6 h 19"/>
                <a:gd name="T104" fmla="*/ 3 w 9"/>
                <a:gd name="T105" fmla="*/ 7 h 19"/>
                <a:gd name="T106" fmla="*/ 3 w 9"/>
                <a:gd name="T107" fmla="*/ 6 h 19"/>
                <a:gd name="T108" fmla="*/ 3 w 9"/>
                <a:gd name="T109" fmla="*/ 5 h 19"/>
                <a:gd name="T110" fmla="*/ 2 w 9"/>
                <a:gd name="T111" fmla="*/ 5 h 19"/>
                <a:gd name="T112" fmla="*/ 2 w 9"/>
                <a:gd name="T113" fmla="*/ 4 h 19"/>
                <a:gd name="T114" fmla="*/ 2 w 9"/>
                <a:gd name="T115" fmla="*/ 4 h 19"/>
                <a:gd name="T116" fmla="*/ 2 w 9"/>
                <a:gd name="T117" fmla="*/ 4 h 19"/>
                <a:gd name="T118" fmla="*/ 1 w 9"/>
                <a:gd name="T119" fmla="*/ 3 h 19"/>
                <a:gd name="T120" fmla="*/ 1 w 9"/>
                <a:gd name="T121" fmla="*/ 2 h 19"/>
                <a:gd name="T122" fmla="*/ 2 w 9"/>
                <a:gd name="T123" fmla="*/ 0 h 19"/>
                <a:gd name="T124" fmla="*/ 2 w 9"/>
                <a:gd name="T1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 h="19">
                  <a:moveTo>
                    <a:pt x="2" y="0"/>
                  </a:moveTo>
                  <a:cubicBezTo>
                    <a:pt x="3" y="0"/>
                    <a:pt x="3" y="0"/>
                    <a:pt x="3" y="0"/>
                  </a:cubicBezTo>
                  <a:cubicBezTo>
                    <a:pt x="3" y="1"/>
                    <a:pt x="4" y="2"/>
                    <a:pt x="4" y="4"/>
                  </a:cubicBezTo>
                  <a:cubicBezTo>
                    <a:pt x="4" y="5"/>
                    <a:pt x="4" y="5"/>
                    <a:pt x="4" y="6"/>
                  </a:cubicBezTo>
                  <a:cubicBezTo>
                    <a:pt x="4" y="7"/>
                    <a:pt x="4" y="7"/>
                    <a:pt x="4" y="7"/>
                  </a:cubicBezTo>
                  <a:cubicBezTo>
                    <a:pt x="4" y="12"/>
                    <a:pt x="5" y="15"/>
                    <a:pt x="7" y="15"/>
                  </a:cubicBezTo>
                  <a:cubicBezTo>
                    <a:pt x="7" y="15"/>
                    <a:pt x="8" y="15"/>
                    <a:pt x="8" y="14"/>
                  </a:cubicBezTo>
                  <a:cubicBezTo>
                    <a:pt x="8" y="14"/>
                    <a:pt x="9" y="14"/>
                    <a:pt x="9" y="14"/>
                  </a:cubicBezTo>
                  <a:cubicBezTo>
                    <a:pt x="9" y="14"/>
                    <a:pt x="9" y="14"/>
                    <a:pt x="9" y="14"/>
                  </a:cubicBezTo>
                  <a:cubicBezTo>
                    <a:pt x="9" y="15"/>
                    <a:pt x="9" y="15"/>
                    <a:pt x="9" y="15"/>
                  </a:cubicBezTo>
                  <a:cubicBezTo>
                    <a:pt x="9" y="15"/>
                    <a:pt x="9" y="15"/>
                    <a:pt x="9" y="15"/>
                  </a:cubicBezTo>
                  <a:cubicBezTo>
                    <a:pt x="9" y="16"/>
                    <a:pt x="9" y="16"/>
                    <a:pt x="9" y="16"/>
                  </a:cubicBezTo>
                  <a:cubicBezTo>
                    <a:pt x="9" y="17"/>
                    <a:pt x="9" y="17"/>
                    <a:pt x="9" y="17"/>
                  </a:cubicBezTo>
                  <a:cubicBezTo>
                    <a:pt x="9" y="17"/>
                    <a:pt x="9" y="17"/>
                    <a:pt x="9" y="17"/>
                  </a:cubicBezTo>
                  <a:cubicBezTo>
                    <a:pt x="9" y="17"/>
                    <a:pt x="9" y="17"/>
                    <a:pt x="9" y="17"/>
                  </a:cubicBezTo>
                  <a:cubicBezTo>
                    <a:pt x="8" y="17"/>
                    <a:pt x="8" y="17"/>
                    <a:pt x="8" y="17"/>
                  </a:cubicBezTo>
                  <a:cubicBezTo>
                    <a:pt x="8" y="17"/>
                    <a:pt x="8" y="17"/>
                    <a:pt x="7" y="18"/>
                  </a:cubicBezTo>
                  <a:cubicBezTo>
                    <a:pt x="7" y="18"/>
                    <a:pt x="7" y="18"/>
                    <a:pt x="6" y="18"/>
                  </a:cubicBezTo>
                  <a:cubicBezTo>
                    <a:pt x="6" y="19"/>
                    <a:pt x="6" y="19"/>
                    <a:pt x="6" y="19"/>
                  </a:cubicBezTo>
                  <a:cubicBezTo>
                    <a:pt x="6" y="19"/>
                    <a:pt x="6" y="19"/>
                    <a:pt x="6" y="19"/>
                  </a:cubicBezTo>
                  <a:cubicBezTo>
                    <a:pt x="6" y="19"/>
                    <a:pt x="5" y="19"/>
                    <a:pt x="5" y="18"/>
                  </a:cubicBezTo>
                  <a:cubicBezTo>
                    <a:pt x="5" y="18"/>
                    <a:pt x="5" y="17"/>
                    <a:pt x="5" y="17"/>
                  </a:cubicBezTo>
                  <a:cubicBezTo>
                    <a:pt x="5" y="17"/>
                    <a:pt x="5" y="17"/>
                    <a:pt x="5" y="17"/>
                  </a:cubicBezTo>
                  <a:cubicBezTo>
                    <a:pt x="5" y="17"/>
                    <a:pt x="5" y="17"/>
                    <a:pt x="5" y="17"/>
                  </a:cubicBezTo>
                  <a:cubicBezTo>
                    <a:pt x="5" y="17"/>
                    <a:pt x="5" y="17"/>
                    <a:pt x="5" y="17"/>
                  </a:cubicBezTo>
                  <a:cubicBezTo>
                    <a:pt x="6" y="17"/>
                    <a:pt x="6" y="17"/>
                    <a:pt x="6" y="17"/>
                  </a:cubicBezTo>
                  <a:cubicBezTo>
                    <a:pt x="6" y="17"/>
                    <a:pt x="6" y="17"/>
                    <a:pt x="6" y="17"/>
                  </a:cubicBezTo>
                  <a:cubicBezTo>
                    <a:pt x="6" y="17"/>
                    <a:pt x="6" y="17"/>
                    <a:pt x="6" y="17"/>
                  </a:cubicBezTo>
                  <a:cubicBezTo>
                    <a:pt x="6" y="17"/>
                    <a:pt x="6" y="17"/>
                    <a:pt x="6" y="17"/>
                  </a:cubicBezTo>
                  <a:cubicBezTo>
                    <a:pt x="4" y="16"/>
                    <a:pt x="4" y="16"/>
                    <a:pt x="4" y="16"/>
                  </a:cubicBezTo>
                  <a:cubicBezTo>
                    <a:pt x="4" y="16"/>
                    <a:pt x="4" y="15"/>
                    <a:pt x="3" y="15"/>
                  </a:cubicBezTo>
                  <a:cubicBezTo>
                    <a:pt x="3" y="14"/>
                    <a:pt x="3" y="13"/>
                    <a:pt x="3" y="13"/>
                  </a:cubicBezTo>
                  <a:cubicBezTo>
                    <a:pt x="3" y="13"/>
                    <a:pt x="3" y="13"/>
                    <a:pt x="3" y="13"/>
                  </a:cubicBezTo>
                  <a:cubicBezTo>
                    <a:pt x="3" y="13"/>
                    <a:pt x="3" y="13"/>
                    <a:pt x="3" y="13"/>
                  </a:cubicBezTo>
                  <a:cubicBezTo>
                    <a:pt x="3" y="13"/>
                    <a:pt x="4" y="13"/>
                    <a:pt x="4" y="13"/>
                  </a:cubicBezTo>
                  <a:cubicBezTo>
                    <a:pt x="4" y="13"/>
                    <a:pt x="4" y="13"/>
                    <a:pt x="4" y="13"/>
                  </a:cubicBezTo>
                  <a:cubicBezTo>
                    <a:pt x="4" y="13"/>
                    <a:pt x="4" y="13"/>
                    <a:pt x="4" y="12"/>
                  </a:cubicBezTo>
                  <a:cubicBezTo>
                    <a:pt x="2" y="12"/>
                    <a:pt x="2" y="10"/>
                    <a:pt x="2" y="10"/>
                  </a:cubicBezTo>
                  <a:cubicBezTo>
                    <a:pt x="2" y="9"/>
                    <a:pt x="2" y="9"/>
                    <a:pt x="2" y="9"/>
                  </a:cubicBezTo>
                  <a:cubicBezTo>
                    <a:pt x="2" y="9"/>
                    <a:pt x="2" y="9"/>
                    <a:pt x="2" y="9"/>
                  </a:cubicBezTo>
                  <a:cubicBezTo>
                    <a:pt x="2" y="9"/>
                    <a:pt x="2" y="9"/>
                    <a:pt x="2" y="9"/>
                  </a:cubicBezTo>
                  <a:cubicBezTo>
                    <a:pt x="2" y="9"/>
                    <a:pt x="2" y="9"/>
                    <a:pt x="2" y="9"/>
                  </a:cubicBezTo>
                  <a:cubicBezTo>
                    <a:pt x="3" y="9"/>
                    <a:pt x="3" y="9"/>
                    <a:pt x="3" y="9"/>
                  </a:cubicBezTo>
                  <a:cubicBezTo>
                    <a:pt x="3" y="9"/>
                    <a:pt x="3" y="9"/>
                    <a:pt x="2" y="9"/>
                  </a:cubicBezTo>
                  <a:cubicBezTo>
                    <a:pt x="2" y="8"/>
                    <a:pt x="2" y="8"/>
                    <a:pt x="2" y="8"/>
                  </a:cubicBezTo>
                  <a:cubicBezTo>
                    <a:pt x="2" y="8"/>
                    <a:pt x="2" y="8"/>
                    <a:pt x="1" y="8"/>
                  </a:cubicBezTo>
                  <a:cubicBezTo>
                    <a:pt x="1" y="8"/>
                    <a:pt x="1" y="7"/>
                    <a:pt x="1" y="7"/>
                  </a:cubicBezTo>
                  <a:cubicBezTo>
                    <a:pt x="0" y="6"/>
                    <a:pt x="0" y="6"/>
                    <a:pt x="0" y="6"/>
                  </a:cubicBezTo>
                  <a:cubicBezTo>
                    <a:pt x="0" y="6"/>
                    <a:pt x="0" y="5"/>
                    <a:pt x="0" y="5"/>
                  </a:cubicBezTo>
                  <a:cubicBezTo>
                    <a:pt x="0" y="5"/>
                    <a:pt x="0" y="5"/>
                    <a:pt x="0" y="5"/>
                  </a:cubicBezTo>
                  <a:cubicBezTo>
                    <a:pt x="0" y="5"/>
                    <a:pt x="1" y="5"/>
                    <a:pt x="1" y="5"/>
                  </a:cubicBezTo>
                  <a:cubicBezTo>
                    <a:pt x="1" y="5"/>
                    <a:pt x="2" y="5"/>
                    <a:pt x="2" y="6"/>
                  </a:cubicBezTo>
                  <a:cubicBezTo>
                    <a:pt x="2" y="6"/>
                    <a:pt x="2" y="7"/>
                    <a:pt x="3" y="7"/>
                  </a:cubicBezTo>
                  <a:cubicBezTo>
                    <a:pt x="3" y="7"/>
                    <a:pt x="3" y="7"/>
                    <a:pt x="3" y="6"/>
                  </a:cubicBezTo>
                  <a:cubicBezTo>
                    <a:pt x="3" y="6"/>
                    <a:pt x="3" y="6"/>
                    <a:pt x="3" y="5"/>
                  </a:cubicBezTo>
                  <a:cubicBezTo>
                    <a:pt x="2" y="5"/>
                    <a:pt x="2" y="5"/>
                    <a:pt x="2" y="5"/>
                  </a:cubicBezTo>
                  <a:cubicBezTo>
                    <a:pt x="2" y="4"/>
                    <a:pt x="2" y="4"/>
                    <a:pt x="2" y="4"/>
                  </a:cubicBezTo>
                  <a:cubicBezTo>
                    <a:pt x="2" y="4"/>
                    <a:pt x="2" y="4"/>
                    <a:pt x="2" y="4"/>
                  </a:cubicBezTo>
                  <a:cubicBezTo>
                    <a:pt x="2" y="4"/>
                    <a:pt x="2" y="4"/>
                    <a:pt x="2" y="4"/>
                  </a:cubicBezTo>
                  <a:cubicBezTo>
                    <a:pt x="1" y="3"/>
                    <a:pt x="1" y="3"/>
                    <a:pt x="1" y="3"/>
                  </a:cubicBezTo>
                  <a:cubicBezTo>
                    <a:pt x="1" y="3"/>
                    <a:pt x="1" y="2"/>
                    <a:pt x="1" y="2"/>
                  </a:cubicBezTo>
                  <a:cubicBezTo>
                    <a:pt x="2" y="1"/>
                    <a:pt x="2" y="0"/>
                    <a:pt x="2" y="0"/>
                  </a:cubicBezTo>
                  <a:cubicBezTo>
                    <a:pt x="2" y="0"/>
                    <a:pt x="2" y="0"/>
                    <a:pt x="2"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64">
              <a:extLst>
                <a:ext uri="{FF2B5EF4-FFF2-40B4-BE49-F238E27FC236}">
                  <a16:creationId xmlns:a16="http://schemas.microsoft.com/office/drawing/2014/main" id="{E20DB1EA-10B7-479F-81DB-E781558CDDE2}"/>
                </a:ext>
              </a:extLst>
            </p:cNvPr>
            <p:cNvSpPr>
              <a:spLocks/>
            </p:cNvSpPr>
            <p:nvPr userDrawn="1"/>
          </p:nvSpPr>
          <p:spPr bwMode="auto">
            <a:xfrm>
              <a:off x="218" y="165"/>
              <a:ext cx="8" cy="4"/>
            </a:xfrm>
            <a:custGeom>
              <a:avLst/>
              <a:gdLst>
                <a:gd name="T0" fmla="*/ 4 w 4"/>
                <a:gd name="T1" fmla="*/ 1 h 2"/>
                <a:gd name="T2" fmla="*/ 3 w 4"/>
                <a:gd name="T3" fmla="*/ 0 h 2"/>
                <a:gd name="T4" fmla="*/ 3 w 4"/>
                <a:gd name="T5" fmla="*/ 0 h 2"/>
                <a:gd name="T6" fmla="*/ 1 w 4"/>
                <a:gd name="T7" fmla="*/ 0 h 2"/>
                <a:gd name="T8" fmla="*/ 0 w 4"/>
                <a:gd name="T9" fmla="*/ 0 h 2"/>
                <a:gd name="T10" fmla="*/ 0 w 4"/>
                <a:gd name="T11" fmla="*/ 1 h 2"/>
                <a:gd name="T12" fmla="*/ 1 w 4"/>
                <a:gd name="T13" fmla="*/ 1 h 2"/>
                <a:gd name="T14" fmla="*/ 2 w 4"/>
                <a:gd name="T15" fmla="*/ 2 h 2"/>
                <a:gd name="T16" fmla="*/ 2 w 4"/>
                <a:gd name="T17" fmla="*/ 2 h 2"/>
                <a:gd name="T18" fmla="*/ 4 w 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4" y="1"/>
                  </a:moveTo>
                  <a:cubicBezTo>
                    <a:pt x="4" y="1"/>
                    <a:pt x="4" y="1"/>
                    <a:pt x="3" y="0"/>
                  </a:cubicBezTo>
                  <a:cubicBezTo>
                    <a:pt x="3" y="0"/>
                    <a:pt x="3" y="0"/>
                    <a:pt x="3" y="0"/>
                  </a:cubicBezTo>
                  <a:cubicBezTo>
                    <a:pt x="2" y="0"/>
                    <a:pt x="2" y="0"/>
                    <a:pt x="1" y="0"/>
                  </a:cubicBezTo>
                  <a:cubicBezTo>
                    <a:pt x="1" y="0"/>
                    <a:pt x="0" y="0"/>
                    <a:pt x="0" y="0"/>
                  </a:cubicBezTo>
                  <a:cubicBezTo>
                    <a:pt x="0" y="1"/>
                    <a:pt x="0" y="1"/>
                    <a:pt x="0" y="1"/>
                  </a:cubicBezTo>
                  <a:cubicBezTo>
                    <a:pt x="1" y="1"/>
                    <a:pt x="1" y="1"/>
                    <a:pt x="1" y="1"/>
                  </a:cubicBezTo>
                  <a:cubicBezTo>
                    <a:pt x="2" y="2"/>
                    <a:pt x="2" y="2"/>
                    <a:pt x="2" y="2"/>
                  </a:cubicBezTo>
                  <a:cubicBezTo>
                    <a:pt x="2" y="2"/>
                    <a:pt x="2" y="2"/>
                    <a:pt x="2" y="2"/>
                  </a:cubicBezTo>
                  <a:cubicBezTo>
                    <a:pt x="3" y="2"/>
                    <a:pt x="3" y="1"/>
                    <a:pt x="4"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65">
              <a:extLst>
                <a:ext uri="{FF2B5EF4-FFF2-40B4-BE49-F238E27FC236}">
                  <a16:creationId xmlns:a16="http://schemas.microsoft.com/office/drawing/2014/main" id="{064BE3EF-16D2-4301-A576-DBB928A41631}"/>
                </a:ext>
              </a:extLst>
            </p:cNvPr>
            <p:cNvSpPr>
              <a:spLocks/>
            </p:cNvSpPr>
            <p:nvPr userDrawn="1"/>
          </p:nvSpPr>
          <p:spPr bwMode="auto">
            <a:xfrm>
              <a:off x="245" y="150"/>
              <a:ext cx="20" cy="29"/>
            </a:xfrm>
            <a:custGeom>
              <a:avLst/>
              <a:gdLst>
                <a:gd name="T0" fmla="*/ 5 w 10"/>
                <a:gd name="T1" fmla="*/ 14 h 14"/>
                <a:gd name="T2" fmla="*/ 5 w 10"/>
                <a:gd name="T3" fmla="*/ 13 h 14"/>
                <a:gd name="T4" fmla="*/ 7 w 10"/>
                <a:gd name="T5" fmla="*/ 11 h 14"/>
                <a:gd name="T6" fmla="*/ 7 w 10"/>
                <a:gd name="T7" fmla="*/ 11 h 14"/>
                <a:gd name="T8" fmla="*/ 7 w 10"/>
                <a:gd name="T9" fmla="*/ 10 h 14"/>
                <a:gd name="T10" fmla="*/ 7 w 10"/>
                <a:gd name="T11" fmla="*/ 10 h 14"/>
                <a:gd name="T12" fmla="*/ 7 w 10"/>
                <a:gd name="T13" fmla="*/ 10 h 14"/>
                <a:gd name="T14" fmla="*/ 7 w 10"/>
                <a:gd name="T15" fmla="*/ 10 h 14"/>
                <a:gd name="T16" fmla="*/ 8 w 10"/>
                <a:gd name="T17" fmla="*/ 10 h 14"/>
                <a:gd name="T18" fmla="*/ 8 w 10"/>
                <a:gd name="T19" fmla="*/ 10 h 14"/>
                <a:gd name="T20" fmla="*/ 8 w 10"/>
                <a:gd name="T21" fmla="*/ 10 h 14"/>
                <a:gd name="T22" fmla="*/ 9 w 10"/>
                <a:gd name="T23" fmla="*/ 9 h 14"/>
                <a:gd name="T24" fmla="*/ 9 w 10"/>
                <a:gd name="T25" fmla="*/ 8 h 14"/>
                <a:gd name="T26" fmla="*/ 8 w 10"/>
                <a:gd name="T27" fmla="*/ 8 h 14"/>
                <a:gd name="T28" fmla="*/ 8 w 10"/>
                <a:gd name="T29" fmla="*/ 7 h 14"/>
                <a:gd name="T30" fmla="*/ 9 w 10"/>
                <a:gd name="T31" fmla="*/ 7 h 14"/>
                <a:gd name="T32" fmla="*/ 9 w 10"/>
                <a:gd name="T33" fmla="*/ 7 h 14"/>
                <a:gd name="T34" fmla="*/ 9 w 10"/>
                <a:gd name="T35" fmla="*/ 7 h 14"/>
                <a:gd name="T36" fmla="*/ 9 w 10"/>
                <a:gd name="T37" fmla="*/ 8 h 14"/>
                <a:gd name="T38" fmla="*/ 10 w 10"/>
                <a:gd name="T39" fmla="*/ 7 h 14"/>
                <a:gd name="T40" fmla="*/ 10 w 10"/>
                <a:gd name="T41" fmla="*/ 7 h 14"/>
                <a:gd name="T42" fmla="*/ 10 w 10"/>
                <a:gd name="T43" fmla="*/ 6 h 14"/>
                <a:gd name="T44" fmla="*/ 10 w 10"/>
                <a:gd name="T45" fmla="*/ 6 h 14"/>
                <a:gd name="T46" fmla="*/ 9 w 10"/>
                <a:gd name="T47" fmla="*/ 6 h 14"/>
                <a:gd name="T48" fmla="*/ 8 w 10"/>
                <a:gd name="T49" fmla="*/ 4 h 14"/>
                <a:gd name="T50" fmla="*/ 8 w 10"/>
                <a:gd name="T51" fmla="*/ 3 h 14"/>
                <a:gd name="T52" fmla="*/ 9 w 10"/>
                <a:gd name="T53" fmla="*/ 3 h 14"/>
                <a:gd name="T54" fmla="*/ 9 w 10"/>
                <a:gd name="T55" fmla="*/ 2 h 14"/>
                <a:gd name="T56" fmla="*/ 8 w 10"/>
                <a:gd name="T57" fmla="*/ 1 h 14"/>
                <a:gd name="T58" fmla="*/ 8 w 10"/>
                <a:gd name="T59" fmla="*/ 0 h 14"/>
                <a:gd name="T60" fmla="*/ 7 w 10"/>
                <a:gd name="T61" fmla="*/ 0 h 14"/>
                <a:gd name="T62" fmla="*/ 7 w 10"/>
                <a:gd name="T63" fmla="*/ 0 h 14"/>
                <a:gd name="T64" fmla="*/ 7 w 10"/>
                <a:gd name="T65" fmla="*/ 0 h 14"/>
                <a:gd name="T66" fmla="*/ 7 w 10"/>
                <a:gd name="T67" fmla="*/ 0 h 14"/>
                <a:gd name="T68" fmla="*/ 6 w 10"/>
                <a:gd name="T69" fmla="*/ 1 h 14"/>
                <a:gd name="T70" fmla="*/ 6 w 10"/>
                <a:gd name="T71" fmla="*/ 1 h 14"/>
                <a:gd name="T72" fmla="*/ 5 w 10"/>
                <a:gd name="T73" fmla="*/ 2 h 14"/>
                <a:gd name="T74" fmla="*/ 6 w 10"/>
                <a:gd name="T75" fmla="*/ 5 h 14"/>
                <a:gd name="T76" fmla="*/ 7 w 10"/>
                <a:gd name="T77" fmla="*/ 7 h 14"/>
                <a:gd name="T78" fmla="*/ 3 w 10"/>
                <a:gd name="T79" fmla="*/ 10 h 14"/>
                <a:gd name="T80" fmla="*/ 2 w 10"/>
                <a:gd name="T81" fmla="*/ 11 h 14"/>
                <a:gd name="T82" fmla="*/ 0 w 10"/>
                <a:gd name="T83" fmla="*/ 13 h 14"/>
                <a:gd name="T84" fmla="*/ 1 w 10"/>
                <a:gd name="T85" fmla="*/ 13 h 14"/>
                <a:gd name="T86" fmla="*/ 2 w 10"/>
                <a:gd name="T87" fmla="*/ 13 h 14"/>
                <a:gd name="T88" fmla="*/ 2 w 10"/>
                <a:gd name="T89" fmla="*/ 13 h 14"/>
                <a:gd name="T90" fmla="*/ 3 w 10"/>
                <a:gd name="T91" fmla="*/ 12 h 14"/>
                <a:gd name="T92" fmla="*/ 4 w 10"/>
                <a:gd name="T93" fmla="*/ 11 h 14"/>
                <a:gd name="T94" fmla="*/ 4 w 10"/>
                <a:gd name="T95" fmla="*/ 11 h 14"/>
                <a:gd name="T96" fmla="*/ 5 w 10"/>
                <a:gd name="T97" fmla="*/ 11 h 14"/>
                <a:gd name="T98" fmla="*/ 5 w 10"/>
                <a:gd name="T99" fmla="*/ 11 h 14"/>
                <a:gd name="T100" fmla="*/ 5 w 10"/>
                <a:gd name="T101" fmla="*/ 11 h 14"/>
                <a:gd name="T102" fmla="*/ 5 w 10"/>
                <a:gd name="T103" fmla="*/ 12 h 14"/>
                <a:gd name="T104" fmla="*/ 4 w 10"/>
                <a:gd name="T105" fmla="*/ 13 h 14"/>
                <a:gd name="T106" fmla="*/ 5 w 10"/>
                <a:gd name="T10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 h="14">
                  <a:moveTo>
                    <a:pt x="5" y="14"/>
                  </a:moveTo>
                  <a:cubicBezTo>
                    <a:pt x="5" y="13"/>
                    <a:pt x="5" y="13"/>
                    <a:pt x="5" y="13"/>
                  </a:cubicBezTo>
                  <a:cubicBezTo>
                    <a:pt x="6" y="12"/>
                    <a:pt x="7" y="12"/>
                    <a:pt x="7" y="11"/>
                  </a:cubicBezTo>
                  <a:cubicBezTo>
                    <a:pt x="7" y="11"/>
                    <a:pt x="7" y="11"/>
                    <a:pt x="7" y="11"/>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8" y="10"/>
                  </a:cubicBezTo>
                  <a:cubicBezTo>
                    <a:pt x="8" y="10"/>
                    <a:pt x="8" y="10"/>
                    <a:pt x="8" y="10"/>
                  </a:cubicBezTo>
                  <a:cubicBezTo>
                    <a:pt x="8" y="10"/>
                    <a:pt x="8" y="10"/>
                    <a:pt x="8" y="10"/>
                  </a:cubicBezTo>
                  <a:cubicBezTo>
                    <a:pt x="9" y="9"/>
                    <a:pt x="9" y="9"/>
                    <a:pt x="9" y="9"/>
                  </a:cubicBezTo>
                  <a:cubicBezTo>
                    <a:pt x="9" y="9"/>
                    <a:pt x="9" y="9"/>
                    <a:pt x="9" y="8"/>
                  </a:cubicBezTo>
                  <a:cubicBezTo>
                    <a:pt x="9" y="8"/>
                    <a:pt x="9" y="8"/>
                    <a:pt x="8" y="8"/>
                  </a:cubicBezTo>
                  <a:cubicBezTo>
                    <a:pt x="8" y="8"/>
                    <a:pt x="8" y="8"/>
                    <a:pt x="8" y="7"/>
                  </a:cubicBezTo>
                  <a:cubicBezTo>
                    <a:pt x="8" y="7"/>
                    <a:pt x="8" y="7"/>
                    <a:pt x="9" y="7"/>
                  </a:cubicBezTo>
                  <a:cubicBezTo>
                    <a:pt x="9" y="7"/>
                    <a:pt x="9" y="7"/>
                    <a:pt x="9" y="7"/>
                  </a:cubicBezTo>
                  <a:cubicBezTo>
                    <a:pt x="9" y="7"/>
                    <a:pt x="9" y="7"/>
                    <a:pt x="9" y="7"/>
                  </a:cubicBezTo>
                  <a:cubicBezTo>
                    <a:pt x="9" y="8"/>
                    <a:pt x="9" y="8"/>
                    <a:pt x="9" y="8"/>
                  </a:cubicBezTo>
                  <a:cubicBezTo>
                    <a:pt x="9" y="8"/>
                    <a:pt x="10" y="7"/>
                    <a:pt x="10" y="7"/>
                  </a:cubicBezTo>
                  <a:cubicBezTo>
                    <a:pt x="10" y="7"/>
                    <a:pt x="10" y="7"/>
                    <a:pt x="10" y="7"/>
                  </a:cubicBezTo>
                  <a:cubicBezTo>
                    <a:pt x="10" y="7"/>
                    <a:pt x="10" y="7"/>
                    <a:pt x="10" y="6"/>
                  </a:cubicBezTo>
                  <a:cubicBezTo>
                    <a:pt x="10" y="6"/>
                    <a:pt x="10" y="6"/>
                    <a:pt x="10" y="6"/>
                  </a:cubicBezTo>
                  <a:cubicBezTo>
                    <a:pt x="9" y="6"/>
                    <a:pt x="9" y="6"/>
                    <a:pt x="9" y="6"/>
                  </a:cubicBezTo>
                  <a:cubicBezTo>
                    <a:pt x="9" y="6"/>
                    <a:pt x="8" y="5"/>
                    <a:pt x="8" y="4"/>
                  </a:cubicBezTo>
                  <a:cubicBezTo>
                    <a:pt x="8" y="4"/>
                    <a:pt x="8" y="3"/>
                    <a:pt x="8" y="3"/>
                  </a:cubicBezTo>
                  <a:cubicBezTo>
                    <a:pt x="9" y="3"/>
                    <a:pt x="9" y="3"/>
                    <a:pt x="9" y="3"/>
                  </a:cubicBezTo>
                  <a:cubicBezTo>
                    <a:pt x="9" y="3"/>
                    <a:pt x="9" y="2"/>
                    <a:pt x="9" y="2"/>
                  </a:cubicBezTo>
                  <a:cubicBezTo>
                    <a:pt x="9" y="2"/>
                    <a:pt x="9" y="2"/>
                    <a:pt x="8" y="1"/>
                  </a:cubicBezTo>
                  <a:cubicBezTo>
                    <a:pt x="8" y="1"/>
                    <a:pt x="8" y="0"/>
                    <a:pt x="8" y="0"/>
                  </a:cubicBezTo>
                  <a:cubicBezTo>
                    <a:pt x="8" y="0"/>
                    <a:pt x="8" y="0"/>
                    <a:pt x="7" y="0"/>
                  </a:cubicBezTo>
                  <a:cubicBezTo>
                    <a:pt x="7" y="0"/>
                    <a:pt x="7" y="0"/>
                    <a:pt x="7" y="0"/>
                  </a:cubicBezTo>
                  <a:cubicBezTo>
                    <a:pt x="7" y="0"/>
                    <a:pt x="7" y="0"/>
                    <a:pt x="7" y="0"/>
                  </a:cubicBezTo>
                  <a:cubicBezTo>
                    <a:pt x="7" y="0"/>
                    <a:pt x="7" y="0"/>
                    <a:pt x="7" y="0"/>
                  </a:cubicBezTo>
                  <a:cubicBezTo>
                    <a:pt x="6" y="1"/>
                    <a:pt x="6" y="1"/>
                    <a:pt x="6" y="1"/>
                  </a:cubicBezTo>
                  <a:cubicBezTo>
                    <a:pt x="6" y="1"/>
                    <a:pt x="6" y="1"/>
                    <a:pt x="6" y="1"/>
                  </a:cubicBezTo>
                  <a:cubicBezTo>
                    <a:pt x="5" y="1"/>
                    <a:pt x="5" y="2"/>
                    <a:pt x="5" y="2"/>
                  </a:cubicBezTo>
                  <a:cubicBezTo>
                    <a:pt x="5" y="3"/>
                    <a:pt x="5" y="3"/>
                    <a:pt x="6" y="5"/>
                  </a:cubicBezTo>
                  <a:cubicBezTo>
                    <a:pt x="7" y="6"/>
                    <a:pt x="7" y="7"/>
                    <a:pt x="7" y="7"/>
                  </a:cubicBezTo>
                  <a:cubicBezTo>
                    <a:pt x="7" y="9"/>
                    <a:pt x="6" y="10"/>
                    <a:pt x="3" y="10"/>
                  </a:cubicBezTo>
                  <a:cubicBezTo>
                    <a:pt x="2" y="11"/>
                    <a:pt x="2" y="11"/>
                    <a:pt x="2" y="11"/>
                  </a:cubicBezTo>
                  <a:cubicBezTo>
                    <a:pt x="1" y="11"/>
                    <a:pt x="0" y="12"/>
                    <a:pt x="0" y="13"/>
                  </a:cubicBezTo>
                  <a:cubicBezTo>
                    <a:pt x="0" y="13"/>
                    <a:pt x="0" y="13"/>
                    <a:pt x="1" y="13"/>
                  </a:cubicBezTo>
                  <a:cubicBezTo>
                    <a:pt x="2" y="13"/>
                    <a:pt x="2" y="13"/>
                    <a:pt x="2" y="13"/>
                  </a:cubicBezTo>
                  <a:cubicBezTo>
                    <a:pt x="2" y="13"/>
                    <a:pt x="2" y="13"/>
                    <a:pt x="2" y="13"/>
                  </a:cubicBezTo>
                  <a:cubicBezTo>
                    <a:pt x="2" y="13"/>
                    <a:pt x="2" y="13"/>
                    <a:pt x="3" y="12"/>
                  </a:cubicBezTo>
                  <a:cubicBezTo>
                    <a:pt x="3" y="12"/>
                    <a:pt x="3" y="12"/>
                    <a:pt x="4" y="11"/>
                  </a:cubicBezTo>
                  <a:cubicBezTo>
                    <a:pt x="4" y="11"/>
                    <a:pt x="4" y="11"/>
                    <a:pt x="4" y="11"/>
                  </a:cubicBezTo>
                  <a:cubicBezTo>
                    <a:pt x="5" y="11"/>
                    <a:pt x="5" y="11"/>
                    <a:pt x="5" y="11"/>
                  </a:cubicBezTo>
                  <a:cubicBezTo>
                    <a:pt x="5" y="11"/>
                    <a:pt x="5" y="11"/>
                    <a:pt x="5" y="11"/>
                  </a:cubicBezTo>
                  <a:cubicBezTo>
                    <a:pt x="5" y="11"/>
                    <a:pt x="5" y="11"/>
                    <a:pt x="5" y="11"/>
                  </a:cubicBezTo>
                  <a:cubicBezTo>
                    <a:pt x="5" y="11"/>
                    <a:pt x="5" y="11"/>
                    <a:pt x="5" y="12"/>
                  </a:cubicBezTo>
                  <a:cubicBezTo>
                    <a:pt x="4" y="12"/>
                    <a:pt x="4" y="12"/>
                    <a:pt x="4" y="13"/>
                  </a:cubicBezTo>
                  <a:cubicBezTo>
                    <a:pt x="4" y="13"/>
                    <a:pt x="4" y="14"/>
                    <a:pt x="5"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66">
              <a:extLst>
                <a:ext uri="{FF2B5EF4-FFF2-40B4-BE49-F238E27FC236}">
                  <a16:creationId xmlns:a16="http://schemas.microsoft.com/office/drawing/2014/main" id="{E9F78AF8-4D6C-4750-BF8C-D696E0A474D1}"/>
                </a:ext>
              </a:extLst>
            </p:cNvPr>
            <p:cNvSpPr>
              <a:spLocks/>
            </p:cNvSpPr>
            <p:nvPr userDrawn="1"/>
          </p:nvSpPr>
          <p:spPr bwMode="auto">
            <a:xfrm>
              <a:off x="245" y="167"/>
              <a:ext cx="8" cy="4"/>
            </a:xfrm>
            <a:custGeom>
              <a:avLst/>
              <a:gdLst>
                <a:gd name="T0" fmla="*/ 0 w 4"/>
                <a:gd name="T1" fmla="*/ 1 h 2"/>
                <a:gd name="T2" fmla="*/ 1 w 4"/>
                <a:gd name="T3" fmla="*/ 1 h 2"/>
                <a:gd name="T4" fmla="*/ 2 w 4"/>
                <a:gd name="T5" fmla="*/ 2 h 2"/>
                <a:gd name="T6" fmla="*/ 2 w 4"/>
                <a:gd name="T7" fmla="*/ 2 h 2"/>
                <a:gd name="T8" fmla="*/ 3 w 4"/>
                <a:gd name="T9" fmla="*/ 2 h 2"/>
                <a:gd name="T10" fmla="*/ 4 w 4"/>
                <a:gd name="T11" fmla="*/ 2 h 2"/>
                <a:gd name="T12" fmla="*/ 3 w 4"/>
                <a:gd name="T13" fmla="*/ 1 h 2"/>
                <a:gd name="T14" fmla="*/ 3 w 4"/>
                <a:gd name="T15" fmla="*/ 1 h 2"/>
                <a:gd name="T16" fmla="*/ 3 w 4"/>
                <a:gd name="T17" fmla="*/ 1 h 2"/>
                <a:gd name="T18" fmla="*/ 1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2" y="2"/>
                    <a:pt x="2" y="2"/>
                    <a:pt x="2" y="2"/>
                  </a:cubicBezTo>
                  <a:cubicBezTo>
                    <a:pt x="2" y="2"/>
                    <a:pt x="2" y="2"/>
                    <a:pt x="2" y="2"/>
                  </a:cubicBezTo>
                  <a:cubicBezTo>
                    <a:pt x="3" y="2"/>
                    <a:pt x="3" y="2"/>
                    <a:pt x="3" y="2"/>
                  </a:cubicBezTo>
                  <a:cubicBezTo>
                    <a:pt x="3" y="2"/>
                    <a:pt x="4" y="2"/>
                    <a:pt x="4" y="2"/>
                  </a:cubicBezTo>
                  <a:cubicBezTo>
                    <a:pt x="4" y="1"/>
                    <a:pt x="3" y="1"/>
                    <a:pt x="3" y="1"/>
                  </a:cubicBezTo>
                  <a:cubicBezTo>
                    <a:pt x="3" y="1"/>
                    <a:pt x="3" y="1"/>
                    <a:pt x="3" y="1"/>
                  </a:cubicBezTo>
                  <a:cubicBezTo>
                    <a:pt x="3" y="1"/>
                    <a:pt x="3" y="1"/>
                    <a:pt x="3" y="1"/>
                  </a:cubicBezTo>
                  <a:cubicBezTo>
                    <a:pt x="2" y="0"/>
                    <a:pt x="2" y="0"/>
                    <a:pt x="1"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67">
              <a:extLst>
                <a:ext uri="{FF2B5EF4-FFF2-40B4-BE49-F238E27FC236}">
                  <a16:creationId xmlns:a16="http://schemas.microsoft.com/office/drawing/2014/main" id="{61AAAFC7-E9A5-4FDB-8CE1-6D7D17E52D3A}"/>
                </a:ext>
              </a:extLst>
            </p:cNvPr>
            <p:cNvSpPr>
              <a:spLocks/>
            </p:cNvSpPr>
            <p:nvPr userDrawn="1"/>
          </p:nvSpPr>
          <p:spPr bwMode="auto">
            <a:xfrm>
              <a:off x="267" y="169"/>
              <a:ext cx="7" cy="2"/>
            </a:xfrm>
            <a:custGeom>
              <a:avLst/>
              <a:gdLst>
                <a:gd name="T0" fmla="*/ 0 w 3"/>
                <a:gd name="T1" fmla="*/ 1 h 1"/>
                <a:gd name="T2" fmla="*/ 1 w 3"/>
                <a:gd name="T3" fmla="*/ 1 h 1"/>
                <a:gd name="T4" fmla="*/ 1 w 3"/>
                <a:gd name="T5" fmla="*/ 1 h 1"/>
                <a:gd name="T6" fmla="*/ 1 w 3"/>
                <a:gd name="T7" fmla="*/ 1 h 1"/>
                <a:gd name="T8" fmla="*/ 1 w 3"/>
                <a:gd name="T9" fmla="*/ 1 h 1"/>
                <a:gd name="T10" fmla="*/ 3 w 3"/>
                <a:gd name="T11" fmla="*/ 0 h 1"/>
                <a:gd name="T12" fmla="*/ 2 w 3"/>
                <a:gd name="T13" fmla="*/ 0 h 1"/>
                <a:gd name="T14" fmla="*/ 0 w 3"/>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
                  <a:moveTo>
                    <a:pt x="0" y="1"/>
                  </a:moveTo>
                  <a:cubicBezTo>
                    <a:pt x="1" y="1"/>
                    <a:pt x="1" y="1"/>
                    <a:pt x="1" y="1"/>
                  </a:cubicBezTo>
                  <a:cubicBezTo>
                    <a:pt x="1" y="1"/>
                    <a:pt x="1" y="1"/>
                    <a:pt x="1" y="1"/>
                  </a:cubicBezTo>
                  <a:cubicBezTo>
                    <a:pt x="1" y="1"/>
                    <a:pt x="1" y="1"/>
                    <a:pt x="1" y="1"/>
                  </a:cubicBezTo>
                  <a:cubicBezTo>
                    <a:pt x="1" y="1"/>
                    <a:pt x="1" y="1"/>
                    <a:pt x="1" y="1"/>
                  </a:cubicBezTo>
                  <a:cubicBezTo>
                    <a:pt x="2" y="1"/>
                    <a:pt x="3" y="1"/>
                    <a:pt x="3" y="0"/>
                  </a:cubicBezTo>
                  <a:cubicBezTo>
                    <a:pt x="3" y="0"/>
                    <a:pt x="3"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68">
              <a:extLst>
                <a:ext uri="{FF2B5EF4-FFF2-40B4-BE49-F238E27FC236}">
                  <a16:creationId xmlns:a16="http://schemas.microsoft.com/office/drawing/2014/main" id="{B943A04C-EF2A-46B5-AC93-F0BF29A52F37}"/>
                </a:ext>
              </a:extLst>
            </p:cNvPr>
            <p:cNvSpPr>
              <a:spLocks/>
            </p:cNvSpPr>
            <p:nvPr userDrawn="1"/>
          </p:nvSpPr>
          <p:spPr bwMode="auto">
            <a:xfrm>
              <a:off x="240" y="116"/>
              <a:ext cx="7" cy="6"/>
            </a:xfrm>
            <a:custGeom>
              <a:avLst/>
              <a:gdLst>
                <a:gd name="T0" fmla="*/ 1 w 3"/>
                <a:gd name="T1" fmla="*/ 3 h 3"/>
                <a:gd name="T2" fmla="*/ 1 w 3"/>
                <a:gd name="T3" fmla="*/ 3 h 3"/>
                <a:gd name="T4" fmla="*/ 2 w 3"/>
                <a:gd name="T5" fmla="*/ 2 h 3"/>
                <a:gd name="T6" fmla="*/ 3 w 3"/>
                <a:gd name="T7" fmla="*/ 0 h 3"/>
                <a:gd name="T8" fmla="*/ 2 w 3"/>
                <a:gd name="T9" fmla="*/ 0 h 3"/>
                <a:gd name="T10" fmla="*/ 2 w 3"/>
                <a:gd name="T11" fmla="*/ 0 h 3"/>
                <a:gd name="T12" fmla="*/ 2 w 3"/>
                <a:gd name="T13" fmla="*/ 0 h 3"/>
                <a:gd name="T14" fmla="*/ 1 w 3"/>
                <a:gd name="T15" fmla="*/ 1 h 3"/>
                <a:gd name="T16" fmla="*/ 0 w 3"/>
                <a:gd name="T17" fmla="*/ 2 h 3"/>
                <a:gd name="T18" fmla="*/ 0 w 3"/>
                <a:gd name="T19" fmla="*/ 2 h 3"/>
                <a:gd name="T20" fmla="*/ 0 w 3"/>
                <a:gd name="T21" fmla="*/ 2 h 3"/>
                <a:gd name="T22" fmla="*/ 1 w 3"/>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1" y="3"/>
                  </a:moveTo>
                  <a:cubicBezTo>
                    <a:pt x="1" y="3"/>
                    <a:pt x="1" y="3"/>
                    <a:pt x="1" y="3"/>
                  </a:cubicBezTo>
                  <a:cubicBezTo>
                    <a:pt x="1" y="3"/>
                    <a:pt x="1" y="3"/>
                    <a:pt x="2" y="2"/>
                  </a:cubicBezTo>
                  <a:cubicBezTo>
                    <a:pt x="2" y="1"/>
                    <a:pt x="3" y="1"/>
                    <a:pt x="3" y="0"/>
                  </a:cubicBezTo>
                  <a:cubicBezTo>
                    <a:pt x="3" y="0"/>
                    <a:pt x="2" y="0"/>
                    <a:pt x="2" y="0"/>
                  </a:cubicBezTo>
                  <a:cubicBezTo>
                    <a:pt x="2" y="0"/>
                    <a:pt x="2" y="0"/>
                    <a:pt x="2" y="0"/>
                  </a:cubicBezTo>
                  <a:cubicBezTo>
                    <a:pt x="2" y="0"/>
                    <a:pt x="2" y="0"/>
                    <a:pt x="2" y="0"/>
                  </a:cubicBezTo>
                  <a:cubicBezTo>
                    <a:pt x="2" y="1"/>
                    <a:pt x="1" y="1"/>
                    <a:pt x="1" y="1"/>
                  </a:cubicBezTo>
                  <a:cubicBezTo>
                    <a:pt x="0" y="1"/>
                    <a:pt x="0" y="1"/>
                    <a:pt x="0" y="2"/>
                  </a:cubicBezTo>
                  <a:cubicBezTo>
                    <a:pt x="0" y="2"/>
                    <a:pt x="0" y="2"/>
                    <a:pt x="0" y="2"/>
                  </a:cubicBezTo>
                  <a:cubicBezTo>
                    <a:pt x="0" y="2"/>
                    <a:pt x="0" y="2"/>
                    <a:pt x="0" y="2"/>
                  </a:cubicBezTo>
                  <a:lnTo>
                    <a:pt x="1" y="3"/>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69">
              <a:extLst>
                <a:ext uri="{FF2B5EF4-FFF2-40B4-BE49-F238E27FC236}">
                  <a16:creationId xmlns:a16="http://schemas.microsoft.com/office/drawing/2014/main" id="{43158969-515C-4D16-BC5D-9DA0B6A3A9CF}"/>
                </a:ext>
              </a:extLst>
            </p:cNvPr>
            <p:cNvSpPr>
              <a:spLocks/>
            </p:cNvSpPr>
            <p:nvPr userDrawn="1"/>
          </p:nvSpPr>
          <p:spPr bwMode="auto">
            <a:xfrm>
              <a:off x="234" y="116"/>
              <a:ext cx="4" cy="6"/>
            </a:xfrm>
            <a:custGeom>
              <a:avLst/>
              <a:gdLst>
                <a:gd name="T0" fmla="*/ 1 w 2"/>
                <a:gd name="T1" fmla="*/ 1 h 3"/>
                <a:gd name="T2" fmla="*/ 2 w 2"/>
                <a:gd name="T3" fmla="*/ 1 h 3"/>
                <a:gd name="T4" fmla="*/ 2 w 2"/>
                <a:gd name="T5" fmla="*/ 2 h 3"/>
                <a:gd name="T6" fmla="*/ 2 w 2"/>
                <a:gd name="T7" fmla="*/ 2 h 3"/>
                <a:gd name="T8" fmla="*/ 2 w 2"/>
                <a:gd name="T9" fmla="*/ 3 h 3"/>
                <a:gd name="T10" fmla="*/ 2 w 2"/>
                <a:gd name="T11" fmla="*/ 3 h 3"/>
                <a:gd name="T12" fmla="*/ 1 w 2"/>
                <a:gd name="T13" fmla="*/ 3 h 3"/>
                <a:gd name="T14" fmla="*/ 0 w 2"/>
                <a:gd name="T15" fmla="*/ 2 h 3"/>
                <a:gd name="T16" fmla="*/ 0 w 2"/>
                <a:gd name="T17" fmla="*/ 0 h 3"/>
                <a:gd name="T18" fmla="*/ 0 w 2"/>
                <a:gd name="T19" fmla="*/ 0 h 3"/>
                <a:gd name="T20" fmla="*/ 0 w 2"/>
                <a:gd name="T21" fmla="*/ 0 h 3"/>
                <a:gd name="T22" fmla="*/ 1 w 2"/>
                <a:gd name="T23" fmla="*/ 0 h 3"/>
                <a:gd name="T24" fmla="*/ 1 w 2"/>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1"/>
                  </a:moveTo>
                  <a:cubicBezTo>
                    <a:pt x="2" y="1"/>
                    <a:pt x="2" y="1"/>
                    <a:pt x="2" y="1"/>
                  </a:cubicBezTo>
                  <a:cubicBezTo>
                    <a:pt x="2" y="1"/>
                    <a:pt x="2" y="1"/>
                    <a:pt x="2" y="2"/>
                  </a:cubicBezTo>
                  <a:cubicBezTo>
                    <a:pt x="2" y="2"/>
                    <a:pt x="2" y="2"/>
                    <a:pt x="2" y="2"/>
                  </a:cubicBezTo>
                  <a:cubicBezTo>
                    <a:pt x="2" y="2"/>
                    <a:pt x="2" y="2"/>
                    <a:pt x="2" y="3"/>
                  </a:cubicBezTo>
                  <a:cubicBezTo>
                    <a:pt x="2" y="3"/>
                    <a:pt x="2" y="3"/>
                    <a:pt x="2" y="3"/>
                  </a:cubicBezTo>
                  <a:cubicBezTo>
                    <a:pt x="1" y="3"/>
                    <a:pt x="1" y="3"/>
                    <a:pt x="1" y="3"/>
                  </a:cubicBezTo>
                  <a:cubicBezTo>
                    <a:pt x="0" y="2"/>
                    <a:pt x="0" y="2"/>
                    <a:pt x="0" y="2"/>
                  </a:cubicBezTo>
                  <a:cubicBezTo>
                    <a:pt x="0" y="2"/>
                    <a:pt x="0" y="1"/>
                    <a:pt x="0" y="0"/>
                  </a:cubicBezTo>
                  <a:cubicBezTo>
                    <a:pt x="0" y="0"/>
                    <a:pt x="0" y="0"/>
                    <a:pt x="0" y="0"/>
                  </a:cubicBezTo>
                  <a:cubicBezTo>
                    <a:pt x="0" y="0"/>
                    <a:pt x="0" y="0"/>
                    <a:pt x="0" y="0"/>
                  </a:cubicBezTo>
                  <a:cubicBezTo>
                    <a:pt x="0" y="0"/>
                    <a:pt x="0" y="0"/>
                    <a:pt x="1" y="0"/>
                  </a:cubicBezTo>
                  <a:lnTo>
                    <a:pt x="1"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70">
              <a:extLst>
                <a:ext uri="{FF2B5EF4-FFF2-40B4-BE49-F238E27FC236}">
                  <a16:creationId xmlns:a16="http://schemas.microsoft.com/office/drawing/2014/main" id="{35BECE22-9441-4F9C-8A4D-F01DB6FCE0F1}"/>
                </a:ext>
              </a:extLst>
            </p:cNvPr>
            <p:cNvSpPr>
              <a:spLocks/>
            </p:cNvSpPr>
            <p:nvPr userDrawn="1"/>
          </p:nvSpPr>
          <p:spPr bwMode="auto">
            <a:xfrm>
              <a:off x="236" y="125"/>
              <a:ext cx="9" cy="10"/>
            </a:xfrm>
            <a:custGeom>
              <a:avLst/>
              <a:gdLst>
                <a:gd name="T0" fmla="*/ 2 w 4"/>
                <a:gd name="T1" fmla="*/ 1 h 5"/>
                <a:gd name="T2" fmla="*/ 2 w 4"/>
                <a:gd name="T3" fmla="*/ 1 h 5"/>
                <a:gd name="T4" fmla="*/ 1 w 4"/>
                <a:gd name="T5" fmla="*/ 1 h 5"/>
                <a:gd name="T6" fmla="*/ 1 w 4"/>
                <a:gd name="T7" fmla="*/ 0 h 5"/>
                <a:gd name="T8" fmla="*/ 0 w 4"/>
                <a:gd name="T9" fmla="*/ 0 h 5"/>
                <a:gd name="T10" fmla="*/ 0 w 4"/>
                <a:gd name="T11" fmla="*/ 1 h 5"/>
                <a:gd name="T12" fmla="*/ 0 w 4"/>
                <a:gd name="T13" fmla="*/ 2 h 5"/>
                <a:gd name="T14" fmla="*/ 1 w 4"/>
                <a:gd name="T15" fmla="*/ 3 h 5"/>
                <a:gd name="T16" fmla="*/ 2 w 4"/>
                <a:gd name="T17" fmla="*/ 5 h 5"/>
                <a:gd name="T18" fmla="*/ 3 w 4"/>
                <a:gd name="T19" fmla="*/ 3 h 5"/>
                <a:gd name="T20" fmla="*/ 4 w 4"/>
                <a:gd name="T21" fmla="*/ 1 h 5"/>
                <a:gd name="T22" fmla="*/ 3 w 4"/>
                <a:gd name="T23" fmla="*/ 0 h 5"/>
                <a:gd name="T24" fmla="*/ 3 w 4"/>
                <a:gd name="T25" fmla="*/ 0 h 5"/>
                <a:gd name="T26" fmla="*/ 3 w 4"/>
                <a:gd name="T27" fmla="*/ 1 h 5"/>
                <a:gd name="T28" fmla="*/ 2 w 4"/>
                <a:gd name="T2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5">
                  <a:moveTo>
                    <a:pt x="2" y="1"/>
                  </a:moveTo>
                  <a:cubicBezTo>
                    <a:pt x="2" y="1"/>
                    <a:pt x="2" y="1"/>
                    <a:pt x="2" y="1"/>
                  </a:cubicBezTo>
                  <a:cubicBezTo>
                    <a:pt x="1" y="1"/>
                    <a:pt x="1" y="1"/>
                    <a:pt x="1" y="1"/>
                  </a:cubicBezTo>
                  <a:cubicBezTo>
                    <a:pt x="1" y="1"/>
                    <a:pt x="1" y="0"/>
                    <a:pt x="1" y="0"/>
                  </a:cubicBezTo>
                  <a:cubicBezTo>
                    <a:pt x="1" y="0"/>
                    <a:pt x="0" y="0"/>
                    <a:pt x="0" y="0"/>
                  </a:cubicBezTo>
                  <a:cubicBezTo>
                    <a:pt x="0" y="0"/>
                    <a:pt x="0" y="0"/>
                    <a:pt x="0" y="1"/>
                  </a:cubicBezTo>
                  <a:cubicBezTo>
                    <a:pt x="0" y="1"/>
                    <a:pt x="0" y="1"/>
                    <a:pt x="0" y="2"/>
                  </a:cubicBezTo>
                  <a:cubicBezTo>
                    <a:pt x="1" y="3"/>
                    <a:pt x="1" y="3"/>
                    <a:pt x="1" y="3"/>
                  </a:cubicBezTo>
                  <a:cubicBezTo>
                    <a:pt x="1" y="4"/>
                    <a:pt x="1" y="5"/>
                    <a:pt x="2" y="5"/>
                  </a:cubicBezTo>
                  <a:cubicBezTo>
                    <a:pt x="2" y="5"/>
                    <a:pt x="2" y="4"/>
                    <a:pt x="3" y="3"/>
                  </a:cubicBezTo>
                  <a:cubicBezTo>
                    <a:pt x="3" y="2"/>
                    <a:pt x="4" y="1"/>
                    <a:pt x="4" y="1"/>
                  </a:cubicBezTo>
                  <a:cubicBezTo>
                    <a:pt x="4" y="0"/>
                    <a:pt x="4" y="0"/>
                    <a:pt x="3" y="0"/>
                  </a:cubicBezTo>
                  <a:cubicBezTo>
                    <a:pt x="3" y="0"/>
                    <a:pt x="3" y="0"/>
                    <a:pt x="3" y="0"/>
                  </a:cubicBezTo>
                  <a:cubicBezTo>
                    <a:pt x="3" y="1"/>
                    <a:pt x="3" y="1"/>
                    <a:pt x="3" y="1"/>
                  </a:cubicBezTo>
                  <a:lnTo>
                    <a:pt x="2"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71">
              <a:extLst>
                <a:ext uri="{FF2B5EF4-FFF2-40B4-BE49-F238E27FC236}">
                  <a16:creationId xmlns:a16="http://schemas.microsoft.com/office/drawing/2014/main" id="{EDCB2A0E-0FF3-40EF-9449-C66AFE401FDB}"/>
                </a:ext>
              </a:extLst>
            </p:cNvPr>
            <p:cNvSpPr>
              <a:spLocks/>
            </p:cNvSpPr>
            <p:nvPr userDrawn="1"/>
          </p:nvSpPr>
          <p:spPr bwMode="auto">
            <a:xfrm>
              <a:off x="238" y="127"/>
              <a:ext cx="4" cy="6"/>
            </a:xfrm>
            <a:custGeom>
              <a:avLst/>
              <a:gdLst>
                <a:gd name="T0" fmla="*/ 1 w 2"/>
                <a:gd name="T1" fmla="*/ 0 h 3"/>
                <a:gd name="T2" fmla="*/ 0 w 2"/>
                <a:gd name="T3" fmla="*/ 0 h 3"/>
                <a:gd name="T4" fmla="*/ 0 w 2"/>
                <a:gd name="T5" fmla="*/ 1 h 3"/>
                <a:gd name="T6" fmla="*/ 0 w 2"/>
                <a:gd name="T7" fmla="*/ 1 h 3"/>
                <a:gd name="T8" fmla="*/ 0 w 2"/>
                <a:gd name="T9" fmla="*/ 2 h 3"/>
                <a:gd name="T10" fmla="*/ 0 w 2"/>
                <a:gd name="T11" fmla="*/ 2 h 3"/>
                <a:gd name="T12" fmla="*/ 1 w 2"/>
                <a:gd name="T13" fmla="*/ 3 h 3"/>
                <a:gd name="T14" fmla="*/ 1 w 2"/>
                <a:gd name="T15" fmla="*/ 2 h 3"/>
                <a:gd name="T16" fmla="*/ 2 w 2"/>
                <a:gd name="T17" fmla="*/ 1 h 3"/>
                <a:gd name="T18" fmla="*/ 2 w 2"/>
                <a:gd name="T19" fmla="*/ 1 h 3"/>
                <a:gd name="T20" fmla="*/ 2 w 2"/>
                <a:gd name="T21" fmla="*/ 0 h 3"/>
                <a:gd name="T22" fmla="*/ 1 w 2"/>
                <a:gd name="T23" fmla="*/ 0 h 3"/>
                <a:gd name="T24" fmla="*/ 1 w 2"/>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0"/>
                  </a:moveTo>
                  <a:cubicBezTo>
                    <a:pt x="0" y="0"/>
                    <a:pt x="0" y="0"/>
                    <a:pt x="0" y="0"/>
                  </a:cubicBezTo>
                  <a:cubicBezTo>
                    <a:pt x="0" y="0"/>
                    <a:pt x="0" y="1"/>
                    <a:pt x="0" y="1"/>
                  </a:cubicBezTo>
                  <a:cubicBezTo>
                    <a:pt x="0" y="1"/>
                    <a:pt x="0" y="1"/>
                    <a:pt x="0" y="1"/>
                  </a:cubicBezTo>
                  <a:cubicBezTo>
                    <a:pt x="0" y="2"/>
                    <a:pt x="0" y="2"/>
                    <a:pt x="0" y="2"/>
                  </a:cubicBezTo>
                  <a:cubicBezTo>
                    <a:pt x="0" y="2"/>
                    <a:pt x="0" y="2"/>
                    <a:pt x="0" y="2"/>
                  </a:cubicBezTo>
                  <a:cubicBezTo>
                    <a:pt x="0" y="3"/>
                    <a:pt x="1" y="3"/>
                    <a:pt x="1" y="3"/>
                  </a:cubicBezTo>
                  <a:cubicBezTo>
                    <a:pt x="1" y="3"/>
                    <a:pt x="1" y="3"/>
                    <a:pt x="1" y="2"/>
                  </a:cubicBezTo>
                  <a:cubicBezTo>
                    <a:pt x="2" y="1"/>
                    <a:pt x="2" y="1"/>
                    <a:pt x="2" y="1"/>
                  </a:cubicBezTo>
                  <a:cubicBezTo>
                    <a:pt x="2" y="1"/>
                    <a:pt x="2" y="1"/>
                    <a:pt x="2" y="1"/>
                  </a:cubicBezTo>
                  <a:cubicBezTo>
                    <a:pt x="2" y="1"/>
                    <a:pt x="2" y="1"/>
                    <a:pt x="2" y="0"/>
                  </a:cubicBezTo>
                  <a:cubicBezTo>
                    <a:pt x="1" y="0"/>
                    <a:pt x="1" y="0"/>
                    <a:pt x="1" y="0"/>
                  </a:cubicBezTo>
                  <a:cubicBezTo>
                    <a:pt x="1" y="0"/>
                    <a:pt x="1" y="0"/>
                    <a:pt x="1"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72">
              <a:extLst>
                <a:ext uri="{FF2B5EF4-FFF2-40B4-BE49-F238E27FC236}">
                  <a16:creationId xmlns:a16="http://schemas.microsoft.com/office/drawing/2014/main" id="{BCF0DA28-4A2B-4D63-83DF-4063B625B21B}"/>
                </a:ext>
              </a:extLst>
            </p:cNvPr>
            <p:cNvSpPr>
              <a:spLocks/>
            </p:cNvSpPr>
            <p:nvPr userDrawn="1"/>
          </p:nvSpPr>
          <p:spPr bwMode="auto">
            <a:xfrm>
              <a:off x="345" y="105"/>
              <a:ext cx="74" cy="77"/>
            </a:xfrm>
            <a:custGeom>
              <a:avLst/>
              <a:gdLst>
                <a:gd name="T0" fmla="*/ 32 w 36"/>
                <a:gd name="T1" fmla="*/ 23 h 36"/>
                <a:gd name="T2" fmla="*/ 35 w 36"/>
                <a:gd name="T3" fmla="*/ 22 h 36"/>
                <a:gd name="T4" fmla="*/ 35 w 36"/>
                <a:gd name="T5" fmla="*/ 27 h 36"/>
                <a:gd name="T6" fmla="*/ 35 w 36"/>
                <a:gd name="T7" fmla="*/ 33 h 36"/>
                <a:gd name="T8" fmla="*/ 35 w 36"/>
                <a:gd name="T9" fmla="*/ 35 h 36"/>
                <a:gd name="T10" fmla="*/ 31 w 36"/>
                <a:gd name="T11" fmla="*/ 35 h 36"/>
                <a:gd name="T12" fmla="*/ 28 w 36"/>
                <a:gd name="T13" fmla="*/ 33 h 36"/>
                <a:gd name="T14" fmla="*/ 26 w 36"/>
                <a:gd name="T15" fmla="*/ 32 h 36"/>
                <a:gd name="T16" fmla="*/ 31 w 36"/>
                <a:gd name="T17" fmla="*/ 28 h 36"/>
                <a:gd name="T18" fmla="*/ 26 w 36"/>
                <a:gd name="T19" fmla="*/ 25 h 36"/>
                <a:gd name="T20" fmla="*/ 27 w 36"/>
                <a:gd name="T21" fmla="*/ 26 h 36"/>
                <a:gd name="T22" fmla="*/ 26 w 36"/>
                <a:gd name="T23" fmla="*/ 29 h 36"/>
                <a:gd name="T24" fmla="*/ 23 w 36"/>
                <a:gd name="T25" fmla="*/ 33 h 36"/>
                <a:gd name="T26" fmla="*/ 21 w 36"/>
                <a:gd name="T27" fmla="*/ 36 h 36"/>
                <a:gd name="T28" fmla="*/ 19 w 36"/>
                <a:gd name="T29" fmla="*/ 35 h 36"/>
                <a:gd name="T30" fmla="*/ 15 w 36"/>
                <a:gd name="T31" fmla="*/ 35 h 36"/>
                <a:gd name="T32" fmla="*/ 15 w 36"/>
                <a:gd name="T33" fmla="*/ 30 h 36"/>
                <a:gd name="T34" fmla="*/ 19 w 36"/>
                <a:gd name="T35" fmla="*/ 29 h 36"/>
                <a:gd name="T36" fmla="*/ 20 w 36"/>
                <a:gd name="T37" fmla="*/ 24 h 36"/>
                <a:gd name="T38" fmla="*/ 19 w 36"/>
                <a:gd name="T39" fmla="*/ 22 h 36"/>
                <a:gd name="T40" fmla="*/ 18 w 36"/>
                <a:gd name="T41" fmla="*/ 23 h 36"/>
                <a:gd name="T42" fmla="*/ 15 w 36"/>
                <a:gd name="T43" fmla="*/ 26 h 36"/>
                <a:gd name="T44" fmla="*/ 13 w 36"/>
                <a:gd name="T45" fmla="*/ 29 h 36"/>
                <a:gd name="T46" fmla="*/ 9 w 36"/>
                <a:gd name="T47" fmla="*/ 35 h 36"/>
                <a:gd name="T48" fmla="*/ 6 w 36"/>
                <a:gd name="T49" fmla="*/ 34 h 36"/>
                <a:gd name="T50" fmla="*/ 2 w 36"/>
                <a:gd name="T51" fmla="*/ 36 h 36"/>
                <a:gd name="T52" fmla="*/ 4 w 36"/>
                <a:gd name="T53" fmla="*/ 31 h 36"/>
                <a:gd name="T54" fmla="*/ 2 w 36"/>
                <a:gd name="T55" fmla="*/ 28 h 36"/>
                <a:gd name="T56" fmla="*/ 7 w 36"/>
                <a:gd name="T57" fmla="*/ 28 h 36"/>
                <a:gd name="T58" fmla="*/ 8 w 36"/>
                <a:gd name="T59" fmla="*/ 23 h 36"/>
                <a:gd name="T60" fmla="*/ 7 w 36"/>
                <a:gd name="T61" fmla="*/ 25 h 36"/>
                <a:gd name="T62" fmla="*/ 2 w 36"/>
                <a:gd name="T63" fmla="*/ 17 h 36"/>
                <a:gd name="T64" fmla="*/ 1 w 36"/>
                <a:gd name="T65" fmla="*/ 11 h 36"/>
                <a:gd name="T66" fmla="*/ 1 w 36"/>
                <a:gd name="T67" fmla="*/ 8 h 36"/>
                <a:gd name="T68" fmla="*/ 2 w 36"/>
                <a:gd name="T69" fmla="*/ 5 h 36"/>
                <a:gd name="T70" fmla="*/ 1 w 36"/>
                <a:gd name="T71" fmla="*/ 2 h 36"/>
                <a:gd name="T72" fmla="*/ 6 w 36"/>
                <a:gd name="T73" fmla="*/ 8 h 36"/>
                <a:gd name="T74" fmla="*/ 6 w 36"/>
                <a:gd name="T75" fmla="*/ 15 h 36"/>
                <a:gd name="T76" fmla="*/ 10 w 36"/>
                <a:gd name="T77" fmla="*/ 14 h 36"/>
                <a:gd name="T78" fmla="*/ 10 w 36"/>
                <a:gd name="T79" fmla="*/ 11 h 36"/>
                <a:gd name="T80" fmla="*/ 9 w 36"/>
                <a:gd name="T81" fmla="*/ 4 h 36"/>
                <a:gd name="T82" fmla="*/ 10 w 36"/>
                <a:gd name="T83" fmla="*/ 2 h 36"/>
                <a:gd name="T84" fmla="*/ 12 w 36"/>
                <a:gd name="T85" fmla="*/ 2 h 36"/>
                <a:gd name="T86" fmla="*/ 13 w 36"/>
                <a:gd name="T87" fmla="*/ 0 h 36"/>
                <a:gd name="T88" fmla="*/ 14 w 36"/>
                <a:gd name="T89" fmla="*/ 1 h 36"/>
                <a:gd name="T90" fmla="*/ 17 w 36"/>
                <a:gd name="T91" fmla="*/ 1 h 36"/>
                <a:gd name="T92" fmla="*/ 18 w 36"/>
                <a:gd name="T93" fmla="*/ 3 h 36"/>
                <a:gd name="T94" fmla="*/ 18 w 36"/>
                <a:gd name="T95" fmla="*/ 9 h 36"/>
                <a:gd name="T96" fmla="*/ 29 w 36"/>
                <a:gd name="T97" fmla="*/ 15 h 36"/>
                <a:gd name="T98" fmla="*/ 20 w 36"/>
                <a:gd name="T99" fmla="*/ 6 h 36"/>
                <a:gd name="T100" fmla="*/ 31 w 36"/>
                <a:gd name="T101" fmla="*/ 2 h 36"/>
                <a:gd name="T102" fmla="*/ 35 w 36"/>
                <a:gd name="T103" fmla="*/ 4 h 36"/>
                <a:gd name="T104" fmla="*/ 24 w 36"/>
                <a:gd name="T105" fmla="*/ 5 h 36"/>
                <a:gd name="T106" fmla="*/ 31 w 36"/>
                <a:gd name="T107"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6">
                  <a:moveTo>
                    <a:pt x="30" y="19"/>
                  </a:moveTo>
                  <a:cubicBezTo>
                    <a:pt x="30" y="19"/>
                    <a:pt x="30" y="19"/>
                    <a:pt x="30" y="19"/>
                  </a:cubicBezTo>
                  <a:cubicBezTo>
                    <a:pt x="31" y="20"/>
                    <a:pt x="31" y="20"/>
                    <a:pt x="31" y="20"/>
                  </a:cubicBezTo>
                  <a:cubicBezTo>
                    <a:pt x="31" y="22"/>
                    <a:pt x="32" y="23"/>
                    <a:pt x="32" y="23"/>
                  </a:cubicBezTo>
                  <a:cubicBezTo>
                    <a:pt x="33" y="23"/>
                    <a:pt x="33" y="23"/>
                    <a:pt x="34" y="22"/>
                  </a:cubicBezTo>
                  <a:cubicBezTo>
                    <a:pt x="34" y="21"/>
                    <a:pt x="34" y="21"/>
                    <a:pt x="34" y="21"/>
                  </a:cubicBezTo>
                  <a:cubicBezTo>
                    <a:pt x="34" y="21"/>
                    <a:pt x="34" y="21"/>
                    <a:pt x="34" y="21"/>
                  </a:cubicBezTo>
                  <a:cubicBezTo>
                    <a:pt x="35" y="21"/>
                    <a:pt x="35" y="22"/>
                    <a:pt x="35" y="22"/>
                  </a:cubicBezTo>
                  <a:cubicBezTo>
                    <a:pt x="35" y="23"/>
                    <a:pt x="35" y="23"/>
                    <a:pt x="35" y="24"/>
                  </a:cubicBezTo>
                  <a:cubicBezTo>
                    <a:pt x="35" y="25"/>
                    <a:pt x="35" y="25"/>
                    <a:pt x="35" y="26"/>
                  </a:cubicBezTo>
                  <a:cubicBezTo>
                    <a:pt x="35" y="26"/>
                    <a:pt x="35" y="26"/>
                    <a:pt x="35" y="27"/>
                  </a:cubicBezTo>
                  <a:cubicBezTo>
                    <a:pt x="35" y="27"/>
                    <a:pt x="35" y="27"/>
                    <a:pt x="35" y="27"/>
                  </a:cubicBezTo>
                  <a:cubicBezTo>
                    <a:pt x="35" y="28"/>
                    <a:pt x="35" y="28"/>
                    <a:pt x="35" y="28"/>
                  </a:cubicBezTo>
                  <a:cubicBezTo>
                    <a:pt x="35" y="30"/>
                    <a:pt x="35" y="30"/>
                    <a:pt x="35" y="31"/>
                  </a:cubicBezTo>
                  <a:cubicBezTo>
                    <a:pt x="35" y="31"/>
                    <a:pt x="35" y="32"/>
                    <a:pt x="35" y="32"/>
                  </a:cubicBezTo>
                  <a:cubicBezTo>
                    <a:pt x="35" y="32"/>
                    <a:pt x="35" y="33"/>
                    <a:pt x="35" y="33"/>
                  </a:cubicBezTo>
                  <a:cubicBezTo>
                    <a:pt x="35" y="34"/>
                    <a:pt x="35" y="34"/>
                    <a:pt x="35" y="34"/>
                  </a:cubicBezTo>
                  <a:cubicBezTo>
                    <a:pt x="35" y="35"/>
                    <a:pt x="35" y="35"/>
                    <a:pt x="35" y="35"/>
                  </a:cubicBezTo>
                  <a:cubicBezTo>
                    <a:pt x="35" y="35"/>
                    <a:pt x="35" y="35"/>
                    <a:pt x="35" y="35"/>
                  </a:cubicBezTo>
                  <a:cubicBezTo>
                    <a:pt x="35" y="35"/>
                    <a:pt x="35" y="35"/>
                    <a:pt x="35" y="35"/>
                  </a:cubicBezTo>
                  <a:cubicBezTo>
                    <a:pt x="34" y="35"/>
                    <a:pt x="34" y="35"/>
                    <a:pt x="34" y="35"/>
                  </a:cubicBezTo>
                  <a:cubicBezTo>
                    <a:pt x="33" y="35"/>
                    <a:pt x="33" y="35"/>
                    <a:pt x="33" y="35"/>
                  </a:cubicBezTo>
                  <a:cubicBezTo>
                    <a:pt x="33" y="35"/>
                    <a:pt x="33" y="35"/>
                    <a:pt x="32" y="34"/>
                  </a:cubicBezTo>
                  <a:cubicBezTo>
                    <a:pt x="32" y="35"/>
                    <a:pt x="32" y="35"/>
                    <a:pt x="31" y="35"/>
                  </a:cubicBezTo>
                  <a:cubicBezTo>
                    <a:pt x="30" y="35"/>
                    <a:pt x="29" y="35"/>
                    <a:pt x="29" y="36"/>
                  </a:cubicBezTo>
                  <a:cubicBezTo>
                    <a:pt x="29" y="36"/>
                    <a:pt x="29" y="36"/>
                    <a:pt x="29" y="36"/>
                  </a:cubicBezTo>
                  <a:cubicBezTo>
                    <a:pt x="28" y="36"/>
                    <a:pt x="28" y="35"/>
                    <a:pt x="28" y="35"/>
                  </a:cubicBezTo>
                  <a:cubicBezTo>
                    <a:pt x="28" y="34"/>
                    <a:pt x="28" y="33"/>
                    <a:pt x="28" y="33"/>
                  </a:cubicBezTo>
                  <a:cubicBezTo>
                    <a:pt x="28" y="32"/>
                    <a:pt x="27" y="32"/>
                    <a:pt x="27" y="32"/>
                  </a:cubicBezTo>
                  <a:cubicBezTo>
                    <a:pt x="27" y="32"/>
                    <a:pt x="27" y="32"/>
                    <a:pt x="27" y="32"/>
                  </a:cubicBezTo>
                  <a:cubicBezTo>
                    <a:pt x="26" y="32"/>
                    <a:pt x="26" y="32"/>
                    <a:pt x="26" y="32"/>
                  </a:cubicBezTo>
                  <a:cubicBezTo>
                    <a:pt x="26" y="32"/>
                    <a:pt x="26" y="32"/>
                    <a:pt x="26" y="32"/>
                  </a:cubicBezTo>
                  <a:cubicBezTo>
                    <a:pt x="26" y="32"/>
                    <a:pt x="27" y="31"/>
                    <a:pt x="27" y="30"/>
                  </a:cubicBezTo>
                  <a:cubicBezTo>
                    <a:pt x="27" y="30"/>
                    <a:pt x="28" y="29"/>
                    <a:pt x="29" y="29"/>
                  </a:cubicBezTo>
                  <a:cubicBezTo>
                    <a:pt x="30" y="29"/>
                    <a:pt x="30" y="29"/>
                    <a:pt x="30" y="29"/>
                  </a:cubicBezTo>
                  <a:cubicBezTo>
                    <a:pt x="31" y="28"/>
                    <a:pt x="31" y="28"/>
                    <a:pt x="31" y="28"/>
                  </a:cubicBezTo>
                  <a:cubicBezTo>
                    <a:pt x="31" y="27"/>
                    <a:pt x="31" y="27"/>
                    <a:pt x="30" y="27"/>
                  </a:cubicBezTo>
                  <a:cubicBezTo>
                    <a:pt x="28" y="26"/>
                    <a:pt x="28" y="26"/>
                    <a:pt x="28" y="26"/>
                  </a:cubicBezTo>
                  <a:cubicBezTo>
                    <a:pt x="28" y="26"/>
                    <a:pt x="28" y="26"/>
                    <a:pt x="27" y="25"/>
                  </a:cubicBezTo>
                  <a:cubicBezTo>
                    <a:pt x="27" y="25"/>
                    <a:pt x="26" y="25"/>
                    <a:pt x="26" y="25"/>
                  </a:cubicBezTo>
                  <a:cubicBezTo>
                    <a:pt x="26" y="25"/>
                    <a:pt x="26" y="25"/>
                    <a:pt x="26" y="25"/>
                  </a:cubicBezTo>
                  <a:cubicBezTo>
                    <a:pt x="26" y="25"/>
                    <a:pt x="25" y="25"/>
                    <a:pt x="25" y="25"/>
                  </a:cubicBezTo>
                  <a:cubicBezTo>
                    <a:pt x="25" y="26"/>
                    <a:pt x="26" y="26"/>
                    <a:pt x="26" y="26"/>
                  </a:cubicBezTo>
                  <a:cubicBezTo>
                    <a:pt x="27" y="26"/>
                    <a:pt x="27" y="26"/>
                    <a:pt x="27" y="26"/>
                  </a:cubicBezTo>
                  <a:cubicBezTo>
                    <a:pt x="27" y="26"/>
                    <a:pt x="27" y="26"/>
                    <a:pt x="27" y="26"/>
                  </a:cubicBezTo>
                  <a:cubicBezTo>
                    <a:pt x="27" y="26"/>
                    <a:pt x="27" y="26"/>
                    <a:pt x="27" y="27"/>
                  </a:cubicBezTo>
                  <a:cubicBezTo>
                    <a:pt x="27" y="27"/>
                    <a:pt x="27" y="28"/>
                    <a:pt x="27" y="29"/>
                  </a:cubicBezTo>
                  <a:cubicBezTo>
                    <a:pt x="26" y="29"/>
                    <a:pt x="26" y="29"/>
                    <a:pt x="26" y="29"/>
                  </a:cubicBezTo>
                  <a:cubicBezTo>
                    <a:pt x="26" y="30"/>
                    <a:pt x="26" y="30"/>
                    <a:pt x="26" y="30"/>
                  </a:cubicBezTo>
                  <a:cubicBezTo>
                    <a:pt x="26" y="31"/>
                    <a:pt x="25" y="32"/>
                    <a:pt x="24" y="32"/>
                  </a:cubicBezTo>
                  <a:cubicBezTo>
                    <a:pt x="24" y="33"/>
                    <a:pt x="24" y="33"/>
                    <a:pt x="24" y="33"/>
                  </a:cubicBezTo>
                  <a:cubicBezTo>
                    <a:pt x="24" y="33"/>
                    <a:pt x="24" y="33"/>
                    <a:pt x="23" y="33"/>
                  </a:cubicBezTo>
                  <a:cubicBezTo>
                    <a:pt x="23" y="33"/>
                    <a:pt x="23" y="34"/>
                    <a:pt x="23" y="34"/>
                  </a:cubicBezTo>
                  <a:cubicBezTo>
                    <a:pt x="22" y="34"/>
                    <a:pt x="22" y="35"/>
                    <a:pt x="22" y="35"/>
                  </a:cubicBezTo>
                  <a:cubicBezTo>
                    <a:pt x="21" y="35"/>
                    <a:pt x="21" y="35"/>
                    <a:pt x="21" y="35"/>
                  </a:cubicBezTo>
                  <a:cubicBezTo>
                    <a:pt x="21" y="36"/>
                    <a:pt x="21" y="36"/>
                    <a:pt x="21" y="36"/>
                  </a:cubicBezTo>
                  <a:cubicBezTo>
                    <a:pt x="21" y="36"/>
                    <a:pt x="21" y="36"/>
                    <a:pt x="21" y="36"/>
                  </a:cubicBezTo>
                  <a:cubicBezTo>
                    <a:pt x="20" y="36"/>
                    <a:pt x="20" y="36"/>
                    <a:pt x="20" y="35"/>
                  </a:cubicBezTo>
                  <a:cubicBezTo>
                    <a:pt x="20" y="35"/>
                    <a:pt x="20" y="35"/>
                    <a:pt x="19" y="35"/>
                  </a:cubicBezTo>
                  <a:cubicBezTo>
                    <a:pt x="19" y="35"/>
                    <a:pt x="19" y="35"/>
                    <a:pt x="19" y="35"/>
                  </a:cubicBezTo>
                  <a:cubicBezTo>
                    <a:pt x="18" y="35"/>
                    <a:pt x="18" y="35"/>
                    <a:pt x="18" y="35"/>
                  </a:cubicBezTo>
                  <a:cubicBezTo>
                    <a:pt x="17" y="35"/>
                    <a:pt x="17" y="35"/>
                    <a:pt x="17" y="35"/>
                  </a:cubicBezTo>
                  <a:cubicBezTo>
                    <a:pt x="16" y="35"/>
                    <a:pt x="15" y="35"/>
                    <a:pt x="15" y="35"/>
                  </a:cubicBezTo>
                  <a:cubicBezTo>
                    <a:pt x="15" y="35"/>
                    <a:pt x="15" y="35"/>
                    <a:pt x="15" y="35"/>
                  </a:cubicBezTo>
                  <a:cubicBezTo>
                    <a:pt x="15" y="35"/>
                    <a:pt x="14" y="35"/>
                    <a:pt x="14" y="35"/>
                  </a:cubicBezTo>
                  <a:cubicBezTo>
                    <a:pt x="14" y="34"/>
                    <a:pt x="15" y="32"/>
                    <a:pt x="16" y="31"/>
                  </a:cubicBezTo>
                  <a:cubicBezTo>
                    <a:pt x="16" y="30"/>
                    <a:pt x="16" y="30"/>
                    <a:pt x="15" y="30"/>
                  </a:cubicBezTo>
                  <a:cubicBezTo>
                    <a:pt x="15" y="30"/>
                    <a:pt x="15" y="30"/>
                    <a:pt x="15" y="30"/>
                  </a:cubicBezTo>
                  <a:cubicBezTo>
                    <a:pt x="15" y="30"/>
                    <a:pt x="15" y="30"/>
                    <a:pt x="15" y="30"/>
                  </a:cubicBezTo>
                  <a:cubicBezTo>
                    <a:pt x="15" y="29"/>
                    <a:pt x="15" y="29"/>
                    <a:pt x="16" y="29"/>
                  </a:cubicBezTo>
                  <a:cubicBezTo>
                    <a:pt x="17" y="28"/>
                    <a:pt x="17" y="28"/>
                    <a:pt x="17" y="28"/>
                  </a:cubicBezTo>
                  <a:cubicBezTo>
                    <a:pt x="18" y="28"/>
                    <a:pt x="18" y="29"/>
                    <a:pt x="19" y="29"/>
                  </a:cubicBezTo>
                  <a:cubicBezTo>
                    <a:pt x="20" y="30"/>
                    <a:pt x="20" y="30"/>
                    <a:pt x="21" y="30"/>
                  </a:cubicBezTo>
                  <a:cubicBezTo>
                    <a:pt x="21" y="30"/>
                    <a:pt x="22" y="29"/>
                    <a:pt x="22" y="29"/>
                  </a:cubicBezTo>
                  <a:cubicBezTo>
                    <a:pt x="22" y="28"/>
                    <a:pt x="22" y="28"/>
                    <a:pt x="21" y="27"/>
                  </a:cubicBezTo>
                  <a:cubicBezTo>
                    <a:pt x="20" y="26"/>
                    <a:pt x="20" y="25"/>
                    <a:pt x="20" y="24"/>
                  </a:cubicBezTo>
                  <a:cubicBezTo>
                    <a:pt x="20" y="23"/>
                    <a:pt x="20" y="23"/>
                    <a:pt x="21" y="22"/>
                  </a:cubicBezTo>
                  <a:cubicBezTo>
                    <a:pt x="21" y="22"/>
                    <a:pt x="21" y="22"/>
                    <a:pt x="21" y="21"/>
                  </a:cubicBezTo>
                  <a:cubicBezTo>
                    <a:pt x="21" y="21"/>
                    <a:pt x="21" y="21"/>
                    <a:pt x="20" y="21"/>
                  </a:cubicBezTo>
                  <a:cubicBezTo>
                    <a:pt x="20" y="21"/>
                    <a:pt x="19" y="21"/>
                    <a:pt x="19" y="22"/>
                  </a:cubicBezTo>
                  <a:cubicBezTo>
                    <a:pt x="18" y="22"/>
                    <a:pt x="17" y="22"/>
                    <a:pt x="17" y="23"/>
                  </a:cubicBezTo>
                  <a:cubicBezTo>
                    <a:pt x="17" y="23"/>
                    <a:pt x="17" y="23"/>
                    <a:pt x="17" y="23"/>
                  </a:cubicBezTo>
                  <a:cubicBezTo>
                    <a:pt x="18" y="23"/>
                    <a:pt x="18" y="23"/>
                    <a:pt x="18" y="23"/>
                  </a:cubicBezTo>
                  <a:cubicBezTo>
                    <a:pt x="18" y="23"/>
                    <a:pt x="18" y="23"/>
                    <a:pt x="18" y="23"/>
                  </a:cubicBezTo>
                  <a:cubicBezTo>
                    <a:pt x="18" y="23"/>
                    <a:pt x="18" y="24"/>
                    <a:pt x="18" y="24"/>
                  </a:cubicBezTo>
                  <a:cubicBezTo>
                    <a:pt x="18" y="24"/>
                    <a:pt x="17" y="24"/>
                    <a:pt x="17" y="25"/>
                  </a:cubicBezTo>
                  <a:cubicBezTo>
                    <a:pt x="16" y="25"/>
                    <a:pt x="16" y="26"/>
                    <a:pt x="15" y="26"/>
                  </a:cubicBezTo>
                  <a:cubicBezTo>
                    <a:pt x="15" y="26"/>
                    <a:pt x="15" y="26"/>
                    <a:pt x="15" y="26"/>
                  </a:cubicBezTo>
                  <a:cubicBezTo>
                    <a:pt x="15" y="27"/>
                    <a:pt x="15" y="27"/>
                    <a:pt x="15" y="27"/>
                  </a:cubicBezTo>
                  <a:cubicBezTo>
                    <a:pt x="15" y="27"/>
                    <a:pt x="14" y="28"/>
                    <a:pt x="13" y="28"/>
                  </a:cubicBezTo>
                  <a:cubicBezTo>
                    <a:pt x="13" y="29"/>
                    <a:pt x="13" y="29"/>
                    <a:pt x="13" y="29"/>
                  </a:cubicBezTo>
                  <a:cubicBezTo>
                    <a:pt x="13" y="29"/>
                    <a:pt x="13" y="29"/>
                    <a:pt x="13" y="29"/>
                  </a:cubicBezTo>
                  <a:cubicBezTo>
                    <a:pt x="12" y="30"/>
                    <a:pt x="12" y="31"/>
                    <a:pt x="11" y="31"/>
                  </a:cubicBezTo>
                  <a:cubicBezTo>
                    <a:pt x="10" y="32"/>
                    <a:pt x="10" y="32"/>
                    <a:pt x="10" y="32"/>
                  </a:cubicBezTo>
                  <a:cubicBezTo>
                    <a:pt x="10" y="32"/>
                    <a:pt x="10" y="33"/>
                    <a:pt x="9" y="34"/>
                  </a:cubicBezTo>
                  <a:cubicBezTo>
                    <a:pt x="9" y="35"/>
                    <a:pt x="9" y="35"/>
                    <a:pt x="9" y="35"/>
                  </a:cubicBezTo>
                  <a:cubicBezTo>
                    <a:pt x="9" y="35"/>
                    <a:pt x="9" y="35"/>
                    <a:pt x="9" y="35"/>
                  </a:cubicBezTo>
                  <a:cubicBezTo>
                    <a:pt x="8" y="34"/>
                    <a:pt x="7" y="34"/>
                    <a:pt x="7" y="34"/>
                  </a:cubicBezTo>
                  <a:cubicBezTo>
                    <a:pt x="7" y="34"/>
                    <a:pt x="7" y="34"/>
                    <a:pt x="7" y="34"/>
                  </a:cubicBezTo>
                  <a:cubicBezTo>
                    <a:pt x="6" y="34"/>
                    <a:pt x="6" y="34"/>
                    <a:pt x="6" y="34"/>
                  </a:cubicBezTo>
                  <a:cubicBezTo>
                    <a:pt x="4" y="35"/>
                    <a:pt x="4" y="35"/>
                    <a:pt x="4" y="35"/>
                  </a:cubicBezTo>
                  <a:cubicBezTo>
                    <a:pt x="3" y="35"/>
                    <a:pt x="3" y="35"/>
                    <a:pt x="3" y="36"/>
                  </a:cubicBezTo>
                  <a:cubicBezTo>
                    <a:pt x="2" y="36"/>
                    <a:pt x="2" y="36"/>
                    <a:pt x="2" y="36"/>
                  </a:cubicBezTo>
                  <a:cubicBezTo>
                    <a:pt x="2" y="36"/>
                    <a:pt x="2" y="36"/>
                    <a:pt x="2" y="36"/>
                  </a:cubicBezTo>
                  <a:cubicBezTo>
                    <a:pt x="2" y="35"/>
                    <a:pt x="2" y="35"/>
                    <a:pt x="2" y="35"/>
                  </a:cubicBezTo>
                  <a:cubicBezTo>
                    <a:pt x="2" y="35"/>
                    <a:pt x="2" y="35"/>
                    <a:pt x="2" y="34"/>
                  </a:cubicBezTo>
                  <a:cubicBezTo>
                    <a:pt x="2" y="33"/>
                    <a:pt x="3" y="33"/>
                    <a:pt x="3" y="32"/>
                  </a:cubicBezTo>
                  <a:cubicBezTo>
                    <a:pt x="4" y="31"/>
                    <a:pt x="4" y="31"/>
                    <a:pt x="4" y="31"/>
                  </a:cubicBezTo>
                  <a:cubicBezTo>
                    <a:pt x="4" y="31"/>
                    <a:pt x="4" y="31"/>
                    <a:pt x="4" y="30"/>
                  </a:cubicBezTo>
                  <a:cubicBezTo>
                    <a:pt x="4" y="30"/>
                    <a:pt x="3" y="29"/>
                    <a:pt x="2" y="29"/>
                  </a:cubicBezTo>
                  <a:cubicBezTo>
                    <a:pt x="2" y="29"/>
                    <a:pt x="2" y="29"/>
                    <a:pt x="2" y="29"/>
                  </a:cubicBezTo>
                  <a:cubicBezTo>
                    <a:pt x="2" y="28"/>
                    <a:pt x="2" y="28"/>
                    <a:pt x="2" y="28"/>
                  </a:cubicBezTo>
                  <a:cubicBezTo>
                    <a:pt x="3" y="27"/>
                    <a:pt x="4" y="27"/>
                    <a:pt x="4" y="27"/>
                  </a:cubicBezTo>
                  <a:cubicBezTo>
                    <a:pt x="5" y="27"/>
                    <a:pt x="5" y="27"/>
                    <a:pt x="6" y="27"/>
                  </a:cubicBezTo>
                  <a:cubicBezTo>
                    <a:pt x="7" y="28"/>
                    <a:pt x="7" y="28"/>
                    <a:pt x="7" y="28"/>
                  </a:cubicBezTo>
                  <a:cubicBezTo>
                    <a:pt x="7" y="28"/>
                    <a:pt x="7" y="28"/>
                    <a:pt x="7" y="28"/>
                  </a:cubicBezTo>
                  <a:cubicBezTo>
                    <a:pt x="8" y="28"/>
                    <a:pt x="9" y="27"/>
                    <a:pt x="10" y="25"/>
                  </a:cubicBezTo>
                  <a:cubicBezTo>
                    <a:pt x="10" y="25"/>
                    <a:pt x="11" y="24"/>
                    <a:pt x="11" y="24"/>
                  </a:cubicBezTo>
                  <a:cubicBezTo>
                    <a:pt x="11" y="23"/>
                    <a:pt x="10" y="22"/>
                    <a:pt x="9" y="22"/>
                  </a:cubicBezTo>
                  <a:cubicBezTo>
                    <a:pt x="9" y="22"/>
                    <a:pt x="8" y="23"/>
                    <a:pt x="8" y="23"/>
                  </a:cubicBezTo>
                  <a:cubicBezTo>
                    <a:pt x="8" y="23"/>
                    <a:pt x="7" y="24"/>
                    <a:pt x="7" y="24"/>
                  </a:cubicBezTo>
                  <a:cubicBezTo>
                    <a:pt x="7" y="24"/>
                    <a:pt x="7" y="24"/>
                    <a:pt x="7" y="24"/>
                  </a:cubicBezTo>
                  <a:cubicBezTo>
                    <a:pt x="7" y="25"/>
                    <a:pt x="7" y="25"/>
                    <a:pt x="7" y="25"/>
                  </a:cubicBezTo>
                  <a:cubicBezTo>
                    <a:pt x="7" y="25"/>
                    <a:pt x="7" y="25"/>
                    <a:pt x="7" y="25"/>
                  </a:cubicBezTo>
                  <a:cubicBezTo>
                    <a:pt x="7" y="25"/>
                    <a:pt x="7" y="25"/>
                    <a:pt x="6" y="24"/>
                  </a:cubicBezTo>
                  <a:cubicBezTo>
                    <a:pt x="6" y="24"/>
                    <a:pt x="5" y="23"/>
                    <a:pt x="5" y="23"/>
                  </a:cubicBezTo>
                  <a:cubicBezTo>
                    <a:pt x="4" y="22"/>
                    <a:pt x="4" y="21"/>
                    <a:pt x="4" y="20"/>
                  </a:cubicBezTo>
                  <a:cubicBezTo>
                    <a:pt x="3" y="18"/>
                    <a:pt x="2" y="18"/>
                    <a:pt x="2" y="17"/>
                  </a:cubicBezTo>
                  <a:cubicBezTo>
                    <a:pt x="2" y="16"/>
                    <a:pt x="2" y="16"/>
                    <a:pt x="2" y="16"/>
                  </a:cubicBezTo>
                  <a:cubicBezTo>
                    <a:pt x="2" y="15"/>
                    <a:pt x="1" y="15"/>
                    <a:pt x="1" y="14"/>
                  </a:cubicBezTo>
                  <a:cubicBezTo>
                    <a:pt x="1" y="13"/>
                    <a:pt x="1" y="13"/>
                    <a:pt x="2" y="13"/>
                  </a:cubicBezTo>
                  <a:cubicBezTo>
                    <a:pt x="1" y="12"/>
                    <a:pt x="1" y="12"/>
                    <a:pt x="1" y="11"/>
                  </a:cubicBezTo>
                  <a:cubicBezTo>
                    <a:pt x="1" y="11"/>
                    <a:pt x="1" y="11"/>
                    <a:pt x="1" y="11"/>
                  </a:cubicBezTo>
                  <a:cubicBezTo>
                    <a:pt x="1" y="10"/>
                    <a:pt x="0" y="10"/>
                    <a:pt x="0" y="9"/>
                  </a:cubicBezTo>
                  <a:cubicBezTo>
                    <a:pt x="0" y="9"/>
                    <a:pt x="0" y="9"/>
                    <a:pt x="0" y="9"/>
                  </a:cubicBezTo>
                  <a:cubicBezTo>
                    <a:pt x="0" y="8"/>
                    <a:pt x="0" y="8"/>
                    <a:pt x="1" y="8"/>
                  </a:cubicBezTo>
                  <a:cubicBezTo>
                    <a:pt x="1" y="8"/>
                    <a:pt x="1" y="8"/>
                    <a:pt x="1" y="8"/>
                  </a:cubicBezTo>
                  <a:cubicBezTo>
                    <a:pt x="1" y="8"/>
                    <a:pt x="1" y="7"/>
                    <a:pt x="1" y="7"/>
                  </a:cubicBezTo>
                  <a:cubicBezTo>
                    <a:pt x="1" y="7"/>
                    <a:pt x="1" y="7"/>
                    <a:pt x="1" y="6"/>
                  </a:cubicBezTo>
                  <a:cubicBezTo>
                    <a:pt x="2" y="5"/>
                    <a:pt x="2" y="5"/>
                    <a:pt x="2" y="5"/>
                  </a:cubicBezTo>
                  <a:cubicBezTo>
                    <a:pt x="2" y="5"/>
                    <a:pt x="2" y="4"/>
                    <a:pt x="2" y="4"/>
                  </a:cubicBezTo>
                  <a:cubicBezTo>
                    <a:pt x="2" y="4"/>
                    <a:pt x="2" y="3"/>
                    <a:pt x="2" y="3"/>
                  </a:cubicBezTo>
                  <a:cubicBezTo>
                    <a:pt x="1" y="3"/>
                    <a:pt x="1" y="2"/>
                    <a:pt x="1" y="2"/>
                  </a:cubicBezTo>
                  <a:cubicBezTo>
                    <a:pt x="1" y="2"/>
                    <a:pt x="1" y="2"/>
                    <a:pt x="1" y="2"/>
                  </a:cubicBezTo>
                  <a:cubicBezTo>
                    <a:pt x="1" y="2"/>
                    <a:pt x="1" y="1"/>
                    <a:pt x="1" y="1"/>
                  </a:cubicBezTo>
                  <a:cubicBezTo>
                    <a:pt x="1" y="1"/>
                    <a:pt x="1" y="2"/>
                    <a:pt x="2" y="2"/>
                  </a:cubicBezTo>
                  <a:cubicBezTo>
                    <a:pt x="3" y="2"/>
                    <a:pt x="4" y="3"/>
                    <a:pt x="5" y="4"/>
                  </a:cubicBezTo>
                  <a:cubicBezTo>
                    <a:pt x="6" y="5"/>
                    <a:pt x="6" y="6"/>
                    <a:pt x="6" y="8"/>
                  </a:cubicBezTo>
                  <a:cubicBezTo>
                    <a:pt x="7" y="9"/>
                    <a:pt x="8" y="9"/>
                    <a:pt x="8" y="10"/>
                  </a:cubicBezTo>
                  <a:cubicBezTo>
                    <a:pt x="8" y="11"/>
                    <a:pt x="7" y="12"/>
                    <a:pt x="7" y="12"/>
                  </a:cubicBezTo>
                  <a:cubicBezTo>
                    <a:pt x="6" y="13"/>
                    <a:pt x="6" y="13"/>
                    <a:pt x="6" y="13"/>
                  </a:cubicBezTo>
                  <a:cubicBezTo>
                    <a:pt x="6" y="14"/>
                    <a:pt x="6" y="14"/>
                    <a:pt x="6" y="15"/>
                  </a:cubicBezTo>
                  <a:cubicBezTo>
                    <a:pt x="6" y="15"/>
                    <a:pt x="6" y="16"/>
                    <a:pt x="7" y="17"/>
                  </a:cubicBezTo>
                  <a:cubicBezTo>
                    <a:pt x="7" y="18"/>
                    <a:pt x="8" y="18"/>
                    <a:pt x="8" y="18"/>
                  </a:cubicBezTo>
                  <a:cubicBezTo>
                    <a:pt x="9" y="18"/>
                    <a:pt x="10" y="16"/>
                    <a:pt x="10" y="15"/>
                  </a:cubicBezTo>
                  <a:cubicBezTo>
                    <a:pt x="10" y="14"/>
                    <a:pt x="10" y="14"/>
                    <a:pt x="10" y="14"/>
                  </a:cubicBezTo>
                  <a:cubicBezTo>
                    <a:pt x="10" y="13"/>
                    <a:pt x="10" y="13"/>
                    <a:pt x="10" y="13"/>
                  </a:cubicBezTo>
                  <a:cubicBezTo>
                    <a:pt x="10" y="13"/>
                    <a:pt x="10" y="13"/>
                    <a:pt x="10" y="13"/>
                  </a:cubicBezTo>
                  <a:cubicBezTo>
                    <a:pt x="10" y="12"/>
                    <a:pt x="10" y="12"/>
                    <a:pt x="10" y="12"/>
                  </a:cubicBezTo>
                  <a:cubicBezTo>
                    <a:pt x="10" y="11"/>
                    <a:pt x="10" y="11"/>
                    <a:pt x="10" y="11"/>
                  </a:cubicBezTo>
                  <a:cubicBezTo>
                    <a:pt x="10" y="10"/>
                    <a:pt x="10" y="10"/>
                    <a:pt x="10" y="10"/>
                  </a:cubicBezTo>
                  <a:cubicBezTo>
                    <a:pt x="10" y="10"/>
                    <a:pt x="10" y="10"/>
                    <a:pt x="9" y="9"/>
                  </a:cubicBezTo>
                  <a:cubicBezTo>
                    <a:pt x="8" y="7"/>
                    <a:pt x="7" y="6"/>
                    <a:pt x="7" y="5"/>
                  </a:cubicBezTo>
                  <a:cubicBezTo>
                    <a:pt x="7" y="5"/>
                    <a:pt x="8" y="4"/>
                    <a:pt x="9" y="4"/>
                  </a:cubicBezTo>
                  <a:cubicBezTo>
                    <a:pt x="9" y="4"/>
                    <a:pt x="9" y="4"/>
                    <a:pt x="10" y="4"/>
                  </a:cubicBezTo>
                  <a:cubicBezTo>
                    <a:pt x="10" y="3"/>
                    <a:pt x="10" y="3"/>
                    <a:pt x="10" y="3"/>
                  </a:cubicBezTo>
                  <a:cubicBezTo>
                    <a:pt x="10" y="3"/>
                    <a:pt x="10" y="3"/>
                    <a:pt x="10" y="3"/>
                  </a:cubicBezTo>
                  <a:cubicBezTo>
                    <a:pt x="10" y="2"/>
                    <a:pt x="10" y="2"/>
                    <a:pt x="10" y="2"/>
                  </a:cubicBezTo>
                  <a:cubicBezTo>
                    <a:pt x="10" y="1"/>
                    <a:pt x="10" y="1"/>
                    <a:pt x="10" y="1"/>
                  </a:cubicBezTo>
                  <a:cubicBezTo>
                    <a:pt x="11" y="1"/>
                    <a:pt x="11" y="1"/>
                    <a:pt x="11" y="1"/>
                  </a:cubicBezTo>
                  <a:cubicBezTo>
                    <a:pt x="11" y="2"/>
                    <a:pt x="11" y="2"/>
                    <a:pt x="11" y="2"/>
                  </a:cubicBezTo>
                  <a:cubicBezTo>
                    <a:pt x="12" y="2"/>
                    <a:pt x="12" y="2"/>
                    <a:pt x="12" y="2"/>
                  </a:cubicBezTo>
                  <a:cubicBezTo>
                    <a:pt x="12" y="2"/>
                    <a:pt x="12" y="2"/>
                    <a:pt x="12" y="2"/>
                  </a:cubicBezTo>
                  <a:cubicBezTo>
                    <a:pt x="12" y="2"/>
                    <a:pt x="12" y="2"/>
                    <a:pt x="13" y="1"/>
                  </a:cubicBezTo>
                  <a:cubicBezTo>
                    <a:pt x="13" y="1"/>
                    <a:pt x="13" y="1"/>
                    <a:pt x="13" y="1"/>
                  </a:cubicBezTo>
                  <a:cubicBezTo>
                    <a:pt x="13" y="0"/>
                    <a:pt x="13" y="0"/>
                    <a:pt x="13" y="0"/>
                  </a:cubicBezTo>
                  <a:cubicBezTo>
                    <a:pt x="14" y="0"/>
                    <a:pt x="14" y="0"/>
                    <a:pt x="14" y="0"/>
                  </a:cubicBezTo>
                  <a:cubicBezTo>
                    <a:pt x="14" y="0"/>
                    <a:pt x="14" y="0"/>
                    <a:pt x="14" y="0"/>
                  </a:cubicBezTo>
                  <a:cubicBezTo>
                    <a:pt x="14" y="0"/>
                    <a:pt x="14" y="0"/>
                    <a:pt x="14" y="0"/>
                  </a:cubicBezTo>
                  <a:cubicBezTo>
                    <a:pt x="14" y="0"/>
                    <a:pt x="14" y="0"/>
                    <a:pt x="14" y="1"/>
                  </a:cubicBezTo>
                  <a:cubicBezTo>
                    <a:pt x="15" y="1"/>
                    <a:pt x="15" y="1"/>
                    <a:pt x="15" y="1"/>
                  </a:cubicBezTo>
                  <a:cubicBezTo>
                    <a:pt x="15" y="1"/>
                    <a:pt x="16" y="2"/>
                    <a:pt x="16" y="2"/>
                  </a:cubicBezTo>
                  <a:cubicBezTo>
                    <a:pt x="16" y="2"/>
                    <a:pt x="16" y="2"/>
                    <a:pt x="16" y="2"/>
                  </a:cubicBezTo>
                  <a:cubicBezTo>
                    <a:pt x="17" y="1"/>
                    <a:pt x="17" y="1"/>
                    <a:pt x="17" y="1"/>
                  </a:cubicBezTo>
                  <a:cubicBezTo>
                    <a:pt x="17" y="1"/>
                    <a:pt x="17" y="1"/>
                    <a:pt x="17" y="1"/>
                  </a:cubicBezTo>
                  <a:cubicBezTo>
                    <a:pt x="17" y="1"/>
                    <a:pt x="17" y="1"/>
                    <a:pt x="17" y="1"/>
                  </a:cubicBezTo>
                  <a:cubicBezTo>
                    <a:pt x="17" y="2"/>
                    <a:pt x="18" y="2"/>
                    <a:pt x="18" y="2"/>
                  </a:cubicBezTo>
                  <a:cubicBezTo>
                    <a:pt x="18" y="3"/>
                    <a:pt x="18" y="3"/>
                    <a:pt x="18" y="3"/>
                  </a:cubicBezTo>
                  <a:cubicBezTo>
                    <a:pt x="18" y="4"/>
                    <a:pt x="18" y="4"/>
                    <a:pt x="18" y="4"/>
                  </a:cubicBezTo>
                  <a:cubicBezTo>
                    <a:pt x="18" y="4"/>
                    <a:pt x="18" y="4"/>
                    <a:pt x="18" y="4"/>
                  </a:cubicBezTo>
                  <a:cubicBezTo>
                    <a:pt x="19" y="4"/>
                    <a:pt x="20" y="5"/>
                    <a:pt x="20" y="6"/>
                  </a:cubicBezTo>
                  <a:cubicBezTo>
                    <a:pt x="20" y="7"/>
                    <a:pt x="19" y="8"/>
                    <a:pt x="18" y="9"/>
                  </a:cubicBezTo>
                  <a:cubicBezTo>
                    <a:pt x="18" y="10"/>
                    <a:pt x="18" y="10"/>
                    <a:pt x="18" y="10"/>
                  </a:cubicBezTo>
                  <a:cubicBezTo>
                    <a:pt x="18" y="13"/>
                    <a:pt x="20" y="14"/>
                    <a:pt x="23" y="14"/>
                  </a:cubicBezTo>
                  <a:cubicBezTo>
                    <a:pt x="25" y="14"/>
                    <a:pt x="25" y="14"/>
                    <a:pt x="25" y="14"/>
                  </a:cubicBezTo>
                  <a:cubicBezTo>
                    <a:pt x="26" y="14"/>
                    <a:pt x="27" y="15"/>
                    <a:pt x="29" y="15"/>
                  </a:cubicBezTo>
                  <a:cubicBezTo>
                    <a:pt x="30" y="16"/>
                    <a:pt x="31" y="16"/>
                    <a:pt x="31" y="16"/>
                  </a:cubicBezTo>
                  <a:cubicBezTo>
                    <a:pt x="32" y="16"/>
                    <a:pt x="32" y="16"/>
                    <a:pt x="32" y="15"/>
                  </a:cubicBezTo>
                  <a:cubicBezTo>
                    <a:pt x="32" y="15"/>
                    <a:pt x="31" y="14"/>
                    <a:pt x="28" y="14"/>
                  </a:cubicBezTo>
                  <a:cubicBezTo>
                    <a:pt x="23" y="12"/>
                    <a:pt x="20" y="10"/>
                    <a:pt x="20" y="6"/>
                  </a:cubicBezTo>
                  <a:cubicBezTo>
                    <a:pt x="20" y="3"/>
                    <a:pt x="23" y="1"/>
                    <a:pt x="26" y="1"/>
                  </a:cubicBezTo>
                  <a:cubicBezTo>
                    <a:pt x="27" y="1"/>
                    <a:pt x="28" y="1"/>
                    <a:pt x="29" y="1"/>
                  </a:cubicBezTo>
                  <a:cubicBezTo>
                    <a:pt x="31" y="2"/>
                    <a:pt x="31" y="2"/>
                    <a:pt x="31" y="2"/>
                  </a:cubicBezTo>
                  <a:cubicBezTo>
                    <a:pt x="31" y="2"/>
                    <a:pt x="31" y="2"/>
                    <a:pt x="31" y="2"/>
                  </a:cubicBezTo>
                  <a:cubicBezTo>
                    <a:pt x="32" y="2"/>
                    <a:pt x="32" y="2"/>
                    <a:pt x="32" y="1"/>
                  </a:cubicBezTo>
                  <a:cubicBezTo>
                    <a:pt x="32" y="0"/>
                    <a:pt x="32" y="0"/>
                    <a:pt x="32" y="0"/>
                  </a:cubicBezTo>
                  <a:cubicBezTo>
                    <a:pt x="33" y="0"/>
                    <a:pt x="34" y="1"/>
                    <a:pt x="34" y="2"/>
                  </a:cubicBezTo>
                  <a:cubicBezTo>
                    <a:pt x="35" y="2"/>
                    <a:pt x="35" y="3"/>
                    <a:pt x="35" y="4"/>
                  </a:cubicBezTo>
                  <a:cubicBezTo>
                    <a:pt x="35" y="5"/>
                    <a:pt x="35" y="5"/>
                    <a:pt x="34" y="6"/>
                  </a:cubicBezTo>
                  <a:cubicBezTo>
                    <a:pt x="33" y="7"/>
                    <a:pt x="32" y="7"/>
                    <a:pt x="31" y="7"/>
                  </a:cubicBezTo>
                  <a:cubicBezTo>
                    <a:pt x="30" y="7"/>
                    <a:pt x="28" y="7"/>
                    <a:pt x="26" y="5"/>
                  </a:cubicBezTo>
                  <a:cubicBezTo>
                    <a:pt x="25" y="5"/>
                    <a:pt x="25" y="5"/>
                    <a:pt x="24" y="5"/>
                  </a:cubicBezTo>
                  <a:cubicBezTo>
                    <a:pt x="24" y="5"/>
                    <a:pt x="23" y="5"/>
                    <a:pt x="23" y="6"/>
                  </a:cubicBezTo>
                  <a:cubicBezTo>
                    <a:pt x="23" y="6"/>
                    <a:pt x="24" y="7"/>
                    <a:pt x="25" y="7"/>
                  </a:cubicBezTo>
                  <a:cubicBezTo>
                    <a:pt x="26" y="7"/>
                    <a:pt x="27" y="8"/>
                    <a:pt x="27" y="8"/>
                  </a:cubicBezTo>
                  <a:cubicBezTo>
                    <a:pt x="29" y="9"/>
                    <a:pt x="30" y="9"/>
                    <a:pt x="31" y="10"/>
                  </a:cubicBezTo>
                  <a:cubicBezTo>
                    <a:pt x="34" y="11"/>
                    <a:pt x="36" y="13"/>
                    <a:pt x="36" y="15"/>
                  </a:cubicBezTo>
                  <a:cubicBezTo>
                    <a:pt x="36" y="17"/>
                    <a:pt x="34" y="19"/>
                    <a:pt x="32" y="19"/>
                  </a:cubicBezTo>
                  <a:cubicBezTo>
                    <a:pt x="31" y="19"/>
                    <a:pt x="31" y="19"/>
                    <a:pt x="30"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73">
              <a:extLst>
                <a:ext uri="{FF2B5EF4-FFF2-40B4-BE49-F238E27FC236}">
                  <a16:creationId xmlns:a16="http://schemas.microsoft.com/office/drawing/2014/main" id="{604C8D79-ACA7-4D2C-941A-5F590DA3C720}"/>
                </a:ext>
              </a:extLst>
            </p:cNvPr>
            <p:cNvSpPr>
              <a:spLocks/>
            </p:cNvSpPr>
            <p:nvPr userDrawn="1"/>
          </p:nvSpPr>
          <p:spPr bwMode="auto">
            <a:xfrm>
              <a:off x="351" y="108"/>
              <a:ext cx="64" cy="69"/>
            </a:xfrm>
            <a:custGeom>
              <a:avLst/>
              <a:gdLst>
                <a:gd name="T0" fmla="*/ 30 w 31"/>
                <a:gd name="T1" fmla="*/ 30 h 33"/>
                <a:gd name="T2" fmla="*/ 30 w 31"/>
                <a:gd name="T3" fmla="*/ 28 h 33"/>
                <a:gd name="T4" fmla="*/ 30 w 31"/>
                <a:gd name="T5" fmla="*/ 25 h 33"/>
                <a:gd name="T6" fmla="*/ 31 w 31"/>
                <a:gd name="T7" fmla="*/ 25 h 33"/>
                <a:gd name="T8" fmla="*/ 30 w 31"/>
                <a:gd name="T9" fmla="*/ 23 h 33"/>
                <a:gd name="T10" fmla="*/ 24 w 31"/>
                <a:gd name="T11" fmla="*/ 16 h 33"/>
                <a:gd name="T12" fmla="*/ 29 w 31"/>
                <a:gd name="T13" fmla="*/ 17 h 33"/>
                <a:gd name="T14" fmla="*/ 29 w 31"/>
                <a:gd name="T15" fmla="*/ 11 h 33"/>
                <a:gd name="T16" fmla="*/ 25 w 31"/>
                <a:gd name="T17" fmla="*/ 9 h 33"/>
                <a:gd name="T18" fmla="*/ 25 w 31"/>
                <a:gd name="T19" fmla="*/ 10 h 33"/>
                <a:gd name="T20" fmla="*/ 21 w 31"/>
                <a:gd name="T21" fmla="*/ 7 h 33"/>
                <a:gd name="T22" fmla="*/ 21 w 31"/>
                <a:gd name="T23" fmla="*/ 8 h 33"/>
                <a:gd name="T24" fmla="*/ 26 w 31"/>
                <a:gd name="T25" fmla="*/ 4 h 33"/>
                <a:gd name="T26" fmla="*/ 29 w 31"/>
                <a:gd name="T27" fmla="*/ 4 h 33"/>
                <a:gd name="T28" fmla="*/ 24 w 31"/>
                <a:gd name="T29" fmla="*/ 2 h 33"/>
                <a:gd name="T30" fmla="*/ 31 w 31"/>
                <a:gd name="T31" fmla="*/ 1 h 33"/>
                <a:gd name="T32" fmla="*/ 29 w 31"/>
                <a:gd name="T33" fmla="*/ 2 h 33"/>
                <a:gd name="T34" fmla="*/ 25 w 31"/>
                <a:gd name="T35" fmla="*/ 11 h 33"/>
                <a:gd name="T36" fmla="*/ 21 w 31"/>
                <a:gd name="T37" fmla="*/ 14 h 33"/>
                <a:gd name="T38" fmla="*/ 12 w 31"/>
                <a:gd name="T39" fmla="*/ 18 h 33"/>
                <a:gd name="T40" fmla="*/ 8 w 31"/>
                <a:gd name="T41" fmla="*/ 16 h 33"/>
                <a:gd name="T42" fmla="*/ 9 w 31"/>
                <a:gd name="T43" fmla="*/ 14 h 33"/>
                <a:gd name="T44" fmla="*/ 10 w 31"/>
                <a:gd name="T45" fmla="*/ 17 h 33"/>
                <a:gd name="T46" fmla="*/ 13 w 31"/>
                <a:gd name="T47" fmla="*/ 16 h 33"/>
                <a:gd name="T48" fmla="*/ 13 w 31"/>
                <a:gd name="T49" fmla="*/ 14 h 33"/>
                <a:gd name="T50" fmla="*/ 15 w 31"/>
                <a:gd name="T51" fmla="*/ 14 h 33"/>
                <a:gd name="T52" fmla="*/ 13 w 31"/>
                <a:gd name="T53" fmla="*/ 12 h 33"/>
                <a:gd name="T54" fmla="*/ 14 w 31"/>
                <a:gd name="T55" fmla="*/ 6 h 33"/>
                <a:gd name="T56" fmla="*/ 15 w 31"/>
                <a:gd name="T57" fmla="*/ 7 h 33"/>
                <a:gd name="T58" fmla="*/ 14 w 31"/>
                <a:gd name="T59" fmla="*/ 3 h 33"/>
                <a:gd name="T60" fmla="*/ 14 w 31"/>
                <a:gd name="T61" fmla="*/ 1 h 33"/>
                <a:gd name="T62" fmla="*/ 12 w 31"/>
                <a:gd name="T63" fmla="*/ 2 h 33"/>
                <a:gd name="T64" fmla="*/ 10 w 31"/>
                <a:gd name="T65" fmla="*/ 1 h 33"/>
                <a:gd name="T66" fmla="*/ 9 w 31"/>
                <a:gd name="T67" fmla="*/ 3 h 33"/>
                <a:gd name="T68" fmla="*/ 7 w 31"/>
                <a:gd name="T69" fmla="*/ 3 h 33"/>
                <a:gd name="T70" fmla="*/ 5 w 31"/>
                <a:gd name="T71" fmla="*/ 5 h 33"/>
                <a:gd name="T72" fmla="*/ 7 w 31"/>
                <a:gd name="T73" fmla="*/ 6 h 33"/>
                <a:gd name="T74" fmla="*/ 8 w 31"/>
                <a:gd name="T75" fmla="*/ 10 h 33"/>
                <a:gd name="T76" fmla="*/ 8 w 31"/>
                <a:gd name="T77" fmla="*/ 12 h 33"/>
                <a:gd name="T78" fmla="*/ 9 w 31"/>
                <a:gd name="T79" fmla="*/ 22 h 33"/>
                <a:gd name="T80" fmla="*/ 3 w 31"/>
                <a:gd name="T81" fmla="*/ 31 h 33"/>
                <a:gd name="T82" fmla="*/ 5 w 31"/>
                <a:gd name="T83" fmla="*/ 30 h 33"/>
                <a:gd name="T84" fmla="*/ 6 w 31"/>
                <a:gd name="T85" fmla="*/ 31 h 33"/>
                <a:gd name="T86" fmla="*/ 7 w 31"/>
                <a:gd name="T87" fmla="*/ 27 h 33"/>
                <a:gd name="T88" fmla="*/ 9 w 31"/>
                <a:gd name="T89" fmla="*/ 26 h 33"/>
                <a:gd name="T90" fmla="*/ 10 w 31"/>
                <a:gd name="T91" fmla="*/ 26 h 33"/>
                <a:gd name="T92" fmla="*/ 12 w 31"/>
                <a:gd name="T93" fmla="*/ 23 h 33"/>
                <a:gd name="T94" fmla="*/ 13 w 31"/>
                <a:gd name="T95" fmla="*/ 22 h 33"/>
                <a:gd name="T96" fmla="*/ 14 w 31"/>
                <a:gd name="T97" fmla="*/ 19 h 33"/>
                <a:gd name="T98" fmla="*/ 17 w 31"/>
                <a:gd name="T99" fmla="*/ 18 h 33"/>
                <a:gd name="T100" fmla="*/ 19 w 31"/>
                <a:gd name="T101" fmla="*/ 17 h 33"/>
                <a:gd name="T102" fmla="*/ 20 w 31"/>
                <a:gd name="T103" fmla="*/ 18 h 33"/>
                <a:gd name="T104" fmla="*/ 26 w 31"/>
                <a:gd name="T105" fmla="*/ 33 h 33"/>
                <a:gd name="T106" fmla="*/ 28 w 31"/>
                <a:gd name="T107" fmla="*/ 32 h 33"/>
                <a:gd name="T108" fmla="*/ 30 w 31"/>
                <a:gd name="T109"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3">
                  <a:moveTo>
                    <a:pt x="31" y="33"/>
                  </a:moveTo>
                  <a:cubicBezTo>
                    <a:pt x="31" y="32"/>
                    <a:pt x="31" y="32"/>
                    <a:pt x="31" y="32"/>
                  </a:cubicBezTo>
                  <a:cubicBezTo>
                    <a:pt x="31" y="32"/>
                    <a:pt x="31" y="32"/>
                    <a:pt x="31" y="32"/>
                  </a:cubicBezTo>
                  <a:cubicBezTo>
                    <a:pt x="31" y="31"/>
                    <a:pt x="31" y="31"/>
                    <a:pt x="31" y="30"/>
                  </a:cubicBezTo>
                  <a:cubicBezTo>
                    <a:pt x="31" y="30"/>
                    <a:pt x="31" y="30"/>
                    <a:pt x="30" y="30"/>
                  </a:cubicBezTo>
                  <a:cubicBezTo>
                    <a:pt x="30" y="29"/>
                    <a:pt x="30" y="29"/>
                    <a:pt x="30" y="29"/>
                  </a:cubicBezTo>
                  <a:cubicBezTo>
                    <a:pt x="30" y="29"/>
                    <a:pt x="30" y="28"/>
                    <a:pt x="30" y="28"/>
                  </a:cubicBezTo>
                  <a:cubicBezTo>
                    <a:pt x="30" y="28"/>
                    <a:pt x="30" y="28"/>
                    <a:pt x="30" y="28"/>
                  </a:cubicBezTo>
                  <a:cubicBezTo>
                    <a:pt x="30" y="28"/>
                    <a:pt x="30" y="28"/>
                    <a:pt x="30" y="28"/>
                  </a:cubicBezTo>
                  <a:cubicBezTo>
                    <a:pt x="30" y="28"/>
                    <a:pt x="30" y="28"/>
                    <a:pt x="30" y="28"/>
                  </a:cubicBezTo>
                  <a:cubicBezTo>
                    <a:pt x="30" y="28"/>
                    <a:pt x="31" y="28"/>
                    <a:pt x="31" y="28"/>
                  </a:cubicBezTo>
                  <a:cubicBezTo>
                    <a:pt x="31" y="28"/>
                    <a:pt x="31" y="28"/>
                    <a:pt x="31" y="27"/>
                  </a:cubicBezTo>
                  <a:cubicBezTo>
                    <a:pt x="31" y="26"/>
                    <a:pt x="31" y="26"/>
                    <a:pt x="30" y="26"/>
                  </a:cubicBezTo>
                  <a:cubicBezTo>
                    <a:pt x="30" y="25"/>
                    <a:pt x="30" y="25"/>
                    <a:pt x="30" y="25"/>
                  </a:cubicBezTo>
                  <a:cubicBezTo>
                    <a:pt x="30" y="25"/>
                    <a:pt x="30" y="25"/>
                    <a:pt x="30" y="25"/>
                  </a:cubicBezTo>
                  <a:cubicBezTo>
                    <a:pt x="30" y="25"/>
                    <a:pt x="30" y="25"/>
                    <a:pt x="30" y="25"/>
                  </a:cubicBezTo>
                  <a:cubicBezTo>
                    <a:pt x="30" y="25"/>
                    <a:pt x="30" y="25"/>
                    <a:pt x="30" y="25"/>
                  </a:cubicBezTo>
                  <a:cubicBezTo>
                    <a:pt x="31" y="25"/>
                    <a:pt x="31" y="25"/>
                    <a:pt x="31" y="25"/>
                  </a:cubicBezTo>
                  <a:cubicBezTo>
                    <a:pt x="31" y="25"/>
                    <a:pt x="31" y="25"/>
                    <a:pt x="31" y="25"/>
                  </a:cubicBezTo>
                  <a:cubicBezTo>
                    <a:pt x="31" y="25"/>
                    <a:pt x="31" y="25"/>
                    <a:pt x="31" y="25"/>
                  </a:cubicBezTo>
                  <a:cubicBezTo>
                    <a:pt x="31" y="24"/>
                    <a:pt x="31" y="24"/>
                    <a:pt x="31" y="24"/>
                  </a:cubicBezTo>
                  <a:cubicBezTo>
                    <a:pt x="31" y="24"/>
                    <a:pt x="31" y="24"/>
                    <a:pt x="31" y="24"/>
                  </a:cubicBezTo>
                  <a:cubicBezTo>
                    <a:pt x="31" y="23"/>
                    <a:pt x="31" y="23"/>
                    <a:pt x="30" y="23"/>
                  </a:cubicBezTo>
                  <a:cubicBezTo>
                    <a:pt x="30" y="23"/>
                    <a:pt x="30" y="23"/>
                    <a:pt x="30" y="23"/>
                  </a:cubicBezTo>
                  <a:cubicBezTo>
                    <a:pt x="30" y="23"/>
                    <a:pt x="30" y="23"/>
                    <a:pt x="30" y="23"/>
                  </a:cubicBezTo>
                  <a:cubicBezTo>
                    <a:pt x="29" y="23"/>
                    <a:pt x="29" y="23"/>
                    <a:pt x="29" y="23"/>
                  </a:cubicBezTo>
                  <a:cubicBezTo>
                    <a:pt x="28" y="23"/>
                    <a:pt x="27" y="22"/>
                    <a:pt x="27" y="21"/>
                  </a:cubicBezTo>
                  <a:cubicBezTo>
                    <a:pt x="26" y="18"/>
                    <a:pt x="26" y="18"/>
                    <a:pt x="26" y="18"/>
                  </a:cubicBezTo>
                  <a:cubicBezTo>
                    <a:pt x="26" y="18"/>
                    <a:pt x="25" y="17"/>
                    <a:pt x="24" y="16"/>
                  </a:cubicBezTo>
                  <a:cubicBezTo>
                    <a:pt x="24" y="16"/>
                    <a:pt x="24" y="16"/>
                    <a:pt x="24" y="16"/>
                  </a:cubicBezTo>
                  <a:cubicBezTo>
                    <a:pt x="23" y="16"/>
                    <a:pt x="23" y="16"/>
                    <a:pt x="23" y="16"/>
                  </a:cubicBezTo>
                  <a:cubicBezTo>
                    <a:pt x="23" y="16"/>
                    <a:pt x="23" y="16"/>
                    <a:pt x="23" y="16"/>
                  </a:cubicBezTo>
                  <a:cubicBezTo>
                    <a:pt x="23" y="16"/>
                    <a:pt x="23" y="16"/>
                    <a:pt x="23" y="16"/>
                  </a:cubicBezTo>
                  <a:cubicBezTo>
                    <a:pt x="24" y="16"/>
                    <a:pt x="25" y="16"/>
                    <a:pt x="26" y="16"/>
                  </a:cubicBezTo>
                  <a:cubicBezTo>
                    <a:pt x="27" y="17"/>
                    <a:pt x="28" y="17"/>
                    <a:pt x="29" y="17"/>
                  </a:cubicBezTo>
                  <a:cubicBezTo>
                    <a:pt x="30" y="17"/>
                    <a:pt x="31" y="16"/>
                    <a:pt x="31" y="14"/>
                  </a:cubicBezTo>
                  <a:cubicBezTo>
                    <a:pt x="31" y="14"/>
                    <a:pt x="31" y="13"/>
                    <a:pt x="31" y="12"/>
                  </a:cubicBezTo>
                  <a:cubicBezTo>
                    <a:pt x="30" y="11"/>
                    <a:pt x="30" y="11"/>
                    <a:pt x="29" y="10"/>
                  </a:cubicBezTo>
                  <a:cubicBezTo>
                    <a:pt x="29" y="10"/>
                    <a:pt x="29" y="10"/>
                    <a:pt x="29" y="10"/>
                  </a:cubicBezTo>
                  <a:cubicBezTo>
                    <a:pt x="29" y="10"/>
                    <a:pt x="29" y="10"/>
                    <a:pt x="29" y="11"/>
                  </a:cubicBezTo>
                  <a:cubicBezTo>
                    <a:pt x="29" y="11"/>
                    <a:pt x="29" y="11"/>
                    <a:pt x="29" y="11"/>
                  </a:cubicBezTo>
                  <a:cubicBezTo>
                    <a:pt x="29" y="11"/>
                    <a:pt x="29" y="11"/>
                    <a:pt x="29" y="11"/>
                  </a:cubicBezTo>
                  <a:cubicBezTo>
                    <a:pt x="29" y="11"/>
                    <a:pt x="29" y="11"/>
                    <a:pt x="28" y="11"/>
                  </a:cubicBezTo>
                  <a:cubicBezTo>
                    <a:pt x="28" y="11"/>
                    <a:pt x="28" y="11"/>
                    <a:pt x="28" y="11"/>
                  </a:cubicBezTo>
                  <a:cubicBezTo>
                    <a:pt x="27" y="9"/>
                    <a:pt x="26" y="9"/>
                    <a:pt x="25" y="9"/>
                  </a:cubicBezTo>
                  <a:cubicBezTo>
                    <a:pt x="25" y="9"/>
                    <a:pt x="25" y="9"/>
                    <a:pt x="25" y="9"/>
                  </a:cubicBezTo>
                  <a:cubicBezTo>
                    <a:pt x="25" y="9"/>
                    <a:pt x="25" y="9"/>
                    <a:pt x="25" y="9"/>
                  </a:cubicBezTo>
                  <a:cubicBezTo>
                    <a:pt x="25" y="9"/>
                    <a:pt x="25" y="10"/>
                    <a:pt x="25" y="10"/>
                  </a:cubicBezTo>
                  <a:cubicBezTo>
                    <a:pt x="25" y="10"/>
                    <a:pt x="25" y="10"/>
                    <a:pt x="25" y="10"/>
                  </a:cubicBezTo>
                  <a:cubicBezTo>
                    <a:pt x="25" y="10"/>
                    <a:pt x="25" y="10"/>
                    <a:pt x="25" y="10"/>
                  </a:cubicBezTo>
                  <a:cubicBezTo>
                    <a:pt x="25" y="10"/>
                    <a:pt x="25" y="10"/>
                    <a:pt x="25" y="10"/>
                  </a:cubicBezTo>
                  <a:cubicBezTo>
                    <a:pt x="24" y="10"/>
                    <a:pt x="24" y="9"/>
                    <a:pt x="24" y="9"/>
                  </a:cubicBezTo>
                  <a:cubicBezTo>
                    <a:pt x="24" y="9"/>
                    <a:pt x="24" y="9"/>
                    <a:pt x="24" y="9"/>
                  </a:cubicBezTo>
                  <a:cubicBezTo>
                    <a:pt x="23" y="8"/>
                    <a:pt x="23" y="8"/>
                    <a:pt x="22" y="7"/>
                  </a:cubicBezTo>
                  <a:cubicBezTo>
                    <a:pt x="21" y="7"/>
                    <a:pt x="21" y="7"/>
                    <a:pt x="21" y="7"/>
                  </a:cubicBezTo>
                  <a:cubicBezTo>
                    <a:pt x="21" y="7"/>
                    <a:pt x="21" y="7"/>
                    <a:pt x="21" y="7"/>
                  </a:cubicBezTo>
                  <a:cubicBezTo>
                    <a:pt x="21" y="7"/>
                    <a:pt x="21" y="7"/>
                    <a:pt x="21" y="7"/>
                  </a:cubicBezTo>
                  <a:cubicBezTo>
                    <a:pt x="21" y="7"/>
                    <a:pt x="21" y="7"/>
                    <a:pt x="21" y="7"/>
                  </a:cubicBezTo>
                  <a:cubicBezTo>
                    <a:pt x="21" y="8"/>
                    <a:pt x="21" y="8"/>
                    <a:pt x="21" y="8"/>
                  </a:cubicBezTo>
                  <a:cubicBezTo>
                    <a:pt x="21" y="8"/>
                    <a:pt x="21" y="8"/>
                    <a:pt x="21" y="8"/>
                  </a:cubicBezTo>
                  <a:cubicBezTo>
                    <a:pt x="21" y="8"/>
                    <a:pt x="20" y="8"/>
                    <a:pt x="20" y="7"/>
                  </a:cubicBezTo>
                  <a:cubicBezTo>
                    <a:pt x="19" y="6"/>
                    <a:pt x="19" y="6"/>
                    <a:pt x="19" y="5"/>
                  </a:cubicBezTo>
                  <a:cubicBezTo>
                    <a:pt x="19" y="4"/>
                    <a:pt x="20" y="3"/>
                    <a:pt x="22" y="3"/>
                  </a:cubicBezTo>
                  <a:cubicBezTo>
                    <a:pt x="22" y="3"/>
                    <a:pt x="23" y="3"/>
                    <a:pt x="24" y="3"/>
                  </a:cubicBezTo>
                  <a:cubicBezTo>
                    <a:pt x="26" y="4"/>
                    <a:pt x="26" y="4"/>
                    <a:pt x="26" y="4"/>
                  </a:cubicBezTo>
                  <a:cubicBezTo>
                    <a:pt x="27" y="5"/>
                    <a:pt x="27" y="5"/>
                    <a:pt x="28" y="5"/>
                  </a:cubicBezTo>
                  <a:cubicBezTo>
                    <a:pt x="28" y="5"/>
                    <a:pt x="28" y="5"/>
                    <a:pt x="29" y="5"/>
                  </a:cubicBezTo>
                  <a:cubicBezTo>
                    <a:pt x="29" y="5"/>
                    <a:pt x="29" y="5"/>
                    <a:pt x="29" y="5"/>
                  </a:cubicBezTo>
                  <a:cubicBezTo>
                    <a:pt x="29" y="5"/>
                    <a:pt x="29" y="5"/>
                    <a:pt x="29" y="4"/>
                  </a:cubicBezTo>
                  <a:cubicBezTo>
                    <a:pt x="29" y="4"/>
                    <a:pt x="29" y="4"/>
                    <a:pt x="29" y="4"/>
                  </a:cubicBezTo>
                  <a:cubicBezTo>
                    <a:pt x="28" y="4"/>
                    <a:pt x="27" y="4"/>
                    <a:pt x="26" y="3"/>
                  </a:cubicBezTo>
                  <a:cubicBezTo>
                    <a:pt x="25" y="3"/>
                    <a:pt x="25" y="2"/>
                    <a:pt x="25" y="2"/>
                  </a:cubicBezTo>
                  <a:cubicBezTo>
                    <a:pt x="24" y="2"/>
                    <a:pt x="24" y="2"/>
                    <a:pt x="24" y="2"/>
                  </a:cubicBezTo>
                  <a:cubicBezTo>
                    <a:pt x="24" y="2"/>
                    <a:pt x="24" y="2"/>
                    <a:pt x="24" y="2"/>
                  </a:cubicBezTo>
                  <a:cubicBezTo>
                    <a:pt x="24" y="2"/>
                    <a:pt x="24" y="2"/>
                    <a:pt x="24" y="2"/>
                  </a:cubicBezTo>
                  <a:cubicBezTo>
                    <a:pt x="26" y="2"/>
                    <a:pt x="26" y="2"/>
                    <a:pt x="26" y="2"/>
                  </a:cubicBezTo>
                  <a:cubicBezTo>
                    <a:pt x="27" y="3"/>
                    <a:pt x="27" y="3"/>
                    <a:pt x="27" y="3"/>
                  </a:cubicBezTo>
                  <a:cubicBezTo>
                    <a:pt x="28" y="3"/>
                    <a:pt x="29" y="3"/>
                    <a:pt x="30" y="3"/>
                  </a:cubicBezTo>
                  <a:cubicBezTo>
                    <a:pt x="30" y="3"/>
                    <a:pt x="31" y="3"/>
                    <a:pt x="31" y="2"/>
                  </a:cubicBezTo>
                  <a:cubicBezTo>
                    <a:pt x="31" y="2"/>
                    <a:pt x="31" y="2"/>
                    <a:pt x="31" y="1"/>
                  </a:cubicBezTo>
                  <a:cubicBezTo>
                    <a:pt x="30" y="1"/>
                    <a:pt x="30" y="1"/>
                    <a:pt x="30" y="1"/>
                  </a:cubicBezTo>
                  <a:cubicBezTo>
                    <a:pt x="30" y="1"/>
                    <a:pt x="30" y="1"/>
                    <a:pt x="30" y="1"/>
                  </a:cubicBezTo>
                  <a:cubicBezTo>
                    <a:pt x="30" y="1"/>
                    <a:pt x="30" y="1"/>
                    <a:pt x="30" y="1"/>
                  </a:cubicBezTo>
                  <a:cubicBezTo>
                    <a:pt x="30" y="2"/>
                    <a:pt x="30" y="2"/>
                    <a:pt x="30" y="2"/>
                  </a:cubicBezTo>
                  <a:cubicBezTo>
                    <a:pt x="30" y="2"/>
                    <a:pt x="30" y="2"/>
                    <a:pt x="29" y="2"/>
                  </a:cubicBezTo>
                  <a:cubicBezTo>
                    <a:pt x="29" y="2"/>
                    <a:pt x="29" y="2"/>
                    <a:pt x="29" y="2"/>
                  </a:cubicBezTo>
                  <a:cubicBezTo>
                    <a:pt x="26" y="2"/>
                    <a:pt x="26" y="2"/>
                    <a:pt x="26" y="2"/>
                  </a:cubicBezTo>
                  <a:cubicBezTo>
                    <a:pt x="24" y="1"/>
                    <a:pt x="24" y="1"/>
                    <a:pt x="23" y="1"/>
                  </a:cubicBezTo>
                  <a:cubicBezTo>
                    <a:pt x="20" y="1"/>
                    <a:pt x="18" y="3"/>
                    <a:pt x="18" y="5"/>
                  </a:cubicBezTo>
                  <a:cubicBezTo>
                    <a:pt x="18" y="8"/>
                    <a:pt x="20" y="9"/>
                    <a:pt x="25" y="11"/>
                  </a:cubicBezTo>
                  <a:cubicBezTo>
                    <a:pt x="29" y="13"/>
                    <a:pt x="30" y="13"/>
                    <a:pt x="30" y="14"/>
                  </a:cubicBezTo>
                  <a:cubicBezTo>
                    <a:pt x="30" y="15"/>
                    <a:pt x="29" y="16"/>
                    <a:pt x="28" y="16"/>
                  </a:cubicBezTo>
                  <a:cubicBezTo>
                    <a:pt x="28" y="16"/>
                    <a:pt x="28" y="16"/>
                    <a:pt x="28" y="15"/>
                  </a:cubicBezTo>
                  <a:cubicBezTo>
                    <a:pt x="27" y="15"/>
                    <a:pt x="27" y="15"/>
                    <a:pt x="25" y="15"/>
                  </a:cubicBezTo>
                  <a:cubicBezTo>
                    <a:pt x="24" y="15"/>
                    <a:pt x="23" y="14"/>
                    <a:pt x="21" y="14"/>
                  </a:cubicBezTo>
                  <a:cubicBezTo>
                    <a:pt x="18" y="14"/>
                    <a:pt x="16" y="15"/>
                    <a:pt x="14" y="17"/>
                  </a:cubicBezTo>
                  <a:cubicBezTo>
                    <a:pt x="14" y="17"/>
                    <a:pt x="14" y="17"/>
                    <a:pt x="13" y="17"/>
                  </a:cubicBezTo>
                  <a:cubicBezTo>
                    <a:pt x="13" y="17"/>
                    <a:pt x="13" y="17"/>
                    <a:pt x="13" y="17"/>
                  </a:cubicBezTo>
                  <a:cubicBezTo>
                    <a:pt x="12" y="17"/>
                    <a:pt x="12" y="17"/>
                    <a:pt x="12" y="17"/>
                  </a:cubicBezTo>
                  <a:cubicBezTo>
                    <a:pt x="12" y="17"/>
                    <a:pt x="12" y="17"/>
                    <a:pt x="12" y="18"/>
                  </a:cubicBezTo>
                  <a:cubicBezTo>
                    <a:pt x="11" y="19"/>
                    <a:pt x="11" y="19"/>
                    <a:pt x="11" y="19"/>
                  </a:cubicBezTo>
                  <a:cubicBezTo>
                    <a:pt x="11" y="19"/>
                    <a:pt x="11" y="19"/>
                    <a:pt x="11" y="19"/>
                  </a:cubicBezTo>
                  <a:cubicBezTo>
                    <a:pt x="10" y="19"/>
                    <a:pt x="10" y="19"/>
                    <a:pt x="10" y="18"/>
                  </a:cubicBezTo>
                  <a:cubicBezTo>
                    <a:pt x="10" y="17"/>
                    <a:pt x="9" y="17"/>
                    <a:pt x="9" y="17"/>
                  </a:cubicBezTo>
                  <a:cubicBezTo>
                    <a:pt x="8" y="16"/>
                    <a:pt x="8" y="16"/>
                    <a:pt x="8" y="16"/>
                  </a:cubicBezTo>
                  <a:cubicBezTo>
                    <a:pt x="8" y="16"/>
                    <a:pt x="8" y="16"/>
                    <a:pt x="8" y="16"/>
                  </a:cubicBezTo>
                  <a:cubicBezTo>
                    <a:pt x="8" y="16"/>
                    <a:pt x="8" y="16"/>
                    <a:pt x="8" y="15"/>
                  </a:cubicBezTo>
                  <a:cubicBezTo>
                    <a:pt x="8" y="15"/>
                    <a:pt x="8" y="15"/>
                    <a:pt x="9" y="15"/>
                  </a:cubicBezTo>
                  <a:cubicBezTo>
                    <a:pt x="9" y="15"/>
                    <a:pt x="9" y="15"/>
                    <a:pt x="9" y="15"/>
                  </a:cubicBezTo>
                  <a:cubicBezTo>
                    <a:pt x="9" y="14"/>
                    <a:pt x="9" y="14"/>
                    <a:pt x="9" y="14"/>
                  </a:cubicBezTo>
                  <a:cubicBezTo>
                    <a:pt x="9" y="14"/>
                    <a:pt x="9" y="14"/>
                    <a:pt x="9" y="14"/>
                  </a:cubicBezTo>
                  <a:cubicBezTo>
                    <a:pt x="9" y="14"/>
                    <a:pt x="9" y="14"/>
                    <a:pt x="9" y="15"/>
                  </a:cubicBezTo>
                  <a:cubicBezTo>
                    <a:pt x="9" y="15"/>
                    <a:pt x="9" y="16"/>
                    <a:pt x="10" y="16"/>
                  </a:cubicBezTo>
                  <a:cubicBezTo>
                    <a:pt x="10" y="17"/>
                    <a:pt x="10" y="17"/>
                    <a:pt x="10" y="17"/>
                  </a:cubicBezTo>
                  <a:cubicBezTo>
                    <a:pt x="10" y="17"/>
                    <a:pt x="10" y="17"/>
                    <a:pt x="10" y="17"/>
                  </a:cubicBezTo>
                  <a:cubicBezTo>
                    <a:pt x="11" y="17"/>
                    <a:pt x="11" y="16"/>
                    <a:pt x="11" y="15"/>
                  </a:cubicBezTo>
                  <a:cubicBezTo>
                    <a:pt x="11" y="15"/>
                    <a:pt x="11" y="14"/>
                    <a:pt x="12" y="14"/>
                  </a:cubicBezTo>
                  <a:cubicBezTo>
                    <a:pt x="12" y="14"/>
                    <a:pt x="12" y="14"/>
                    <a:pt x="12" y="15"/>
                  </a:cubicBezTo>
                  <a:cubicBezTo>
                    <a:pt x="12" y="15"/>
                    <a:pt x="12" y="15"/>
                    <a:pt x="12" y="16"/>
                  </a:cubicBezTo>
                  <a:cubicBezTo>
                    <a:pt x="13" y="16"/>
                    <a:pt x="13" y="16"/>
                    <a:pt x="13" y="16"/>
                  </a:cubicBezTo>
                  <a:cubicBezTo>
                    <a:pt x="13" y="16"/>
                    <a:pt x="13" y="16"/>
                    <a:pt x="13" y="16"/>
                  </a:cubicBezTo>
                  <a:cubicBezTo>
                    <a:pt x="13" y="16"/>
                    <a:pt x="13" y="16"/>
                    <a:pt x="13" y="15"/>
                  </a:cubicBezTo>
                  <a:cubicBezTo>
                    <a:pt x="13" y="15"/>
                    <a:pt x="13" y="15"/>
                    <a:pt x="13" y="15"/>
                  </a:cubicBezTo>
                  <a:cubicBezTo>
                    <a:pt x="13" y="14"/>
                    <a:pt x="13" y="14"/>
                    <a:pt x="13" y="14"/>
                  </a:cubicBezTo>
                  <a:cubicBezTo>
                    <a:pt x="13" y="14"/>
                    <a:pt x="13" y="14"/>
                    <a:pt x="13" y="14"/>
                  </a:cubicBezTo>
                  <a:cubicBezTo>
                    <a:pt x="13" y="14"/>
                    <a:pt x="13" y="13"/>
                    <a:pt x="13" y="13"/>
                  </a:cubicBezTo>
                  <a:cubicBezTo>
                    <a:pt x="14" y="13"/>
                    <a:pt x="14" y="14"/>
                    <a:pt x="14" y="14"/>
                  </a:cubicBezTo>
                  <a:cubicBezTo>
                    <a:pt x="14" y="14"/>
                    <a:pt x="14" y="14"/>
                    <a:pt x="14" y="14"/>
                  </a:cubicBezTo>
                  <a:cubicBezTo>
                    <a:pt x="14" y="14"/>
                    <a:pt x="15" y="14"/>
                    <a:pt x="15" y="14"/>
                  </a:cubicBezTo>
                  <a:cubicBezTo>
                    <a:pt x="15" y="14"/>
                    <a:pt x="15" y="14"/>
                    <a:pt x="15" y="14"/>
                  </a:cubicBezTo>
                  <a:cubicBezTo>
                    <a:pt x="15" y="14"/>
                    <a:pt x="15" y="14"/>
                    <a:pt x="15" y="13"/>
                  </a:cubicBezTo>
                  <a:cubicBezTo>
                    <a:pt x="15" y="13"/>
                    <a:pt x="15" y="13"/>
                    <a:pt x="15" y="13"/>
                  </a:cubicBezTo>
                  <a:cubicBezTo>
                    <a:pt x="14" y="12"/>
                    <a:pt x="14" y="12"/>
                    <a:pt x="14" y="12"/>
                  </a:cubicBezTo>
                  <a:cubicBezTo>
                    <a:pt x="14" y="12"/>
                    <a:pt x="14" y="12"/>
                    <a:pt x="14" y="12"/>
                  </a:cubicBezTo>
                  <a:cubicBezTo>
                    <a:pt x="13" y="12"/>
                    <a:pt x="13" y="12"/>
                    <a:pt x="13" y="12"/>
                  </a:cubicBezTo>
                  <a:cubicBezTo>
                    <a:pt x="13" y="12"/>
                    <a:pt x="13" y="12"/>
                    <a:pt x="13" y="12"/>
                  </a:cubicBezTo>
                  <a:cubicBezTo>
                    <a:pt x="13" y="12"/>
                    <a:pt x="13" y="12"/>
                    <a:pt x="13" y="12"/>
                  </a:cubicBezTo>
                  <a:cubicBezTo>
                    <a:pt x="13" y="12"/>
                    <a:pt x="13" y="11"/>
                    <a:pt x="13" y="11"/>
                  </a:cubicBezTo>
                  <a:cubicBezTo>
                    <a:pt x="14" y="10"/>
                    <a:pt x="14" y="9"/>
                    <a:pt x="14" y="8"/>
                  </a:cubicBezTo>
                  <a:cubicBezTo>
                    <a:pt x="14" y="6"/>
                    <a:pt x="14" y="6"/>
                    <a:pt x="14" y="6"/>
                  </a:cubicBezTo>
                  <a:cubicBezTo>
                    <a:pt x="14" y="5"/>
                    <a:pt x="14" y="5"/>
                    <a:pt x="14" y="5"/>
                  </a:cubicBezTo>
                  <a:cubicBezTo>
                    <a:pt x="15" y="5"/>
                    <a:pt x="15" y="5"/>
                    <a:pt x="15" y="5"/>
                  </a:cubicBezTo>
                  <a:cubicBezTo>
                    <a:pt x="15" y="6"/>
                    <a:pt x="15" y="6"/>
                    <a:pt x="15" y="6"/>
                  </a:cubicBezTo>
                  <a:cubicBezTo>
                    <a:pt x="15" y="6"/>
                    <a:pt x="15" y="6"/>
                    <a:pt x="15" y="6"/>
                  </a:cubicBezTo>
                  <a:cubicBezTo>
                    <a:pt x="15" y="7"/>
                    <a:pt x="15" y="7"/>
                    <a:pt x="15" y="7"/>
                  </a:cubicBezTo>
                  <a:cubicBezTo>
                    <a:pt x="15" y="7"/>
                    <a:pt x="15" y="7"/>
                    <a:pt x="15" y="7"/>
                  </a:cubicBezTo>
                  <a:cubicBezTo>
                    <a:pt x="16" y="6"/>
                    <a:pt x="16" y="6"/>
                    <a:pt x="16" y="6"/>
                  </a:cubicBezTo>
                  <a:cubicBezTo>
                    <a:pt x="16" y="6"/>
                    <a:pt x="16" y="5"/>
                    <a:pt x="16" y="5"/>
                  </a:cubicBezTo>
                  <a:cubicBezTo>
                    <a:pt x="16" y="4"/>
                    <a:pt x="16" y="4"/>
                    <a:pt x="15" y="4"/>
                  </a:cubicBezTo>
                  <a:cubicBezTo>
                    <a:pt x="14" y="4"/>
                    <a:pt x="14" y="3"/>
                    <a:pt x="14" y="3"/>
                  </a:cubicBezTo>
                  <a:cubicBezTo>
                    <a:pt x="14" y="3"/>
                    <a:pt x="14" y="3"/>
                    <a:pt x="14" y="3"/>
                  </a:cubicBezTo>
                  <a:cubicBezTo>
                    <a:pt x="14" y="3"/>
                    <a:pt x="14" y="3"/>
                    <a:pt x="14" y="3"/>
                  </a:cubicBezTo>
                  <a:cubicBezTo>
                    <a:pt x="14" y="2"/>
                    <a:pt x="14" y="2"/>
                    <a:pt x="14" y="2"/>
                  </a:cubicBezTo>
                  <a:cubicBezTo>
                    <a:pt x="14" y="2"/>
                    <a:pt x="14" y="2"/>
                    <a:pt x="14" y="2"/>
                  </a:cubicBezTo>
                  <a:cubicBezTo>
                    <a:pt x="14" y="1"/>
                    <a:pt x="14" y="1"/>
                    <a:pt x="14" y="1"/>
                  </a:cubicBezTo>
                  <a:cubicBezTo>
                    <a:pt x="14" y="2"/>
                    <a:pt x="14" y="2"/>
                    <a:pt x="14" y="2"/>
                  </a:cubicBezTo>
                  <a:cubicBezTo>
                    <a:pt x="13" y="2"/>
                    <a:pt x="13" y="2"/>
                    <a:pt x="13" y="2"/>
                  </a:cubicBezTo>
                  <a:cubicBezTo>
                    <a:pt x="12" y="3"/>
                    <a:pt x="12" y="3"/>
                    <a:pt x="12" y="3"/>
                  </a:cubicBezTo>
                  <a:cubicBezTo>
                    <a:pt x="12" y="3"/>
                    <a:pt x="12" y="3"/>
                    <a:pt x="12" y="3"/>
                  </a:cubicBezTo>
                  <a:cubicBezTo>
                    <a:pt x="12" y="2"/>
                    <a:pt x="12" y="2"/>
                    <a:pt x="12" y="2"/>
                  </a:cubicBezTo>
                  <a:cubicBezTo>
                    <a:pt x="12" y="2"/>
                    <a:pt x="12" y="2"/>
                    <a:pt x="12" y="2"/>
                  </a:cubicBezTo>
                  <a:cubicBezTo>
                    <a:pt x="12" y="1"/>
                    <a:pt x="12" y="1"/>
                    <a:pt x="11" y="0"/>
                  </a:cubicBezTo>
                  <a:cubicBezTo>
                    <a:pt x="11" y="0"/>
                    <a:pt x="11" y="0"/>
                    <a:pt x="11" y="0"/>
                  </a:cubicBezTo>
                  <a:cubicBezTo>
                    <a:pt x="10" y="1"/>
                    <a:pt x="10" y="1"/>
                    <a:pt x="10" y="1"/>
                  </a:cubicBezTo>
                  <a:cubicBezTo>
                    <a:pt x="10" y="1"/>
                    <a:pt x="10" y="1"/>
                    <a:pt x="10" y="1"/>
                  </a:cubicBezTo>
                  <a:cubicBezTo>
                    <a:pt x="10" y="1"/>
                    <a:pt x="10" y="2"/>
                    <a:pt x="10" y="2"/>
                  </a:cubicBezTo>
                  <a:cubicBezTo>
                    <a:pt x="10" y="2"/>
                    <a:pt x="10" y="2"/>
                    <a:pt x="10" y="2"/>
                  </a:cubicBezTo>
                  <a:cubicBezTo>
                    <a:pt x="10" y="2"/>
                    <a:pt x="10" y="2"/>
                    <a:pt x="10" y="2"/>
                  </a:cubicBezTo>
                  <a:cubicBezTo>
                    <a:pt x="10" y="3"/>
                    <a:pt x="9" y="3"/>
                    <a:pt x="9" y="3"/>
                  </a:cubicBezTo>
                  <a:cubicBezTo>
                    <a:pt x="9" y="3"/>
                    <a:pt x="9" y="3"/>
                    <a:pt x="9" y="3"/>
                  </a:cubicBezTo>
                  <a:cubicBezTo>
                    <a:pt x="9" y="2"/>
                    <a:pt x="9" y="2"/>
                    <a:pt x="9" y="2"/>
                  </a:cubicBezTo>
                  <a:cubicBezTo>
                    <a:pt x="9" y="2"/>
                    <a:pt x="9" y="2"/>
                    <a:pt x="9" y="2"/>
                  </a:cubicBezTo>
                  <a:cubicBezTo>
                    <a:pt x="8" y="2"/>
                    <a:pt x="8" y="2"/>
                    <a:pt x="8" y="2"/>
                  </a:cubicBezTo>
                  <a:cubicBezTo>
                    <a:pt x="8" y="1"/>
                    <a:pt x="8" y="1"/>
                    <a:pt x="8" y="1"/>
                  </a:cubicBezTo>
                  <a:cubicBezTo>
                    <a:pt x="7" y="2"/>
                    <a:pt x="7" y="2"/>
                    <a:pt x="7" y="3"/>
                  </a:cubicBezTo>
                  <a:cubicBezTo>
                    <a:pt x="7" y="3"/>
                    <a:pt x="7" y="3"/>
                    <a:pt x="7" y="3"/>
                  </a:cubicBezTo>
                  <a:cubicBezTo>
                    <a:pt x="7" y="4"/>
                    <a:pt x="7" y="4"/>
                    <a:pt x="7" y="4"/>
                  </a:cubicBezTo>
                  <a:cubicBezTo>
                    <a:pt x="7" y="4"/>
                    <a:pt x="7" y="4"/>
                    <a:pt x="7" y="4"/>
                  </a:cubicBezTo>
                  <a:cubicBezTo>
                    <a:pt x="7" y="4"/>
                    <a:pt x="6" y="4"/>
                    <a:pt x="6" y="4"/>
                  </a:cubicBezTo>
                  <a:cubicBezTo>
                    <a:pt x="6" y="4"/>
                    <a:pt x="5" y="4"/>
                    <a:pt x="5" y="5"/>
                  </a:cubicBezTo>
                  <a:cubicBezTo>
                    <a:pt x="5" y="5"/>
                    <a:pt x="5" y="6"/>
                    <a:pt x="6" y="6"/>
                  </a:cubicBezTo>
                  <a:cubicBezTo>
                    <a:pt x="6" y="7"/>
                    <a:pt x="7" y="7"/>
                    <a:pt x="7" y="7"/>
                  </a:cubicBezTo>
                  <a:cubicBezTo>
                    <a:pt x="7" y="7"/>
                    <a:pt x="7" y="7"/>
                    <a:pt x="7" y="6"/>
                  </a:cubicBezTo>
                  <a:cubicBezTo>
                    <a:pt x="7" y="6"/>
                    <a:pt x="7" y="6"/>
                    <a:pt x="7" y="6"/>
                  </a:cubicBezTo>
                  <a:cubicBezTo>
                    <a:pt x="7" y="6"/>
                    <a:pt x="7" y="6"/>
                    <a:pt x="7" y="6"/>
                  </a:cubicBezTo>
                  <a:cubicBezTo>
                    <a:pt x="7" y="5"/>
                    <a:pt x="7" y="5"/>
                    <a:pt x="7" y="5"/>
                  </a:cubicBezTo>
                  <a:cubicBezTo>
                    <a:pt x="7" y="5"/>
                    <a:pt x="7" y="5"/>
                    <a:pt x="7" y="6"/>
                  </a:cubicBezTo>
                  <a:cubicBezTo>
                    <a:pt x="8" y="7"/>
                    <a:pt x="8" y="7"/>
                    <a:pt x="8" y="7"/>
                  </a:cubicBezTo>
                  <a:cubicBezTo>
                    <a:pt x="8" y="9"/>
                    <a:pt x="8" y="9"/>
                    <a:pt x="8" y="9"/>
                  </a:cubicBezTo>
                  <a:cubicBezTo>
                    <a:pt x="8" y="9"/>
                    <a:pt x="8" y="10"/>
                    <a:pt x="8" y="10"/>
                  </a:cubicBezTo>
                  <a:cubicBezTo>
                    <a:pt x="9" y="11"/>
                    <a:pt x="9" y="11"/>
                    <a:pt x="9" y="11"/>
                  </a:cubicBezTo>
                  <a:cubicBezTo>
                    <a:pt x="9" y="12"/>
                    <a:pt x="9" y="12"/>
                    <a:pt x="9" y="12"/>
                  </a:cubicBezTo>
                  <a:cubicBezTo>
                    <a:pt x="9" y="12"/>
                    <a:pt x="9" y="12"/>
                    <a:pt x="9" y="12"/>
                  </a:cubicBezTo>
                  <a:cubicBezTo>
                    <a:pt x="9" y="12"/>
                    <a:pt x="9" y="12"/>
                    <a:pt x="9" y="12"/>
                  </a:cubicBezTo>
                  <a:cubicBezTo>
                    <a:pt x="9" y="12"/>
                    <a:pt x="9" y="12"/>
                    <a:pt x="8" y="12"/>
                  </a:cubicBezTo>
                  <a:cubicBezTo>
                    <a:pt x="8" y="12"/>
                    <a:pt x="8" y="12"/>
                    <a:pt x="8" y="12"/>
                  </a:cubicBezTo>
                  <a:cubicBezTo>
                    <a:pt x="8" y="12"/>
                    <a:pt x="7" y="12"/>
                    <a:pt x="7" y="15"/>
                  </a:cubicBezTo>
                  <a:cubicBezTo>
                    <a:pt x="7" y="16"/>
                    <a:pt x="8" y="18"/>
                    <a:pt x="8" y="19"/>
                  </a:cubicBezTo>
                  <a:cubicBezTo>
                    <a:pt x="9" y="21"/>
                    <a:pt x="9" y="21"/>
                    <a:pt x="9" y="21"/>
                  </a:cubicBezTo>
                  <a:cubicBezTo>
                    <a:pt x="9" y="21"/>
                    <a:pt x="9" y="21"/>
                    <a:pt x="9" y="22"/>
                  </a:cubicBezTo>
                  <a:cubicBezTo>
                    <a:pt x="9" y="24"/>
                    <a:pt x="6" y="28"/>
                    <a:pt x="2" y="30"/>
                  </a:cubicBezTo>
                  <a:cubicBezTo>
                    <a:pt x="1" y="31"/>
                    <a:pt x="0" y="31"/>
                    <a:pt x="0" y="33"/>
                  </a:cubicBezTo>
                  <a:cubicBezTo>
                    <a:pt x="1" y="33"/>
                    <a:pt x="1" y="33"/>
                    <a:pt x="1" y="33"/>
                  </a:cubicBezTo>
                  <a:cubicBezTo>
                    <a:pt x="2" y="32"/>
                    <a:pt x="3" y="32"/>
                    <a:pt x="3" y="32"/>
                  </a:cubicBezTo>
                  <a:cubicBezTo>
                    <a:pt x="3" y="31"/>
                    <a:pt x="3" y="31"/>
                    <a:pt x="3" y="31"/>
                  </a:cubicBezTo>
                  <a:cubicBezTo>
                    <a:pt x="3" y="31"/>
                    <a:pt x="3" y="31"/>
                    <a:pt x="4" y="31"/>
                  </a:cubicBezTo>
                  <a:cubicBezTo>
                    <a:pt x="4" y="31"/>
                    <a:pt x="4" y="30"/>
                    <a:pt x="4" y="30"/>
                  </a:cubicBezTo>
                  <a:cubicBezTo>
                    <a:pt x="4" y="30"/>
                    <a:pt x="5" y="30"/>
                    <a:pt x="5" y="30"/>
                  </a:cubicBezTo>
                  <a:cubicBezTo>
                    <a:pt x="5" y="30"/>
                    <a:pt x="5" y="30"/>
                    <a:pt x="5" y="30"/>
                  </a:cubicBezTo>
                  <a:cubicBezTo>
                    <a:pt x="5" y="30"/>
                    <a:pt x="5" y="30"/>
                    <a:pt x="5" y="30"/>
                  </a:cubicBezTo>
                  <a:cubicBezTo>
                    <a:pt x="4" y="31"/>
                    <a:pt x="4" y="31"/>
                    <a:pt x="4" y="31"/>
                  </a:cubicBezTo>
                  <a:cubicBezTo>
                    <a:pt x="4" y="31"/>
                    <a:pt x="4" y="31"/>
                    <a:pt x="4" y="31"/>
                  </a:cubicBezTo>
                  <a:cubicBezTo>
                    <a:pt x="4" y="32"/>
                    <a:pt x="5" y="33"/>
                    <a:pt x="6" y="33"/>
                  </a:cubicBezTo>
                  <a:cubicBezTo>
                    <a:pt x="6" y="33"/>
                    <a:pt x="6" y="33"/>
                    <a:pt x="6" y="33"/>
                  </a:cubicBezTo>
                  <a:cubicBezTo>
                    <a:pt x="6" y="32"/>
                    <a:pt x="6" y="32"/>
                    <a:pt x="6" y="31"/>
                  </a:cubicBezTo>
                  <a:cubicBezTo>
                    <a:pt x="7" y="31"/>
                    <a:pt x="7" y="31"/>
                    <a:pt x="7" y="31"/>
                  </a:cubicBezTo>
                  <a:cubicBezTo>
                    <a:pt x="7" y="30"/>
                    <a:pt x="7" y="30"/>
                    <a:pt x="7" y="29"/>
                  </a:cubicBezTo>
                  <a:cubicBezTo>
                    <a:pt x="7" y="28"/>
                    <a:pt x="7" y="28"/>
                    <a:pt x="7" y="28"/>
                  </a:cubicBezTo>
                  <a:cubicBezTo>
                    <a:pt x="7" y="28"/>
                    <a:pt x="7" y="28"/>
                    <a:pt x="7" y="28"/>
                  </a:cubicBezTo>
                  <a:cubicBezTo>
                    <a:pt x="7" y="28"/>
                    <a:pt x="7" y="27"/>
                    <a:pt x="7" y="27"/>
                  </a:cubicBezTo>
                  <a:cubicBezTo>
                    <a:pt x="7" y="27"/>
                    <a:pt x="7" y="27"/>
                    <a:pt x="7" y="28"/>
                  </a:cubicBezTo>
                  <a:cubicBezTo>
                    <a:pt x="7" y="28"/>
                    <a:pt x="7" y="28"/>
                    <a:pt x="7" y="28"/>
                  </a:cubicBezTo>
                  <a:cubicBezTo>
                    <a:pt x="7" y="28"/>
                    <a:pt x="8" y="28"/>
                    <a:pt x="8" y="28"/>
                  </a:cubicBezTo>
                  <a:cubicBezTo>
                    <a:pt x="8" y="28"/>
                    <a:pt x="9" y="28"/>
                    <a:pt x="9" y="27"/>
                  </a:cubicBezTo>
                  <a:cubicBezTo>
                    <a:pt x="9" y="27"/>
                    <a:pt x="9" y="27"/>
                    <a:pt x="9" y="26"/>
                  </a:cubicBezTo>
                  <a:cubicBezTo>
                    <a:pt x="9" y="26"/>
                    <a:pt x="9" y="26"/>
                    <a:pt x="9" y="25"/>
                  </a:cubicBezTo>
                  <a:cubicBezTo>
                    <a:pt x="9" y="25"/>
                    <a:pt x="9" y="25"/>
                    <a:pt x="9" y="25"/>
                  </a:cubicBezTo>
                  <a:cubicBezTo>
                    <a:pt x="9" y="25"/>
                    <a:pt x="9" y="25"/>
                    <a:pt x="9" y="25"/>
                  </a:cubicBezTo>
                  <a:cubicBezTo>
                    <a:pt x="9" y="25"/>
                    <a:pt x="9" y="25"/>
                    <a:pt x="10" y="25"/>
                  </a:cubicBezTo>
                  <a:cubicBezTo>
                    <a:pt x="10" y="26"/>
                    <a:pt x="10" y="26"/>
                    <a:pt x="10" y="26"/>
                  </a:cubicBezTo>
                  <a:cubicBezTo>
                    <a:pt x="10" y="26"/>
                    <a:pt x="10" y="26"/>
                    <a:pt x="10" y="26"/>
                  </a:cubicBezTo>
                  <a:cubicBezTo>
                    <a:pt x="11" y="26"/>
                    <a:pt x="11" y="25"/>
                    <a:pt x="11" y="24"/>
                  </a:cubicBezTo>
                  <a:cubicBezTo>
                    <a:pt x="11" y="23"/>
                    <a:pt x="11" y="23"/>
                    <a:pt x="12" y="23"/>
                  </a:cubicBezTo>
                  <a:cubicBezTo>
                    <a:pt x="12" y="23"/>
                    <a:pt x="12" y="23"/>
                    <a:pt x="12" y="23"/>
                  </a:cubicBezTo>
                  <a:cubicBezTo>
                    <a:pt x="12" y="23"/>
                    <a:pt x="12" y="23"/>
                    <a:pt x="12" y="23"/>
                  </a:cubicBezTo>
                  <a:cubicBezTo>
                    <a:pt x="12" y="24"/>
                    <a:pt x="12" y="24"/>
                    <a:pt x="12" y="24"/>
                  </a:cubicBezTo>
                  <a:cubicBezTo>
                    <a:pt x="12" y="24"/>
                    <a:pt x="12" y="24"/>
                    <a:pt x="13" y="23"/>
                  </a:cubicBezTo>
                  <a:cubicBezTo>
                    <a:pt x="13" y="23"/>
                    <a:pt x="13" y="23"/>
                    <a:pt x="13" y="23"/>
                  </a:cubicBezTo>
                  <a:cubicBezTo>
                    <a:pt x="13" y="23"/>
                    <a:pt x="13" y="23"/>
                    <a:pt x="13" y="23"/>
                  </a:cubicBezTo>
                  <a:cubicBezTo>
                    <a:pt x="13" y="22"/>
                    <a:pt x="13" y="22"/>
                    <a:pt x="13" y="22"/>
                  </a:cubicBezTo>
                  <a:cubicBezTo>
                    <a:pt x="13" y="22"/>
                    <a:pt x="12" y="22"/>
                    <a:pt x="12" y="21"/>
                  </a:cubicBezTo>
                  <a:cubicBezTo>
                    <a:pt x="12" y="21"/>
                    <a:pt x="13" y="20"/>
                    <a:pt x="13" y="19"/>
                  </a:cubicBezTo>
                  <a:cubicBezTo>
                    <a:pt x="14" y="18"/>
                    <a:pt x="14" y="18"/>
                    <a:pt x="14" y="18"/>
                  </a:cubicBezTo>
                  <a:cubicBezTo>
                    <a:pt x="14" y="18"/>
                    <a:pt x="14" y="18"/>
                    <a:pt x="14" y="19"/>
                  </a:cubicBezTo>
                  <a:cubicBezTo>
                    <a:pt x="14" y="19"/>
                    <a:pt x="14" y="19"/>
                    <a:pt x="14" y="19"/>
                  </a:cubicBezTo>
                  <a:cubicBezTo>
                    <a:pt x="14" y="19"/>
                    <a:pt x="14" y="19"/>
                    <a:pt x="14" y="19"/>
                  </a:cubicBezTo>
                  <a:cubicBezTo>
                    <a:pt x="14" y="19"/>
                    <a:pt x="14" y="19"/>
                    <a:pt x="14" y="19"/>
                  </a:cubicBezTo>
                  <a:cubicBezTo>
                    <a:pt x="14" y="19"/>
                    <a:pt x="15" y="19"/>
                    <a:pt x="15" y="19"/>
                  </a:cubicBezTo>
                  <a:cubicBezTo>
                    <a:pt x="15" y="19"/>
                    <a:pt x="15" y="19"/>
                    <a:pt x="16" y="19"/>
                  </a:cubicBezTo>
                  <a:cubicBezTo>
                    <a:pt x="16" y="19"/>
                    <a:pt x="17" y="19"/>
                    <a:pt x="17" y="18"/>
                  </a:cubicBezTo>
                  <a:cubicBezTo>
                    <a:pt x="17" y="18"/>
                    <a:pt x="17" y="18"/>
                    <a:pt x="18" y="18"/>
                  </a:cubicBezTo>
                  <a:cubicBezTo>
                    <a:pt x="18" y="18"/>
                    <a:pt x="18" y="18"/>
                    <a:pt x="18" y="18"/>
                  </a:cubicBezTo>
                  <a:cubicBezTo>
                    <a:pt x="19" y="19"/>
                    <a:pt x="19" y="19"/>
                    <a:pt x="19" y="19"/>
                  </a:cubicBezTo>
                  <a:cubicBezTo>
                    <a:pt x="19" y="19"/>
                    <a:pt x="20" y="18"/>
                    <a:pt x="20" y="18"/>
                  </a:cubicBezTo>
                  <a:cubicBezTo>
                    <a:pt x="20" y="18"/>
                    <a:pt x="20" y="18"/>
                    <a:pt x="19" y="17"/>
                  </a:cubicBezTo>
                  <a:cubicBezTo>
                    <a:pt x="19" y="17"/>
                    <a:pt x="19" y="17"/>
                    <a:pt x="19" y="17"/>
                  </a:cubicBezTo>
                  <a:cubicBezTo>
                    <a:pt x="19" y="17"/>
                    <a:pt x="19" y="17"/>
                    <a:pt x="19" y="17"/>
                  </a:cubicBezTo>
                  <a:cubicBezTo>
                    <a:pt x="19" y="17"/>
                    <a:pt x="19" y="17"/>
                    <a:pt x="19" y="17"/>
                  </a:cubicBezTo>
                  <a:cubicBezTo>
                    <a:pt x="19" y="16"/>
                    <a:pt x="19" y="16"/>
                    <a:pt x="19" y="16"/>
                  </a:cubicBezTo>
                  <a:cubicBezTo>
                    <a:pt x="19" y="16"/>
                    <a:pt x="20" y="17"/>
                    <a:pt x="20" y="18"/>
                  </a:cubicBezTo>
                  <a:cubicBezTo>
                    <a:pt x="23" y="22"/>
                    <a:pt x="24" y="24"/>
                    <a:pt x="26" y="24"/>
                  </a:cubicBezTo>
                  <a:cubicBezTo>
                    <a:pt x="28" y="25"/>
                    <a:pt x="29" y="25"/>
                    <a:pt x="29" y="26"/>
                  </a:cubicBezTo>
                  <a:cubicBezTo>
                    <a:pt x="29" y="27"/>
                    <a:pt x="29" y="28"/>
                    <a:pt x="28" y="29"/>
                  </a:cubicBezTo>
                  <a:cubicBezTo>
                    <a:pt x="27" y="31"/>
                    <a:pt x="26" y="32"/>
                    <a:pt x="26" y="33"/>
                  </a:cubicBezTo>
                  <a:cubicBezTo>
                    <a:pt x="26" y="33"/>
                    <a:pt x="26" y="33"/>
                    <a:pt x="26" y="33"/>
                  </a:cubicBezTo>
                  <a:cubicBezTo>
                    <a:pt x="26" y="33"/>
                    <a:pt x="26" y="33"/>
                    <a:pt x="26" y="33"/>
                  </a:cubicBezTo>
                  <a:cubicBezTo>
                    <a:pt x="27" y="33"/>
                    <a:pt x="27" y="33"/>
                    <a:pt x="27" y="33"/>
                  </a:cubicBezTo>
                  <a:cubicBezTo>
                    <a:pt x="28" y="33"/>
                    <a:pt x="28" y="33"/>
                    <a:pt x="28" y="33"/>
                  </a:cubicBezTo>
                  <a:cubicBezTo>
                    <a:pt x="28" y="33"/>
                    <a:pt x="28" y="32"/>
                    <a:pt x="28" y="32"/>
                  </a:cubicBezTo>
                  <a:cubicBezTo>
                    <a:pt x="28" y="32"/>
                    <a:pt x="28" y="32"/>
                    <a:pt x="28" y="32"/>
                  </a:cubicBezTo>
                  <a:cubicBezTo>
                    <a:pt x="28" y="31"/>
                    <a:pt x="28" y="31"/>
                    <a:pt x="28" y="31"/>
                  </a:cubicBezTo>
                  <a:cubicBezTo>
                    <a:pt x="28" y="31"/>
                    <a:pt x="28" y="31"/>
                    <a:pt x="28" y="31"/>
                  </a:cubicBezTo>
                  <a:cubicBezTo>
                    <a:pt x="28" y="31"/>
                    <a:pt x="28" y="30"/>
                    <a:pt x="29" y="30"/>
                  </a:cubicBezTo>
                  <a:cubicBezTo>
                    <a:pt x="29" y="30"/>
                    <a:pt x="29" y="30"/>
                    <a:pt x="29" y="31"/>
                  </a:cubicBezTo>
                  <a:cubicBezTo>
                    <a:pt x="30" y="32"/>
                    <a:pt x="30" y="32"/>
                    <a:pt x="30" y="32"/>
                  </a:cubicBezTo>
                  <a:cubicBezTo>
                    <a:pt x="30" y="32"/>
                    <a:pt x="30" y="32"/>
                    <a:pt x="31" y="33"/>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74">
              <a:extLst>
                <a:ext uri="{FF2B5EF4-FFF2-40B4-BE49-F238E27FC236}">
                  <a16:creationId xmlns:a16="http://schemas.microsoft.com/office/drawing/2014/main" id="{7B837D45-6FEC-4919-8414-D1F103573AB4}"/>
                </a:ext>
              </a:extLst>
            </p:cNvPr>
            <p:cNvSpPr>
              <a:spLocks/>
            </p:cNvSpPr>
            <p:nvPr userDrawn="1"/>
          </p:nvSpPr>
          <p:spPr bwMode="auto">
            <a:xfrm>
              <a:off x="357" y="125"/>
              <a:ext cx="2" cy="6"/>
            </a:xfrm>
            <a:custGeom>
              <a:avLst/>
              <a:gdLst>
                <a:gd name="T0" fmla="*/ 0 w 1"/>
                <a:gd name="T1" fmla="*/ 1 h 3"/>
                <a:gd name="T2" fmla="*/ 0 w 1"/>
                <a:gd name="T3" fmla="*/ 2 h 3"/>
                <a:gd name="T4" fmla="*/ 0 w 1"/>
                <a:gd name="T5" fmla="*/ 2 h 3"/>
                <a:gd name="T6" fmla="*/ 0 w 1"/>
                <a:gd name="T7" fmla="*/ 3 h 3"/>
                <a:gd name="T8" fmla="*/ 1 w 1"/>
                <a:gd name="T9" fmla="*/ 2 h 3"/>
                <a:gd name="T10" fmla="*/ 1 w 1"/>
                <a:gd name="T11" fmla="*/ 1 h 3"/>
                <a:gd name="T12" fmla="*/ 1 w 1"/>
                <a:gd name="T13" fmla="*/ 0 h 3"/>
                <a:gd name="T14" fmla="*/ 0 w 1"/>
                <a:gd name="T15" fmla="*/ 0 h 3"/>
                <a:gd name="T16" fmla="*/ 0 w 1"/>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1"/>
                  </a:moveTo>
                  <a:cubicBezTo>
                    <a:pt x="0" y="2"/>
                    <a:pt x="0" y="2"/>
                    <a:pt x="0" y="2"/>
                  </a:cubicBezTo>
                  <a:cubicBezTo>
                    <a:pt x="0" y="2"/>
                    <a:pt x="0" y="2"/>
                    <a:pt x="0" y="2"/>
                  </a:cubicBezTo>
                  <a:cubicBezTo>
                    <a:pt x="0" y="3"/>
                    <a:pt x="0" y="3"/>
                    <a:pt x="0" y="3"/>
                  </a:cubicBezTo>
                  <a:cubicBezTo>
                    <a:pt x="0" y="3"/>
                    <a:pt x="0" y="3"/>
                    <a:pt x="1" y="2"/>
                  </a:cubicBezTo>
                  <a:cubicBezTo>
                    <a:pt x="1" y="2"/>
                    <a:pt x="1" y="1"/>
                    <a:pt x="1" y="1"/>
                  </a:cubicBezTo>
                  <a:cubicBezTo>
                    <a:pt x="1" y="1"/>
                    <a:pt x="1" y="1"/>
                    <a:pt x="1" y="0"/>
                  </a:cubicBezTo>
                  <a:cubicBezTo>
                    <a:pt x="0" y="0"/>
                    <a:pt x="0" y="0"/>
                    <a:pt x="0" y="0"/>
                  </a:cubicBezTo>
                  <a:cubicBezTo>
                    <a:pt x="0" y="0"/>
                    <a:pt x="0"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75">
              <a:extLst>
                <a:ext uri="{FF2B5EF4-FFF2-40B4-BE49-F238E27FC236}">
                  <a16:creationId xmlns:a16="http://schemas.microsoft.com/office/drawing/2014/main" id="{3769929C-BE96-49AA-8406-E661D5A51317}"/>
                </a:ext>
              </a:extLst>
            </p:cNvPr>
            <p:cNvSpPr>
              <a:spLocks/>
            </p:cNvSpPr>
            <p:nvPr userDrawn="1"/>
          </p:nvSpPr>
          <p:spPr bwMode="auto">
            <a:xfrm>
              <a:off x="347" y="114"/>
              <a:ext cx="18" cy="40"/>
            </a:xfrm>
            <a:custGeom>
              <a:avLst/>
              <a:gdLst>
                <a:gd name="T0" fmla="*/ 2 w 9"/>
                <a:gd name="T1" fmla="*/ 0 h 19"/>
                <a:gd name="T2" fmla="*/ 3 w 9"/>
                <a:gd name="T3" fmla="*/ 0 h 19"/>
                <a:gd name="T4" fmla="*/ 4 w 9"/>
                <a:gd name="T5" fmla="*/ 4 h 19"/>
                <a:gd name="T6" fmla="*/ 4 w 9"/>
                <a:gd name="T7" fmla="*/ 4 h 19"/>
                <a:gd name="T8" fmla="*/ 4 w 9"/>
                <a:gd name="T9" fmla="*/ 6 h 19"/>
                <a:gd name="T10" fmla="*/ 4 w 9"/>
                <a:gd name="T11" fmla="*/ 7 h 19"/>
                <a:gd name="T12" fmla="*/ 7 w 9"/>
                <a:gd name="T13" fmla="*/ 15 h 19"/>
                <a:gd name="T14" fmla="*/ 8 w 9"/>
                <a:gd name="T15" fmla="*/ 14 h 19"/>
                <a:gd name="T16" fmla="*/ 9 w 9"/>
                <a:gd name="T17" fmla="*/ 14 h 19"/>
                <a:gd name="T18" fmla="*/ 9 w 9"/>
                <a:gd name="T19" fmla="*/ 14 h 19"/>
                <a:gd name="T20" fmla="*/ 9 w 9"/>
                <a:gd name="T21" fmla="*/ 15 h 19"/>
                <a:gd name="T22" fmla="*/ 9 w 9"/>
                <a:gd name="T23" fmla="*/ 15 h 19"/>
                <a:gd name="T24" fmla="*/ 9 w 9"/>
                <a:gd name="T25" fmla="*/ 16 h 19"/>
                <a:gd name="T26" fmla="*/ 9 w 9"/>
                <a:gd name="T27" fmla="*/ 17 h 19"/>
                <a:gd name="T28" fmla="*/ 8 w 9"/>
                <a:gd name="T29" fmla="*/ 17 h 19"/>
                <a:gd name="T30" fmla="*/ 7 w 9"/>
                <a:gd name="T31" fmla="*/ 18 h 19"/>
                <a:gd name="T32" fmla="*/ 6 w 9"/>
                <a:gd name="T33" fmla="*/ 18 h 19"/>
                <a:gd name="T34" fmla="*/ 6 w 9"/>
                <a:gd name="T35" fmla="*/ 19 h 19"/>
                <a:gd name="T36" fmla="*/ 6 w 9"/>
                <a:gd name="T37" fmla="*/ 19 h 19"/>
                <a:gd name="T38" fmla="*/ 5 w 9"/>
                <a:gd name="T39" fmla="*/ 18 h 19"/>
                <a:gd name="T40" fmla="*/ 5 w 9"/>
                <a:gd name="T41" fmla="*/ 17 h 19"/>
                <a:gd name="T42" fmla="*/ 5 w 9"/>
                <a:gd name="T43" fmla="*/ 17 h 19"/>
                <a:gd name="T44" fmla="*/ 5 w 9"/>
                <a:gd name="T45" fmla="*/ 17 h 19"/>
                <a:gd name="T46" fmla="*/ 5 w 9"/>
                <a:gd name="T47" fmla="*/ 17 h 19"/>
                <a:gd name="T48" fmla="*/ 6 w 9"/>
                <a:gd name="T49" fmla="*/ 17 h 19"/>
                <a:gd name="T50" fmla="*/ 6 w 9"/>
                <a:gd name="T51" fmla="*/ 17 h 19"/>
                <a:gd name="T52" fmla="*/ 6 w 9"/>
                <a:gd name="T53" fmla="*/ 17 h 19"/>
                <a:gd name="T54" fmla="*/ 6 w 9"/>
                <a:gd name="T55" fmla="*/ 17 h 19"/>
                <a:gd name="T56" fmla="*/ 4 w 9"/>
                <a:gd name="T57" fmla="*/ 16 h 19"/>
                <a:gd name="T58" fmla="*/ 3 w 9"/>
                <a:gd name="T59" fmla="*/ 15 h 19"/>
                <a:gd name="T60" fmla="*/ 3 w 9"/>
                <a:gd name="T61" fmla="*/ 13 h 19"/>
                <a:gd name="T62" fmla="*/ 3 w 9"/>
                <a:gd name="T63" fmla="*/ 13 h 19"/>
                <a:gd name="T64" fmla="*/ 3 w 9"/>
                <a:gd name="T65" fmla="*/ 13 h 19"/>
                <a:gd name="T66" fmla="*/ 4 w 9"/>
                <a:gd name="T67" fmla="*/ 13 h 19"/>
                <a:gd name="T68" fmla="*/ 4 w 9"/>
                <a:gd name="T69" fmla="*/ 13 h 19"/>
                <a:gd name="T70" fmla="*/ 4 w 9"/>
                <a:gd name="T71" fmla="*/ 13 h 19"/>
                <a:gd name="T72" fmla="*/ 4 w 9"/>
                <a:gd name="T73" fmla="*/ 12 h 19"/>
                <a:gd name="T74" fmla="*/ 2 w 9"/>
                <a:gd name="T75" fmla="*/ 10 h 19"/>
                <a:gd name="T76" fmla="*/ 2 w 9"/>
                <a:gd name="T77" fmla="*/ 9 h 19"/>
                <a:gd name="T78" fmla="*/ 2 w 9"/>
                <a:gd name="T79" fmla="*/ 9 h 19"/>
                <a:gd name="T80" fmla="*/ 2 w 9"/>
                <a:gd name="T81" fmla="*/ 9 h 19"/>
                <a:gd name="T82" fmla="*/ 3 w 9"/>
                <a:gd name="T83" fmla="*/ 9 h 19"/>
                <a:gd name="T84" fmla="*/ 2 w 9"/>
                <a:gd name="T85" fmla="*/ 9 h 19"/>
                <a:gd name="T86" fmla="*/ 1 w 9"/>
                <a:gd name="T87" fmla="*/ 7 h 19"/>
                <a:gd name="T88" fmla="*/ 0 w 9"/>
                <a:gd name="T89" fmla="*/ 5 h 19"/>
                <a:gd name="T90" fmla="*/ 1 w 9"/>
                <a:gd name="T91" fmla="*/ 5 h 19"/>
                <a:gd name="T92" fmla="*/ 2 w 9"/>
                <a:gd name="T93" fmla="*/ 6 h 19"/>
                <a:gd name="T94" fmla="*/ 3 w 9"/>
                <a:gd name="T95" fmla="*/ 7 h 19"/>
                <a:gd name="T96" fmla="*/ 3 w 9"/>
                <a:gd name="T97" fmla="*/ 6 h 19"/>
                <a:gd name="T98" fmla="*/ 3 w 9"/>
                <a:gd name="T99" fmla="*/ 5 h 19"/>
                <a:gd name="T100" fmla="*/ 2 w 9"/>
                <a:gd name="T101" fmla="*/ 5 h 19"/>
                <a:gd name="T102" fmla="*/ 2 w 9"/>
                <a:gd name="T103" fmla="*/ 4 h 19"/>
                <a:gd name="T104" fmla="*/ 2 w 9"/>
                <a:gd name="T105" fmla="*/ 4 h 19"/>
                <a:gd name="T106" fmla="*/ 1 w 9"/>
                <a:gd name="T107" fmla="*/ 3 h 19"/>
                <a:gd name="T108" fmla="*/ 1 w 9"/>
                <a:gd name="T109" fmla="*/ 2 h 19"/>
                <a:gd name="T110" fmla="*/ 2 w 9"/>
                <a:gd name="T111" fmla="*/ 1 h 19"/>
                <a:gd name="T112" fmla="*/ 2 w 9"/>
                <a:gd name="T113" fmla="*/ 0 h 19"/>
                <a:gd name="T114" fmla="*/ 2 w 9"/>
                <a:gd name="T11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 h="19">
                  <a:moveTo>
                    <a:pt x="2" y="0"/>
                  </a:moveTo>
                  <a:cubicBezTo>
                    <a:pt x="3" y="0"/>
                    <a:pt x="3" y="0"/>
                    <a:pt x="3" y="0"/>
                  </a:cubicBezTo>
                  <a:cubicBezTo>
                    <a:pt x="3" y="1"/>
                    <a:pt x="4" y="3"/>
                    <a:pt x="4" y="4"/>
                  </a:cubicBezTo>
                  <a:cubicBezTo>
                    <a:pt x="4" y="4"/>
                    <a:pt x="4" y="4"/>
                    <a:pt x="4" y="4"/>
                  </a:cubicBezTo>
                  <a:cubicBezTo>
                    <a:pt x="4" y="6"/>
                    <a:pt x="4" y="6"/>
                    <a:pt x="4" y="6"/>
                  </a:cubicBezTo>
                  <a:cubicBezTo>
                    <a:pt x="4" y="7"/>
                    <a:pt x="4" y="7"/>
                    <a:pt x="4" y="7"/>
                  </a:cubicBezTo>
                  <a:cubicBezTo>
                    <a:pt x="4" y="12"/>
                    <a:pt x="5" y="15"/>
                    <a:pt x="7" y="15"/>
                  </a:cubicBezTo>
                  <a:cubicBezTo>
                    <a:pt x="7" y="15"/>
                    <a:pt x="8" y="15"/>
                    <a:pt x="8" y="14"/>
                  </a:cubicBezTo>
                  <a:cubicBezTo>
                    <a:pt x="9" y="14"/>
                    <a:pt x="9" y="14"/>
                    <a:pt x="9" y="14"/>
                  </a:cubicBezTo>
                  <a:cubicBezTo>
                    <a:pt x="9" y="14"/>
                    <a:pt x="9" y="14"/>
                    <a:pt x="9" y="14"/>
                  </a:cubicBezTo>
                  <a:cubicBezTo>
                    <a:pt x="9" y="15"/>
                    <a:pt x="9" y="15"/>
                    <a:pt x="9" y="15"/>
                  </a:cubicBezTo>
                  <a:cubicBezTo>
                    <a:pt x="9" y="15"/>
                    <a:pt x="9" y="15"/>
                    <a:pt x="9" y="15"/>
                  </a:cubicBezTo>
                  <a:cubicBezTo>
                    <a:pt x="9" y="16"/>
                    <a:pt x="9" y="16"/>
                    <a:pt x="9" y="16"/>
                  </a:cubicBezTo>
                  <a:cubicBezTo>
                    <a:pt x="9" y="16"/>
                    <a:pt x="9" y="17"/>
                    <a:pt x="9" y="17"/>
                  </a:cubicBezTo>
                  <a:cubicBezTo>
                    <a:pt x="9" y="17"/>
                    <a:pt x="9" y="17"/>
                    <a:pt x="8" y="17"/>
                  </a:cubicBezTo>
                  <a:cubicBezTo>
                    <a:pt x="8" y="17"/>
                    <a:pt x="8" y="17"/>
                    <a:pt x="7" y="18"/>
                  </a:cubicBezTo>
                  <a:cubicBezTo>
                    <a:pt x="7" y="18"/>
                    <a:pt x="7" y="18"/>
                    <a:pt x="6" y="18"/>
                  </a:cubicBezTo>
                  <a:cubicBezTo>
                    <a:pt x="6" y="19"/>
                    <a:pt x="6" y="19"/>
                    <a:pt x="6" y="19"/>
                  </a:cubicBezTo>
                  <a:cubicBezTo>
                    <a:pt x="6" y="19"/>
                    <a:pt x="6" y="19"/>
                    <a:pt x="6" y="19"/>
                  </a:cubicBezTo>
                  <a:cubicBezTo>
                    <a:pt x="6" y="19"/>
                    <a:pt x="5" y="19"/>
                    <a:pt x="5" y="18"/>
                  </a:cubicBezTo>
                  <a:cubicBezTo>
                    <a:pt x="5" y="18"/>
                    <a:pt x="5" y="17"/>
                    <a:pt x="5" y="17"/>
                  </a:cubicBezTo>
                  <a:cubicBezTo>
                    <a:pt x="5" y="17"/>
                    <a:pt x="5" y="17"/>
                    <a:pt x="5" y="17"/>
                  </a:cubicBezTo>
                  <a:cubicBezTo>
                    <a:pt x="5" y="17"/>
                    <a:pt x="5" y="17"/>
                    <a:pt x="5" y="17"/>
                  </a:cubicBezTo>
                  <a:cubicBezTo>
                    <a:pt x="5" y="17"/>
                    <a:pt x="5" y="17"/>
                    <a:pt x="5" y="17"/>
                  </a:cubicBezTo>
                  <a:cubicBezTo>
                    <a:pt x="6" y="17"/>
                    <a:pt x="6" y="17"/>
                    <a:pt x="6" y="17"/>
                  </a:cubicBezTo>
                  <a:cubicBezTo>
                    <a:pt x="6" y="17"/>
                    <a:pt x="6" y="17"/>
                    <a:pt x="6" y="17"/>
                  </a:cubicBezTo>
                  <a:cubicBezTo>
                    <a:pt x="6" y="17"/>
                    <a:pt x="6" y="17"/>
                    <a:pt x="6" y="17"/>
                  </a:cubicBezTo>
                  <a:cubicBezTo>
                    <a:pt x="6" y="17"/>
                    <a:pt x="6" y="17"/>
                    <a:pt x="6" y="17"/>
                  </a:cubicBezTo>
                  <a:cubicBezTo>
                    <a:pt x="4" y="16"/>
                    <a:pt x="4" y="16"/>
                    <a:pt x="4" y="16"/>
                  </a:cubicBezTo>
                  <a:cubicBezTo>
                    <a:pt x="4" y="16"/>
                    <a:pt x="4" y="15"/>
                    <a:pt x="3" y="15"/>
                  </a:cubicBezTo>
                  <a:cubicBezTo>
                    <a:pt x="3" y="14"/>
                    <a:pt x="3" y="14"/>
                    <a:pt x="3" y="13"/>
                  </a:cubicBezTo>
                  <a:cubicBezTo>
                    <a:pt x="3" y="13"/>
                    <a:pt x="3" y="13"/>
                    <a:pt x="3" y="13"/>
                  </a:cubicBezTo>
                  <a:cubicBezTo>
                    <a:pt x="3" y="13"/>
                    <a:pt x="3" y="13"/>
                    <a:pt x="3" y="13"/>
                  </a:cubicBezTo>
                  <a:cubicBezTo>
                    <a:pt x="3" y="13"/>
                    <a:pt x="4" y="13"/>
                    <a:pt x="4" y="13"/>
                  </a:cubicBezTo>
                  <a:cubicBezTo>
                    <a:pt x="4" y="13"/>
                    <a:pt x="4" y="13"/>
                    <a:pt x="4" y="13"/>
                  </a:cubicBezTo>
                  <a:cubicBezTo>
                    <a:pt x="4" y="13"/>
                    <a:pt x="4" y="13"/>
                    <a:pt x="4" y="13"/>
                  </a:cubicBezTo>
                  <a:cubicBezTo>
                    <a:pt x="4" y="13"/>
                    <a:pt x="4" y="13"/>
                    <a:pt x="4" y="12"/>
                  </a:cubicBezTo>
                  <a:cubicBezTo>
                    <a:pt x="2" y="12"/>
                    <a:pt x="2" y="10"/>
                    <a:pt x="2" y="10"/>
                  </a:cubicBezTo>
                  <a:cubicBezTo>
                    <a:pt x="2" y="9"/>
                    <a:pt x="2" y="9"/>
                    <a:pt x="2" y="9"/>
                  </a:cubicBezTo>
                  <a:cubicBezTo>
                    <a:pt x="2" y="9"/>
                    <a:pt x="2" y="9"/>
                    <a:pt x="2" y="9"/>
                  </a:cubicBezTo>
                  <a:cubicBezTo>
                    <a:pt x="2" y="9"/>
                    <a:pt x="2" y="9"/>
                    <a:pt x="2" y="9"/>
                  </a:cubicBezTo>
                  <a:cubicBezTo>
                    <a:pt x="3" y="9"/>
                    <a:pt x="3" y="9"/>
                    <a:pt x="3" y="9"/>
                  </a:cubicBezTo>
                  <a:cubicBezTo>
                    <a:pt x="3" y="9"/>
                    <a:pt x="3" y="9"/>
                    <a:pt x="2" y="9"/>
                  </a:cubicBezTo>
                  <a:cubicBezTo>
                    <a:pt x="2" y="8"/>
                    <a:pt x="1" y="8"/>
                    <a:pt x="1" y="7"/>
                  </a:cubicBezTo>
                  <a:cubicBezTo>
                    <a:pt x="0" y="6"/>
                    <a:pt x="0" y="5"/>
                    <a:pt x="0" y="5"/>
                  </a:cubicBezTo>
                  <a:cubicBezTo>
                    <a:pt x="0" y="5"/>
                    <a:pt x="1" y="5"/>
                    <a:pt x="1" y="5"/>
                  </a:cubicBezTo>
                  <a:cubicBezTo>
                    <a:pt x="1" y="5"/>
                    <a:pt x="2" y="5"/>
                    <a:pt x="2" y="6"/>
                  </a:cubicBezTo>
                  <a:cubicBezTo>
                    <a:pt x="2" y="6"/>
                    <a:pt x="2" y="7"/>
                    <a:pt x="3" y="7"/>
                  </a:cubicBezTo>
                  <a:cubicBezTo>
                    <a:pt x="3" y="7"/>
                    <a:pt x="3" y="7"/>
                    <a:pt x="3" y="6"/>
                  </a:cubicBezTo>
                  <a:cubicBezTo>
                    <a:pt x="3" y="6"/>
                    <a:pt x="3" y="6"/>
                    <a:pt x="3" y="5"/>
                  </a:cubicBezTo>
                  <a:cubicBezTo>
                    <a:pt x="2" y="5"/>
                    <a:pt x="2" y="5"/>
                    <a:pt x="2" y="5"/>
                  </a:cubicBezTo>
                  <a:cubicBezTo>
                    <a:pt x="2" y="4"/>
                    <a:pt x="2" y="4"/>
                    <a:pt x="2" y="4"/>
                  </a:cubicBezTo>
                  <a:cubicBezTo>
                    <a:pt x="2" y="4"/>
                    <a:pt x="2" y="4"/>
                    <a:pt x="2" y="4"/>
                  </a:cubicBezTo>
                  <a:cubicBezTo>
                    <a:pt x="2" y="4"/>
                    <a:pt x="1" y="3"/>
                    <a:pt x="1" y="3"/>
                  </a:cubicBezTo>
                  <a:cubicBezTo>
                    <a:pt x="1" y="3"/>
                    <a:pt x="1" y="2"/>
                    <a:pt x="1" y="2"/>
                  </a:cubicBezTo>
                  <a:cubicBezTo>
                    <a:pt x="1" y="2"/>
                    <a:pt x="2" y="2"/>
                    <a:pt x="2" y="1"/>
                  </a:cubicBezTo>
                  <a:cubicBezTo>
                    <a:pt x="2" y="1"/>
                    <a:pt x="2" y="0"/>
                    <a:pt x="2" y="0"/>
                  </a:cubicBezTo>
                  <a:cubicBezTo>
                    <a:pt x="2" y="0"/>
                    <a:pt x="2" y="0"/>
                    <a:pt x="2"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76">
              <a:extLst>
                <a:ext uri="{FF2B5EF4-FFF2-40B4-BE49-F238E27FC236}">
                  <a16:creationId xmlns:a16="http://schemas.microsoft.com/office/drawing/2014/main" id="{6AD37050-AE77-4443-BF19-39C6B1ED695B}"/>
                </a:ext>
              </a:extLst>
            </p:cNvPr>
            <p:cNvSpPr>
              <a:spLocks/>
            </p:cNvSpPr>
            <p:nvPr userDrawn="1"/>
          </p:nvSpPr>
          <p:spPr bwMode="auto">
            <a:xfrm>
              <a:off x="351" y="165"/>
              <a:ext cx="8" cy="4"/>
            </a:xfrm>
            <a:custGeom>
              <a:avLst/>
              <a:gdLst>
                <a:gd name="T0" fmla="*/ 4 w 4"/>
                <a:gd name="T1" fmla="*/ 1 h 2"/>
                <a:gd name="T2" fmla="*/ 3 w 4"/>
                <a:gd name="T3" fmla="*/ 0 h 2"/>
                <a:gd name="T4" fmla="*/ 1 w 4"/>
                <a:gd name="T5" fmla="*/ 0 h 2"/>
                <a:gd name="T6" fmla="*/ 0 w 4"/>
                <a:gd name="T7" fmla="*/ 0 h 2"/>
                <a:gd name="T8" fmla="*/ 0 w 4"/>
                <a:gd name="T9" fmla="*/ 1 h 2"/>
                <a:gd name="T10" fmla="*/ 1 w 4"/>
                <a:gd name="T11" fmla="*/ 1 h 2"/>
                <a:gd name="T12" fmla="*/ 2 w 4"/>
                <a:gd name="T13" fmla="*/ 2 h 2"/>
                <a:gd name="T14" fmla="*/ 2 w 4"/>
                <a:gd name="T15" fmla="*/ 2 h 2"/>
                <a:gd name="T16" fmla="*/ 4 w 4"/>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4" y="1"/>
                  </a:moveTo>
                  <a:cubicBezTo>
                    <a:pt x="4" y="1"/>
                    <a:pt x="4" y="0"/>
                    <a:pt x="3" y="0"/>
                  </a:cubicBezTo>
                  <a:cubicBezTo>
                    <a:pt x="2" y="0"/>
                    <a:pt x="2" y="0"/>
                    <a:pt x="1" y="0"/>
                  </a:cubicBezTo>
                  <a:cubicBezTo>
                    <a:pt x="1" y="0"/>
                    <a:pt x="0" y="0"/>
                    <a:pt x="0" y="0"/>
                  </a:cubicBezTo>
                  <a:cubicBezTo>
                    <a:pt x="0" y="1"/>
                    <a:pt x="0" y="1"/>
                    <a:pt x="0" y="1"/>
                  </a:cubicBezTo>
                  <a:cubicBezTo>
                    <a:pt x="1" y="1"/>
                    <a:pt x="1" y="1"/>
                    <a:pt x="1" y="1"/>
                  </a:cubicBezTo>
                  <a:cubicBezTo>
                    <a:pt x="2" y="2"/>
                    <a:pt x="2" y="2"/>
                    <a:pt x="2" y="2"/>
                  </a:cubicBezTo>
                  <a:cubicBezTo>
                    <a:pt x="2" y="2"/>
                    <a:pt x="2" y="2"/>
                    <a:pt x="2" y="2"/>
                  </a:cubicBezTo>
                  <a:cubicBezTo>
                    <a:pt x="3" y="2"/>
                    <a:pt x="3" y="2"/>
                    <a:pt x="4"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77">
              <a:extLst>
                <a:ext uri="{FF2B5EF4-FFF2-40B4-BE49-F238E27FC236}">
                  <a16:creationId xmlns:a16="http://schemas.microsoft.com/office/drawing/2014/main" id="{BA812816-3396-4926-B59E-FCD7D36DC0BB}"/>
                </a:ext>
              </a:extLst>
            </p:cNvPr>
            <p:cNvSpPr>
              <a:spLocks/>
            </p:cNvSpPr>
            <p:nvPr userDrawn="1"/>
          </p:nvSpPr>
          <p:spPr bwMode="auto">
            <a:xfrm>
              <a:off x="378" y="150"/>
              <a:ext cx="21" cy="29"/>
            </a:xfrm>
            <a:custGeom>
              <a:avLst/>
              <a:gdLst>
                <a:gd name="T0" fmla="*/ 5 w 10"/>
                <a:gd name="T1" fmla="*/ 14 h 14"/>
                <a:gd name="T2" fmla="*/ 5 w 10"/>
                <a:gd name="T3" fmla="*/ 13 h 14"/>
                <a:gd name="T4" fmla="*/ 7 w 10"/>
                <a:gd name="T5" fmla="*/ 11 h 14"/>
                <a:gd name="T6" fmla="*/ 7 w 10"/>
                <a:gd name="T7" fmla="*/ 11 h 14"/>
                <a:gd name="T8" fmla="*/ 7 w 10"/>
                <a:gd name="T9" fmla="*/ 10 h 14"/>
                <a:gd name="T10" fmla="*/ 7 w 10"/>
                <a:gd name="T11" fmla="*/ 10 h 14"/>
                <a:gd name="T12" fmla="*/ 7 w 10"/>
                <a:gd name="T13" fmla="*/ 10 h 14"/>
                <a:gd name="T14" fmla="*/ 7 w 10"/>
                <a:gd name="T15" fmla="*/ 10 h 14"/>
                <a:gd name="T16" fmla="*/ 8 w 10"/>
                <a:gd name="T17" fmla="*/ 10 h 14"/>
                <a:gd name="T18" fmla="*/ 8 w 10"/>
                <a:gd name="T19" fmla="*/ 10 h 14"/>
                <a:gd name="T20" fmla="*/ 9 w 10"/>
                <a:gd name="T21" fmla="*/ 9 h 14"/>
                <a:gd name="T22" fmla="*/ 9 w 10"/>
                <a:gd name="T23" fmla="*/ 8 h 14"/>
                <a:gd name="T24" fmla="*/ 8 w 10"/>
                <a:gd name="T25" fmla="*/ 8 h 14"/>
                <a:gd name="T26" fmla="*/ 8 w 10"/>
                <a:gd name="T27" fmla="*/ 7 h 14"/>
                <a:gd name="T28" fmla="*/ 9 w 10"/>
                <a:gd name="T29" fmla="*/ 7 h 14"/>
                <a:gd name="T30" fmla="*/ 9 w 10"/>
                <a:gd name="T31" fmla="*/ 7 h 14"/>
                <a:gd name="T32" fmla="*/ 9 w 10"/>
                <a:gd name="T33" fmla="*/ 7 h 14"/>
                <a:gd name="T34" fmla="*/ 9 w 10"/>
                <a:gd name="T35" fmla="*/ 8 h 14"/>
                <a:gd name="T36" fmla="*/ 10 w 10"/>
                <a:gd name="T37" fmla="*/ 7 h 14"/>
                <a:gd name="T38" fmla="*/ 10 w 10"/>
                <a:gd name="T39" fmla="*/ 7 h 14"/>
                <a:gd name="T40" fmla="*/ 10 w 10"/>
                <a:gd name="T41" fmla="*/ 6 h 14"/>
                <a:gd name="T42" fmla="*/ 10 w 10"/>
                <a:gd name="T43" fmla="*/ 6 h 14"/>
                <a:gd name="T44" fmla="*/ 9 w 10"/>
                <a:gd name="T45" fmla="*/ 6 h 14"/>
                <a:gd name="T46" fmla="*/ 8 w 10"/>
                <a:gd name="T47" fmla="*/ 4 h 14"/>
                <a:gd name="T48" fmla="*/ 8 w 10"/>
                <a:gd name="T49" fmla="*/ 3 h 14"/>
                <a:gd name="T50" fmla="*/ 9 w 10"/>
                <a:gd name="T51" fmla="*/ 3 h 14"/>
                <a:gd name="T52" fmla="*/ 9 w 10"/>
                <a:gd name="T53" fmla="*/ 2 h 14"/>
                <a:gd name="T54" fmla="*/ 8 w 10"/>
                <a:gd name="T55" fmla="*/ 1 h 14"/>
                <a:gd name="T56" fmla="*/ 8 w 10"/>
                <a:gd name="T57" fmla="*/ 0 h 14"/>
                <a:gd name="T58" fmla="*/ 7 w 10"/>
                <a:gd name="T59" fmla="*/ 0 h 14"/>
                <a:gd name="T60" fmla="*/ 7 w 10"/>
                <a:gd name="T61" fmla="*/ 0 h 14"/>
                <a:gd name="T62" fmla="*/ 7 w 10"/>
                <a:gd name="T63" fmla="*/ 0 h 14"/>
                <a:gd name="T64" fmla="*/ 6 w 10"/>
                <a:gd name="T65" fmla="*/ 1 h 14"/>
                <a:gd name="T66" fmla="*/ 6 w 10"/>
                <a:gd name="T67" fmla="*/ 1 h 14"/>
                <a:gd name="T68" fmla="*/ 5 w 10"/>
                <a:gd name="T69" fmla="*/ 2 h 14"/>
                <a:gd name="T70" fmla="*/ 6 w 10"/>
                <a:gd name="T71" fmla="*/ 5 h 14"/>
                <a:gd name="T72" fmla="*/ 7 w 10"/>
                <a:gd name="T73" fmla="*/ 7 h 14"/>
                <a:gd name="T74" fmla="*/ 3 w 10"/>
                <a:gd name="T75" fmla="*/ 10 h 14"/>
                <a:gd name="T76" fmla="*/ 0 w 10"/>
                <a:gd name="T77" fmla="*/ 13 h 14"/>
                <a:gd name="T78" fmla="*/ 1 w 10"/>
                <a:gd name="T79" fmla="*/ 13 h 14"/>
                <a:gd name="T80" fmla="*/ 2 w 10"/>
                <a:gd name="T81" fmla="*/ 13 h 14"/>
                <a:gd name="T82" fmla="*/ 2 w 10"/>
                <a:gd name="T83" fmla="*/ 13 h 14"/>
                <a:gd name="T84" fmla="*/ 3 w 10"/>
                <a:gd name="T85" fmla="*/ 12 h 14"/>
                <a:gd name="T86" fmla="*/ 4 w 10"/>
                <a:gd name="T87" fmla="*/ 11 h 14"/>
                <a:gd name="T88" fmla="*/ 4 w 10"/>
                <a:gd name="T89" fmla="*/ 11 h 14"/>
                <a:gd name="T90" fmla="*/ 5 w 10"/>
                <a:gd name="T91" fmla="*/ 11 h 14"/>
                <a:gd name="T92" fmla="*/ 5 w 10"/>
                <a:gd name="T93" fmla="*/ 11 h 14"/>
                <a:gd name="T94" fmla="*/ 5 w 10"/>
                <a:gd name="T95" fmla="*/ 11 h 14"/>
                <a:gd name="T96" fmla="*/ 5 w 10"/>
                <a:gd name="T97" fmla="*/ 12 h 14"/>
                <a:gd name="T98" fmla="*/ 4 w 10"/>
                <a:gd name="T99" fmla="*/ 13 h 14"/>
                <a:gd name="T100" fmla="*/ 5 w 10"/>
                <a:gd name="T10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4">
                  <a:moveTo>
                    <a:pt x="5" y="14"/>
                  </a:moveTo>
                  <a:cubicBezTo>
                    <a:pt x="5" y="13"/>
                    <a:pt x="5" y="13"/>
                    <a:pt x="5" y="13"/>
                  </a:cubicBezTo>
                  <a:cubicBezTo>
                    <a:pt x="6" y="12"/>
                    <a:pt x="7" y="12"/>
                    <a:pt x="7" y="11"/>
                  </a:cubicBezTo>
                  <a:cubicBezTo>
                    <a:pt x="7" y="11"/>
                    <a:pt x="7" y="11"/>
                    <a:pt x="7" y="11"/>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8" y="10"/>
                  </a:cubicBezTo>
                  <a:cubicBezTo>
                    <a:pt x="8" y="10"/>
                    <a:pt x="8" y="10"/>
                    <a:pt x="8" y="10"/>
                  </a:cubicBezTo>
                  <a:cubicBezTo>
                    <a:pt x="9" y="9"/>
                    <a:pt x="9" y="9"/>
                    <a:pt x="9" y="9"/>
                  </a:cubicBezTo>
                  <a:cubicBezTo>
                    <a:pt x="9" y="9"/>
                    <a:pt x="9" y="9"/>
                    <a:pt x="9" y="8"/>
                  </a:cubicBezTo>
                  <a:cubicBezTo>
                    <a:pt x="9" y="8"/>
                    <a:pt x="9" y="8"/>
                    <a:pt x="8" y="8"/>
                  </a:cubicBezTo>
                  <a:cubicBezTo>
                    <a:pt x="8" y="8"/>
                    <a:pt x="8" y="8"/>
                    <a:pt x="8" y="7"/>
                  </a:cubicBezTo>
                  <a:cubicBezTo>
                    <a:pt x="8" y="7"/>
                    <a:pt x="8" y="7"/>
                    <a:pt x="9" y="7"/>
                  </a:cubicBezTo>
                  <a:cubicBezTo>
                    <a:pt x="9" y="7"/>
                    <a:pt x="9" y="7"/>
                    <a:pt x="9" y="7"/>
                  </a:cubicBezTo>
                  <a:cubicBezTo>
                    <a:pt x="9" y="7"/>
                    <a:pt x="9" y="7"/>
                    <a:pt x="9" y="7"/>
                  </a:cubicBezTo>
                  <a:cubicBezTo>
                    <a:pt x="9" y="8"/>
                    <a:pt x="9" y="8"/>
                    <a:pt x="9" y="8"/>
                  </a:cubicBezTo>
                  <a:cubicBezTo>
                    <a:pt x="9" y="8"/>
                    <a:pt x="10" y="7"/>
                    <a:pt x="10" y="7"/>
                  </a:cubicBezTo>
                  <a:cubicBezTo>
                    <a:pt x="10" y="7"/>
                    <a:pt x="10" y="7"/>
                    <a:pt x="10" y="7"/>
                  </a:cubicBezTo>
                  <a:cubicBezTo>
                    <a:pt x="10" y="7"/>
                    <a:pt x="10" y="7"/>
                    <a:pt x="10" y="6"/>
                  </a:cubicBezTo>
                  <a:cubicBezTo>
                    <a:pt x="10" y="6"/>
                    <a:pt x="10" y="6"/>
                    <a:pt x="10" y="6"/>
                  </a:cubicBezTo>
                  <a:cubicBezTo>
                    <a:pt x="9" y="6"/>
                    <a:pt x="9" y="6"/>
                    <a:pt x="9" y="6"/>
                  </a:cubicBezTo>
                  <a:cubicBezTo>
                    <a:pt x="9" y="6"/>
                    <a:pt x="8" y="5"/>
                    <a:pt x="8" y="4"/>
                  </a:cubicBezTo>
                  <a:cubicBezTo>
                    <a:pt x="8" y="4"/>
                    <a:pt x="8" y="4"/>
                    <a:pt x="8" y="3"/>
                  </a:cubicBezTo>
                  <a:cubicBezTo>
                    <a:pt x="9" y="3"/>
                    <a:pt x="9" y="3"/>
                    <a:pt x="9" y="3"/>
                  </a:cubicBezTo>
                  <a:cubicBezTo>
                    <a:pt x="9" y="3"/>
                    <a:pt x="9" y="2"/>
                    <a:pt x="9" y="2"/>
                  </a:cubicBezTo>
                  <a:cubicBezTo>
                    <a:pt x="9" y="2"/>
                    <a:pt x="9" y="2"/>
                    <a:pt x="8" y="1"/>
                  </a:cubicBezTo>
                  <a:cubicBezTo>
                    <a:pt x="8" y="1"/>
                    <a:pt x="8" y="1"/>
                    <a:pt x="8" y="0"/>
                  </a:cubicBezTo>
                  <a:cubicBezTo>
                    <a:pt x="8" y="0"/>
                    <a:pt x="8" y="0"/>
                    <a:pt x="7" y="0"/>
                  </a:cubicBezTo>
                  <a:cubicBezTo>
                    <a:pt x="7" y="0"/>
                    <a:pt x="7" y="0"/>
                    <a:pt x="7" y="0"/>
                  </a:cubicBezTo>
                  <a:cubicBezTo>
                    <a:pt x="7" y="0"/>
                    <a:pt x="7" y="0"/>
                    <a:pt x="7" y="0"/>
                  </a:cubicBezTo>
                  <a:cubicBezTo>
                    <a:pt x="6" y="1"/>
                    <a:pt x="6" y="1"/>
                    <a:pt x="6" y="1"/>
                  </a:cubicBezTo>
                  <a:cubicBezTo>
                    <a:pt x="6" y="1"/>
                    <a:pt x="6" y="1"/>
                    <a:pt x="6" y="1"/>
                  </a:cubicBezTo>
                  <a:cubicBezTo>
                    <a:pt x="5" y="1"/>
                    <a:pt x="5" y="2"/>
                    <a:pt x="5" y="2"/>
                  </a:cubicBezTo>
                  <a:cubicBezTo>
                    <a:pt x="5" y="3"/>
                    <a:pt x="5" y="3"/>
                    <a:pt x="6" y="5"/>
                  </a:cubicBezTo>
                  <a:cubicBezTo>
                    <a:pt x="7" y="6"/>
                    <a:pt x="7" y="7"/>
                    <a:pt x="7" y="7"/>
                  </a:cubicBezTo>
                  <a:cubicBezTo>
                    <a:pt x="7" y="9"/>
                    <a:pt x="6" y="10"/>
                    <a:pt x="3" y="10"/>
                  </a:cubicBezTo>
                  <a:cubicBezTo>
                    <a:pt x="1" y="11"/>
                    <a:pt x="0" y="11"/>
                    <a:pt x="0" y="13"/>
                  </a:cubicBezTo>
                  <a:cubicBezTo>
                    <a:pt x="0" y="13"/>
                    <a:pt x="0" y="13"/>
                    <a:pt x="1" y="13"/>
                  </a:cubicBezTo>
                  <a:cubicBezTo>
                    <a:pt x="2" y="13"/>
                    <a:pt x="2" y="13"/>
                    <a:pt x="2" y="13"/>
                  </a:cubicBezTo>
                  <a:cubicBezTo>
                    <a:pt x="2" y="13"/>
                    <a:pt x="2" y="13"/>
                    <a:pt x="2" y="13"/>
                  </a:cubicBezTo>
                  <a:cubicBezTo>
                    <a:pt x="2" y="13"/>
                    <a:pt x="2" y="13"/>
                    <a:pt x="3" y="12"/>
                  </a:cubicBezTo>
                  <a:cubicBezTo>
                    <a:pt x="3" y="12"/>
                    <a:pt x="3" y="12"/>
                    <a:pt x="4" y="11"/>
                  </a:cubicBezTo>
                  <a:cubicBezTo>
                    <a:pt x="4" y="11"/>
                    <a:pt x="4" y="11"/>
                    <a:pt x="4" y="11"/>
                  </a:cubicBezTo>
                  <a:cubicBezTo>
                    <a:pt x="5" y="11"/>
                    <a:pt x="5" y="11"/>
                    <a:pt x="5" y="11"/>
                  </a:cubicBezTo>
                  <a:cubicBezTo>
                    <a:pt x="5" y="11"/>
                    <a:pt x="5" y="11"/>
                    <a:pt x="5" y="11"/>
                  </a:cubicBezTo>
                  <a:cubicBezTo>
                    <a:pt x="5" y="11"/>
                    <a:pt x="5" y="11"/>
                    <a:pt x="5" y="11"/>
                  </a:cubicBezTo>
                  <a:cubicBezTo>
                    <a:pt x="5" y="11"/>
                    <a:pt x="5" y="11"/>
                    <a:pt x="5" y="12"/>
                  </a:cubicBezTo>
                  <a:cubicBezTo>
                    <a:pt x="4" y="12"/>
                    <a:pt x="4" y="12"/>
                    <a:pt x="4" y="13"/>
                  </a:cubicBezTo>
                  <a:cubicBezTo>
                    <a:pt x="4" y="13"/>
                    <a:pt x="4" y="13"/>
                    <a:pt x="5"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78">
              <a:extLst>
                <a:ext uri="{FF2B5EF4-FFF2-40B4-BE49-F238E27FC236}">
                  <a16:creationId xmlns:a16="http://schemas.microsoft.com/office/drawing/2014/main" id="{AB26C57B-EC1A-46D5-878A-41C0945C537D}"/>
                </a:ext>
              </a:extLst>
            </p:cNvPr>
            <p:cNvSpPr>
              <a:spLocks/>
            </p:cNvSpPr>
            <p:nvPr userDrawn="1"/>
          </p:nvSpPr>
          <p:spPr bwMode="auto">
            <a:xfrm>
              <a:off x="378" y="167"/>
              <a:ext cx="8" cy="4"/>
            </a:xfrm>
            <a:custGeom>
              <a:avLst/>
              <a:gdLst>
                <a:gd name="T0" fmla="*/ 0 w 4"/>
                <a:gd name="T1" fmla="*/ 1 h 2"/>
                <a:gd name="T2" fmla="*/ 1 w 4"/>
                <a:gd name="T3" fmla="*/ 1 h 2"/>
                <a:gd name="T4" fmla="*/ 2 w 4"/>
                <a:gd name="T5" fmla="*/ 2 h 2"/>
                <a:gd name="T6" fmla="*/ 2 w 4"/>
                <a:gd name="T7" fmla="*/ 2 h 2"/>
                <a:gd name="T8" fmla="*/ 3 w 4"/>
                <a:gd name="T9" fmla="*/ 2 h 2"/>
                <a:gd name="T10" fmla="*/ 4 w 4"/>
                <a:gd name="T11" fmla="*/ 1 h 2"/>
                <a:gd name="T12" fmla="*/ 3 w 4"/>
                <a:gd name="T13" fmla="*/ 1 h 2"/>
                <a:gd name="T14" fmla="*/ 3 w 4"/>
                <a:gd name="T15" fmla="*/ 1 h 2"/>
                <a:gd name="T16" fmla="*/ 3 w 4"/>
                <a:gd name="T17" fmla="*/ 1 h 2"/>
                <a:gd name="T18" fmla="*/ 1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2" y="2"/>
                    <a:pt x="2" y="2"/>
                    <a:pt x="2" y="2"/>
                  </a:cubicBezTo>
                  <a:cubicBezTo>
                    <a:pt x="2" y="2"/>
                    <a:pt x="2" y="2"/>
                    <a:pt x="2" y="2"/>
                  </a:cubicBezTo>
                  <a:cubicBezTo>
                    <a:pt x="3" y="2"/>
                    <a:pt x="3" y="2"/>
                    <a:pt x="3" y="2"/>
                  </a:cubicBezTo>
                  <a:cubicBezTo>
                    <a:pt x="3" y="2"/>
                    <a:pt x="4" y="2"/>
                    <a:pt x="4" y="1"/>
                  </a:cubicBezTo>
                  <a:cubicBezTo>
                    <a:pt x="4" y="1"/>
                    <a:pt x="3" y="1"/>
                    <a:pt x="3" y="1"/>
                  </a:cubicBezTo>
                  <a:cubicBezTo>
                    <a:pt x="3" y="1"/>
                    <a:pt x="3" y="1"/>
                    <a:pt x="3" y="1"/>
                  </a:cubicBezTo>
                  <a:cubicBezTo>
                    <a:pt x="3" y="1"/>
                    <a:pt x="3" y="1"/>
                    <a:pt x="3" y="1"/>
                  </a:cubicBezTo>
                  <a:cubicBezTo>
                    <a:pt x="2" y="0"/>
                    <a:pt x="2" y="0"/>
                    <a:pt x="1"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79">
              <a:extLst>
                <a:ext uri="{FF2B5EF4-FFF2-40B4-BE49-F238E27FC236}">
                  <a16:creationId xmlns:a16="http://schemas.microsoft.com/office/drawing/2014/main" id="{FC05B603-6921-4B1D-94A1-915EFB4598A9}"/>
                </a:ext>
              </a:extLst>
            </p:cNvPr>
            <p:cNvSpPr>
              <a:spLocks/>
            </p:cNvSpPr>
            <p:nvPr userDrawn="1"/>
          </p:nvSpPr>
          <p:spPr bwMode="auto">
            <a:xfrm>
              <a:off x="401" y="169"/>
              <a:ext cx="6" cy="2"/>
            </a:xfrm>
            <a:custGeom>
              <a:avLst/>
              <a:gdLst>
                <a:gd name="T0" fmla="*/ 0 w 3"/>
                <a:gd name="T1" fmla="*/ 1 h 1"/>
                <a:gd name="T2" fmla="*/ 1 w 3"/>
                <a:gd name="T3" fmla="*/ 1 h 1"/>
                <a:gd name="T4" fmla="*/ 1 w 3"/>
                <a:gd name="T5" fmla="*/ 1 h 1"/>
                <a:gd name="T6" fmla="*/ 1 w 3"/>
                <a:gd name="T7" fmla="*/ 1 h 1"/>
                <a:gd name="T8" fmla="*/ 1 w 3"/>
                <a:gd name="T9" fmla="*/ 1 h 1"/>
                <a:gd name="T10" fmla="*/ 2 w 3"/>
                <a:gd name="T11" fmla="*/ 1 h 1"/>
                <a:gd name="T12" fmla="*/ 3 w 3"/>
                <a:gd name="T13" fmla="*/ 0 h 1"/>
                <a:gd name="T14" fmla="*/ 3 w 3"/>
                <a:gd name="T15" fmla="*/ 0 h 1"/>
                <a:gd name="T16" fmla="*/ 2 w 3"/>
                <a:gd name="T17" fmla="*/ 0 h 1"/>
                <a:gd name="T18" fmla="*/ 0 w 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0" y="1"/>
                  </a:moveTo>
                  <a:cubicBezTo>
                    <a:pt x="1" y="1"/>
                    <a:pt x="1" y="1"/>
                    <a:pt x="1" y="1"/>
                  </a:cubicBezTo>
                  <a:cubicBezTo>
                    <a:pt x="1" y="1"/>
                    <a:pt x="1" y="1"/>
                    <a:pt x="1" y="1"/>
                  </a:cubicBezTo>
                  <a:cubicBezTo>
                    <a:pt x="1" y="1"/>
                    <a:pt x="1" y="1"/>
                    <a:pt x="1" y="1"/>
                  </a:cubicBezTo>
                  <a:cubicBezTo>
                    <a:pt x="1" y="1"/>
                    <a:pt x="1" y="1"/>
                    <a:pt x="1" y="1"/>
                  </a:cubicBezTo>
                  <a:cubicBezTo>
                    <a:pt x="2" y="1"/>
                    <a:pt x="2" y="1"/>
                    <a:pt x="2" y="1"/>
                  </a:cubicBezTo>
                  <a:cubicBezTo>
                    <a:pt x="2" y="1"/>
                    <a:pt x="2" y="1"/>
                    <a:pt x="3" y="0"/>
                  </a:cubicBezTo>
                  <a:cubicBezTo>
                    <a:pt x="3" y="0"/>
                    <a:pt x="3" y="0"/>
                    <a:pt x="3" y="0"/>
                  </a:cubicBezTo>
                  <a:cubicBezTo>
                    <a:pt x="3" y="0"/>
                    <a:pt x="3"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80">
              <a:extLst>
                <a:ext uri="{FF2B5EF4-FFF2-40B4-BE49-F238E27FC236}">
                  <a16:creationId xmlns:a16="http://schemas.microsoft.com/office/drawing/2014/main" id="{DF962E7F-D697-4494-A326-A2FCF42E7442}"/>
                </a:ext>
              </a:extLst>
            </p:cNvPr>
            <p:cNvSpPr>
              <a:spLocks/>
            </p:cNvSpPr>
            <p:nvPr userDrawn="1"/>
          </p:nvSpPr>
          <p:spPr bwMode="auto">
            <a:xfrm>
              <a:off x="374" y="116"/>
              <a:ext cx="6" cy="6"/>
            </a:xfrm>
            <a:custGeom>
              <a:avLst/>
              <a:gdLst>
                <a:gd name="T0" fmla="*/ 1 w 3"/>
                <a:gd name="T1" fmla="*/ 3 h 3"/>
                <a:gd name="T2" fmla="*/ 1 w 3"/>
                <a:gd name="T3" fmla="*/ 3 h 3"/>
                <a:gd name="T4" fmla="*/ 2 w 3"/>
                <a:gd name="T5" fmla="*/ 2 h 3"/>
                <a:gd name="T6" fmla="*/ 3 w 3"/>
                <a:gd name="T7" fmla="*/ 0 h 3"/>
                <a:gd name="T8" fmla="*/ 2 w 3"/>
                <a:gd name="T9" fmla="*/ 0 h 3"/>
                <a:gd name="T10" fmla="*/ 2 w 3"/>
                <a:gd name="T11" fmla="*/ 0 h 3"/>
                <a:gd name="T12" fmla="*/ 2 w 3"/>
                <a:gd name="T13" fmla="*/ 0 h 3"/>
                <a:gd name="T14" fmla="*/ 1 w 3"/>
                <a:gd name="T15" fmla="*/ 1 h 3"/>
                <a:gd name="T16" fmla="*/ 0 w 3"/>
                <a:gd name="T17" fmla="*/ 2 h 3"/>
                <a:gd name="T18" fmla="*/ 0 w 3"/>
                <a:gd name="T19" fmla="*/ 2 h 3"/>
                <a:gd name="T20" fmla="*/ 1 w 3"/>
                <a:gd name="T21" fmla="*/ 2 h 3"/>
                <a:gd name="T22" fmla="*/ 1 w 3"/>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1" y="3"/>
                  </a:moveTo>
                  <a:cubicBezTo>
                    <a:pt x="1" y="3"/>
                    <a:pt x="1" y="3"/>
                    <a:pt x="1" y="3"/>
                  </a:cubicBezTo>
                  <a:cubicBezTo>
                    <a:pt x="1" y="3"/>
                    <a:pt x="1" y="3"/>
                    <a:pt x="2" y="2"/>
                  </a:cubicBezTo>
                  <a:cubicBezTo>
                    <a:pt x="2" y="1"/>
                    <a:pt x="3" y="1"/>
                    <a:pt x="3" y="0"/>
                  </a:cubicBezTo>
                  <a:cubicBezTo>
                    <a:pt x="3" y="0"/>
                    <a:pt x="2" y="0"/>
                    <a:pt x="2" y="0"/>
                  </a:cubicBezTo>
                  <a:cubicBezTo>
                    <a:pt x="2" y="0"/>
                    <a:pt x="2" y="0"/>
                    <a:pt x="2" y="0"/>
                  </a:cubicBezTo>
                  <a:cubicBezTo>
                    <a:pt x="2" y="0"/>
                    <a:pt x="2" y="0"/>
                    <a:pt x="2" y="0"/>
                  </a:cubicBezTo>
                  <a:cubicBezTo>
                    <a:pt x="2" y="1"/>
                    <a:pt x="1" y="1"/>
                    <a:pt x="1" y="1"/>
                  </a:cubicBezTo>
                  <a:cubicBezTo>
                    <a:pt x="0" y="1"/>
                    <a:pt x="0" y="1"/>
                    <a:pt x="0" y="2"/>
                  </a:cubicBezTo>
                  <a:cubicBezTo>
                    <a:pt x="0" y="2"/>
                    <a:pt x="0" y="2"/>
                    <a:pt x="0" y="2"/>
                  </a:cubicBezTo>
                  <a:cubicBezTo>
                    <a:pt x="1" y="2"/>
                    <a:pt x="1" y="2"/>
                    <a:pt x="1" y="2"/>
                  </a:cubicBezTo>
                  <a:lnTo>
                    <a:pt x="1" y="3"/>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81">
              <a:extLst>
                <a:ext uri="{FF2B5EF4-FFF2-40B4-BE49-F238E27FC236}">
                  <a16:creationId xmlns:a16="http://schemas.microsoft.com/office/drawing/2014/main" id="{491A913C-A719-4339-840F-F023A43BC8BE}"/>
                </a:ext>
              </a:extLst>
            </p:cNvPr>
            <p:cNvSpPr>
              <a:spLocks/>
            </p:cNvSpPr>
            <p:nvPr userDrawn="1"/>
          </p:nvSpPr>
          <p:spPr bwMode="auto">
            <a:xfrm>
              <a:off x="367" y="116"/>
              <a:ext cx="5" cy="6"/>
            </a:xfrm>
            <a:custGeom>
              <a:avLst/>
              <a:gdLst>
                <a:gd name="T0" fmla="*/ 1 w 2"/>
                <a:gd name="T1" fmla="*/ 0 h 3"/>
                <a:gd name="T2" fmla="*/ 0 w 2"/>
                <a:gd name="T3" fmla="*/ 0 h 3"/>
                <a:gd name="T4" fmla="*/ 0 w 2"/>
                <a:gd name="T5" fmla="*/ 0 h 3"/>
                <a:gd name="T6" fmla="*/ 0 w 2"/>
                <a:gd name="T7" fmla="*/ 0 h 3"/>
                <a:gd name="T8" fmla="*/ 0 w 2"/>
                <a:gd name="T9" fmla="*/ 1 h 3"/>
                <a:gd name="T10" fmla="*/ 1 w 2"/>
                <a:gd name="T11" fmla="*/ 2 h 3"/>
                <a:gd name="T12" fmla="*/ 1 w 2"/>
                <a:gd name="T13" fmla="*/ 3 h 3"/>
                <a:gd name="T14" fmla="*/ 2 w 2"/>
                <a:gd name="T15" fmla="*/ 3 h 3"/>
                <a:gd name="T16" fmla="*/ 2 w 2"/>
                <a:gd name="T17" fmla="*/ 3 h 3"/>
                <a:gd name="T18" fmla="*/ 2 w 2"/>
                <a:gd name="T19" fmla="*/ 3 h 3"/>
                <a:gd name="T20" fmla="*/ 2 w 2"/>
                <a:gd name="T21" fmla="*/ 2 h 3"/>
                <a:gd name="T22" fmla="*/ 2 w 2"/>
                <a:gd name="T23" fmla="*/ 2 h 3"/>
                <a:gd name="T24" fmla="*/ 2 w 2"/>
                <a:gd name="T25" fmla="*/ 2 h 3"/>
                <a:gd name="T26" fmla="*/ 2 w 2"/>
                <a:gd name="T27" fmla="*/ 1 h 3"/>
                <a:gd name="T28" fmla="*/ 1 w 2"/>
                <a:gd name="T29" fmla="*/ 1 h 3"/>
                <a:gd name="T30" fmla="*/ 1 w 2"/>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3">
                  <a:moveTo>
                    <a:pt x="1" y="0"/>
                  </a:moveTo>
                  <a:cubicBezTo>
                    <a:pt x="0" y="0"/>
                    <a:pt x="0" y="0"/>
                    <a:pt x="0" y="0"/>
                  </a:cubicBezTo>
                  <a:cubicBezTo>
                    <a:pt x="0" y="0"/>
                    <a:pt x="0" y="0"/>
                    <a:pt x="0" y="0"/>
                  </a:cubicBezTo>
                  <a:cubicBezTo>
                    <a:pt x="0" y="0"/>
                    <a:pt x="0" y="0"/>
                    <a:pt x="0" y="0"/>
                  </a:cubicBezTo>
                  <a:cubicBezTo>
                    <a:pt x="0" y="1"/>
                    <a:pt x="0" y="1"/>
                    <a:pt x="0" y="1"/>
                  </a:cubicBezTo>
                  <a:cubicBezTo>
                    <a:pt x="0" y="1"/>
                    <a:pt x="0" y="2"/>
                    <a:pt x="1" y="2"/>
                  </a:cubicBezTo>
                  <a:cubicBezTo>
                    <a:pt x="1" y="3"/>
                    <a:pt x="1" y="3"/>
                    <a:pt x="1" y="3"/>
                  </a:cubicBezTo>
                  <a:cubicBezTo>
                    <a:pt x="1" y="3"/>
                    <a:pt x="2" y="3"/>
                    <a:pt x="2" y="3"/>
                  </a:cubicBezTo>
                  <a:cubicBezTo>
                    <a:pt x="2" y="3"/>
                    <a:pt x="2" y="3"/>
                    <a:pt x="2" y="3"/>
                  </a:cubicBezTo>
                  <a:cubicBezTo>
                    <a:pt x="2" y="3"/>
                    <a:pt x="2" y="3"/>
                    <a:pt x="2" y="3"/>
                  </a:cubicBezTo>
                  <a:cubicBezTo>
                    <a:pt x="2" y="2"/>
                    <a:pt x="2" y="2"/>
                    <a:pt x="2" y="2"/>
                  </a:cubicBezTo>
                  <a:cubicBezTo>
                    <a:pt x="2" y="2"/>
                    <a:pt x="2" y="2"/>
                    <a:pt x="2" y="2"/>
                  </a:cubicBezTo>
                  <a:cubicBezTo>
                    <a:pt x="2" y="2"/>
                    <a:pt x="2" y="2"/>
                    <a:pt x="2" y="2"/>
                  </a:cubicBezTo>
                  <a:cubicBezTo>
                    <a:pt x="2" y="1"/>
                    <a:pt x="2" y="1"/>
                    <a:pt x="2" y="1"/>
                  </a:cubicBezTo>
                  <a:cubicBezTo>
                    <a:pt x="1" y="1"/>
                    <a:pt x="1" y="1"/>
                    <a:pt x="1" y="1"/>
                  </a:cubicBezTo>
                  <a:lnTo>
                    <a:pt x="1" y="0"/>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82">
              <a:extLst>
                <a:ext uri="{FF2B5EF4-FFF2-40B4-BE49-F238E27FC236}">
                  <a16:creationId xmlns:a16="http://schemas.microsoft.com/office/drawing/2014/main" id="{F469A1AC-6248-4D49-817B-CB1836CCFE95}"/>
                </a:ext>
              </a:extLst>
            </p:cNvPr>
            <p:cNvSpPr>
              <a:spLocks/>
            </p:cNvSpPr>
            <p:nvPr userDrawn="1"/>
          </p:nvSpPr>
          <p:spPr bwMode="auto">
            <a:xfrm>
              <a:off x="370" y="125"/>
              <a:ext cx="8" cy="10"/>
            </a:xfrm>
            <a:custGeom>
              <a:avLst/>
              <a:gdLst>
                <a:gd name="T0" fmla="*/ 2 w 4"/>
                <a:gd name="T1" fmla="*/ 1 h 5"/>
                <a:gd name="T2" fmla="*/ 2 w 4"/>
                <a:gd name="T3" fmla="*/ 1 h 5"/>
                <a:gd name="T4" fmla="*/ 1 w 4"/>
                <a:gd name="T5" fmla="*/ 1 h 5"/>
                <a:gd name="T6" fmla="*/ 1 w 4"/>
                <a:gd name="T7" fmla="*/ 0 h 5"/>
                <a:gd name="T8" fmla="*/ 0 w 4"/>
                <a:gd name="T9" fmla="*/ 0 h 5"/>
                <a:gd name="T10" fmla="*/ 0 w 4"/>
                <a:gd name="T11" fmla="*/ 1 h 5"/>
                <a:gd name="T12" fmla="*/ 0 w 4"/>
                <a:gd name="T13" fmla="*/ 2 h 5"/>
                <a:gd name="T14" fmla="*/ 1 w 4"/>
                <a:gd name="T15" fmla="*/ 3 h 5"/>
                <a:gd name="T16" fmla="*/ 2 w 4"/>
                <a:gd name="T17" fmla="*/ 5 h 5"/>
                <a:gd name="T18" fmla="*/ 3 w 4"/>
                <a:gd name="T19" fmla="*/ 3 h 5"/>
                <a:gd name="T20" fmla="*/ 3 w 4"/>
                <a:gd name="T21" fmla="*/ 2 h 5"/>
                <a:gd name="T22" fmla="*/ 4 w 4"/>
                <a:gd name="T23" fmla="*/ 1 h 5"/>
                <a:gd name="T24" fmla="*/ 3 w 4"/>
                <a:gd name="T25" fmla="*/ 0 h 5"/>
                <a:gd name="T26" fmla="*/ 3 w 4"/>
                <a:gd name="T27" fmla="*/ 0 h 5"/>
                <a:gd name="T28" fmla="*/ 3 w 4"/>
                <a:gd name="T29" fmla="*/ 1 h 5"/>
                <a:gd name="T30" fmla="*/ 2 w 4"/>
                <a:gd name="T3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5">
                  <a:moveTo>
                    <a:pt x="2" y="1"/>
                  </a:moveTo>
                  <a:cubicBezTo>
                    <a:pt x="2" y="1"/>
                    <a:pt x="2" y="1"/>
                    <a:pt x="2" y="1"/>
                  </a:cubicBezTo>
                  <a:cubicBezTo>
                    <a:pt x="1" y="1"/>
                    <a:pt x="1" y="1"/>
                    <a:pt x="1" y="1"/>
                  </a:cubicBezTo>
                  <a:cubicBezTo>
                    <a:pt x="1" y="1"/>
                    <a:pt x="1" y="0"/>
                    <a:pt x="1" y="0"/>
                  </a:cubicBezTo>
                  <a:cubicBezTo>
                    <a:pt x="1" y="0"/>
                    <a:pt x="0" y="0"/>
                    <a:pt x="0" y="0"/>
                  </a:cubicBezTo>
                  <a:cubicBezTo>
                    <a:pt x="0" y="0"/>
                    <a:pt x="0" y="0"/>
                    <a:pt x="0" y="1"/>
                  </a:cubicBezTo>
                  <a:cubicBezTo>
                    <a:pt x="0" y="1"/>
                    <a:pt x="0" y="1"/>
                    <a:pt x="0" y="2"/>
                  </a:cubicBezTo>
                  <a:cubicBezTo>
                    <a:pt x="0" y="2"/>
                    <a:pt x="1" y="3"/>
                    <a:pt x="1" y="3"/>
                  </a:cubicBezTo>
                  <a:cubicBezTo>
                    <a:pt x="1" y="4"/>
                    <a:pt x="1" y="5"/>
                    <a:pt x="2" y="5"/>
                  </a:cubicBezTo>
                  <a:cubicBezTo>
                    <a:pt x="2" y="5"/>
                    <a:pt x="3" y="4"/>
                    <a:pt x="3" y="3"/>
                  </a:cubicBezTo>
                  <a:cubicBezTo>
                    <a:pt x="3" y="2"/>
                    <a:pt x="3" y="2"/>
                    <a:pt x="3" y="2"/>
                  </a:cubicBezTo>
                  <a:cubicBezTo>
                    <a:pt x="4" y="1"/>
                    <a:pt x="4" y="1"/>
                    <a:pt x="4" y="1"/>
                  </a:cubicBezTo>
                  <a:cubicBezTo>
                    <a:pt x="4" y="0"/>
                    <a:pt x="4" y="0"/>
                    <a:pt x="3" y="0"/>
                  </a:cubicBezTo>
                  <a:cubicBezTo>
                    <a:pt x="3" y="0"/>
                    <a:pt x="3" y="0"/>
                    <a:pt x="3" y="0"/>
                  </a:cubicBezTo>
                  <a:cubicBezTo>
                    <a:pt x="3" y="1"/>
                    <a:pt x="3" y="1"/>
                    <a:pt x="3" y="1"/>
                  </a:cubicBezTo>
                  <a:lnTo>
                    <a:pt x="2"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83">
              <a:extLst>
                <a:ext uri="{FF2B5EF4-FFF2-40B4-BE49-F238E27FC236}">
                  <a16:creationId xmlns:a16="http://schemas.microsoft.com/office/drawing/2014/main" id="{DE023DF2-41B3-45BD-8202-6C41AC05D070}"/>
                </a:ext>
              </a:extLst>
            </p:cNvPr>
            <p:cNvSpPr>
              <a:spLocks/>
            </p:cNvSpPr>
            <p:nvPr userDrawn="1"/>
          </p:nvSpPr>
          <p:spPr bwMode="auto">
            <a:xfrm>
              <a:off x="372" y="127"/>
              <a:ext cx="4" cy="6"/>
            </a:xfrm>
            <a:custGeom>
              <a:avLst/>
              <a:gdLst>
                <a:gd name="T0" fmla="*/ 1 w 2"/>
                <a:gd name="T1" fmla="*/ 0 h 3"/>
                <a:gd name="T2" fmla="*/ 0 w 2"/>
                <a:gd name="T3" fmla="*/ 0 h 3"/>
                <a:gd name="T4" fmla="*/ 0 w 2"/>
                <a:gd name="T5" fmla="*/ 1 h 3"/>
                <a:gd name="T6" fmla="*/ 0 w 2"/>
                <a:gd name="T7" fmla="*/ 1 h 3"/>
                <a:gd name="T8" fmla="*/ 0 w 2"/>
                <a:gd name="T9" fmla="*/ 2 h 3"/>
                <a:gd name="T10" fmla="*/ 0 w 2"/>
                <a:gd name="T11" fmla="*/ 2 h 3"/>
                <a:gd name="T12" fmla="*/ 1 w 2"/>
                <a:gd name="T13" fmla="*/ 3 h 3"/>
                <a:gd name="T14" fmla="*/ 1 w 2"/>
                <a:gd name="T15" fmla="*/ 2 h 3"/>
                <a:gd name="T16" fmla="*/ 2 w 2"/>
                <a:gd name="T17" fmla="*/ 1 h 3"/>
                <a:gd name="T18" fmla="*/ 2 w 2"/>
                <a:gd name="T19" fmla="*/ 1 h 3"/>
                <a:gd name="T20" fmla="*/ 2 w 2"/>
                <a:gd name="T21" fmla="*/ 0 h 3"/>
                <a:gd name="T22" fmla="*/ 1 w 2"/>
                <a:gd name="T23" fmla="*/ 0 h 3"/>
                <a:gd name="T24" fmla="*/ 1 w 2"/>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0"/>
                  </a:moveTo>
                  <a:cubicBezTo>
                    <a:pt x="0" y="0"/>
                    <a:pt x="0" y="0"/>
                    <a:pt x="0" y="0"/>
                  </a:cubicBezTo>
                  <a:cubicBezTo>
                    <a:pt x="0" y="0"/>
                    <a:pt x="0" y="1"/>
                    <a:pt x="0" y="1"/>
                  </a:cubicBezTo>
                  <a:cubicBezTo>
                    <a:pt x="0" y="1"/>
                    <a:pt x="0" y="1"/>
                    <a:pt x="0" y="1"/>
                  </a:cubicBezTo>
                  <a:cubicBezTo>
                    <a:pt x="0" y="2"/>
                    <a:pt x="0" y="2"/>
                    <a:pt x="0" y="2"/>
                  </a:cubicBezTo>
                  <a:cubicBezTo>
                    <a:pt x="0" y="2"/>
                    <a:pt x="0" y="2"/>
                    <a:pt x="0" y="2"/>
                  </a:cubicBezTo>
                  <a:cubicBezTo>
                    <a:pt x="0" y="3"/>
                    <a:pt x="1" y="3"/>
                    <a:pt x="1" y="3"/>
                  </a:cubicBezTo>
                  <a:cubicBezTo>
                    <a:pt x="1" y="3"/>
                    <a:pt x="1" y="3"/>
                    <a:pt x="1" y="2"/>
                  </a:cubicBezTo>
                  <a:cubicBezTo>
                    <a:pt x="2" y="1"/>
                    <a:pt x="2" y="1"/>
                    <a:pt x="2" y="1"/>
                  </a:cubicBezTo>
                  <a:cubicBezTo>
                    <a:pt x="2" y="1"/>
                    <a:pt x="2" y="1"/>
                    <a:pt x="2" y="1"/>
                  </a:cubicBezTo>
                  <a:cubicBezTo>
                    <a:pt x="2" y="1"/>
                    <a:pt x="2" y="1"/>
                    <a:pt x="2" y="0"/>
                  </a:cubicBezTo>
                  <a:cubicBezTo>
                    <a:pt x="1" y="0"/>
                    <a:pt x="1" y="0"/>
                    <a:pt x="1" y="0"/>
                  </a:cubicBezTo>
                  <a:cubicBezTo>
                    <a:pt x="1" y="0"/>
                    <a:pt x="1" y="0"/>
                    <a:pt x="1"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84">
              <a:extLst>
                <a:ext uri="{FF2B5EF4-FFF2-40B4-BE49-F238E27FC236}">
                  <a16:creationId xmlns:a16="http://schemas.microsoft.com/office/drawing/2014/main" id="{ECBBEEA2-27C9-46CF-B058-62D1E81B641D}"/>
                </a:ext>
              </a:extLst>
            </p:cNvPr>
            <p:cNvSpPr>
              <a:spLocks/>
            </p:cNvSpPr>
            <p:nvPr userDrawn="1"/>
          </p:nvSpPr>
          <p:spPr bwMode="auto">
            <a:xfrm>
              <a:off x="213" y="241"/>
              <a:ext cx="73" cy="89"/>
            </a:xfrm>
            <a:custGeom>
              <a:avLst/>
              <a:gdLst>
                <a:gd name="T0" fmla="*/ 32 w 35"/>
                <a:gd name="T1" fmla="*/ 25 h 42"/>
                <a:gd name="T2" fmla="*/ 34 w 35"/>
                <a:gd name="T3" fmla="*/ 25 h 42"/>
                <a:gd name="T4" fmla="*/ 33 w 35"/>
                <a:gd name="T5" fmla="*/ 30 h 42"/>
                <a:gd name="T6" fmla="*/ 33 w 35"/>
                <a:gd name="T7" fmla="*/ 36 h 42"/>
                <a:gd name="T8" fmla="*/ 33 w 35"/>
                <a:gd name="T9" fmla="*/ 38 h 42"/>
                <a:gd name="T10" fmla="*/ 30 w 35"/>
                <a:gd name="T11" fmla="*/ 41 h 42"/>
                <a:gd name="T12" fmla="*/ 28 w 35"/>
                <a:gd name="T13" fmla="*/ 38 h 42"/>
                <a:gd name="T14" fmla="*/ 26 w 35"/>
                <a:gd name="T15" fmla="*/ 38 h 42"/>
                <a:gd name="T16" fmla="*/ 29 w 35"/>
                <a:gd name="T17" fmla="*/ 30 h 42"/>
                <a:gd name="T18" fmla="*/ 27 w 35"/>
                <a:gd name="T19" fmla="*/ 28 h 42"/>
                <a:gd name="T20" fmla="*/ 24 w 35"/>
                <a:gd name="T21" fmla="*/ 33 h 42"/>
                <a:gd name="T22" fmla="*/ 22 w 35"/>
                <a:gd name="T23" fmla="*/ 37 h 42"/>
                <a:gd name="T24" fmla="*/ 18 w 35"/>
                <a:gd name="T25" fmla="*/ 35 h 42"/>
                <a:gd name="T26" fmla="*/ 18 w 35"/>
                <a:gd name="T27" fmla="*/ 31 h 42"/>
                <a:gd name="T28" fmla="*/ 17 w 35"/>
                <a:gd name="T29" fmla="*/ 29 h 42"/>
                <a:gd name="T30" fmla="*/ 22 w 35"/>
                <a:gd name="T31" fmla="*/ 28 h 42"/>
                <a:gd name="T32" fmla="*/ 21 w 35"/>
                <a:gd name="T33" fmla="*/ 20 h 42"/>
                <a:gd name="T34" fmla="*/ 20 w 35"/>
                <a:gd name="T35" fmla="*/ 22 h 42"/>
                <a:gd name="T36" fmla="*/ 14 w 35"/>
                <a:gd name="T37" fmla="*/ 31 h 42"/>
                <a:gd name="T38" fmla="*/ 12 w 35"/>
                <a:gd name="T39" fmla="*/ 29 h 42"/>
                <a:gd name="T40" fmla="*/ 9 w 35"/>
                <a:gd name="T41" fmla="*/ 29 h 42"/>
                <a:gd name="T42" fmla="*/ 9 w 35"/>
                <a:gd name="T43" fmla="*/ 25 h 42"/>
                <a:gd name="T44" fmla="*/ 9 w 35"/>
                <a:gd name="T45" fmla="*/ 23 h 42"/>
                <a:gd name="T46" fmla="*/ 14 w 35"/>
                <a:gd name="T47" fmla="*/ 23 h 42"/>
                <a:gd name="T48" fmla="*/ 8 w 35"/>
                <a:gd name="T49" fmla="*/ 21 h 42"/>
                <a:gd name="T50" fmla="*/ 5 w 35"/>
                <a:gd name="T51" fmla="*/ 20 h 42"/>
                <a:gd name="T52" fmla="*/ 3 w 35"/>
                <a:gd name="T53" fmla="*/ 16 h 42"/>
                <a:gd name="T54" fmla="*/ 1 w 35"/>
                <a:gd name="T55" fmla="*/ 9 h 42"/>
                <a:gd name="T56" fmla="*/ 1 w 35"/>
                <a:gd name="T57" fmla="*/ 7 h 42"/>
                <a:gd name="T58" fmla="*/ 2 w 35"/>
                <a:gd name="T59" fmla="*/ 4 h 42"/>
                <a:gd name="T60" fmla="*/ 2 w 35"/>
                <a:gd name="T61" fmla="*/ 2 h 42"/>
                <a:gd name="T62" fmla="*/ 6 w 35"/>
                <a:gd name="T63" fmla="*/ 7 h 42"/>
                <a:gd name="T64" fmla="*/ 7 w 35"/>
                <a:gd name="T65" fmla="*/ 10 h 42"/>
                <a:gd name="T66" fmla="*/ 8 w 35"/>
                <a:gd name="T67" fmla="*/ 16 h 42"/>
                <a:gd name="T68" fmla="*/ 9 w 35"/>
                <a:gd name="T69" fmla="*/ 9 h 42"/>
                <a:gd name="T70" fmla="*/ 9 w 35"/>
                <a:gd name="T71" fmla="*/ 4 h 42"/>
                <a:gd name="T72" fmla="*/ 10 w 35"/>
                <a:gd name="T73" fmla="*/ 2 h 42"/>
                <a:gd name="T74" fmla="*/ 13 w 35"/>
                <a:gd name="T75" fmla="*/ 0 h 42"/>
                <a:gd name="T76" fmla="*/ 15 w 35"/>
                <a:gd name="T77" fmla="*/ 2 h 42"/>
                <a:gd name="T78" fmla="*/ 17 w 35"/>
                <a:gd name="T79" fmla="*/ 1 h 42"/>
                <a:gd name="T80" fmla="*/ 17 w 35"/>
                <a:gd name="T81" fmla="*/ 9 h 42"/>
                <a:gd name="T82" fmla="*/ 30 w 35"/>
                <a:gd name="T83" fmla="*/ 16 h 42"/>
                <a:gd name="T84" fmla="*/ 24 w 35"/>
                <a:gd name="T85" fmla="*/ 1 h 42"/>
                <a:gd name="T86" fmla="*/ 32 w 35"/>
                <a:gd name="T87" fmla="*/ 2 h 42"/>
                <a:gd name="T88" fmla="*/ 32 w 35"/>
                <a:gd name="T89" fmla="*/ 8 h 42"/>
                <a:gd name="T90" fmla="*/ 23 w 35"/>
                <a:gd name="T91" fmla="*/ 6 h 42"/>
                <a:gd name="T92" fmla="*/ 26 w 35"/>
                <a:gd name="T93" fmla="*/ 10 h 42"/>
                <a:gd name="T94" fmla="*/ 31 w 35"/>
                <a:gd name="T95"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 h="42">
                  <a:moveTo>
                    <a:pt x="30" y="20"/>
                  </a:moveTo>
                  <a:cubicBezTo>
                    <a:pt x="30" y="20"/>
                    <a:pt x="30" y="21"/>
                    <a:pt x="30" y="21"/>
                  </a:cubicBezTo>
                  <a:cubicBezTo>
                    <a:pt x="30" y="23"/>
                    <a:pt x="30" y="23"/>
                    <a:pt x="30" y="23"/>
                  </a:cubicBezTo>
                  <a:cubicBezTo>
                    <a:pt x="31" y="24"/>
                    <a:pt x="31" y="25"/>
                    <a:pt x="32" y="25"/>
                  </a:cubicBezTo>
                  <a:cubicBezTo>
                    <a:pt x="32" y="25"/>
                    <a:pt x="33" y="25"/>
                    <a:pt x="33" y="24"/>
                  </a:cubicBezTo>
                  <a:cubicBezTo>
                    <a:pt x="33" y="24"/>
                    <a:pt x="33" y="24"/>
                    <a:pt x="33" y="24"/>
                  </a:cubicBezTo>
                  <a:cubicBezTo>
                    <a:pt x="33" y="24"/>
                    <a:pt x="33" y="24"/>
                    <a:pt x="33" y="24"/>
                  </a:cubicBezTo>
                  <a:cubicBezTo>
                    <a:pt x="33" y="24"/>
                    <a:pt x="34" y="24"/>
                    <a:pt x="34" y="25"/>
                  </a:cubicBezTo>
                  <a:cubicBezTo>
                    <a:pt x="34" y="25"/>
                    <a:pt x="34" y="25"/>
                    <a:pt x="34" y="25"/>
                  </a:cubicBezTo>
                  <a:cubicBezTo>
                    <a:pt x="34" y="25"/>
                    <a:pt x="34" y="26"/>
                    <a:pt x="34" y="27"/>
                  </a:cubicBezTo>
                  <a:cubicBezTo>
                    <a:pt x="34" y="27"/>
                    <a:pt x="34" y="28"/>
                    <a:pt x="34" y="28"/>
                  </a:cubicBezTo>
                  <a:cubicBezTo>
                    <a:pt x="34" y="29"/>
                    <a:pt x="34" y="29"/>
                    <a:pt x="33" y="30"/>
                  </a:cubicBezTo>
                  <a:cubicBezTo>
                    <a:pt x="34" y="30"/>
                    <a:pt x="34" y="31"/>
                    <a:pt x="34" y="32"/>
                  </a:cubicBezTo>
                  <a:cubicBezTo>
                    <a:pt x="34" y="33"/>
                    <a:pt x="34" y="33"/>
                    <a:pt x="33" y="33"/>
                  </a:cubicBezTo>
                  <a:cubicBezTo>
                    <a:pt x="34" y="34"/>
                    <a:pt x="34" y="34"/>
                    <a:pt x="34" y="35"/>
                  </a:cubicBezTo>
                  <a:cubicBezTo>
                    <a:pt x="34" y="35"/>
                    <a:pt x="34" y="35"/>
                    <a:pt x="33" y="36"/>
                  </a:cubicBezTo>
                  <a:cubicBezTo>
                    <a:pt x="33" y="37"/>
                    <a:pt x="33" y="37"/>
                    <a:pt x="33" y="38"/>
                  </a:cubicBezTo>
                  <a:cubicBezTo>
                    <a:pt x="33" y="38"/>
                    <a:pt x="33" y="38"/>
                    <a:pt x="33" y="38"/>
                  </a:cubicBezTo>
                  <a:cubicBezTo>
                    <a:pt x="33" y="38"/>
                    <a:pt x="33" y="38"/>
                    <a:pt x="33" y="38"/>
                  </a:cubicBezTo>
                  <a:cubicBezTo>
                    <a:pt x="33" y="38"/>
                    <a:pt x="33" y="38"/>
                    <a:pt x="33" y="38"/>
                  </a:cubicBezTo>
                  <a:cubicBezTo>
                    <a:pt x="33" y="37"/>
                    <a:pt x="32" y="37"/>
                    <a:pt x="32" y="37"/>
                  </a:cubicBezTo>
                  <a:cubicBezTo>
                    <a:pt x="32" y="37"/>
                    <a:pt x="32" y="37"/>
                    <a:pt x="32" y="38"/>
                  </a:cubicBezTo>
                  <a:cubicBezTo>
                    <a:pt x="31" y="39"/>
                    <a:pt x="31" y="39"/>
                    <a:pt x="31" y="40"/>
                  </a:cubicBezTo>
                  <a:cubicBezTo>
                    <a:pt x="30" y="40"/>
                    <a:pt x="30" y="40"/>
                    <a:pt x="30" y="41"/>
                  </a:cubicBezTo>
                  <a:cubicBezTo>
                    <a:pt x="30" y="41"/>
                    <a:pt x="30" y="41"/>
                    <a:pt x="30" y="41"/>
                  </a:cubicBezTo>
                  <a:cubicBezTo>
                    <a:pt x="30" y="42"/>
                    <a:pt x="30" y="42"/>
                    <a:pt x="30" y="42"/>
                  </a:cubicBezTo>
                  <a:cubicBezTo>
                    <a:pt x="30" y="42"/>
                    <a:pt x="30" y="42"/>
                    <a:pt x="30" y="42"/>
                  </a:cubicBezTo>
                  <a:cubicBezTo>
                    <a:pt x="29" y="42"/>
                    <a:pt x="28" y="40"/>
                    <a:pt x="28" y="38"/>
                  </a:cubicBezTo>
                  <a:cubicBezTo>
                    <a:pt x="28" y="37"/>
                    <a:pt x="27" y="37"/>
                    <a:pt x="27" y="37"/>
                  </a:cubicBezTo>
                  <a:cubicBezTo>
                    <a:pt x="27" y="37"/>
                    <a:pt x="26" y="37"/>
                    <a:pt x="26" y="38"/>
                  </a:cubicBezTo>
                  <a:cubicBezTo>
                    <a:pt x="26" y="38"/>
                    <a:pt x="26" y="38"/>
                    <a:pt x="26" y="38"/>
                  </a:cubicBezTo>
                  <a:cubicBezTo>
                    <a:pt x="26" y="38"/>
                    <a:pt x="26" y="38"/>
                    <a:pt x="26" y="38"/>
                  </a:cubicBezTo>
                  <a:cubicBezTo>
                    <a:pt x="26" y="38"/>
                    <a:pt x="25" y="38"/>
                    <a:pt x="25" y="37"/>
                  </a:cubicBezTo>
                  <a:cubicBezTo>
                    <a:pt x="25" y="37"/>
                    <a:pt x="25" y="36"/>
                    <a:pt x="25" y="35"/>
                  </a:cubicBezTo>
                  <a:cubicBezTo>
                    <a:pt x="25" y="34"/>
                    <a:pt x="26" y="34"/>
                    <a:pt x="28" y="32"/>
                  </a:cubicBezTo>
                  <a:cubicBezTo>
                    <a:pt x="29" y="32"/>
                    <a:pt x="29" y="31"/>
                    <a:pt x="29" y="30"/>
                  </a:cubicBezTo>
                  <a:cubicBezTo>
                    <a:pt x="29" y="29"/>
                    <a:pt x="29" y="28"/>
                    <a:pt x="28" y="27"/>
                  </a:cubicBezTo>
                  <a:cubicBezTo>
                    <a:pt x="27" y="27"/>
                    <a:pt x="27" y="26"/>
                    <a:pt x="27" y="26"/>
                  </a:cubicBezTo>
                  <a:cubicBezTo>
                    <a:pt x="26" y="26"/>
                    <a:pt x="26" y="27"/>
                    <a:pt x="26" y="27"/>
                  </a:cubicBezTo>
                  <a:cubicBezTo>
                    <a:pt x="26" y="27"/>
                    <a:pt x="26" y="27"/>
                    <a:pt x="27" y="28"/>
                  </a:cubicBezTo>
                  <a:cubicBezTo>
                    <a:pt x="27" y="28"/>
                    <a:pt x="27" y="28"/>
                    <a:pt x="27" y="28"/>
                  </a:cubicBezTo>
                  <a:cubicBezTo>
                    <a:pt x="27" y="28"/>
                    <a:pt x="27" y="29"/>
                    <a:pt x="27" y="29"/>
                  </a:cubicBezTo>
                  <a:cubicBezTo>
                    <a:pt x="26" y="30"/>
                    <a:pt x="26" y="30"/>
                    <a:pt x="26" y="31"/>
                  </a:cubicBezTo>
                  <a:cubicBezTo>
                    <a:pt x="26" y="32"/>
                    <a:pt x="25" y="32"/>
                    <a:pt x="24" y="33"/>
                  </a:cubicBezTo>
                  <a:cubicBezTo>
                    <a:pt x="24" y="33"/>
                    <a:pt x="24" y="34"/>
                    <a:pt x="23" y="34"/>
                  </a:cubicBezTo>
                  <a:cubicBezTo>
                    <a:pt x="23" y="35"/>
                    <a:pt x="23" y="35"/>
                    <a:pt x="23" y="35"/>
                  </a:cubicBezTo>
                  <a:cubicBezTo>
                    <a:pt x="22" y="35"/>
                    <a:pt x="22" y="36"/>
                    <a:pt x="22" y="36"/>
                  </a:cubicBezTo>
                  <a:cubicBezTo>
                    <a:pt x="22" y="37"/>
                    <a:pt x="22" y="37"/>
                    <a:pt x="22" y="37"/>
                  </a:cubicBezTo>
                  <a:cubicBezTo>
                    <a:pt x="22" y="37"/>
                    <a:pt x="21" y="36"/>
                    <a:pt x="20" y="36"/>
                  </a:cubicBezTo>
                  <a:cubicBezTo>
                    <a:pt x="20" y="35"/>
                    <a:pt x="20" y="35"/>
                    <a:pt x="20" y="34"/>
                  </a:cubicBezTo>
                  <a:cubicBezTo>
                    <a:pt x="20" y="35"/>
                    <a:pt x="20" y="35"/>
                    <a:pt x="19" y="35"/>
                  </a:cubicBezTo>
                  <a:cubicBezTo>
                    <a:pt x="18" y="35"/>
                    <a:pt x="18" y="35"/>
                    <a:pt x="18" y="35"/>
                  </a:cubicBezTo>
                  <a:cubicBezTo>
                    <a:pt x="17" y="35"/>
                    <a:pt x="17" y="35"/>
                    <a:pt x="17" y="35"/>
                  </a:cubicBezTo>
                  <a:cubicBezTo>
                    <a:pt x="17" y="35"/>
                    <a:pt x="17" y="35"/>
                    <a:pt x="17" y="35"/>
                  </a:cubicBezTo>
                  <a:cubicBezTo>
                    <a:pt x="17" y="34"/>
                    <a:pt x="17" y="34"/>
                    <a:pt x="17" y="34"/>
                  </a:cubicBezTo>
                  <a:cubicBezTo>
                    <a:pt x="17" y="33"/>
                    <a:pt x="17" y="32"/>
                    <a:pt x="18" y="31"/>
                  </a:cubicBezTo>
                  <a:cubicBezTo>
                    <a:pt x="17" y="31"/>
                    <a:pt x="17" y="30"/>
                    <a:pt x="16" y="30"/>
                  </a:cubicBezTo>
                  <a:cubicBezTo>
                    <a:pt x="16" y="30"/>
                    <a:pt x="16" y="30"/>
                    <a:pt x="16" y="30"/>
                  </a:cubicBezTo>
                  <a:cubicBezTo>
                    <a:pt x="16" y="30"/>
                    <a:pt x="16" y="30"/>
                    <a:pt x="16" y="30"/>
                  </a:cubicBezTo>
                  <a:cubicBezTo>
                    <a:pt x="17" y="29"/>
                    <a:pt x="17" y="29"/>
                    <a:pt x="17" y="29"/>
                  </a:cubicBezTo>
                  <a:cubicBezTo>
                    <a:pt x="17" y="29"/>
                    <a:pt x="18" y="28"/>
                    <a:pt x="19" y="28"/>
                  </a:cubicBezTo>
                  <a:cubicBezTo>
                    <a:pt x="19" y="28"/>
                    <a:pt x="20" y="28"/>
                    <a:pt x="21" y="29"/>
                  </a:cubicBezTo>
                  <a:cubicBezTo>
                    <a:pt x="21" y="29"/>
                    <a:pt x="21" y="29"/>
                    <a:pt x="22" y="29"/>
                  </a:cubicBezTo>
                  <a:cubicBezTo>
                    <a:pt x="22" y="29"/>
                    <a:pt x="22" y="29"/>
                    <a:pt x="22" y="28"/>
                  </a:cubicBezTo>
                  <a:cubicBezTo>
                    <a:pt x="22" y="28"/>
                    <a:pt x="22" y="27"/>
                    <a:pt x="21" y="25"/>
                  </a:cubicBezTo>
                  <a:cubicBezTo>
                    <a:pt x="21" y="24"/>
                    <a:pt x="21" y="23"/>
                    <a:pt x="21" y="23"/>
                  </a:cubicBezTo>
                  <a:cubicBezTo>
                    <a:pt x="21" y="22"/>
                    <a:pt x="21" y="20"/>
                    <a:pt x="22" y="20"/>
                  </a:cubicBezTo>
                  <a:cubicBezTo>
                    <a:pt x="22" y="20"/>
                    <a:pt x="21" y="20"/>
                    <a:pt x="21" y="20"/>
                  </a:cubicBezTo>
                  <a:cubicBezTo>
                    <a:pt x="21" y="20"/>
                    <a:pt x="20" y="20"/>
                    <a:pt x="20" y="20"/>
                  </a:cubicBezTo>
                  <a:cubicBezTo>
                    <a:pt x="20" y="20"/>
                    <a:pt x="19" y="21"/>
                    <a:pt x="19" y="21"/>
                  </a:cubicBezTo>
                  <a:cubicBezTo>
                    <a:pt x="19" y="21"/>
                    <a:pt x="19" y="21"/>
                    <a:pt x="20" y="21"/>
                  </a:cubicBezTo>
                  <a:cubicBezTo>
                    <a:pt x="20" y="21"/>
                    <a:pt x="20" y="21"/>
                    <a:pt x="20" y="22"/>
                  </a:cubicBezTo>
                  <a:cubicBezTo>
                    <a:pt x="20" y="23"/>
                    <a:pt x="19" y="24"/>
                    <a:pt x="18" y="24"/>
                  </a:cubicBezTo>
                  <a:cubicBezTo>
                    <a:pt x="18" y="26"/>
                    <a:pt x="17" y="26"/>
                    <a:pt x="16" y="27"/>
                  </a:cubicBezTo>
                  <a:cubicBezTo>
                    <a:pt x="16" y="27"/>
                    <a:pt x="16" y="28"/>
                    <a:pt x="16" y="28"/>
                  </a:cubicBezTo>
                  <a:cubicBezTo>
                    <a:pt x="15" y="30"/>
                    <a:pt x="14" y="30"/>
                    <a:pt x="14" y="31"/>
                  </a:cubicBezTo>
                  <a:cubicBezTo>
                    <a:pt x="14" y="31"/>
                    <a:pt x="14" y="31"/>
                    <a:pt x="14" y="31"/>
                  </a:cubicBezTo>
                  <a:cubicBezTo>
                    <a:pt x="14" y="31"/>
                    <a:pt x="14" y="31"/>
                    <a:pt x="13" y="31"/>
                  </a:cubicBezTo>
                  <a:cubicBezTo>
                    <a:pt x="13" y="30"/>
                    <a:pt x="13" y="30"/>
                    <a:pt x="13" y="30"/>
                  </a:cubicBezTo>
                  <a:cubicBezTo>
                    <a:pt x="13" y="30"/>
                    <a:pt x="12" y="30"/>
                    <a:pt x="12" y="29"/>
                  </a:cubicBezTo>
                  <a:cubicBezTo>
                    <a:pt x="12" y="29"/>
                    <a:pt x="12" y="29"/>
                    <a:pt x="12" y="29"/>
                  </a:cubicBezTo>
                  <a:cubicBezTo>
                    <a:pt x="11" y="29"/>
                    <a:pt x="11" y="29"/>
                    <a:pt x="11" y="29"/>
                  </a:cubicBezTo>
                  <a:cubicBezTo>
                    <a:pt x="11" y="29"/>
                    <a:pt x="11" y="29"/>
                    <a:pt x="11" y="29"/>
                  </a:cubicBezTo>
                  <a:cubicBezTo>
                    <a:pt x="10" y="29"/>
                    <a:pt x="9" y="29"/>
                    <a:pt x="9" y="29"/>
                  </a:cubicBezTo>
                  <a:cubicBezTo>
                    <a:pt x="9" y="30"/>
                    <a:pt x="9" y="30"/>
                    <a:pt x="9" y="30"/>
                  </a:cubicBezTo>
                  <a:cubicBezTo>
                    <a:pt x="8" y="30"/>
                    <a:pt x="8" y="29"/>
                    <a:pt x="8" y="29"/>
                  </a:cubicBezTo>
                  <a:cubicBezTo>
                    <a:pt x="8" y="27"/>
                    <a:pt x="9" y="26"/>
                    <a:pt x="9" y="25"/>
                  </a:cubicBezTo>
                  <a:cubicBezTo>
                    <a:pt x="9" y="25"/>
                    <a:pt x="9" y="25"/>
                    <a:pt x="9" y="25"/>
                  </a:cubicBezTo>
                  <a:cubicBezTo>
                    <a:pt x="9" y="24"/>
                    <a:pt x="9" y="24"/>
                    <a:pt x="9" y="24"/>
                  </a:cubicBezTo>
                  <a:cubicBezTo>
                    <a:pt x="8" y="24"/>
                    <a:pt x="8" y="24"/>
                    <a:pt x="8" y="24"/>
                  </a:cubicBezTo>
                  <a:cubicBezTo>
                    <a:pt x="8" y="24"/>
                    <a:pt x="8" y="24"/>
                    <a:pt x="8" y="24"/>
                  </a:cubicBezTo>
                  <a:cubicBezTo>
                    <a:pt x="8" y="24"/>
                    <a:pt x="8" y="23"/>
                    <a:pt x="9" y="23"/>
                  </a:cubicBezTo>
                  <a:cubicBezTo>
                    <a:pt x="10" y="22"/>
                    <a:pt x="10" y="22"/>
                    <a:pt x="11" y="22"/>
                  </a:cubicBezTo>
                  <a:cubicBezTo>
                    <a:pt x="11" y="22"/>
                    <a:pt x="12" y="22"/>
                    <a:pt x="12" y="23"/>
                  </a:cubicBezTo>
                  <a:cubicBezTo>
                    <a:pt x="13" y="23"/>
                    <a:pt x="13" y="24"/>
                    <a:pt x="13" y="24"/>
                  </a:cubicBezTo>
                  <a:cubicBezTo>
                    <a:pt x="13" y="24"/>
                    <a:pt x="14" y="23"/>
                    <a:pt x="14" y="23"/>
                  </a:cubicBezTo>
                  <a:cubicBezTo>
                    <a:pt x="14" y="23"/>
                    <a:pt x="14" y="23"/>
                    <a:pt x="14" y="23"/>
                  </a:cubicBezTo>
                  <a:cubicBezTo>
                    <a:pt x="14" y="22"/>
                    <a:pt x="13" y="21"/>
                    <a:pt x="12" y="20"/>
                  </a:cubicBezTo>
                  <a:cubicBezTo>
                    <a:pt x="12" y="20"/>
                    <a:pt x="11" y="20"/>
                    <a:pt x="10" y="20"/>
                  </a:cubicBezTo>
                  <a:cubicBezTo>
                    <a:pt x="9" y="20"/>
                    <a:pt x="8" y="20"/>
                    <a:pt x="8" y="21"/>
                  </a:cubicBezTo>
                  <a:cubicBezTo>
                    <a:pt x="8" y="22"/>
                    <a:pt x="8" y="22"/>
                    <a:pt x="8" y="22"/>
                  </a:cubicBezTo>
                  <a:cubicBezTo>
                    <a:pt x="8" y="22"/>
                    <a:pt x="8" y="22"/>
                    <a:pt x="7" y="22"/>
                  </a:cubicBezTo>
                  <a:cubicBezTo>
                    <a:pt x="7" y="22"/>
                    <a:pt x="7" y="22"/>
                    <a:pt x="6" y="21"/>
                  </a:cubicBezTo>
                  <a:cubicBezTo>
                    <a:pt x="5" y="20"/>
                    <a:pt x="5" y="20"/>
                    <a:pt x="5" y="20"/>
                  </a:cubicBezTo>
                  <a:cubicBezTo>
                    <a:pt x="5" y="20"/>
                    <a:pt x="5" y="19"/>
                    <a:pt x="5" y="19"/>
                  </a:cubicBezTo>
                  <a:cubicBezTo>
                    <a:pt x="5" y="19"/>
                    <a:pt x="5" y="19"/>
                    <a:pt x="5" y="19"/>
                  </a:cubicBezTo>
                  <a:cubicBezTo>
                    <a:pt x="5" y="19"/>
                    <a:pt x="5" y="19"/>
                    <a:pt x="4" y="18"/>
                  </a:cubicBezTo>
                  <a:cubicBezTo>
                    <a:pt x="4" y="18"/>
                    <a:pt x="3" y="17"/>
                    <a:pt x="3" y="16"/>
                  </a:cubicBezTo>
                  <a:cubicBezTo>
                    <a:pt x="3" y="15"/>
                    <a:pt x="3" y="15"/>
                    <a:pt x="3" y="15"/>
                  </a:cubicBezTo>
                  <a:cubicBezTo>
                    <a:pt x="2" y="14"/>
                    <a:pt x="1" y="13"/>
                    <a:pt x="1" y="12"/>
                  </a:cubicBezTo>
                  <a:cubicBezTo>
                    <a:pt x="1" y="12"/>
                    <a:pt x="1" y="11"/>
                    <a:pt x="2" y="11"/>
                  </a:cubicBezTo>
                  <a:cubicBezTo>
                    <a:pt x="1" y="11"/>
                    <a:pt x="1" y="11"/>
                    <a:pt x="1" y="9"/>
                  </a:cubicBezTo>
                  <a:cubicBezTo>
                    <a:pt x="0" y="8"/>
                    <a:pt x="0" y="8"/>
                    <a:pt x="0" y="8"/>
                  </a:cubicBezTo>
                  <a:cubicBezTo>
                    <a:pt x="0" y="7"/>
                    <a:pt x="0" y="7"/>
                    <a:pt x="0" y="7"/>
                  </a:cubicBezTo>
                  <a:cubicBezTo>
                    <a:pt x="0" y="7"/>
                    <a:pt x="0" y="7"/>
                    <a:pt x="0" y="7"/>
                  </a:cubicBezTo>
                  <a:cubicBezTo>
                    <a:pt x="1" y="7"/>
                    <a:pt x="1" y="7"/>
                    <a:pt x="1" y="7"/>
                  </a:cubicBezTo>
                  <a:cubicBezTo>
                    <a:pt x="2" y="7"/>
                    <a:pt x="2" y="7"/>
                    <a:pt x="2" y="7"/>
                  </a:cubicBezTo>
                  <a:cubicBezTo>
                    <a:pt x="2" y="6"/>
                    <a:pt x="2" y="6"/>
                    <a:pt x="2" y="6"/>
                  </a:cubicBezTo>
                  <a:cubicBezTo>
                    <a:pt x="2" y="5"/>
                    <a:pt x="2" y="5"/>
                    <a:pt x="2" y="4"/>
                  </a:cubicBezTo>
                  <a:cubicBezTo>
                    <a:pt x="2" y="4"/>
                    <a:pt x="2" y="4"/>
                    <a:pt x="2" y="4"/>
                  </a:cubicBezTo>
                  <a:cubicBezTo>
                    <a:pt x="2" y="4"/>
                    <a:pt x="2" y="3"/>
                    <a:pt x="2" y="3"/>
                  </a:cubicBezTo>
                  <a:cubicBezTo>
                    <a:pt x="2" y="3"/>
                    <a:pt x="2" y="3"/>
                    <a:pt x="2" y="3"/>
                  </a:cubicBezTo>
                  <a:cubicBezTo>
                    <a:pt x="2" y="2"/>
                    <a:pt x="2" y="2"/>
                    <a:pt x="2" y="2"/>
                  </a:cubicBezTo>
                  <a:cubicBezTo>
                    <a:pt x="2" y="2"/>
                    <a:pt x="2" y="2"/>
                    <a:pt x="2" y="2"/>
                  </a:cubicBezTo>
                  <a:cubicBezTo>
                    <a:pt x="2" y="2"/>
                    <a:pt x="2" y="2"/>
                    <a:pt x="2" y="2"/>
                  </a:cubicBezTo>
                  <a:cubicBezTo>
                    <a:pt x="3" y="2"/>
                    <a:pt x="4" y="3"/>
                    <a:pt x="4" y="3"/>
                  </a:cubicBezTo>
                  <a:cubicBezTo>
                    <a:pt x="5" y="4"/>
                    <a:pt x="6" y="5"/>
                    <a:pt x="6" y="6"/>
                  </a:cubicBezTo>
                  <a:cubicBezTo>
                    <a:pt x="6" y="7"/>
                    <a:pt x="6" y="7"/>
                    <a:pt x="6" y="7"/>
                  </a:cubicBezTo>
                  <a:cubicBezTo>
                    <a:pt x="6" y="7"/>
                    <a:pt x="6" y="7"/>
                    <a:pt x="6" y="7"/>
                  </a:cubicBezTo>
                  <a:cubicBezTo>
                    <a:pt x="6" y="7"/>
                    <a:pt x="6" y="7"/>
                    <a:pt x="6" y="8"/>
                  </a:cubicBezTo>
                  <a:cubicBezTo>
                    <a:pt x="7" y="8"/>
                    <a:pt x="7" y="8"/>
                    <a:pt x="7" y="8"/>
                  </a:cubicBezTo>
                  <a:cubicBezTo>
                    <a:pt x="7" y="9"/>
                    <a:pt x="7" y="9"/>
                    <a:pt x="7" y="10"/>
                  </a:cubicBezTo>
                  <a:cubicBezTo>
                    <a:pt x="7" y="10"/>
                    <a:pt x="7" y="10"/>
                    <a:pt x="7" y="11"/>
                  </a:cubicBezTo>
                  <a:cubicBezTo>
                    <a:pt x="6" y="11"/>
                    <a:pt x="6" y="12"/>
                    <a:pt x="6" y="12"/>
                  </a:cubicBezTo>
                  <a:cubicBezTo>
                    <a:pt x="6" y="13"/>
                    <a:pt x="6" y="14"/>
                    <a:pt x="7" y="14"/>
                  </a:cubicBezTo>
                  <a:cubicBezTo>
                    <a:pt x="7" y="15"/>
                    <a:pt x="7" y="16"/>
                    <a:pt x="8" y="16"/>
                  </a:cubicBezTo>
                  <a:cubicBezTo>
                    <a:pt x="9" y="16"/>
                    <a:pt x="9" y="15"/>
                    <a:pt x="9" y="13"/>
                  </a:cubicBezTo>
                  <a:cubicBezTo>
                    <a:pt x="9" y="12"/>
                    <a:pt x="9" y="11"/>
                    <a:pt x="9" y="10"/>
                  </a:cubicBezTo>
                  <a:cubicBezTo>
                    <a:pt x="9" y="10"/>
                    <a:pt x="9" y="10"/>
                    <a:pt x="9" y="10"/>
                  </a:cubicBezTo>
                  <a:cubicBezTo>
                    <a:pt x="9" y="10"/>
                    <a:pt x="9" y="10"/>
                    <a:pt x="9" y="9"/>
                  </a:cubicBezTo>
                  <a:cubicBezTo>
                    <a:pt x="8" y="8"/>
                    <a:pt x="8" y="8"/>
                    <a:pt x="8" y="8"/>
                  </a:cubicBezTo>
                  <a:cubicBezTo>
                    <a:pt x="7" y="7"/>
                    <a:pt x="7" y="6"/>
                    <a:pt x="7" y="6"/>
                  </a:cubicBezTo>
                  <a:cubicBezTo>
                    <a:pt x="7" y="5"/>
                    <a:pt x="7" y="4"/>
                    <a:pt x="8" y="4"/>
                  </a:cubicBezTo>
                  <a:cubicBezTo>
                    <a:pt x="9" y="4"/>
                    <a:pt x="9" y="4"/>
                    <a:pt x="9" y="4"/>
                  </a:cubicBezTo>
                  <a:cubicBezTo>
                    <a:pt x="9" y="4"/>
                    <a:pt x="9" y="4"/>
                    <a:pt x="9" y="4"/>
                  </a:cubicBezTo>
                  <a:cubicBezTo>
                    <a:pt x="9" y="4"/>
                    <a:pt x="9" y="3"/>
                    <a:pt x="9" y="3"/>
                  </a:cubicBezTo>
                  <a:cubicBezTo>
                    <a:pt x="9" y="2"/>
                    <a:pt x="9" y="2"/>
                    <a:pt x="10" y="2"/>
                  </a:cubicBezTo>
                  <a:cubicBezTo>
                    <a:pt x="10" y="2"/>
                    <a:pt x="10" y="2"/>
                    <a:pt x="10" y="2"/>
                  </a:cubicBezTo>
                  <a:cubicBezTo>
                    <a:pt x="10" y="2"/>
                    <a:pt x="10" y="2"/>
                    <a:pt x="10" y="2"/>
                  </a:cubicBezTo>
                  <a:cubicBezTo>
                    <a:pt x="11" y="2"/>
                    <a:pt x="11" y="2"/>
                    <a:pt x="11" y="2"/>
                  </a:cubicBezTo>
                  <a:cubicBezTo>
                    <a:pt x="11" y="2"/>
                    <a:pt x="11" y="1"/>
                    <a:pt x="12" y="1"/>
                  </a:cubicBezTo>
                  <a:cubicBezTo>
                    <a:pt x="12" y="0"/>
                    <a:pt x="13" y="0"/>
                    <a:pt x="13" y="0"/>
                  </a:cubicBezTo>
                  <a:cubicBezTo>
                    <a:pt x="13" y="0"/>
                    <a:pt x="13" y="0"/>
                    <a:pt x="13" y="0"/>
                  </a:cubicBezTo>
                  <a:cubicBezTo>
                    <a:pt x="14" y="1"/>
                    <a:pt x="14" y="1"/>
                    <a:pt x="14" y="1"/>
                  </a:cubicBezTo>
                  <a:cubicBezTo>
                    <a:pt x="14" y="1"/>
                    <a:pt x="14" y="1"/>
                    <a:pt x="14" y="2"/>
                  </a:cubicBezTo>
                  <a:cubicBezTo>
                    <a:pt x="15" y="2"/>
                    <a:pt x="15" y="2"/>
                    <a:pt x="15" y="2"/>
                  </a:cubicBezTo>
                  <a:cubicBezTo>
                    <a:pt x="15" y="2"/>
                    <a:pt x="15" y="2"/>
                    <a:pt x="15" y="2"/>
                  </a:cubicBezTo>
                  <a:cubicBezTo>
                    <a:pt x="15" y="2"/>
                    <a:pt x="15" y="2"/>
                    <a:pt x="16" y="2"/>
                  </a:cubicBezTo>
                  <a:cubicBezTo>
                    <a:pt x="16" y="1"/>
                    <a:pt x="16" y="1"/>
                    <a:pt x="16" y="1"/>
                  </a:cubicBezTo>
                  <a:cubicBezTo>
                    <a:pt x="16" y="1"/>
                    <a:pt x="16" y="1"/>
                    <a:pt x="17" y="1"/>
                  </a:cubicBezTo>
                  <a:cubicBezTo>
                    <a:pt x="17" y="1"/>
                    <a:pt x="17" y="1"/>
                    <a:pt x="17" y="2"/>
                  </a:cubicBezTo>
                  <a:cubicBezTo>
                    <a:pt x="17" y="3"/>
                    <a:pt x="17" y="3"/>
                    <a:pt x="17" y="4"/>
                  </a:cubicBezTo>
                  <a:cubicBezTo>
                    <a:pt x="18" y="4"/>
                    <a:pt x="19" y="5"/>
                    <a:pt x="19" y="6"/>
                  </a:cubicBezTo>
                  <a:cubicBezTo>
                    <a:pt x="19" y="7"/>
                    <a:pt x="18" y="8"/>
                    <a:pt x="17" y="9"/>
                  </a:cubicBezTo>
                  <a:cubicBezTo>
                    <a:pt x="17" y="10"/>
                    <a:pt x="17" y="10"/>
                    <a:pt x="17" y="10"/>
                  </a:cubicBezTo>
                  <a:cubicBezTo>
                    <a:pt x="17" y="13"/>
                    <a:pt x="18" y="14"/>
                    <a:pt x="22" y="15"/>
                  </a:cubicBezTo>
                  <a:cubicBezTo>
                    <a:pt x="24" y="15"/>
                    <a:pt x="25" y="15"/>
                    <a:pt x="27" y="16"/>
                  </a:cubicBezTo>
                  <a:cubicBezTo>
                    <a:pt x="29" y="16"/>
                    <a:pt x="30" y="16"/>
                    <a:pt x="30" y="16"/>
                  </a:cubicBezTo>
                  <a:cubicBezTo>
                    <a:pt x="31" y="16"/>
                    <a:pt x="31" y="16"/>
                    <a:pt x="31" y="16"/>
                  </a:cubicBezTo>
                  <a:cubicBezTo>
                    <a:pt x="31" y="15"/>
                    <a:pt x="31" y="15"/>
                    <a:pt x="28" y="14"/>
                  </a:cubicBezTo>
                  <a:cubicBezTo>
                    <a:pt x="22" y="13"/>
                    <a:pt x="19" y="11"/>
                    <a:pt x="19" y="7"/>
                  </a:cubicBezTo>
                  <a:cubicBezTo>
                    <a:pt x="19" y="4"/>
                    <a:pt x="21" y="1"/>
                    <a:pt x="24" y="1"/>
                  </a:cubicBezTo>
                  <a:cubicBezTo>
                    <a:pt x="26" y="1"/>
                    <a:pt x="27" y="2"/>
                    <a:pt x="29" y="3"/>
                  </a:cubicBezTo>
                  <a:cubicBezTo>
                    <a:pt x="31" y="4"/>
                    <a:pt x="31" y="4"/>
                    <a:pt x="31" y="4"/>
                  </a:cubicBezTo>
                  <a:cubicBezTo>
                    <a:pt x="32" y="4"/>
                    <a:pt x="32" y="4"/>
                    <a:pt x="32" y="3"/>
                  </a:cubicBezTo>
                  <a:cubicBezTo>
                    <a:pt x="32" y="3"/>
                    <a:pt x="32" y="2"/>
                    <a:pt x="32" y="2"/>
                  </a:cubicBezTo>
                  <a:cubicBezTo>
                    <a:pt x="33" y="2"/>
                    <a:pt x="33" y="3"/>
                    <a:pt x="33" y="3"/>
                  </a:cubicBezTo>
                  <a:cubicBezTo>
                    <a:pt x="34" y="4"/>
                    <a:pt x="34" y="4"/>
                    <a:pt x="34" y="5"/>
                  </a:cubicBezTo>
                  <a:cubicBezTo>
                    <a:pt x="34" y="6"/>
                    <a:pt x="34" y="7"/>
                    <a:pt x="32" y="7"/>
                  </a:cubicBezTo>
                  <a:cubicBezTo>
                    <a:pt x="32" y="8"/>
                    <a:pt x="32" y="8"/>
                    <a:pt x="32" y="8"/>
                  </a:cubicBezTo>
                  <a:cubicBezTo>
                    <a:pt x="31" y="9"/>
                    <a:pt x="31" y="9"/>
                    <a:pt x="30" y="9"/>
                  </a:cubicBezTo>
                  <a:cubicBezTo>
                    <a:pt x="29" y="9"/>
                    <a:pt x="27" y="8"/>
                    <a:pt x="26" y="8"/>
                  </a:cubicBezTo>
                  <a:cubicBezTo>
                    <a:pt x="25" y="7"/>
                    <a:pt x="25" y="7"/>
                    <a:pt x="25" y="7"/>
                  </a:cubicBezTo>
                  <a:cubicBezTo>
                    <a:pt x="24" y="6"/>
                    <a:pt x="24" y="6"/>
                    <a:pt x="23" y="6"/>
                  </a:cubicBezTo>
                  <a:cubicBezTo>
                    <a:pt x="22" y="6"/>
                    <a:pt x="22" y="6"/>
                    <a:pt x="22" y="7"/>
                  </a:cubicBezTo>
                  <a:cubicBezTo>
                    <a:pt x="22" y="8"/>
                    <a:pt x="22" y="8"/>
                    <a:pt x="23" y="9"/>
                  </a:cubicBezTo>
                  <a:cubicBezTo>
                    <a:pt x="25" y="9"/>
                    <a:pt x="25" y="9"/>
                    <a:pt x="25" y="9"/>
                  </a:cubicBezTo>
                  <a:cubicBezTo>
                    <a:pt x="25" y="9"/>
                    <a:pt x="26" y="9"/>
                    <a:pt x="26" y="10"/>
                  </a:cubicBezTo>
                  <a:cubicBezTo>
                    <a:pt x="27" y="10"/>
                    <a:pt x="27" y="10"/>
                    <a:pt x="27" y="10"/>
                  </a:cubicBezTo>
                  <a:cubicBezTo>
                    <a:pt x="28" y="10"/>
                    <a:pt x="29" y="10"/>
                    <a:pt x="30" y="10"/>
                  </a:cubicBezTo>
                  <a:cubicBezTo>
                    <a:pt x="30" y="10"/>
                    <a:pt x="30" y="10"/>
                    <a:pt x="30" y="11"/>
                  </a:cubicBezTo>
                  <a:cubicBezTo>
                    <a:pt x="31" y="11"/>
                    <a:pt x="31" y="11"/>
                    <a:pt x="31" y="11"/>
                  </a:cubicBezTo>
                  <a:cubicBezTo>
                    <a:pt x="33" y="11"/>
                    <a:pt x="35" y="13"/>
                    <a:pt x="35" y="16"/>
                  </a:cubicBezTo>
                  <a:cubicBezTo>
                    <a:pt x="35" y="18"/>
                    <a:pt x="33" y="20"/>
                    <a:pt x="31" y="20"/>
                  </a:cubicBezTo>
                  <a:lnTo>
                    <a:pt x="30" y="20"/>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85">
              <a:extLst>
                <a:ext uri="{FF2B5EF4-FFF2-40B4-BE49-F238E27FC236}">
                  <a16:creationId xmlns:a16="http://schemas.microsoft.com/office/drawing/2014/main" id="{C12CFBE4-70A2-4AA8-9C09-0663C925A9F4}"/>
                </a:ext>
              </a:extLst>
            </p:cNvPr>
            <p:cNvSpPr>
              <a:spLocks/>
            </p:cNvSpPr>
            <p:nvPr userDrawn="1"/>
          </p:nvSpPr>
          <p:spPr bwMode="auto">
            <a:xfrm>
              <a:off x="230" y="243"/>
              <a:ext cx="54" cy="82"/>
            </a:xfrm>
            <a:custGeom>
              <a:avLst/>
              <a:gdLst>
                <a:gd name="T0" fmla="*/ 23 w 26"/>
                <a:gd name="T1" fmla="*/ 35 h 39"/>
                <a:gd name="T2" fmla="*/ 24 w 26"/>
                <a:gd name="T3" fmla="*/ 35 h 39"/>
                <a:gd name="T4" fmla="*/ 23 w 26"/>
                <a:gd name="T5" fmla="*/ 31 h 39"/>
                <a:gd name="T6" fmla="*/ 23 w 26"/>
                <a:gd name="T7" fmla="*/ 28 h 39"/>
                <a:gd name="T8" fmla="*/ 25 w 26"/>
                <a:gd name="T9" fmla="*/ 27 h 39"/>
                <a:gd name="T10" fmla="*/ 21 w 26"/>
                <a:gd name="T11" fmla="*/ 21 h 39"/>
                <a:gd name="T12" fmla="*/ 23 w 26"/>
                <a:gd name="T13" fmla="*/ 17 h 39"/>
                <a:gd name="T14" fmla="*/ 23 w 26"/>
                <a:gd name="T15" fmla="*/ 11 h 39"/>
                <a:gd name="T16" fmla="*/ 23 w 26"/>
                <a:gd name="T17" fmla="*/ 12 h 39"/>
                <a:gd name="T18" fmla="*/ 20 w 26"/>
                <a:gd name="T19" fmla="*/ 11 h 39"/>
                <a:gd name="T20" fmla="*/ 16 w 26"/>
                <a:gd name="T21" fmla="*/ 9 h 39"/>
                <a:gd name="T22" fmla="*/ 16 w 26"/>
                <a:gd name="T23" fmla="*/ 10 h 39"/>
                <a:gd name="T24" fmla="*/ 19 w 26"/>
                <a:gd name="T25" fmla="*/ 6 h 39"/>
                <a:gd name="T26" fmla="*/ 21 w 26"/>
                <a:gd name="T27" fmla="*/ 5 h 39"/>
                <a:gd name="T28" fmla="*/ 17 w 26"/>
                <a:gd name="T29" fmla="*/ 3 h 39"/>
                <a:gd name="T30" fmla="*/ 25 w 26"/>
                <a:gd name="T31" fmla="*/ 3 h 39"/>
                <a:gd name="T32" fmla="*/ 24 w 26"/>
                <a:gd name="T33" fmla="*/ 4 h 39"/>
                <a:gd name="T34" fmla="*/ 12 w 26"/>
                <a:gd name="T35" fmla="*/ 6 h 39"/>
                <a:gd name="T36" fmla="*/ 18 w 26"/>
                <a:gd name="T37" fmla="*/ 15 h 39"/>
                <a:gd name="T38" fmla="*/ 7 w 26"/>
                <a:gd name="T39" fmla="*/ 17 h 39"/>
                <a:gd name="T40" fmla="*/ 3 w 26"/>
                <a:gd name="T41" fmla="*/ 14 h 39"/>
                <a:gd name="T42" fmla="*/ 5 w 26"/>
                <a:gd name="T43" fmla="*/ 15 h 39"/>
                <a:gd name="T44" fmla="*/ 7 w 26"/>
                <a:gd name="T45" fmla="*/ 16 h 39"/>
                <a:gd name="T46" fmla="*/ 8 w 26"/>
                <a:gd name="T47" fmla="*/ 14 h 39"/>
                <a:gd name="T48" fmla="*/ 9 w 26"/>
                <a:gd name="T49" fmla="*/ 14 h 39"/>
                <a:gd name="T50" fmla="*/ 7 w 26"/>
                <a:gd name="T51" fmla="*/ 12 h 39"/>
                <a:gd name="T52" fmla="*/ 8 w 26"/>
                <a:gd name="T53" fmla="*/ 10 h 39"/>
                <a:gd name="T54" fmla="*/ 9 w 26"/>
                <a:gd name="T55" fmla="*/ 6 h 39"/>
                <a:gd name="T56" fmla="*/ 10 w 26"/>
                <a:gd name="T57" fmla="*/ 6 h 39"/>
                <a:gd name="T58" fmla="*/ 8 w 26"/>
                <a:gd name="T59" fmla="*/ 3 h 39"/>
                <a:gd name="T60" fmla="*/ 8 w 26"/>
                <a:gd name="T61" fmla="*/ 1 h 39"/>
                <a:gd name="T62" fmla="*/ 6 w 26"/>
                <a:gd name="T63" fmla="*/ 2 h 39"/>
                <a:gd name="T64" fmla="*/ 4 w 26"/>
                <a:gd name="T65" fmla="*/ 1 h 39"/>
                <a:gd name="T66" fmla="*/ 2 w 26"/>
                <a:gd name="T67" fmla="*/ 2 h 39"/>
                <a:gd name="T68" fmla="*/ 2 w 26"/>
                <a:gd name="T69" fmla="*/ 4 h 39"/>
                <a:gd name="T70" fmla="*/ 0 w 26"/>
                <a:gd name="T71" fmla="*/ 5 h 39"/>
                <a:gd name="T72" fmla="*/ 1 w 26"/>
                <a:gd name="T73" fmla="*/ 6 h 39"/>
                <a:gd name="T74" fmla="*/ 4 w 26"/>
                <a:gd name="T75" fmla="*/ 11 h 39"/>
                <a:gd name="T76" fmla="*/ 2 w 26"/>
                <a:gd name="T77" fmla="*/ 13 h 39"/>
                <a:gd name="T78" fmla="*/ 3 w 26"/>
                <a:gd name="T79" fmla="*/ 25 h 39"/>
                <a:gd name="T80" fmla="*/ 4 w 26"/>
                <a:gd name="T81" fmla="*/ 26 h 39"/>
                <a:gd name="T82" fmla="*/ 5 w 26"/>
                <a:gd name="T83" fmla="*/ 25 h 39"/>
                <a:gd name="T84" fmla="*/ 6 w 26"/>
                <a:gd name="T85" fmla="*/ 28 h 39"/>
                <a:gd name="T86" fmla="*/ 7 w 26"/>
                <a:gd name="T87" fmla="*/ 24 h 39"/>
                <a:gd name="T88" fmla="*/ 9 w 26"/>
                <a:gd name="T89" fmla="*/ 23 h 39"/>
                <a:gd name="T90" fmla="*/ 9 w 26"/>
                <a:gd name="T91" fmla="*/ 22 h 39"/>
                <a:gd name="T92" fmla="*/ 10 w 26"/>
                <a:gd name="T93" fmla="*/ 21 h 39"/>
                <a:gd name="T94" fmla="*/ 10 w 26"/>
                <a:gd name="T95" fmla="*/ 17 h 39"/>
                <a:gd name="T96" fmla="*/ 11 w 26"/>
                <a:gd name="T97" fmla="*/ 18 h 39"/>
                <a:gd name="T98" fmla="*/ 15 w 26"/>
                <a:gd name="T99" fmla="*/ 18 h 39"/>
                <a:gd name="T100" fmla="*/ 20 w 26"/>
                <a:gd name="T101" fmla="*/ 25 h 39"/>
                <a:gd name="T102" fmla="*/ 21 w 26"/>
                <a:gd name="T103"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 h="39">
                  <a:moveTo>
                    <a:pt x="21" y="39"/>
                  </a:moveTo>
                  <a:cubicBezTo>
                    <a:pt x="22" y="38"/>
                    <a:pt x="22" y="38"/>
                    <a:pt x="22" y="38"/>
                  </a:cubicBezTo>
                  <a:cubicBezTo>
                    <a:pt x="22" y="38"/>
                    <a:pt x="22" y="38"/>
                    <a:pt x="22" y="38"/>
                  </a:cubicBezTo>
                  <a:cubicBezTo>
                    <a:pt x="22" y="38"/>
                    <a:pt x="23" y="37"/>
                    <a:pt x="23" y="36"/>
                  </a:cubicBezTo>
                  <a:cubicBezTo>
                    <a:pt x="23" y="36"/>
                    <a:pt x="23" y="35"/>
                    <a:pt x="23" y="35"/>
                  </a:cubicBezTo>
                  <a:cubicBezTo>
                    <a:pt x="22" y="35"/>
                    <a:pt x="22" y="35"/>
                    <a:pt x="22" y="34"/>
                  </a:cubicBezTo>
                  <a:cubicBezTo>
                    <a:pt x="22" y="34"/>
                    <a:pt x="23" y="34"/>
                    <a:pt x="23" y="34"/>
                  </a:cubicBezTo>
                  <a:cubicBezTo>
                    <a:pt x="23" y="34"/>
                    <a:pt x="23" y="34"/>
                    <a:pt x="23" y="34"/>
                  </a:cubicBezTo>
                  <a:cubicBezTo>
                    <a:pt x="23" y="35"/>
                    <a:pt x="23" y="35"/>
                    <a:pt x="23" y="35"/>
                  </a:cubicBezTo>
                  <a:cubicBezTo>
                    <a:pt x="24" y="35"/>
                    <a:pt x="24" y="35"/>
                    <a:pt x="24" y="35"/>
                  </a:cubicBezTo>
                  <a:cubicBezTo>
                    <a:pt x="24" y="35"/>
                    <a:pt x="24" y="35"/>
                    <a:pt x="24" y="35"/>
                  </a:cubicBezTo>
                  <a:cubicBezTo>
                    <a:pt x="24" y="34"/>
                    <a:pt x="24" y="34"/>
                    <a:pt x="24" y="34"/>
                  </a:cubicBezTo>
                  <a:cubicBezTo>
                    <a:pt x="24" y="33"/>
                    <a:pt x="24" y="33"/>
                    <a:pt x="24" y="32"/>
                  </a:cubicBezTo>
                  <a:cubicBezTo>
                    <a:pt x="23" y="32"/>
                    <a:pt x="23" y="31"/>
                    <a:pt x="23" y="31"/>
                  </a:cubicBezTo>
                  <a:cubicBezTo>
                    <a:pt x="23" y="31"/>
                    <a:pt x="23" y="31"/>
                    <a:pt x="23" y="31"/>
                  </a:cubicBezTo>
                  <a:cubicBezTo>
                    <a:pt x="23" y="31"/>
                    <a:pt x="23" y="31"/>
                    <a:pt x="24" y="31"/>
                  </a:cubicBezTo>
                  <a:cubicBezTo>
                    <a:pt x="24" y="31"/>
                    <a:pt x="24" y="31"/>
                    <a:pt x="24" y="31"/>
                  </a:cubicBezTo>
                  <a:cubicBezTo>
                    <a:pt x="24" y="31"/>
                    <a:pt x="24" y="31"/>
                    <a:pt x="24" y="31"/>
                  </a:cubicBezTo>
                  <a:cubicBezTo>
                    <a:pt x="24" y="30"/>
                    <a:pt x="24" y="29"/>
                    <a:pt x="24" y="29"/>
                  </a:cubicBezTo>
                  <a:cubicBezTo>
                    <a:pt x="24" y="28"/>
                    <a:pt x="23" y="28"/>
                    <a:pt x="23" y="28"/>
                  </a:cubicBezTo>
                  <a:cubicBezTo>
                    <a:pt x="23" y="28"/>
                    <a:pt x="23" y="28"/>
                    <a:pt x="23" y="28"/>
                  </a:cubicBezTo>
                  <a:cubicBezTo>
                    <a:pt x="23" y="28"/>
                    <a:pt x="23" y="28"/>
                    <a:pt x="24" y="28"/>
                  </a:cubicBezTo>
                  <a:cubicBezTo>
                    <a:pt x="24" y="28"/>
                    <a:pt x="24" y="28"/>
                    <a:pt x="24" y="28"/>
                  </a:cubicBezTo>
                  <a:cubicBezTo>
                    <a:pt x="24" y="28"/>
                    <a:pt x="24" y="28"/>
                    <a:pt x="24" y="28"/>
                  </a:cubicBezTo>
                  <a:cubicBezTo>
                    <a:pt x="25" y="28"/>
                    <a:pt x="25" y="28"/>
                    <a:pt x="25" y="27"/>
                  </a:cubicBezTo>
                  <a:cubicBezTo>
                    <a:pt x="25" y="26"/>
                    <a:pt x="25" y="26"/>
                    <a:pt x="25" y="26"/>
                  </a:cubicBezTo>
                  <a:cubicBezTo>
                    <a:pt x="25" y="26"/>
                    <a:pt x="25" y="26"/>
                    <a:pt x="25" y="26"/>
                  </a:cubicBezTo>
                  <a:cubicBezTo>
                    <a:pt x="25" y="25"/>
                    <a:pt x="24" y="25"/>
                    <a:pt x="24" y="25"/>
                  </a:cubicBezTo>
                  <a:cubicBezTo>
                    <a:pt x="24" y="25"/>
                    <a:pt x="24" y="25"/>
                    <a:pt x="24" y="25"/>
                  </a:cubicBezTo>
                  <a:cubicBezTo>
                    <a:pt x="22" y="25"/>
                    <a:pt x="21" y="24"/>
                    <a:pt x="21" y="21"/>
                  </a:cubicBezTo>
                  <a:cubicBezTo>
                    <a:pt x="21" y="19"/>
                    <a:pt x="20" y="17"/>
                    <a:pt x="19" y="17"/>
                  </a:cubicBezTo>
                  <a:cubicBezTo>
                    <a:pt x="18" y="17"/>
                    <a:pt x="18" y="17"/>
                    <a:pt x="18" y="16"/>
                  </a:cubicBezTo>
                  <a:cubicBezTo>
                    <a:pt x="18" y="16"/>
                    <a:pt x="18" y="16"/>
                    <a:pt x="19" y="16"/>
                  </a:cubicBezTo>
                  <a:cubicBezTo>
                    <a:pt x="19" y="16"/>
                    <a:pt x="19" y="16"/>
                    <a:pt x="19" y="16"/>
                  </a:cubicBezTo>
                  <a:cubicBezTo>
                    <a:pt x="21" y="17"/>
                    <a:pt x="22" y="17"/>
                    <a:pt x="23" y="17"/>
                  </a:cubicBezTo>
                  <a:cubicBezTo>
                    <a:pt x="24" y="17"/>
                    <a:pt x="26" y="16"/>
                    <a:pt x="26" y="15"/>
                  </a:cubicBezTo>
                  <a:cubicBezTo>
                    <a:pt x="26" y="13"/>
                    <a:pt x="25" y="12"/>
                    <a:pt x="24" y="11"/>
                  </a:cubicBezTo>
                  <a:cubicBezTo>
                    <a:pt x="24" y="11"/>
                    <a:pt x="24" y="11"/>
                    <a:pt x="23" y="11"/>
                  </a:cubicBezTo>
                  <a:cubicBezTo>
                    <a:pt x="23" y="11"/>
                    <a:pt x="23" y="11"/>
                    <a:pt x="23" y="11"/>
                  </a:cubicBezTo>
                  <a:cubicBezTo>
                    <a:pt x="23" y="11"/>
                    <a:pt x="23" y="11"/>
                    <a:pt x="23" y="11"/>
                  </a:cubicBezTo>
                  <a:cubicBezTo>
                    <a:pt x="23" y="11"/>
                    <a:pt x="23" y="11"/>
                    <a:pt x="23" y="11"/>
                  </a:cubicBezTo>
                  <a:cubicBezTo>
                    <a:pt x="23" y="12"/>
                    <a:pt x="23" y="12"/>
                    <a:pt x="23" y="12"/>
                  </a:cubicBezTo>
                  <a:cubicBezTo>
                    <a:pt x="23" y="12"/>
                    <a:pt x="23" y="12"/>
                    <a:pt x="23" y="12"/>
                  </a:cubicBezTo>
                  <a:cubicBezTo>
                    <a:pt x="23" y="12"/>
                    <a:pt x="23" y="12"/>
                    <a:pt x="23" y="12"/>
                  </a:cubicBezTo>
                  <a:cubicBezTo>
                    <a:pt x="23" y="12"/>
                    <a:pt x="23" y="12"/>
                    <a:pt x="23" y="12"/>
                  </a:cubicBezTo>
                  <a:cubicBezTo>
                    <a:pt x="22" y="11"/>
                    <a:pt x="22" y="11"/>
                    <a:pt x="22" y="11"/>
                  </a:cubicBezTo>
                  <a:cubicBezTo>
                    <a:pt x="22" y="10"/>
                    <a:pt x="21" y="9"/>
                    <a:pt x="20" y="9"/>
                  </a:cubicBezTo>
                  <a:cubicBezTo>
                    <a:pt x="20" y="9"/>
                    <a:pt x="19" y="10"/>
                    <a:pt x="19" y="10"/>
                  </a:cubicBezTo>
                  <a:cubicBezTo>
                    <a:pt x="19" y="10"/>
                    <a:pt x="19" y="10"/>
                    <a:pt x="20" y="10"/>
                  </a:cubicBezTo>
                  <a:cubicBezTo>
                    <a:pt x="20" y="10"/>
                    <a:pt x="20" y="11"/>
                    <a:pt x="20" y="11"/>
                  </a:cubicBezTo>
                  <a:cubicBezTo>
                    <a:pt x="20" y="11"/>
                    <a:pt x="20" y="11"/>
                    <a:pt x="20" y="11"/>
                  </a:cubicBezTo>
                  <a:cubicBezTo>
                    <a:pt x="20" y="11"/>
                    <a:pt x="20" y="11"/>
                    <a:pt x="20" y="11"/>
                  </a:cubicBezTo>
                  <a:cubicBezTo>
                    <a:pt x="20" y="11"/>
                    <a:pt x="20" y="11"/>
                    <a:pt x="20" y="11"/>
                  </a:cubicBezTo>
                  <a:cubicBezTo>
                    <a:pt x="20" y="11"/>
                    <a:pt x="19" y="11"/>
                    <a:pt x="19" y="10"/>
                  </a:cubicBezTo>
                  <a:cubicBezTo>
                    <a:pt x="18" y="9"/>
                    <a:pt x="17" y="9"/>
                    <a:pt x="16" y="9"/>
                  </a:cubicBezTo>
                  <a:cubicBezTo>
                    <a:pt x="16" y="9"/>
                    <a:pt x="16" y="9"/>
                    <a:pt x="16" y="9"/>
                  </a:cubicBezTo>
                  <a:cubicBezTo>
                    <a:pt x="16" y="9"/>
                    <a:pt x="16" y="9"/>
                    <a:pt x="16" y="9"/>
                  </a:cubicBezTo>
                  <a:cubicBezTo>
                    <a:pt x="16" y="9"/>
                    <a:pt x="16" y="9"/>
                    <a:pt x="16" y="9"/>
                  </a:cubicBezTo>
                  <a:cubicBezTo>
                    <a:pt x="16" y="10"/>
                    <a:pt x="16" y="10"/>
                    <a:pt x="16" y="10"/>
                  </a:cubicBezTo>
                  <a:cubicBezTo>
                    <a:pt x="16" y="10"/>
                    <a:pt x="16" y="10"/>
                    <a:pt x="16" y="10"/>
                  </a:cubicBezTo>
                  <a:cubicBezTo>
                    <a:pt x="16" y="10"/>
                    <a:pt x="16" y="10"/>
                    <a:pt x="15" y="9"/>
                  </a:cubicBezTo>
                  <a:cubicBezTo>
                    <a:pt x="14" y="8"/>
                    <a:pt x="13" y="7"/>
                    <a:pt x="13" y="6"/>
                  </a:cubicBezTo>
                  <a:cubicBezTo>
                    <a:pt x="13" y="5"/>
                    <a:pt x="14" y="4"/>
                    <a:pt x="15" y="4"/>
                  </a:cubicBezTo>
                  <a:cubicBezTo>
                    <a:pt x="16" y="4"/>
                    <a:pt x="17" y="4"/>
                    <a:pt x="17" y="4"/>
                  </a:cubicBezTo>
                  <a:cubicBezTo>
                    <a:pt x="19" y="6"/>
                    <a:pt x="19" y="6"/>
                    <a:pt x="19" y="6"/>
                  </a:cubicBezTo>
                  <a:cubicBezTo>
                    <a:pt x="20" y="6"/>
                    <a:pt x="21" y="7"/>
                    <a:pt x="22" y="7"/>
                  </a:cubicBezTo>
                  <a:cubicBezTo>
                    <a:pt x="22" y="7"/>
                    <a:pt x="22" y="7"/>
                    <a:pt x="22" y="6"/>
                  </a:cubicBezTo>
                  <a:cubicBezTo>
                    <a:pt x="23" y="6"/>
                    <a:pt x="23" y="6"/>
                    <a:pt x="23" y="6"/>
                  </a:cubicBezTo>
                  <a:cubicBezTo>
                    <a:pt x="23" y="6"/>
                    <a:pt x="23" y="6"/>
                    <a:pt x="22" y="6"/>
                  </a:cubicBezTo>
                  <a:cubicBezTo>
                    <a:pt x="22" y="6"/>
                    <a:pt x="21" y="6"/>
                    <a:pt x="21" y="5"/>
                  </a:cubicBezTo>
                  <a:cubicBezTo>
                    <a:pt x="19" y="4"/>
                    <a:pt x="19" y="4"/>
                    <a:pt x="19" y="4"/>
                  </a:cubicBezTo>
                  <a:cubicBezTo>
                    <a:pt x="19" y="4"/>
                    <a:pt x="18" y="3"/>
                    <a:pt x="18" y="3"/>
                  </a:cubicBezTo>
                  <a:cubicBezTo>
                    <a:pt x="17" y="3"/>
                    <a:pt x="17" y="3"/>
                    <a:pt x="17" y="3"/>
                  </a:cubicBezTo>
                  <a:cubicBezTo>
                    <a:pt x="17" y="3"/>
                    <a:pt x="17" y="2"/>
                    <a:pt x="17" y="2"/>
                  </a:cubicBezTo>
                  <a:cubicBezTo>
                    <a:pt x="17" y="2"/>
                    <a:pt x="17" y="2"/>
                    <a:pt x="17" y="3"/>
                  </a:cubicBezTo>
                  <a:cubicBezTo>
                    <a:pt x="18" y="3"/>
                    <a:pt x="18" y="3"/>
                    <a:pt x="18" y="3"/>
                  </a:cubicBezTo>
                  <a:cubicBezTo>
                    <a:pt x="18" y="3"/>
                    <a:pt x="19" y="3"/>
                    <a:pt x="20" y="4"/>
                  </a:cubicBezTo>
                  <a:cubicBezTo>
                    <a:pt x="21" y="5"/>
                    <a:pt x="22" y="5"/>
                    <a:pt x="23" y="5"/>
                  </a:cubicBezTo>
                  <a:cubicBezTo>
                    <a:pt x="24" y="5"/>
                    <a:pt x="25" y="5"/>
                    <a:pt x="25" y="4"/>
                  </a:cubicBezTo>
                  <a:cubicBezTo>
                    <a:pt x="25" y="3"/>
                    <a:pt x="25" y="3"/>
                    <a:pt x="25" y="3"/>
                  </a:cubicBezTo>
                  <a:cubicBezTo>
                    <a:pt x="25" y="3"/>
                    <a:pt x="25" y="3"/>
                    <a:pt x="25" y="3"/>
                  </a:cubicBezTo>
                  <a:cubicBezTo>
                    <a:pt x="25" y="3"/>
                    <a:pt x="25" y="3"/>
                    <a:pt x="25" y="3"/>
                  </a:cubicBezTo>
                  <a:cubicBezTo>
                    <a:pt x="25" y="3"/>
                    <a:pt x="25" y="3"/>
                    <a:pt x="25" y="3"/>
                  </a:cubicBezTo>
                  <a:cubicBezTo>
                    <a:pt x="25" y="3"/>
                    <a:pt x="25" y="3"/>
                    <a:pt x="25" y="3"/>
                  </a:cubicBezTo>
                  <a:cubicBezTo>
                    <a:pt x="25" y="3"/>
                    <a:pt x="24" y="4"/>
                    <a:pt x="24" y="4"/>
                  </a:cubicBezTo>
                  <a:cubicBezTo>
                    <a:pt x="24" y="4"/>
                    <a:pt x="24" y="4"/>
                    <a:pt x="24" y="4"/>
                  </a:cubicBezTo>
                  <a:cubicBezTo>
                    <a:pt x="24" y="4"/>
                    <a:pt x="24" y="4"/>
                    <a:pt x="24" y="4"/>
                  </a:cubicBezTo>
                  <a:cubicBezTo>
                    <a:pt x="23" y="4"/>
                    <a:pt x="22" y="4"/>
                    <a:pt x="21" y="3"/>
                  </a:cubicBezTo>
                  <a:cubicBezTo>
                    <a:pt x="19" y="2"/>
                    <a:pt x="18" y="1"/>
                    <a:pt x="17" y="1"/>
                  </a:cubicBezTo>
                  <a:cubicBezTo>
                    <a:pt x="14" y="1"/>
                    <a:pt x="12" y="3"/>
                    <a:pt x="12" y="6"/>
                  </a:cubicBezTo>
                  <a:cubicBezTo>
                    <a:pt x="12" y="9"/>
                    <a:pt x="14" y="11"/>
                    <a:pt x="21" y="12"/>
                  </a:cubicBezTo>
                  <a:cubicBezTo>
                    <a:pt x="23" y="13"/>
                    <a:pt x="24" y="14"/>
                    <a:pt x="24" y="15"/>
                  </a:cubicBezTo>
                  <a:cubicBezTo>
                    <a:pt x="24" y="16"/>
                    <a:pt x="24" y="16"/>
                    <a:pt x="22" y="16"/>
                  </a:cubicBezTo>
                  <a:cubicBezTo>
                    <a:pt x="22" y="16"/>
                    <a:pt x="22" y="16"/>
                    <a:pt x="21" y="16"/>
                  </a:cubicBezTo>
                  <a:cubicBezTo>
                    <a:pt x="21" y="16"/>
                    <a:pt x="20" y="16"/>
                    <a:pt x="18" y="15"/>
                  </a:cubicBezTo>
                  <a:cubicBezTo>
                    <a:pt x="16" y="15"/>
                    <a:pt x="15" y="15"/>
                    <a:pt x="13" y="15"/>
                  </a:cubicBezTo>
                  <a:cubicBezTo>
                    <a:pt x="11" y="15"/>
                    <a:pt x="9" y="15"/>
                    <a:pt x="8" y="17"/>
                  </a:cubicBezTo>
                  <a:cubicBezTo>
                    <a:pt x="8" y="17"/>
                    <a:pt x="7" y="17"/>
                    <a:pt x="7" y="17"/>
                  </a:cubicBezTo>
                  <a:cubicBezTo>
                    <a:pt x="7" y="17"/>
                    <a:pt x="7" y="17"/>
                    <a:pt x="7" y="17"/>
                  </a:cubicBezTo>
                  <a:cubicBezTo>
                    <a:pt x="7" y="17"/>
                    <a:pt x="7" y="17"/>
                    <a:pt x="7" y="17"/>
                  </a:cubicBezTo>
                  <a:cubicBezTo>
                    <a:pt x="6" y="17"/>
                    <a:pt x="6" y="16"/>
                    <a:pt x="5" y="16"/>
                  </a:cubicBezTo>
                  <a:cubicBezTo>
                    <a:pt x="5" y="16"/>
                    <a:pt x="5" y="16"/>
                    <a:pt x="5" y="17"/>
                  </a:cubicBezTo>
                  <a:cubicBezTo>
                    <a:pt x="4" y="17"/>
                    <a:pt x="4" y="17"/>
                    <a:pt x="4" y="17"/>
                  </a:cubicBezTo>
                  <a:cubicBezTo>
                    <a:pt x="4" y="17"/>
                    <a:pt x="4" y="16"/>
                    <a:pt x="3" y="16"/>
                  </a:cubicBezTo>
                  <a:cubicBezTo>
                    <a:pt x="3" y="15"/>
                    <a:pt x="3" y="14"/>
                    <a:pt x="3" y="14"/>
                  </a:cubicBezTo>
                  <a:cubicBezTo>
                    <a:pt x="3" y="13"/>
                    <a:pt x="3" y="13"/>
                    <a:pt x="3" y="13"/>
                  </a:cubicBezTo>
                  <a:cubicBezTo>
                    <a:pt x="3" y="13"/>
                    <a:pt x="3" y="13"/>
                    <a:pt x="3" y="13"/>
                  </a:cubicBezTo>
                  <a:cubicBezTo>
                    <a:pt x="4" y="14"/>
                    <a:pt x="4" y="14"/>
                    <a:pt x="4" y="14"/>
                  </a:cubicBezTo>
                  <a:cubicBezTo>
                    <a:pt x="4" y="15"/>
                    <a:pt x="4" y="15"/>
                    <a:pt x="4" y="15"/>
                  </a:cubicBezTo>
                  <a:cubicBezTo>
                    <a:pt x="4" y="15"/>
                    <a:pt x="5" y="15"/>
                    <a:pt x="5" y="15"/>
                  </a:cubicBezTo>
                  <a:cubicBezTo>
                    <a:pt x="5" y="15"/>
                    <a:pt x="5" y="15"/>
                    <a:pt x="5" y="14"/>
                  </a:cubicBezTo>
                  <a:cubicBezTo>
                    <a:pt x="5" y="14"/>
                    <a:pt x="5" y="14"/>
                    <a:pt x="6" y="14"/>
                  </a:cubicBezTo>
                  <a:cubicBezTo>
                    <a:pt x="6" y="14"/>
                    <a:pt x="6" y="14"/>
                    <a:pt x="6" y="14"/>
                  </a:cubicBezTo>
                  <a:cubicBezTo>
                    <a:pt x="6" y="15"/>
                    <a:pt x="6" y="15"/>
                    <a:pt x="6" y="15"/>
                  </a:cubicBezTo>
                  <a:cubicBezTo>
                    <a:pt x="6" y="15"/>
                    <a:pt x="7" y="15"/>
                    <a:pt x="7" y="16"/>
                  </a:cubicBezTo>
                  <a:cubicBezTo>
                    <a:pt x="7" y="16"/>
                    <a:pt x="7" y="16"/>
                    <a:pt x="7" y="16"/>
                  </a:cubicBezTo>
                  <a:cubicBezTo>
                    <a:pt x="7" y="16"/>
                    <a:pt x="8" y="15"/>
                    <a:pt x="8" y="15"/>
                  </a:cubicBezTo>
                  <a:cubicBezTo>
                    <a:pt x="8" y="15"/>
                    <a:pt x="8" y="15"/>
                    <a:pt x="8" y="15"/>
                  </a:cubicBezTo>
                  <a:cubicBezTo>
                    <a:pt x="8" y="14"/>
                    <a:pt x="8" y="14"/>
                    <a:pt x="8" y="14"/>
                  </a:cubicBezTo>
                  <a:cubicBezTo>
                    <a:pt x="8" y="14"/>
                    <a:pt x="8" y="14"/>
                    <a:pt x="8" y="14"/>
                  </a:cubicBezTo>
                  <a:cubicBezTo>
                    <a:pt x="8" y="14"/>
                    <a:pt x="8" y="14"/>
                    <a:pt x="8" y="14"/>
                  </a:cubicBezTo>
                  <a:cubicBezTo>
                    <a:pt x="8" y="14"/>
                    <a:pt x="8" y="14"/>
                    <a:pt x="9" y="14"/>
                  </a:cubicBezTo>
                  <a:cubicBezTo>
                    <a:pt x="9" y="14"/>
                    <a:pt x="9" y="14"/>
                    <a:pt x="9" y="14"/>
                  </a:cubicBezTo>
                  <a:cubicBezTo>
                    <a:pt x="9" y="14"/>
                    <a:pt x="9" y="14"/>
                    <a:pt x="9" y="14"/>
                  </a:cubicBezTo>
                  <a:cubicBezTo>
                    <a:pt x="9" y="14"/>
                    <a:pt x="9" y="14"/>
                    <a:pt x="9" y="14"/>
                  </a:cubicBezTo>
                  <a:cubicBezTo>
                    <a:pt x="9" y="14"/>
                    <a:pt x="9" y="14"/>
                    <a:pt x="9" y="13"/>
                  </a:cubicBezTo>
                  <a:cubicBezTo>
                    <a:pt x="9" y="13"/>
                    <a:pt x="9" y="13"/>
                    <a:pt x="8" y="12"/>
                  </a:cubicBezTo>
                  <a:cubicBezTo>
                    <a:pt x="8" y="12"/>
                    <a:pt x="8" y="12"/>
                    <a:pt x="8" y="12"/>
                  </a:cubicBezTo>
                  <a:cubicBezTo>
                    <a:pt x="8" y="12"/>
                    <a:pt x="8" y="12"/>
                    <a:pt x="8" y="12"/>
                  </a:cubicBezTo>
                  <a:cubicBezTo>
                    <a:pt x="7" y="12"/>
                    <a:pt x="7" y="12"/>
                    <a:pt x="7" y="12"/>
                  </a:cubicBezTo>
                  <a:cubicBezTo>
                    <a:pt x="7" y="12"/>
                    <a:pt x="7" y="12"/>
                    <a:pt x="7" y="12"/>
                  </a:cubicBezTo>
                  <a:cubicBezTo>
                    <a:pt x="7" y="12"/>
                    <a:pt x="7" y="12"/>
                    <a:pt x="7" y="12"/>
                  </a:cubicBezTo>
                  <a:cubicBezTo>
                    <a:pt x="7" y="12"/>
                    <a:pt x="7" y="12"/>
                    <a:pt x="7" y="12"/>
                  </a:cubicBezTo>
                  <a:cubicBezTo>
                    <a:pt x="7" y="12"/>
                    <a:pt x="7" y="11"/>
                    <a:pt x="7" y="11"/>
                  </a:cubicBezTo>
                  <a:cubicBezTo>
                    <a:pt x="8" y="11"/>
                    <a:pt x="8" y="10"/>
                    <a:pt x="8" y="10"/>
                  </a:cubicBezTo>
                  <a:cubicBezTo>
                    <a:pt x="8" y="9"/>
                    <a:pt x="8" y="9"/>
                    <a:pt x="8" y="9"/>
                  </a:cubicBezTo>
                  <a:cubicBezTo>
                    <a:pt x="8" y="8"/>
                    <a:pt x="8" y="8"/>
                    <a:pt x="8" y="8"/>
                  </a:cubicBezTo>
                  <a:cubicBezTo>
                    <a:pt x="8" y="7"/>
                    <a:pt x="8" y="6"/>
                    <a:pt x="9" y="5"/>
                  </a:cubicBezTo>
                  <a:cubicBezTo>
                    <a:pt x="9" y="5"/>
                    <a:pt x="9" y="5"/>
                    <a:pt x="9" y="5"/>
                  </a:cubicBezTo>
                  <a:cubicBezTo>
                    <a:pt x="9" y="5"/>
                    <a:pt x="9" y="5"/>
                    <a:pt x="9" y="6"/>
                  </a:cubicBezTo>
                  <a:cubicBezTo>
                    <a:pt x="9" y="6"/>
                    <a:pt x="9" y="6"/>
                    <a:pt x="9" y="6"/>
                  </a:cubicBezTo>
                  <a:cubicBezTo>
                    <a:pt x="9" y="6"/>
                    <a:pt x="9" y="6"/>
                    <a:pt x="9" y="6"/>
                  </a:cubicBezTo>
                  <a:cubicBezTo>
                    <a:pt x="9" y="7"/>
                    <a:pt x="9" y="7"/>
                    <a:pt x="9" y="7"/>
                  </a:cubicBezTo>
                  <a:cubicBezTo>
                    <a:pt x="9" y="7"/>
                    <a:pt x="9" y="7"/>
                    <a:pt x="10" y="6"/>
                  </a:cubicBezTo>
                  <a:cubicBezTo>
                    <a:pt x="10" y="6"/>
                    <a:pt x="10" y="6"/>
                    <a:pt x="10" y="6"/>
                  </a:cubicBezTo>
                  <a:cubicBezTo>
                    <a:pt x="10" y="5"/>
                    <a:pt x="10" y="5"/>
                    <a:pt x="10" y="5"/>
                  </a:cubicBezTo>
                  <a:cubicBezTo>
                    <a:pt x="10" y="4"/>
                    <a:pt x="10" y="4"/>
                    <a:pt x="9" y="4"/>
                  </a:cubicBezTo>
                  <a:cubicBezTo>
                    <a:pt x="9" y="4"/>
                    <a:pt x="9" y="4"/>
                    <a:pt x="9" y="4"/>
                  </a:cubicBezTo>
                  <a:cubicBezTo>
                    <a:pt x="9" y="4"/>
                    <a:pt x="9" y="4"/>
                    <a:pt x="9" y="4"/>
                  </a:cubicBezTo>
                  <a:cubicBezTo>
                    <a:pt x="8" y="4"/>
                    <a:pt x="8" y="4"/>
                    <a:pt x="8" y="3"/>
                  </a:cubicBezTo>
                  <a:cubicBezTo>
                    <a:pt x="8" y="3"/>
                    <a:pt x="8" y="3"/>
                    <a:pt x="8" y="3"/>
                  </a:cubicBezTo>
                  <a:cubicBezTo>
                    <a:pt x="8" y="2"/>
                    <a:pt x="8" y="2"/>
                    <a:pt x="8" y="2"/>
                  </a:cubicBezTo>
                  <a:cubicBezTo>
                    <a:pt x="8" y="2"/>
                    <a:pt x="8" y="2"/>
                    <a:pt x="8" y="2"/>
                  </a:cubicBezTo>
                  <a:cubicBezTo>
                    <a:pt x="8" y="1"/>
                    <a:pt x="8" y="1"/>
                    <a:pt x="8" y="1"/>
                  </a:cubicBezTo>
                  <a:cubicBezTo>
                    <a:pt x="8" y="1"/>
                    <a:pt x="8" y="1"/>
                    <a:pt x="8" y="1"/>
                  </a:cubicBezTo>
                  <a:cubicBezTo>
                    <a:pt x="7" y="2"/>
                    <a:pt x="7" y="2"/>
                    <a:pt x="7" y="2"/>
                  </a:cubicBezTo>
                  <a:cubicBezTo>
                    <a:pt x="7" y="2"/>
                    <a:pt x="7" y="2"/>
                    <a:pt x="7" y="2"/>
                  </a:cubicBezTo>
                  <a:cubicBezTo>
                    <a:pt x="6" y="2"/>
                    <a:pt x="6" y="2"/>
                    <a:pt x="6" y="2"/>
                  </a:cubicBezTo>
                  <a:cubicBezTo>
                    <a:pt x="6" y="3"/>
                    <a:pt x="6" y="3"/>
                    <a:pt x="6" y="3"/>
                  </a:cubicBezTo>
                  <a:cubicBezTo>
                    <a:pt x="6" y="3"/>
                    <a:pt x="6" y="2"/>
                    <a:pt x="6" y="2"/>
                  </a:cubicBezTo>
                  <a:cubicBezTo>
                    <a:pt x="6" y="2"/>
                    <a:pt x="6" y="2"/>
                    <a:pt x="6" y="2"/>
                  </a:cubicBezTo>
                  <a:cubicBezTo>
                    <a:pt x="6" y="1"/>
                    <a:pt x="6" y="1"/>
                    <a:pt x="5" y="0"/>
                  </a:cubicBezTo>
                  <a:cubicBezTo>
                    <a:pt x="5" y="0"/>
                    <a:pt x="5" y="0"/>
                    <a:pt x="5" y="0"/>
                  </a:cubicBezTo>
                  <a:cubicBezTo>
                    <a:pt x="5" y="0"/>
                    <a:pt x="5" y="0"/>
                    <a:pt x="5" y="0"/>
                  </a:cubicBezTo>
                  <a:cubicBezTo>
                    <a:pt x="4" y="1"/>
                    <a:pt x="4" y="1"/>
                    <a:pt x="4" y="1"/>
                  </a:cubicBezTo>
                  <a:cubicBezTo>
                    <a:pt x="4" y="2"/>
                    <a:pt x="4" y="2"/>
                    <a:pt x="4" y="2"/>
                  </a:cubicBezTo>
                  <a:cubicBezTo>
                    <a:pt x="4" y="2"/>
                    <a:pt x="4" y="2"/>
                    <a:pt x="4" y="2"/>
                  </a:cubicBezTo>
                  <a:cubicBezTo>
                    <a:pt x="4" y="3"/>
                    <a:pt x="4" y="3"/>
                    <a:pt x="4" y="3"/>
                  </a:cubicBezTo>
                  <a:cubicBezTo>
                    <a:pt x="4" y="3"/>
                    <a:pt x="3" y="3"/>
                    <a:pt x="3" y="3"/>
                  </a:cubicBezTo>
                  <a:cubicBezTo>
                    <a:pt x="3" y="2"/>
                    <a:pt x="3" y="2"/>
                    <a:pt x="2" y="2"/>
                  </a:cubicBezTo>
                  <a:cubicBezTo>
                    <a:pt x="2" y="2"/>
                    <a:pt x="2" y="2"/>
                    <a:pt x="2" y="2"/>
                  </a:cubicBezTo>
                  <a:cubicBezTo>
                    <a:pt x="2" y="2"/>
                    <a:pt x="2" y="2"/>
                    <a:pt x="2" y="2"/>
                  </a:cubicBezTo>
                  <a:cubicBezTo>
                    <a:pt x="2" y="3"/>
                    <a:pt x="2" y="3"/>
                    <a:pt x="2" y="3"/>
                  </a:cubicBezTo>
                  <a:cubicBezTo>
                    <a:pt x="2" y="3"/>
                    <a:pt x="2" y="3"/>
                    <a:pt x="2" y="3"/>
                  </a:cubicBezTo>
                  <a:cubicBezTo>
                    <a:pt x="2" y="4"/>
                    <a:pt x="2" y="4"/>
                    <a:pt x="2" y="4"/>
                  </a:cubicBezTo>
                  <a:cubicBezTo>
                    <a:pt x="2" y="4"/>
                    <a:pt x="1" y="4"/>
                    <a:pt x="1" y="4"/>
                  </a:cubicBezTo>
                  <a:cubicBezTo>
                    <a:pt x="1" y="4"/>
                    <a:pt x="1" y="4"/>
                    <a:pt x="1" y="4"/>
                  </a:cubicBezTo>
                  <a:cubicBezTo>
                    <a:pt x="1" y="4"/>
                    <a:pt x="1" y="4"/>
                    <a:pt x="1" y="4"/>
                  </a:cubicBezTo>
                  <a:cubicBezTo>
                    <a:pt x="1" y="4"/>
                    <a:pt x="1" y="4"/>
                    <a:pt x="1" y="4"/>
                  </a:cubicBezTo>
                  <a:cubicBezTo>
                    <a:pt x="0" y="4"/>
                    <a:pt x="0" y="4"/>
                    <a:pt x="0" y="5"/>
                  </a:cubicBezTo>
                  <a:cubicBezTo>
                    <a:pt x="0" y="5"/>
                    <a:pt x="0" y="5"/>
                    <a:pt x="0" y="6"/>
                  </a:cubicBezTo>
                  <a:cubicBezTo>
                    <a:pt x="1" y="7"/>
                    <a:pt x="1" y="7"/>
                    <a:pt x="1" y="7"/>
                  </a:cubicBezTo>
                  <a:cubicBezTo>
                    <a:pt x="1" y="7"/>
                    <a:pt x="1" y="7"/>
                    <a:pt x="1" y="7"/>
                  </a:cubicBezTo>
                  <a:cubicBezTo>
                    <a:pt x="1" y="6"/>
                    <a:pt x="1" y="6"/>
                    <a:pt x="1" y="6"/>
                  </a:cubicBezTo>
                  <a:cubicBezTo>
                    <a:pt x="1" y="6"/>
                    <a:pt x="1" y="6"/>
                    <a:pt x="1" y="6"/>
                  </a:cubicBezTo>
                  <a:cubicBezTo>
                    <a:pt x="1" y="5"/>
                    <a:pt x="1" y="5"/>
                    <a:pt x="1" y="5"/>
                  </a:cubicBezTo>
                  <a:cubicBezTo>
                    <a:pt x="2" y="5"/>
                    <a:pt x="2" y="6"/>
                    <a:pt x="2" y="7"/>
                  </a:cubicBezTo>
                  <a:cubicBezTo>
                    <a:pt x="2" y="9"/>
                    <a:pt x="2" y="9"/>
                    <a:pt x="2" y="9"/>
                  </a:cubicBezTo>
                  <a:cubicBezTo>
                    <a:pt x="2" y="9"/>
                    <a:pt x="2" y="10"/>
                    <a:pt x="3" y="10"/>
                  </a:cubicBezTo>
                  <a:cubicBezTo>
                    <a:pt x="3" y="11"/>
                    <a:pt x="3" y="11"/>
                    <a:pt x="4" y="11"/>
                  </a:cubicBezTo>
                  <a:cubicBezTo>
                    <a:pt x="4" y="12"/>
                    <a:pt x="4" y="12"/>
                    <a:pt x="4" y="12"/>
                  </a:cubicBezTo>
                  <a:cubicBezTo>
                    <a:pt x="4" y="12"/>
                    <a:pt x="4" y="12"/>
                    <a:pt x="4" y="12"/>
                  </a:cubicBezTo>
                  <a:cubicBezTo>
                    <a:pt x="4" y="12"/>
                    <a:pt x="4" y="12"/>
                    <a:pt x="3" y="12"/>
                  </a:cubicBezTo>
                  <a:cubicBezTo>
                    <a:pt x="3" y="12"/>
                    <a:pt x="3" y="12"/>
                    <a:pt x="3" y="12"/>
                  </a:cubicBezTo>
                  <a:cubicBezTo>
                    <a:pt x="2" y="12"/>
                    <a:pt x="2" y="12"/>
                    <a:pt x="2" y="13"/>
                  </a:cubicBezTo>
                  <a:cubicBezTo>
                    <a:pt x="2" y="15"/>
                    <a:pt x="3" y="17"/>
                    <a:pt x="4" y="18"/>
                  </a:cubicBezTo>
                  <a:cubicBezTo>
                    <a:pt x="6" y="19"/>
                    <a:pt x="6" y="19"/>
                    <a:pt x="6" y="19"/>
                  </a:cubicBezTo>
                  <a:cubicBezTo>
                    <a:pt x="6" y="20"/>
                    <a:pt x="7" y="21"/>
                    <a:pt x="7" y="21"/>
                  </a:cubicBezTo>
                  <a:cubicBezTo>
                    <a:pt x="7" y="22"/>
                    <a:pt x="6" y="23"/>
                    <a:pt x="4" y="24"/>
                  </a:cubicBezTo>
                  <a:cubicBezTo>
                    <a:pt x="3" y="25"/>
                    <a:pt x="3" y="25"/>
                    <a:pt x="3" y="25"/>
                  </a:cubicBezTo>
                  <a:cubicBezTo>
                    <a:pt x="2" y="25"/>
                    <a:pt x="2" y="25"/>
                    <a:pt x="1" y="27"/>
                  </a:cubicBezTo>
                  <a:cubicBezTo>
                    <a:pt x="2" y="27"/>
                    <a:pt x="2" y="27"/>
                    <a:pt x="2" y="27"/>
                  </a:cubicBezTo>
                  <a:cubicBezTo>
                    <a:pt x="2" y="27"/>
                    <a:pt x="2" y="27"/>
                    <a:pt x="2" y="27"/>
                  </a:cubicBezTo>
                  <a:cubicBezTo>
                    <a:pt x="3" y="27"/>
                    <a:pt x="3" y="27"/>
                    <a:pt x="3" y="27"/>
                  </a:cubicBezTo>
                  <a:cubicBezTo>
                    <a:pt x="3" y="27"/>
                    <a:pt x="4" y="27"/>
                    <a:pt x="4" y="26"/>
                  </a:cubicBezTo>
                  <a:cubicBezTo>
                    <a:pt x="4" y="26"/>
                    <a:pt x="4" y="26"/>
                    <a:pt x="4" y="26"/>
                  </a:cubicBezTo>
                  <a:cubicBezTo>
                    <a:pt x="4" y="26"/>
                    <a:pt x="4" y="26"/>
                    <a:pt x="4" y="26"/>
                  </a:cubicBezTo>
                  <a:cubicBezTo>
                    <a:pt x="4" y="25"/>
                    <a:pt x="5" y="25"/>
                    <a:pt x="5" y="25"/>
                  </a:cubicBezTo>
                  <a:cubicBezTo>
                    <a:pt x="5" y="25"/>
                    <a:pt x="5" y="25"/>
                    <a:pt x="5" y="25"/>
                  </a:cubicBezTo>
                  <a:cubicBezTo>
                    <a:pt x="5" y="25"/>
                    <a:pt x="5" y="25"/>
                    <a:pt x="5" y="25"/>
                  </a:cubicBezTo>
                  <a:cubicBezTo>
                    <a:pt x="5" y="25"/>
                    <a:pt x="5" y="25"/>
                    <a:pt x="5" y="25"/>
                  </a:cubicBezTo>
                  <a:cubicBezTo>
                    <a:pt x="5" y="25"/>
                    <a:pt x="5" y="25"/>
                    <a:pt x="5" y="26"/>
                  </a:cubicBezTo>
                  <a:cubicBezTo>
                    <a:pt x="5" y="26"/>
                    <a:pt x="5" y="26"/>
                    <a:pt x="5" y="27"/>
                  </a:cubicBezTo>
                  <a:cubicBezTo>
                    <a:pt x="5" y="28"/>
                    <a:pt x="5" y="28"/>
                    <a:pt x="6" y="29"/>
                  </a:cubicBezTo>
                  <a:cubicBezTo>
                    <a:pt x="6" y="28"/>
                    <a:pt x="6" y="28"/>
                    <a:pt x="6" y="28"/>
                  </a:cubicBezTo>
                  <a:cubicBezTo>
                    <a:pt x="6" y="28"/>
                    <a:pt x="6" y="28"/>
                    <a:pt x="6" y="27"/>
                  </a:cubicBezTo>
                  <a:cubicBezTo>
                    <a:pt x="7" y="27"/>
                    <a:pt x="7" y="26"/>
                    <a:pt x="7" y="25"/>
                  </a:cubicBezTo>
                  <a:cubicBezTo>
                    <a:pt x="7" y="25"/>
                    <a:pt x="7" y="25"/>
                    <a:pt x="7" y="25"/>
                  </a:cubicBezTo>
                  <a:cubicBezTo>
                    <a:pt x="7" y="24"/>
                    <a:pt x="7" y="24"/>
                    <a:pt x="7" y="24"/>
                  </a:cubicBezTo>
                  <a:cubicBezTo>
                    <a:pt x="7" y="24"/>
                    <a:pt x="7" y="24"/>
                    <a:pt x="7" y="24"/>
                  </a:cubicBezTo>
                  <a:cubicBezTo>
                    <a:pt x="7" y="24"/>
                    <a:pt x="7" y="24"/>
                    <a:pt x="7" y="24"/>
                  </a:cubicBezTo>
                  <a:cubicBezTo>
                    <a:pt x="8" y="24"/>
                    <a:pt x="8" y="24"/>
                    <a:pt x="8" y="24"/>
                  </a:cubicBezTo>
                  <a:cubicBezTo>
                    <a:pt x="8" y="24"/>
                    <a:pt x="8" y="24"/>
                    <a:pt x="8" y="24"/>
                  </a:cubicBezTo>
                  <a:cubicBezTo>
                    <a:pt x="8" y="24"/>
                    <a:pt x="8" y="24"/>
                    <a:pt x="9" y="24"/>
                  </a:cubicBezTo>
                  <a:cubicBezTo>
                    <a:pt x="9" y="23"/>
                    <a:pt x="9" y="23"/>
                    <a:pt x="9" y="23"/>
                  </a:cubicBezTo>
                  <a:cubicBezTo>
                    <a:pt x="9" y="23"/>
                    <a:pt x="9" y="23"/>
                    <a:pt x="9" y="23"/>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10" y="22"/>
                    <a:pt x="10" y="22"/>
                  </a:cubicBezTo>
                  <a:cubicBezTo>
                    <a:pt x="10" y="22"/>
                    <a:pt x="10" y="22"/>
                    <a:pt x="10" y="22"/>
                  </a:cubicBezTo>
                  <a:cubicBezTo>
                    <a:pt x="10" y="21"/>
                    <a:pt x="11" y="21"/>
                    <a:pt x="11" y="21"/>
                  </a:cubicBezTo>
                  <a:cubicBezTo>
                    <a:pt x="11" y="21"/>
                    <a:pt x="11" y="21"/>
                    <a:pt x="10" y="21"/>
                  </a:cubicBezTo>
                  <a:cubicBezTo>
                    <a:pt x="10" y="20"/>
                    <a:pt x="9" y="19"/>
                    <a:pt x="9" y="19"/>
                  </a:cubicBezTo>
                  <a:cubicBezTo>
                    <a:pt x="9" y="19"/>
                    <a:pt x="9" y="18"/>
                    <a:pt x="9" y="18"/>
                  </a:cubicBezTo>
                  <a:cubicBezTo>
                    <a:pt x="10" y="17"/>
                    <a:pt x="10" y="17"/>
                    <a:pt x="10" y="17"/>
                  </a:cubicBezTo>
                  <a:cubicBezTo>
                    <a:pt x="10" y="17"/>
                    <a:pt x="10" y="17"/>
                    <a:pt x="10" y="17"/>
                  </a:cubicBezTo>
                  <a:cubicBezTo>
                    <a:pt x="10" y="17"/>
                    <a:pt x="10" y="17"/>
                    <a:pt x="10" y="17"/>
                  </a:cubicBezTo>
                  <a:cubicBezTo>
                    <a:pt x="10" y="17"/>
                    <a:pt x="10" y="17"/>
                    <a:pt x="10" y="17"/>
                  </a:cubicBezTo>
                  <a:cubicBezTo>
                    <a:pt x="10" y="17"/>
                    <a:pt x="10" y="17"/>
                    <a:pt x="10" y="17"/>
                  </a:cubicBezTo>
                  <a:cubicBezTo>
                    <a:pt x="10" y="17"/>
                    <a:pt x="10" y="18"/>
                    <a:pt x="10" y="18"/>
                  </a:cubicBezTo>
                  <a:cubicBezTo>
                    <a:pt x="10" y="18"/>
                    <a:pt x="10" y="18"/>
                    <a:pt x="10" y="18"/>
                  </a:cubicBezTo>
                  <a:cubicBezTo>
                    <a:pt x="11" y="18"/>
                    <a:pt x="11" y="18"/>
                    <a:pt x="11" y="18"/>
                  </a:cubicBezTo>
                  <a:cubicBezTo>
                    <a:pt x="12" y="18"/>
                    <a:pt x="13" y="17"/>
                    <a:pt x="13" y="17"/>
                  </a:cubicBezTo>
                  <a:cubicBezTo>
                    <a:pt x="14" y="17"/>
                    <a:pt x="14" y="18"/>
                    <a:pt x="15" y="18"/>
                  </a:cubicBezTo>
                  <a:cubicBezTo>
                    <a:pt x="15" y="18"/>
                    <a:pt x="15" y="18"/>
                    <a:pt x="15" y="18"/>
                  </a:cubicBezTo>
                  <a:cubicBezTo>
                    <a:pt x="15" y="18"/>
                    <a:pt x="15" y="18"/>
                    <a:pt x="15" y="18"/>
                  </a:cubicBezTo>
                  <a:cubicBezTo>
                    <a:pt x="15" y="18"/>
                    <a:pt x="15" y="18"/>
                    <a:pt x="15" y="18"/>
                  </a:cubicBezTo>
                  <a:cubicBezTo>
                    <a:pt x="15" y="18"/>
                    <a:pt x="15" y="17"/>
                    <a:pt x="15" y="17"/>
                  </a:cubicBezTo>
                  <a:cubicBezTo>
                    <a:pt x="15" y="17"/>
                    <a:pt x="15" y="17"/>
                    <a:pt x="15" y="17"/>
                  </a:cubicBezTo>
                  <a:cubicBezTo>
                    <a:pt x="15" y="17"/>
                    <a:pt x="15" y="17"/>
                    <a:pt x="15" y="17"/>
                  </a:cubicBezTo>
                  <a:cubicBezTo>
                    <a:pt x="15" y="17"/>
                    <a:pt x="16" y="18"/>
                    <a:pt x="17" y="21"/>
                  </a:cubicBezTo>
                  <a:cubicBezTo>
                    <a:pt x="18" y="23"/>
                    <a:pt x="18" y="23"/>
                    <a:pt x="20" y="25"/>
                  </a:cubicBezTo>
                  <a:cubicBezTo>
                    <a:pt x="22" y="25"/>
                    <a:pt x="22" y="26"/>
                    <a:pt x="22" y="28"/>
                  </a:cubicBezTo>
                  <a:cubicBezTo>
                    <a:pt x="22" y="30"/>
                    <a:pt x="22" y="32"/>
                    <a:pt x="21" y="34"/>
                  </a:cubicBezTo>
                  <a:cubicBezTo>
                    <a:pt x="21" y="35"/>
                    <a:pt x="21" y="35"/>
                    <a:pt x="21" y="36"/>
                  </a:cubicBezTo>
                  <a:cubicBezTo>
                    <a:pt x="21" y="36"/>
                    <a:pt x="21" y="37"/>
                    <a:pt x="21" y="38"/>
                  </a:cubicBezTo>
                  <a:cubicBezTo>
                    <a:pt x="21" y="38"/>
                    <a:pt x="21" y="38"/>
                    <a:pt x="21" y="38"/>
                  </a:cubicBezTo>
                  <a:cubicBezTo>
                    <a:pt x="21" y="38"/>
                    <a:pt x="21" y="39"/>
                    <a:pt x="21" y="39"/>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86">
              <a:extLst>
                <a:ext uri="{FF2B5EF4-FFF2-40B4-BE49-F238E27FC236}">
                  <a16:creationId xmlns:a16="http://schemas.microsoft.com/office/drawing/2014/main" id="{E8DDA895-C5B9-4805-90B9-29EA7D156BBB}"/>
                </a:ext>
              </a:extLst>
            </p:cNvPr>
            <p:cNvSpPr>
              <a:spLocks/>
            </p:cNvSpPr>
            <p:nvPr userDrawn="1"/>
          </p:nvSpPr>
          <p:spPr bwMode="auto">
            <a:xfrm>
              <a:off x="251" y="285"/>
              <a:ext cx="16" cy="30"/>
            </a:xfrm>
            <a:custGeom>
              <a:avLst/>
              <a:gdLst>
                <a:gd name="T0" fmla="*/ 3 w 8"/>
                <a:gd name="T1" fmla="*/ 14 h 14"/>
                <a:gd name="T2" fmla="*/ 4 w 8"/>
                <a:gd name="T3" fmla="*/ 13 h 14"/>
                <a:gd name="T4" fmla="*/ 5 w 8"/>
                <a:gd name="T5" fmla="*/ 11 h 14"/>
                <a:gd name="T6" fmla="*/ 5 w 8"/>
                <a:gd name="T7" fmla="*/ 11 h 14"/>
                <a:gd name="T8" fmla="*/ 5 w 8"/>
                <a:gd name="T9" fmla="*/ 10 h 14"/>
                <a:gd name="T10" fmla="*/ 5 w 8"/>
                <a:gd name="T11" fmla="*/ 10 h 14"/>
                <a:gd name="T12" fmla="*/ 5 w 8"/>
                <a:gd name="T13" fmla="*/ 10 h 14"/>
                <a:gd name="T14" fmla="*/ 6 w 8"/>
                <a:gd name="T15" fmla="*/ 10 h 14"/>
                <a:gd name="T16" fmla="*/ 6 w 8"/>
                <a:gd name="T17" fmla="*/ 10 h 14"/>
                <a:gd name="T18" fmla="*/ 7 w 8"/>
                <a:gd name="T19" fmla="*/ 9 h 14"/>
                <a:gd name="T20" fmla="*/ 6 w 8"/>
                <a:gd name="T21" fmla="*/ 9 h 14"/>
                <a:gd name="T22" fmla="*/ 6 w 8"/>
                <a:gd name="T23" fmla="*/ 8 h 14"/>
                <a:gd name="T24" fmla="*/ 7 w 8"/>
                <a:gd name="T25" fmla="*/ 8 h 14"/>
                <a:gd name="T26" fmla="*/ 7 w 8"/>
                <a:gd name="T27" fmla="*/ 8 h 14"/>
                <a:gd name="T28" fmla="*/ 7 w 8"/>
                <a:gd name="T29" fmla="*/ 8 h 14"/>
                <a:gd name="T30" fmla="*/ 8 w 8"/>
                <a:gd name="T31" fmla="*/ 8 h 14"/>
                <a:gd name="T32" fmla="*/ 8 w 8"/>
                <a:gd name="T33" fmla="*/ 8 h 14"/>
                <a:gd name="T34" fmla="*/ 8 w 8"/>
                <a:gd name="T35" fmla="*/ 8 h 14"/>
                <a:gd name="T36" fmla="*/ 8 w 8"/>
                <a:gd name="T37" fmla="*/ 7 h 14"/>
                <a:gd name="T38" fmla="*/ 8 w 8"/>
                <a:gd name="T39" fmla="*/ 7 h 14"/>
                <a:gd name="T40" fmla="*/ 7 w 8"/>
                <a:gd name="T41" fmla="*/ 5 h 14"/>
                <a:gd name="T42" fmla="*/ 7 w 8"/>
                <a:gd name="T43" fmla="*/ 3 h 14"/>
                <a:gd name="T44" fmla="*/ 6 w 8"/>
                <a:gd name="T45" fmla="*/ 1 h 14"/>
                <a:gd name="T46" fmla="*/ 6 w 8"/>
                <a:gd name="T47" fmla="*/ 0 h 14"/>
                <a:gd name="T48" fmla="*/ 5 w 8"/>
                <a:gd name="T49" fmla="*/ 0 h 14"/>
                <a:gd name="T50" fmla="*/ 4 w 8"/>
                <a:gd name="T51" fmla="*/ 1 h 14"/>
                <a:gd name="T52" fmla="*/ 4 w 8"/>
                <a:gd name="T53" fmla="*/ 4 h 14"/>
                <a:gd name="T54" fmla="*/ 5 w 8"/>
                <a:gd name="T55" fmla="*/ 7 h 14"/>
                <a:gd name="T56" fmla="*/ 3 w 8"/>
                <a:gd name="T57" fmla="*/ 10 h 14"/>
                <a:gd name="T58" fmla="*/ 0 w 8"/>
                <a:gd name="T59" fmla="*/ 13 h 14"/>
                <a:gd name="T60" fmla="*/ 0 w 8"/>
                <a:gd name="T61" fmla="*/ 13 h 14"/>
                <a:gd name="T62" fmla="*/ 1 w 8"/>
                <a:gd name="T63" fmla="*/ 13 h 14"/>
                <a:gd name="T64" fmla="*/ 1 w 8"/>
                <a:gd name="T65" fmla="*/ 13 h 14"/>
                <a:gd name="T66" fmla="*/ 2 w 8"/>
                <a:gd name="T67" fmla="*/ 12 h 14"/>
                <a:gd name="T68" fmla="*/ 2 w 8"/>
                <a:gd name="T69" fmla="*/ 11 h 14"/>
                <a:gd name="T70" fmla="*/ 2 w 8"/>
                <a:gd name="T71" fmla="*/ 11 h 14"/>
                <a:gd name="T72" fmla="*/ 3 w 8"/>
                <a:gd name="T73" fmla="*/ 11 h 14"/>
                <a:gd name="T74" fmla="*/ 3 w 8"/>
                <a:gd name="T75" fmla="*/ 11 h 14"/>
                <a:gd name="T76" fmla="*/ 3 w 8"/>
                <a:gd name="T77" fmla="*/ 11 h 14"/>
                <a:gd name="T78" fmla="*/ 3 w 8"/>
                <a:gd name="T79" fmla="*/ 12 h 14"/>
                <a:gd name="T80" fmla="*/ 3 w 8"/>
                <a:gd name="T81" fmla="*/ 12 h 14"/>
                <a:gd name="T82" fmla="*/ 3 w 8"/>
                <a:gd name="T8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 h="14">
                  <a:moveTo>
                    <a:pt x="3" y="14"/>
                  </a:moveTo>
                  <a:cubicBezTo>
                    <a:pt x="4" y="14"/>
                    <a:pt x="4" y="13"/>
                    <a:pt x="4" y="13"/>
                  </a:cubicBezTo>
                  <a:cubicBezTo>
                    <a:pt x="5" y="12"/>
                    <a:pt x="5" y="12"/>
                    <a:pt x="5" y="11"/>
                  </a:cubicBezTo>
                  <a:cubicBezTo>
                    <a:pt x="5" y="11"/>
                    <a:pt x="5" y="11"/>
                    <a:pt x="5" y="11"/>
                  </a:cubicBezTo>
                  <a:cubicBezTo>
                    <a:pt x="5" y="10"/>
                    <a:pt x="5" y="10"/>
                    <a:pt x="5" y="10"/>
                  </a:cubicBezTo>
                  <a:cubicBezTo>
                    <a:pt x="5" y="10"/>
                    <a:pt x="5" y="10"/>
                    <a:pt x="5" y="10"/>
                  </a:cubicBezTo>
                  <a:cubicBezTo>
                    <a:pt x="5" y="10"/>
                    <a:pt x="5" y="10"/>
                    <a:pt x="5" y="10"/>
                  </a:cubicBezTo>
                  <a:cubicBezTo>
                    <a:pt x="6" y="10"/>
                    <a:pt x="6" y="10"/>
                    <a:pt x="6" y="10"/>
                  </a:cubicBezTo>
                  <a:cubicBezTo>
                    <a:pt x="6" y="10"/>
                    <a:pt x="6" y="10"/>
                    <a:pt x="6" y="10"/>
                  </a:cubicBezTo>
                  <a:cubicBezTo>
                    <a:pt x="6" y="10"/>
                    <a:pt x="7" y="9"/>
                    <a:pt x="7" y="9"/>
                  </a:cubicBezTo>
                  <a:cubicBezTo>
                    <a:pt x="6" y="9"/>
                    <a:pt x="6" y="9"/>
                    <a:pt x="6" y="9"/>
                  </a:cubicBezTo>
                  <a:cubicBezTo>
                    <a:pt x="6" y="8"/>
                    <a:pt x="6" y="8"/>
                    <a:pt x="6" y="8"/>
                  </a:cubicBezTo>
                  <a:cubicBezTo>
                    <a:pt x="6" y="8"/>
                    <a:pt x="7" y="8"/>
                    <a:pt x="7" y="8"/>
                  </a:cubicBezTo>
                  <a:cubicBezTo>
                    <a:pt x="7" y="8"/>
                    <a:pt x="7" y="8"/>
                    <a:pt x="7" y="8"/>
                  </a:cubicBezTo>
                  <a:cubicBezTo>
                    <a:pt x="7" y="8"/>
                    <a:pt x="7" y="8"/>
                    <a:pt x="7" y="8"/>
                  </a:cubicBezTo>
                  <a:cubicBezTo>
                    <a:pt x="7" y="8"/>
                    <a:pt x="7" y="8"/>
                    <a:pt x="8" y="8"/>
                  </a:cubicBezTo>
                  <a:cubicBezTo>
                    <a:pt x="8" y="8"/>
                    <a:pt x="8" y="8"/>
                    <a:pt x="8" y="8"/>
                  </a:cubicBezTo>
                  <a:cubicBezTo>
                    <a:pt x="8" y="8"/>
                    <a:pt x="8" y="8"/>
                    <a:pt x="8" y="8"/>
                  </a:cubicBezTo>
                  <a:cubicBezTo>
                    <a:pt x="8" y="7"/>
                    <a:pt x="8" y="7"/>
                    <a:pt x="8" y="7"/>
                  </a:cubicBezTo>
                  <a:cubicBezTo>
                    <a:pt x="8" y="7"/>
                    <a:pt x="8" y="7"/>
                    <a:pt x="8" y="7"/>
                  </a:cubicBezTo>
                  <a:cubicBezTo>
                    <a:pt x="7" y="7"/>
                    <a:pt x="7" y="6"/>
                    <a:pt x="7" y="5"/>
                  </a:cubicBezTo>
                  <a:cubicBezTo>
                    <a:pt x="7" y="4"/>
                    <a:pt x="7" y="3"/>
                    <a:pt x="7" y="3"/>
                  </a:cubicBezTo>
                  <a:cubicBezTo>
                    <a:pt x="7" y="3"/>
                    <a:pt x="6" y="2"/>
                    <a:pt x="6" y="1"/>
                  </a:cubicBezTo>
                  <a:cubicBezTo>
                    <a:pt x="6" y="1"/>
                    <a:pt x="6" y="0"/>
                    <a:pt x="6" y="0"/>
                  </a:cubicBezTo>
                  <a:cubicBezTo>
                    <a:pt x="6" y="0"/>
                    <a:pt x="6" y="0"/>
                    <a:pt x="5" y="0"/>
                  </a:cubicBezTo>
                  <a:cubicBezTo>
                    <a:pt x="4" y="0"/>
                    <a:pt x="4" y="0"/>
                    <a:pt x="4" y="1"/>
                  </a:cubicBezTo>
                  <a:cubicBezTo>
                    <a:pt x="4" y="2"/>
                    <a:pt x="4" y="3"/>
                    <a:pt x="4" y="4"/>
                  </a:cubicBezTo>
                  <a:cubicBezTo>
                    <a:pt x="5" y="6"/>
                    <a:pt x="5" y="6"/>
                    <a:pt x="5" y="7"/>
                  </a:cubicBezTo>
                  <a:cubicBezTo>
                    <a:pt x="5" y="8"/>
                    <a:pt x="5" y="9"/>
                    <a:pt x="3" y="10"/>
                  </a:cubicBezTo>
                  <a:cubicBezTo>
                    <a:pt x="1" y="10"/>
                    <a:pt x="0" y="11"/>
                    <a:pt x="0" y="13"/>
                  </a:cubicBezTo>
                  <a:cubicBezTo>
                    <a:pt x="0" y="13"/>
                    <a:pt x="0" y="13"/>
                    <a:pt x="0" y="13"/>
                  </a:cubicBezTo>
                  <a:cubicBezTo>
                    <a:pt x="0" y="13"/>
                    <a:pt x="0" y="13"/>
                    <a:pt x="1" y="13"/>
                  </a:cubicBezTo>
                  <a:cubicBezTo>
                    <a:pt x="1" y="13"/>
                    <a:pt x="1" y="13"/>
                    <a:pt x="1" y="13"/>
                  </a:cubicBezTo>
                  <a:cubicBezTo>
                    <a:pt x="2" y="12"/>
                    <a:pt x="2" y="12"/>
                    <a:pt x="2" y="12"/>
                  </a:cubicBezTo>
                  <a:cubicBezTo>
                    <a:pt x="2" y="11"/>
                    <a:pt x="2" y="11"/>
                    <a:pt x="2"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2"/>
                  </a:cubicBezTo>
                  <a:cubicBezTo>
                    <a:pt x="3" y="12"/>
                    <a:pt x="3" y="12"/>
                    <a:pt x="3" y="12"/>
                  </a:cubicBezTo>
                  <a:cubicBezTo>
                    <a:pt x="3" y="13"/>
                    <a:pt x="3" y="14"/>
                    <a:pt x="3"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87">
              <a:extLst>
                <a:ext uri="{FF2B5EF4-FFF2-40B4-BE49-F238E27FC236}">
                  <a16:creationId xmlns:a16="http://schemas.microsoft.com/office/drawing/2014/main" id="{F8657E25-B2D5-49F5-977A-94AA9460416B}"/>
                </a:ext>
              </a:extLst>
            </p:cNvPr>
            <p:cNvSpPr>
              <a:spLocks/>
            </p:cNvSpPr>
            <p:nvPr userDrawn="1"/>
          </p:nvSpPr>
          <p:spPr bwMode="auto">
            <a:xfrm>
              <a:off x="215" y="247"/>
              <a:ext cx="19" cy="36"/>
            </a:xfrm>
            <a:custGeom>
              <a:avLst/>
              <a:gdLst>
                <a:gd name="T0" fmla="*/ 2 w 9"/>
                <a:gd name="T1" fmla="*/ 0 h 17"/>
                <a:gd name="T2" fmla="*/ 2 w 9"/>
                <a:gd name="T3" fmla="*/ 1 h 17"/>
                <a:gd name="T4" fmla="*/ 2 w 9"/>
                <a:gd name="T5" fmla="*/ 2 h 17"/>
                <a:gd name="T6" fmla="*/ 2 w 9"/>
                <a:gd name="T7" fmla="*/ 2 h 17"/>
                <a:gd name="T8" fmla="*/ 2 w 9"/>
                <a:gd name="T9" fmla="*/ 4 h 17"/>
                <a:gd name="T10" fmla="*/ 2 w 9"/>
                <a:gd name="T11" fmla="*/ 5 h 17"/>
                <a:gd name="T12" fmla="*/ 2 w 9"/>
                <a:gd name="T13" fmla="*/ 5 h 17"/>
                <a:gd name="T14" fmla="*/ 2 w 9"/>
                <a:gd name="T15" fmla="*/ 5 h 17"/>
                <a:gd name="T16" fmla="*/ 2 w 9"/>
                <a:gd name="T17" fmla="*/ 5 h 17"/>
                <a:gd name="T18" fmla="*/ 1 w 9"/>
                <a:gd name="T19" fmla="*/ 5 h 17"/>
                <a:gd name="T20" fmla="*/ 0 w 9"/>
                <a:gd name="T21" fmla="*/ 5 h 17"/>
                <a:gd name="T22" fmla="*/ 0 w 9"/>
                <a:gd name="T23" fmla="*/ 5 h 17"/>
                <a:gd name="T24" fmla="*/ 1 w 9"/>
                <a:gd name="T25" fmla="*/ 6 h 17"/>
                <a:gd name="T26" fmla="*/ 1 w 9"/>
                <a:gd name="T27" fmla="*/ 7 h 17"/>
                <a:gd name="T28" fmla="*/ 2 w 9"/>
                <a:gd name="T29" fmla="*/ 8 h 17"/>
                <a:gd name="T30" fmla="*/ 2 w 9"/>
                <a:gd name="T31" fmla="*/ 8 h 17"/>
                <a:gd name="T32" fmla="*/ 3 w 9"/>
                <a:gd name="T33" fmla="*/ 8 h 17"/>
                <a:gd name="T34" fmla="*/ 2 w 9"/>
                <a:gd name="T35" fmla="*/ 8 h 17"/>
                <a:gd name="T36" fmla="*/ 2 w 9"/>
                <a:gd name="T37" fmla="*/ 8 h 17"/>
                <a:gd name="T38" fmla="*/ 2 w 9"/>
                <a:gd name="T39" fmla="*/ 9 h 17"/>
                <a:gd name="T40" fmla="*/ 2 w 9"/>
                <a:gd name="T41" fmla="*/ 10 h 17"/>
                <a:gd name="T42" fmla="*/ 2 w 9"/>
                <a:gd name="T43" fmla="*/ 11 h 17"/>
                <a:gd name="T44" fmla="*/ 3 w 9"/>
                <a:gd name="T45" fmla="*/ 11 h 17"/>
                <a:gd name="T46" fmla="*/ 3 w 9"/>
                <a:gd name="T47" fmla="*/ 12 h 17"/>
                <a:gd name="T48" fmla="*/ 4 w 9"/>
                <a:gd name="T49" fmla="*/ 12 h 17"/>
                <a:gd name="T50" fmla="*/ 4 w 9"/>
                <a:gd name="T51" fmla="*/ 12 h 17"/>
                <a:gd name="T52" fmla="*/ 3 w 9"/>
                <a:gd name="T53" fmla="*/ 12 h 17"/>
                <a:gd name="T54" fmla="*/ 3 w 9"/>
                <a:gd name="T55" fmla="*/ 13 h 17"/>
                <a:gd name="T56" fmla="*/ 4 w 9"/>
                <a:gd name="T57" fmla="*/ 14 h 17"/>
                <a:gd name="T58" fmla="*/ 5 w 9"/>
                <a:gd name="T59" fmla="*/ 15 h 17"/>
                <a:gd name="T60" fmla="*/ 6 w 9"/>
                <a:gd name="T61" fmla="*/ 15 h 17"/>
                <a:gd name="T62" fmla="*/ 6 w 9"/>
                <a:gd name="T63" fmla="*/ 15 h 17"/>
                <a:gd name="T64" fmla="*/ 6 w 9"/>
                <a:gd name="T65" fmla="*/ 15 h 17"/>
                <a:gd name="T66" fmla="*/ 5 w 9"/>
                <a:gd name="T67" fmla="*/ 16 h 17"/>
                <a:gd name="T68" fmla="*/ 5 w 9"/>
                <a:gd name="T69" fmla="*/ 16 h 17"/>
                <a:gd name="T70" fmla="*/ 6 w 9"/>
                <a:gd name="T71" fmla="*/ 17 h 17"/>
                <a:gd name="T72" fmla="*/ 6 w 9"/>
                <a:gd name="T73" fmla="*/ 17 h 17"/>
                <a:gd name="T74" fmla="*/ 7 w 9"/>
                <a:gd name="T75" fmla="*/ 17 h 17"/>
                <a:gd name="T76" fmla="*/ 8 w 9"/>
                <a:gd name="T77" fmla="*/ 16 h 17"/>
                <a:gd name="T78" fmla="*/ 9 w 9"/>
                <a:gd name="T79" fmla="*/ 15 h 17"/>
                <a:gd name="T80" fmla="*/ 9 w 9"/>
                <a:gd name="T81" fmla="*/ 15 h 17"/>
                <a:gd name="T82" fmla="*/ 9 w 9"/>
                <a:gd name="T83" fmla="*/ 13 h 17"/>
                <a:gd name="T84" fmla="*/ 8 w 9"/>
                <a:gd name="T85" fmla="*/ 13 h 17"/>
                <a:gd name="T86" fmla="*/ 8 w 9"/>
                <a:gd name="T87" fmla="*/ 13 h 17"/>
                <a:gd name="T88" fmla="*/ 7 w 9"/>
                <a:gd name="T89" fmla="*/ 14 h 17"/>
                <a:gd name="T90" fmla="*/ 4 w 9"/>
                <a:gd name="T91" fmla="*/ 9 h 17"/>
                <a:gd name="T92" fmla="*/ 3 w 9"/>
                <a:gd name="T93" fmla="*/ 7 h 17"/>
                <a:gd name="T94" fmla="*/ 4 w 9"/>
                <a:gd name="T95" fmla="*/ 5 h 17"/>
                <a:gd name="T96" fmla="*/ 4 w 9"/>
                <a:gd name="T97" fmla="*/ 4 h 17"/>
                <a:gd name="T98" fmla="*/ 4 w 9"/>
                <a:gd name="T99" fmla="*/ 3 h 17"/>
                <a:gd name="T100" fmla="*/ 2 w 9"/>
                <a:gd name="T10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 h="17">
                  <a:moveTo>
                    <a:pt x="2" y="0"/>
                  </a:moveTo>
                  <a:cubicBezTo>
                    <a:pt x="2" y="1"/>
                    <a:pt x="2" y="1"/>
                    <a:pt x="2" y="1"/>
                  </a:cubicBezTo>
                  <a:cubicBezTo>
                    <a:pt x="2" y="1"/>
                    <a:pt x="2" y="1"/>
                    <a:pt x="2" y="2"/>
                  </a:cubicBezTo>
                  <a:cubicBezTo>
                    <a:pt x="2" y="2"/>
                    <a:pt x="2" y="2"/>
                    <a:pt x="2" y="2"/>
                  </a:cubicBezTo>
                  <a:cubicBezTo>
                    <a:pt x="2" y="3"/>
                    <a:pt x="2" y="4"/>
                    <a:pt x="2" y="4"/>
                  </a:cubicBezTo>
                  <a:cubicBezTo>
                    <a:pt x="2" y="5"/>
                    <a:pt x="2" y="5"/>
                    <a:pt x="2" y="5"/>
                  </a:cubicBezTo>
                  <a:cubicBezTo>
                    <a:pt x="2" y="5"/>
                    <a:pt x="2" y="5"/>
                    <a:pt x="2" y="5"/>
                  </a:cubicBezTo>
                  <a:cubicBezTo>
                    <a:pt x="2" y="5"/>
                    <a:pt x="2" y="5"/>
                    <a:pt x="2" y="5"/>
                  </a:cubicBezTo>
                  <a:cubicBezTo>
                    <a:pt x="2" y="5"/>
                    <a:pt x="2" y="5"/>
                    <a:pt x="2" y="5"/>
                  </a:cubicBezTo>
                  <a:cubicBezTo>
                    <a:pt x="2" y="5"/>
                    <a:pt x="1" y="5"/>
                    <a:pt x="1" y="5"/>
                  </a:cubicBezTo>
                  <a:cubicBezTo>
                    <a:pt x="0" y="5"/>
                    <a:pt x="0" y="5"/>
                    <a:pt x="0" y="5"/>
                  </a:cubicBezTo>
                  <a:cubicBezTo>
                    <a:pt x="0" y="5"/>
                    <a:pt x="0" y="5"/>
                    <a:pt x="0" y="5"/>
                  </a:cubicBezTo>
                  <a:cubicBezTo>
                    <a:pt x="1" y="6"/>
                    <a:pt x="1" y="6"/>
                    <a:pt x="1" y="6"/>
                  </a:cubicBezTo>
                  <a:cubicBezTo>
                    <a:pt x="1" y="7"/>
                    <a:pt x="1" y="7"/>
                    <a:pt x="1" y="7"/>
                  </a:cubicBezTo>
                  <a:cubicBezTo>
                    <a:pt x="2" y="8"/>
                    <a:pt x="2" y="8"/>
                    <a:pt x="2" y="8"/>
                  </a:cubicBezTo>
                  <a:cubicBezTo>
                    <a:pt x="2" y="8"/>
                    <a:pt x="2" y="8"/>
                    <a:pt x="2" y="8"/>
                  </a:cubicBezTo>
                  <a:cubicBezTo>
                    <a:pt x="2" y="8"/>
                    <a:pt x="3" y="8"/>
                    <a:pt x="3" y="8"/>
                  </a:cubicBezTo>
                  <a:cubicBezTo>
                    <a:pt x="3" y="8"/>
                    <a:pt x="2" y="8"/>
                    <a:pt x="2" y="8"/>
                  </a:cubicBezTo>
                  <a:cubicBezTo>
                    <a:pt x="2" y="8"/>
                    <a:pt x="2" y="8"/>
                    <a:pt x="2" y="8"/>
                  </a:cubicBezTo>
                  <a:cubicBezTo>
                    <a:pt x="2" y="8"/>
                    <a:pt x="2" y="9"/>
                    <a:pt x="2" y="9"/>
                  </a:cubicBezTo>
                  <a:cubicBezTo>
                    <a:pt x="2" y="9"/>
                    <a:pt x="2" y="9"/>
                    <a:pt x="2" y="10"/>
                  </a:cubicBezTo>
                  <a:cubicBezTo>
                    <a:pt x="2" y="11"/>
                    <a:pt x="2" y="11"/>
                    <a:pt x="2" y="11"/>
                  </a:cubicBezTo>
                  <a:cubicBezTo>
                    <a:pt x="3" y="11"/>
                    <a:pt x="3" y="11"/>
                    <a:pt x="3" y="11"/>
                  </a:cubicBezTo>
                  <a:cubicBezTo>
                    <a:pt x="3" y="12"/>
                    <a:pt x="3" y="12"/>
                    <a:pt x="3" y="12"/>
                  </a:cubicBezTo>
                  <a:cubicBezTo>
                    <a:pt x="4" y="12"/>
                    <a:pt x="4" y="12"/>
                    <a:pt x="4" y="12"/>
                  </a:cubicBezTo>
                  <a:cubicBezTo>
                    <a:pt x="4" y="12"/>
                    <a:pt x="4" y="12"/>
                    <a:pt x="4" y="12"/>
                  </a:cubicBezTo>
                  <a:cubicBezTo>
                    <a:pt x="3" y="12"/>
                    <a:pt x="3" y="12"/>
                    <a:pt x="3" y="12"/>
                  </a:cubicBezTo>
                  <a:cubicBezTo>
                    <a:pt x="3" y="12"/>
                    <a:pt x="3" y="12"/>
                    <a:pt x="3" y="13"/>
                  </a:cubicBezTo>
                  <a:cubicBezTo>
                    <a:pt x="3" y="13"/>
                    <a:pt x="3" y="13"/>
                    <a:pt x="4" y="14"/>
                  </a:cubicBezTo>
                  <a:cubicBezTo>
                    <a:pt x="4" y="15"/>
                    <a:pt x="5" y="15"/>
                    <a:pt x="5" y="15"/>
                  </a:cubicBezTo>
                  <a:cubicBezTo>
                    <a:pt x="6" y="15"/>
                    <a:pt x="6" y="15"/>
                    <a:pt x="6" y="15"/>
                  </a:cubicBezTo>
                  <a:cubicBezTo>
                    <a:pt x="6" y="15"/>
                    <a:pt x="6" y="15"/>
                    <a:pt x="6" y="15"/>
                  </a:cubicBezTo>
                  <a:cubicBezTo>
                    <a:pt x="6" y="15"/>
                    <a:pt x="6" y="15"/>
                    <a:pt x="6" y="15"/>
                  </a:cubicBezTo>
                  <a:cubicBezTo>
                    <a:pt x="5" y="16"/>
                    <a:pt x="5" y="16"/>
                    <a:pt x="5" y="16"/>
                  </a:cubicBezTo>
                  <a:cubicBezTo>
                    <a:pt x="5" y="16"/>
                    <a:pt x="5" y="16"/>
                    <a:pt x="5" y="16"/>
                  </a:cubicBezTo>
                  <a:cubicBezTo>
                    <a:pt x="6" y="17"/>
                    <a:pt x="6" y="17"/>
                    <a:pt x="6" y="17"/>
                  </a:cubicBezTo>
                  <a:cubicBezTo>
                    <a:pt x="6" y="17"/>
                    <a:pt x="6" y="17"/>
                    <a:pt x="6" y="17"/>
                  </a:cubicBezTo>
                  <a:cubicBezTo>
                    <a:pt x="6" y="17"/>
                    <a:pt x="7" y="17"/>
                    <a:pt x="7" y="17"/>
                  </a:cubicBezTo>
                  <a:cubicBezTo>
                    <a:pt x="7" y="16"/>
                    <a:pt x="7" y="16"/>
                    <a:pt x="8" y="16"/>
                  </a:cubicBezTo>
                  <a:cubicBezTo>
                    <a:pt x="9" y="16"/>
                    <a:pt x="9" y="16"/>
                    <a:pt x="9" y="15"/>
                  </a:cubicBezTo>
                  <a:cubicBezTo>
                    <a:pt x="9" y="15"/>
                    <a:pt x="9" y="15"/>
                    <a:pt x="9" y="15"/>
                  </a:cubicBezTo>
                  <a:cubicBezTo>
                    <a:pt x="9" y="14"/>
                    <a:pt x="9" y="14"/>
                    <a:pt x="9" y="13"/>
                  </a:cubicBezTo>
                  <a:cubicBezTo>
                    <a:pt x="9" y="13"/>
                    <a:pt x="9" y="13"/>
                    <a:pt x="8" y="13"/>
                  </a:cubicBezTo>
                  <a:cubicBezTo>
                    <a:pt x="8" y="13"/>
                    <a:pt x="8" y="13"/>
                    <a:pt x="8" y="13"/>
                  </a:cubicBezTo>
                  <a:cubicBezTo>
                    <a:pt x="8" y="13"/>
                    <a:pt x="7" y="14"/>
                    <a:pt x="7" y="14"/>
                  </a:cubicBezTo>
                  <a:cubicBezTo>
                    <a:pt x="6" y="14"/>
                    <a:pt x="4" y="12"/>
                    <a:pt x="4" y="9"/>
                  </a:cubicBezTo>
                  <a:cubicBezTo>
                    <a:pt x="3" y="9"/>
                    <a:pt x="3" y="8"/>
                    <a:pt x="3" y="7"/>
                  </a:cubicBezTo>
                  <a:cubicBezTo>
                    <a:pt x="3" y="7"/>
                    <a:pt x="3" y="6"/>
                    <a:pt x="4" y="5"/>
                  </a:cubicBezTo>
                  <a:cubicBezTo>
                    <a:pt x="4" y="4"/>
                    <a:pt x="4" y="4"/>
                    <a:pt x="4" y="4"/>
                  </a:cubicBezTo>
                  <a:cubicBezTo>
                    <a:pt x="4" y="3"/>
                    <a:pt x="4" y="3"/>
                    <a:pt x="4" y="3"/>
                  </a:cubicBezTo>
                  <a:cubicBezTo>
                    <a:pt x="4" y="2"/>
                    <a:pt x="3" y="1"/>
                    <a:pt x="2"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88">
              <a:extLst>
                <a:ext uri="{FF2B5EF4-FFF2-40B4-BE49-F238E27FC236}">
                  <a16:creationId xmlns:a16="http://schemas.microsoft.com/office/drawing/2014/main" id="{05B2003A-9788-4399-BFFC-CEA2CBD446AE}"/>
                </a:ext>
              </a:extLst>
            </p:cNvPr>
            <p:cNvSpPr>
              <a:spLocks/>
            </p:cNvSpPr>
            <p:nvPr userDrawn="1"/>
          </p:nvSpPr>
          <p:spPr bwMode="auto">
            <a:xfrm>
              <a:off x="224" y="258"/>
              <a:ext cx="2" cy="6"/>
            </a:xfrm>
            <a:custGeom>
              <a:avLst/>
              <a:gdLst>
                <a:gd name="T0" fmla="*/ 0 w 1"/>
                <a:gd name="T1" fmla="*/ 0 h 3"/>
                <a:gd name="T2" fmla="*/ 0 w 1"/>
                <a:gd name="T3" fmla="*/ 2 h 3"/>
                <a:gd name="T4" fmla="*/ 0 w 1"/>
                <a:gd name="T5" fmla="*/ 3 h 3"/>
                <a:gd name="T6" fmla="*/ 0 w 1"/>
                <a:gd name="T7" fmla="*/ 3 h 3"/>
                <a:gd name="T8" fmla="*/ 1 w 1"/>
                <a:gd name="T9" fmla="*/ 2 h 3"/>
                <a:gd name="T10" fmla="*/ 1 w 1"/>
                <a:gd name="T11" fmla="*/ 2 h 3"/>
                <a:gd name="T12" fmla="*/ 1 w 1"/>
                <a:gd name="T13" fmla="*/ 1 h 3"/>
                <a:gd name="T14" fmla="*/ 0 w 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0"/>
                  </a:moveTo>
                  <a:cubicBezTo>
                    <a:pt x="0" y="1"/>
                    <a:pt x="0" y="2"/>
                    <a:pt x="0" y="2"/>
                  </a:cubicBezTo>
                  <a:cubicBezTo>
                    <a:pt x="0" y="3"/>
                    <a:pt x="0" y="3"/>
                    <a:pt x="0" y="3"/>
                  </a:cubicBezTo>
                  <a:cubicBezTo>
                    <a:pt x="0" y="3"/>
                    <a:pt x="0" y="3"/>
                    <a:pt x="0" y="3"/>
                  </a:cubicBezTo>
                  <a:cubicBezTo>
                    <a:pt x="1" y="2"/>
                    <a:pt x="1" y="2"/>
                    <a:pt x="1" y="2"/>
                  </a:cubicBezTo>
                  <a:cubicBezTo>
                    <a:pt x="1" y="2"/>
                    <a:pt x="1" y="2"/>
                    <a:pt x="1" y="2"/>
                  </a:cubicBezTo>
                  <a:cubicBezTo>
                    <a:pt x="1" y="2"/>
                    <a:pt x="1" y="1"/>
                    <a:pt x="1" y="1"/>
                  </a:cubicBezTo>
                  <a:cubicBezTo>
                    <a:pt x="1" y="1"/>
                    <a:pt x="1"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89">
              <a:extLst>
                <a:ext uri="{FF2B5EF4-FFF2-40B4-BE49-F238E27FC236}">
                  <a16:creationId xmlns:a16="http://schemas.microsoft.com/office/drawing/2014/main" id="{B4A7D046-9B72-4E59-97DD-520A1B9CFE63}"/>
                </a:ext>
              </a:extLst>
            </p:cNvPr>
            <p:cNvSpPr>
              <a:spLocks/>
            </p:cNvSpPr>
            <p:nvPr userDrawn="1"/>
          </p:nvSpPr>
          <p:spPr bwMode="auto">
            <a:xfrm>
              <a:off x="232" y="289"/>
              <a:ext cx="6" cy="5"/>
            </a:xfrm>
            <a:custGeom>
              <a:avLst/>
              <a:gdLst>
                <a:gd name="T0" fmla="*/ 0 w 3"/>
                <a:gd name="T1" fmla="*/ 1 h 2"/>
                <a:gd name="T2" fmla="*/ 0 w 3"/>
                <a:gd name="T3" fmla="*/ 1 h 2"/>
                <a:gd name="T4" fmla="*/ 1 w 3"/>
                <a:gd name="T5" fmla="*/ 1 h 2"/>
                <a:gd name="T6" fmla="*/ 2 w 3"/>
                <a:gd name="T7" fmla="*/ 2 h 2"/>
                <a:gd name="T8" fmla="*/ 3 w 3"/>
                <a:gd name="T9" fmla="*/ 1 h 2"/>
                <a:gd name="T10" fmla="*/ 3 w 3"/>
                <a:gd name="T11" fmla="*/ 1 h 2"/>
                <a:gd name="T12" fmla="*/ 3 w 3"/>
                <a:gd name="T13" fmla="*/ 1 h 2"/>
                <a:gd name="T14" fmla="*/ 3 w 3"/>
                <a:gd name="T15" fmla="*/ 0 h 2"/>
                <a:gd name="T16" fmla="*/ 2 w 3"/>
                <a:gd name="T17" fmla="*/ 0 h 2"/>
                <a:gd name="T18" fmla="*/ 0 w 3"/>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0" y="1"/>
                  </a:moveTo>
                  <a:cubicBezTo>
                    <a:pt x="0" y="1"/>
                    <a:pt x="0" y="1"/>
                    <a:pt x="0" y="1"/>
                  </a:cubicBezTo>
                  <a:cubicBezTo>
                    <a:pt x="1" y="1"/>
                    <a:pt x="1" y="1"/>
                    <a:pt x="1" y="1"/>
                  </a:cubicBezTo>
                  <a:cubicBezTo>
                    <a:pt x="1" y="2"/>
                    <a:pt x="1" y="2"/>
                    <a:pt x="2" y="2"/>
                  </a:cubicBezTo>
                  <a:cubicBezTo>
                    <a:pt x="2" y="2"/>
                    <a:pt x="3" y="2"/>
                    <a:pt x="3" y="1"/>
                  </a:cubicBezTo>
                  <a:cubicBezTo>
                    <a:pt x="3" y="1"/>
                    <a:pt x="3" y="1"/>
                    <a:pt x="3" y="1"/>
                  </a:cubicBezTo>
                  <a:cubicBezTo>
                    <a:pt x="3" y="1"/>
                    <a:pt x="3" y="1"/>
                    <a:pt x="3" y="1"/>
                  </a:cubicBezTo>
                  <a:cubicBezTo>
                    <a:pt x="3" y="0"/>
                    <a:pt x="3" y="0"/>
                    <a:pt x="3"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90">
              <a:extLst>
                <a:ext uri="{FF2B5EF4-FFF2-40B4-BE49-F238E27FC236}">
                  <a16:creationId xmlns:a16="http://schemas.microsoft.com/office/drawing/2014/main" id="{D6BC1E5E-7C48-4FC0-BCCE-9290A9FCB08A}"/>
                </a:ext>
              </a:extLst>
            </p:cNvPr>
            <p:cNvSpPr>
              <a:spLocks/>
            </p:cNvSpPr>
            <p:nvPr userDrawn="1"/>
          </p:nvSpPr>
          <p:spPr bwMode="auto">
            <a:xfrm>
              <a:off x="249" y="302"/>
              <a:ext cx="8" cy="4"/>
            </a:xfrm>
            <a:custGeom>
              <a:avLst/>
              <a:gdLst>
                <a:gd name="T0" fmla="*/ 0 w 4"/>
                <a:gd name="T1" fmla="*/ 1 h 2"/>
                <a:gd name="T2" fmla="*/ 1 w 4"/>
                <a:gd name="T3" fmla="*/ 1 h 2"/>
                <a:gd name="T4" fmla="*/ 1 w 4"/>
                <a:gd name="T5" fmla="*/ 1 h 2"/>
                <a:gd name="T6" fmla="*/ 2 w 4"/>
                <a:gd name="T7" fmla="*/ 2 h 2"/>
                <a:gd name="T8" fmla="*/ 2 w 4"/>
                <a:gd name="T9" fmla="*/ 1 h 2"/>
                <a:gd name="T10" fmla="*/ 3 w 4"/>
                <a:gd name="T11" fmla="*/ 1 h 2"/>
                <a:gd name="T12" fmla="*/ 4 w 4"/>
                <a:gd name="T13" fmla="*/ 1 h 2"/>
                <a:gd name="T14" fmla="*/ 4 w 4"/>
                <a:gd name="T15" fmla="*/ 1 h 2"/>
                <a:gd name="T16" fmla="*/ 4 w 4"/>
                <a:gd name="T17" fmla="*/ 1 h 2"/>
                <a:gd name="T18" fmla="*/ 3 w 4"/>
                <a:gd name="T19" fmla="*/ 0 h 2"/>
                <a:gd name="T20" fmla="*/ 2 w 4"/>
                <a:gd name="T21" fmla="*/ 0 h 2"/>
                <a:gd name="T22" fmla="*/ 0 w 4"/>
                <a:gd name="T2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2">
                  <a:moveTo>
                    <a:pt x="0" y="1"/>
                  </a:moveTo>
                  <a:cubicBezTo>
                    <a:pt x="1" y="1"/>
                    <a:pt x="1" y="1"/>
                    <a:pt x="1" y="1"/>
                  </a:cubicBezTo>
                  <a:cubicBezTo>
                    <a:pt x="1" y="1"/>
                    <a:pt x="1" y="1"/>
                    <a:pt x="1" y="1"/>
                  </a:cubicBezTo>
                  <a:cubicBezTo>
                    <a:pt x="2" y="2"/>
                    <a:pt x="2" y="2"/>
                    <a:pt x="2" y="2"/>
                  </a:cubicBezTo>
                  <a:cubicBezTo>
                    <a:pt x="2" y="2"/>
                    <a:pt x="2" y="2"/>
                    <a:pt x="2" y="1"/>
                  </a:cubicBezTo>
                  <a:cubicBezTo>
                    <a:pt x="3" y="1"/>
                    <a:pt x="3" y="1"/>
                    <a:pt x="3" y="1"/>
                  </a:cubicBezTo>
                  <a:cubicBezTo>
                    <a:pt x="4" y="1"/>
                    <a:pt x="4" y="1"/>
                    <a:pt x="4" y="1"/>
                  </a:cubicBezTo>
                  <a:cubicBezTo>
                    <a:pt x="4" y="1"/>
                    <a:pt x="4" y="1"/>
                    <a:pt x="4" y="1"/>
                  </a:cubicBezTo>
                  <a:cubicBezTo>
                    <a:pt x="4" y="1"/>
                    <a:pt x="4" y="1"/>
                    <a:pt x="4" y="1"/>
                  </a:cubicBezTo>
                  <a:cubicBezTo>
                    <a:pt x="4" y="0"/>
                    <a:pt x="3" y="0"/>
                    <a:pt x="3"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91">
              <a:extLst>
                <a:ext uri="{FF2B5EF4-FFF2-40B4-BE49-F238E27FC236}">
                  <a16:creationId xmlns:a16="http://schemas.microsoft.com/office/drawing/2014/main" id="{44E1DD09-BCB2-4595-BBEF-10BA88A34262}"/>
                </a:ext>
              </a:extLst>
            </p:cNvPr>
            <p:cNvSpPr>
              <a:spLocks/>
            </p:cNvSpPr>
            <p:nvPr userDrawn="1"/>
          </p:nvSpPr>
          <p:spPr bwMode="auto">
            <a:xfrm>
              <a:off x="267" y="311"/>
              <a:ext cx="7" cy="8"/>
            </a:xfrm>
            <a:custGeom>
              <a:avLst/>
              <a:gdLst>
                <a:gd name="T0" fmla="*/ 0 w 3"/>
                <a:gd name="T1" fmla="*/ 4 h 4"/>
                <a:gd name="T2" fmla="*/ 1 w 3"/>
                <a:gd name="T3" fmla="*/ 3 h 4"/>
                <a:gd name="T4" fmla="*/ 3 w 3"/>
                <a:gd name="T5" fmla="*/ 0 h 4"/>
                <a:gd name="T6" fmla="*/ 3 w 3"/>
                <a:gd name="T7" fmla="*/ 0 h 4"/>
                <a:gd name="T8" fmla="*/ 2 w 3"/>
                <a:gd name="T9" fmla="*/ 0 h 4"/>
                <a:gd name="T10" fmla="*/ 2 w 3"/>
                <a:gd name="T11" fmla="*/ 1 h 4"/>
                <a:gd name="T12" fmla="*/ 1 w 3"/>
                <a:gd name="T13" fmla="*/ 1 h 4"/>
                <a:gd name="T14" fmla="*/ 0 w 3"/>
                <a:gd name="T15" fmla="*/ 3 h 4"/>
                <a:gd name="T16" fmla="*/ 0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4"/>
                  </a:moveTo>
                  <a:cubicBezTo>
                    <a:pt x="0" y="3"/>
                    <a:pt x="0" y="3"/>
                    <a:pt x="1" y="3"/>
                  </a:cubicBezTo>
                  <a:cubicBezTo>
                    <a:pt x="2" y="3"/>
                    <a:pt x="3" y="1"/>
                    <a:pt x="3" y="0"/>
                  </a:cubicBezTo>
                  <a:cubicBezTo>
                    <a:pt x="3" y="0"/>
                    <a:pt x="3" y="0"/>
                    <a:pt x="3" y="0"/>
                  </a:cubicBezTo>
                  <a:cubicBezTo>
                    <a:pt x="3" y="0"/>
                    <a:pt x="3" y="0"/>
                    <a:pt x="2" y="0"/>
                  </a:cubicBezTo>
                  <a:cubicBezTo>
                    <a:pt x="2" y="0"/>
                    <a:pt x="2" y="0"/>
                    <a:pt x="2" y="1"/>
                  </a:cubicBezTo>
                  <a:cubicBezTo>
                    <a:pt x="1" y="1"/>
                    <a:pt x="1" y="1"/>
                    <a:pt x="1" y="1"/>
                  </a:cubicBezTo>
                  <a:cubicBezTo>
                    <a:pt x="0" y="1"/>
                    <a:pt x="0" y="2"/>
                    <a:pt x="0" y="3"/>
                  </a:cubicBezTo>
                  <a:cubicBezTo>
                    <a:pt x="0" y="3"/>
                    <a:pt x="0" y="3"/>
                    <a:pt x="0" y="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92">
              <a:extLst>
                <a:ext uri="{FF2B5EF4-FFF2-40B4-BE49-F238E27FC236}">
                  <a16:creationId xmlns:a16="http://schemas.microsoft.com/office/drawing/2014/main" id="{58564472-816D-4F37-95AC-BA466C902B51}"/>
                </a:ext>
              </a:extLst>
            </p:cNvPr>
            <p:cNvSpPr>
              <a:spLocks/>
            </p:cNvSpPr>
            <p:nvPr userDrawn="1"/>
          </p:nvSpPr>
          <p:spPr bwMode="auto">
            <a:xfrm>
              <a:off x="234" y="251"/>
              <a:ext cx="6" cy="7"/>
            </a:xfrm>
            <a:custGeom>
              <a:avLst/>
              <a:gdLst>
                <a:gd name="T0" fmla="*/ 1 w 3"/>
                <a:gd name="T1" fmla="*/ 2 h 3"/>
                <a:gd name="T2" fmla="*/ 1 w 3"/>
                <a:gd name="T3" fmla="*/ 2 h 3"/>
                <a:gd name="T4" fmla="*/ 2 w 3"/>
                <a:gd name="T5" fmla="*/ 3 h 3"/>
                <a:gd name="T6" fmla="*/ 2 w 3"/>
                <a:gd name="T7" fmla="*/ 3 h 3"/>
                <a:gd name="T8" fmla="*/ 3 w 3"/>
                <a:gd name="T9" fmla="*/ 2 h 3"/>
                <a:gd name="T10" fmla="*/ 3 w 3"/>
                <a:gd name="T11" fmla="*/ 2 h 3"/>
                <a:gd name="T12" fmla="*/ 1 w 3"/>
                <a:gd name="T13" fmla="*/ 1 h 3"/>
                <a:gd name="T14" fmla="*/ 1 w 3"/>
                <a:gd name="T15" fmla="*/ 0 h 3"/>
                <a:gd name="T16" fmla="*/ 1 w 3"/>
                <a:gd name="T17" fmla="*/ 0 h 3"/>
                <a:gd name="T18" fmla="*/ 0 w 3"/>
                <a:gd name="T19" fmla="*/ 0 h 3"/>
                <a:gd name="T20" fmla="*/ 0 w 3"/>
                <a:gd name="T21" fmla="*/ 1 h 3"/>
                <a:gd name="T22" fmla="*/ 1 w 3"/>
                <a:gd name="T23" fmla="*/ 1 h 3"/>
                <a:gd name="T24" fmla="*/ 1 w 3"/>
                <a:gd name="T2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1" y="2"/>
                  </a:moveTo>
                  <a:cubicBezTo>
                    <a:pt x="1" y="2"/>
                    <a:pt x="1" y="2"/>
                    <a:pt x="1" y="2"/>
                  </a:cubicBezTo>
                  <a:cubicBezTo>
                    <a:pt x="1" y="2"/>
                    <a:pt x="2" y="3"/>
                    <a:pt x="2" y="3"/>
                  </a:cubicBezTo>
                  <a:cubicBezTo>
                    <a:pt x="2" y="3"/>
                    <a:pt x="2" y="3"/>
                    <a:pt x="2" y="3"/>
                  </a:cubicBezTo>
                  <a:cubicBezTo>
                    <a:pt x="3" y="2"/>
                    <a:pt x="3" y="2"/>
                    <a:pt x="3" y="2"/>
                  </a:cubicBezTo>
                  <a:cubicBezTo>
                    <a:pt x="3" y="2"/>
                    <a:pt x="3" y="2"/>
                    <a:pt x="3" y="2"/>
                  </a:cubicBezTo>
                  <a:cubicBezTo>
                    <a:pt x="3" y="1"/>
                    <a:pt x="2" y="1"/>
                    <a:pt x="1" y="1"/>
                  </a:cubicBezTo>
                  <a:cubicBezTo>
                    <a:pt x="1" y="1"/>
                    <a:pt x="1" y="1"/>
                    <a:pt x="1" y="0"/>
                  </a:cubicBezTo>
                  <a:cubicBezTo>
                    <a:pt x="1" y="0"/>
                    <a:pt x="1" y="0"/>
                    <a:pt x="1" y="0"/>
                  </a:cubicBezTo>
                  <a:cubicBezTo>
                    <a:pt x="0" y="0"/>
                    <a:pt x="0" y="0"/>
                    <a:pt x="0" y="0"/>
                  </a:cubicBezTo>
                  <a:cubicBezTo>
                    <a:pt x="0" y="1"/>
                    <a:pt x="0" y="1"/>
                    <a:pt x="0" y="1"/>
                  </a:cubicBezTo>
                  <a:cubicBezTo>
                    <a:pt x="1" y="1"/>
                    <a:pt x="1" y="1"/>
                    <a:pt x="1" y="1"/>
                  </a:cubicBezTo>
                  <a:lnTo>
                    <a:pt x="1" y="2"/>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93">
              <a:extLst>
                <a:ext uri="{FF2B5EF4-FFF2-40B4-BE49-F238E27FC236}">
                  <a16:creationId xmlns:a16="http://schemas.microsoft.com/office/drawing/2014/main" id="{164ABE6A-60C7-40D7-88C9-C61629130D68}"/>
                </a:ext>
              </a:extLst>
            </p:cNvPr>
            <p:cNvSpPr>
              <a:spLocks/>
            </p:cNvSpPr>
            <p:nvPr userDrawn="1"/>
          </p:nvSpPr>
          <p:spPr bwMode="auto">
            <a:xfrm>
              <a:off x="242" y="251"/>
              <a:ext cx="5" cy="7"/>
            </a:xfrm>
            <a:custGeom>
              <a:avLst/>
              <a:gdLst>
                <a:gd name="T0" fmla="*/ 1 w 2"/>
                <a:gd name="T1" fmla="*/ 2 h 3"/>
                <a:gd name="T2" fmla="*/ 0 w 2"/>
                <a:gd name="T3" fmla="*/ 3 h 3"/>
                <a:gd name="T4" fmla="*/ 0 w 2"/>
                <a:gd name="T5" fmla="*/ 3 h 3"/>
                <a:gd name="T6" fmla="*/ 0 w 2"/>
                <a:gd name="T7" fmla="*/ 3 h 3"/>
                <a:gd name="T8" fmla="*/ 0 w 2"/>
                <a:gd name="T9" fmla="*/ 2 h 3"/>
                <a:gd name="T10" fmla="*/ 0 w 2"/>
                <a:gd name="T11" fmla="*/ 1 h 3"/>
                <a:gd name="T12" fmla="*/ 0 w 2"/>
                <a:gd name="T13" fmla="*/ 1 h 3"/>
                <a:gd name="T14" fmla="*/ 1 w 2"/>
                <a:gd name="T15" fmla="*/ 1 h 3"/>
                <a:gd name="T16" fmla="*/ 2 w 2"/>
                <a:gd name="T17" fmla="*/ 0 h 3"/>
                <a:gd name="T18" fmla="*/ 2 w 2"/>
                <a:gd name="T19" fmla="*/ 0 h 3"/>
                <a:gd name="T20" fmla="*/ 2 w 2"/>
                <a:gd name="T21" fmla="*/ 0 h 3"/>
                <a:gd name="T22" fmla="*/ 2 w 2"/>
                <a:gd name="T23" fmla="*/ 0 h 3"/>
                <a:gd name="T24" fmla="*/ 1 w 2"/>
                <a:gd name="T25" fmla="*/ 1 h 3"/>
                <a:gd name="T26" fmla="*/ 1 w 2"/>
                <a:gd name="T2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3">
                  <a:moveTo>
                    <a:pt x="1" y="2"/>
                  </a:moveTo>
                  <a:cubicBezTo>
                    <a:pt x="0" y="3"/>
                    <a:pt x="0" y="3"/>
                    <a:pt x="0" y="3"/>
                  </a:cubicBezTo>
                  <a:cubicBezTo>
                    <a:pt x="0" y="3"/>
                    <a:pt x="0" y="3"/>
                    <a:pt x="0" y="3"/>
                  </a:cubicBezTo>
                  <a:cubicBezTo>
                    <a:pt x="0" y="3"/>
                    <a:pt x="0" y="3"/>
                    <a:pt x="0" y="3"/>
                  </a:cubicBezTo>
                  <a:cubicBezTo>
                    <a:pt x="0" y="3"/>
                    <a:pt x="0" y="2"/>
                    <a:pt x="0" y="2"/>
                  </a:cubicBezTo>
                  <a:cubicBezTo>
                    <a:pt x="0" y="1"/>
                    <a:pt x="0" y="1"/>
                    <a:pt x="0" y="1"/>
                  </a:cubicBezTo>
                  <a:cubicBezTo>
                    <a:pt x="0" y="1"/>
                    <a:pt x="0" y="1"/>
                    <a:pt x="0" y="1"/>
                  </a:cubicBezTo>
                  <a:cubicBezTo>
                    <a:pt x="1" y="1"/>
                    <a:pt x="1" y="1"/>
                    <a:pt x="1" y="1"/>
                  </a:cubicBezTo>
                  <a:cubicBezTo>
                    <a:pt x="1" y="0"/>
                    <a:pt x="1" y="0"/>
                    <a:pt x="2" y="0"/>
                  </a:cubicBezTo>
                  <a:cubicBezTo>
                    <a:pt x="2" y="0"/>
                    <a:pt x="2" y="0"/>
                    <a:pt x="2" y="0"/>
                  </a:cubicBezTo>
                  <a:cubicBezTo>
                    <a:pt x="2" y="0"/>
                    <a:pt x="2" y="0"/>
                    <a:pt x="2" y="0"/>
                  </a:cubicBezTo>
                  <a:cubicBezTo>
                    <a:pt x="2" y="0"/>
                    <a:pt x="2" y="0"/>
                    <a:pt x="2" y="0"/>
                  </a:cubicBezTo>
                  <a:cubicBezTo>
                    <a:pt x="1" y="1"/>
                    <a:pt x="1" y="1"/>
                    <a:pt x="1" y="1"/>
                  </a:cubicBezTo>
                  <a:lnTo>
                    <a:pt x="1" y="2"/>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94">
              <a:extLst>
                <a:ext uri="{FF2B5EF4-FFF2-40B4-BE49-F238E27FC236}">
                  <a16:creationId xmlns:a16="http://schemas.microsoft.com/office/drawing/2014/main" id="{5FBE2E6F-E070-4457-B53B-06C9458D4C30}"/>
                </a:ext>
              </a:extLst>
            </p:cNvPr>
            <p:cNvSpPr>
              <a:spLocks/>
            </p:cNvSpPr>
            <p:nvPr userDrawn="1"/>
          </p:nvSpPr>
          <p:spPr bwMode="auto">
            <a:xfrm>
              <a:off x="236" y="260"/>
              <a:ext cx="9" cy="6"/>
            </a:xfrm>
            <a:custGeom>
              <a:avLst/>
              <a:gdLst>
                <a:gd name="T0" fmla="*/ 3 w 4"/>
                <a:gd name="T1" fmla="*/ 0 h 3"/>
                <a:gd name="T2" fmla="*/ 3 w 4"/>
                <a:gd name="T3" fmla="*/ 0 h 3"/>
                <a:gd name="T4" fmla="*/ 4 w 4"/>
                <a:gd name="T5" fmla="*/ 0 h 3"/>
                <a:gd name="T6" fmla="*/ 4 w 4"/>
                <a:gd name="T7" fmla="*/ 0 h 3"/>
                <a:gd name="T8" fmla="*/ 3 w 4"/>
                <a:gd name="T9" fmla="*/ 2 h 3"/>
                <a:gd name="T10" fmla="*/ 2 w 4"/>
                <a:gd name="T11" fmla="*/ 3 h 3"/>
                <a:gd name="T12" fmla="*/ 0 w 4"/>
                <a:gd name="T13" fmla="*/ 1 h 3"/>
                <a:gd name="T14" fmla="*/ 0 w 4"/>
                <a:gd name="T15" fmla="*/ 0 h 3"/>
                <a:gd name="T16" fmla="*/ 1 w 4"/>
                <a:gd name="T17" fmla="*/ 0 h 3"/>
                <a:gd name="T18" fmla="*/ 1 w 4"/>
                <a:gd name="T19" fmla="*/ 0 h 3"/>
                <a:gd name="T20" fmla="*/ 1 w 4"/>
                <a:gd name="T21" fmla="*/ 0 h 3"/>
                <a:gd name="T22" fmla="*/ 2 w 4"/>
                <a:gd name="T23" fmla="*/ 0 h 3"/>
                <a:gd name="T24" fmla="*/ 3 w 4"/>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3">
                  <a:moveTo>
                    <a:pt x="3" y="0"/>
                  </a:moveTo>
                  <a:cubicBezTo>
                    <a:pt x="3" y="0"/>
                    <a:pt x="3" y="0"/>
                    <a:pt x="3" y="0"/>
                  </a:cubicBezTo>
                  <a:cubicBezTo>
                    <a:pt x="3" y="0"/>
                    <a:pt x="4" y="0"/>
                    <a:pt x="4" y="0"/>
                  </a:cubicBezTo>
                  <a:cubicBezTo>
                    <a:pt x="4" y="0"/>
                    <a:pt x="4" y="0"/>
                    <a:pt x="4" y="0"/>
                  </a:cubicBezTo>
                  <a:cubicBezTo>
                    <a:pt x="4" y="1"/>
                    <a:pt x="4" y="1"/>
                    <a:pt x="3" y="2"/>
                  </a:cubicBezTo>
                  <a:cubicBezTo>
                    <a:pt x="3" y="3"/>
                    <a:pt x="3" y="3"/>
                    <a:pt x="2" y="3"/>
                  </a:cubicBezTo>
                  <a:cubicBezTo>
                    <a:pt x="2" y="3"/>
                    <a:pt x="1" y="3"/>
                    <a:pt x="0" y="1"/>
                  </a:cubicBezTo>
                  <a:cubicBezTo>
                    <a:pt x="0" y="1"/>
                    <a:pt x="0" y="1"/>
                    <a:pt x="0" y="0"/>
                  </a:cubicBezTo>
                  <a:cubicBezTo>
                    <a:pt x="0" y="0"/>
                    <a:pt x="0" y="0"/>
                    <a:pt x="1" y="0"/>
                  </a:cubicBezTo>
                  <a:cubicBezTo>
                    <a:pt x="1" y="0"/>
                    <a:pt x="1" y="0"/>
                    <a:pt x="1" y="0"/>
                  </a:cubicBezTo>
                  <a:cubicBezTo>
                    <a:pt x="1" y="0"/>
                    <a:pt x="1" y="0"/>
                    <a:pt x="1" y="0"/>
                  </a:cubicBezTo>
                  <a:cubicBezTo>
                    <a:pt x="2" y="0"/>
                    <a:pt x="2" y="0"/>
                    <a:pt x="2" y="0"/>
                  </a:cubicBezTo>
                  <a:cubicBezTo>
                    <a:pt x="2" y="0"/>
                    <a:pt x="3" y="0"/>
                    <a:pt x="3"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95">
              <a:extLst>
                <a:ext uri="{FF2B5EF4-FFF2-40B4-BE49-F238E27FC236}">
                  <a16:creationId xmlns:a16="http://schemas.microsoft.com/office/drawing/2014/main" id="{E744A7A6-BEBD-41F1-B523-CB7C7649657D}"/>
                </a:ext>
              </a:extLst>
            </p:cNvPr>
            <p:cNvSpPr>
              <a:spLocks/>
            </p:cNvSpPr>
            <p:nvPr userDrawn="1"/>
          </p:nvSpPr>
          <p:spPr bwMode="auto">
            <a:xfrm>
              <a:off x="238" y="262"/>
              <a:ext cx="4" cy="4"/>
            </a:xfrm>
            <a:custGeom>
              <a:avLst/>
              <a:gdLst>
                <a:gd name="T0" fmla="*/ 1 w 2"/>
                <a:gd name="T1" fmla="*/ 0 h 2"/>
                <a:gd name="T2" fmla="*/ 1 w 2"/>
                <a:gd name="T3" fmla="*/ 0 h 2"/>
                <a:gd name="T4" fmla="*/ 1 w 2"/>
                <a:gd name="T5" fmla="*/ 0 h 2"/>
                <a:gd name="T6" fmla="*/ 0 w 2"/>
                <a:gd name="T7" fmla="*/ 0 h 2"/>
                <a:gd name="T8" fmla="*/ 1 w 2"/>
                <a:gd name="T9" fmla="*/ 2 h 2"/>
                <a:gd name="T10" fmla="*/ 1 w 2"/>
                <a:gd name="T11" fmla="*/ 2 h 2"/>
                <a:gd name="T12" fmla="*/ 2 w 2"/>
                <a:gd name="T13" fmla="*/ 1 h 2"/>
                <a:gd name="T14" fmla="*/ 2 w 2"/>
                <a:gd name="T15" fmla="*/ 0 h 2"/>
                <a:gd name="T16" fmla="*/ 2 w 2"/>
                <a:gd name="T17" fmla="*/ 0 h 2"/>
                <a:gd name="T18" fmla="*/ 2 w 2"/>
                <a:gd name="T19" fmla="*/ 0 h 2"/>
                <a:gd name="T20" fmla="*/ 1 w 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
                  <a:moveTo>
                    <a:pt x="1" y="0"/>
                  </a:moveTo>
                  <a:cubicBezTo>
                    <a:pt x="1" y="0"/>
                    <a:pt x="1" y="0"/>
                    <a:pt x="1" y="0"/>
                  </a:cubicBezTo>
                  <a:cubicBezTo>
                    <a:pt x="1" y="0"/>
                    <a:pt x="1" y="0"/>
                    <a:pt x="1" y="0"/>
                  </a:cubicBezTo>
                  <a:cubicBezTo>
                    <a:pt x="0" y="0"/>
                    <a:pt x="0" y="0"/>
                    <a:pt x="0" y="0"/>
                  </a:cubicBezTo>
                  <a:cubicBezTo>
                    <a:pt x="0" y="1"/>
                    <a:pt x="1" y="1"/>
                    <a:pt x="1" y="2"/>
                  </a:cubicBezTo>
                  <a:cubicBezTo>
                    <a:pt x="1" y="2"/>
                    <a:pt x="1" y="2"/>
                    <a:pt x="1" y="2"/>
                  </a:cubicBezTo>
                  <a:cubicBezTo>
                    <a:pt x="1" y="2"/>
                    <a:pt x="2" y="2"/>
                    <a:pt x="2" y="1"/>
                  </a:cubicBezTo>
                  <a:cubicBezTo>
                    <a:pt x="2" y="0"/>
                    <a:pt x="2" y="0"/>
                    <a:pt x="2" y="0"/>
                  </a:cubicBezTo>
                  <a:cubicBezTo>
                    <a:pt x="2" y="0"/>
                    <a:pt x="2" y="0"/>
                    <a:pt x="2" y="0"/>
                  </a:cubicBezTo>
                  <a:cubicBezTo>
                    <a:pt x="2" y="0"/>
                    <a:pt x="2" y="0"/>
                    <a:pt x="2" y="0"/>
                  </a:cubicBezTo>
                  <a:cubicBezTo>
                    <a:pt x="1" y="0"/>
                    <a:pt x="1" y="0"/>
                    <a:pt x="1"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96">
              <a:extLst>
                <a:ext uri="{FF2B5EF4-FFF2-40B4-BE49-F238E27FC236}">
                  <a16:creationId xmlns:a16="http://schemas.microsoft.com/office/drawing/2014/main" id="{C346ABED-EA03-4CD8-8E83-15B520967177}"/>
                </a:ext>
              </a:extLst>
            </p:cNvPr>
            <p:cNvSpPr>
              <a:spLocks/>
            </p:cNvSpPr>
            <p:nvPr userDrawn="1"/>
          </p:nvSpPr>
          <p:spPr bwMode="auto">
            <a:xfrm>
              <a:off x="345" y="241"/>
              <a:ext cx="70" cy="86"/>
            </a:xfrm>
            <a:custGeom>
              <a:avLst/>
              <a:gdLst>
                <a:gd name="T0" fmla="*/ 30 w 34"/>
                <a:gd name="T1" fmla="*/ 20 h 41"/>
                <a:gd name="T2" fmla="*/ 30 w 34"/>
                <a:gd name="T3" fmla="*/ 22 h 41"/>
                <a:gd name="T4" fmla="*/ 29 w 34"/>
                <a:gd name="T5" fmla="*/ 24 h 41"/>
                <a:gd name="T6" fmla="*/ 28 w 34"/>
                <a:gd name="T7" fmla="*/ 26 h 41"/>
                <a:gd name="T8" fmla="*/ 25 w 34"/>
                <a:gd name="T9" fmla="*/ 30 h 41"/>
                <a:gd name="T10" fmla="*/ 23 w 34"/>
                <a:gd name="T11" fmla="*/ 30 h 41"/>
                <a:gd name="T12" fmla="*/ 22 w 34"/>
                <a:gd name="T13" fmla="*/ 30 h 41"/>
                <a:gd name="T14" fmla="*/ 20 w 34"/>
                <a:gd name="T15" fmla="*/ 27 h 41"/>
                <a:gd name="T16" fmla="*/ 20 w 34"/>
                <a:gd name="T17" fmla="*/ 25 h 41"/>
                <a:gd name="T18" fmla="*/ 25 w 34"/>
                <a:gd name="T19" fmla="*/ 23 h 41"/>
                <a:gd name="T20" fmla="*/ 21 w 34"/>
                <a:gd name="T21" fmla="*/ 20 h 41"/>
                <a:gd name="T22" fmla="*/ 20 w 34"/>
                <a:gd name="T23" fmla="*/ 24 h 41"/>
                <a:gd name="T24" fmla="*/ 19 w 34"/>
                <a:gd name="T25" fmla="*/ 30 h 41"/>
                <a:gd name="T26" fmla="*/ 19 w 34"/>
                <a:gd name="T27" fmla="*/ 31 h 41"/>
                <a:gd name="T28" fmla="*/ 13 w 34"/>
                <a:gd name="T29" fmla="*/ 36 h 41"/>
                <a:gd name="T30" fmla="*/ 11 w 34"/>
                <a:gd name="T31" fmla="*/ 39 h 41"/>
                <a:gd name="T32" fmla="*/ 8 w 34"/>
                <a:gd name="T33" fmla="*/ 39 h 41"/>
                <a:gd name="T34" fmla="*/ 5 w 34"/>
                <a:gd name="T35" fmla="*/ 41 h 41"/>
                <a:gd name="T36" fmla="*/ 6 w 34"/>
                <a:gd name="T37" fmla="*/ 35 h 41"/>
                <a:gd name="T38" fmla="*/ 11 w 34"/>
                <a:gd name="T39" fmla="*/ 32 h 41"/>
                <a:gd name="T40" fmla="*/ 13 w 34"/>
                <a:gd name="T41" fmla="*/ 26 h 41"/>
                <a:gd name="T42" fmla="*/ 16 w 34"/>
                <a:gd name="T43" fmla="*/ 21 h 41"/>
                <a:gd name="T44" fmla="*/ 14 w 34"/>
                <a:gd name="T45" fmla="*/ 22 h 41"/>
                <a:gd name="T46" fmla="*/ 13 w 34"/>
                <a:gd name="T47" fmla="*/ 24 h 41"/>
                <a:gd name="T48" fmla="*/ 7 w 34"/>
                <a:gd name="T49" fmla="*/ 31 h 41"/>
                <a:gd name="T50" fmla="*/ 5 w 34"/>
                <a:gd name="T51" fmla="*/ 31 h 41"/>
                <a:gd name="T52" fmla="*/ 3 w 34"/>
                <a:gd name="T53" fmla="*/ 30 h 41"/>
                <a:gd name="T54" fmla="*/ 1 w 34"/>
                <a:gd name="T55" fmla="*/ 30 h 41"/>
                <a:gd name="T56" fmla="*/ 2 w 34"/>
                <a:gd name="T57" fmla="*/ 26 h 41"/>
                <a:gd name="T58" fmla="*/ 1 w 34"/>
                <a:gd name="T59" fmla="*/ 25 h 41"/>
                <a:gd name="T60" fmla="*/ 6 w 34"/>
                <a:gd name="T61" fmla="*/ 25 h 41"/>
                <a:gd name="T62" fmla="*/ 6 w 34"/>
                <a:gd name="T63" fmla="*/ 20 h 41"/>
                <a:gd name="T64" fmla="*/ 4 w 34"/>
                <a:gd name="T65" fmla="*/ 22 h 41"/>
                <a:gd name="T66" fmla="*/ 2 w 34"/>
                <a:gd name="T67" fmla="*/ 17 h 41"/>
                <a:gd name="T68" fmla="*/ 1 w 34"/>
                <a:gd name="T69" fmla="*/ 12 h 41"/>
                <a:gd name="T70" fmla="*/ 0 w 34"/>
                <a:gd name="T71" fmla="*/ 7 h 41"/>
                <a:gd name="T72" fmla="*/ 1 w 34"/>
                <a:gd name="T73" fmla="*/ 6 h 41"/>
                <a:gd name="T74" fmla="*/ 1 w 34"/>
                <a:gd name="T75" fmla="*/ 2 h 41"/>
                <a:gd name="T76" fmla="*/ 6 w 34"/>
                <a:gd name="T77" fmla="*/ 6 h 41"/>
                <a:gd name="T78" fmla="*/ 5 w 34"/>
                <a:gd name="T79" fmla="*/ 13 h 41"/>
                <a:gd name="T80" fmla="*/ 9 w 34"/>
                <a:gd name="T81" fmla="*/ 11 h 41"/>
                <a:gd name="T82" fmla="*/ 8 w 34"/>
                <a:gd name="T83" fmla="*/ 4 h 41"/>
                <a:gd name="T84" fmla="*/ 10 w 34"/>
                <a:gd name="T85" fmla="*/ 1 h 41"/>
                <a:gd name="T86" fmla="*/ 12 w 34"/>
                <a:gd name="T87" fmla="*/ 0 h 41"/>
                <a:gd name="T88" fmla="*/ 14 w 34"/>
                <a:gd name="T89" fmla="*/ 1 h 41"/>
                <a:gd name="T90" fmla="*/ 16 w 34"/>
                <a:gd name="T91" fmla="*/ 2 h 41"/>
                <a:gd name="T92" fmla="*/ 17 w 34"/>
                <a:gd name="T93" fmla="*/ 3 h 41"/>
                <a:gd name="T94" fmla="*/ 19 w 34"/>
                <a:gd name="T95" fmla="*/ 6 h 41"/>
                <a:gd name="T96" fmla="*/ 24 w 34"/>
                <a:gd name="T97" fmla="*/ 15 h 41"/>
                <a:gd name="T98" fmla="*/ 27 w 34"/>
                <a:gd name="T99" fmla="*/ 14 h 41"/>
                <a:gd name="T100" fmla="*/ 29 w 34"/>
                <a:gd name="T101" fmla="*/ 3 h 41"/>
                <a:gd name="T102" fmla="*/ 34 w 34"/>
                <a:gd name="T103" fmla="*/ 3 h 41"/>
                <a:gd name="T104" fmla="*/ 25 w 34"/>
                <a:gd name="T105" fmla="*/ 7 h 41"/>
                <a:gd name="T106" fmla="*/ 25 w 34"/>
                <a:gd name="T107" fmla="*/ 9 h 41"/>
                <a:gd name="T108" fmla="*/ 29 w 34"/>
                <a:gd name="T109"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 h="41">
                  <a:moveTo>
                    <a:pt x="27" y="19"/>
                  </a:moveTo>
                  <a:cubicBezTo>
                    <a:pt x="27" y="20"/>
                    <a:pt x="28" y="20"/>
                    <a:pt x="29" y="20"/>
                  </a:cubicBezTo>
                  <a:cubicBezTo>
                    <a:pt x="29" y="20"/>
                    <a:pt x="29" y="20"/>
                    <a:pt x="30" y="20"/>
                  </a:cubicBezTo>
                  <a:cubicBezTo>
                    <a:pt x="30" y="20"/>
                    <a:pt x="30" y="20"/>
                    <a:pt x="30" y="20"/>
                  </a:cubicBezTo>
                  <a:cubicBezTo>
                    <a:pt x="30" y="20"/>
                    <a:pt x="30" y="20"/>
                    <a:pt x="30" y="20"/>
                  </a:cubicBezTo>
                  <a:cubicBezTo>
                    <a:pt x="30" y="20"/>
                    <a:pt x="30" y="21"/>
                    <a:pt x="30" y="21"/>
                  </a:cubicBezTo>
                  <a:cubicBezTo>
                    <a:pt x="30" y="21"/>
                    <a:pt x="30" y="21"/>
                    <a:pt x="30" y="22"/>
                  </a:cubicBezTo>
                  <a:cubicBezTo>
                    <a:pt x="30" y="22"/>
                    <a:pt x="30" y="22"/>
                    <a:pt x="30" y="22"/>
                  </a:cubicBezTo>
                  <a:cubicBezTo>
                    <a:pt x="30" y="23"/>
                    <a:pt x="30" y="23"/>
                    <a:pt x="30" y="23"/>
                  </a:cubicBezTo>
                  <a:cubicBezTo>
                    <a:pt x="29" y="23"/>
                    <a:pt x="29" y="23"/>
                    <a:pt x="29" y="23"/>
                  </a:cubicBezTo>
                  <a:cubicBezTo>
                    <a:pt x="29" y="23"/>
                    <a:pt x="29" y="23"/>
                    <a:pt x="29" y="23"/>
                  </a:cubicBezTo>
                  <a:cubicBezTo>
                    <a:pt x="29" y="24"/>
                    <a:pt x="29" y="24"/>
                    <a:pt x="29" y="24"/>
                  </a:cubicBezTo>
                  <a:cubicBezTo>
                    <a:pt x="29" y="24"/>
                    <a:pt x="29" y="24"/>
                    <a:pt x="29" y="24"/>
                  </a:cubicBezTo>
                  <a:cubicBezTo>
                    <a:pt x="29" y="25"/>
                    <a:pt x="29" y="25"/>
                    <a:pt x="28" y="26"/>
                  </a:cubicBezTo>
                  <a:cubicBezTo>
                    <a:pt x="28" y="26"/>
                    <a:pt x="28" y="26"/>
                    <a:pt x="28" y="26"/>
                  </a:cubicBezTo>
                  <a:cubicBezTo>
                    <a:pt x="28" y="26"/>
                    <a:pt x="28" y="26"/>
                    <a:pt x="28" y="26"/>
                  </a:cubicBezTo>
                  <a:cubicBezTo>
                    <a:pt x="28" y="27"/>
                    <a:pt x="27" y="27"/>
                    <a:pt x="27" y="27"/>
                  </a:cubicBezTo>
                  <a:cubicBezTo>
                    <a:pt x="27" y="28"/>
                    <a:pt x="27" y="28"/>
                    <a:pt x="27" y="28"/>
                  </a:cubicBezTo>
                  <a:cubicBezTo>
                    <a:pt x="26" y="29"/>
                    <a:pt x="26" y="29"/>
                    <a:pt x="26" y="30"/>
                  </a:cubicBezTo>
                  <a:cubicBezTo>
                    <a:pt x="26" y="30"/>
                    <a:pt x="26" y="30"/>
                    <a:pt x="25" y="30"/>
                  </a:cubicBezTo>
                  <a:cubicBezTo>
                    <a:pt x="25" y="30"/>
                    <a:pt x="25" y="30"/>
                    <a:pt x="25" y="29"/>
                  </a:cubicBezTo>
                  <a:cubicBezTo>
                    <a:pt x="25" y="29"/>
                    <a:pt x="24" y="29"/>
                    <a:pt x="24" y="29"/>
                  </a:cubicBezTo>
                  <a:cubicBezTo>
                    <a:pt x="24" y="30"/>
                    <a:pt x="24" y="30"/>
                    <a:pt x="24" y="30"/>
                  </a:cubicBezTo>
                  <a:cubicBezTo>
                    <a:pt x="23" y="30"/>
                    <a:pt x="23" y="30"/>
                    <a:pt x="23" y="30"/>
                  </a:cubicBezTo>
                  <a:cubicBezTo>
                    <a:pt x="23" y="30"/>
                    <a:pt x="23" y="31"/>
                    <a:pt x="23" y="31"/>
                  </a:cubicBezTo>
                  <a:cubicBezTo>
                    <a:pt x="22" y="31"/>
                    <a:pt x="22" y="31"/>
                    <a:pt x="22" y="31"/>
                  </a:cubicBezTo>
                  <a:cubicBezTo>
                    <a:pt x="22" y="31"/>
                    <a:pt x="22" y="31"/>
                    <a:pt x="22" y="31"/>
                  </a:cubicBezTo>
                  <a:cubicBezTo>
                    <a:pt x="22" y="31"/>
                    <a:pt x="22" y="31"/>
                    <a:pt x="22" y="30"/>
                  </a:cubicBezTo>
                  <a:cubicBezTo>
                    <a:pt x="21" y="29"/>
                    <a:pt x="21" y="29"/>
                    <a:pt x="21" y="29"/>
                  </a:cubicBezTo>
                  <a:cubicBezTo>
                    <a:pt x="21" y="29"/>
                    <a:pt x="21" y="28"/>
                    <a:pt x="21" y="28"/>
                  </a:cubicBezTo>
                  <a:cubicBezTo>
                    <a:pt x="21" y="27"/>
                    <a:pt x="21" y="27"/>
                    <a:pt x="21" y="27"/>
                  </a:cubicBezTo>
                  <a:cubicBezTo>
                    <a:pt x="21" y="27"/>
                    <a:pt x="21" y="27"/>
                    <a:pt x="20" y="27"/>
                  </a:cubicBezTo>
                  <a:cubicBezTo>
                    <a:pt x="20" y="27"/>
                    <a:pt x="20" y="27"/>
                    <a:pt x="20" y="27"/>
                  </a:cubicBezTo>
                  <a:cubicBezTo>
                    <a:pt x="20" y="27"/>
                    <a:pt x="20" y="27"/>
                    <a:pt x="20" y="27"/>
                  </a:cubicBezTo>
                  <a:cubicBezTo>
                    <a:pt x="20" y="27"/>
                    <a:pt x="20" y="27"/>
                    <a:pt x="20" y="26"/>
                  </a:cubicBezTo>
                  <a:cubicBezTo>
                    <a:pt x="20" y="25"/>
                    <a:pt x="20" y="25"/>
                    <a:pt x="20" y="25"/>
                  </a:cubicBezTo>
                  <a:cubicBezTo>
                    <a:pt x="21" y="24"/>
                    <a:pt x="22" y="23"/>
                    <a:pt x="23" y="23"/>
                  </a:cubicBezTo>
                  <a:cubicBezTo>
                    <a:pt x="23" y="23"/>
                    <a:pt x="23" y="24"/>
                    <a:pt x="24" y="24"/>
                  </a:cubicBezTo>
                  <a:cubicBezTo>
                    <a:pt x="24" y="24"/>
                    <a:pt x="24" y="24"/>
                    <a:pt x="24" y="24"/>
                  </a:cubicBezTo>
                  <a:cubicBezTo>
                    <a:pt x="25" y="24"/>
                    <a:pt x="25" y="23"/>
                    <a:pt x="25" y="23"/>
                  </a:cubicBezTo>
                  <a:cubicBezTo>
                    <a:pt x="25" y="23"/>
                    <a:pt x="25" y="23"/>
                    <a:pt x="25" y="23"/>
                  </a:cubicBezTo>
                  <a:cubicBezTo>
                    <a:pt x="24" y="23"/>
                    <a:pt x="24" y="22"/>
                    <a:pt x="23" y="22"/>
                  </a:cubicBezTo>
                  <a:cubicBezTo>
                    <a:pt x="23" y="22"/>
                    <a:pt x="22" y="22"/>
                    <a:pt x="22" y="21"/>
                  </a:cubicBezTo>
                  <a:cubicBezTo>
                    <a:pt x="21" y="21"/>
                    <a:pt x="21" y="20"/>
                    <a:pt x="21" y="20"/>
                  </a:cubicBezTo>
                  <a:cubicBezTo>
                    <a:pt x="21" y="20"/>
                    <a:pt x="21" y="21"/>
                    <a:pt x="21" y="21"/>
                  </a:cubicBezTo>
                  <a:cubicBezTo>
                    <a:pt x="21" y="21"/>
                    <a:pt x="21" y="21"/>
                    <a:pt x="21" y="21"/>
                  </a:cubicBezTo>
                  <a:cubicBezTo>
                    <a:pt x="21" y="21"/>
                    <a:pt x="21" y="21"/>
                    <a:pt x="21" y="21"/>
                  </a:cubicBezTo>
                  <a:cubicBezTo>
                    <a:pt x="21" y="22"/>
                    <a:pt x="21" y="23"/>
                    <a:pt x="20" y="24"/>
                  </a:cubicBezTo>
                  <a:cubicBezTo>
                    <a:pt x="19" y="26"/>
                    <a:pt x="19" y="26"/>
                    <a:pt x="19" y="26"/>
                  </a:cubicBezTo>
                  <a:cubicBezTo>
                    <a:pt x="18" y="27"/>
                    <a:pt x="18" y="28"/>
                    <a:pt x="18" y="28"/>
                  </a:cubicBezTo>
                  <a:cubicBezTo>
                    <a:pt x="18" y="29"/>
                    <a:pt x="19" y="30"/>
                    <a:pt x="19" y="30"/>
                  </a:cubicBezTo>
                  <a:cubicBezTo>
                    <a:pt x="19" y="30"/>
                    <a:pt x="19" y="30"/>
                    <a:pt x="19" y="30"/>
                  </a:cubicBezTo>
                  <a:cubicBezTo>
                    <a:pt x="20" y="30"/>
                    <a:pt x="20" y="30"/>
                    <a:pt x="20" y="30"/>
                  </a:cubicBezTo>
                  <a:cubicBezTo>
                    <a:pt x="20" y="30"/>
                    <a:pt x="20" y="30"/>
                    <a:pt x="20" y="30"/>
                  </a:cubicBezTo>
                  <a:cubicBezTo>
                    <a:pt x="20" y="30"/>
                    <a:pt x="20" y="30"/>
                    <a:pt x="20" y="30"/>
                  </a:cubicBezTo>
                  <a:cubicBezTo>
                    <a:pt x="19" y="31"/>
                    <a:pt x="19" y="31"/>
                    <a:pt x="19" y="31"/>
                  </a:cubicBezTo>
                  <a:cubicBezTo>
                    <a:pt x="18" y="32"/>
                    <a:pt x="18" y="32"/>
                    <a:pt x="17" y="33"/>
                  </a:cubicBezTo>
                  <a:cubicBezTo>
                    <a:pt x="17" y="34"/>
                    <a:pt x="16" y="34"/>
                    <a:pt x="15" y="34"/>
                  </a:cubicBezTo>
                  <a:cubicBezTo>
                    <a:pt x="15" y="35"/>
                    <a:pt x="15" y="35"/>
                    <a:pt x="15" y="35"/>
                  </a:cubicBezTo>
                  <a:cubicBezTo>
                    <a:pt x="14" y="35"/>
                    <a:pt x="13" y="36"/>
                    <a:pt x="13" y="36"/>
                  </a:cubicBezTo>
                  <a:cubicBezTo>
                    <a:pt x="13" y="36"/>
                    <a:pt x="13" y="36"/>
                    <a:pt x="13" y="36"/>
                  </a:cubicBezTo>
                  <a:cubicBezTo>
                    <a:pt x="13" y="37"/>
                    <a:pt x="12" y="37"/>
                    <a:pt x="12" y="38"/>
                  </a:cubicBezTo>
                  <a:cubicBezTo>
                    <a:pt x="11" y="38"/>
                    <a:pt x="11" y="38"/>
                    <a:pt x="11" y="38"/>
                  </a:cubicBezTo>
                  <a:cubicBezTo>
                    <a:pt x="11" y="38"/>
                    <a:pt x="11" y="39"/>
                    <a:pt x="11" y="39"/>
                  </a:cubicBezTo>
                  <a:cubicBezTo>
                    <a:pt x="10" y="39"/>
                    <a:pt x="10" y="39"/>
                    <a:pt x="10" y="39"/>
                  </a:cubicBezTo>
                  <a:cubicBezTo>
                    <a:pt x="10" y="39"/>
                    <a:pt x="9" y="39"/>
                    <a:pt x="9" y="38"/>
                  </a:cubicBezTo>
                  <a:cubicBezTo>
                    <a:pt x="9" y="38"/>
                    <a:pt x="9" y="38"/>
                    <a:pt x="9" y="38"/>
                  </a:cubicBezTo>
                  <a:cubicBezTo>
                    <a:pt x="9" y="39"/>
                    <a:pt x="8" y="39"/>
                    <a:pt x="8" y="39"/>
                  </a:cubicBezTo>
                  <a:cubicBezTo>
                    <a:pt x="8" y="39"/>
                    <a:pt x="8" y="39"/>
                    <a:pt x="7" y="39"/>
                  </a:cubicBezTo>
                  <a:cubicBezTo>
                    <a:pt x="6" y="39"/>
                    <a:pt x="6" y="40"/>
                    <a:pt x="5" y="40"/>
                  </a:cubicBezTo>
                  <a:cubicBezTo>
                    <a:pt x="5" y="41"/>
                    <a:pt x="5" y="41"/>
                    <a:pt x="5" y="41"/>
                  </a:cubicBezTo>
                  <a:cubicBezTo>
                    <a:pt x="5" y="41"/>
                    <a:pt x="5" y="41"/>
                    <a:pt x="5" y="41"/>
                  </a:cubicBezTo>
                  <a:cubicBezTo>
                    <a:pt x="5" y="41"/>
                    <a:pt x="5" y="40"/>
                    <a:pt x="4" y="40"/>
                  </a:cubicBezTo>
                  <a:cubicBezTo>
                    <a:pt x="4" y="39"/>
                    <a:pt x="4" y="39"/>
                    <a:pt x="4" y="38"/>
                  </a:cubicBezTo>
                  <a:cubicBezTo>
                    <a:pt x="4" y="37"/>
                    <a:pt x="5" y="36"/>
                    <a:pt x="6" y="35"/>
                  </a:cubicBezTo>
                  <a:cubicBezTo>
                    <a:pt x="6" y="35"/>
                    <a:pt x="6" y="35"/>
                    <a:pt x="6" y="35"/>
                  </a:cubicBezTo>
                  <a:cubicBezTo>
                    <a:pt x="6" y="33"/>
                    <a:pt x="7" y="31"/>
                    <a:pt x="9" y="31"/>
                  </a:cubicBezTo>
                  <a:cubicBezTo>
                    <a:pt x="10" y="31"/>
                    <a:pt x="10" y="31"/>
                    <a:pt x="10" y="31"/>
                  </a:cubicBezTo>
                  <a:cubicBezTo>
                    <a:pt x="11" y="32"/>
                    <a:pt x="11" y="32"/>
                    <a:pt x="11" y="32"/>
                  </a:cubicBezTo>
                  <a:cubicBezTo>
                    <a:pt x="11" y="32"/>
                    <a:pt x="11" y="32"/>
                    <a:pt x="11" y="32"/>
                  </a:cubicBezTo>
                  <a:cubicBezTo>
                    <a:pt x="12" y="32"/>
                    <a:pt x="12" y="31"/>
                    <a:pt x="13" y="31"/>
                  </a:cubicBezTo>
                  <a:cubicBezTo>
                    <a:pt x="14" y="30"/>
                    <a:pt x="14" y="30"/>
                    <a:pt x="14" y="29"/>
                  </a:cubicBezTo>
                  <a:cubicBezTo>
                    <a:pt x="14" y="29"/>
                    <a:pt x="14" y="28"/>
                    <a:pt x="14" y="28"/>
                  </a:cubicBezTo>
                  <a:cubicBezTo>
                    <a:pt x="13" y="27"/>
                    <a:pt x="13" y="26"/>
                    <a:pt x="13" y="26"/>
                  </a:cubicBezTo>
                  <a:cubicBezTo>
                    <a:pt x="13" y="25"/>
                    <a:pt x="14" y="23"/>
                    <a:pt x="16" y="22"/>
                  </a:cubicBezTo>
                  <a:cubicBezTo>
                    <a:pt x="16" y="22"/>
                    <a:pt x="16" y="21"/>
                    <a:pt x="16" y="21"/>
                  </a:cubicBezTo>
                  <a:cubicBezTo>
                    <a:pt x="16" y="21"/>
                    <a:pt x="16" y="21"/>
                    <a:pt x="16" y="21"/>
                  </a:cubicBezTo>
                  <a:cubicBezTo>
                    <a:pt x="16" y="21"/>
                    <a:pt x="16" y="21"/>
                    <a:pt x="16" y="21"/>
                  </a:cubicBezTo>
                  <a:cubicBezTo>
                    <a:pt x="16" y="21"/>
                    <a:pt x="15" y="21"/>
                    <a:pt x="15" y="22"/>
                  </a:cubicBezTo>
                  <a:cubicBezTo>
                    <a:pt x="14" y="22"/>
                    <a:pt x="14" y="22"/>
                    <a:pt x="14" y="22"/>
                  </a:cubicBezTo>
                  <a:cubicBezTo>
                    <a:pt x="14" y="22"/>
                    <a:pt x="14" y="22"/>
                    <a:pt x="14" y="22"/>
                  </a:cubicBezTo>
                  <a:cubicBezTo>
                    <a:pt x="14" y="22"/>
                    <a:pt x="14" y="22"/>
                    <a:pt x="14" y="22"/>
                  </a:cubicBezTo>
                  <a:cubicBezTo>
                    <a:pt x="14" y="23"/>
                    <a:pt x="14" y="23"/>
                    <a:pt x="14" y="23"/>
                  </a:cubicBezTo>
                  <a:cubicBezTo>
                    <a:pt x="14" y="23"/>
                    <a:pt x="14" y="23"/>
                    <a:pt x="14" y="23"/>
                  </a:cubicBezTo>
                  <a:cubicBezTo>
                    <a:pt x="14" y="23"/>
                    <a:pt x="14" y="23"/>
                    <a:pt x="14" y="23"/>
                  </a:cubicBezTo>
                  <a:cubicBezTo>
                    <a:pt x="13" y="24"/>
                    <a:pt x="13" y="24"/>
                    <a:pt x="13" y="24"/>
                  </a:cubicBezTo>
                  <a:cubicBezTo>
                    <a:pt x="13" y="25"/>
                    <a:pt x="12" y="25"/>
                    <a:pt x="12" y="26"/>
                  </a:cubicBezTo>
                  <a:cubicBezTo>
                    <a:pt x="11" y="27"/>
                    <a:pt x="11" y="27"/>
                    <a:pt x="10" y="27"/>
                  </a:cubicBezTo>
                  <a:cubicBezTo>
                    <a:pt x="9" y="29"/>
                    <a:pt x="9" y="29"/>
                    <a:pt x="8" y="29"/>
                  </a:cubicBezTo>
                  <a:cubicBezTo>
                    <a:pt x="7" y="30"/>
                    <a:pt x="7" y="30"/>
                    <a:pt x="7" y="31"/>
                  </a:cubicBezTo>
                  <a:cubicBezTo>
                    <a:pt x="6" y="31"/>
                    <a:pt x="6" y="31"/>
                    <a:pt x="6" y="31"/>
                  </a:cubicBezTo>
                  <a:cubicBezTo>
                    <a:pt x="6" y="32"/>
                    <a:pt x="6" y="32"/>
                    <a:pt x="6" y="32"/>
                  </a:cubicBezTo>
                  <a:cubicBezTo>
                    <a:pt x="6" y="32"/>
                    <a:pt x="5" y="32"/>
                    <a:pt x="5" y="31"/>
                  </a:cubicBezTo>
                  <a:cubicBezTo>
                    <a:pt x="5" y="31"/>
                    <a:pt x="5" y="31"/>
                    <a:pt x="5" y="31"/>
                  </a:cubicBezTo>
                  <a:cubicBezTo>
                    <a:pt x="4" y="30"/>
                    <a:pt x="4" y="30"/>
                    <a:pt x="4" y="30"/>
                  </a:cubicBezTo>
                  <a:cubicBezTo>
                    <a:pt x="4" y="30"/>
                    <a:pt x="4" y="30"/>
                    <a:pt x="4" y="30"/>
                  </a:cubicBezTo>
                  <a:cubicBezTo>
                    <a:pt x="4" y="30"/>
                    <a:pt x="4" y="30"/>
                    <a:pt x="4" y="30"/>
                  </a:cubicBezTo>
                  <a:cubicBezTo>
                    <a:pt x="3" y="30"/>
                    <a:pt x="3" y="30"/>
                    <a:pt x="3" y="30"/>
                  </a:cubicBezTo>
                  <a:cubicBezTo>
                    <a:pt x="3" y="30"/>
                    <a:pt x="2" y="31"/>
                    <a:pt x="2" y="31"/>
                  </a:cubicBezTo>
                  <a:cubicBezTo>
                    <a:pt x="1" y="32"/>
                    <a:pt x="1" y="32"/>
                    <a:pt x="1" y="32"/>
                  </a:cubicBezTo>
                  <a:cubicBezTo>
                    <a:pt x="1" y="32"/>
                    <a:pt x="1" y="32"/>
                    <a:pt x="1" y="32"/>
                  </a:cubicBezTo>
                  <a:cubicBezTo>
                    <a:pt x="1" y="32"/>
                    <a:pt x="1" y="31"/>
                    <a:pt x="1" y="30"/>
                  </a:cubicBezTo>
                  <a:cubicBezTo>
                    <a:pt x="1" y="29"/>
                    <a:pt x="1" y="28"/>
                    <a:pt x="1" y="28"/>
                  </a:cubicBezTo>
                  <a:cubicBezTo>
                    <a:pt x="2" y="27"/>
                    <a:pt x="2" y="27"/>
                    <a:pt x="2" y="27"/>
                  </a:cubicBezTo>
                  <a:cubicBezTo>
                    <a:pt x="2" y="26"/>
                    <a:pt x="2" y="26"/>
                    <a:pt x="2" y="26"/>
                  </a:cubicBezTo>
                  <a:cubicBezTo>
                    <a:pt x="2" y="26"/>
                    <a:pt x="2" y="26"/>
                    <a:pt x="2" y="26"/>
                  </a:cubicBezTo>
                  <a:cubicBezTo>
                    <a:pt x="2" y="25"/>
                    <a:pt x="2" y="25"/>
                    <a:pt x="1" y="25"/>
                  </a:cubicBezTo>
                  <a:cubicBezTo>
                    <a:pt x="1" y="25"/>
                    <a:pt x="1" y="25"/>
                    <a:pt x="1" y="25"/>
                  </a:cubicBezTo>
                  <a:cubicBezTo>
                    <a:pt x="1" y="25"/>
                    <a:pt x="1" y="25"/>
                    <a:pt x="1" y="25"/>
                  </a:cubicBezTo>
                  <a:cubicBezTo>
                    <a:pt x="1" y="25"/>
                    <a:pt x="1" y="25"/>
                    <a:pt x="1" y="25"/>
                  </a:cubicBezTo>
                  <a:cubicBezTo>
                    <a:pt x="1" y="24"/>
                    <a:pt x="1" y="24"/>
                    <a:pt x="2" y="24"/>
                  </a:cubicBezTo>
                  <a:cubicBezTo>
                    <a:pt x="2" y="23"/>
                    <a:pt x="3" y="23"/>
                    <a:pt x="4" y="23"/>
                  </a:cubicBezTo>
                  <a:cubicBezTo>
                    <a:pt x="4" y="23"/>
                    <a:pt x="5" y="23"/>
                    <a:pt x="5" y="24"/>
                  </a:cubicBezTo>
                  <a:cubicBezTo>
                    <a:pt x="6" y="25"/>
                    <a:pt x="6" y="25"/>
                    <a:pt x="6" y="25"/>
                  </a:cubicBezTo>
                  <a:cubicBezTo>
                    <a:pt x="6" y="25"/>
                    <a:pt x="7" y="25"/>
                    <a:pt x="7" y="25"/>
                  </a:cubicBezTo>
                  <a:cubicBezTo>
                    <a:pt x="7" y="25"/>
                    <a:pt x="8" y="24"/>
                    <a:pt x="8" y="24"/>
                  </a:cubicBezTo>
                  <a:cubicBezTo>
                    <a:pt x="8" y="23"/>
                    <a:pt x="8" y="23"/>
                    <a:pt x="8" y="22"/>
                  </a:cubicBezTo>
                  <a:cubicBezTo>
                    <a:pt x="8" y="21"/>
                    <a:pt x="7" y="20"/>
                    <a:pt x="6" y="20"/>
                  </a:cubicBezTo>
                  <a:cubicBezTo>
                    <a:pt x="6" y="20"/>
                    <a:pt x="5" y="20"/>
                    <a:pt x="4" y="21"/>
                  </a:cubicBezTo>
                  <a:cubicBezTo>
                    <a:pt x="4" y="21"/>
                    <a:pt x="4" y="21"/>
                    <a:pt x="4" y="21"/>
                  </a:cubicBezTo>
                  <a:cubicBezTo>
                    <a:pt x="4" y="22"/>
                    <a:pt x="4" y="22"/>
                    <a:pt x="4" y="22"/>
                  </a:cubicBezTo>
                  <a:cubicBezTo>
                    <a:pt x="4" y="22"/>
                    <a:pt x="4" y="22"/>
                    <a:pt x="4" y="22"/>
                  </a:cubicBezTo>
                  <a:cubicBezTo>
                    <a:pt x="3" y="22"/>
                    <a:pt x="3" y="21"/>
                    <a:pt x="3" y="21"/>
                  </a:cubicBezTo>
                  <a:cubicBezTo>
                    <a:pt x="2" y="20"/>
                    <a:pt x="2" y="20"/>
                    <a:pt x="2" y="20"/>
                  </a:cubicBezTo>
                  <a:cubicBezTo>
                    <a:pt x="2" y="19"/>
                    <a:pt x="2" y="18"/>
                    <a:pt x="2" y="18"/>
                  </a:cubicBezTo>
                  <a:cubicBezTo>
                    <a:pt x="2" y="17"/>
                    <a:pt x="2" y="17"/>
                    <a:pt x="2" y="17"/>
                  </a:cubicBezTo>
                  <a:cubicBezTo>
                    <a:pt x="1" y="16"/>
                    <a:pt x="1" y="16"/>
                    <a:pt x="1" y="15"/>
                  </a:cubicBezTo>
                  <a:cubicBezTo>
                    <a:pt x="1" y="14"/>
                    <a:pt x="1" y="14"/>
                    <a:pt x="2" y="14"/>
                  </a:cubicBezTo>
                  <a:cubicBezTo>
                    <a:pt x="1" y="13"/>
                    <a:pt x="1" y="13"/>
                    <a:pt x="1" y="12"/>
                  </a:cubicBezTo>
                  <a:cubicBezTo>
                    <a:pt x="1" y="12"/>
                    <a:pt x="1" y="12"/>
                    <a:pt x="1" y="12"/>
                  </a:cubicBezTo>
                  <a:cubicBezTo>
                    <a:pt x="1" y="11"/>
                    <a:pt x="1" y="11"/>
                    <a:pt x="1" y="11"/>
                  </a:cubicBezTo>
                  <a:cubicBezTo>
                    <a:pt x="1" y="11"/>
                    <a:pt x="1" y="11"/>
                    <a:pt x="1" y="11"/>
                  </a:cubicBezTo>
                  <a:cubicBezTo>
                    <a:pt x="1" y="10"/>
                    <a:pt x="1" y="10"/>
                    <a:pt x="1" y="8"/>
                  </a:cubicBezTo>
                  <a:cubicBezTo>
                    <a:pt x="0" y="8"/>
                    <a:pt x="0" y="7"/>
                    <a:pt x="0" y="7"/>
                  </a:cubicBezTo>
                  <a:cubicBezTo>
                    <a:pt x="0" y="7"/>
                    <a:pt x="0" y="7"/>
                    <a:pt x="0" y="7"/>
                  </a:cubicBezTo>
                  <a:cubicBezTo>
                    <a:pt x="0" y="7"/>
                    <a:pt x="1" y="6"/>
                    <a:pt x="1" y="6"/>
                  </a:cubicBezTo>
                  <a:cubicBezTo>
                    <a:pt x="2" y="6"/>
                    <a:pt x="2" y="6"/>
                    <a:pt x="2" y="6"/>
                  </a:cubicBezTo>
                  <a:cubicBezTo>
                    <a:pt x="1" y="6"/>
                    <a:pt x="1" y="6"/>
                    <a:pt x="1" y="6"/>
                  </a:cubicBezTo>
                  <a:cubicBezTo>
                    <a:pt x="1" y="5"/>
                    <a:pt x="2" y="5"/>
                    <a:pt x="2" y="4"/>
                  </a:cubicBezTo>
                  <a:cubicBezTo>
                    <a:pt x="2" y="4"/>
                    <a:pt x="2" y="4"/>
                    <a:pt x="2" y="4"/>
                  </a:cubicBezTo>
                  <a:cubicBezTo>
                    <a:pt x="2" y="3"/>
                    <a:pt x="2" y="3"/>
                    <a:pt x="2" y="3"/>
                  </a:cubicBezTo>
                  <a:cubicBezTo>
                    <a:pt x="1" y="2"/>
                    <a:pt x="1" y="2"/>
                    <a:pt x="1" y="2"/>
                  </a:cubicBezTo>
                  <a:cubicBezTo>
                    <a:pt x="1" y="2"/>
                    <a:pt x="1" y="2"/>
                    <a:pt x="1" y="1"/>
                  </a:cubicBezTo>
                  <a:cubicBezTo>
                    <a:pt x="1" y="1"/>
                    <a:pt x="1" y="1"/>
                    <a:pt x="2" y="1"/>
                  </a:cubicBezTo>
                  <a:cubicBezTo>
                    <a:pt x="2" y="1"/>
                    <a:pt x="4" y="2"/>
                    <a:pt x="5" y="3"/>
                  </a:cubicBezTo>
                  <a:cubicBezTo>
                    <a:pt x="6" y="4"/>
                    <a:pt x="6" y="5"/>
                    <a:pt x="6" y="6"/>
                  </a:cubicBezTo>
                  <a:cubicBezTo>
                    <a:pt x="6" y="7"/>
                    <a:pt x="6" y="7"/>
                    <a:pt x="6" y="7"/>
                  </a:cubicBezTo>
                  <a:cubicBezTo>
                    <a:pt x="7" y="8"/>
                    <a:pt x="7" y="8"/>
                    <a:pt x="7" y="9"/>
                  </a:cubicBezTo>
                  <a:cubicBezTo>
                    <a:pt x="7" y="10"/>
                    <a:pt x="7" y="10"/>
                    <a:pt x="6" y="11"/>
                  </a:cubicBezTo>
                  <a:cubicBezTo>
                    <a:pt x="6" y="12"/>
                    <a:pt x="5" y="12"/>
                    <a:pt x="5" y="13"/>
                  </a:cubicBezTo>
                  <a:cubicBezTo>
                    <a:pt x="5" y="15"/>
                    <a:pt x="6" y="16"/>
                    <a:pt x="7" y="16"/>
                  </a:cubicBezTo>
                  <a:cubicBezTo>
                    <a:pt x="8" y="16"/>
                    <a:pt x="8" y="15"/>
                    <a:pt x="9" y="14"/>
                  </a:cubicBezTo>
                  <a:cubicBezTo>
                    <a:pt x="9" y="12"/>
                    <a:pt x="9" y="12"/>
                    <a:pt x="9" y="12"/>
                  </a:cubicBezTo>
                  <a:cubicBezTo>
                    <a:pt x="9" y="12"/>
                    <a:pt x="9" y="12"/>
                    <a:pt x="9" y="11"/>
                  </a:cubicBezTo>
                  <a:cubicBezTo>
                    <a:pt x="9" y="11"/>
                    <a:pt x="9" y="10"/>
                    <a:pt x="9" y="10"/>
                  </a:cubicBezTo>
                  <a:cubicBezTo>
                    <a:pt x="9" y="10"/>
                    <a:pt x="9" y="9"/>
                    <a:pt x="8" y="8"/>
                  </a:cubicBezTo>
                  <a:cubicBezTo>
                    <a:pt x="7" y="7"/>
                    <a:pt x="6" y="6"/>
                    <a:pt x="6" y="5"/>
                  </a:cubicBezTo>
                  <a:cubicBezTo>
                    <a:pt x="6" y="4"/>
                    <a:pt x="7" y="4"/>
                    <a:pt x="8" y="4"/>
                  </a:cubicBezTo>
                  <a:cubicBezTo>
                    <a:pt x="8" y="4"/>
                    <a:pt x="9" y="4"/>
                    <a:pt x="9" y="4"/>
                  </a:cubicBezTo>
                  <a:cubicBezTo>
                    <a:pt x="9" y="3"/>
                    <a:pt x="9" y="3"/>
                    <a:pt x="9" y="2"/>
                  </a:cubicBezTo>
                  <a:cubicBezTo>
                    <a:pt x="9" y="2"/>
                    <a:pt x="10" y="1"/>
                    <a:pt x="10" y="1"/>
                  </a:cubicBezTo>
                  <a:cubicBezTo>
                    <a:pt x="10" y="1"/>
                    <a:pt x="10" y="1"/>
                    <a:pt x="10" y="1"/>
                  </a:cubicBezTo>
                  <a:cubicBezTo>
                    <a:pt x="10" y="1"/>
                    <a:pt x="10" y="2"/>
                    <a:pt x="11" y="2"/>
                  </a:cubicBezTo>
                  <a:cubicBezTo>
                    <a:pt x="11" y="2"/>
                    <a:pt x="11" y="2"/>
                    <a:pt x="11" y="2"/>
                  </a:cubicBezTo>
                  <a:cubicBezTo>
                    <a:pt x="11" y="2"/>
                    <a:pt x="11" y="2"/>
                    <a:pt x="11" y="2"/>
                  </a:cubicBezTo>
                  <a:cubicBezTo>
                    <a:pt x="11" y="1"/>
                    <a:pt x="12" y="1"/>
                    <a:pt x="12" y="0"/>
                  </a:cubicBezTo>
                  <a:cubicBezTo>
                    <a:pt x="13" y="0"/>
                    <a:pt x="13" y="0"/>
                    <a:pt x="13" y="0"/>
                  </a:cubicBezTo>
                  <a:cubicBezTo>
                    <a:pt x="13" y="0"/>
                    <a:pt x="13" y="0"/>
                    <a:pt x="13" y="0"/>
                  </a:cubicBezTo>
                  <a:cubicBezTo>
                    <a:pt x="14" y="1"/>
                    <a:pt x="14" y="1"/>
                    <a:pt x="14" y="1"/>
                  </a:cubicBezTo>
                  <a:cubicBezTo>
                    <a:pt x="14" y="1"/>
                    <a:pt x="14" y="1"/>
                    <a:pt x="14" y="1"/>
                  </a:cubicBezTo>
                  <a:cubicBezTo>
                    <a:pt x="14" y="1"/>
                    <a:pt x="15" y="2"/>
                    <a:pt x="15" y="2"/>
                  </a:cubicBezTo>
                  <a:cubicBezTo>
                    <a:pt x="15" y="2"/>
                    <a:pt x="15" y="2"/>
                    <a:pt x="15" y="2"/>
                  </a:cubicBezTo>
                  <a:cubicBezTo>
                    <a:pt x="16" y="2"/>
                    <a:pt x="16" y="2"/>
                    <a:pt x="16" y="2"/>
                  </a:cubicBezTo>
                  <a:cubicBezTo>
                    <a:pt x="16" y="2"/>
                    <a:pt x="16" y="2"/>
                    <a:pt x="16" y="2"/>
                  </a:cubicBezTo>
                  <a:cubicBezTo>
                    <a:pt x="16" y="1"/>
                    <a:pt x="16" y="1"/>
                    <a:pt x="16" y="1"/>
                  </a:cubicBezTo>
                  <a:cubicBezTo>
                    <a:pt x="16" y="1"/>
                    <a:pt x="16" y="1"/>
                    <a:pt x="16" y="2"/>
                  </a:cubicBezTo>
                  <a:cubicBezTo>
                    <a:pt x="17" y="2"/>
                    <a:pt x="17" y="2"/>
                    <a:pt x="17" y="2"/>
                  </a:cubicBezTo>
                  <a:cubicBezTo>
                    <a:pt x="17" y="3"/>
                    <a:pt x="17" y="3"/>
                    <a:pt x="17" y="3"/>
                  </a:cubicBezTo>
                  <a:cubicBezTo>
                    <a:pt x="17" y="4"/>
                    <a:pt x="17" y="4"/>
                    <a:pt x="17" y="4"/>
                  </a:cubicBezTo>
                  <a:cubicBezTo>
                    <a:pt x="17" y="4"/>
                    <a:pt x="17" y="4"/>
                    <a:pt x="17" y="4"/>
                  </a:cubicBezTo>
                  <a:cubicBezTo>
                    <a:pt x="17" y="4"/>
                    <a:pt x="17" y="4"/>
                    <a:pt x="17" y="4"/>
                  </a:cubicBezTo>
                  <a:cubicBezTo>
                    <a:pt x="18" y="4"/>
                    <a:pt x="19" y="5"/>
                    <a:pt x="19" y="6"/>
                  </a:cubicBezTo>
                  <a:cubicBezTo>
                    <a:pt x="19" y="7"/>
                    <a:pt x="18" y="9"/>
                    <a:pt x="16" y="10"/>
                  </a:cubicBezTo>
                  <a:cubicBezTo>
                    <a:pt x="16" y="10"/>
                    <a:pt x="16" y="10"/>
                    <a:pt x="16" y="11"/>
                  </a:cubicBezTo>
                  <a:cubicBezTo>
                    <a:pt x="16" y="13"/>
                    <a:pt x="17" y="14"/>
                    <a:pt x="21" y="15"/>
                  </a:cubicBezTo>
                  <a:cubicBezTo>
                    <a:pt x="22" y="15"/>
                    <a:pt x="23" y="15"/>
                    <a:pt x="24" y="15"/>
                  </a:cubicBezTo>
                  <a:cubicBezTo>
                    <a:pt x="24" y="15"/>
                    <a:pt x="25" y="16"/>
                    <a:pt x="27" y="16"/>
                  </a:cubicBezTo>
                  <a:cubicBezTo>
                    <a:pt x="28" y="16"/>
                    <a:pt x="28" y="17"/>
                    <a:pt x="29" y="17"/>
                  </a:cubicBezTo>
                  <a:cubicBezTo>
                    <a:pt x="29" y="17"/>
                    <a:pt x="29" y="16"/>
                    <a:pt x="29" y="16"/>
                  </a:cubicBezTo>
                  <a:cubicBezTo>
                    <a:pt x="29" y="16"/>
                    <a:pt x="29" y="15"/>
                    <a:pt x="27" y="14"/>
                  </a:cubicBezTo>
                  <a:cubicBezTo>
                    <a:pt x="24" y="13"/>
                    <a:pt x="24" y="13"/>
                    <a:pt x="24" y="13"/>
                  </a:cubicBezTo>
                  <a:cubicBezTo>
                    <a:pt x="21" y="12"/>
                    <a:pt x="19" y="10"/>
                    <a:pt x="19" y="7"/>
                  </a:cubicBezTo>
                  <a:cubicBezTo>
                    <a:pt x="19" y="4"/>
                    <a:pt x="22" y="2"/>
                    <a:pt x="25" y="2"/>
                  </a:cubicBezTo>
                  <a:cubicBezTo>
                    <a:pt x="26" y="2"/>
                    <a:pt x="27" y="2"/>
                    <a:pt x="29" y="3"/>
                  </a:cubicBezTo>
                  <a:cubicBezTo>
                    <a:pt x="31" y="4"/>
                    <a:pt x="31" y="4"/>
                    <a:pt x="31" y="4"/>
                  </a:cubicBezTo>
                  <a:cubicBezTo>
                    <a:pt x="32" y="4"/>
                    <a:pt x="32" y="3"/>
                    <a:pt x="32" y="3"/>
                  </a:cubicBezTo>
                  <a:cubicBezTo>
                    <a:pt x="32" y="2"/>
                    <a:pt x="32" y="2"/>
                    <a:pt x="33" y="2"/>
                  </a:cubicBezTo>
                  <a:cubicBezTo>
                    <a:pt x="33" y="2"/>
                    <a:pt x="33" y="2"/>
                    <a:pt x="34" y="3"/>
                  </a:cubicBezTo>
                  <a:cubicBezTo>
                    <a:pt x="34" y="4"/>
                    <a:pt x="34" y="4"/>
                    <a:pt x="34" y="5"/>
                  </a:cubicBezTo>
                  <a:cubicBezTo>
                    <a:pt x="34" y="6"/>
                    <a:pt x="34" y="7"/>
                    <a:pt x="33" y="7"/>
                  </a:cubicBezTo>
                  <a:cubicBezTo>
                    <a:pt x="32" y="8"/>
                    <a:pt x="31" y="8"/>
                    <a:pt x="30" y="8"/>
                  </a:cubicBezTo>
                  <a:cubicBezTo>
                    <a:pt x="28" y="8"/>
                    <a:pt x="28" y="8"/>
                    <a:pt x="25" y="7"/>
                  </a:cubicBezTo>
                  <a:cubicBezTo>
                    <a:pt x="25" y="6"/>
                    <a:pt x="24" y="6"/>
                    <a:pt x="24" y="6"/>
                  </a:cubicBezTo>
                  <a:cubicBezTo>
                    <a:pt x="23" y="6"/>
                    <a:pt x="22" y="6"/>
                    <a:pt x="22" y="7"/>
                  </a:cubicBezTo>
                  <a:cubicBezTo>
                    <a:pt x="22" y="8"/>
                    <a:pt x="23" y="8"/>
                    <a:pt x="24" y="8"/>
                  </a:cubicBezTo>
                  <a:cubicBezTo>
                    <a:pt x="25" y="9"/>
                    <a:pt x="25" y="9"/>
                    <a:pt x="25" y="9"/>
                  </a:cubicBezTo>
                  <a:cubicBezTo>
                    <a:pt x="25" y="9"/>
                    <a:pt x="25" y="9"/>
                    <a:pt x="26" y="9"/>
                  </a:cubicBezTo>
                  <a:cubicBezTo>
                    <a:pt x="27" y="9"/>
                    <a:pt x="28" y="10"/>
                    <a:pt x="29" y="11"/>
                  </a:cubicBezTo>
                  <a:cubicBezTo>
                    <a:pt x="31" y="11"/>
                    <a:pt x="33" y="13"/>
                    <a:pt x="33" y="15"/>
                  </a:cubicBezTo>
                  <a:cubicBezTo>
                    <a:pt x="33" y="18"/>
                    <a:pt x="31" y="19"/>
                    <a:pt x="29" y="19"/>
                  </a:cubicBezTo>
                  <a:cubicBezTo>
                    <a:pt x="29" y="19"/>
                    <a:pt x="28" y="19"/>
                    <a:pt x="27"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97">
              <a:extLst>
                <a:ext uri="{FF2B5EF4-FFF2-40B4-BE49-F238E27FC236}">
                  <a16:creationId xmlns:a16="http://schemas.microsoft.com/office/drawing/2014/main" id="{23CDF3CF-DC09-45DA-8833-F89AE80CDEF5}"/>
                </a:ext>
              </a:extLst>
            </p:cNvPr>
            <p:cNvSpPr>
              <a:spLocks/>
            </p:cNvSpPr>
            <p:nvPr userDrawn="1"/>
          </p:nvSpPr>
          <p:spPr bwMode="auto">
            <a:xfrm>
              <a:off x="349" y="243"/>
              <a:ext cx="64" cy="63"/>
            </a:xfrm>
            <a:custGeom>
              <a:avLst/>
              <a:gdLst>
                <a:gd name="T0" fmla="*/ 25 w 31"/>
                <a:gd name="T1" fmla="*/ 24 h 30"/>
                <a:gd name="T2" fmla="*/ 25 w 31"/>
                <a:gd name="T3" fmla="*/ 23 h 30"/>
                <a:gd name="T4" fmla="*/ 25 w 31"/>
                <a:gd name="T5" fmla="*/ 22 h 30"/>
                <a:gd name="T6" fmla="*/ 27 w 31"/>
                <a:gd name="T7" fmla="*/ 21 h 30"/>
                <a:gd name="T8" fmla="*/ 24 w 31"/>
                <a:gd name="T9" fmla="*/ 19 h 30"/>
                <a:gd name="T10" fmla="*/ 22 w 31"/>
                <a:gd name="T11" fmla="*/ 16 h 30"/>
                <a:gd name="T12" fmla="*/ 28 w 31"/>
                <a:gd name="T13" fmla="*/ 11 h 30"/>
                <a:gd name="T14" fmla="*/ 27 w 31"/>
                <a:gd name="T15" fmla="*/ 11 h 30"/>
                <a:gd name="T16" fmla="*/ 25 w 31"/>
                <a:gd name="T17" fmla="*/ 10 h 30"/>
                <a:gd name="T18" fmla="*/ 22 w 31"/>
                <a:gd name="T19" fmla="*/ 8 h 30"/>
                <a:gd name="T20" fmla="*/ 21 w 31"/>
                <a:gd name="T21" fmla="*/ 9 h 30"/>
                <a:gd name="T22" fmla="*/ 24 w 31"/>
                <a:gd name="T23" fmla="*/ 4 h 30"/>
                <a:gd name="T24" fmla="*/ 30 w 31"/>
                <a:gd name="T25" fmla="*/ 6 h 30"/>
                <a:gd name="T26" fmla="*/ 24 w 31"/>
                <a:gd name="T27" fmla="*/ 3 h 30"/>
                <a:gd name="T28" fmla="*/ 27 w 31"/>
                <a:gd name="T29" fmla="*/ 4 h 30"/>
                <a:gd name="T30" fmla="*/ 31 w 31"/>
                <a:gd name="T31" fmla="*/ 2 h 30"/>
                <a:gd name="T32" fmla="*/ 27 w 31"/>
                <a:gd name="T33" fmla="*/ 3 h 30"/>
                <a:gd name="T34" fmla="*/ 28 w 31"/>
                <a:gd name="T35" fmla="*/ 15 h 30"/>
                <a:gd name="T36" fmla="*/ 12 w 31"/>
                <a:gd name="T37" fmla="*/ 17 h 30"/>
                <a:gd name="T38" fmla="*/ 9 w 31"/>
                <a:gd name="T39" fmla="*/ 18 h 30"/>
                <a:gd name="T40" fmla="*/ 8 w 31"/>
                <a:gd name="T41" fmla="*/ 14 h 30"/>
                <a:gd name="T42" fmla="*/ 9 w 31"/>
                <a:gd name="T43" fmla="*/ 14 h 30"/>
                <a:gd name="T44" fmla="*/ 11 w 31"/>
                <a:gd name="T45" fmla="*/ 15 h 30"/>
                <a:gd name="T46" fmla="*/ 13 w 31"/>
                <a:gd name="T47" fmla="*/ 14 h 30"/>
                <a:gd name="T48" fmla="*/ 14 w 31"/>
                <a:gd name="T49" fmla="*/ 14 h 30"/>
                <a:gd name="T50" fmla="*/ 13 w 31"/>
                <a:gd name="T51" fmla="*/ 12 h 30"/>
                <a:gd name="T52" fmla="*/ 14 w 31"/>
                <a:gd name="T53" fmla="*/ 8 h 30"/>
                <a:gd name="T54" fmla="*/ 14 w 31"/>
                <a:gd name="T55" fmla="*/ 7 h 30"/>
                <a:gd name="T56" fmla="*/ 16 w 31"/>
                <a:gd name="T57" fmla="*/ 5 h 30"/>
                <a:gd name="T58" fmla="*/ 14 w 31"/>
                <a:gd name="T59" fmla="*/ 4 h 30"/>
                <a:gd name="T60" fmla="*/ 14 w 31"/>
                <a:gd name="T61" fmla="*/ 2 h 30"/>
                <a:gd name="T62" fmla="*/ 12 w 31"/>
                <a:gd name="T63" fmla="*/ 3 h 30"/>
                <a:gd name="T64" fmla="*/ 10 w 31"/>
                <a:gd name="T65" fmla="*/ 3 h 30"/>
                <a:gd name="T66" fmla="*/ 8 w 31"/>
                <a:gd name="T67" fmla="*/ 2 h 30"/>
                <a:gd name="T68" fmla="*/ 7 w 31"/>
                <a:gd name="T69" fmla="*/ 4 h 30"/>
                <a:gd name="T70" fmla="*/ 7 w 31"/>
                <a:gd name="T71" fmla="*/ 7 h 30"/>
                <a:gd name="T72" fmla="*/ 7 w 31"/>
                <a:gd name="T73" fmla="*/ 5 h 30"/>
                <a:gd name="T74" fmla="*/ 9 w 31"/>
                <a:gd name="T75" fmla="*/ 12 h 30"/>
                <a:gd name="T76" fmla="*/ 7 w 31"/>
                <a:gd name="T77" fmla="*/ 19 h 30"/>
                <a:gd name="T78" fmla="*/ 1 w 31"/>
                <a:gd name="T79" fmla="*/ 28 h 30"/>
                <a:gd name="T80" fmla="*/ 3 w 31"/>
                <a:gd name="T81" fmla="*/ 27 h 30"/>
                <a:gd name="T82" fmla="*/ 4 w 31"/>
                <a:gd name="T83" fmla="*/ 29 h 30"/>
                <a:gd name="T84" fmla="*/ 6 w 31"/>
                <a:gd name="T85" fmla="*/ 27 h 30"/>
                <a:gd name="T86" fmla="*/ 7 w 31"/>
                <a:gd name="T87" fmla="*/ 25 h 30"/>
                <a:gd name="T88" fmla="*/ 8 w 31"/>
                <a:gd name="T89" fmla="*/ 25 h 30"/>
                <a:gd name="T90" fmla="*/ 9 w 31"/>
                <a:gd name="T91" fmla="*/ 22 h 30"/>
                <a:gd name="T92" fmla="*/ 11 w 31"/>
                <a:gd name="T93" fmla="*/ 22 h 30"/>
                <a:gd name="T94" fmla="*/ 11 w 31"/>
                <a:gd name="T95" fmla="*/ 19 h 30"/>
                <a:gd name="T96" fmla="*/ 11 w 31"/>
                <a:gd name="T97" fmla="*/ 19 h 30"/>
                <a:gd name="T98" fmla="*/ 14 w 31"/>
                <a:gd name="T99" fmla="*/ 19 h 30"/>
                <a:gd name="T100" fmla="*/ 19 w 31"/>
                <a:gd name="T101" fmla="*/ 18 h 30"/>
                <a:gd name="T102" fmla="*/ 19 w 31"/>
                <a:gd name="T103" fmla="*/ 18 h 30"/>
                <a:gd name="T104" fmla="*/ 21 w 31"/>
                <a:gd name="T105" fmla="*/ 25 h 30"/>
                <a:gd name="T106" fmla="*/ 22 w 31"/>
                <a:gd name="T107" fmla="*/ 27 h 30"/>
                <a:gd name="T108" fmla="*/ 23 w 31"/>
                <a:gd name="T109"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23" y="27"/>
                  </a:moveTo>
                  <a:cubicBezTo>
                    <a:pt x="24" y="27"/>
                    <a:pt x="24" y="27"/>
                    <a:pt x="24" y="27"/>
                  </a:cubicBezTo>
                  <a:cubicBezTo>
                    <a:pt x="24" y="27"/>
                    <a:pt x="24" y="27"/>
                    <a:pt x="24" y="27"/>
                  </a:cubicBezTo>
                  <a:cubicBezTo>
                    <a:pt x="24" y="27"/>
                    <a:pt x="24" y="26"/>
                    <a:pt x="24" y="26"/>
                  </a:cubicBezTo>
                  <a:cubicBezTo>
                    <a:pt x="24" y="26"/>
                    <a:pt x="25" y="25"/>
                    <a:pt x="25" y="24"/>
                  </a:cubicBezTo>
                  <a:cubicBezTo>
                    <a:pt x="25" y="24"/>
                    <a:pt x="25" y="24"/>
                    <a:pt x="24" y="24"/>
                  </a:cubicBezTo>
                  <a:cubicBezTo>
                    <a:pt x="24" y="24"/>
                    <a:pt x="24" y="23"/>
                    <a:pt x="24" y="23"/>
                  </a:cubicBezTo>
                  <a:cubicBezTo>
                    <a:pt x="24" y="23"/>
                    <a:pt x="24" y="23"/>
                    <a:pt x="24" y="23"/>
                  </a:cubicBezTo>
                  <a:cubicBezTo>
                    <a:pt x="24" y="23"/>
                    <a:pt x="24" y="23"/>
                    <a:pt x="25" y="23"/>
                  </a:cubicBezTo>
                  <a:cubicBezTo>
                    <a:pt x="25" y="23"/>
                    <a:pt x="25" y="23"/>
                    <a:pt x="25" y="23"/>
                  </a:cubicBezTo>
                  <a:cubicBezTo>
                    <a:pt x="25" y="23"/>
                    <a:pt x="25" y="23"/>
                    <a:pt x="25" y="23"/>
                  </a:cubicBezTo>
                  <a:cubicBezTo>
                    <a:pt x="25" y="24"/>
                    <a:pt x="25" y="24"/>
                    <a:pt x="25" y="24"/>
                  </a:cubicBezTo>
                  <a:cubicBezTo>
                    <a:pt x="25" y="24"/>
                    <a:pt x="26" y="23"/>
                    <a:pt x="26" y="23"/>
                  </a:cubicBezTo>
                  <a:cubicBezTo>
                    <a:pt x="26" y="23"/>
                    <a:pt x="26" y="23"/>
                    <a:pt x="26" y="23"/>
                  </a:cubicBezTo>
                  <a:cubicBezTo>
                    <a:pt x="26" y="22"/>
                    <a:pt x="26" y="22"/>
                    <a:pt x="25" y="22"/>
                  </a:cubicBezTo>
                  <a:cubicBezTo>
                    <a:pt x="25" y="22"/>
                    <a:pt x="25" y="21"/>
                    <a:pt x="25" y="21"/>
                  </a:cubicBezTo>
                  <a:cubicBezTo>
                    <a:pt x="25" y="21"/>
                    <a:pt x="25" y="21"/>
                    <a:pt x="25" y="21"/>
                  </a:cubicBezTo>
                  <a:cubicBezTo>
                    <a:pt x="26" y="21"/>
                    <a:pt x="26" y="21"/>
                    <a:pt x="26" y="21"/>
                  </a:cubicBezTo>
                  <a:cubicBezTo>
                    <a:pt x="26" y="21"/>
                    <a:pt x="26" y="22"/>
                    <a:pt x="26" y="22"/>
                  </a:cubicBezTo>
                  <a:cubicBezTo>
                    <a:pt x="26" y="22"/>
                    <a:pt x="27" y="21"/>
                    <a:pt x="27" y="21"/>
                  </a:cubicBezTo>
                  <a:cubicBezTo>
                    <a:pt x="27" y="20"/>
                    <a:pt x="27" y="20"/>
                    <a:pt x="27" y="20"/>
                  </a:cubicBezTo>
                  <a:cubicBezTo>
                    <a:pt x="27" y="20"/>
                    <a:pt x="27" y="20"/>
                    <a:pt x="27" y="20"/>
                  </a:cubicBezTo>
                  <a:cubicBezTo>
                    <a:pt x="27" y="20"/>
                    <a:pt x="27" y="20"/>
                    <a:pt x="27" y="20"/>
                  </a:cubicBezTo>
                  <a:cubicBezTo>
                    <a:pt x="26" y="20"/>
                    <a:pt x="26" y="20"/>
                    <a:pt x="26" y="20"/>
                  </a:cubicBezTo>
                  <a:cubicBezTo>
                    <a:pt x="26" y="20"/>
                    <a:pt x="25" y="20"/>
                    <a:pt x="24" y="19"/>
                  </a:cubicBezTo>
                  <a:cubicBezTo>
                    <a:pt x="23" y="18"/>
                    <a:pt x="23" y="18"/>
                    <a:pt x="23" y="18"/>
                  </a:cubicBezTo>
                  <a:cubicBezTo>
                    <a:pt x="23" y="18"/>
                    <a:pt x="22" y="17"/>
                    <a:pt x="22" y="17"/>
                  </a:cubicBezTo>
                  <a:cubicBezTo>
                    <a:pt x="22" y="16"/>
                    <a:pt x="22" y="16"/>
                    <a:pt x="22" y="16"/>
                  </a:cubicBezTo>
                  <a:cubicBezTo>
                    <a:pt x="22" y="16"/>
                    <a:pt x="21" y="16"/>
                    <a:pt x="21" y="16"/>
                  </a:cubicBezTo>
                  <a:cubicBezTo>
                    <a:pt x="21" y="16"/>
                    <a:pt x="22" y="16"/>
                    <a:pt x="22" y="16"/>
                  </a:cubicBezTo>
                  <a:cubicBezTo>
                    <a:pt x="22" y="16"/>
                    <a:pt x="23" y="16"/>
                    <a:pt x="24" y="17"/>
                  </a:cubicBezTo>
                  <a:cubicBezTo>
                    <a:pt x="25" y="17"/>
                    <a:pt x="26" y="17"/>
                    <a:pt x="27" y="17"/>
                  </a:cubicBezTo>
                  <a:cubicBezTo>
                    <a:pt x="29" y="17"/>
                    <a:pt x="30" y="16"/>
                    <a:pt x="30" y="14"/>
                  </a:cubicBezTo>
                  <a:cubicBezTo>
                    <a:pt x="30" y="13"/>
                    <a:pt x="30" y="13"/>
                    <a:pt x="29" y="12"/>
                  </a:cubicBezTo>
                  <a:cubicBezTo>
                    <a:pt x="29" y="11"/>
                    <a:pt x="28" y="11"/>
                    <a:pt x="28" y="11"/>
                  </a:cubicBezTo>
                  <a:cubicBezTo>
                    <a:pt x="28" y="11"/>
                    <a:pt x="28" y="11"/>
                    <a:pt x="28" y="11"/>
                  </a:cubicBezTo>
                  <a:cubicBezTo>
                    <a:pt x="28" y="11"/>
                    <a:pt x="28" y="12"/>
                    <a:pt x="28" y="12"/>
                  </a:cubicBezTo>
                  <a:cubicBezTo>
                    <a:pt x="28" y="12"/>
                    <a:pt x="28" y="12"/>
                    <a:pt x="28" y="12"/>
                  </a:cubicBezTo>
                  <a:cubicBezTo>
                    <a:pt x="28" y="12"/>
                    <a:pt x="28" y="12"/>
                    <a:pt x="28" y="12"/>
                  </a:cubicBezTo>
                  <a:cubicBezTo>
                    <a:pt x="28" y="12"/>
                    <a:pt x="27" y="12"/>
                    <a:pt x="27" y="11"/>
                  </a:cubicBezTo>
                  <a:cubicBezTo>
                    <a:pt x="27" y="11"/>
                    <a:pt x="27" y="10"/>
                    <a:pt x="26" y="10"/>
                  </a:cubicBezTo>
                  <a:cubicBezTo>
                    <a:pt x="25" y="9"/>
                    <a:pt x="25" y="9"/>
                    <a:pt x="24" y="9"/>
                  </a:cubicBezTo>
                  <a:cubicBezTo>
                    <a:pt x="24" y="9"/>
                    <a:pt x="24" y="9"/>
                    <a:pt x="24" y="9"/>
                  </a:cubicBezTo>
                  <a:cubicBezTo>
                    <a:pt x="24" y="9"/>
                    <a:pt x="24" y="10"/>
                    <a:pt x="24" y="10"/>
                  </a:cubicBezTo>
                  <a:cubicBezTo>
                    <a:pt x="25" y="10"/>
                    <a:pt x="25" y="10"/>
                    <a:pt x="25" y="10"/>
                  </a:cubicBezTo>
                  <a:cubicBezTo>
                    <a:pt x="25" y="10"/>
                    <a:pt x="25" y="10"/>
                    <a:pt x="25" y="10"/>
                  </a:cubicBezTo>
                  <a:cubicBezTo>
                    <a:pt x="25" y="11"/>
                    <a:pt x="25" y="11"/>
                    <a:pt x="25" y="11"/>
                  </a:cubicBezTo>
                  <a:cubicBezTo>
                    <a:pt x="24" y="11"/>
                    <a:pt x="24" y="11"/>
                    <a:pt x="24" y="10"/>
                  </a:cubicBezTo>
                  <a:cubicBezTo>
                    <a:pt x="24" y="9"/>
                    <a:pt x="23" y="9"/>
                    <a:pt x="22" y="9"/>
                  </a:cubicBezTo>
                  <a:cubicBezTo>
                    <a:pt x="22" y="9"/>
                    <a:pt x="22" y="8"/>
                    <a:pt x="22" y="8"/>
                  </a:cubicBezTo>
                  <a:cubicBezTo>
                    <a:pt x="22" y="8"/>
                    <a:pt x="22" y="8"/>
                    <a:pt x="22" y="8"/>
                  </a:cubicBezTo>
                  <a:cubicBezTo>
                    <a:pt x="22" y="8"/>
                    <a:pt x="21" y="9"/>
                    <a:pt x="21" y="9"/>
                  </a:cubicBezTo>
                  <a:cubicBezTo>
                    <a:pt x="21" y="9"/>
                    <a:pt x="21" y="9"/>
                    <a:pt x="22" y="9"/>
                  </a:cubicBezTo>
                  <a:cubicBezTo>
                    <a:pt x="22" y="9"/>
                    <a:pt x="22" y="9"/>
                    <a:pt x="22" y="9"/>
                  </a:cubicBezTo>
                  <a:cubicBezTo>
                    <a:pt x="22" y="9"/>
                    <a:pt x="22" y="9"/>
                    <a:pt x="21" y="9"/>
                  </a:cubicBezTo>
                  <a:cubicBezTo>
                    <a:pt x="21" y="9"/>
                    <a:pt x="21" y="9"/>
                    <a:pt x="20" y="8"/>
                  </a:cubicBezTo>
                  <a:cubicBezTo>
                    <a:pt x="20" y="8"/>
                    <a:pt x="19" y="7"/>
                    <a:pt x="19" y="6"/>
                  </a:cubicBezTo>
                  <a:cubicBezTo>
                    <a:pt x="19" y="5"/>
                    <a:pt x="20" y="4"/>
                    <a:pt x="22" y="4"/>
                  </a:cubicBezTo>
                  <a:cubicBezTo>
                    <a:pt x="22" y="4"/>
                    <a:pt x="23" y="4"/>
                    <a:pt x="23" y="4"/>
                  </a:cubicBezTo>
                  <a:cubicBezTo>
                    <a:pt x="24" y="4"/>
                    <a:pt x="24" y="4"/>
                    <a:pt x="24" y="4"/>
                  </a:cubicBezTo>
                  <a:cubicBezTo>
                    <a:pt x="25" y="5"/>
                    <a:pt x="25" y="5"/>
                    <a:pt x="25" y="5"/>
                  </a:cubicBezTo>
                  <a:cubicBezTo>
                    <a:pt x="26" y="6"/>
                    <a:pt x="27" y="6"/>
                    <a:pt x="28" y="6"/>
                  </a:cubicBezTo>
                  <a:cubicBezTo>
                    <a:pt x="28" y="6"/>
                    <a:pt x="28" y="6"/>
                    <a:pt x="29" y="6"/>
                  </a:cubicBezTo>
                  <a:cubicBezTo>
                    <a:pt x="29" y="6"/>
                    <a:pt x="30" y="6"/>
                    <a:pt x="30" y="6"/>
                  </a:cubicBezTo>
                  <a:cubicBezTo>
                    <a:pt x="30" y="6"/>
                    <a:pt x="30" y="6"/>
                    <a:pt x="30" y="6"/>
                  </a:cubicBezTo>
                  <a:cubicBezTo>
                    <a:pt x="29" y="6"/>
                    <a:pt x="29" y="6"/>
                    <a:pt x="29" y="6"/>
                  </a:cubicBezTo>
                  <a:cubicBezTo>
                    <a:pt x="29" y="6"/>
                    <a:pt x="29" y="6"/>
                    <a:pt x="29" y="6"/>
                  </a:cubicBezTo>
                  <a:cubicBezTo>
                    <a:pt x="28" y="6"/>
                    <a:pt x="27" y="5"/>
                    <a:pt x="27" y="5"/>
                  </a:cubicBezTo>
                  <a:cubicBezTo>
                    <a:pt x="25" y="4"/>
                    <a:pt x="25" y="4"/>
                    <a:pt x="25" y="4"/>
                  </a:cubicBezTo>
                  <a:cubicBezTo>
                    <a:pt x="24" y="3"/>
                    <a:pt x="24" y="3"/>
                    <a:pt x="24" y="3"/>
                  </a:cubicBezTo>
                  <a:cubicBezTo>
                    <a:pt x="23" y="3"/>
                    <a:pt x="23" y="3"/>
                    <a:pt x="23" y="3"/>
                  </a:cubicBezTo>
                  <a:cubicBezTo>
                    <a:pt x="23" y="3"/>
                    <a:pt x="23" y="3"/>
                    <a:pt x="24" y="3"/>
                  </a:cubicBezTo>
                  <a:cubicBezTo>
                    <a:pt x="24" y="3"/>
                    <a:pt x="24" y="3"/>
                    <a:pt x="24" y="3"/>
                  </a:cubicBezTo>
                  <a:cubicBezTo>
                    <a:pt x="25" y="3"/>
                    <a:pt x="25" y="3"/>
                    <a:pt x="25" y="3"/>
                  </a:cubicBezTo>
                  <a:cubicBezTo>
                    <a:pt x="26" y="3"/>
                    <a:pt x="26" y="3"/>
                    <a:pt x="27" y="4"/>
                  </a:cubicBezTo>
                  <a:cubicBezTo>
                    <a:pt x="28" y="5"/>
                    <a:pt x="29" y="5"/>
                    <a:pt x="30" y="5"/>
                  </a:cubicBezTo>
                  <a:cubicBezTo>
                    <a:pt x="31" y="5"/>
                    <a:pt x="31" y="4"/>
                    <a:pt x="31" y="4"/>
                  </a:cubicBezTo>
                  <a:cubicBezTo>
                    <a:pt x="31" y="3"/>
                    <a:pt x="31" y="3"/>
                    <a:pt x="31" y="3"/>
                  </a:cubicBezTo>
                  <a:cubicBezTo>
                    <a:pt x="31" y="3"/>
                    <a:pt x="31" y="2"/>
                    <a:pt x="31" y="2"/>
                  </a:cubicBezTo>
                  <a:cubicBezTo>
                    <a:pt x="31" y="2"/>
                    <a:pt x="31" y="2"/>
                    <a:pt x="31" y="2"/>
                  </a:cubicBezTo>
                  <a:cubicBezTo>
                    <a:pt x="31" y="2"/>
                    <a:pt x="31" y="2"/>
                    <a:pt x="31" y="2"/>
                  </a:cubicBezTo>
                  <a:cubicBezTo>
                    <a:pt x="31" y="3"/>
                    <a:pt x="31" y="3"/>
                    <a:pt x="31" y="3"/>
                  </a:cubicBezTo>
                  <a:cubicBezTo>
                    <a:pt x="31" y="3"/>
                    <a:pt x="31" y="3"/>
                    <a:pt x="31" y="3"/>
                  </a:cubicBezTo>
                  <a:cubicBezTo>
                    <a:pt x="31" y="3"/>
                    <a:pt x="30" y="4"/>
                    <a:pt x="30" y="4"/>
                  </a:cubicBezTo>
                  <a:cubicBezTo>
                    <a:pt x="29" y="4"/>
                    <a:pt x="28" y="3"/>
                    <a:pt x="27" y="3"/>
                  </a:cubicBezTo>
                  <a:cubicBezTo>
                    <a:pt x="25" y="2"/>
                    <a:pt x="24" y="2"/>
                    <a:pt x="23" y="2"/>
                  </a:cubicBezTo>
                  <a:cubicBezTo>
                    <a:pt x="20" y="2"/>
                    <a:pt x="18" y="4"/>
                    <a:pt x="18" y="6"/>
                  </a:cubicBezTo>
                  <a:cubicBezTo>
                    <a:pt x="18" y="8"/>
                    <a:pt x="19" y="10"/>
                    <a:pt x="22" y="11"/>
                  </a:cubicBezTo>
                  <a:cubicBezTo>
                    <a:pt x="25" y="12"/>
                    <a:pt x="25" y="12"/>
                    <a:pt x="25" y="12"/>
                  </a:cubicBezTo>
                  <a:cubicBezTo>
                    <a:pt x="28" y="13"/>
                    <a:pt x="28" y="14"/>
                    <a:pt x="28" y="15"/>
                  </a:cubicBezTo>
                  <a:cubicBezTo>
                    <a:pt x="28" y="16"/>
                    <a:pt x="28" y="16"/>
                    <a:pt x="27" y="16"/>
                  </a:cubicBezTo>
                  <a:cubicBezTo>
                    <a:pt x="26" y="16"/>
                    <a:pt x="26" y="16"/>
                    <a:pt x="24" y="16"/>
                  </a:cubicBezTo>
                  <a:cubicBezTo>
                    <a:pt x="22" y="15"/>
                    <a:pt x="20" y="15"/>
                    <a:pt x="18" y="15"/>
                  </a:cubicBezTo>
                  <a:cubicBezTo>
                    <a:pt x="16" y="15"/>
                    <a:pt x="14" y="15"/>
                    <a:pt x="13" y="17"/>
                  </a:cubicBezTo>
                  <a:cubicBezTo>
                    <a:pt x="12" y="17"/>
                    <a:pt x="12" y="17"/>
                    <a:pt x="12" y="17"/>
                  </a:cubicBezTo>
                  <a:cubicBezTo>
                    <a:pt x="12" y="17"/>
                    <a:pt x="12" y="17"/>
                    <a:pt x="12" y="17"/>
                  </a:cubicBezTo>
                  <a:cubicBezTo>
                    <a:pt x="11" y="17"/>
                    <a:pt x="11" y="17"/>
                    <a:pt x="11" y="17"/>
                  </a:cubicBezTo>
                  <a:cubicBezTo>
                    <a:pt x="11" y="17"/>
                    <a:pt x="10" y="17"/>
                    <a:pt x="10" y="17"/>
                  </a:cubicBezTo>
                  <a:cubicBezTo>
                    <a:pt x="10" y="18"/>
                    <a:pt x="10" y="18"/>
                    <a:pt x="10" y="18"/>
                  </a:cubicBezTo>
                  <a:cubicBezTo>
                    <a:pt x="10" y="18"/>
                    <a:pt x="9" y="18"/>
                    <a:pt x="9" y="18"/>
                  </a:cubicBezTo>
                  <a:cubicBezTo>
                    <a:pt x="9" y="18"/>
                    <a:pt x="9" y="17"/>
                    <a:pt x="8" y="17"/>
                  </a:cubicBezTo>
                  <a:cubicBezTo>
                    <a:pt x="8" y="17"/>
                    <a:pt x="8" y="16"/>
                    <a:pt x="8" y="16"/>
                  </a:cubicBezTo>
                  <a:cubicBezTo>
                    <a:pt x="8" y="16"/>
                    <a:pt x="8" y="15"/>
                    <a:pt x="8" y="15"/>
                  </a:cubicBezTo>
                  <a:cubicBezTo>
                    <a:pt x="8" y="14"/>
                    <a:pt x="8" y="14"/>
                    <a:pt x="8" y="14"/>
                  </a:cubicBezTo>
                  <a:cubicBezTo>
                    <a:pt x="8" y="14"/>
                    <a:pt x="8" y="14"/>
                    <a:pt x="8" y="14"/>
                  </a:cubicBezTo>
                  <a:cubicBezTo>
                    <a:pt x="8" y="13"/>
                    <a:pt x="8" y="13"/>
                    <a:pt x="8" y="13"/>
                  </a:cubicBezTo>
                  <a:cubicBezTo>
                    <a:pt x="8" y="13"/>
                    <a:pt x="8" y="13"/>
                    <a:pt x="8" y="13"/>
                  </a:cubicBezTo>
                  <a:cubicBezTo>
                    <a:pt x="9" y="13"/>
                    <a:pt x="9" y="13"/>
                    <a:pt x="9" y="13"/>
                  </a:cubicBezTo>
                  <a:cubicBezTo>
                    <a:pt x="9" y="14"/>
                    <a:pt x="9" y="14"/>
                    <a:pt x="9" y="14"/>
                  </a:cubicBezTo>
                  <a:cubicBezTo>
                    <a:pt x="9" y="14"/>
                    <a:pt x="9" y="14"/>
                    <a:pt x="9" y="14"/>
                  </a:cubicBezTo>
                  <a:cubicBezTo>
                    <a:pt x="9" y="15"/>
                    <a:pt x="9" y="16"/>
                    <a:pt x="9" y="16"/>
                  </a:cubicBezTo>
                  <a:cubicBezTo>
                    <a:pt x="10" y="16"/>
                    <a:pt x="10" y="15"/>
                    <a:pt x="10" y="14"/>
                  </a:cubicBezTo>
                  <a:cubicBezTo>
                    <a:pt x="10" y="14"/>
                    <a:pt x="10" y="14"/>
                    <a:pt x="11" y="14"/>
                  </a:cubicBezTo>
                  <a:cubicBezTo>
                    <a:pt x="11" y="14"/>
                    <a:pt x="11" y="14"/>
                    <a:pt x="11" y="14"/>
                  </a:cubicBezTo>
                  <a:cubicBezTo>
                    <a:pt x="11" y="15"/>
                    <a:pt x="11" y="15"/>
                    <a:pt x="11" y="15"/>
                  </a:cubicBezTo>
                  <a:cubicBezTo>
                    <a:pt x="12" y="16"/>
                    <a:pt x="12" y="16"/>
                    <a:pt x="12" y="16"/>
                  </a:cubicBezTo>
                  <a:cubicBezTo>
                    <a:pt x="12" y="16"/>
                    <a:pt x="12" y="15"/>
                    <a:pt x="12" y="14"/>
                  </a:cubicBezTo>
                  <a:cubicBezTo>
                    <a:pt x="12" y="14"/>
                    <a:pt x="13" y="14"/>
                    <a:pt x="13" y="14"/>
                  </a:cubicBezTo>
                  <a:cubicBezTo>
                    <a:pt x="13" y="14"/>
                    <a:pt x="13" y="14"/>
                    <a:pt x="13" y="14"/>
                  </a:cubicBezTo>
                  <a:cubicBezTo>
                    <a:pt x="13" y="14"/>
                    <a:pt x="13" y="14"/>
                    <a:pt x="13" y="14"/>
                  </a:cubicBezTo>
                  <a:cubicBezTo>
                    <a:pt x="13" y="14"/>
                    <a:pt x="13" y="14"/>
                    <a:pt x="13" y="14"/>
                  </a:cubicBezTo>
                  <a:cubicBezTo>
                    <a:pt x="14" y="14"/>
                    <a:pt x="14" y="15"/>
                    <a:pt x="14" y="15"/>
                  </a:cubicBezTo>
                  <a:cubicBezTo>
                    <a:pt x="14" y="15"/>
                    <a:pt x="14" y="14"/>
                    <a:pt x="14" y="14"/>
                  </a:cubicBezTo>
                  <a:cubicBezTo>
                    <a:pt x="14" y="14"/>
                    <a:pt x="14" y="14"/>
                    <a:pt x="14" y="14"/>
                  </a:cubicBezTo>
                  <a:cubicBezTo>
                    <a:pt x="14" y="14"/>
                    <a:pt x="14" y="14"/>
                    <a:pt x="14" y="14"/>
                  </a:cubicBezTo>
                  <a:cubicBezTo>
                    <a:pt x="14" y="14"/>
                    <a:pt x="14" y="13"/>
                    <a:pt x="14" y="13"/>
                  </a:cubicBezTo>
                  <a:cubicBezTo>
                    <a:pt x="13" y="12"/>
                    <a:pt x="13" y="12"/>
                    <a:pt x="13" y="12"/>
                  </a:cubicBezTo>
                  <a:cubicBezTo>
                    <a:pt x="13" y="12"/>
                    <a:pt x="13" y="12"/>
                    <a:pt x="13" y="12"/>
                  </a:cubicBezTo>
                  <a:cubicBezTo>
                    <a:pt x="13" y="12"/>
                    <a:pt x="13" y="12"/>
                    <a:pt x="13" y="12"/>
                  </a:cubicBezTo>
                  <a:cubicBezTo>
                    <a:pt x="13" y="12"/>
                    <a:pt x="13" y="12"/>
                    <a:pt x="13" y="12"/>
                  </a:cubicBezTo>
                  <a:cubicBezTo>
                    <a:pt x="13" y="12"/>
                    <a:pt x="13" y="12"/>
                    <a:pt x="12" y="12"/>
                  </a:cubicBezTo>
                  <a:cubicBezTo>
                    <a:pt x="12" y="12"/>
                    <a:pt x="12" y="12"/>
                    <a:pt x="12" y="12"/>
                  </a:cubicBezTo>
                  <a:cubicBezTo>
                    <a:pt x="12" y="12"/>
                    <a:pt x="12" y="12"/>
                    <a:pt x="12" y="12"/>
                  </a:cubicBezTo>
                  <a:cubicBezTo>
                    <a:pt x="12" y="12"/>
                    <a:pt x="12" y="11"/>
                    <a:pt x="12" y="11"/>
                  </a:cubicBezTo>
                  <a:cubicBezTo>
                    <a:pt x="13" y="11"/>
                    <a:pt x="13" y="9"/>
                    <a:pt x="14" y="8"/>
                  </a:cubicBezTo>
                  <a:cubicBezTo>
                    <a:pt x="14" y="7"/>
                    <a:pt x="14" y="6"/>
                    <a:pt x="14" y="6"/>
                  </a:cubicBezTo>
                  <a:cubicBezTo>
                    <a:pt x="14" y="6"/>
                    <a:pt x="14" y="6"/>
                    <a:pt x="14" y="6"/>
                  </a:cubicBezTo>
                  <a:cubicBezTo>
                    <a:pt x="15" y="6"/>
                    <a:pt x="15" y="6"/>
                    <a:pt x="15" y="6"/>
                  </a:cubicBezTo>
                  <a:cubicBezTo>
                    <a:pt x="15" y="6"/>
                    <a:pt x="15" y="6"/>
                    <a:pt x="15" y="6"/>
                  </a:cubicBezTo>
                  <a:cubicBezTo>
                    <a:pt x="15" y="7"/>
                    <a:pt x="14" y="7"/>
                    <a:pt x="14" y="7"/>
                  </a:cubicBezTo>
                  <a:cubicBezTo>
                    <a:pt x="14" y="7"/>
                    <a:pt x="14" y="7"/>
                    <a:pt x="14" y="7"/>
                  </a:cubicBezTo>
                  <a:cubicBezTo>
                    <a:pt x="15" y="7"/>
                    <a:pt x="15" y="7"/>
                    <a:pt x="15" y="7"/>
                  </a:cubicBezTo>
                  <a:cubicBezTo>
                    <a:pt x="15" y="7"/>
                    <a:pt x="15" y="7"/>
                    <a:pt x="15" y="7"/>
                  </a:cubicBezTo>
                  <a:cubicBezTo>
                    <a:pt x="15" y="7"/>
                    <a:pt x="15" y="7"/>
                    <a:pt x="15" y="7"/>
                  </a:cubicBezTo>
                  <a:cubicBezTo>
                    <a:pt x="16" y="6"/>
                    <a:pt x="16" y="6"/>
                    <a:pt x="16" y="5"/>
                  </a:cubicBezTo>
                  <a:cubicBezTo>
                    <a:pt x="16" y="5"/>
                    <a:pt x="16" y="5"/>
                    <a:pt x="16" y="4"/>
                  </a:cubicBezTo>
                  <a:cubicBezTo>
                    <a:pt x="15" y="4"/>
                    <a:pt x="15" y="4"/>
                    <a:pt x="15" y="4"/>
                  </a:cubicBezTo>
                  <a:cubicBezTo>
                    <a:pt x="15" y="4"/>
                    <a:pt x="15" y="4"/>
                    <a:pt x="15" y="4"/>
                  </a:cubicBezTo>
                  <a:cubicBezTo>
                    <a:pt x="15" y="4"/>
                    <a:pt x="15" y="4"/>
                    <a:pt x="15" y="4"/>
                  </a:cubicBezTo>
                  <a:cubicBezTo>
                    <a:pt x="14" y="4"/>
                    <a:pt x="14" y="4"/>
                    <a:pt x="14" y="4"/>
                  </a:cubicBezTo>
                  <a:cubicBezTo>
                    <a:pt x="14" y="4"/>
                    <a:pt x="14" y="4"/>
                    <a:pt x="14" y="4"/>
                  </a:cubicBezTo>
                  <a:cubicBezTo>
                    <a:pt x="14" y="3"/>
                    <a:pt x="14" y="3"/>
                    <a:pt x="14" y="3"/>
                  </a:cubicBezTo>
                  <a:cubicBezTo>
                    <a:pt x="14" y="2"/>
                    <a:pt x="14" y="2"/>
                    <a:pt x="14" y="2"/>
                  </a:cubicBezTo>
                  <a:cubicBezTo>
                    <a:pt x="14" y="2"/>
                    <a:pt x="14" y="2"/>
                    <a:pt x="14" y="2"/>
                  </a:cubicBezTo>
                  <a:cubicBezTo>
                    <a:pt x="14" y="2"/>
                    <a:pt x="14" y="2"/>
                    <a:pt x="14" y="2"/>
                  </a:cubicBezTo>
                  <a:cubicBezTo>
                    <a:pt x="14" y="2"/>
                    <a:pt x="14" y="2"/>
                    <a:pt x="14" y="2"/>
                  </a:cubicBezTo>
                  <a:cubicBezTo>
                    <a:pt x="13" y="2"/>
                    <a:pt x="13" y="2"/>
                    <a:pt x="13" y="2"/>
                  </a:cubicBezTo>
                  <a:cubicBezTo>
                    <a:pt x="13" y="2"/>
                    <a:pt x="13" y="2"/>
                    <a:pt x="13" y="2"/>
                  </a:cubicBezTo>
                  <a:cubicBezTo>
                    <a:pt x="12" y="3"/>
                    <a:pt x="12" y="3"/>
                    <a:pt x="12" y="3"/>
                  </a:cubicBezTo>
                  <a:cubicBezTo>
                    <a:pt x="12" y="3"/>
                    <a:pt x="12" y="3"/>
                    <a:pt x="12" y="3"/>
                  </a:cubicBezTo>
                  <a:cubicBezTo>
                    <a:pt x="12" y="3"/>
                    <a:pt x="12" y="3"/>
                    <a:pt x="12" y="3"/>
                  </a:cubicBezTo>
                  <a:cubicBezTo>
                    <a:pt x="12" y="2"/>
                    <a:pt x="12" y="2"/>
                    <a:pt x="12" y="2"/>
                  </a:cubicBezTo>
                  <a:cubicBezTo>
                    <a:pt x="12" y="1"/>
                    <a:pt x="11" y="1"/>
                    <a:pt x="11" y="0"/>
                  </a:cubicBezTo>
                  <a:cubicBezTo>
                    <a:pt x="10" y="1"/>
                    <a:pt x="10" y="1"/>
                    <a:pt x="10" y="2"/>
                  </a:cubicBezTo>
                  <a:cubicBezTo>
                    <a:pt x="10" y="3"/>
                    <a:pt x="10" y="3"/>
                    <a:pt x="10" y="3"/>
                  </a:cubicBezTo>
                  <a:cubicBezTo>
                    <a:pt x="10" y="3"/>
                    <a:pt x="10" y="3"/>
                    <a:pt x="10" y="3"/>
                  </a:cubicBezTo>
                  <a:cubicBezTo>
                    <a:pt x="10" y="3"/>
                    <a:pt x="10" y="3"/>
                    <a:pt x="10" y="3"/>
                  </a:cubicBezTo>
                  <a:cubicBezTo>
                    <a:pt x="10" y="3"/>
                    <a:pt x="9" y="3"/>
                    <a:pt x="9" y="3"/>
                  </a:cubicBezTo>
                  <a:cubicBezTo>
                    <a:pt x="9" y="2"/>
                    <a:pt x="9" y="2"/>
                    <a:pt x="9" y="2"/>
                  </a:cubicBezTo>
                  <a:cubicBezTo>
                    <a:pt x="9" y="2"/>
                    <a:pt x="9" y="2"/>
                    <a:pt x="8" y="2"/>
                  </a:cubicBezTo>
                  <a:cubicBezTo>
                    <a:pt x="8" y="2"/>
                    <a:pt x="8" y="2"/>
                    <a:pt x="8" y="1"/>
                  </a:cubicBezTo>
                  <a:cubicBezTo>
                    <a:pt x="8" y="2"/>
                    <a:pt x="8" y="2"/>
                    <a:pt x="8" y="2"/>
                  </a:cubicBezTo>
                  <a:cubicBezTo>
                    <a:pt x="8" y="2"/>
                    <a:pt x="8" y="3"/>
                    <a:pt x="8" y="3"/>
                  </a:cubicBezTo>
                  <a:cubicBezTo>
                    <a:pt x="8" y="4"/>
                    <a:pt x="7" y="4"/>
                    <a:pt x="7" y="4"/>
                  </a:cubicBezTo>
                  <a:cubicBezTo>
                    <a:pt x="7" y="4"/>
                    <a:pt x="7" y="4"/>
                    <a:pt x="7" y="4"/>
                  </a:cubicBezTo>
                  <a:cubicBezTo>
                    <a:pt x="7" y="4"/>
                    <a:pt x="7" y="4"/>
                    <a:pt x="6" y="4"/>
                  </a:cubicBezTo>
                  <a:cubicBezTo>
                    <a:pt x="6" y="4"/>
                    <a:pt x="5" y="4"/>
                    <a:pt x="5" y="5"/>
                  </a:cubicBezTo>
                  <a:cubicBezTo>
                    <a:pt x="5" y="5"/>
                    <a:pt x="5" y="5"/>
                    <a:pt x="6" y="6"/>
                  </a:cubicBezTo>
                  <a:cubicBezTo>
                    <a:pt x="6" y="6"/>
                    <a:pt x="7" y="7"/>
                    <a:pt x="7" y="7"/>
                  </a:cubicBezTo>
                  <a:cubicBezTo>
                    <a:pt x="7" y="7"/>
                    <a:pt x="7" y="7"/>
                    <a:pt x="7" y="7"/>
                  </a:cubicBezTo>
                  <a:cubicBezTo>
                    <a:pt x="7" y="7"/>
                    <a:pt x="7" y="7"/>
                    <a:pt x="7" y="7"/>
                  </a:cubicBezTo>
                  <a:cubicBezTo>
                    <a:pt x="7" y="6"/>
                    <a:pt x="7" y="6"/>
                    <a:pt x="7" y="6"/>
                  </a:cubicBezTo>
                  <a:cubicBezTo>
                    <a:pt x="7" y="6"/>
                    <a:pt x="7" y="6"/>
                    <a:pt x="7" y="6"/>
                  </a:cubicBezTo>
                  <a:cubicBezTo>
                    <a:pt x="7" y="5"/>
                    <a:pt x="7" y="5"/>
                    <a:pt x="7" y="5"/>
                  </a:cubicBezTo>
                  <a:cubicBezTo>
                    <a:pt x="7" y="5"/>
                    <a:pt x="7" y="5"/>
                    <a:pt x="7" y="5"/>
                  </a:cubicBezTo>
                  <a:cubicBezTo>
                    <a:pt x="7" y="5"/>
                    <a:pt x="7" y="6"/>
                    <a:pt x="8" y="8"/>
                  </a:cubicBezTo>
                  <a:cubicBezTo>
                    <a:pt x="8" y="10"/>
                    <a:pt x="8" y="11"/>
                    <a:pt x="9" y="11"/>
                  </a:cubicBezTo>
                  <a:cubicBezTo>
                    <a:pt x="9" y="12"/>
                    <a:pt x="9" y="12"/>
                    <a:pt x="9" y="12"/>
                  </a:cubicBezTo>
                  <a:cubicBezTo>
                    <a:pt x="9" y="12"/>
                    <a:pt x="9" y="12"/>
                    <a:pt x="9" y="12"/>
                  </a:cubicBezTo>
                  <a:cubicBezTo>
                    <a:pt x="9" y="12"/>
                    <a:pt x="9" y="12"/>
                    <a:pt x="9" y="12"/>
                  </a:cubicBezTo>
                  <a:cubicBezTo>
                    <a:pt x="9" y="12"/>
                    <a:pt x="8" y="12"/>
                    <a:pt x="8" y="12"/>
                  </a:cubicBezTo>
                  <a:cubicBezTo>
                    <a:pt x="8" y="12"/>
                    <a:pt x="8" y="12"/>
                    <a:pt x="8" y="12"/>
                  </a:cubicBezTo>
                  <a:cubicBezTo>
                    <a:pt x="7" y="14"/>
                    <a:pt x="7" y="14"/>
                    <a:pt x="7" y="14"/>
                  </a:cubicBezTo>
                  <a:cubicBezTo>
                    <a:pt x="7" y="17"/>
                    <a:pt x="7" y="17"/>
                    <a:pt x="7" y="17"/>
                  </a:cubicBezTo>
                  <a:cubicBezTo>
                    <a:pt x="7" y="18"/>
                    <a:pt x="7" y="18"/>
                    <a:pt x="7" y="19"/>
                  </a:cubicBezTo>
                  <a:cubicBezTo>
                    <a:pt x="7" y="20"/>
                    <a:pt x="7" y="20"/>
                    <a:pt x="7" y="21"/>
                  </a:cubicBezTo>
                  <a:cubicBezTo>
                    <a:pt x="7" y="23"/>
                    <a:pt x="6" y="24"/>
                    <a:pt x="4" y="25"/>
                  </a:cubicBezTo>
                  <a:cubicBezTo>
                    <a:pt x="2" y="26"/>
                    <a:pt x="2" y="26"/>
                    <a:pt x="2" y="26"/>
                  </a:cubicBezTo>
                  <a:cubicBezTo>
                    <a:pt x="0" y="26"/>
                    <a:pt x="0" y="27"/>
                    <a:pt x="0" y="29"/>
                  </a:cubicBezTo>
                  <a:cubicBezTo>
                    <a:pt x="0" y="28"/>
                    <a:pt x="0" y="28"/>
                    <a:pt x="1" y="28"/>
                  </a:cubicBezTo>
                  <a:cubicBezTo>
                    <a:pt x="1" y="28"/>
                    <a:pt x="1" y="28"/>
                    <a:pt x="1" y="28"/>
                  </a:cubicBezTo>
                  <a:cubicBezTo>
                    <a:pt x="2" y="28"/>
                    <a:pt x="2" y="28"/>
                    <a:pt x="2" y="28"/>
                  </a:cubicBezTo>
                  <a:cubicBezTo>
                    <a:pt x="2" y="28"/>
                    <a:pt x="2" y="28"/>
                    <a:pt x="2" y="28"/>
                  </a:cubicBezTo>
                  <a:cubicBezTo>
                    <a:pt x="3" y="27"/>
                    <a:pt x="3" y="27"/>
                    <a:pt x="3" y="27"/>
                  </a:cubicBezTo>
                  <a:cubicBezTo>
                    <a:pt x="3" y="27"/>
                    <a:pt x="3" y="27"/>
                    <a:pt x="3" y="27"/>
                  </a:cubicBezTo>
                  <a:cubicBezTo>
                    <a:pt x="3" y="27"/>
                    <a:pt x="3" y="27"/>
                    <a:pt x="3" y="27"/>
                  </a:cubicBezTo>
                  <a:cubicBezTo>
                    <a:pt x="3" y="27"/>
                    <a:pt x="3" y="27"/>
                    <a:pt x="3" y="27"/>
                  </a:cubicBezTo>
                  <a:cubicBezTo>
                    <a:pt x="3" y="28"/>
                    <a:pt x="3" y="28"/>
                    <a:pt x="3" y="28"/>
                  </a:cubicBezTo>
                  <a:cubicBezTo>
                    <a:pt x="3" y="29"/>
                    <a:pt x="3" y="29"/>
                    <a:pt x="4" y="30"/>
                  </a:cubicBezTo>
                  <a:cubicBezTo>
                    <a:pt x="4" y="29"/>
                    <a:pt x="4" y="29"/>
                    <a:pt x="4" y="29"/>
                  </a:cubicBezTo>
                  <a:cubicBezTo>
                    <a:pt x="4" y="29"/>
                    <a:pt x="4" y="29"/>
                    <a:pt x="4" y="28"/>
                  </a:cubicBezTo>
                  <a:cubicBezTo>
                    <a:pt x="5" y="28"/>
                    <a:pt x="5" y="27"/>
                    <a:pt x="5" y="27"/>
                  </a:cubicBezTo>
                  <a:cubicBezTo>
                    <a:pt x="5" y="26"/>
                    <a:pt x="5" y="26"/>
                    <a:pt x="5" y="26"/>
                  </a:cubicBezTo>
                  <a:cubicBezTo>
                    <a:pt x="5" y="26"/>
                    <a:pt x="5" y="26"/>
                    <a:pt x="5" y="27"/>
                  </a:cubicBezTo>
                  <a:cubicBezTo>
                    <a:pt x="5" y="27"/>
                    <a:pt x="5" y="27"/>
                    <a:pt x="6" y="27"/>
                  </a:cubicBezTo>
                  <a:cubicBezTo>
                    <a:pt x="6" y="27"/>
                    <a:pt x="6" y="27"/>
                    <a:pt x="6" y="27"/>
                  </a:cubicBezTo>
                  <a:cubicBezTo>
                    <a:pt x="6" y="27"/>
                    <a:pt x="6" y="27"/>
                    <a:pt x="6" y="27"/>
                  </a:cubicBezTo>
                  <a:cubicBezTo>
                    <a:pt x="6" y="27"/>
                    <a:pt x="6" y="26"/>
                    <a:pt x="7" y="26"/>
                  </a:cubicBezTo>
                  <a:cubicBezTo>
                    <a:pt x="7" y="26"/>
                    <a:pt x="7" y="26"/>
                    <a:pt x="7" y="26"/>
                  </a:cubicBezTo>
                  <a:cubicBezTo>
                    <a:pt x="7" y="25"/>
                    <a:pt x="7" y="25"/>
                    <a:pt x="7" y="25"/>
                  </a:cubicBezTo>
                  <a:cubicBezTo>
                    <a:pt x="7" y="25"/>
                    <a:pt x="7" y="25"/>
                    <a:pt x="7" y="25"/>
                  </a:cubicBezTo>
                  <a:cubicBezTo>
                    <a:pt x="7" y="24"/>
                    <a:pt x="7" y="24"/>
                    <a:pt x="7" y="24"/>
                  </a:cubicBezTo>
                  <a:cubicBezTo>
                    <a:pt x="7" y="24"/>
                    <a:pt x="7" y="25"/>
                    <a:pt x="8" y="25"/>
                  </a:cubicBezTo>
                  <a:cubicBezTo>
                    <a:pt x="8" y="25"/>
                    <a:pt x="8" y="25"/>
                    <a:pt x="8" y="25"/>
                  </a:cubicBezTo>
                  <a:cubicBezTo>
                    <a:pt x="8" y="25"/>
                    <a:pt x="8" y="25"/>
                    <a:pt x="8" y="25"/>
                  </a:cubicBezTo>
                  <a:cubicBezTo>
                    <a:pt x="8" y="25"/>
                    <a:pt x="8" y="25"/>
                    <a:pt x="8" y="25"/>
                  </a:cubicBezTo>
                  <a:cubicBezTo>
                    <a:pt x="8" y="24"/>
                    <a:pt x="9" y="24"/>
                    <a:pt x="9" y="23"/>
                  </a:cubicBezTo>
                  <a:cubicBezTo>
                    <a:pt x="9" y="23"/>
                    <a:pt x="9" y="23"/>
                    <a:pt x="9" y="23"/>
                  </a:cubicBezTo>
                  <a:cubicBezTo>
                    <a:pt x="9" y="22"/>
                    <a:pt x="9" y="22"/>
                    <a:pt x="9" y="22"/>
                  </a:cubicBezTo>
                  <a:cubicBezTo>
                    <a:pt x="9" y="22"/>
                    <a:pt x="9" y="22"/>
                    <a:pt x="9" y="22"/>
                  </a:cubicBezTo>
                  <a:cubicBezTo>
                    <a:pt x="9" y="22"/>
                    <a:pt x="9" y="22"/>
                    <a:pt x="9" y="22"/>
                  </a:cubicBezTo>
                  <a:cubicBezTo>
                    <a:pt x="9" y="22"/>
                    <a:pt x="9" y="22"/>
                    <a:pt x="9" y="23"/>
                  </a:cubicBezTo>
                  <a:cubicBezTo>
                    <a:pt x="9" y="23"/>
                    <a:pt x="10" y="23"/>
                    <a:pt x="10" y="23"/>
                  </a:cubicBezTo>
                  <a:cubicBezTo>
                    <a:pt x="10" y="23"/>
                    <a:pt x="10" y="23"/>
                    <a:pt x="10" y="23"/>
                  </a:cubicBezTo>
                  <a:cubicBezTo>
                    <a:pt x="11" y="22"/>
                    <a:pt x="11" y="22"/>
                    <a:pt x="11" y="22"/>
                  </a:cubicBezTo>
                  <a:cubicBezTo>
                    <a:pt x="11" y="22"/>
                    <a:pt x="11" y="22"/>
                    <a:pt x="11" y="22"/>
                  </a:cubicBezTo>
                  <a:cubicBezTo>
                    <a:pt x="11" y="22"/>
                    <a:pt x="11" y="22"/>
                    <a:pt x="11" y="21"/>
                  </a:cubicBezTo>
                  <a:cubicBezTo>
                    <a:pt x="10" y="21"/>
                    <a:pt x="10" y="21"/>
                    <a:pt x="10" y="21"/>
                  </a:cubicBezTo>
                  <a:cubicBezTo>
                    <a:pt x="10" y="21"/>
                    <a:pt x="10" y="21"/>
                    <a:pt x="10" y="21"/>
                  </a:cubicBezTo>
                  <a:cubicBezTo>
                    <a:pt x="10" y="20"/>
                    <a:pt x="10" y="20"/>
                    <a:pt x="11" y="19"/>
                  </a:cubicBezTo>
                  <a:cubicBezTo>
                    <a:pt x="11" y="19"/>
                    <a:pt x="11" y="18"/>
                    <a:pt x="11" y="18"/>
                  </a:cubicBezTo>
                  <a:cubicBezTo>
                    <a:pt x="11" y="18"/>
                    <a:pt x="11" y="18"/>
                    <a:pt x="11" y="18"/>
                  </a:cubicBezTo>
                  <a:cubicBezTo>
                    <a:pt x="11" y="18"/>
                    <a:pt x="11" y="18"/>
                    <a:pt x="11" y="18"/>
                  </a:cubicBezTo>
                  <a:cubicBezTo>
                    <a:pt x="11" y="19"/>
                    <a:pt x="11" y="19"/>
                    <a:pt x="11" y="19"/>
                  </a:cubicBezTo>
                  <a:cubicBezTo>
                    <a:pt x="11" y="19"/>
                    <a:pt x="11" y="19"/>
                    <a:pt x="11" y="19"/>
                  </a:cubicBezTo>
                  <a:cubicBezTo>
                    <a:pt x="11" y="19"/>
                    <a:pt x="11" y="19"/>
                    <a:pt x="11" y="19"/>
                  </a:cubicBezTo>
                  <a:cubicBezTo>
                    <a:pt x="11" y="19"/>
                    <a:pt x="12" y="19"/>
                    <a:pt x="12" y="19"/>
                  </a:cubicBezTo>
                  <a:cubicBezTo>
                    <a:pt x="12" y="19"/>
                    <a:pt x="12" y="19"/>
                    <a:pt x="12" y="19"/>
                  </a:cubicBezTo>
                  <a:cubicBezTo>
                    <a:pt x="13" y="19"/>
                    <a:pt x="13" y="19"/>
                    <a:pt x="13" y="19"/>
                  </a:cubicBezTo>
                  <a:cubicBezTo>
                    <a:pt x="13" y="19"/>
                    <a:pt x="13" y="19"/>
                    <a:pt x="14" y="19"/>
                  </a:cubicBezTo>
                  <a:cubicBezTo>
                    <a:pt x="15" y="18"/>
                    <a:pt x="15" y="18"/>
                    <a:pt x="16" y="18"/>
                  </a:cubicBezTo>
                  <a:cubicBezTo>
                    <a:pt x="17" y="18"/>
                    <a:pt x="17" y="18"/>
                    <a:pt x="18" y="18"/>
                  </a:cubicBezTo>
                  <a:cubicBezTo>
                    <a:pt x="18" y="18"/>
                    <a:pt x="18" y="18"/>
                    <a:pt x="18" y="18"/>
                  </a:cubicBezTo>
                  <a:cubicBezTo>
                    <a:pt x="18" y="18"/>
                    <a:pt x="18" y="18"/>
                    <a:pt x="18" y="18"/>
                  </a:cubicBezTo>
                  <a:cubicBezTo>
                    <a:pt x="19" y="18"/>
                    <a:pt x="19" y="18"/>
                    <a:pt x="19" y="18"/>
                  </a:cubicBezTo>
                  <a:cubicBezTo>
                    <a:pt x="19" y="18"/>
                    <a:pt x="18" y="17"/>
                    <a:pt x="18" y="17"/>
                  </a:cubicBezTo>
                  <a:cubicBezTo>
                    <a:pt x="18" y="17"/>
                    <a:pt x="18" y="17"/>
                    <a:pt x="18" y="17"/>
                  </a:cubicBezTo>
                  <a:cubicBezTo>
                    <a:pt x="18" y="17"/>
                    <a:pt x="18" y="17"/>
                    <a:pt x="18" y="17"/>
                  </a:cubicBezTo>
                  <a:cubicBezTo>
                    <a:pt x="18" y="17"/>
                    <a:pt x="19" y="17"/>
                    <a:pt x="19" y="17"/>
                  </a:cubicBezTo>
                  <a:cubicBezTo>
                    <a:pt x="19" y="17"/>
                    <a:pt x="19" y="17"/>
                    <a:pt x="19" y="18"/>
                  </a:cubicBezTo>
                  <a:cubicBezTo>
                    <a:pt x="20" y="19"/>
                    <a:pt x="21" y="20"/>
                    <a:pt x="22" y="20"/>
                  </a:cubicBezTo>
                  <a:cubicBezTo>
                    <a:pt x="23" y="21"/>
                    <a:pt x="23" y="21"/>
                    <a:pt x="23" y="21"/>
                  </a:cubicBezTo>
                  <a:cubicBezTo>
                    <a:pt x="24" y="21"/>
                    <a:pt x="24" y="21"/>
                    <a:pt x="24" y="22"/>
                  </a:cubicBezTo>
                  <a:cubicBezTo>
                    <a:pt x="24" y="23"/>
                    <a:pt x="23" y="24"/>
                    <a:pt x="22" y="24"/>
                  </a:cubicBezTo>
                  <a:cubicBezTo>
                    <a:pt x="21" y="25"/>
                    <a:pt x="21" y="25"/>
                    <a:pt x="21" y="25"/>
                  </a:cubicBezTo>
                  <a:cubicBezTo>
                    <a:pt x="21" y="25"/>
                    <a:pt x="20" y="26"/>
                    <a:pt x="20" y="27"/>
                  </a:cubicBezTo>
                  <a:cubicBezTo>
                    <a:pt x="20" y="27"/>
                    <a:pt x="20" y="28"/>
                    <a:pt x="20" y="28"/>
                  </a:cubicBezTo>
                  <a:cubicBezTo>
                    <a:pt x="21" y="28"/>
                    <a:pt x="21" y="28"/>
                    <a:pt x="21" y="28"/>
                  </a:cubicBezTo>
                  <a:cubicBezTo>
                    <a:pt x="21" y="28"/>
                    <a:pt x="21" y="28"/>
                    <a:pt x="21" y="28"/>
                  </a:cubicBezTo>
                  <a:cubicBezTo>
                    <a:pt x="22" y="27"/>
                    <a:pt x="22" y="27"/>
                    <a:pt x="22" y="27"/>
                  </a:cubicBezTo>
                  <a:cubicBezTo>
                    <a:pt x="22" y="27"/>
                    <a:pt x="22" y="27"/>
                    <a:pt x="22" y="27"/>
                  </a:cubicBezTo>
                  <a:cubicBezTo>
                    <a:pt x="22" y="26"/>
                    <a:pt x="22" y="26"/>
                    <a:pt x="22" y="26"/>
                  </a:cubicBezTo>
                  <a:cubicBezTo>
                    <a:pt x="23" y="26"/>
                    <a:pt x="23" y="25"/>
                    <a:pt x="23" y="25"/>
                  </a:cubicBezTo>
                  <a:cubicBezTo>
                    <a:pt x="23" y="25"/>
                    <a:pt x="23" y="25"/>
                    <a:pt x="23" y="26"/>
                  </a:cubicBezTo>
                  <a:cubicBezTo>
                    <a:pt x="23" y="26"/>
                    <a:pt x="23" y="26"/>
                    <a:pt x="23" y="26"/>
                  </a:cubicBezTo>
                  <a:cubicBezTo>
                    <a:pt x="23" y="26"/>
                    <a:pt x="23" y="26"/>
                    <a:pt x="23" y="26"/>
                  </a:cubicBezTo>
                  <a:cubicBezTo>
                    <a:pt x="23" y="27"/>
                    <a:pt x="23" y="27"/>
                    <a:pt x="23" y="27"/>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98">
              <a:extLst>
                <a:ext uri="{FF2B5EF4-FFF2-40B4-BE49-F238E27FC236}">
                  <a16:creationId xmlns:a16="http://schemas.microsoft.com/office/drawing/2014/main" id="{C580C596-2720-4776-95D2-441B2E2A31BF}"/>
                </a:ext>
              </a:extLst>
            </p:cNvPr>
            <p:cNvSpPr>
              <a:spLocks/>
            </p:cNvSpPr>
            <p:nvPr userDrawn="1"/>
          </p:nvSpPr>
          <p:spPr bwMode="auto">
            <a:xfrm>
              <a:off x="355" y="283"/>
              <a:ext cx="31" cy="40"/>
            </a:xfrm>
            <a:custGeom>
              <a:avLst/>
              <a:gdLst>
                <a:gd name="T0" fmla="*/ 0 w 15"/>
                <a:gd name="T1" fmla="*/ 18 h 19"/>
                <a:gd name="T2" fmla="*/ 3 w 15"/>
                <a:gd name="T3" fmla="*/ 15 h 19"/>
                <a:gd name="T4" fmla="*/ 10 w 15"/>
                <a:gd name="T5" fmla="*/ 9 h 19"/>
                <a:gd name="T6" fmla="*/ 10 w 15"/>
                <a:gd name="T7" fmla="*/ 7 h 19"/>
                <a:gd name="T8" fmla="*/ 10 w 15"/>
                <a:gd name="T9" fmla="*/ 5 h 19"/>
                <a:gd name="T10" fmla="*/ 11 w 15"/>
                <a:gd name="T11" fmla="*/ 3 h 19"/>
                <a:gd name="T12" fmla="*/ 12 w 15"/>
                <a:gd name="T13" fmla="*/ 2 h 19"/>
                <a:gd name="T14" fmla="*/ 12 w 15"/>
                <a:gd name="T15" fmla="*/ 1 h 19"/>
                <a:gd name="T16" fmla="*/ 12 w 15"/>
                <a:gd name="T17" fmla="*/ 1 h 19"/>
                <a:gd name="T18" fmla="*/ 12 w 15"/>
                <a:gd name="T19" fmla="*/ 1 h 19"/>
                <a:gd name="T20" fmla="*/ 13 w 15"/>
                <a:gd name="T21" fmla="*/ 0 h 19"/>
                <a:gd name="T22" fmla="*/ 13 w 15"/>
                <a:gd name="T23" fmla="*/ 0 h 19"/>
                <a:gd name="T24" fmla="*/ 13 w 15"/>
                <a:gd name="T25" fmla="*/ 0 h 19"/>
                <a:gd name="T26" fmla="*/ 14 w 15"/>
                <a:gd name="T27" fmla="*/ 0 h 19"/>
                <a:gd name="T28" fmla="*/ 14 w 15"/>
                <a:gd name="T29" fmla="*/ 0 h 19"/>
                <a:gd name="T30" fmla="*/ 14 w 15"/>
                <a:gd name="T31" fmla="*/ 1 h 19"/>
                <a:gd name="T32" fmla="*/ 14 w 15"/>
                <a:gd name="T33" fmla="*/ 1 h 19"/>
                <a:gd name="T34" fmla="*/ 14 w 15"/>
                <a:gd name="T35" fmla="*/ 1 h 19"/>
                <a:gd name="T36" fmla="*/ 15 w 15"/>
                <a:gd name="T37" fmla="*/ 1 h 19"/>
                <a:gd name="T38" fmla="*/ 15 w 15"/>
                <a:gd name="T39" fmla="*/ 1 h 19"/>
                <a:gd name="T40" fmla="*/ 14 w 15"/>
                <a:gd name="T41" fmla="*/ 4 h 19"/>
                <a:gd name="T42" fmla="*/ 12 w 15"/>
                <a:gd name="T43" fmla="*/ 8 h 19"/>
                <a:gd name="T44" fmla="*/ 13 w 15"/>
                <a:gd name="T45" fmla="*/ 10 h 19"/>
                <a:gd name="T46" fmla="*/ 13 w 15"/>
                <a:gd name="T47" fmla="*/ 10 h 19"/>
                <a:gd name="T48" fmla="*/ 13 w 15"/>
                <a:gd name="T49" fmla="*/ 11 h 19"/>
                <a:gd name="T50" fmla="*/ 13 w 15"/>
                <a:gd name="T51" fmla="*/ 11 h 19"/>
                <a:gd name="T52" fmla="*/ 12 w 15"/>
                <a:gd name="T53" fmla="*/ 11 h 19"/>
                <a:gd name="T54" fmla="*/ 12 w 15"/>
                <a:gd name="T55" fmla="*/ 11 h 19"/>
                <a:gd name="T56" fmla="*/ 11 w 15"/>
                <a:gd name="T57" fmla="*/ 11 h 19"/>
                <a:gd name="T58" fmla="*/ 11 w 15"/>
                <a:gd name="T59" fmla="*/ 11 h 19"/>
                <a:gd name="T60" fmla="*/ 11 w 15"/>
                <a:gd name="T61" fmla="*/ 11 h 19"/>
                <a:gd name="T62" fmla="*/ 11 w 15"/>
                <a:gd name="T63" fmla="*/ 11 h 19"/>
                <a:gd name="T64" fmla="*/ 11 w 15"/>
                <a:gd name="T65" fmla="*/ 12 h 19"/>
                <a:gd name="T66" fmla="*/ 11 w 15"/>
                <a:gd name="T67" fmla="*/ 12 h 19"/>
                <a:gd name="T68" fmla="*/ 10 w 15"/>
                <a:gd name="T69" fmla="*/ 13 h 19"/>
                <a:gd name="T70" fmla="*/ 10 w 15"/>
                <a:gd name="T71" fmla="*/ 13 h 19"/>
                <a:gd name="T72" fmla="*/ 10 w 15"/>
                <a:gd name="T73" fmla="*/ 13 h 19"/>
                <a:gd name="T74" fmla="*/ 10 w 15"/>
                <a:gd name="T75" fmla="*/ 12 h 19"/>
                <a:gd name="T76" fmla="*/ 9 w 15"/>
                <a:gd name="T77" fmla="*/ 12 h 19"/>
                <a:gd name="T78" fmla="*/ 9 w 15"/>
                <a:gd name="T79" fmla="*/ 12 h 19"/>
                <a:gd name="T80" fmla="*/ 9 w 15"/>
                <a:gd name="T81" fmla="*/ 14 h 19"/>
                <a:gd name="T82" fmla="*/ 8 w 15"/>
                <a:gd name="T83" fmla="*/ 14 h 19"/>
                <a:gd name="T84" fmla="*/ 8 w 15"/>
                <a:gd name="T85" fmla="*/ 15 h 19"/>
                <a:gd name="T86" fmla="*/ 8 w 15"/>
                <a:gd name="T87" fmla="*/ 14 h 19"/>
                <a:gd name="T88" fmla="*/ 7 w 15"/>
                <a:gd name="T89" fmla="*/ 14 h 19"/>
                <a:gd name="T90" fmla="*/ 7 w 15"/>
                <a:gd name="T91" fmla="*/ 14 h 19"/>
                <a:gd name="T92" fmla="*/ 7 w 15"/>
                <a:gd name="T93" fmla="*/ 15 h 19"/>
                <a:gd name="T94" fmla="*/ 6 w 15"/>
                <a:gd name="T95" fmla="*/ 17 h 19"/>
                <a:gd name="T96" fmla="*/ 5 w 15"/>
                <a:gd name="T97" fmla="*/ 18 h 19"/>
                <a:gd name="T98" fmla="*/ 5 w 15"/>
                <a:gd name="T99" fmla="*/ 16 h 19"/>
                <a:gd name="T100" fmla="*/ 5 w 15"/>
                <a:gd name="T101" fmla="*/ 16 h 19"/>
                <a:gd name="T102" fmla="*/ 5 w 15"/>
                <a:gd name="T103" fmla="*/ 15 h 19"/>
                <a:gd name="T104" fmla="*/ 5 w 15"/>
                <a:gd name="T105" fmla="*/ 15 h 19"/>
                <a:gd name="T106" fmla="*/ 5 w 15"/>
                <a:gd name="T107" fmla="*/ 15 h 19"/>
                <a:gd name="T108" fmla="*/ 4 w 15"/>
                <a:gd name="T109" fmla="*/ 16 h 19"/>
                <a:gd name="T110" fmla="*/ 3 w 15"/>
                <a:gd name="T111" fmla="*/ 17 h 19"/>
                <a:gd name="T112" fmla="*/ 2 w 15"/>
                <a:gd name="T113" fmla="*/ 18 h 19"/>
                <a:gd name="T114" fmla="*/ 0 w 15"/>
                <a:gd name="T115" fmla="*/ 19 h 19"/>
                <a:gd name="T116" fmla="*/ 0 w 15"/>
                <a:gd name="T1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 h="19">
                  <a:moveTo>
                    <a:pt x="0" y="18"/>
                  </a:moveTo>
                  <a:cubicBezTo>
                    <a:pt x="0" y="17"/>
                    <a:pt x="1" y="16"/>
                    <a:pt x="3" y="15"/>
                  </a:cubicBezTo>
                  <a:cubicBezTo>
                    <a:pt x="8" y="12"/>
                    <a:pt x="10" y="10"/>
                    <a:pt x="10" y="9"/>
                  </a:cubicBezTo>
                  <a:cubicBezTo>
                    <a:pt x="10" y="8"/>
                    <a:pt x="10" y="8"/>
                    <a:pt x="10" y="7"/>
                  </a:cubicBezTo>
                  <a:cubicBezTo>
                    <a:pt x="10" y="6"/>
                    <a:pt x="10" y="6"/>
                    <a:pt x="10" y="5"/>
                  </a:cubicBezTo>
                  <a:cubicBezTo>
                    <a:pt x="10" y="4"/>
                    <a:pt x="10" y="3"/>
                    <a:pt x="11" y="3"/>
                  </a:cubicBezTo>
                  <a:cubicBezTo>
                    <a:pt x="12" y="2"/>
                    <a:pt x="12" y="2"/>
                    <a:pt x="12" y="2"/>
                  </a:cubicBezTo>
                  <a:cubicBezTo>
                    <a:pt x="12" y="2"/>
                    <a:pt x="12" y="1"/>
                    <a:pt x="12" y="1"/>
                  </a:cubicBezTo>
                  <a:cubicBezTo>
                    <a:pt x="12" y="1"/>
                    <a:pt x="12" y="1"/>
                    <a:pt x="12" y="1"/>
                  </a:cubicBezTo>
                  <a:cubicBezTo>
                    <a:pt x="12" y="1"/>
                    <a:pt x="12" y="1"/>
                    <a:pt x="12" y="1"/>
                  </a:cubicBezTo>
                  <a:cubicBezTo>
                    <a:pt x="12" y="0"/>
                    <a:pt x="12" y="0"/>
                    <a:pt x="13" y="0"/>
                  </a:cubicBezTo>
                  <a:cubicBezTo>
                    <a:pt x="13" y="0"/>
                    <a:pt x="13" y="0"/>
                    <a:pt x="13" y="0"/>
                  </a:cubicBezTo>
                  <a:cubicBezTo>
                    <a:pt x="13" y="0"/>
                    <a:pt x="13" y="0"/>
                    <a:pt x="13" y="0"/>
                  </a:cubicBezTo>
                  <a:cubicBezTo>
                    <a:pt x="13" y="0"/>
                    <a:pt x="13" y="0"/>
                    <a:pt x="14" y="0"/>
                  </a:cubicBezTo>
                  <a:cubicBezTo>
                    <a:pt x="14" y="0"/>
                    <a:pt x="14" y="0"/>
                    <a:pt x="14" y="0"/>
                  </a:cubicBezTo>
                  <a:cubicBezTo>
                    <a:pt x="14" y="1"/>
                    <a:pt x="14" y="1"/>
                    <a:pt x="14" y="1"/>
                  </a:cubicBezTo>
                  <a:cubicBezTo>
                    <a:pt x="14" y="1"/>
                    <a:pt x="14" y="1"/>
                    <a:pt x="14" y="1"/>
                  </a:cubicBezTo>
                  <a:cubicBezTo>
                    <a:pt x="14" y="1"/>
                    <a:pt x="14" y="1"/>
                    <a:pt x="14" y="1"/>
                  </a:cubicBezTo>
                  <a:cubicBezTo>
                    <a:pt x="15" y="1"/>
                    <a:pt x="15" y="1"/>
                    <a:pt x="15" y="1"/>
                  </a:cubicBezTo>
                  <a:cubicBezTo>
                    <a:pt x="15" y="1"/>
                    <a:pt x="15" y="1"/>
                    <a:pt x="15" y="1"/>
                  </a:cubicBezTo>
                  <a:cubicBezTo>
                    <a:pt x="15" y="2"/>
                    <a:pt x="15" y="3"/>
                    <a:pt x="14" y="4"/>
                  </a:cubicBezTo>
                  <a:cubicBezTo>
                    <a:pt x="13" y="5"/>
                    <a:pt x="12" y="6"/>
                    <a:pt x="12" y="8"/>
                  </a:cubicBezTo>
                  <a:cubicBezTo>
                    <a:pt x="12" y="8"/>
                    <a:pt x="12" y="9"/>
                    <a:pt x="13" y="10"/>
                  </a:cubicBezTo>
                  <a:cubicBezTo>
                    <a:pt x="13" y="10"/>
                    <a:pt x="13" y="10"/>
                    <a:pt x="13" y="10"/>
                  </a:cubicBezTo>
                  <a:cubicBezTo>
                    <a:pt x="13" y="10"/>
                    <a:pt x="13" y="10"/>
                    <a:pt x="13" y="11"/>
                  </a:cubicBezTo>
                  <a:cubicBezTo>
                    <a:pt x="13" y="11"/>
                    <a:pt x="13" y="11"/>
                    <a:pt x="13" y="11"/>
                  </a:cubicBezTo>
                  <a:cubicBezTo>
                    <a:pt x="12" y="11"/>
                    <a:pt x="12" y="11"/>
                    <a:pt x="12" y="11"/>
                  </a:cubicBezTo>
                  <a:cubicBezTo>
                    <a:pt x="12" y="11"/>
                    <a:pt x="12" y="11"/>
                    <a:pt x="12" y="11"/>
                  </a:cubicBezTo>
                  <a:cubicBezTo>
                    <a:pt x="11" y="11"/>
                    <a:pt x="11" y="11"/>
                    <a:pt x="11" y="11"/>
                  </a:cubicBezTo>
                  <a:cubicBezTo>
                    <a:pt x="11" y="11"/>
                    <a:pt x="11" y="11"/>
                    <a:pt x="11" y="11"/>
                  </a:cubicBezTo>
                  <a:cubicBezTo>
                    <a:pt x="11" y="11"/>
                    <a:pt x="11" y="11"/>
                    <a:pt x="11" y="11"/>
                  </a:cubicBezTo>
                  <a:cubicBezTo>
                    <a:pt x="11" y="11"/>
                    <a:pt x="11" y="11"/>
                    <a:pt x="11" y="11"/>
                  </a:cubicBezTo>
                  <a:cubicBezTo>
                    <a:pt x="11" y="12"/>
                    <a:pt x="11" y="12"/>
                    <a:pt x="11" y="12"/>
                  </a:cubicBezTo>
                  <a:cubicBezTo>
                    <a:pt x="11" y="12"/>
                    <a:pt x="11" y="12"/>
                    <a:pt x="11" y="12"/>
                  </a:cubicBezTo>
                  <a:cubicBezTo>
                    <a:pt x="11" y="13"/>
                    <a:pt x="10" y="13"/>
                    <a:pt x="10" y="13"/>
                  </a:cubicBezTo>
                  <a:cubicBezTo>
                    <a:pt x="10" y="13"/>
                    <a:pt x="10" y="13"/>
                    <a:pt x="10" y="13"/>
                  </a:cubicBezTo>
                  <a:cubicBezTo>
                    <a:pt x="10" y="13"/>
                    <a:pt x="10" y="13"/>
                    <a:pt x="10" y="13"/>
                  </a:cubicBezTo>
                  <a:cubicBezTo>
                    <a:pt x="10" y="12"/>
                    <a:pt x="10" y="12"/>
                    <a:pt x="10" y="12"/>
                  </a:cubicBezTo>
                  <a:cubicBezTo>
                    <a:pt x="10" y="12"/>
                    <a:pt x="9" y="12"/>
                    <a:pt x="9" y="12"/>
                  </a:cubicBezTo>
                  <a:cubicBezTo>
                    <a:pt x="9" y="12"/>
                    <a:pt x="9" y="12"/>
                    <a:pt x="9" y="12"/>
                  </a:cubicBezTo>
                  <a:cubicBezTo>
                    <a:pt x="9" y="13"/>
                    <a:pt x="9" y="14"/>
                    <a:pt x="9" y="14"/>
                  </a:cubicBezTo>
                  <a:cubicBezTo>
                    <a:pt x="8" y="14"/>
                    <a:pt x="8" y="14"/>
                    <a:pt x="8" y="14"/>
                  </a:cubicBezTo>
                  <a:cubicBezTo>
                    <a:pt x="8" y="14"/>
                    <a:pt x="8" y="15"/>
                    <a:pt x="8" y="15"/>
                  </a:cubicBezTo>
                  <a:cubicBezTo>
                    <a:pt x="8" y="15"/>
                    <a:pt x="8" y="14"/>
                    <a:pt x="8" y="14"/>
                  </a:cubicBezTo>
                  <a:cubicBezTo>
                    <a:pt x="7" y="14"/>
                    <a:pt x="7" y="14"/>
                    <a:pt x="7" y="14"/>
                  </a:cubicBezTo>
                  <a:cubicBezTo>
                    <a:pt x="7" y="14"/>
                    <a:pt x="7" y="14"/>
                    <a:pt x="7" y="14"/>
                  </a:cubicBezTo>
                  <a:cubicBezTo>
                    <a:pt x="7" y="14"/>
                    <a:pt x="7" y="14"/>
                    <a:pt x="7" y="15"/>
                  </a:cubicBezTo>
                  <a:cubicBezTo>
                    <a:pt x="7" y="16"/>
                    <a:pt x="7" y="16"/>
                    <a:pt x="6" y="17"/>
                  </a:cubicBezTo>
                  <a:cubicBezTo>
                    <a:pt x="5" y="17"/>
                    <a:pt x="5" y="17"/>
                    <a:pt x="5" y="18"/>
                  </a:cubicBezTo>
                  <a:cubicBezTo>
                    <a:pt x="5" y="17"/>
                    <a:pt x="5" y="17"/>
                    <a:pt x="5" y="16"/>
                  </a:cubicBezTo>
                  <a:cubicBezTo>
                    <a:pt x="5" y="16"/>
                    <a:pt x="5" y="16"/>
                    <a:pt x="5" y="16"/>
                  </a:cubicBezTo>
                  <a:cubicBezTo>
                    <a:pt x="5" y="16"/>
                    <a:pt x="5" y="15"/>
                    <a:pt x="5" y="15"/>
                  </a:cubicBezTo>
                  <a:cubicBezTo>
                    <a:pt x="5" y="15"/>
                    <a:pt x="5" y="15"/>
                    <a:pt x="5" y="15"/>
                  </a:cubicBezTo>
                  <a:cubicBezTo>
                    <a:pt x="5" y="15"/>
                    <a:pt x="5" y="15"/>
                    <a:pt x="5" y="15"/>
                  </a:cubicBezTo>
                  <a:cubicBezTo>
                    <a:pt x="5" y="15"/>
                    <a:pt x="4" y="15"/>
                    <a:pt x="4" y="16"/>
                  </a:cubicBezTo>
                  <a:cubicBezTo>
                    <a:pt x="4" y="16"/>
                    <a:pt x="4" y="16"/>
                    <a:pt x="3" y="17"/>
                  </a:cubicBezTo>
                  <a:cubicBezTo>
                    <a:pt x="3" y="18"/>
                    <a:pt x="3" y="18"/>
                    <a:pt x="2" y="18"/>
                  </a:cubicBezTo>
                  <a:cubicBezTo>
                    <a:pt x="1" y="18"/>
                    <a:pt x="1" y="18"/>
                    <a:pt x="0" y="19"/>
                  </a:cubicBezTo>
                  <a:lnTo>
                    <a:pt x="0" y="18"/>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99">
              <a:extLst>
                <a:ext uri="{FF2B5EF4-FFF2-40B4-BE49-F238E27FC236}">
                  <a16:creationId xmlns:a16="http://schemas.microsoft.com/office/drawing/2014/main" id="{B0BE7562-886D-42DB-9423-1CE17920B495}"/>
                </a:ext>
              </a:extLst>
            </p:cNvPr>
            <p:cNvSpPr>
              <a:spLocks/>
            </p:cNvSpPr>
            <p:nvPr userDrawn="1"/>
          </p:nvSpPr>
          <p:spPr bwMode="auto">
            <a:xfrm>
              <a:off x="347" y="247"/>
              <a:ext cx="14" cy="36"/>
            </a:xfrm>
            <a:custGeom>
              <a:avLst/>
              <a:gdLst>
                <a:gd name="T0" fmla="*/ 2 w 7"/>
                <a:gd name="T1" fmla="*/ 0 h 17"/>
                <a:gd name="T2" fmla="*/ 2 w 7"/>
                <a:gd name="T3" fmla="*/ 0 h 17"/>
                <a:gd name="T4" fmla="*/ 2 w 7"/>
                <a:gd name="T5" fmla="*/ 1 h 17"/>
                <a:gd name="T6" fmla="*/ 2 w 7"/>
                <a:gd name="T7" fmla="*/ 1 h 17"/>
                <a:gd name="T8" fmla="*/ 2 w 7"/>
                <a:gd name="T9" fmla="*/ 2 h 17"/>
                <a:gd name="T10" fmla="*/ 2 w 7"/>
                <a:gd name="T11" fmla="*/ 4 h 17"/>
                <a:gd name="T12" fmla="*/ 2 w 7"/>
                <a:gd name="T13" fmla="*/ 5 h 17"/>
                <a:gd name="T14" fmla="*/ 2 w 7"/>
                <a:gd name="T15" fmla="*/ 5 h 17"/>
                <a:gd name="T16" fmla="*/ 2 w 7"/>
                <a:gd name="T17" fmla="*/ 5 h 17"/>
                <a:gd name="T18" fmla="*/ 2 w 7"/>
                <a:gd name="T19" fmla="*/ 5 h 17"/>
                <a:gd name="T20" fmla="*/ 1 w 7"/>
                <a:gd name="T21" fmla="*/ 4 h 17"/>
                <a:gd name="T22" fmla="*/ 0 w 7"/>
                <a:gd name="T23" fmla="*/ 4 h 17"/>
                <a:gd name="T24" fmla="*/ 1 w 7"/>
                <a:gd name="T25" fmla="*/ 5 h 17"/>
                <a:gd name="T26" fmla="*/ 2 w 7"/>
                <a:gd name="T27" fmla="*/ 7 h 17"/>
                <a:gd name="T28" fmla="*/ 2 w 7"/>
                <a:gd name="T29" fmla="*/ 8 h 17"/>
                <a:gd name="T30" fmla="*/ 2 w 7"/>
                <a:gd name="T31" fmla="*/ 8 h 17"/>
                <a:gd name="T32" fmla="*/ 2 w 7"/>
                <a:gd name="T33" fmla="*/ 8 h 17"/>
                <a:gd name="T34" fmla="*/ 2 w 7"/>
                <a:gd name="T35" fmla="*/ 8 h 17"/>
                <a:gd name="T36" fmla="*/ 1 w 7"/>
                <a:gd name="T37" fmla="*/ 9 h 17"/>
                <a:gd name="T38" fmla="*/ 2 w 7"/>
                <a:gd name="T39" fmla="*/ 10 h 17"/>
                <a:gd name="T40" fmla="*/ 2 w 7"/>
                <a:gd name="T41" fmla="*/ 10 h 17"/>
                <a:gd name="T42" fmla="*/ 2 w 7"/>
                <a:gd name="T43" fmla="*/ 11 h 17"/>
                <a:gd name="T44" fmla="*/ 2 w 7"/>
                <a:gd name="T45" fmla="*/ 11 h 17"/>
                <a:gd name="T46" fmla="*/ 2 w 7"/>
                <a:gd name="T47" fmla="*/ 11 h 17"/>
                <a:gd name="T48" fmla="*/ 2 w 7"/>
                <a:gd name="T49" fmla="*/ 11 h 17"/>
                <a:gd name="T50" fmla="*/ 2 w 7"/>
                <a:gd name="T51" fmla="*/ 11 h 17"/>
                <a:gd name="T52" fmla="*/ 1 w 7"/>
                <a:gd name="T53" fmla="*/ 11 h 17"/>
                <a:gd name="T54" fmla="*/ 1 w 7"/>
                <a:gd name="T55" fmla="*/ 12 h 17"/>
                <a:gd name="T56" fmla="*/ 2 w 7"/>
                <a:gd name="T57" fmla="*/ 13 h 17"/>
                <a:gd name="T58" fmla="*/ 2 w 7"/>
                <a:gd name="T59" fmla="*/ 13 h 17"/>
                <a:gd name="T60" fmla="*/ 2 w 7"/>
                <a:gd name="T61" fmla="*/ 14 h 17"/>
                <a:gd name="T62" fmla="*/ 3 w 7"/>
                <a:gd name="T63" fmla="*/ 14 h 17"/>
                <a:gd name="T64" fmla="*/ 3 w 7"/>
                <a:gd name="T65" fmla="*/ 14 h 17"/>
                <a:gd name="T66" fmla="*/ 3 w 7"/>
                <a:gd name="T67" fmla="*/ 15 h 17"/>
                <a:gd name="T68" fmla="*/ 3 w 7"/>
                <a:gd name="T69" fmla="*/ 15 h 17"/>
                <a:gd name="T70" fmla="*/ 2 w 7"/>
                <a:gd name="T71" fmla="*/ 15 h 17"/>
                <a:gd name="T72" fmla="*/ 2 w 7"/>
                <a:gd name="T73" fmla="*/ 15 h 17"/>
                <a:gd name="T74" fmla="*/ 2 w 7"/>
                <a:gd name="T75" fmla="*/ 15 h 17"/>
                <a:gd name="T76" fmla="*/ 2 w 7"/>
                <a:gd name="T77" fmla="*/ 16 h 17"/>
                <a:gd name="T78" fmla="*/ 3 w 7"/>
                <a:gd name="T79" fmla="*/ 17 h 17"/>
                <a:gd name="T80" fmla="*/ 3 w 7"/>
                <a:gd name="T81" fmla="*/ 17 h 17"/>
                <a:gd name="T82" fmla="*/ 5 w 7"/>
                <a:gd name="T83" fmla="*/ 16 h 17"/>
                <a:gd name="T84" fmla="*/ 7 w 7"/>
                <a:gd name="T85" fmla="*/ 16 h 17"/>
                <a:gd name="T86" fmla="*/ 7 w 7"/>
                <a:gd name="T87" fmla="*/ 16 h 17"/>
                <a:gd name="T88" fmla="*/ 7 w 7"/>
                <a:gd name="T89" fmla="*/ 16 h 17"/>
                <a:gd name="T90" fmla="*/ 7 w 7"/>
                <a:gd name="T91" fmla="*/ 15 h 17"/>
                <a:gd name="T92" fmla="*/ 7 w 7"/>
                <a:gd name="T93" fmla="*/ 14 h 17"/>
                <a:gd name="T94" fmla="*/ 7 w 7"/>
                <a:gd name="T95" fmla="*/ 13 h 17"/>
                <a:gd name="T96" fmla="*/ 7 w 7"/>
                <a:gd name="T97" fmla="*/ 13 h 17"/>
                <a:gd name="T98" fmla="*/ 7 w 7"/>
                <a:gd name="T99" fmla="*/ 13 h 17"/>
                <a:gd name="T100" fmla="*/ 6 w 7"/>
                <a:gd name="T101" fmla="*/ 14 h 17"/>
                <a:gd name="T102" fmla="*/ 3 w 7"/>
                <a:gd name="T103" fmla="*/ 9 h 17"/>
                <a:gd name="T104" fmla="*/ 4 w 7"/>
                <a:gd name="T105" fmla="*/ 4 h 17"/>
                <a:gd name="T106" fmla="*/ 4 w 7"/>
                <a:gd name="T107" fmla="*/ 3 h 17"/>
                <a:gd name="T108" fmla="*/ 2 w 7"/>
                <a:gd name="T10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 h="17">
                  <a:moveTo>
                    <a:pt x="2" y="0"/>
                  </a:moveTo>
                  <a:cubicBezTo>
                    <a:pt x="2" y="0"/>
                    <a:pt x="2" y="0"/>
                    <a:pt x="2" y="0"/>
                  </a:cubicBezTo>
                  <a:cubicBezTo>
                    <a:pt x="2" y="1"/>
                    <a:pt x="2" y="1"/>
                    <a:pt x="2" y="1"/>
                  </a:cubicBezTo>
                  <a:cubicBezTo>
                    <a:pt x="2" y="1"/>
                    <a:pt x="2" y="1"/>
                    <a:pt x="2" y="1"/>
                  </a:cubicBezTo>
                  <a:cubicBezTo>
                    <a:pt x="2" y="2"/>
                    <a:pt x="2" y="2"/>
                    <a:pt x="2" y="2"/>
                  </a:cubicBezTo>
                  <a:cubicBezTo>
                    <a:pt x="2" y="3"/>
                    <a:pt x="2" y="3"/>
                    <a:pt x="2" y="4"/>
                  </a:cubicBezTo>
                  <a:cubicBezTo>
                    <a:pt x="2" y="4"/>
                    <a:pt x="2" y="5"/>
                    <a:pt x="2" y="5"/>
                  </a:cubicBezTo>
                  <a:cubicBezTo>
                    <a:pt x="2" y="5"/>
                    <a:pt x="2" y="5"/>
                    <a:pt x="2" y="5"/>
                  </a:cubicBezTo>
                  <a:cubicBezTo>
                    <a:pt x="2" y="5"/>
                    <a:pt x="2" y="5"/>
                    <a:pt x="2" y="5"/>
                  </a:cubicBezTo>
                  <a:cubicBezTo>
                    <a:pt x="2" y="5"/>
                    <a:pt x="2" y="5"/>
                    <a:pt x="2" y="5"/>
                  </a:cubicBezTo>
                  <a:cubicBezTo>
                    <a:pt x="2" y="4"/>
                    <a:pt x="1" y="4"/>
                    <a:pt x="1" y="4"/>
                  </a:cubicBezTo>
                  <a:cubicBezTo>
                    <a:pt x="0" y="4"/>
                    <a:pt x="0" y="4"/>
                    <a:pt x="0" y="4"/>
                  </a:cubicBezTo>
                  <a:cubicBezTo>
                    <a:pt x="1" y="5"/>
                    <a:pt x="1" y="5"/>
                    <a:pt x="1" y="5"/>
                  </a:cubicBezTo>
                  <a:cubicBezTo>
                    <a:pt x="1" y="7"/>
                    <a:pt x="1" y="7"/>
                    <a:pt x="2" y="7"/>
                  </a:cubicBezTo>
                  <a:cubicBezTo>
                    <a:pt x="2" y="8"/>
                    <a:pt x="2" y="8"/>
                    <a:pt x="2" y="8"/>
                  </a:cubicBezTo>
                  <a:cubicBezTo>
                    <a:pt x="2" y="8"/>
                    <a:pt x="2" y="8"/>
                    <a:pt x="2" y="8"/>
                  </a:cubicBezTo>
                  <a:cubicBezTo>
                    <a:pt x="2" y="8"/>
                    <a:pt x="2" y="8"/>
                    <a:pt x="2" y="8"/>
                  </a:cubicBezTo>
                  <a:cubicBezTo>
                    <a:pt x="2" y="8"/>
                    <a:pt x="2" y="8"/>
                    <a:pt x="2" y="8"/>
                  </a:cubicBezTo>
                  <a:cubicBezTo>
                    <a:pt x="2" y="8"/>
                    <a:pt x="1" y="9"/>
                    <a:pt x="1" y="9"/>
                  </a:cubicBezTo>
                  <a:cubicBezTo>
                    <a:pt x="1" y="9"/>
                    <a:pt x="1" y="10"/>
                    <a:pt x="2" y="10"/>
                  </a:cubicBezTo>
                  <a:cubicBezTo>
                    <a:pt x="2" y="10"/>
                    <a:pt x="2" y="10"/>
                    <a:pt x="2" y="10"/>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1" y="11"/>
                    <a:pt x="1" y="11"/>
                    <a:pt x="1" y="11"/>
                  </a:cubicBezTo>
                  <a:cubicBezTo>
                    <a:pt x="1" y="12"/>
                    <a:pt x="1" y="12"/>
                    <a:pt x="1" y="12"/>
                  </a:cubicBezTo>
                  <a:cubicBezTo>
                    <a:pt x="2" y="13"/>
                    <a:pt x="2" y="13"/>
                    <a:pt x="2" y="13"/>
                  </a:cubicBezTo>
                  <a:cubicBezTo>
                    <a:pt x="2" y="13"/>
                    <a:pt x="2" y="13"/>
                    <a:pt x="2" y="13"/>
                  </a:cubicBezTo>
                  <a:cubicBezTo>
                    <a:pt x="2" y="14"/>
                    <a:pt x="2" y="14"/>
                    <a:pt x="2" y="14"/>
                  </a:cubicBezTo>
                  <a:cubicBezTo>
                    <a:pt x="3" y="14"/>
                    <a:pt x="3" y="14"/>
                    <a:pt x="3" y="14"/>
                  </a:cubicBezTo>
                  <a:cubicBezTo>
                    <a:pt x="3" y="14"/>
                    <a:pt x="3" y="14"/>
                    <a:pt x="3" y="14"/>
                  </a:cubicBezTo>
                  <a:cubicBezTo>
                    <a:pt x="3" y="15"/>
                    <a:pt x="3" y="15"/>
                    <a:pt x="3" y="15"/>
                  </a:cubicBezTo>
                  <a:cubicBezTo>
                    <a:pt x="3" y="15"/>
                    <a:pt x="3" y="15"/>
                    <a:pt x="3" y="15"/>
                  </a:cubicBezTo>
                  <a:cubicBezTo>
                    <a:pt x="2" y="15"/>
                    <a:pt x="2" y="15"/>
                    <a:pt x="2" y="15"/>
                  </a:cubicBezTo>
                  <a:cubicBezTo>
                    <a:pt x="2" y="15"/>
                    <a:pt x="2" y="15"/>
                    <a:pt x="2" y="15"/>
                  </a:cubicBezTo>
                  <a:cubicBezTo>
                    <a:pt x="2" y="15"/>
                    <a:pt x="2" y="15"/>
                    <a:pt x="2" y="15"/>
                  </a:cubicBezTo>
                  <a:cubicBezTo>
                    <a:pt x="2" y="16"/>
                    <a:pt x="2" y="16"/>
                    <a:pt x="2" y="16"/>
                  </a:cubicBezTo>
                  <a:cubicBezTo>
                    <a:pt x="2" y="17"/>
                    <a:pt x="3" y="17"/>
                    <a:pt x="3" y="17"/>
                  </a:cubicBezTo>
                  <a:cubicBezTo>
                    <a:pt x="3" y="17"/>
                    <a:pt x="3" y="17"/>
                    <a:pt x="3" y="17"/>
                  </a:cubicBezTo>
                  <a:cubicBezTo>
                    <a:pt x="3" y="16"/>
                    <a:pt x="4" y="16"/>
                    <a:pt x="5" y="16"/>
                  </a:cubicBezTo>
                  <a:cubicBezTo>
                    <a:pt x="6" y="16"/>
                    <a:pt x="6" y="16"/>
                    <a:pt x="7" y="16"/>
                  </a:cubicBezTo>
                  <a:cubicBezTo>
                    <a:pt x="7" y="16"/>
                    <a:pt x="7" y="16"/>
                    <a:pt x="7" y="16"/>
                  </a:cubicBezTo>
                  <a:cubicBezTo>
                    <a:pt x="7" y="16"/>
                    <a:pt x="7" y="16"/>
                    <a:pt x="7" y="16"/>
                  </a:cubicBezTo>
                  <a:cubicBezTo>
                    <a:pt x="7" y="15"/>
                    <a:pt x="7" y="15"/>
                    <a:pt x="7" y="15"/>
                  </a:cubicBezTo>
                  <a:cubicBezTo>
                    <a:pt x="7" y="14"/>
                    <a:pt x="7" y="14"/>
                    <a:pt x="7" y="14"/>
                  </a:cubicBezTo>
                  <a:cubicBezTo>
                    <a:pt x="7" y="13"/>
                    <a:pt x="7" y="13"/>
                    <a:pt x="7" y="13"/>
                  </a:cubicBezTo>
                  <a:cubicBezTo>
                    <a:pt x="7" y="13"/>
                    <a:pt x="7" y="13"/>
                    <a:pt x="7" y="13"/>
                  </a:cubicBezTo>
                  <a:cubicBezTo>
                    <a:pt x="7" y="13"/>
                    <a:pt x="7" y="13"/>
                    <a:pt x="7" y="13"/>
                  </a:cubicBezTo>
                  <a:cubicBezTo>
                    <a:pt x="7" y="14"/>
                    <a:pt x="6" y="14"/>
                    <a:pt x="6" y="14"/>
                  </a:cubicBezTo>
                  <a:cubicBezTo>
                    <a:pt x="4" y="14"/>
                    <a:pt x="3" y="12"/>
                    <a:pt x="3" y="9"/>
                  </a:cubicBezTo>
                  <a:cubicBezTo>
                    <a:pt x="3" y="8"/>
                    <a:pt x="3" y="6"/>
                    <a:pt x="4" y="4"/>
                  </a:cubicBezTo>
                  <a:cubicBezTo>
                    <a:pt x="4" y="3"/>
                    <a:pt x="4" y="3"/>
                    <a:pt x="4" y="3"/>
                  </a:cubicBezTo>
                  <a:cubicBezTo>
                    <a:pt x="4" y="2"/>
                    <a:pt x="3" y="1"/>
                    <a:pt x="2"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100">
              <a:extLst>
                <a:ext uri="{FF2B5EF4-FFF2-40B4-BE49-F238E27FC236}">
                  <a16:creationId xmlns:a16="http://schemas.microsoft.com/office/drawing/2014/main" id="{8BA8CE21-E201-46B0-99C9-9C7E5CB555F7}"/>
                </a:ext>
              </a:extLst>
            </p:cNvPr>
            <p:cNvSpPr>
              <a:spLocks/>
            </p:cNvSpPr>
            <p:nvPr userDrawn="1"/>
          </p:nvSpPr>
          <p:spPr bwMode="auto">
            <a:xfrm>
              <a:off x="355" y="258"/>
              <a:ext cx="2" cy="6"/>
            </a:xfrm>
            <a:custGeom>
              <a:avLst/>
              <a:gdLst>
                <a:gd name="T0" fmla="*/ 0 w 1"/>
                <a:gd name="T1" fmla="*/ 3 h 3"/>
                <a:gd name="T2" fmla="*/ 1 w 1"/>
                <a:gd name="T3" fmla="*/ 2 h 3"/>
                <a:gd name="T4" fmla="*/ 1 w 1"/>
                <a:gd name="T5" fmla="*/ 2 h 3"/>
                <a:gd name="T6" fmla="*/ 1 w 1"/>
                <a:gd name="T7" fmla="*/ 1 h 3"/>
                <a:gd name="T8" fmla="*/ 1 w 1"/>
                <a:gd name="T9" fmla="*/ 0 h 3"/>
                <a:gd name="T10" fmla="*/ 1 w 1"/>
                <a:gd name="T11" fmla="*/ 0 h 3"/>
                <a:gd name="T12" fmla="*/ 0 w 1"/>
                <a:gd name="T13" fmla="*/ 1 h 3"/>
                <a:gd name="T14" fmla="*/ 0 w 1"/>
                <a:gd name="T15" fmla="*/ 1 h 3"/>
                <a:gd name="T16" fmla="*/ 0 w 1"/>
                <a:gd name="T17" fmla="*/ 2 h 3"/>
                <a:gd name="T18" fmla="*/ 0 w 1"/>
                <a:gd name="T19" fmla="*/ 2 h 3"/>
                <a:gd name="T20" fmla="*/ 0 w 1"/>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3">
                  <a:moveTo>
                    <a:pt x="0" y="3"/>
                  </a:moveTo>
                  <a:cubicBezTo>
                    <a:pt x="1" y="2"/>
                    <a:pt x="1" y="2"/>
                    <a:pt x="1" y="2"/>
                  </a:cubicBezTo>
                  <a:cubicBezTo>
                    <a:pt x="1" y="2"/>
                    <a:pt x="1" y="2"/>
                    <a:pt x="1" y="2"/>
                  </a:cubicBezTo>
                  <a:cubicBezTo>
                    <a:pt x="1" y="2"/>
                    <a:pt x="1" y="1"/>
                    <a:pt x="1" y="1"/>
                  </a:cubicBezTo>
                  <a:cubicBezTo>
                    <a:pt x="1" y="1"/>
                    <a:pt x="1" y="1"/>
                    <a:pt x="1" y="0"/>
                  </a:cubicBezTo>
                  <a:cubicBezTo>
                    <a:pt x="1" y="0"/>
                    <a:pt x="1" y="0"/>
                    <a:pt x="1" y="0"/>
                  </a:cubicBezTo>
                  <a:cubicBezTo>
                    <a:pt x="1" y="0"/>
                    <a:pt x="0" y="0"/>
                    <a:pt x="0" y="1"/>
                  </a:cubicBezTo>
                  <a:cubicBezTo>
                    <a:pt x="0" y="1"/>
                    <a:pt x="0" y="1"/>
                    <a:pt x="0" y="1"/>
                  </a:cubicBezTo>
                  <a:cubicBezTo>
                    <a:pt x="0" y="2"/>
                    <a:pt x="0" y="2"/>
                    <a:pt x="0" y="2"/>
                  </a:cubicBezTo>
                  <a:cubicBezTo>
                    <a:pt x="0" y="2"/>
                    <a:pt x="0" y="2"/>
                    <a:pt x="0" y="2"/>
                  </a:cubicBezTo>
                  <a:lnTo>
                    <a:pt x="0" y="3"/>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101">
              <a:extLst>
                <a:ext uri="{FF2B5EF4-FFF2-40B4-BE49-F238E27FC236}">
                  <a16:creationId xmlns:a16="http://schemas.microsoft.com/office/drawing/2014/main" id="{197D64E6-699A-464A-9EDE-6B1F175D7C79}"/>
                </a:ext>
              </a:extLst>
            </p:cNvPr>
            <p:cNvSpPr>
              <a:spLocks/>
            </p:cNvSpPr>
            <p:nvPr userDrawn="1"/>
          </p:nvSpPr>
          <p:spPr bwMode="auto">
            <a:xfrm>
              <a:off x="349" y="291"/>
              <a:ext cx="8" cy="5"/>
            </a:xfrm>
            <a:custGeom>
              <a:avLst/>
              <a:gdLst>
                <a:gd name="T0" fmla="*/ 0 w 4"/>
                <a:gd name="T1" fmla="*/ 1 h 2"/>
                <a:gd name="T2" fmla="*/ 1 w 4"/>
                <a:gd name="T3" fmla="*/ 1 h 2"/>
                <a:gd name="T4" fmla="*/ 2 w 4"/>
                <a:gd name="T5" fmla="*/ 2 h 2"/>
                <a:gd name="T6" fmla="*/ 3 w 4"/>
                <a:gd name="T7" fmla="*/ 2 h 2"/>
                <a:gd name="T8" fmla="*/ 3 w 4"/>
                <a:gd name="T9" fmla="*/ 2 h 2"/>
                <a:gd name="T10" fmla="*/ 4 w 4"/>
                <a:gd name="T11" fmla="*/ 2 h 2"/>
                <a:gd name="T12" fmla="*/ 4 w 4"/>
                <a:gd name="T13" fmla="*/ 1 h 2"/>
                <a:gd name="T14" fmla="*/ 3 w 4"/>
                <a:gd name="T15" fmla="*/ 1 h 2"/>
                <a:gd name="T16" fmla="*/ 2 w 4"/>
                <a:gd name="T17" fmla="*/ 0 h 2"/>
                <a:gd name="T18" fmla="*/ 2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1" y="2"/>
                    <a:pt x="2" y="2"/>
                    <a:pt x="2" y="2"/>
                  </a:cubicBezTo>
                  <a:cubicBezTo>
                    <a:pt x="3" y="2"/>
                    <a:pt x="3" y="2"/>
                    <a:pt x="3" y="2"/>
                  </a:cubicBezTo>
                  <a:cubicBezTo>
                    <a:pt x="3" y="2"/>
                    <a:pt x="3" y="2"/>
                    <a:pt x="3" y="2"/>
                  </a:cubicBezTo>
                  <a:cubicBezTo>
                    <a:pt x="4" y="2"/>
                    <a:pt x="4" y="2"/>
                    <a:pt x="4" y="2"/>
                  </a:cubicBezTo>
                  <a:cubicBezTo>
                    <a:pt x="4" y="2"/>
                    <a:pt x="4" y="1"/>
                    <a:pt x="4" y="1"/>
                  </a:cubicBezTo>
                  <a:cubicBezTo>
                    <a:pt x="4" y="1"/>
                    <a:pt x="4" y="1"/>
                    <a:pt x="3" y="1"/>
                  </a:cubicBezTo>
                  <a:cubicBezTo>
                    <a:pt x="3" y="1"/>
                    <a:pt x="3" y="1"/>
                    <a:pt x="2"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102">
              <a:extLst>
                <a:ext uri="{FF2B5EF4-FFF2-40B4-BE49-F238E27FC236}">
                  <a16:creationId xmlns:a16="http://schemas.microsoft.com/office/drawing/2014/main" id="{FFDCB4DF-6892-45B7-8072-FDB5F6CACFDF}"/>
                </a:ext>
              </a:extLst>
            </p:cNvPr>
            <p:cNvSpPr>
              <a:spLocks/>
            </p:cNvSpPr>
            <p:nvPr userDrawn="1"/>
          </p:nvSpPr>
          <p:spPr bwMode="auto">
            <a:xfrm>
              <a:off x="359" y="308"/>
              <a:ext cx="6" cy="7"/>
            </a:xfrm>
            <a:custGeom>
              <a:avLst/>
              <a:gdLst>
                <a:gd name="T0" fmla="*/ 0 w 3"/>
                <a:gd name="T1" fmla="*/ 2 h 3"/>
                <a:gd name="T2" fmla="*/ 2 w 3"/>
                <a:gd name="T3" fmla="*/ 0 h 3"/>
                <a:gd name="T4" fmla="*/ 3 w 3"/>
                <a:gd name="T5" fmla="*/ 1 h 3"/>
                <a:gd name="T6" fmla="*/ 2 w 3"/>
                <a:gd name="T7" fmla="*/ 1 h 3"/>
                <a:gd name="T8" fmla="*/ 1 w 3"/>
                <a:gd name="T9" fmla="*/ 2 h 3"/>
                <a:gd name="T10" fmla="*/ 0 w 3"/>
                <a:gd name="T11" fmla="*/ 3 h 3"/>
                <a:gd name="T12" fmla="*/ 0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2"/>
                  </a:moveTo>
                  <a:cubicBezTo>
                    <a:pt x="0" y="1"/>
                    <a:pt x="1" y="0"/>
                    <a:pt x="2" y="0"/>
                  </a:cubicBezTo>
                  <a:cubicBezTo>
                    <a:pt x="3" y="0"/>
                    <a:pt x="3" y="0"/>
                    <a:pt x="3" y="1"/>
                  </a:cubicBezTo>
                  <a:cubicBezTo>
                    <a:pt x="3" y="1"/>
                    <a:pt x="3" y="1"/>
                    <a:pt x="2" y="1"/>
                  </a:cubicBezTo>
                  <a:cubicBezTo>
                    <a:pt x="2" y="1"/>
                    <a:pt x="2" y="2"/>
                    <a:pt x="1" y="2"/>
                  </a:cubicBezTo>
                  <a:cubicBezTo>
                    <a:pt x="1" y="2"/>
                    <a:pt x="0" y="2"/>
                    <a:pt x="0" y="3"/>
                  </a:cubicBezTo>
                  <a:lnTo>
                    <a:pt x="0" y="2"/>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103">
              <a:extLst>
                <a:ext uri="{FF2B5EF4-FFF2-40B4-BE49-F238E27FC236}">
                  <a16:creationId xmlns:a16="http://schemas.microsoft.com/office/drawing/2014/main" id="{7251C93A-FAD9-488A-A2E9-F4867EE027EB}"/>
                </a:ext>
              </a:extLst>
            </p:cNvPr>
            <p:cNvSpPr>
              <a:spLocks/>
            </p:cNvSpPr>
            <p:nvPr userDrawn="1"/>
          </p:nvSpPr>
          <p:spPr bwMode="auto">
            <a:xfrm>
              <a:off x="388" y="291"/>
              <a:ext cx="7" cy="5"/>
            </a:xfrm>
            <a:custGeom>
              <a:avLst/>
              <a:gdLst>
                <a:gd name="T0" fmla="*/ 0 w 3"/>
                <a:gd name="T1" fmla="*/ 2 h 2"/>
                <a:gd name="T2" fmla="*/ 1 w 3"/>
                <a:gd name="T3" fmla="*/ 2 h 2"/>
                <a:gd name="T4" fmla="*/ 1 w 3"/>
                <a:gd name="T5" fmla="*/ 2 h 2"/>
                <a:gd name="T6" fmla="*/ 2 w 3"/>
                <a:gd name="T7" fmla="*/ 1 h 2"/>
                <a:gd name="T8" fmla="*/ 2 w 3"/>
                <a:gd name="T9" fmla="*/ 1 h 2"/>
                <a:gd name="T10" fmla="*/ 3 w 3"/>
                <a:gd name="T11" fmla="*/ 0 h 2"/>
                <a:gd name="T12" fmla="*/ 2 w 3"/>
                <a:gd name="T13" fmla="*/ 0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0" y="2"/>
                    <a:pt x="0" y="2"/>
                    <a:pt x="1" y="2"/>
                  </a:cubicBezTo>
                  <a:cubicBezTo>
                    <a:pt x="1" y="2"/>
                    <a:pt x="1" y="2"/>
                    <a:pt x="1" y="2"/>
                  </a:cubicBezTo>
                  <a:cubicBezTo>
                    <a:pt x="1" y="2"/>
                    <a:pt x="2" y="2"/>
                    <a:pt x="2" y="1"/>
                  </a:cubicBezTo>
                  <a:cubicBezTo>
                    <a:pt x="2" y="1"/>
                    <a:pt x="2" y="1"/>
                    <a:pt x="2" y="1"/>
                  </a:cubicBezTo>
                  <a:cubicBezTo>
                    <a:pt x="3" y="1"/>
                    <a:pt x="3" y="1"/>
                    <a:pt x="3" y="0"/>
                  </a:cubicBezTo>
                  <a:cubicBezTo>
                    <a:pt x="3" y="0"/>
                    <a:pt x="3" y="0"/>
                    <a:pt x="2" y="0"/>
                  </a:cubicBezTo>
                  <a:cubicBezTo>
                    <a:pt x="1" y="0"/>
                    <a:pt x="0"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104">
              <a:extLst>
                <a:ext uri="{FF2B5EF4-FFF2-40B4-BE49-F238E27FC236}">
                  <a16:creationId xmlns:a16="http://schemas.microsoft.com/office/drawing/2014/main" id="{33772A02-2A49-4ECC-86F2-139131E0D095}"/>
                </a:ext>
              </a:extLst>
            </p:cNvPr>
            <p:cNvSpPr>
              <a:spLocks/>
            </p:cNvSpPr>
            <p:nvPr userDrawn="1"/>
          </p:nvSpPr>
          <p:spPr bwMode="auto">
            <a:xfrm>
              <a:off x="365" y="251"/>
              <a:ext cx="5" cy="7"/>
            </a:xfrm>
            <a:custGeom>
              <a:avLst/>
              <a:gdLst>
                <a:gd name="T0" fmla="*/ 0 w 2"/>
                <a:gd name="T1" fmla="*/ 0 h 3"/>
                <a:gd name="T2" fmla="*/ 1 w 2"/>
                <a:gd name="T3" fmla="*/ 0 h 3"/>
                <a:gd name="T4" fmla="*/ 2 w 2"/>
                <a:gd name="T5" fmla="*/ 1 h 3"/>
                <a:gd name="T6" fmla="*/ 2 w 2"/>
                <a:gd name="T7" fmla="*/ 1 h 3"/>
                <a:gd name="T8" fmla="*/ 2 w 2"/>
                <a:gd name="T9" fmla="*/ 2 h 3"/>
                <a:gd name="T10" fmla="*/ 2 w 2"/>
                <a:gd name="T11" fmla="*/ 2 h 3"/>
                <a:gd name="T12" fmla="*/ 2 w 2"/>
                <a:gd name="T13" fmla="*/ 3 h 3"/>
                <a:gd name="T14" fmla="*/ 1 w 2"/>
                <a:gd name="T15" fmla="*/ 2 h 3"/>
                <a:gd name="T16" fmla="*/ 0 w 2"/>
                <a:gd name="T17" fmla="*/ 0 h 3"/>
                <a:gd name="T18" fmla="*/ 0 w 2"/>
                <a:gd name="T19" fmla="*/ 0 h 3"/>
                <a:gd name="T20" fmla="*/ 0 w 2"/>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3">
                  <a:moveTo>
                    <a:pt x="0" y="0"/>
                  </a:moveTo>
                  <a:cubicBezTo>
                    <a:pt x="1" y="0"/>
                    <a:pt x="1" y="0"/>
                    <a:pt x="1" y="0"/>
                  </a:cubicBezTo>
                  <a:cubicBezTo>
                    <a:pt x="1" y="1"/>
                    <a:pt x="1" y="1"/>
                    <a:pt x="2" y="1"/>
                  </a:cubicBezTo>
                  <a:cubicBezTo>
                    <a:pt x="2" y="1"/>
                    <a:pt x="2" y="1"/>
                    <a:pt x="2" y="1"/>
                  </a:cubicBezTo>
                  <a:cubicBezTo>
                    <a:pt x="2" y="1"/>
                    <a:pt x="2" y="2"/>
                    <a:pt x="2" y="2"/>
                  </a:cubicBezTo>
                  <a:cubicBezTo>
                    <a:pt x="2" y="2"/>
                    <a:pt x="2" y="2"/>
                    <a:pt x="2" y="2"/>
                  </a:cubicBezTo>
                  <a:cubicBezTo>
                    <a:pt x="2" y="3"/>
                    <a:pt x="2" y="3"/>
                    <a:pt x="2" y="3"/>
                  </a:cubicBezTo>
                  <a:cubicBezTo>
                    <a:pt x="1" y="3"/>
                    <a:pt x="1" y="2"/>
                    <a:pt x="1" y="2"/>
                  </a:cubicBezTo>
                  <a:cubicBezTo>
                    <a:pt x="1" y="1"/>
                    <a:pt x="0" y="1"/>
                    <a:pt x="0" y="0"/>
                  </a:cubicBezTo>
                  <a:cubicBezTo>
                    <a:pt x="0" y="0"/>
                    <a:pt x="0" y="0"/>
                    <a:pt x="0" y="0"/>
                  </a:cubicBezTo>
                  <a:cubicBezTo>
                    <a:pt x="0" y="0"/>
                    <a:pt x="0" y="0"/>
                    <a:pt x="0"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105">
              <a:extLst>
                <a:ext uri="{FF2B5EF4-FFF2-40B4-BE49-F238E27FC236}">
                  <a16:creationId xmlns:a16="http://schemas.microsoft.com/office/drawing/2014/main" id="{FF7A79F0-0860-46B1-A897-50858140C5FD}"/>
                </a:ext>
              </a:extLst>
            </p:cNvPr>
            <p:cNvSpPr>
              <a:spLocks/>
            </p:cNvSpPr>
            <p:nvPr userDrawn="1"/>
          </p:nvSpPr>
          <p:spPr bwMode="auto">
            <a:xfrm>
              <a:off x="372" y="251"/>
              <a:ext cx="4" cy="7"/>
            </a:xfrm>
            <a:custGeom>
              <a:avLst/>
              <a:gdLst>
                <a:gd name="T0" fmla="*/ 2 w 2"/>
                <a:gd name="T1" fmla="*/ 1 h 3"/>
                <a:gd name="T2" fmla="*/ 1 w 2"/>
                <a:gd name="T3" fmla="*/ 2 h 3"/>
                <a:gd name="T4" fmla="*/ 1 w 2"/>
                <a:gd name="T5" fmla="*/ 3 h 3"/>
                <a:gd name="T6" fmla="*/ 1 w 2"/>
                <a:gd name="T7" fmla="*/ 3 h 3"/>
                <a:gd name="T8" fmla="*/ 1 w 2"/>
                <a:gd name="T9" fmla="*/ 3 h 3"/>
                <a:gd name="T10" fmla="*/ 0 w 2"/>
                <a:gd name="T11" fmla="*/ 3 h 3"/>
                <a:gd name="T12" fmla="*/ 0 w 2"/>
                <a:gd name="T13" fmla="*/ 2 h 3"/>
                <a:gd name="T14" fmla="*/ 0 w 2"/>
                <a:gd name="T15" fmla="*/ 1 h 3"/>
                <a:gd name="T16" fmla="*/ 0 w 2"/>
                <a:gd name="T17" fmla="*/ 1 h 3"/>
                <a:gd name="T18" fmla="*/ 1 w 2"/>
                <a:gd name="T19" fmla="*/ 1 h 3"/>
                <a:gd name="T20" fmla="*/ 1 w 2"/>
                <a:gd name="T21" fmla="*/ 1 h 3"/>
                <a:gd name="T22" fmla="*/ 2 w 2"/>
                <a:gd name="T23" fmla="*/ 0 h 3"/>
                <a:gd name="T24" fmla="*/ 2 w 2"/>
                <a:gd name="T25" fmla="*/ 0 h 3"/>
                <a:gd name="T26" fmla="*/ 2 w 2"/>
                <a:gd name="T27" fmla="*/ 0 h 3"/>
                <a:gd name="T28" fmla="*/ 2 w 2"/>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2" y="1"/>
                  </a:moveTo>
                  <a:cubicBezTo>
                    <a:pt x="1" y="2"/>
                    <a:pt x="1" y="2"/>
                    <a:pt x="1" y="2"/>
                  </a:cubicBezTo>
                  <a:cubicBezTo>
                    <a:pt x="1" y="2"/>
                    <a:pt x="1" y="3"/>
                    <a:pt x="1" y="3"/>
                  </a:cubicBezTo>
                  <a:cubicBezTo>
                    <a:pt x="1" y="3"/>
                    <a:pt x="1" y="3"/>
                    <a:pt x="1" y="3"/>
                  </a:cubicBezTo>
                  <a:cubicBezTo>
                    <a:pt x="1" y="3"/>
                    <a:pt x="1" y="3"/>
                    <a:pt x="1" y="3"/>
                  </a:cubicBezTo>
                  <a:cubicBezTo>
                    <a:pt x="0" y="3"/>
                    <a:pt x="0" y="3"/>
                    <a:pt x="0" y="3"/>
                  </a:cubicBezTo>
                  <a:cubicBezTo>
                    <a:pt x="0" y="2"/>
                    <a:pt x="0" y="2"/>
                    <a:pt x="0" y="2"/>
                  </a:cubicBezTo>
                  <a:cubicBezTo>
                    <a:pt x="0" y="1"/>
                    <a:pt x="0" y="1"/>
                    <a:pt x="0" y="1"/>
                  </a:cubicBezTo>
                  <a:cubicBezTo>
                    <a:pt x="0" y="1"/>
                    <a:pt x="0" y="1"/>
                    <a:pt x="0" y="1"/>
                  </a:cubicBezTo>
                  <a:cubicBezTo>
                    <a:pt x="0" y="1"/>
                    <a:pt x="0" y="1"/>
                    <a:pt x="1" y="1"/>
                  </a:cubicBezTo>
                  <a:cubicBezTo>
                    <a:pt x="1" y="1"/>
                    <a:pt x="1" y="1"/>
                    <a:pt x="1" y="1"/>
                  </a:cubicBezTo>
                  <a:cubicBezTo>
                    <a:pt x="2" y="0"/>
                    <a:pt x="2" y="0"/>
                    <a:pt x="2" y="0"/>
                  </a:cubicBezTo>
                  <a:cubicBezTo>
                    <a:pt x="2" y="0"/>
                    <a:pt x="2" y="0"/>
                    <a:pt x="2" y="0"/>
                  </a:cubicBezTo>
                  <a:cubicBezTo>
                    <a:pt x="2" y="0"/>
                    <a:pt x="2" y="0"/>
                    <a:pt x="2" y="0"/>
                  </a:cubicBezTo>
                  <a:cubicBezTo>
                    <a:pt x="2" y="1"/>
                    <a:pt x="2" y="1"/>
                    <a:pt x="2" y="1"/>
                  </a:cubicBez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106">
              <a:extLst>
                <a:ext uri="{FF2B5EF4-FFF2-40B4-BE49-F238E27FC236}">
                  <a16:creationId xmlns:a16="http://schemas.microsoft.com/office/drawing/2014/main" id="{2D6A6B62-B66D-47F5-9AB2-96874CC93E8E}"/>
                </a:ext>
              </a:extLst>
            </p:cNvPr>
            <p:cNvSpPr>
              <a:spLocks/>
            </p:cNvSpPr>
            <p:nvPr userDrawn="1"/>
          </p:nvSpPr>
          <p:spPr bwMode="auto">
            <a:xfrm>
              <a:off x="367" y="260"/>
              <a:ext cx="9" cy="6"/>
            </a:xfrm>
            <a:custGeom>
              <a:avLst/>
              <a:gdLst>
                <a:gd name="T0" fmla="*/ 1 w 4"/>
                <a:gd name="T1" fmla="*/ 0 h 3"/>
                <a:gd name="T2" fmla="*/ 1 w 4"/>
                <a:gd name="T3" fmla="*/ 0 h 3"/>
                <a:gd name="T4" fmla="*/ 2 w 4"/>
                <a:gd name="T5" fmla="*/ 0 h 3"/>
                <a:gd name="T6" fmla="*/ 2 w 4"/>
                <a:gd name="T7" fmla="*/ 0 h 3"/>
                <a:gd name="T8" fmla="*/ 3 w 4"/>
                <a:gd name="T9" fmla="*/ 0 h 3"/>
                <a:gd name="T10" fmla="*/ 3 w 4"/>
                <a:gd name="T11" fmla="*/ 0 h 3"/>
                <a:gd name="T12" fmla="*/ 4 w 4"/>
                <a:gd name="T13" fmla="*/ 0 h 3"/>
                <a:gd name="T14" fmla="*/ 3 w 4"/>
                <a:gd name="T15" fmla="*/ 2 h 3"/>
                <a:gd name="T16" fmla="*/ 2 w 4"/>
                <a:gd name="T17" fmla="*/ 3 h 3"/>
                <a:gd name="T18" fmla="*/ 2 w 4"/>
                <a:gd name="T19" fmla="*/ 3 h 3"/>
                <a:gd name="T20" fmla="*/ 0 w 4"/>
                <a:gd name="T21" fmla="*/ 2 h 3"/>
                <a:gd name="T22" fmla="*/ 0 w 4"/>
                <a:gd name="T23" fmla="*/ 0 h 3"/>
                <a:gd name="T24" fmla="*/ 0 w 4"/>
                <a:gd name="T25" fmla="*/ 0 h 3"/>
                <a:gd name="T26" fmla="*/ 1 w 4"/>
                <a:gd name="T2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3">
                  <a:moveTo>
                    <a:pt x="1" y="0"/>
                  </a:moveTo>
                  <a:cubicBezTo>
                    <a:pt x="1" y="0"/>
                    <a:pt x="1" y="0"/>
                    <a:pt x="1" y="0"/>
                  </a:cubicBezTo>
                  <a:cubicBezTo>
                    <a:pt x="1" y="0"/>
                    <a:pt x="1" y="0"/>
                    <a:pt x="2" y="0"/>
                  </a:cubicBezTo>
                  <a:cubicBezTo>
                    <a:pt x="2" y="0"/>
                    <a:pt x="2" y="0"/>
                    <a:pt x="2" y="0"/>
                  </a:cubicBezTo>
                  <a:cubicBezTo>
                    <a:pt x="3" y="0"/>
                    <a:pt x="3" y="0"/>
                    <a:pt x="3" y="0"/>
                  </a:cubicBezTo>
                  <a:cubicBezTo>
                    <a:pt x="3" y="0"/>
                    <a:pt x="3" y="0"/>
                    <a:pt x="3" y="0"/>
                  </a:cubicBezTo>
                  <a:cubicBezTo>
                    <a:pt x="3" y="0"/>
                    <a:pt x="4" y="0"/>
                    <a:pt x="4" y="0"/>
                  </a:cubicBezTo>
                  <a:cubicBezTo>
                    <a:pt x="4" y="1"/>
                    <a:pt x="3" y="1"/>
                    <a:pt x="3" y="2"/>
                  </a:cubicBezTo>
                  <a:cubicBezTo>
                    <a:pt x="2" y="3"/>
                    <a:pt x="2" y="3"/>
                    <a:pt x="2" y="3"/>
                  </a:cubicBezTo>
                  <a:cubicBezTo>
                    <a:pt x="2" y="3"/>
                    <a:pt x="2" y="3"/>
                    <a:pt x="2" y="3"/>
                  </a:cubicBezTo>
                  <a:cubicBezTo>
                    <a:pt x="1" y="3"/>
                    <a:pt x="1" y="3"/>
                    <a:pt x="0" y="2"/>
                  </a:cubicBezTo>
                  <a:cubicBezTo>
                    <a:pt x="0" y="1"/>
                    <a:pt x="0" y="1"/>
                    <a:pt x="0" y="0"/>
                  </a:cubicBezTo>
                  <a:cubicBezTo>
                    <a:pt x="0" y="0"/>
                    <a:pt x="0" y="0"/>
                    <a:pt x="0" y="0"/>
                  </a:cubicBezTo>
                  <a:cubicBezTo>
                    <a:pt x="0" y="0"/>
                    <a:pt x="0" y="0"/>
                    <a:pt x="1"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107">
              <a:extLst>
                <a:ext uri="{FF2B5EF4-FFF2-40B4-BE49-F238E27FC236}">
                  <a16:creationId xmlns:a16="http://schemas.microsoft.com/office/drawing/2014/main" id="{39F2AE8D-68C4-4A70-8C21-DAE27C08F3D3}"/>
                </a:ext>
              </a:extLst>
            </p:cNvPr>
            <p:cNvSpPr>
              <a:spLocks/>
            </p:cNvSpPr>
            <p:nvPr userDrawn="1"/>
          </p:nvSpPr>
          <p:spPr bwMode="auto">
            <a:xfrm>
              <a:off x="370" y="262"/>
              <a:ext cx="2" cy="4"/>
            </a:xfrm>
            <a:custGeom>
              <a:avLst/>
              <a:gdLst>
                <a:gd name="T0" fmla="*/ 0 w 1"/>
                <a:gd name="T1" fmla="*/ 0 h 2"/>
                <a:gd name="T2" fmla="*/ 0 w 1"/>
                <a:gd name="T3" fmla="*/ 1 h 2"/>
                <a:gd name="T4" fmla="*/ 1 w 1"/>
                <a:gd name="T5" fmla="*/ 2 h 2"/>
                <a:gd name="T6" fmla="*/ 1 w 1"/>
                <a:gd name="T7" fmla="*/ 1 h 2"/>
                <a:gd name="T8" fmla="*/ 1 w 1"/>
                <a:gd name="T9" fmla="*/ 0 h 2"/>
                <a:gd name="T10" fmla="*/ 1 w 1"/>
                <a:gd name="T11" fmla="*/ 0 h 2"/>
                <a:gd name="T12" fmla="*/ 1 w 1"/>
                <a:gd name="T13" fmla="*/ 0 h 2"/>
                <a:gd name="T14" fmla="*/ 0 w 1"/>
                <a:gd name="T15" fmla="*/ 0 h 2"/>
                <a:gd name="T16" fmla="*/ 0 w 1"/>
                <a:gd name="T17" fmla="*/ 0 h 2"/>
                <a:gd name="T18" fmla="*/ 0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0"/>
                  </a:moveTo>
                  <a:cubicBezTo>
                    <a:pt x="0" y="1"/>
                    <a:pt x="0" y="1"/>
                    <a:pt x="0" y="1"/>
                  </a:cubicBezTo>
                  <a:cubicBezTo>
                    <a:pt x="0" y="1"/>
                    <a:pt x="0" y="2"/>
                    <a:pt x="1" y="2"/>
                  </a:cubicBezTo>
                  <a:cubicBezTo>
                    <a:pt x="1" y="2"/>
                    <a:pt x="1" y="1"/>
                    <a:pt x="1" y="1"/>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108">
              <a:extLst>
                <a:ext uri="{FF2B5EF4-FFF2-40B4-BE49-F238E27FC236}">
                  <a16:creationId xmlns:a16="http://schemas.microsoft.com/office/drawing/2014/main" id="{48E7E4C6-4794-48ED-8EA0-35228E023C57}"/>
                </a:ext>
              </a:extLst>
            </p:cNvPr>
            <p:cNvSpPr>
              <a:spLocks/>
            </p:cNvSpPr>
            <p:nvPr userDrawn="1"/>
          </p:nvSpPr>
          <p:spPr bwMode="auto">
            <a:xfrm>
              <a:off x="288" y="190"/>
              <a:ext cx="52" cy="55"/>
            </a:xfrm>
            <a:custGeom>
              <a:avLst/>
              <a:gdLst>
                <a:gd name="T0" fmla="*/ 0 w 25"/>
                <a:gd name="T1" fmla="*/ 19 h 26"/>
                <a:gd name="T2" fmla="*/ 4 w 25"/>
                <a:gd name="T3" fmla="*/ 19 h 26"/>
                <a:gd name="T4" fmla="*/ 4 w 25"/>
                <a:gd name="T5" fmla="*/ 26 h 26"/>
                <a:gd name="T6" fmla="*/ 8 w 25"/>
                <a:gd name="T7" fmla="*/ 26 h 26"/>
                <a:gd name="T8" fmla="*/ 8 w 25"/>
                <a:gd name="T9" fmla="*/ 19 h 26"/>
                <a:gd name="T10" fmla="*/ 18 w 25"/>
                <a:gd name="T11" fmla="*/ 19 h 26"/>
                <a:gd name="T12" fmla="*/ 18 w 25"/>
                <a:gd name="T13" fmla="*/ 26 h 26"/>
                <a:gd name="T14" fmla="*/ 22 w 25"/>
                <a:gd name="T15" fmla="*/ 26 h 26"/>
                <a:gd name="T16" fmla="*/ 22 w 25"/>
                <a:gd name="T17" fmla="*/ 19 h 26"/>
                <a:gd name="T18" fmla="*/ 25 w 25"/>
                <a:gd name="T19" fmla="*/ 19 h 26"/>
                <a:gd name="T20" fmla="*/ 25 w 25"/>
                <a:gd name="T21" fmla="*/ 1 h 26"/>
                <a:gd name="T22" fmla="*/ 21 w 25"/>
                <a:gd name="T23" fmla="*/ 1 h 26"/>
                <a:gd name="T24" fmla="*/ 21 w 25"/>
                <a:gd name="T25" fmla="*/ 1 h 26"/>
                <a:gd name="T26" fmla="*/ 19 w 25"/>
                <a:gd name="T27" fmla="*/ 0 h 26"/>
                <a:gd name="T28" fmla="*/ 17 w 25"/>
                <a:gd name="T29" fmla="*/ 1 h 26"/>
                <a:gd name="T30" fmla="*/ 15 w 25"/>
                <a:gd name="T31" fmla="*/ 1 h 26"/>
                <a:gd name="T32" fmla="*/ 13 w 25"/>
                <a:gd name="T33" fmla="*/ 0 h 26"/>
                <a:gd name="T34" fmla="*/ 11 w 25"/>
                <a:gd name="T35" fmla="*/ 1 h 26"/>
                <a:gd name="T36" fmla="*/ 8 w 25"/>
                <a:gd name="T37" fmla="*/ 1 h 26"/>
                <a:gd name="T38" fmla="*/ 6 w 25"/>
                <a:gd name="T39" fmla="*/ 0 h 26"/>
                <a:gd name="T40" fmla="*/ 4 w 25"/>
                <a:gd name="T41" fmla="*/ 1 h 26"/>
                <a:gd name="T42" fmla="*/ 0 w 25"/>
                <a:gd name="T43" fmla="*/ 1 h 26"/>
                <a:gd name="T44" fmla="*/ 0 w 25"/>
                <a:gd name="T45" fmla="*/ 1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 h="26">
                  <a:moveTo>
                    <a:pt x="0" y="19"/>
                  </a:moveTo>
                  <a:cubicBezTo>
                    <a:pt x="4" y="19"/>
                    <a:pt x="4" y="19"/>
                    <a:pt x="4" y="19"/>
                  </a:cubicBezTo>
                  <a:cubicBezTo>
                    <a:pt x="4" y="26"/>
                    <a:pt x="4" y="26"/>
                    <a:pt x="4" y="26"/>
                  </a:cubicBezTo>
                  <a:cubicBezTo>
                    <a:pt x="8" y="26"/>
                    <a:pt x="8" y="26"/>
                    <a:pt x="8" y="26"/>
                  </a:cubicBezTo>
                  <a:cubicBezTo>
                    <a:pt x="8" y="19"/>
                    <a:pt x="8" y="19"/>
                    <a:pt x="8" y="19"/>
                  </a:cubicBezTo>
                  <a:cubicBezTo>
                    <a:pt x="18" y="19"/>
                    <a:pt x="18" y="19"/>
                    <a:pt x="18" y="19"/>
                  </a:cubicBezTo>
                  <a:cubicBezTo>
                    <a:pt x="18" y="26"/>
                    <a:pt x="18" y="26"/>
                    <a:pt x="18" y="26"/>
                  </a:cubicBezTo>
                  <a:cubicBezTo>
                    <a:pt x="22" y="26"/>
                    <a:pt x="22" y="26"/>
                    <a:pt x="22" y="26"/>
                  </a:cubicBezTo>
                  <a:cubicBezTo>
                    <a:pt x="22" y="19"/>
                    <a:pt x="22" y="19"/>
                    <a:pt x="22" y="19"/>
                  </a:cubicBezTo>
                  <a:cubicBezTo>
                    <a:pt x="25" y="19"/>
                    <a:pt x="25" y="19"/>
                    <a:pt x="25" y="19"/>
                  </a:cubicBezTo>
                  <a:cubicBezTo>
                    <a:pt x="25" y="1"/>
                    <a:pt x="25" y="1"/>
                    <a:pt x="25" y="1"/>
                  </a:cubicBezTo>
                  <a:cubicBezTo>
                    <a:pt x="21" y="1"/>
                    <a:pt x="21" y="1"/>
                    <a:pt x="21" y="1"/>
                  </a:cubicBezTo>
                  <a:cubicBezTo>
                    <a:pt x="21" y="1"/>
                    <a:pt x="21" y="1"/>
                    <a:pt x="21" y="1"/>
                  </a:cubicBezTo>
                  <a:cubicBezTo>
                    <a:pt x="21" y="0"/>
                    <a:pt x="20" y="0"/>
                    <a:pt x="19" y="0"/>
                  </a:cubicBezTo>
                  <a:cubicBezTo>
                    <a:pt x="18" y="0"/>
                    <a:pt x="18" y="0"/>
                    <a:pt x="17" y="1"/>
                  </a:cubicBezTo>
                  <a:cubicBezTo>
                    <a:pt x="15" y="1"/>
                    <a:pt x="15" y="1"/>
                    <a:pt x="15" y="1"/>
                  </a:cubicBezTo>
                  <a:cubicBezTo>
                    <a:pt x="14" y="1"/>
                    <a:pt x="14" y="0"/>
                    <a:pt x="13" y="0"/>
                  </a:cubicBezTo>
                  <a:cubicBezTo>
                    <a:pt x="12" y="0"/>
                    <a:pt x="11" y="0"/>
                    <a:pt x="11" y="1"/>
                  </a:cubicBezTo>
                  <a:cubicBezTo>
                    <a:pt x="8" y="1"/>
                    <a:pt x="8" y="1"/>
                    <a:pt x="8" y="1"/>
                  </a:cubicBezTo>
                  <a:cubicBezTo>
                    <a:pt x="7" y="0"/>
                    <a:pt x="7" y="0"/>
                    <a:pt x="6" y="0"/>
                  </a:cubicBezTo>
                  <a:cubicBezTo>
                    <a:pt x="5" y="0"/>
                    <a:pt x="4" y="0"/>
                    <a:pt x="4" y="1"/>
                  </a:cubicBezTo>
                  <a:cubicBezTo>
                    <a:pt x="0" y="1"/>
                    <a:pt x="0" y="1"/>
                    <a:pt x="0" y="1"/>
                  </a:cubicBezTo>
                  <a:lnTo>
                    <a:pt x="0" y="19"/>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Rectangle 109">
              <a:extLst>
                <a:ext uri="{FF2B5EF4-FFF2-40B4-BE49-F238E27FC236}">
                  <a16:creationId xmlns:a16="http://schemas.microsoft.com/office/drawing/2014/main" id="{E117E800-EF00-4DE7-BDD7-1C402B12777D}"/>
                </a:ext>
              </a:extLst>
            </p:cNvPr>
            <p:cNvSpPr>
              <a:spLocks noChangeArrowheads="1"/>
            </p:cNvSpPr>
            <p:nvPr userDrawn="1"/>
          </p:nvSpPr>
          <p:spPr bwMode="auto">
            <a:xfrm>
              <a:off x="292" y="196"/>
              <a:ext cx="46" cy="32"/>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Oval 110">
              <a:extLst>
                <a:ext uri="{FF2B5EF4-FFF2-40B4-BE49-F238E27FC236}">
                  <a16:creationId xmlns:a16="http://schemas.microsoft.com/office/drawing/2014/main" id="{1F840D84-1A0B-4E17-8D4E-B014AF71AC91}"/>
                </a:ext>
              </a:extLst>
            </p:cNvPr>
            <p:cNvSpPr>
              <a:spLocks noChangeArrowheads="1"/>
            </p:cNvSpPr>
            <p:nvPr userDrawn="1"/>
          </p:nvSpPr>
          <p:spPr bwMode="auto">
            <a:xfrm>
              <a:off x="295" y="203"/>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111">
              <a:extLst>
                <a:ext uri="{FF2B5EF4-FFF2-40B4-BE49-F238E27FC236}">
                  <a16:creationId xmlns:a16="http://schemas.microsoft.com/office/drawing/2014/main" id="{21199E70-F3C8-4E20-A327-28B137A4C4DC}"/>
                </a:ext>
              </a:extLst>
            </p:cNvPr>
            <p:cNvSpPr>
              <a:spLocks noEditPoints="1"/>
            </p:cNvSpPr>
            <p:nvPr userDrawn="1"/>
          </p:nvSpPr>
          <p:spPr bwMode="auto">
            <a:xfrm>
              <a:off x="295" y="203"/>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0" y="2"/>
                    <a:pt x="0" y="2"/>
                    <a:pt x="0" y="1"/>
                  </a:cubicBezTo>
                  <a:cubicBezTo>
                    <a:pt x="0" y="1"/>
                    <a:pt x="0"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Oval 112">
              <a:extLst>
                <a:ext uri="{FF2B5EF4-FFF2-40B4-BE49-F238E27FC236}">
                  <a16:creationId xmlns:a16="http://schemas.microsoft.com/office/drawing/2014/main" id="{AFF22259-C8E5-4341-9A13-DFA2740614CA}"/>
                </a:ext>
              </a:extLst>
            </p:cNvPr>
            <p:cNvSpPr>
              <a:spLocks noChangeArrowheads="1"/>
            </p:cNvSpPr>
            <p:nvPr userDrawn="1"/>
          </p:nvSpPr>
          <p:spPr bwMode="auto">
            <a:xfrm>
              <a:off x="330" y="203"/>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113">
              <a:extLst>
                <a:ext uri="{FF2B5EF4-FFF2-40B4-BE49-F238E27FC236}">
                  <a16:creationId xmlns:a16="http://schemas.microsoft.com/office/drawing/2014/main" id="{1D62884A-AEE2-4824-831E-AD85D54354EE}"/>
                </a:ext>
              </a:extLst>
            </p:cNvPr>
            <p:cNvSpPr>
              <a:spLocks noEditPoints="1"/>
            </p:cNvSpPr>
            <p:nvPr userDrawn="1"/>
          </p:nvSpPr>
          <p:spPr bwMode="auto">
            <a:xfrm>
              <a:off x="330" y="203"/>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1" y="2"/>
                    <a:pt x="0" y="2"/>
                    <a:pt x="0" y="1"/>
                  </a:cubicBezTo>
                  <a:cubicBezTo>
                    <a:pt x="0" y="1"/>
                    <a:pt x="1"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Oval 114">
              <a:extLst>
                <a:ext uri="{FF2B5EF4-FFF2-40B4-BE49-F238E27FC236}">
                  <a16:creationId xmlns:a16="http://schemas.microsoft.com/office/drawing/2014/main" id="{DC44585C-841F-42C5-8759-5397ED7C768D}"/>
                </a:ext>
              </a:extLst>
            </p:cNvPr>
            <p:cNvSpPr>
              <a:spLocks noChangeArrowheads="1"/>
            </p:cNvSpPr>
            <p:nvPr userDrawn="1"/>
          </p:nvSpPr>
          <p:spPr bwMode="auto">
            <a:xfrm>
              <a:off x="295" y="220"/>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115">
              <a:extLst>
                <a:ext uri="{FF2B5EF4-FFF2-40B4-BE49-F238E27FC236}">
                  <a16:creationId xmlns:a16="http://schemas.microsoft.com/office/drawing/2014/main" id="{DA9F6A29-D5EE-40D8-BDBD-D26575CBD191}"/>
                </a:ext>
              </a:extLst>
            </p:cNvPr>
            <p:cNvSpPr>
              <a:spLocks noEditPoints="1"/>
            </p:cNvSpPr>
            <p:nvPr userDrawn="1"/>
          </p:nvSpPr>
          <p:spPr bwMode="auto">
            <a:xfrm>
              <a:off x="295" y="220"/>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0" y="2"/>
                    <a:pt x="0" y="2"/>
                    <a:pt x="0" y="1"/>
                  </a:cubicBezTo>
                  <a:cubicBezTo>
                    <a:pt x="0" y="1"/>
                    <a:pt x="0"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Oval 116">
              <a:extLst>
                <a:ext uri="{FF2B5EF4-FFF2-40B4-BE49-F238E27FC236}">
                  <a16:creationId xmlns:a16="http://schemas.microsoft.com/office/drawing/2014/main" id="{E078CAFA-9162-4CE2-97CF-F02001D1D9C6}"/>
                </a:ext>
              </a:extLst>
            </p:cNvPr>
            <p:cNvSpPr>
              <a:spLocks noChangeArrowheads="1"/>
            </p:cNvSpPr>
            <p:nvPr userDrawn="1"/>
          </p:nvSpPr>
          <p:spPr bwMode="auto">
            <a:xfrm>
              <a:off x="330" y="220"/>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117">
              <a:extLst>
                <a:ext uri="{FF2B5EF4-FFF2-40B4-BE49-F238E27FC236}">
                  <a16:creationId xmlns:a16="http://schemas.microsoft.com/office/drawing/2014/main" id="{A1E49A4B-8DE2-4D2C-A4D5-C43BC965D4F3}"/>
                </a:ext>
              </a:extLst>
            </p:cNvPr>
            <p:cNvSpPr>
              <a:spLocks noEditPoints="1"/>
            </p:cNvSpPr>
            <p:nvPr userDrawn="1"/>
          </p:nvSpPr>
          <p:spPr bwMode="auto">
            <a:xfrm>
              <a:off x="330" y="220"/>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1" y="2"/>
                    <a:pt x="0" y="2"/>
                    <a:pt x="0" y="1"/>
                  </a:cubicBezTo>
                  <a:cubicBezTo>
                    <a:pt x="0" y="1"/>
                    <a:pt x="1"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118">
              <a:extLst>
                <a:ext uri="{FF2B5EF4-FFF2-40B4-BE49-F238E27FC236}">
                  <a16:creationId xmlns:a16="http://schemas.microsoft.com/office/drawing/2014/main" id="{4C71EFB4-CC84-4B97-9F9A-AFD282367C86}"/>
                </a:ext>
              </a:extLst>
            </p:cNvPr>
            <p:cNvSpPr>
              <a:spLocks/>
            </p:cNvSpPr>
            <p:nvPr userDrawn="1"/>
          </p:nvSpPr>
          <p:spPr bwMode="auto">
            <a:xfrm>
              <a:off x="303" y="209"/>
              <a:ext cx="23" cy="11"/>
            </a:xfrm>
            <a:custGeom>
              <a:avLst/>
              <a:gdLst>
                <a:gd name="T0" fmla="*/ 0 w 11"/>
                <a:gd name="T1" fmla="*/ 2 h 5"/>
                <a:gd name="T2" fmla="*/ 6 w 11"/>
                <a:gd name="T3" fmla="*/ 5 h 5"/>
                <a:gd name="T4" fmla="*/ 11 w 11"/>
                <a:gd name="T5" fmla="*/ 2 h 5"/>
                <a:gd name="T6" fmla="*/ 6 w 11"/>
                <a:gd name="T7" fmla="*/ 0 h 5"/>
                <a:gd name="T8" fmla="*/ 0 w 11"/>
                <a:gd name="T9" fmla="*/ 2 h 5"/>
              </a:gdLst>
              <a:ahLst/>
              <a:cxnLst>
                <a:cxn ang="0">
                  <a:pos x="T0" y="T1"/>
                </a:cxn>
                <a:cxn ang="0">
                  <a:pos x="T2" y="T3"/>
                </a:cxn>
                <a:cxn ang="0">
                  <a:pos x="T4" y="T5"/>
                </a:cxn>
                <a:cxn ang="0">
                  <a:pos x="T6" y="T7"/>
                </a:cxn>
                <a:cxn ang="0">
                  <a:pos x="T8" y="T9"/>
                </a:cxn>
              </a:cxnLst>
              <a:rect l="0" t="0" r="r" b="b"/>
              <a:pathLst>
                <a:path w="11" h="5">
                  <a:moveTo>
                    <a:pt x="0" y="2"/>
                  </a:moveTo>
                  <a:cubicBezTo>
                    <a:pt x="2" y="4"/>
                    <a:pt x="4" y="5"/>
                    <a:pt x="6" y="5"/>
                  </a:cubicBezTo>
                  <a:cubicBezTo>
                    <a:pt x="8" y="5"/>
                    <a:pt x="9" y="4"/>
                    <a:pt x="11" y="2"/>
                  </a:cubicBezTo>
                  <a:cubicBezTo>
                    <a:pt x="9" y="0"/>
                    <a:pt x="8" y="0"/>
                    <a:pt x="6" y="0"/>
                  </a:cubicBezTo>
                  <a:cubicBezTo>
                    <a:pt x="4" y="0"/>
                    <a:pt x="2"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119">
              <a:extLst>
                <a:ext uri="{FF2B5EF4-FFF2-40B4-BE49-F238E27FC236}">
                  <a16:creationId xmlns:a16="http://schemas.microsoft.com/office/drawing/2014/main" id="{4BE570BD-5AD2-4210-B91F-5940506C31CB}"/>
                </a:ext>
              </a:extLst>
            </p:cNvPr>
            <p:cNvSpPr>
              <a:spLocks/>
            </p:cNvSpPr>
            <p:nvPr userDrawn="1"/>
          </p:nvSpPr>
          <p:spPr bwMode="auto">
            <a:xfrm>
              <a:off x="305" y="211"/>
              <a:ext cx="19" cy="7"/>
            </a:xfrm>
            <a:custGeom>
              <a:avLst/>
              <a:gdLst>
                <a:gd name="T0" fmla="*/ 0 w 9"/>
                <a:gd name="T1" fmla="*/ 1 h 3"/>
                <a:gd name="T2" fmla="*/ 5 w 9"/>
                <a:gd name="T3" fmla="*/ 0 h 3"/>
                <a:gd name="T4" fmla="*/ 9 w 9"/>
                <a:gd name="T5" fmla="*/ 1 h 3"/>
                <a:gd name="T6" fmla="*/ 5 w 9"/>
                <a:gd name="T7" fmla="*/ 3 h 3"/>
                <a:gd name="T8" fmla="*/ 0 w 9"/>
                <a:gd name="T9" fmla="*/ 1 h 3"/>
              </a:gdLst>
              <a:ahLst/>
              <a:cxnLst>
                <a:cxn ang="0">
                  <a:pos x="T0" y="T1"/>
                </a:cxn>
                <a:cxn ang="0">
                  <a:pos x="T2" y="T3"/>
                </a:cxn>
                <a:cxn ang="0">
                  <a:pos x="T4" y="T5"/>
                </a:cxn>
                <a:cxn ang="0">
                  <a:pos x="T6" y="T7"/>
                </a:cxn>
                <a:cxn ang="0">
                  <a:pos x="T8" y="T9"/>
                </a:cxn>
              </a:cxnLst>
              <a:rect l="0" t="0" r="r" b="b"/>
              <a:pathLst>
                <a:path w="9" h="3">
                  <a:moveTo>
                    <a:pt x="0" y="1"/>
                  </a:moveTo>
                  <a:cubicBezTo>
                    <a:pt x="2" y="0"/>
                    <a:pt x="3" y="0"/>
                    <a:pt x="5" y="0"/>
                  </a:cubicBezTo>
                  <a:cubicBezTo>
                    <a:pt x="6" y="0"/>
                    <a:pt x="7" y="0"/>
                    <a:pt x="9" y="1"/>
                  </a:cubicBezTo>
                  <a:cubicBezTo>
                    <a:pt x="7" y="2"/>
                    <a:pt x="6" y="3"/>
                    <a:pt x="5" y="3"/>
                  </a:cubicBezTo>
                  <a:cubicBezTo>
                    <a:pt x="3" y="3"/>
                    <a:pt x="2" y="2"/>
                    <a:pt x="0" y="1"/>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120">
              <a:extLst>
                <a:ext uri="{FF2B5EF4-FFF2-40B4-BE49-F238E27FC236}">
                  <a16:creationId xmlns:a16="http://schemas.microsoft.com/office/drawing/2014/main" id="{9756F422-3A56-425F-A947-0DF575CE516E}"/>
                </a:ext>
              </a:extLst>
            </p:cNvPr>
            <p:cNvSpPr>
              <a:spLocks/>
            </p:cNvSpPr>
            <p:nvPr userDrawn="1"/>
          </p:nvSpPr>
          <p:spPr bwMode="auto">
            <a:xfrm>
              <a:off x="309" y="211"/>
              <a:ext cx="11" cy="4"/>
            </a:xfrm>
            <a:custGeom>
              <a:avLst/>
              <a:gdLst>
                <a:gd name="T0" fmla="*/ 0 w 5"/>
                <a:gd name="T1" fmla="*/ 1 h 2"/>
                <a:gd name="T2" fmla="*/ 3 w 5"/>
                <a:gd name="T3" fmla="*/ 2 h 2"/>
                <a:gd name="T4" fmla="*/ 5 w 5"/>
                <a:gd name="T5" fmla="*/ 1 h 2"/>
                <a:gd name="T6" fmla="*/ 3 w 5"/>
                <a:gd name="T7" fmla="*/ 0 h 2"/>
                <a:gd name="T8" fmla="*/ 0 w 5"/>
                <a:gd name="T9" fmla="*/ 1 h 2"/>
              </a:gdLst>
              <a:ahLst/>
              <a:cxnLst>
                <a:cxn ang="0">
                  <a:pos x="T0" y="T1"/>
                </a:cxn>
                <a:cxn ang="0">
                  <a:pos x="T2" y="T3"/>
                </a:cxn>
                <a:cxn ang="0">
                  <a:pos x="T4" y="T5"/>
                </a:cxn>
                <a:cxn ang="0">
                  <a:pos x="T6" y="T7"/>
                </a:cxn>
                <a:cxn ang="0">
                  <a:pos x="T8" y="T9"/>
                </a:cxn>
              </a:cxnLst>
              <a:rect l="0" t="0" r="r" b="b"/>
              <a:pathLst>
                <a:path w="5" h="2">
                  <a:moveTo>
                    <a:pt x="0" y="1"/>
                  </a:moveTo>
                  <a:cubicBezTo>
                    <a:pt x="1" y="1"/>
                    <a:pt x="2" y="2"/>
                    <a:pt x="3" y="2"/>
                  </a:cubicBezTo>
                  <a:cubicBezTo>
                    <a:pt x="3" y="2"/>
                    <a:pt x="4" y="1"/>
                    <a:pt x="5" y="1"/>
                  </a:cubicBezTo>
                  <a:cubicBezTo>
                    <a:pt x="4" y="0"/>
                    <a:pt x="3" y="0"/>
                    <a:pt x="3" y="0"/>
                  </a:cubicBezTo>
                  <a:cubicBezTo>
                    <a:pt x="2"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Rectangle 121">
              <a:extLst>
                <a:ext uri="{FF2B5EF4-FFF2-40B4-BE49-F238E27FC236}">
                  <a16:creationId xmlns:a16="http://schemas.microsoft.com/office/drawing/2014/main" id="{7CEFCD09-E4D5-4344-B10B-D4BF8FF693B1}"/>
                </a:ext>
              </a:extLst>
            </p:cNvPr>
            <p:cNvSpPr>
              <a:spLocks noChangeArrowheads="1"/>
            </p:cNvSpPr>
            <p:nvPr userDrawn="1"/>
          </p:nvSpPr>
          <p:spPr bwMode="auto">
            <a:xfrm>
              <a:off x="292" y="196"/>
              <a:ext cx="46" cy="2"/>
            </a:xfrm>
            <a:prstGeom prst="rect">
              <a:avLst/>
            </a:prstGeom>
            <a:solidFill>
              <a:srgbClr val="13110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122">
              <a:extLst>
                <a:ext uri="{FF2B5EF4-FFF2-40B4-BE49-F238E27FC236}">
                  <a16:creationId xmlns:a16="http://schemas.microsoft.com/office/drawing/2014/main" id="{10BED231-D616-442D-85EF-D3486A2DBD0E}"/>
                </a:ext>
              </a:extLst>
            </p:cNvPr>
            <p:cNvSpPr>
              <a:spLocks noEditPoints="1"/>
            </p:cNvSpPr>
            <p:nvPr userDrawn="1"/>
          </p:nvSpPr>
          <p:spPr bwMode="auto">
            <a:xfrm>
              <a:off x="292" y="196"/>
              <a:ext cx="46" cy="2"/>
            </a:xfrm>
            <a:custGeom>
              <a:avLst/>
              <a:gdLst>
                <a:gd name="T0" fmla="*/ 0 w 46"/>
                <a:gd name="T1" fmla="*/ 2 h 2"/>
                <a:gd name="T2" fmla="*/ 46 w 46"/>
                <a:gd name="T3" fmla="*/ 2 h 2"/>
                <a:gd name="T4" fmla="*/ 46 w 46"/>
                <a:gd name="T5" fmla="*/ 2 h 2"/>
                <a:gd name="T6" fmla="*/ 0 w 46"/>
                <a:gd name="T7" fmla="*/ 2 h 2"/>
                <a:gd name="T8" fmla="*/ 0 w 46"/>
                <a:gd name="T9" fmla="*/ 2 h 2"/>
                <a:gd name="T10" fmla="*/ 0 w 46"/>
                <a:gd name="T11" fmla="*/ 2 h 2"/>
                <a:gd name="T12" fmla="*/ 46 w 46"/>
                <a:gd name="T13" fmla="*/ 2 h 2"/>
                <a:gd name="T14" fmla="*/ 46 w 46"/>
                <a:gd name="T15" fmla="*/ 0 h 2"/>
                <a:gd name="T16" fmla="*/ 0 w 46"/>
                <a:gd name="T17" fmla="*/ 0 h 2"/>
                <a:gd name="T18" fmla="*/ 0 w 46"/>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2">
                  <a:moveTo>
                    <a:pt x="0" y="2"/>
                  </a:moveTo>
                  <a:lnTo>
                    <a:pt x="46" y="2"/>
                  </a:lnTo>
                  <a:lnTo>
                    <a:pt x="46" y="2"/>
                  </a:lnTo>
                  <a:lnTo>
                    <a:pt x="0" y="2"/>
                  </a:lnTo>
                  <a:lnTo>
                    <a:pt x="0" y="2"/>
                  </a:lnTo>
                  <a:close/>
                  <a:moveTo>
                    <a:pt x="0" y="2"/>
                  </a:moveTo>
                  <a:lnTo>
                    <a:pt x="46" y="2"/>
                  </a:lnTo>
                  <a:lnTo>
                    <a:pt x="46" y="0"/>
                  </a:lnTo>
                  <a:lnTo>
                    <a:pt x="0"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123">
              <a:extLst>
                <a:ext uri="{FF2B5EF4-FFF2-40B4-BE49-F238E27FC236}">
                  <a16:creationId xmlns:a16="http://schemas.microsoft.com/office/drawing/2014/main" id="{CD1D0748-CADD-485F-A3F7-FB3485431214}"/>
                </a:ext>
              </a:extLst>
            </p:cNvPr>
            <p:cNvSpPr>
              <a:spLocks/>
            </p:cNvSpPr>
            <p:nvPr userDrawn="1"/>
          </p:nvSpPr>
          <p:spPr bwMode="auto">
            <a:xfrm>
              <a:off x="299" y="192"/>
              <a:ext cx="4" cy="11"/>
            </a:xfrm>
            <a:custGeom>
              <a:avLst/>
              <a:gdLst>
                <a:gd name="T0" fmla="*/ 0 w 2"/>
                <a:gd name="T1" fmla="*/ 2 h 5"/>
                <a:gd name="T2" fmla="*/ 0 w 2"/>
                <a:gd name="T3" fmla="*/ 3 h 5"/>
                <a:gd name="T4" fmla="*/ 0 w 2"/>
                <a:gd name="T5" fmla="*/ 4 h 5"/>
                <a:gd name="T6" fmla="*/ 1 w 2"/>
                <a:gd name="T7" fmla="*/ 5 h 5"/>
                <a:gd name="T8" fmla="*/ 2 w 2"/>
                <a:gd name="T9" fmla="*/ 4 h 5"/>
                <a:gd name="T10" fmla="*/ 2 w 2"/>
                <a:gd name="T11" fmla="*/ 3 h 5"/>
                <a:gd name="T12" fmla="*/ 2 w 2"/>
                <a:gd name="T13" fmla="*/ 2 h 5"/>
                <a:gd name="T14" fmla="*/ 1 w 2"/>
                <a:gd name="T15" fmla="*/ 0 h 5"/>
                <a:gd name="T16" fmla="*/ 1 w 2"/>
                <a:gd name="T17" fmla="*/ 0 h 5"/>
                <a:gd name="T18" fmla="*/ 0 w 2"/>
                <a:gd name="T19" fmla="*/ 0 h 5"/>
                <a:gd name="T20" fmla="*/ 0 w 2"/>
                <a:gd name="T21" fmla="*/ 1 h 5"/>
                <a:gd name="T22" fmla="*/ 0 w 2"/>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5">
                  <a:moveTo>
                    <a:pt x="0" y="2"/>
                  </a:moveTo>
                  <a:cubicBezTo>
                    <a:pt x="0" y="3"/>
                    <a:pt x="0" y="3"/>
                    <a:pt x="0" y="3"/>
                  </a:cubicBezTo>
                  <a:cubicBezTo>
                    <a:pt x="0" y="4"/>
                    <a:pt x="0" y="4"/>
                    <a:pt x="0" y="4"/>
                  </a:cubicBezTo>
                  <a:cubicBezTo>
                    <a:pt x="0" y="4"/>
                    <a:pt x="0" y="5"/>
                    <a:pt x="1" y="5"/>
                  </a:cubicBezTo>
                  <a:cubicBezTo>
                    <a:pt x="2" y="5"/>
                    <a:pt x="2" y="4"/>
                    <a:pt x="2" y="4"/>
                  </a:cubicBezTo>
                  <a:cubicBezTo>
                    <a:pt x="2" y="3"/>
                    <a:pt x="2" y="3"/>
                    <a:pt x="2" y="3"/>
                  </a:cubicBezTo>
                  <a:cubicBezTo>
                    <a:pt x="2" y="2"/>
                    <a:pt x="2" y="2"/>
                    <a:pt x="2" y="2"/>
                  </a:cubicBezTo>
                  <a:cubicBezTo>
                    <a:pt x="2" y="1"/>
                    <a:pt x="2" y="0"/>
                    <a:pt x="1" y="0"/>
                  </a:cubicBezTo>
                  <a:cubicBezTo>
                    <a:pt x="1" y="0"/>
                    <a:pt x="1" y="0"/>
                    <a:pt x="1" y="0"/>
                  </a:cubicBezTo>
                  <a:cubicBezTo>
                    <a:pt x="0" y="0"/>
                    <a:pt x="0" y="0"/>
                    <a:pt x="0" y="0"/>
                  </a:cubicBezTo>
                  <a:cubicBezTo>
                    <a:pt x="0" y="1"/>
                    <a:pt x="0" y="1"/>
                    <a:pt x="0" y="1"/>
                  </a:cubicBezTo>
                  <a:cubicBezTo>
                    <a:pt x="0" y="1"/>
                    <a:pt x="0" y="1"/>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124">
              <a:extLst>
                <a:ext uri="{FF2B5EF4-FFF2-40B4-BE49-F238E27FC236}">
                  <a16:creationId xmlns:a16="http://schemas.microsoft.com/office/drawing/2014/main" id="{0B8717C2-14CE-4995-9722-6748EFC682EC}"/>
                </a:ext>
              </a:extLst>
            </p:cNvPr>
            <p:cNvSpPr>
              <a:spLocks/>
            </p:cNvSpPr>
            <p:nvPr userDrawn="1"/>
          </p:nvSpPr>
          <p:spPr bwMode="auto">
            <a:xfrm>
              <a:off x="313" y="192"/>
              <a:ext cx="4" cy="11"/>
            </a:xfrm>
            <a:custGeom>
              <a:avLst/>
              <a:gdLst>
                <a:gd name="T0" fmla="*/ 0 w 2"/>
                <a:gd name="T1" fmla="*/ 3 h 5"/>
                <a:gd name="T2" fmla="*/ 0 w 2"/>
                <a:gd name="T3" fmla="*/ 4 h 5"/>
                <a:gd name="T4" fmla="*/ 1 w 2"/>
                <a:gd name="T5" fmla="*/ 5 h 5"/>
                <a:gd name="T6" fmla="*/ 2 w 2"/>
                <a:gd name="T7" fmla="*/ 4 h 5"/>
                <a:gd name="T8" fmla="*/ 2 w 2"/>
                <a:gd name="T9" fmla="*/ 3 h 5"/>
                <a:gd name="T10" fmla="*/ 2 w 2"/>
                <a:gd name="T11" fmla="*/ 2 h 5"/>
                <a:gd name="T12" fmla="*/ 1 w 2"/>
                <a:gd name="T13" fmla="*/ 0 h 5"/>
                <a:gd name="T14" fmla="*/ 0 w 2"/>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0" y="3"/>
                  </a:moveTo>
                  <a:cubicBezTo>
                    <a:pt x="0" y="4"/>
                    <a:pt x="0" y="4"/>
                    <a:pt x="0" y="4"/>
                  </a:cubicBezTo>
                  <a:cubicBezTo>
                    <a:pt x="0" y="4"/>
                    <a:pt x="0" y="5"/>
                    <a:pt x="1" y="5"/>
                  </a:cubicBezTo>
                  <a:cubicBezTo>
                    <a:pt x="1" y="5"/>
                    <a:pt x="2" y="4"/>
                    <a:pt x="2" y="4"/>
                  </a:cubicBezTo>
                  <a:cubicBezTo>
                    <a:pt x="2" y="3"/>
                    <a:pt x="2" y="3"/>
                    <a:pt x="2" y="3"/>
                  </a:cubicBezTo>
                  <a:cubicBezTo>
                    <a:pt x="2" y="2"/>
                    <a:pt x="2" y="2"/>
                    <a:pt x="2" y="2"/>
                  </a:cubicBezTo>
                  <a:cubicBezTo>
                    <a:pt x="2" y="1"/>
                    <a:pt x="1" y="0"/>
                    <a:pt x="1" y="0"/>
                  </a:cubicBezTo>
                  <a:cubicBezTo>
                    <a:pt x="0" y="0"/>
                    <a:pt x="0"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125">
              <a:extLst>
                <a:ext uri="{FF2B5EF4-FFF2-40B4-BE49-F238E27FC236}">
                  <a16:creationId xmlns:a16="http://schemas.microsoft.com/office/drawing/2014/main" id="{EF5A9EE1-151F-4BD7-AE0B-9496987B45BC}"/>
                </a:ext>
              </a:extLst>
            </p:cNvPr>
            <p:cNvSpPr>
              <a:spLocks/>
            </p:cNvSpPr>
            <p:nvPr userDrawn="1"/>
          </p:nvSpPr>
          <p:spPr bwMode="auto">
            <a:xfrm>
              <a:off x="326" y="192"/>
              <a:ext cx="4" cy="11"/>
            </a:xfrm>
            <a:custGeom>
              <a:avLst/>
              <a:gdLst>
                <a:gd name="T0" fmla="*/ 0 w 2"/>
                <a:gd name="T1" fmla="*/ 2 h 5"/>
                <a:gd name="T2" fmla="*/ 0 w 2"/>
                <a:gd name="T3" fmla="*/ 3 h 5"/>
                <a:gd name="T4" fmla="*/ 0 w 2"/>
                <a:gd name="T5" fmla="*/ 4 h 5"/>
                <a:gd name="T6" fmla="*/ 1 w 2"/>
                <a:gd name="T7" fmla="*/ 5 h 5"/>
                <a:gd name="T8" fmla="*/ 2 w 2"/>
                <a:gd name="T9" fmla="*/ 4 h 5"/>
                <a:gd name="T10" fmla="*/ 2 w 2"/>
                <a:gd name="T11" fmla="*/ 3 h 5"/>
                <a:gd name="T12" fmla="*/ 2 w 2"/>
                <a:gd name="T13" fmla="*/ 2 h 5"/>
                <a:gd name="T14" fmla="*/ 1 w 2"/>
                <a:gd name="T15" fmla="*/ 0 h 5"/>
                <a:gd name="T16" fmla="*/ 1 w 2"/>
                <a:gd name="T17" fmla="*/ 0 h 5"/>
                <a:gd name="T18" fmla="*/ 1 w 2"/>
                <a:gd name="T19" fmla="*/ 0 h 5"/>
                <a:gd name="T20" fmla="*/ 0 w 2"/>
                <a:gd name="T21" fmla="*/ 1 h 5"/>
                <a:gd name="T22" fmla="*/ 0 w 2"/>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5">
                  <a:moveTo>
                    <a:pt x="0" y="2"/>
                  </a:moveTo>
                  <a:cubicBezTo>
                    <a:pt x="0" y="3"/>
                    <a:pt x="0" y="3"/>
                    <a:pt x="0" y="3"/>
                  </a:cubicBezTo>
                  <a:cubicBezTo>
                    <a:pt x="0" y="4"/>
                    <a:pt x="0" y="4"/>
                    <a:pt x="0" y="4"/>
                  </a:cubicBezTo>
                  <a:cubicBezTo>
                    <a:pt x="0" y="4"/>
                    <a:pt x="1" y="5"/>
                    <a:pt x="1" y="5"/>
                  </a:cubicBezTo>
                  <a:cubicBezTo>
                    <a:pt x="2" y="5"/>
                    <a:pt x="2" y="4"/>
                    <a:pt x="2" y="4"/>
                  </a:cubicBezTo>
                  <a:cubicBezTo>
                    <a:pt x="2" y="3"/>
                    <a:pt x="2" y="3"/>
                    <a:pt x="2" y="3"/>
                  </a:cubicBezTo>
                  <a:cubicBezTo>
                    <a:pt x="2" y="2"/>
                    <a:pt x="2" y="2"/>
                    <a:pt x="2" y="2"/>
                  </a:cubicBezTo>
                  <a:cubicBezTo>
                    <a:pt x="2" y="1"/>
                    <a:pt x="2" y="0"/>
                    <a:pt x="1" y="0"/>
                  </a:cubicBezTo>
                  <a:cubicBezTo>
                    <a:pt x="1" y="0"/>
                    <a:pt x="1" y="0"/>
                    <a:pt x="1" y="0"/>
                  </a:cubicBezTo>
                  <a:cubicBezTo>
                    <a:pt x="1" y="0"/>
                    <a:pt x="1" y="0"/>
                    <a:pt x="1" y="0"/>
                  </a:cubicBezTo>
                  <a:cubicBezTo>
                    <a:pt x="1" y="1"/>
                    <a:pt x="0" y="1"/>
                    <a:pt x="0" y="1"/>
                  </a:cubicBezTo>
                  <a:cubicBezTo>
                    <a:pt x="0" y="1"/>
                    <a:pt x="0" y="1"/>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Rectangle 126">
              <a:extLst>
                <a:ext uri="{FF2B5EF4-FFF2-40B4-BE49-F238E27FC236}">
                  <a16:creationId xmlns:a16="http://schemas.microsoft.com/office/drawing/2014/main" id="{84A86AC1-5639-40DA-95CE-FA395866CD9F}"/>
                </a:ext>
              </a:extLst>
            </p:cNvPr>
            <p:cNvSpPr>
              <a:spLocks noChangeArrowheads="1"/>
            </p:cNvSpPr>
            <p:nvPr userDrawn="1"/>
          </p:nvSpPr>
          <p:spPr bwMode="auto">
            <a:xfrm>
              <a:off x="297" y="234"/>
              <a:ext cx="6" cy="5"/>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Rectangle 127">
              <a:extLst>
                <a:ext uri="{FF2B5EF4-FFF2-40B4-BE49-F238E27FC236}">
                  <a16:creationId xmlns:a16="http://schemas.microsoft.com/office/drawing/2014/main" id="{A9C4B3E4-3155-4C1F-B9B6-72DC358629C8}"/>
                </a:ext>
              </a:extLst>
            </p:cNvPr>
            <p:cNvSpPr>
              <a:spLocks noChangeArrowheads="1"/>
            </p:cNvSpPr>
            <p:nvPr userDrawn="1"/>
          </p:nvSpPr>
          <p:spPr bwMode="auto">
            <a:xfrm>
              <a:off x="297" y="241"/>
              <a:ext cx="6" cy="2"/>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Rectangle 128">
              <a:extLst>
                <a:ext uri="{FF2B5EF4-FFF2-40B4-BE49-F238E27FC236}">
                  <a16:creationId xmlns:a16="http://schemas.microsoft.com/office/drawing/2014/main" id="{12970D0F-44F3-401E-95D2-E99F4F09F215}"/>
                </a:ext>
              </a:extLst>
            </p:cNvPr>
            <p:cNvSpPr>
              <a:spLocks noChangeArrowheads="1"/>
            </p:cNvSpPr>
            <p:nvPr userDrawn="1"/>
          </p:nvSpPr>
          <p:spPr bwMode="auto">
            <a:xfrm>
              <a:off x="326" y="234"/>
              <a:ext cx="4" cy="5"/>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Rectangle 129">
              <a:extLst>
                <a:ext uri="{FF2B5EF4-FFF2-40B4-BE49-F238E27FC236}">
                  <a16:creationId xmlns:a16="http://schemas.microsoft.com/office/drawing/2014/main" id="{D3B8C858-BD17-4CD9-ABDD-0306479B5606}"/>
                </a:ext>
              </a:extLst>
            </p:cNvPr>
            <p:cNvSpPr>
              <a:spLocks noChangeArrowheads="1"/>
            </p:cNvSpPr>
            <p:nvPr userDrawn="1"/>
          </p:nvSpPr>
          <p:spPr bwMode="auto">
            <a:xfrm>
              <a:off x="326" y="241"/>
              <a:ext cx="4" cy="2"/>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729897162"/>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65" r:id="rId3"/>
    <p:sldLayoutId id="2147483766" r:id="rId4"/>
  </p:sldLayoutIdLst>
  <p:hf sldNum="0" hdr="0" dt="0"/>
  <p:txStyles>
    <p:titleStyle>
      <a:lvl1pPr algn="l" defTabSz="914400" rtl="0" eaLnBrk="1" latinLnBrk="0" hangingPunct="1">
        <a:lnSpc>
          <a:spcPct val="90000"/>
        </a:lnSpc>
        <a:spcBef>
          <a:spcPct val="0"/>
        </a:spcBef>
        <a:spcAft>
          <a:spcPts val="600"/>
        </a:spcAft>
        <a:buNone/>
        <a:defRPr sz="3000" b="1"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684">
          <p15:clr>
            <a:srgbClr val="F26B43"/>
          </p15:clr>
        </p15:guide>
        <p15:guide id="2" pos="135">
          <p15:clr>
            <a:srgbClr val="F26B43"/>
          </p15:clr>
        </p15:guide>
        <p15:guide id="3" orient="horz" pos="993">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431D72-9204-4172-9926-43DAE937D9F1}"/>
              </a:ext>
            </a:extLst>
          </p:cNvPr>
          <p:cNvSpPr>
            <a:spLocks noGrp="1"/>
          </p:cNvSpPr>
          <p:nvPr>
            <p:ph type="title"/>
          </p:nvPr>
        </p:nvSpPr>
        <p:spPr>
          <a:xfrm>
            <a:off x="216218" y="1089501"/>
            <a:ext cx="11747182" cy="1157994"/>
          </a:xfrm>
          <a:prstGeom prst="rect">
            <a:avLst/>
          </a:prstGeom>
        </p:spPr>
        <p:txBody>
          <a:bodyPr vert="horz" lIns="91440" tIns="45720" rIns="91440" bIns="45720" rtlCol="0" anchor="t">
            <a:no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84B6D5BA-A683-48E5-B5B3-9955B4A1AEC0}"/>
              </a:ext>
            </a:extLst>
          </p:cNvPr>
          <p:cNvSpPr>
            <a:spLocks noGrp="1"/>
          </p:cNvSpPr>
          <p:nvPr>
            <p:ph type="body" idx="1"/>
          </p:nvPr>
        </p:nvSpPr>
        <p:spPr>
          <a:xfrm>
            <a:off x="216218" y="2675729"/>
            <a:ext cx="11747182" cy="3801271"/>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5839CF70-8687-41F4-A016-68F378509776}"/>
              </a:ext>
            </a:extLst>
          </p:cNvPr>
          <p:cNvSpPr>
            <a:spLocks noGrp="1"/>
          </p:cNvSpPr>
          <p:nvPr>
            <p:ph type="dt" sz="half" idx="2"/>
          </p:nvPr>
        </p:nvSpPr>
        <p:spPr>
          <a:xfrm>
            <a:off x="9210675" y="6484937"/>
            <a:ext cx="2743200" cy="365125"/>
          </a:xfrm>
          <a:prstGeom prst="rect">
            <a:avLst/>
          </a:prstGeom>
        </p:spPr>
        <p:txBody>
          <a:bodyPr vert="horz" lIns="91440" tIns="45720" rIns="91440" bIns="45720" rtlCol="0" anchor="b">
            <a:noAutofit/>
          </a:bodyPr>
          <a:lstStyle>
            <a:lvl1pPr algn="r">
              <a:defRPr sz="1000">
                <a:solidFill>
                  <a:schemeClr val="tx1"/>
                </a:solidFill>
              </a:defRPr>
            </a:lvl1pPr>
          </a:lstStyle>
          <a:p>
            <a:endParaRPr lang="en-GB" dirty="0"/>
          </a:p>
        </p:txBody>
      </p:sp>
      <p:sp>
        <p:nvSpPr>
          <p:cNvPr id="5" name="Footer Placeholder 4">
            <a:extLst>
              <a:ext uri="{FF2B5EF4-FFF2-40B4-BE49-F238E27FC236}">
                <a16:creationId xmlns:a16="http://schemas.microsoft.com/office/drawing/2014/main" id="{8C75FDEB-DFC1-4DB8-BE5F-BEC3D9273C48}"/>
              </a:ext>
            </a:extLst>
          </p:cNvPr>
          <p:cNvSpPr>
            <a:spLocks noGrp="1"/>
          </p:cNvSpPr>
          <p:nvPr>
            <p:ph type="ftr" sz="quarter" idx="3"/>
          </p:nvPr>
        </p:nvSpPr>
        <p:spPr>
          <a:xfrm>
            <a:off x="214312" y="6484937"/>
            <a:ext cx="6167437" cy="365125"/>
          </a:xfrm>
          <a:prstGeom prst="rect">
            <a:avLst/>
          </a:prstGeom>
        </p:spPr>
        <p:txBody>
          <a:bodyPr vert="horz" lIns="91440" tIns="45720" rIns="91440" bIns="45720" rtlCol="0" anchor="b">
            <a:noAutofit/>
          </a:bodyPr>
          <a:lstStyle>
            <a:lvl1pPr algn="l">
              <a:defRPr sz="1000">
                <a:solidFill>
                  <a:schemeClr val="tx1"/>
                </a:solidFill>
              </a:defRPr>
            </a:lvl1pPr>
          </a:lstStyle>
          <a:p>
            <a:endParaRPr lang="en-GB" dirty="0"/>
          </a:p>
        </p:txBody>
      </p:sp>
      <p:sp>
        <p:nvSpPr>
          <p:cNvPr id="149" name="Rectangle 148">
            <a:extLst>
              <a:ext uri="{FF2B5EF4-FFF2-40B4-BE49-F238E27FC236}">
                <a16:creationId xmlns:a16="http://schemas.microsoft.com/office/drawing/2014/main" id="{31268000-7ADB-4398-AAFF-DC240E515540}"/>
              </a:ext>
            </a:extLst>
          </p:cNvPr>
          <p:cNvSpPr/>
          <p:nvPr userDrawn="1"/>
        </p:nvSpPr>
        <p:spPr>
          <a:xfrm>
            <a:off x="0" y="-57150"/>
            <a:ext cx="12192000" cy="8634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lnSpc>
                <a:spcPct val="90000"/>
              </a:lnSpc>
              <a:spcAft>
                <a:spcPts val="450"/>
              </a:spcAft>
            </a:pPr>
            <a:endParaRPr lang="en-GB" sz="1200" dirty="0"/>
          </a:p>
        </p:txBody>
      </p:sp>
      <p:sp>
        <p:nvSpPr>
          <p:cNvPr id="150" name="Rectangle 149">
            <a:extLst>
              <a:ext uri="{FF2B5EF4-FFF2-40B4-BE49-F238E27FC236}">
                <a16:creationId xmlns:a16="http://schemas.microsoft.com/office/drawing/2014/main" id="{31268000-7ADB-4398-AAFF-DC240E515540}"/>
              </a:ext>
            </a:extLst>
          </p:cNvPr>
          <p:cNvSpPr/>
          <p:nvPr userDrawn="1"/>
        </p:nvSpPr>
        <p:spPr>
          <a:xfrm>
            <a:off x="0" y="-57150"/>
            <a:ext cx="12192000" cy="8634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lnSpc>
                <a:spcPct val="90000"/>
              </a:lnSpc>
              <a:spcAft>
                <a:spcPts val="450"/>
              </a:spcAft>
            </a:pPr>
            <a:endParaRPr lang="en-GB" sz="1200" noProof="0" dirty="0"/>
          </a:p>
        </p:txBody>
      </p:sp>
      <p:grpSp>
        <p:nvGrpSpPr>
          <p:cNvPr id="151" name="Group 4">
            <a:extLst>
              <a:ext uri="{FF2B5EF4-FFF2-40B4-BE49-F238E27FC236}">
                <a16:creationId xmlns:a16="http://schemas.microsoft.com/office/drawing/2014/main" id="{C83E5AB7-5300-4543-946A-BDD4DFF01708}"/>
              </a:ext>
            </a:extLst>
          </p:cNvPr>
          <p:cNvGrpSpPr>
            <a:grpSpLocks noChangeAspect="1"/>
          </p:cNvGrpSpPr>
          <p:nvPr userDrawn="1"/>
        </p:nvGrpSpPr>
        <p:grpSpPr bwMode="auto">
          <a:xfrm>
            <a:off x="207889" y="183760"/>
            <a:ext cx="2564499" cy="445380"/>
            <a:chOff x="203" y="97"/>
            <a:chExt cx="1618" cy="281"/>
          </a:xfrm>
        </p:grpSpPr>
        <p:sp>
          <p:nvSpPr>
            <p:cNvPr id="152" name="Freeform 5">
              <a:extLst>
                <a:ext uri="{FF2B5EF4-FFF2-40B4-BE49-F238E27FC236}">
                  <a16:creationId xmlns:a16="http://schemas.microsoft.com/office/drawing/2014/main" id="{A3635BC2-6AF4-4402-89FF-82BB900390A2}"/>
                </a:ext>
              </a:extLst>
            </p:cNvPr>
            <p:cNvSpPr>
              <a:spLocks noEditPoints="1"/>
            </p:cNvSpPr>
            <p:nvPr userDrawn="1"/>
          </p:nvSpPr>
          <p:spPr bwMode="auto">
            <a:xfrm>
              <a:off x="1132" y="105"/>
              <a:ext cx="89" cy="98"/>
            </a:xfrm>
            <a:custGeom>
              <a:avLst/>
              <a:gdLst>
                <a:gd name="T0" fmla="*/ 16 w 43"/>
                <a:gd name="T1" fmla="*/ 27 h 46"/>
                <a:gd name="T2" fmla="*/ 19 w 43"/>
                <a:gd name="T3" fmla="*/ 18 h 46"/>
                <a:gd name="T4" fmla="*/ 21 w 43"/>
                <a:gd name="T5" fmla="*/ 11 h 46"/>
                <a:gd name="T6" fmla="*/ 21 w 43"/>
                <a:gd name="T7" fmla="*/ 11 h 46"/>
                <a:gd name="T8" fmla="*/ 24 w 43"/>
                <a:gd name="T9" fmla="*/ 18 h 46"/>
                <a:gd name="T10" fmla="*/ 27 w 43"/>
                <a:gd name="T11" fmla="*/ 27 h 46"/>
                <a:gd name="T12" fmla="*/ 16 w 43"/>
                <a:gd name="T13" fmla="*/ 27 h 46"/>
                <a:gd name="T14" fmla="*/ 25 w 43"/>
                <a:gd name="T15" fmla="*/ 0 h 46"/>
                <a:gd name="T16" fmla="*/ 18 w 43"/>
                <a:gd name="T17" fmla="*/ 0 h 46"/>
                <a:gd name="T18" fmla="*/ 0 w 43"/>
                <a:gd name="T19" fmla="*/ 46 h 46"/>
                <a:gd name="T20" fmla="*/ 9 w 43"/>
                <a:gd name="T21" fmla="*/ 46 h 46"/>
                <a:gd name="T22" fmla="*/ 13 w 43"/>
                <a:gd name="T23" fmla="*/ 34 h 46"/>
                <a:gd name="T24" fmla="*/ 30 w 43"/>
                <a:gd name="T25" fmla="*/ 34 h 46"/>
                <a:gd name="T26" fmla="*/ 34 w 43"/>
                <a:gd name="T27" fmla="*/ 46 h 46"/>
                <a:gd name="T28" fmla="*/ 43 w 43"/>
                <a:gd name="T29" fmla="*/ 46 h 46"/>
                <a:gd name="T30" fmla="*/ 25 w 43"/>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46">
                  <a:moveTo>
                    <a:pt x="16" y="27"/>
                  </a:moveTo>
                  <a:cubicBezTo>
                    <a:pt x="19" y="18"/>
                    <a:pt x="19" y="18"/>
                    <a:pt x="19" y="18"/>
                  </a:cubicBezTo>
                  <a:cubicBezTo>
                    <a:pt x="20" y="15"/>
                    <a:pt x="21" y="13"/>
                    <a:pt x="21" y="11"/>
                  </a:cubicBezTo>
                  <a:cubicBezTo>
                    <a:pt x="21" y="11"/>
                    <a:pt x="21" y="11"/>
                    <a:pt x="21" y="11"/>
                  </a:cubicBezTo>
                  <a:cubicBezTo>
                    <a:pt x="22" y="13"/>
                    <a:pt x="23" y="15"/>
                    <a:pt x="24" y="18"/>
                  </a:cubicBezTo>
                  <a:cubicBezTo>
                    <a:pt x="27" y="27"/>
                    <a:pt x="27" y="27"/>
                    <a:pt x="27" y="27"/>
                  </a:cubicBezTo>
                  <a:lnTo>
                    <a:pt x="16" y="27"/>
                  </a:lnTo>
                  <a:close/>
                  <a:moveTo>
                    <a:pt x="25" y="0"/>
                  </a:moveTo>
                  <a:cubicBezTo>
                    <a:pt x="18" y="0"/>
                    <a:pt x="18" y="0"/>
                    <a:pt x="18" y="0"/>
                  </a:cubicBezTo>
                  <a:cubicBezTo>
                    <a:pt x="0" y="46"/>
                    <a:pt x="0" y="46"/>
                    <a:pt x="0" y="46"/>
                  </a:cubicBezTo>
                  <a:cubicBezTo>
                    <a:pt x="9" y="46"/>
                    <a:pt x="9" y="46"/>
                    <a:pt x="9" y="46"/>
                  </a:cubicBezTo>
                  <a:cubicBezTo>
                    <a:pt x="13" y="34"/>
                    <a:pt x="13" y="34"/>
                    <a:pt x="13" y="34"/>
                  </a:cubicBezTo>
                  <a:cubicBezTo>
                    <a:pt x="30" y="34"/>
                    <a:pt x="30" y="34"/>
                    <a:pt x="30" y="34"/>
                  </a:cubicBezTo>
                  <a:cubicBezTo>
                    <a:pt x="34" y="46"/>
                    <a:pt x="34" y="46"/>
                    <a:pt x="34" y="46"/>
                  </a:cubicBezTo>
                  <a:cubicBezTo>
                    <a:pt x="43" y="46"/>
                    <a:pt x="43" y="46"/>
                    <a:pt x="43" y="46"/>
                  </a:cubicBezTo>
                  <a:lnTo>
                    <a:pt x="25"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53" name="Freeform 6">
              <a:extLst>
                <a:ext uri="{FF2B5EF4-FFF2-40B4-BE49-F238E27FC236}">
                  <a16:creationId xmlns:a16="http://schemas.microsoft.com/office/drawing/2014/main" id="{7956F030-9818-42E4-B6F5-FD3B82100516}"/>
                </a:ext>
              </a:extLst>
            </p:cNvPr>
            <p:cNvSpPr>
              <a:spLocks noEditPoints="1"/>
            </p:cNvSpPr>
            <p:nvPr userDrawn="1"/>
          </p:nvSpPr>
          <p:spPr bwMode="auto">
            <a:xfrm>
              <a:off x="1336" y="131"/>
              <a:ext cx="60" cy="72"/>
            </a:xfrm>
            <a:custGeom>
              <a:avLst/>
              <a:gdLst>
                <a:gd name="T0" fmla="*/ 8 w 29"/>
                <a:gd name="T1" fmla="*/ 14 h 34"/>
                <a:gd name="T2" fmla="*/ 14 w 29"/>
                <a:gd name="T3" fmla="*/ 6 h 34"/>
                <a:gd name="T4" fmla="*/ 20 w 29"/>
                <a:gd name="T5" fmla="*/ 14 h 34"/>
                <a:gd name="T6" fmla="*/ 8 w 29"/>
                <a:gd name="T7" fmla="*/ 14 h 34"/>
                <a:gd name="T8" fmla="*/ 14 w 29"/>
                <a:gd name="T9" fmla="*/ 0 h 34"/>
                <a:gd name="T10" fmla="*/ 0 w 29"/>
                <a:gd name="T11" fmla="*/ 17 h 34"/>
                <a:gd name="T12" fmla="*/ 16 w 29"/>
                <a:gd name="T13" fmla="*/ 34 h 34"/>
                <a:gd name="T14" fmla="*/ 28 w 29"/>
                <a:gd name="T15" fmla="*/ 31 h 34"/>
                <a:gd name="T16" fmla="*/ 25 w 29"/>
                <a:gd name="T17" fmla="*/ 26 h 34"/>
                <a:gd name="T18" fmla="*/ 17 w 29"/>
                <a:gd name="T19" fmla="*/ 28 h 34"/>
                <a:gd name="T20" fmla="*/ 8 w 29"/>
                <a:gd name="T21" fmla="*/ 20 h 34"/>
                <a:gd name="T22" fmla="*/ 29 w 29"/>
                <a:gd name="T23" fmla="*/ 20 h 34"/>
                <a:gd name="T24" fmla="*/ 29 w 29"/>
                <a:gd name="T25" fmla="*/ 18 h 34"/>
                <a:gd name="T26" fmla="*/ 14 w 29"/>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4">
                  <a:moveTo>
                    <a:pt x="8" y="14"/>
                  </a:moveTo>
                  <a:cubicBezTo>
                    <a:pt x="8" y="10"/>
                    <a:pt x="10" y="6"/>
                    <a:pt x="14" y="6"/>
                  </a:cubicBezTo>
                  <a:cubicBezTo>
                    <a:pt x="19" y="6"/>
                    <a:pt x="20" y="10"/>
                    <a:pt x="20" y="14"/>
                  </a:cubicBezTo>
                  <a:lnTo>
                    <a:pt x="8" y="14"/>
                  </a:lnTo>
                  <a:close/>
                  <a:moveTo>
                    <a:pt x="14" y="0"/>
                  </a:moveTo>
                  <a:cubicBezTo>
                    <a:pt x="5" y="0"/>
                    <a:pt x="0" y="8"/>
                    <a:pt x="0" y="17"/>
                  </a:cubicBezTo>
                  <a:cubicBezTo>
                    <a:pt x="0" y="26"/>
                    <a:pt x="4" y="34"/>
                    <a:pt x="16" y="34"/>
                  </a:cubicBezTo>
                  <a:cubicBezTo>
                    <a:pt x="20" y="34"/>
                    <a:pt x="24" y="33"/>
                    <a:pt x="28" y="31"/>
                  </a:cubicBezTo>
                  <a:cubicBezTo>
                    <a:pt x="25" y="26"/>
                    <a:pt x="25" y="26"/>
                    <a:pt x="25" y="26"/>
                  </a:cubicBezTo>
                  <a:cubicBezTo>
                    <a:pt x="23" y="27"/>
                    <a:pt x="20" y="28"/>
                    <a:pt x="17" y="28"/>
                  </a:cubicBezTo>
                  <a:cubicBezTo>
                    <a:pt x="12" y="28"/>
                    <a:pt x="8" y="25"/>
                    <a:pt x="8" y="20"/>
                  </a:cubicBezTo>
                  <a:cubicBezTo>
                    <a:pt x="29" y="20"/>
                    <a:pt x="29" y="20"/>
                    <a:pt x="29" y="20"/>
                  </a:cubicBezTo>
                  <a:cubicBezTo>
                    <a:pt x="29" y="18"/>
                    <a:pt x="29" y="18"/>
                    <a:pt x="29" y="18"/>
                  </a:cubicBezTo>
                  <a:cubicBezTo>
                    <a:pt x="29" y="7"/>
                    <a:pt x="23" y="0"/>
                    <a:pt x="1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54" name="Freeform 7">
              <a:extLst>
                <a:ext uri="{FF2B5EF4-FFF2-40B4-BE49-F238E27FC236}">
                  <a16:creationId xmlns:a16="http://schemas.microsoft.com/office/drawing/2014/main" id="{68443F56-752E-4A66-993C-EF1BC98C319C}"/>
                </a:ext>
              </a:extLst>
            </p:cNvPr>
            <p:cNvSpPr>
              <a:spLocks noEditPoints="1"/>
            </p:cNvSpPr>
            <p:nvPr userDrawn="1"/>
          </p:nvSpPr>
          <p:spPr bwMode="auto">
            <a:xfrm>
              <a:off x="1631" y="131"/>
              <a:ext cx="61" cy="72"/>
            </a:xfrm>
            <a:custGeom>
              <a:avLst/>
              <a:gdLst>
                <a:gd name="T0" fmla="*/ 8 w 29"/>
                <a:gd name="T1" fmla="*/ 14 h 34"/>
                <a:gd name="T2" fmla="*/ 15 w 29"/>
                <a:gd name="T3" fmla="*/ 6 h 34"/>
                <a:gd name="T4" fmla="*/ 21 w 29"/>
                <a:gd name="T5" fmla="*/ 14 h 34"/>
                <a:gd name="T6" fmla="*/ 8 w 29"/>
                <a:gd name="T7" fmla="*/ 14 h 34"/>
                <a:gd name="T8" fmla="*/ 15 w 29"/>
                <a:gd name="T9" fmla="*/ 0 h 34"/>
                <a:gd name="T10" fmla="*/ 0 w 29"/>
                <a:gd name="T11" fmla="*/ 17 h 34"/>
                <a:gd name="T12" fmla="*/ 17 w 29"/>
                <a:gd name="T13" fmla="*/ 34 h 34"/>
                <a:gd name="T14" fmla="*/ 28 w 29"/>
                <a:gd name="T15" fmla="*/ 31 h 34"/>
                <a:gd name="T16" fmla="*/ 26 w 29"/>
                <a:gd name="T17" fmla="*/ 26 h 34"/>
                <a:gd name="T18" fmla="*/ 18 w 29"/>
                <a:gd name="T19" fmla="*/ 28 h 34"/>
                <a:gd name="T20" fmla="*/ 9 w 29"/>
                <a:gd name="T21" fmla="*/ 20 h 34"/>
                <a:gd name="T22" fmla="*/ 29 w 29"/>
                <a:gd name="T23" fmla="*/ 20 h 34"/>
                <a:gd name="T24" fmla="*/ 29 w 29"/>
                <a:gd name="T25" fmla="*/ 18 h 34"/>
                <a:gd name="T26" fmla="*/ 15 w 29"/>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4">
                  <a:moveTo>
                    <a:pt x="8" y="14"/>
                  </a:moveTo>
                  <a:cubicBezTo>
                    <a:pt x="9" y="10"/>
                    <a:pt x="11" y="6"/>
                    <a:pt x="15" y="6"/>
                  </a:cubicBezTo>
                  <a:cubicBezTo>
                    <a:pt x="19" y="6"/>
                    <a:pt x="21" y="10"/>
                    <a:pt x="21" y="14"/>
                  </a:cubicBezTo>
                  <a:lnTo>
                    <a:pt x="8" y="14"/>
                  </a:lnTo>
                  <a:close/>
                  <a:moveTo>
                    <a:pt x="15" y="0"/>
                  </a:moveTo>
                  <a:cubicBezTo>
                    <a:pt x="6" y="0"/>
                    <a:pt x="0" y="8"/>
                    <a:pt x="0" y="17"/>
                  </a:cubicBezTo>
                  <a:cubicBezTo>
                    <a:pt x="0" y="26"/>
                    <a:pt x="5" y="34"/>
                    <a:pt x="17" y="34"/>
                  </a:cubicBezTo>
                  <a:cubicBezTo>
                    <a:pt x="21" y="34"/>
                    <a:pt x="25" y="33"/>
                    <a:pt x="28" y="31"/>
                  </a:cubicBezTo>
                  <a:cubicBezTo>
                    <a:pt x="26" y="26"/>
                    <a:pt x="26" y="26"/>
                    <a:pt x="26" y="26"/>
                  </a:cubicBezTo>
                  <a:cubicBezTo>
                    <a:pt x="24" y="27"/>
                    <a:pt x="21" y="28"/>
                    <a:pt x="18" y="28"/>
                  </a:cubicBezTo>
                  <a:cubicBezTo>
                    <a:pt x="12" y="28"/>
                    <a:pt x="9" y="25"/>
                    <a:pt x="9" y="20"/>
                  </a:cubicBezTo>
                  <a:cubicBezTo>
                    <a:pt x="29" y="20"/>
                    <a:pt x="29" y="20"/>
                    <a:pt x="29" y="20"/>
                  </a:cubicBezTo>
                  <a:cubicBezTo>
                    <a:pt x="29" y="18"/>
                    <a:pt x="29" y="18"/>
                    <a:pt x="29" y="18"/>
                  </a:cubicBezTo>
                  <a:cubicBezTo>
                    <a:pt x="29" y="7"/>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55" name="Freeform 8">
              <a:extLst>
                <a:ext uri="{FF2B5EF4-FFF2-40B4-BE49-F238E27FC236}">
                  <a16:creationId xmlns:a16="http://schemas.microsoft.com/office/drawing/2014/main" id="{BA75187C-0643-43AC-91DA-597E8428A32F}"/>
                </a:ext>
              </a:extLst>
            </p:cNvPr>
            <p:cNvSpPr>
              <a:spLocks/>
            </p:cNvSpPr>
            <p:nvPr userDrawn="1"/>
          </p:nvSpPr>
          <p:spPr bwMode="auto">
            <a:xfrm>
              <a:off x="1771" y="112"/>
              <a:ext cx="50" cy="91"/>
            </a:xfrm>
            <a:custGeom>
              <a:avLst/>
              <a:gdLst>
                <a:gd name="T0" fmla="*/ 14 w 24"/>
                <a:gd name="T1" fmla="*/ 0 h 43"/>
                <a:gd name="T2" fmla="*/ 6 w 24"/>
                <a:gd name="T3" fmla="*/ 2 h 43"/>
                <a:gd name="T4" fmla="*/ 6 w 24"/>
                <a:gd name="T5" fmla="*/ 10 h 43"/>
                <a:gd name="T6" fmla="*/ 0 w 24"/>
                <a:gd name="T7" fmla="*/ 10 h 43"/>
                <a:gd name="T8" fmla="*/ 0 w 24"/>
                <a:gd name="T9" fmla="*/ 16 h 43"/>
                <a:gd name="T10" fmla="*/ 6 w 24"/>
                <a:gd name="T11" fmla="*/ 16 h 43"/>
                <a:gd name="T12" fmla="*/ 6 w 24"/>
                <a:gd name="T13" fmla="*/ 35 h 43"/>
                <a:gd name="T14" fmla="*/ 15 w 24"/>
                <a:gd name="T15" fmla="*/ 43 h 43"/>
                <a:gd name="T16" fmla="*/ 24 w 24"/>
                <a:gd name="T17" fmla="*/ 41 h 43"/>
                <a:gd name="T18" fmla="*/ 22 w 24"/>
                <a:gd name="T19" fmla="*/ 35 h 43"/>
                <a:gd name="T20" fmla="*/ 17 w 24"/>
                <a:gd name="T21" fmla="*/ 37 h 43"/>
                <a:gd name="T22" fmla="*/ 14 w 24"/>
                <a:gd name="T23" fmla="*/ 33 h 43"/>
                <a:gd name="T24" fmla="*/ 14 w 24"/>
                <a:gd name="T25" fmla="*/ 16 h 43"/>
                <a:gd name="T26" fmla="*/ 14 w 24"/>
                <a:gd name="T27" fmla="*/ 16 h 43"/>
                <a:gd name="T28" fmla="*/ 14 w 24"/>
                <a:gd name="T29" fmla="*/ 16 h 43"/>
                <a:gd name="T30" fmla="*/ 17 w 24"/>
                <a:gd name="T31" fmla="*/ 16 h 43"/>
                <a:gd name="T32" fmla="*/ 22 w 24"/>
                <a:gd name="T33" fmla="*/ 13 h 43"/>
                <a:gd name="T34" fmla="*/ 24 w 24"/>
                <a:gd name="T35" fmla="*/ 10 h 43"/>
                <a:gd name="T36" fmla="*/ 24 w 24"/>
                <a:gd name="T37" fmla="*/ 10 h 43"/>
                <a:gd name="T38" fmla="*/ 24 w 24"/>
                <a:gd name="T39" fmla="*/ 10 h 43"/>
                <a:gd name="T40" fmla="*/ 14 w 24"/>
                <a:gd name="T41" fmla="*/ 10 h 43"/>
                <a:gd name="T42" fmla="*/ 14 w 24"/>
                <a:gd name="T43" fmla="*/ 10 h 43"/>
                <a:gd name="T44" fmla="*/ 14 w 24"/>
                <a:gd name="T45" fmla="*/ 10 h 43"/>
                <a:gd name="T46" fmla="*/ 14 w 24"/>
                <a:gd name="T4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 h="43">
                  <a:moveTo>
                    <a:pt x="14" y="0"/>
                  </a:moveTo>
                  <a:cubicBezTo>
                    <a:pt x="6" y="2"/>
                    <a:pt x="6" y="2"/>
                    <a:pt x="6" y="2"/>
                  </a:cubicBezTo>
                  <a:cubicBezTo>
                    <a:pt x="6" y="10"/>
                    <a:pt x="6" y="10"/>
                    <a:pt x="6" y="10"/>
                  </a:cubicBezTo>
                  <a:cubicBezTo>
                    <a:pt x="0" y="10"/>
                    <a:pt x="0" y="10"/>
                    <a:pt x="0" y="10"/>
                  </a:cubicBezTo>
                  <a:cubicBezTo>
                    <a:pt x="0" y="16"/>
                    <a:pt x="0" y="16"/>
                    <a:pt x="0" y="16"/>
                  </a:cubicBezTo>
                  <a:cubicBezTo>
                    <a:pt x="6" y="16"/>
                    <a:pt x="6" y="16"/>
                    <a:pt x="6" y="16"/>
                  </a:cubicBezTo>
                  <a:cubicBezTo>
                    <a:pt x="6" y="35"/>
                    <a:pt x="6" y="35"/>
                    <a:pt x="6" y="35"/>
                  </a:cubicBezTo>
                  <a:cubicBezTo>
                    <a:pt x="6" y="40"/>
                    <a:pt x="9" y="43"/>
                    <a:pt x="15" y="43"/>
                  </a:cubicBezTo>
                  <a:cubicBezTo>
                    <a:pt x="18" y="43"/>
                    <a:pt x="22" y="42"/>
                    <a:pt x="24" y="41"/>
                  </a:cubicBezTo>
                  <a:cubicBezTo>
                    <a:pt x="22" y="35"/>
                    <a:pt x="22" y="35"/>
                    <a:pt x="22" y="35"/>
                  </a:cubicBezTo>
                  <a:cubicBezTo>
                    <a:pt x="21" y="36"/>
                    <a:pt x="19" y="37"/>
                    <a:pt x="17" y="37"/>
                  </a:cubicBezTo>
                  <a:cubicBezTo>
                    <a:pt x="15" y="37"/>
                    <a:pt x="14" y="36"/>
                    <a:pt x="14" y="33"/>
                  </a:cubicBezTo>
                  <a:cubicBezTo>
                    <a:pt x="14" y="16"/>
                    <a:pt x="14" y="16"/>
                    <a:pt x="14" y="16"/>
                  </a:cubicBezTo>
                  <a:cubicBezTo>
                    <a:pt x="14" y="16"/>
                    <a:pt x="14" y="16"/>
                    <a:pt x="14" y="16"/>
                  </a:cubicBezTo>
                  <a:cubicBezTo>
                    <a:pt x="14" y="16"/>
                    <a:pt x="14" y="16"/>
                    <a:pt x="14" y="16"/>
                  </a:cubicBezTo>
                  <a:cubicBezTo>
                    <a:pt x="17" y="16"/>
                    <a:pt x="17" y="16"/>
                    <a:pt x="17" y="16"/>
                  </a:cubicBezTo>
                  <a:cubicBezTo>
                    <a:pt x="20" y="16"/>
                    <a:pt x="22" y="14"/>
                    <a:pt x="22" y="13"/>
                  </a:cubicBezTo>
                  <a:cubicBezTo>
                    <a:pt x="24" y="10"/>
                    <a:pt x="24" y="10"/>
                    <a:pt x="24" y="10"/>
                  </a:cubicBezTo>
                  <a:cubicBezTo>
                    <a:pt x="24" y="10"/>
                    <a:pt x="24" y="10"/>
                    <a:pt x="24" y="10"/>
                  </a:cubicBezTo>
                  <a:cubicBezTo>
                    <a:pt x="24" y="10"/>
                    <a:pt x="24" y="10"/>
                    <a:pt x="24" y="10"/>
                  </a:cubicBezTo>
                  <a:cubicBezTo>
                    <a:pt x="14" y="10"/>
                    <a:pt x="14" y="10"/>
                    <a:pt x="14" y="10"/>
                  </a:cubicBezTo>
                  <a:cubicBezTo>
                    <a:pt x="14" y="10"/>
                    <a:pt x="14" y="10"/>
                    <a:pt x="14" y="10"/>
                  </a:cubicBezTo>
                  <a:cubicBezTo>
                    <a:pt x="14" y="10"/>
                    <a:pt x="14" y="10"/>
                    <a:pt x="14" y="10"/>
                  </a:cubicBezTo>
                  <a:lnTo>
                    <a:pt x="14"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56" name="Freeform 9">
              <a:extLst>
                <a:ext uri="{FF2B5EF4-FFF2-40B4-BE49-F238E27FC236}">
                  <a16:creationId xmlns:a16="http://schemas.microsoft.com/office/drawing/2014/main" id="{5819D60C-6F16-452F-82F4-BDF32D26E0CA}"/>
                </a:ext>
              </a:extLst>
            </p:cNvPr>
            <p:cNvSpPr>
              <a:spLocks/>
            </p:cNvSpPr>
            <p:nvPr userDrawn="1"/>
          </p:nvSpPr>
          <p:spPr bwMode="auto">
            <a:xfrm>
              <a:off x="1275" y="131"/>
              <a:ext cx="52" cy="72"/>
            </a:xfrm>
            <a:custGeom>
              <a:avLst/>
              <a:gdLst>
                <a:gd name="T0" fmla="*/ 14 w 25"/>
                <a:gd name="T1" fmla="*/ 0 h 34"/>
                <a:gd name="T2" fmla="*/ 2 w 25"/>
                <a:gd name="T3" fmla="*/ 10 h 34"/>
                <a:gd name="T4" fmla="*/ 17 w 25"/>
                <a:gd name="T5" fmla="*/ 24 h 34"/>
                <a:gd name="T6" fmla="*/ 11 w 25"/>
                <a:gd name="T7" fmla="*/ 28 h 34"/>
                <a:gd name="T8" fmla="*/ 2 w 25"/>
                <a:gd name="T9" fmla="*/ 25 h 34"/>
                <a:gd name="T10" fmla="*/ 2 w 25"/>
                <a:gd name="T11" fmla="*/ 26 h 34"/>
                <a:gd name="T12" fmla="*/ 0 w 25"/>
                <a:gd name="T13" fmla="*/ 32 h 34"/>
                <a:gd name="T14" fmla="*/ 12 w 25"/>
                <a:gd name="T15" fmla="*/ 34 h 34"/>
                <a:gd name="T16" fmla="*/ 25 w 25"/>
                <a:gd name="T17" fmla="*/ 24 h 34"/>
                <a:gd name="T18" fmla="*/ 10 w 25"/>
                <a:gd name="T19" fmla="*/ 10 h 34"/>
                <a:gd name="T20" fmla="*/ 14 w 25"/>
                <a:gd name="T21" fmla="*/ 7 h 34"/>
                <a:gd name="T22" fmla="*/ 22 w 25"/>
                <a:gd name="T23" fmla="*/ 8 h 34"/>
                <a:gd name="T24" fmla="*/ 24 w 25"/>
                <a:gd name="T25" fmla="*/ 2 h 34"/>
                <a:gd name="T26" fmla="*/ 24 w 25"/>
                <a:gd name="T27" fmla="*/ 2 h 34"/>
                <a:gd name="T28" fmla="*/ 14 w 25"/>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34">
                  <a:moveTo>
                    <a:pt x="14" y="0"/>
                  </a:moveTo>
                  <a:cubicBezTo>
                    <a:pt x="6" y="0"/>
                    <a:pt x="2" y="4"/>
                    <a:pt x="2" y="10"/>
                  </a:cubicBezTo>
                  <a:cubicBezTo>
                    <a:pt x="2" y="21"/>
                    <a:pt x="17" y="19"/>
                    <a:pt x="17" y="24"/>
                  </a:cubicBezTo>
                  <a:cubicBezTo>
                    <a:pt x="17" y="27"/>
                    <a:pt x="15" y="28"/>
                    <a:pt x="11" y="28"/>
                  </a:cubicBezTo>
                  <a:cubicBezTo>
                    <a:pt x="8" y="28"/>
                    <a:pt x="5" y="27"/>
                    <a:pt x="2" y="25"/>
                  </a:cubicBezTo>
                  <a:cubicBezTo>
                    <a:pt x="2" y="26"/>
                    <a:pt x="2" y="26"/>
                    <a:pt x="2" y="26"/>
                  </a:cubicBezTo>
                  <a:cubicBezTo>
                    <a:pt x="0" y="32"/>
                    <a:pt x="0" y="32"/>
                    <a:pt x="0" y="32"/>
                  </a:cubicBezTo>
                  <a:cubicBezTo>
                    <a:pt x="3" y="33"/>
                    <a:pt x="7" y="34"/>
                    <a:pt x="12" y="34"/>
                  </a:cubicBezTo>
                  <a:cubicBezTo>
                    <a:pt x="19" y="34"/>
                    <a:pt x="25" y="31"/>
                    <a:pt x="25" y="24"/>
                  </a:cubicBezTo>
                  <a:cubicBezTo>
                    <a:pt x="25" y="13"/>
                    <a:pt x="10" y="15"/>
                    <a:pt x="10" y="10"/>
                  </a:cubicBezTo>
                  <a:cubicBezTo>
                    <a:pt x="10" y="7"/>
                    <a:pt x="12" y="7"/>
                    <a:pt x="14" y="7"/>
                  </a:cubicBezTo>
                  <a:cubicBezTo>
                    <a:pt x="17" y="7"/>
                    <a:pt x="20" y="7"/>
                    <a:pt x="22" y="8"/>
                  </a:cubicBezTo>
                  <a:cubicBezTo>
                    <a:pt x="24" y="2"/>
                    <a:pt x="24" y="2"/>
                    <a:pt x="24" y="2"/>
                  </a:cubicBezTo>
                  <a:cubicBezTo>
                    <a:pt x="24" y="2"/>
                    <a:pt x="24" y="2"/>
                    <a:pt x="24" y="2"/>
                  </a:cubicBezTo>
                  <a:cubicBezTo>
                    <a:pt x="21" y="1"/>
                    <a:pt x="18" y="0"/>
                    <a:pt x="1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57" name="Freeform 10">
              <a:extLst>
                <a:ext uri="{FF2B5EF4-FFF2-40B4-BE49-F238E27FC236}">
                  <a16:creationId xmlns:a16="http://schemas.microsoft.com/office/drawing/2014/main" id="{A8A42091-51D8-46B6-AAE4-410043E23D91}"/>
                </a:ext>
              </a:extLst>
            </p:cNvPr>
            <p:cNvSpPr>
              <a:spLocks/>
            </p:cNvSpPr>
            <p:nvPr userDrawn="1"/>
          </p:nvSpPr>
          <p:spPr bwMode="auto">
            <a:xfrm>
              <a:off x="1402" y="131"/>
              <a:ext cx="50" cy="72"/>
            </a:xfrm>
            <a:custGeom>
              <a:avLst/>
              <a:gdLst>
                <a:gd name="T0" fmla="*/ 13 w 24"/>
                <a:gd name="T1" fmla="*/ 0 h 34"/>
                <a:gd name="T2" fmla="*/ 1 w 24"/>
                <a:gd name="T3" fmla="*/ 10 h 34"/>
                <a:gd name="T4" fmla="*/ 16 w 24"/>
                <a:gd name="T5" fmla="*/ 24 h 34"/>
                <a:gd name="T6" fmla="*/ 10 w 24"/>
                <a:gd name="T7" fmla="*/ 28 h 34"/>
                <a:gd name="T8" fmla="*/ 2 w 24"/>
                <a:gd name="T9" fmla="*/ 25 h 34"/>
                <a:gd name="T10" fmla="*/ 0 w 24"/>
                <a:gd name="T11" fmla="*/ 32 h 34"/>
                <a:gd name="T12" fmla="*/ 11 w 24"/>
                <a:gd name="T13" fmla="*/ 34 h 34"/>
                <a:gd name="T14" fmla="*/ 24 w 24"/>
                <a:gd name="T15" fmla="*/ 24 h 34"/>
                <a:gd name="T16" fmla="*/ 9 w 24"/>
                <a:gd name="T17" fmla="*/ 10 h 34"/>
                <a:gd name="T18" fmla="*/ 13 w 24"/>
                <a:gd name="T19" fmla="*/ 7 h 34"/>
                <a:gd name="T20" fmla="*/ 21 w 24"/>
                <a:gd name="T21" fmla="*/ 8 h 34"/>
                <a:gd name="T22" fmla="*/ 23 w 24"/>
                <a:gd name="T23" fmla="*/ 2 h 34"/>
                <a:gd name="T24" fmla="*/ 23 w 24"/>
                <a:gd name="T25" fmla="*/ 2 h 34"/>
                <a:gd name="T26" fmla="*/ 13 w 2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4">
                  <a:moveTo>
                    <a:pt x="13" y="0"/>
                  </a:moveTo>
                  <a:cubicBezTo>
                    <a:pt x="5" y="0"/>
                    <a:pt x="1" y="4"/>
                    <a:pt x="1" y="10"/>
                  </a:cubicBezTo>
                  <a:cubicBezTo>
                    <a:pt x="1" y="21"/>
                    <a:pt x="16" y="19"/>
                    <a:pt x="16" y="24"/>
                  </a:cubicBezTo>
                  <a:cubicBezTo>
                    <a:pt x="16" y="27"/>
                    <a:pt x="14" y="28"/>
                    <a:pt x="10" y="28"/>
                  </a:cubicBezTo>
                  <a:cubicBezTo>
                    <a:pt x="7" y="28"/>
                    <a:pt x="4" y="27"/>
                    <a:pt x="2" y="25"/>
                  </a:cubicBezTo>
                  <a:cubicBezTo>
                    <a:pt x="0" y="32"/>
                    <a:pt x="0" y="32"/>
                    <a:pt x="0" y="32"/>
                  </a:cubicBezTo>
                  <a:cubicBezTo>
                    <a:pt x="3" y="33"/>
                    <a:pt x="6" y="34"/>
                    <a:pt x="11" y="34"/>
                  </a:cubicBezTo>
                  <a:cubicBezTo>
                    <a:pt x="18" y="34"/>
                    <a:pt x="24" y="31"/>
                    <a:pt x="24" y="24"/>
                  </a:cubicBezTo>
                  <a:cubicBezTo>
                    <a:pt x="24" y="13"/>
                    <a:pt x="9" y="15"/>
                    <a:pt x="9" y="10"/>
                  </a:cubicBezTo>
                  <a:cubicBezTo>
                    <a:pt x="9" y="7"/>
                    <a:pt x="11" y="7"/>
                    <a:pt x="13" y="7"/>
                  </a:cubicBezTo>
                  <a:cubicBezTo>
                    <a:pt x="16" y="7"/>
                    <a:pt x="19" y="7"/>
                    <a:pt x="21" y="8"/>
                  </a:cubicBezTo>
                  <a:cubicBezTo>
                    <a:pt x="23" y="2"/>
                    <a:pt x="23" y="2"/>
                    <a:pt x="23" y="2"/>
                  </a:cubicBezTo>
                  <a:cubicBezTo>
                    <a:pt x="23" y="2"/>
                    <a:pt x="23" y="2"/>
                    <a:pt x="23" y="2"/>
                  </a:cubicBezTo>
                  <a:cubicBezTo>
                    <a:pt x="20" y="1"/>
                    <a:pt x="17"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58" name="Freeform 11">
              <a:extLst>
                <a:ext uri="{FF2B5EF4-FFF2-40B4-BE49-F238E27FC236}">
                  <a16:creationId xmlns:a16="http://schemas.microsoft.com/office/drawing/2014/main" id="{A661E14E-EA49-455D-BB72-A057E5045648}"/>
                </a:ext>
              </a:extLst>
            </p:cNvPr>
            <p:cNvSpPr>
              <a:spLocks/>
            </p:cNvSpPr>
            <p:nvPr userDrawn="1"/>
          </p:nvSpPr>
          <p:spPr bwMode="auto">
            <a:xfrm>
              <a:off x="1459" y="131"/>
              <a:ext cx="50" cy="72"/>
            </a:xfrm>
            <a:custGeom>
              <a:avLst/>
              <a:gdLst>
                <a:gd name="T0" fmla="*/ 13 w 24"/>
                <a:gd name="T1" fmla="*/ 0 h 34"/>
                <a:gd name="T2" fmla="*/ 1 w 24"/>
                <a:gd name="T3" fmla="*/ 10 h 34"/>
                <a:gd name="T4" fmla="*/ 16 w 24"/>
                <a:gd name="T5" fmla="*/ 24 h 34"/>
                <a:gd name="T6" fmla="*/ 11 w 24"/>
                <a:gd name="T7" fmla="*/ 28 h 34"/>
                <a:gd name="T8" fmla="*/ 2 w 24"/>
                <a:gd name="T9" fmla="*/ 25 h 34"/>
                <a:gd name="T10" fmla="*/ 0 w 24"/>
                <a:gd name="T11" fmla="*/ 32 h 34"/>
                <a:gd name="T12" fmla="*/ 11 w 24"/>
                <a:gd name="T13" fmla="*/ 34 h 34"/>
                <a:gd name="T14" fmla="*/ 24 w 24"/>
                <a:gd name="T15" fmla="*/ 24 h 34"/>
                <a:gd name="T16" fmla="*/ 9 w 24"/>
                <a:gd name="T17" fmla="*/ 10 h 34"/>
                <a:gd name="T18" fmla="*/ 14 w 24"/>
                <a:gd name="T19" fmla="*/ 7 h 34"/>
                <a:gd name="T20" fmla="*/ 21 w 24"/>
                <a:gd name="T21" fmla="*/ 8 h 34"/>
                <a:gd name="T22" fmla="*/ 23 w 24"/>
                <a:gd name="T23" fmla="*/ 2 h 34"/>
                <a:gd name="T24" fmla="*/ 23 w 24"/>
                <a:gd name="T25" fmla="*/ 2 h 34"/>
                <a:gd name="T26" fmla="*/ 13 w 24"/>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34">
                  <a:moveTo>
                    <a:pt x="13" y="0"/>
                  </a:moveTo>
                  <a:cubicBezTo>
                    <a:pt x="6" y="0"/>
                    <a:pt x="1" y="4"/>
                    <a:pt x="1" y="10"/>
                  </a:cubicBezTo>
                  <a:cubicBezTo>
                    <a:pt x="1" y="21"/>
                    <a:pt x="16" y="19"/>
                    <a:pt x="16" y="24"/>
                  </a:cubicBezTo>
                  <a:cubicBezTo>
                    <a:pt x="16" y="27"/>
                    <a:pt x="14" y="28"/>
                    <a:pt x="11" y="28"/>
                  </a:cubicBezTo>
                  <a:cubicBezTo>
                    <a:pt x="7" y="28"/>
                    <a:pt x="4" y="27"/>
                    <a:pt x="2" y="25"/>
                  </a:cubicBezTo>
                  <a:cubicBezTo>
                    <a:pt x="0" y="32"/>
                    <a:pt x="0" y="32"/>
                    <a:pt x="0" y="32"/>
                  </a:cubicBezTo>
                  <a:cubicBezTo>
                    <a:pt x="3" y="33"/>
                    <a:pt x="7" y="34"/>
                    <a:pt x="11" y="34"/>
                  </a:cubicBezTo>
                  <a:cubicBezTo>
                    <a:pt x="18" y="34"/>
                    <a:pt x="24" y="31"/>
                    <a:pt x="24" y="24"/>
                  </a:cubicBezTo>
                  <a:cubicBezTo>
                    <a:pt x="24" y="13"/>
                    <a:pt x="9" y="15"/>
                    <a:pt x="9" y="10"/>
                  </a:cubicBezTo>
                  <a:cubicBezTo>
                    <a:pt x="9" y="7"/>
                    <a:pt x="11" y="7"/>
                    <a:pt x="14" y="7"/>
                  </a:cubicBezTo>
                  <a:cubicBezTo>
                    <a:pt x="17" y="7"/>
                    <a:pt x="19" y="7"/>
                    <a:pt x="21" y="8"/>
                  </a:cubicBezTo>
                  <a:cubicBezTo>
                    <a:pt x="23" y="2"/>
                    <a:pt x="23" y="2"/>
                    <a:pt x="23" y="2"/>
                  </a:cubicBezTo>
                  <a:cubicBezTo>
                    <a:pt x="23" y="2"/>
                    <a:pt x="23" y="2"/>
                    <a:pt x="23" y="2"/>
                  </a:cubicBezTo>
                  <a:cubicBezTo>
                    <a:pt x="20" y="1"/>
                    <a:pt x="17"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59" name="Freeform 12">
              <a:extLst>
                <a:ext uri="{FF2B5EF4-FFF2-40B4-BE49-F238E27FC236}">
                  <a16:creationId xmlns:a16="http://schemas.microsoft.com/office/drawing/2014/main" id="{3DBAE5A0-6110-4A00-B23F-6D459CC9F6D4}"/>
                </a:ext>
              </a:extLst>
            </p:cNvPr>
            <p:cNvSpPr>
              <a:spLocks/>
            </p:cNvSpPr>
            <p:nvPr userDrawn="1"/>
          </p:nvSpPr>
          <p:spPr bwMode="auto">
            <a:xfrm>
              <a:off x="1221" y="131"/>
              <a:ext cx="50" cy="72"/>
            </a:xfrm>
            <a:custGeom>
              <a:avLst/>
              <a:gdLst>
                <a:gd name="T0" fmla="*/ 13 w 24"/>
                <a:gd name="T1" fmla="*/ 0 h 34"/>
                <a:gd name="T2" fmla="*/ 0 w 24"/>
                <a:gd name="T3" fmla="*/ 10 h 34"/>
                <a:gd name="T4" fmla="*/ 16 w 24"/>
                <a:gd name="T5" fmla="*/ 24 h 34"/>
                <a:gd name="T6" fmla="*/ 10 w 24"/>
                <a:gd name="T7" fmla="*/ 28 h 34"/>
                <a:gd name="T8" fmla="*/ 1 w 24"/>
                <a:gd name="T9" fmla="*/ 25 h 34"/>
                <a:gd name="T10" fmla="*/ 1 w 24"/>
                <a:gd name="T11" fmla="*/ 25 h 34"/>
                <a:gd name="T12" fmla="*/ 4 w 24"/>
                <a:gd name="T13" fmla="*/ 34 h 34"/>
                <a:gd name="T14" fmla="*/ 11 w 24"/>
                <a:gd name="T15" fmla="*/ 34 h 34"/>
                <a:gd name="T16" fmla="*/ 24 w 24"/>
                <a:gd name="T17" fmla="*/ 24 h 34"/>
                <a:gd name="T18" fmla="*/ 9 w 24"/>
                <a:gd name="T19" fmla="*/ 10 h 34"/>
                <a:gd name="T20" fmla="*/ 13 w 24"/>
                <a:gd name="T21" fmla="*/ 7 h 34"/>
                <a:gd name="T22" fmla="*/ 21 w 24"/>
                <a:gd name="T23" fmla="*/ 8 h 34"/>
                <a:gd name="T24" fmla="*/ 22 w 24"/>
                <a:gd name="T25" fmla="*/ 2 h 34"/>
                <a:gd name="T26" fmla="*/ 22 w 24"/>
                <a:gd name="T27" fmla="*/ 2 h 34"/>
                <a:gd name="T28" fmla="*/ 13 w 24"/>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34">
                  <a:moveTo>
                    <a:pt x="13" y="0"/>
                  </a:moveTo>
                  <a:cubicBezTo>
                    <a:pt x="5" y="0"/>
                    <a:pt x="0" y="4"/>
                    <a:pt x="0" y="10"/>
                  </a:cubicBezTo>
                  <a:cubicBezTo>
                    <a:pt x="0" y="21"/>
                    <a:pt x="16" y="19"/>
                    <a:pt x="16" y="24"/>
                  </a:cubicBezTo>
                  <a:cubicBezTo>
                    <a:pt x="16" y="27"/>
                    <a:pt x="13" y="28"/>
                    <a:pt x="10" y="28"/>
                  </a:cubicBezTo>
                  <a:cubicBezTo>
                    <a:pt x="7" y="28"/>
                    <a:pt x="4" y="27"/>
                    <a:pt x="1" y="25"/>
                  </a:cubicBezTo>
                  <a:cubicBezTo>
                    <a:pt x="1" y="25"/>
                    <a:pt x="1" y="25"/>
                    <a:pt x="1" y="25"/>
                  </a:cubicBezTo>
                  <a:cubicBezTo>
                    <a:pt x="4" y="34"/>
                    <a:pt x="4" y="34"/>
                    <a:pt x="4" y="34"/>
                  </a:cubicBezTo>
                  <a:cubicBezTo>
                    <a:pt x="6" y="34"/>
                    <a:pt x="8" y="34"/>
                    <a:pt x="11" y="34"/>
                  </a:cubicBezTo>
                  <a:cubicBezTo>
                    <a:pt x="18" y="34"/>
                    <a:pt x="24" y="31"/>
                    <a:pt x="24" y="24"/>
                  </a:cubicBezTo>
                  <a:cubicBezTo>
                    <a:pt x="24" y="13"/>
                    <a:pt x="9" y="15"/>
                    <a:pt x="9" y="10"/>
                  </a:cubicBezTo>
                  <a:cubicBezTo>
                    <a:pt x="9" y="7"/>
                    <a:pt x="10" y="7"/>
                    <a:pt x="13" y="7"/>
                  </a:cubicBezTo>
                  <a:cubicBezTo>
                    <a:pt x="16" y="7"/>
                    <a:pt x="18" y="7"/>
                    <a:pt x="21" y="8"/>
                  </a:cubicBezTo>
                  <a:cubicBezTo>
                    <a:pt x="22" y="2"/>
                    <a:pt x="22" y="2"/>
                    <a:pt x="22" y="2"/>
                  </a:cubicBezTo>
                  <a:cubicBezTo>
                    <a:pt x="22" y="2"/>
                    <a:pt x="22" y="2"/>
                    <a:pt x="22" y="2"/>
                  </a:cubicBezTo>
                  <a:cubicBezTo>
                    <a:pt x="20" y="1"/>
                    <a:pt x="16" y="0"/>
                    <a:pt x="13"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60" name="Freeform 13">
              <a:extLst>
                <a:ext uri="{FF2B5EF4-FFF2-40B4-BE49-F238E27FC236}">
                  <a16:creationId xmlns:a16="http://schemas.microsoft.com/office/drawing/2014/main" id="{3131102C-C202-4262-B254-F027C9756257}"/>
                </a:ext>
              </a:extLst>
            </p:cNvPr>
            <p:cNvSpPr>
              <a:spLocks/>
            </p:cNvSpPr>
            <p:nvPr userDrawn="1"/>
          </p:nvSpPr>
          <p:spPr bwMode="auto">
            <a:xfrm>
              <a:off x="1519" y="131"/>
              <a:ext cx="104" cy="72"/>
            </a:xfrm>
            <a:custGeom>
              <a:avLst/>
              <a:gdLst>
                <a:gd name="T0" fmla="*/ 0 w 50"/>
                <a:gd name="T1" fmla="*/ 0 h 34"/>
                <a:gd name="T2" fmla="*/ 0 w 50"/>
                <a:gd name="T3" fmla="*/ 0 h 34"/>
                <a:gd name="T4" fmla="*/ 0 w 50"/>
                <a:gd name="T5" fmla="*/ 18 h 34"/>
                <a:gd name="T6" fmla="*/ 0 w 50"/>
                <a:gd name="T7" fmla="*/ 34 h 34"/>
                <a:gd name="T8" fmla="*/ 8 w 50"/>
                <a:gd name="T9" fmla="*/ 34 h 34"/>
                <a:gd name="T10" fmla="*/ 8 w 50"/>
                <a:gd name="T11" fmla="*/ 11 h 34"/>
                <a:gd name="T12" fmla="*/ 16 w 50"/>
                <a:gd name="T13" fmla="*/ 7 h 34"/>
                <a:gd name="T14" fmla="*/ 21 w 50"/>
                <a:gd name="T15" fmla="*/ 14 h 34"/>
                <a:gd name="T16" fmla="*/ 21 w 50"/>
                <a:gd name="T17" fmla="*/ 34 h 34"/>
                <a:gd name="T18" fmla="*/ 29 w 50"/>
                <a:gd name="T19" fmla="*/ 34 h 34"/>
                <a:gd name="T20" fmla="*/ 29 w 50"/>
                <a:gd name="T21" fmla="*/ 12 h 34"/>
                <a:gd name="T22" fmla="*/ 29 w 50"/>
                <a:gd name="T23" fmla="*/ 11 h 34"/>
                <a:gd name="T24" fmla="*/ 37 w 50"/>
                <a:gd name="T25" fmla="*/ 7 h 34"/>
                <a:gd name="T26" fmla="*/ 42 w 50"/>
                <a:gd name="T27" fmla="*/ 14 h 34"/>
                <a:gd name="T28" fmla="*/ 42 w 50"/>
                <a:gd name="T29" fmla="*/ 34 h 34"/>
                <a:gd name="T30" fmla="*/ 50 w 50"/>
                <a:gd name="T31" fmla="*/ 34 h 34"/>
                <a:gd name="T32" fmla="*/ 50 w 50"/>
                <a:gd name="T33" fmla="*/ 12 h 34"/>
                <a:gd name="T34" fmla="*/ 39 w 50"/>
                <a:gd name="T35" fmla="*/ 0 h 34"/>
                <a:gd name="T36" fmla="*/ 27 w 50"/>
                <a:gd name="T37" fmla="*/ 5 h 34"/>
                <a:gd name="T38" fmla="*/ 18 w 50"/>
                <a:gd name="T39" fmla="*/ 0 h 34"/>
                <a:gd name="T40" fmla="*/ 7 w 50"/>
                <a:gd name="T41" fmla="*/ 5 h 34"/>
                <a:gd name="T42" fmla="*/ 7 w 50"/>
                <a:gd name="T43" fmla="*/ 5 h 34"/>
                <a:gd name="T44" fmla="*/ 4 w 50"/>
                <a:gd name="T45" fmla="*/ 2 h 34"/>
                <a:gd name="T46" fmla="*/ 0 w 50"/>
                <a:gd name="T4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34">
                  <a:moveTo>
                    <a:pt x="0" y="0"/>
                  </a:moveTo>
                  <a:cubicBezTo>
                    <a:pt x="0" y="0"/>
                    <a:pt x="0" y="0"/>
                    <a:pt x="0" y="0"/>
                  </a:cubicBezTo>
                  <a:cubicBezTo>
                    <a:pt x="0" y="18"/>
                    <a:pt x="0" y="18"/>
                    <a:pt x="0" y="18"/>
                  </a:cubicBezTo>
                  <a:cubicBezTo>
                    <a:pt x="0" y="34"/>
                    <a:pt x="0" y="34"/>
                    <a:pt x="0" y="34"/>
                  </a:cubicBezTo>
                  <a:cubicBezTo>
                    <a:pt x="8" y="34"/>
                    <a:pt x="8" y="34"/>
                    <a:pt x="8" y="34"/>
                  </a:cubicBezTo>
                  <a:cubicBezTo>
                    <a:pt x="8" y="11"/>
                    <a:pt x="8" y="11"/>
                    <a:pt x="8" y="11"/>
                  </a:cubicBezTo>
                  <a:cubicBezTo>
                    <a:pt x="10" y="9"/>
                    <a:pt x="13" y="7"/>
                    <a:pt x="16" y="7"/>
                  </a:cubicBezTo>
                  <a:cubicBezTo>
                    <a:pt x="20" y="7"/>
                    <a:pt x="21" y="10"/>
                    <a:pt x="21" y="14"/>
                  </a:cubicBezTo>
                  <a:cubicBezTo>
                    <a:pt x="21" y="34"/>
                    <a:pt x="21" y="34"/>
                    <a:pt x="21" y="34"/>
                  </a:cubicBezTo>
                  <a:cubicBezTo>
                    <a:pt x="29" y="34"/>
                    <a:pt x="29" y="34"/>
                    <a:pt x="29" y="34"/>
                  </a:cubicBezTo>
                  <a:cubicBezTo>
                    <a:pt x="29" y="12"/>
                    <a:pt x="29" y="12"/>
                    <a:pt x="29" y="12"/>
                  </a:cubicBezTo>
                  <a:cubicBezTo>
                    <a:pt x="29" y="11"/>
                    <a:pt x="29" y="11"/>
                    <a:pt x="29" y="11"/>
                  </a:cubicBezTo>
                  <a:cubicBezTo>
                    <a:pt x="31" y="9"/>
                    <a:pt x="34" y="7"/>
                    <a:pt x="37" y="7"/>
                  </a:cubicBezTo>
                  <a:cubicBezTo>
                    <a:pt x="41" y="7"/>
                    <a:pt x="42" y="10"/>
                    <a:pt x="42" y="14"/>
                  </a:cubicBezTo>
                  <a:cubicBezTo>
                    <a:pt x="42" y="34"/>
                    <a:pt x="42" y="34"/>
                    <a:pt x="42" y="34"/>
                  </a:cubicBezTo>
                  <a:cubicBezTo>
                    <a:pt x="50" y="34"/>
                    <a:pt x="50" y="34"/>
                    <a:pt x="50" y="34"/>
                  </a:cubicBezTo>
                  <a:cubicBezTo>
                    <a:pt x="50" y="12"/>
                    <a:pt x="50" y="12"/>
                    <a:pt x="50" y="12"/>
                  </a:cubicBezTo>
                  <a:cubicBezTo>
                    <a:pt x="50" y="3"/>
                    <a:pt x="45" y="0"/>
                    <a:pt x="39" y="0"/>
                  </a:cubicBezTo>
                  <a:cubicBezTo>
                    <a:pt x="35" y="0"/>
                    <a:pt x="31" y="2"/>
                    <a:pt x="27" y="5"/>
                  </a:cubicBezTo>
                  <a:cubicBezTo>
                    <a:pt x="26" y="2"/>
                    <a:pt x="22" y="0"/>
                    <a:pt x="18" y="0"/>
                  </a:cubicBezTo>
                  <a:cubicBezTo>
                    <a:pt x="14" y="0"/>
                    <a:pt x="11" y="2"/>
                    <a:pt x="7" y="5"/>
                  </a:cubicBezTo>
                  <a:cubicBezTo>
                    <a:pt x="7" y="5"/>
                    <a:pt x="7" y="5"/>
                    <a:pt x="7" y="5"/>
                  </a:cubicBezTo>
                  <a:cubicBezTo>
                    <a:pt x="6" y="3"/>
                    <a:pt x="5" y="2"/>
                    <a:pt x="4"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61" name="Freeform 14">
              <a:extLst>
                <a:ext uri="{FF2B5EF4-FFF2-40B4-BE49-F238E27FC236}">
                  <a16:creationId xmlns:a16="http://schemas.microsoft.com/office/drawing/2014/main" id="{12501C91-AF2B-448E-8B62-2F9E7BDB44C5}"/>
                </a:ext>
              </a:extLst>
            </p:cNvPr>
            <p:cNvSpPr>
              <a:spLocks/>
            </p:cNvSpPr>
            <p:nvPr userDrawn="1"/>
          </p:nvSpPr>
          <p:spPr bwMode="auto">
            <a:xfrm>
              <a:off x="1702" y="131"/>
              <a:ext cx="63" cy="72"/>
            </a:xfrm>
            <a:custGeom>
              <a:avLst/>
              <a:gdLst>
                <a:gd name="T0" fmla="*/ 0 w 30"/>
                <a:gd name="T1" fmla="*/ 0 h 34"/>
                <a:gd name="T2" fmla="*/ 0 w 30"/>
                <a:gd name="T3" fmla="*/ 0 h 34"/>
                <a:gd name="T4" fmla="*/ 0 w 30"/>
                <a:gd name="T5" fmla="*/ 18 h 34"/>
                <a:gd name="T6" fmla="*/ 0 w 30"/>
                <a:gd name="T7" fmla="*/ 34 h 34"/>
                <a:gd name="T8" fmla="*/ 8 w 30"/>
                <a:gd name="T9" fmla="*/ 34 h 34"/>
                <a:gd name="T10" fmla="*/ 8 w 30"/>
                <a:gd name="T11" fmla="*/ 11 h 34"/>
                <a:gd name="T12" fmla="*/ 16 w 30"/>
                <a:gd name="T13" fmla="*/ 7 h 34"/>
                <a:gd name="T14" fmla="*/ 21 w 30"/>
                <a:gd name="T15" fmla="*/ 15 h 34"/>
                <a:gd name="T16" fmla="*/ 21 w 30"/>
                <a:gd name="T17" fmla="*/ 34 h 34"/>
                <a:gd name="T18" fmla="*/ 30 w 30"/>
                <a:gd name="T19" fmla="*/ 34 h 34"/>
                <a:gd name="T20" fmla="*/ 30 w 30"/>
                <a:gd name="T21" fmla="*/ 12 h 34"/>
                <a:gd name="T22" fmla="*/ 19 w 30"/>
                <a:gd name="T23" fmla="*/ 0 h 34"/>
                <a:gd name="T24" fmla="*/ 8 w 30"/>
                <a:gd name="T25" fmla="*/ 5 h 34"/>
                <a:gd name="T26" fmla="*/ 7 w 30"/>
                <a:gd name="T27" fmla="*/ 5 h 34"/>
                <a:gd name="T28" fmla="*/ 4 w 30"/>
                <a:gd name="T29" fmla="*/ 2 h 34"/>
                <a:gd name="T30" fmla="*/ 0 w 30"/>
                <a:gd name="T3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4">
                  <a:moveTo>
                    <a:pt x="0" y="0"/>
                  </a:moveTo>
                  <a:cubicBezTo>
                    <a:pt x="0" y="0"/>
                    <a:pt x="0" y="0"/>
                    <a:pt x="0" y="0"/>
                  </a:cubicBezTo>
                  <a:cubicBezTo>
                    <a:pt x="0" y="18"/>
                    <a:pt x="0" y="18"/>
                    <a:pt x="0" y="18"/>
                  </a:cubicBezTo>
                  <a:cubicBezTo>
                    <a:pt x="0" y="34"/>
                    <a:pt x="0" y="34"/>
                    <a:pt x="0" y="34"/>
                  </a:cubicBezTo>
                  <a:cubicBezTo>
                    <a:pt x="8" y="34"/>
                    <a:pt x="8" y="34"/>
                    <a:pt x="8" y="34"/>
                  </a:cubicBezTo>
                  <a:cubicBezTo>
                    <a:pt x="8" y="11"/>
                    <a:pt x="8" y="11"/>
                    <a:pt x="8" y="11"/>
                  </a:cubicBezTo>
                  <a:cubicBezTo>
                    <a:pt x="11" y="9"/>
                    <a:pt x="14" y="7"/>
                    <a:pt x="16" y="7"/>
                  </a:cubicBezTo>
                  <a:cubicBezTo>
                    <a:pt x="20" y="7"/>
                    <a:pt x="21" y="11"/>
                    <a:pt x="21" y="15"/>
                  </a:cubicBezTo>
                  <a:cubicBezTo>
                    <a:pt x="21" y="34"/>
                    <a:pt x="21" y="34"/>
                    <a:pt x="21" y="34"/>
                  </a:cubicBezTo>
                  <a:cubicBezTo>
                    <a:pt x="30" y="34"/>
                    <a:pt x="30" y="34"/>
                    <a:pt x="30" y="34"/>
                  </a:cubicBezTo>
                  <a:cubicBezTo>
                    <a:pt x="30" y="12"/>
                    <a:pt x="30" y="12"/>
                    <a:pt x="30" y="12"/>
                  </a:cubicBezTo>
                  <a:cubicBezTo>
                    <a:pt x="30" y="3"/>
                    <a:pt x="24" y="0"/>
                    <a:pt x="19" y="0"/>
                  </a:cubicBezTo>
                  <a:cubicBezTo>
                    <a:pt x="15" y="0"/>
                    <a:pt x="11" y="2"/>
                    <a:pt x="8" y="5"/>
                  </a:cubicBezTo>
                  <a:cubicBezTo>
                    <a:pt x="7" y="5"/>
                    <a:pt x="7" y="5"/>
                    <a:pt x="7" y="5"/>
                  </a:cubicBezTo>
                  <a:cubicBezTo>
                    <a:pt x="7" y="3"/>
                    <a:pt x="5" y="2"/>
                    <a:pt x="4"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62" name="Freeform 15">
              <a:extLst>
                <a:ext uri="{FF2B5EF4-FFF2-40B4-BE49-F238E27FC236}">
                  <a16:creationId xmlns:a16="http://schemas.microsoft.com/office/drawing/2014/main" id="{A41B4100-EF33-43C0-B3C2-C57E8485A3BB}"/>
                </a:ext>
              </a:extLst>
            </p:cNvPr>
            <p:cNvSpPr>
              <a:spLocks/>
            </p:cNvSpPr>
            <p:nvPr userDrawn="1"/>
          </p:nvSpPr>
          <p:spPr bwMode="auto">
            <a:xfrm>
              <a:off x="469" y="103"/>
              <a:ext cx="78" cy="100"/>
            </a:xfrm>
            <a:custGeom>
              <a:avLst/>
              <a:gdLst>
                <a:gd name="T0" fmla="*/ 24 w 37"/>
                <a:gd name="T1" fmla="*/ 0 h 47"/>
                <a:gd name="T2" fmla="*/ 0 w 37"/>
                <a:gd name="T3" fmla="*/ 24 h 47"/>
                <a:gd name="T4" fmla="*/ 23 w 37"/>
                <a:gd name="T5" fmla="*/ 47 h 47"/>
                <a:gd name="T6" fmla="*/ 37 w 37"/>
                <a:gd name="T7" fmla="*/ 44 h 47"/>
                <a:gd name="T8" fmla="*/ 35 w 37"/>
                <a:gd name="T9" fmla="*/ 37 h 47"/>
                <a:gd name="T10" fmla="*/ 24 w 37"/>
                <a:gd name="T11" fmla="*/ 40 h 47"/>
                <a:gd name="T12" fmla="*/ 9 w 37"/>
                <a:gd name="T13" fmla="*/ 24 h 47"/>
                <a:gd name="T14" fmla="*/ 24 w 37"/>
                <a:gd name="T15" fmla="*/ 7 h 47"/>
                <a:gd name="T16" fmla="*/ 36 w 37"/>
                <a:gd name="T17" fmla="*/ 10 h 47"/>
                <a:gd name="T18" fmla="*/ 36 w 37"/>
                <a:gd name="T19" fmla="*/ 3 h 47"/>
                <a:gd name="T20" fmla="*/ 24 w 37"/>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47">
                  <a:moveTo>
                    <a:pt x="24" y="0"/>
                  </a:moveTo>
                  <a:cubicBezTo>
                    <a:pt x="9" y="0"/>
                    <a:pt x="0" y="11"/>
                    <a:pt x="0" y="24"/>
                  </a:cubicBezTo>
                  <a:cubicBezTo>
                    <a:pt x="0" y="37"/>
                    <a:pt x="8" y="47"/>
                    <a:pt x="23" y="47"/>
                  </a:cubicBezTo>
                  <a:cubicBezTo>
                    <a:pt x="27" y="47"/>
                    <a:pt x="32" y="46"/>
                    <a:pt x="37" y="44"/>
                  </a:cubicBezTo>
                  <a:cubicBezTo>
                    <a:pt x="36" y="42"/>
                    <a:pt x="35" y="39"/>
                    <a:pt x="35" y="37"/>
                  </a:cubicBezTo>
                  <a:cubicBezTo>
                    <a:pt x="32" y="39"/>
                    <a:pt x="28" y="40"/>
                    <a:pt x="24" y="40"/>
                  </a:cubicBezTo>
                  <a:cubicBezTo>
                    <a:pt x="15" y="40"/>
                    <a:pt x="9" y="33"/>
                    <a:pt x="9" y="24"/>
                  </a:cubicBezTo>
                  <a:cubicBezTo>
                    <a:pt x="9" y="15"/>
                    <a:pt x="14" y="7"/>
                    <a:pt x="24" y="7"/>
                  </a:cubicBezTo>
                  <a:cubicBezTo>
                    <a:pt x="29" y="7"/>
                    <a:pt x="32" y="8"/>
                    <a:pt x="36" y="10"/>
                  </a:cubicBezTo>
                  <a:cubicBezTo>
                    <a:pt x="36" y="3"/>
                    <a:pt x="36" y="3"/>
                    <a:pt x="36" y="3"/>
                  </a:cubicBezTo>
                  <a:cubicBezTo>
                    <a:pt x="33" y="1"/>
                    <a:pt x="29" y="0"/>
                    <a:pt x="24"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63" name="Freeform 16">
              <a:extLst>
                <a:ext uri="{FF2B5EF4-FFF2-40B4-BE49-F238E27FC236}">
                  <a16:creationId xmlns:a16="http://schemas.microsoft.com/office/drawing/2014/main" id="{F6D9AD44-28CF-4DF7-BC27-079B5AA90B78}"/>
                </a:ext>
              </a:extLst>
            </p:cNvPr>
            <p:cNvSpPr>
              <a:spLocks noEditPoints="1"/>
            </p:cNvSpPr>
            <p:nvPr userDrawn="1"/>
          </p:nvSpPr>
          <p:spPr bwMode="auto">
            <a:xfrm>
              <a:off x="736" y="97"/>
              <a:ext cx="62" cy="106"/>
            </a:xfrm>
            <a:custGeom>
              <a:avLst/>
              <a:gdLst>
                <a:gd name="T0" fmla="*/ 12 w 30"/>
                <a:gd name="T1" fmla="*/ 43 h 50"/>
                <a:gd name="T2" fmla="*/ 8 w 30"/>
                <a:gd name="T3" fmla="*/ 42 h 50"/>
                <a:gd name="T4" fmla="*/ 8 w 30"/>
                <a:gd name="T5" fmla="*/ 23 h 50"/>
                <a:gd name="T6" fmla="*/ 13 w 30"/>
                <a:gd name="T7" fmla="*/ 22 h 50"/>
                <a:gd name="T8" fmla="*/ 22 w 30"/>
                <a:gd name="T9" fmla="*/ 32 h 50"/>
                <a:gd name="T10" fmla="*/ 12 w 30"/>
                <a:gd name="T11" fmla="*/ 43 h 50"/>
                <a:gd name="T12" fmla="*/ 8 w 30"/>
                <a:gd name="T13" fmla="*/ 0 h 50"/>
                <a:gd name="T14" fmla="*/ 0 w 30"/>
                <a:gd name="T15" fmla="*/ 0 h 50"/>
                <a:gd name="T16" fmla="*/ 0 w 30"/>
                <a:gd name="T17" fmla="*/ 47 h 50"/>
                <a:gd name="T18" fmla="*/ 11 w 30"/>
                <a:gd name="T19" fmla="*/ 50 h 50"/>
                <a:gd name="T20" fmla="*/ 30 w 30"/>
                <a:gd name="T21" fmla="*/ 32 h 50"/>
                <a:gd name="T22" fmla="*/ 15 w 30"/>
                <a:gd name="T23" fmla="*/ 15 h 50"/>
                <a:gd name="T24" fmla="*/ 8 w 30"/>
                <a:gd name="T25" fmla="*/ 16 h 50"/>
                <a:gd name="T26" fmla="*/ 8 w 30"/>
                <a:gd name="T2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50">
                  <a:moveTo>
                    <a:pt x="12" y="43"/>
                  </a:moveTo>
                  <a:cubicBezTo>
                    <a:pt x="11" y="43"/>
                    <a:pt x="10" y="43"/>
                    <a:pt x="8" y="42"/>
                  </a:cubicBezTo>
                  <a:cubicBezTo>
                    <a:pt x="8" y="23"/>
                    <a:pt x="8" y="23"/>
                    <a:pt x="8" y="23"/>
                  </a:cubicBezTo>
                  <a:cubicBezTo>
                    <a:pt x="9" y="23"/>
                    <a:pt x="11" y="22"/>
                    <a:pt x="13" y="22"/>
                  </a:cubicBezTo>
                  <a:cubicBezTo>
                    <a:pt x="19" y="22"/>
                    <a:pt x="22" y="26"/>
                    <a:pt x="22" y="32"/>
                  </a:cubicBezTo>
                  <a:cubicBezTo>
                    <a:pt x="22" y="38"/>
                    <a:pt x="18" y="43"/>
                    <a:pt x="12" y="43"/>
                  </a:cubicBezTo>
                  <a:moveTo>
                    <a:pt x="8" y="0"/>
                  </a:moveTo>
                  <a:cubicBezTo>
                    <a:pt x="0" y="0"/>
                    <a:pt x="0" y="0"/>
                    <a:pt x="0" y="0"/>
                  </a:cubicBezTo>
                  <a:cubicBezTo>
                    <a:pt x="0" y="47"/>
                    <a:pt x="0" y="47"/>
                    <a:pt x="0" y="47"/>
                  </a:cubicBezTo>
                  <a:cubicBezTo>
                    <a:pt x="3" y="49"/>
                    <a:pt x="7" y="50"/>
                    <a:pt x="11" y="50"/>
                  </a:cubicBezTo>
                  <a:cubicBezTo>
                    <a:pt x="22" y="50"/>
                    <a:pt x="30" y="43"/>
                    <a:pt x="30" y="32"/>
                  </a:cubicBezTo>
                  <a:cubicBezTo>
                    <a:pt x="30" y="21"/>
                    <a:pt x="23" y="15"/>
                    <a:pt x="15" y="15"/>
                  </a:cubicBezTo>
                  <a:cubicBezTo>
                    <a:pt x="12" y="15"/>
                    <a:pt x="10" y="16"/>
                    <a:pt x="8" y="16"/>
                  </a:cubicBezTo>
                  <a:lnTo>
                    <a:pt x="8"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64" name="Freeform 17">
              <a:extLst>
                <a:ext uri="{FF2B5EF4-FFF2-40B4-BE49-F238E27FC236}">
                  <a16:creationId xmlns:a16="http://schemas.microsoft.com/office/drawing/2014/main" id="{2ABF3DA3-AACD-42A1-99A9-EEA74121ECB6}"/>
                </a:ext>
              </a:extLst>
            </p:cNvPr>
            <p:cNvSpPr>
              <a:spLocks noEditPoints="1"/>
            </p:cNvSpPr>
            <p:nvPr userDrawn="1"/>
          </p:nvSpPr>
          <p:spPr bwMode="auto">
            <a:xfrm>
              <a:off x="890" y="97"/>
              <a:ext cx="65" cy="106"/>
            </a:xfrm>
            <a:custGeom>
              <a:avLst/>
              <a:gdLst>
                <a:gd name="T0" fmla="*/ 18 w 31"/>
                <a:gd name="T1" fmla="*/ 43 h 50"/>
                <a:gd name="T2" fmla="*/ 8 w 31"/>
                <a:gd name="T3" fmla="*/ 33 h 50"/>
                <a:gd name="T4" fmla="*/ 18 w 31"/>
                <a:gd name="T5" fmla="*/ 23 h 50"/>
                <a:gd name="T6" fmla="*/ 22 w 31"/>
                <a:gd name="T7" fmla="*/ 23 h 50"/>
                <a:gd name="T8" fmla="*/ 22 w 31"/>
                <a:gd name="T9" fmla="*/ 43 h 50"/>
                <a:gd name="T10" fmla="*/ 18 w 31"/>
                <a:gd name="T11" fmla="*/ 43 h 50"/>
                <a:gd name="T12" fmla="*/ 31 w 31"/>
                <a:gd name="T13" fmla="*/ 0 h 50"/>
                <a:gd name="T14" fmla="*/ 22 w 31"/>
                <a:gd name="T15" fmla="*/ 0 h 50"/>
                <a:gd name="T16" fmla="*/ 22 w 31"/>
                <a:gd name="T17" fmla="*/ 16 h 50"/>
                <a:gd name="T18" fmla="*/ 18 w 31"/>
                <a:gd name="T19" fmla="*/ 16 h 50"/>
                <a:gd name="T20" fmla="*/ 0 w 31"/>
                <a:gd name="T21" fmla="*/ 33 h 50"/>
                <a:gd name="T22" fmla="*/ 19 w 31"/>
                <a:gd name="T23" fmla="*/ 50 h 50"/>
                <a:gd name="T24" fmla="*/ 31 w 31"/>
                <a:gd name="T25" fmla="*/ 48 h 50"/>
                <a:gd name="T26" fmla="*/ 31 w 31"/>
                <a:gd name="T2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50">
                  <a:moveTo>
                    <a:pt x="18" y="43"/>
                  </a:moveTo>
                  <a:cubicBezTo>
                    <a:pt x="13" y="43"/>
                    <a:pt x="8" y="40"/>
                    <a:pt x="8" y="33"/>
                  </a:cubicBezTo>
                  <a:cubicBezTo>
                    <a:pt x="8" y="26"/>
                    <a:pt x="13" y="23"/>
                    <a:pt x="18" y="23"/>
                  </a:cubicBezTo>
                  <a:cubicBezTo>
                    <a:pt x="20" y="23"/>
                    <a:pt x="21" y="23"/>
                    <a:pt x="22" y="23"/>
                  </a:cubicBezTo>
                  <a:cubicBezTo>
                    <a:pt x="22" y="43"/>
                    <a:pt x="22" y="43"/>
                    <a:pt x="22" y="43"/>
                  </a:cubicBezTo>
                  <a:cubicBezTo>
                    <a:pt x="21" y="43"/>
                    <a:pt x="20" y="43"/>
                    <a:pt x="18" y="43"/>
                  </a:cubicBezTo>
                  <a:moveTo>
                    <a:pt x="31" y="0"/>
                  </a:moveTo>
                  <a:cubicBezTo>
                    <a:pt x="22" y="0"/>
                    <a:pt x="22" y="0"/>
                    <a:pt x="22" y="0"/>
                  </a:cubicBezTo>
                  <a:cubicBezTo>
                    <a:pt x="22" y="16"/>
                    <a:pt x="22" y="16"/>
                    <a:pt x="22" y="16"/>
                  </a:cubicBezTo>
                  <a:cubicBezTo>
                    <a:pt x="21" y="16"/>
                    <a:pt x="19" y="16"/>
                    <a:pt x="18" y="16"/>
                  </a:cubicBezTo>
                  <a:cubicBezTo>
                    <a:pt x="8" y="16"/>
                    <a:pt x="0" y="23"/>
                    <a:pt x="0" y="33"/>
                  </a:cubicBezTo>
                  <a:cubicBezTo>
                    <a:pt x="0" y="44"/>
                    <a:pt x="8" y="50"/>
                    <a:pt x="19" y="50"/>
                  </a:cubicBezTo>
                  <a:cubicBezTo>
                    <a:pt x="23" y="50"/>
                    <a:pt x="27" y="49"/>
                    <a:pt x="31" y="48"/>
                  </a:cubicBezTo>
                  <a:lnTo>
                    <a:pt x="31"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65" name="Freeform 18">
              <a:extLst>
                <a:ext uri="{FF2B5EF4-FFF2-40B4-BE49-F238E27FC236}">
                  <a16:creationId xmlns:a16="http://schemas.microsoft.com/office/drawing/2014/main" id="{AC31376F-FDFE-4F1F-8BC0-E26BC0539898}"/>
                </a:ext>
              </a:extLst>
            </p:cNvPr>
            <p:cNvSpPr>
              <a:spLocks noEditPoints="1"/>
            </p:cNvSpPr>
            <p:nvPr userDrawn="1"/>
          </p:nvSpPr>
          <p:spPr bwMode="auto">
            <a:xfrm>
              <a:off x="1030" y="131"/>
              <a:ext cx="62" cy="72"/>
            </a:xfrm>
            <a:custGeom>
              <a:avLst/>
              <a:gdLst>
                <a:gd name="T0" fmla="*/ 9 w 30"/>
                <a:gd name="T1" fmla="*/ 13 h 34"/>
                <a:gd name="T2" fmla="*/ 15 w 30"/>
                <a:gd name="T3" fmla="*/ 6 h 34"/>
                <a:gd name="T4" fmla="*/ 21 w 30"/>
                <a:gd name="T5" fmla="*/ 13 h 34"/>
                <a:gd name="T6" fmla="*/ 9 w 30"/>
                <a:gd name="T7" fmla="*/ 13 h 34"/>
                <a:gd name="T8" fmla="*/ 15 w 30"/>
                <a:gd name="T9" fmla="*/ 0 h 34"/>
                <a:gd name="T10" fmla="*/ 0 w 30"/>
                <a:gd name="T11" fmla="*/ 17 h 34"/>
                <a:gd name="T12" fmla="*/ 17 w 30"/>
                <a:gd name="T13" fmla="*/ 34 h 34"/>
                <a:gd name="T14" fmla="*/ 29 w 30"/>
                <a:gd name="T15" fmla="*/ 31 h 34"/>
                <a:gd name="T16" fmla="*/ 26 w 30"/>
                <a:gd name="T17" fmla="*/ 25 h 34"/>
                <a:gd name="T18" fmla="*/ 18 w 30"/>
                <a:gd name="T19" fmla="*/ 28 h 34"/>
                <a:gd name="T20" fmla="*/ 9 w 30"/>
                <a:gd name="T21" fmla="*/ 19 h 34"/>
                <a:gd name="T22" fmla="*/ 30 w 30"/>
                <a:gd name="T23" fmla="*/ 19 h 34"/>
                <a:gd name="T24" fmla="*/ 30 w 30"/>
                <a:gd name="T25" fmla="*/ 17 h 34"/>
                <a:gd name="T26" fmla="*/ 15 w 30"/>
                <a:gd name="T2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4">
                  <a:moveTo>
                    <a:pt x="9" y="13"/>
                  </a:moveTo>
                  <a:cubicBezTo>
                    <a:pt x="9" y="10"/>
                    <a:pt x="11" y="6"/>
                    <a:pt x="15" y="6"/>
                  </a:cubicBezTo>
                  <a:cubicBezTo>
                    <a:pt x="19" y="6"/>
                    <a:pt x="21" y="10"/>
                    <a:pt x="21" y="13"/>
                  </a:cubicBezTo>
                  <a:lnTo>
                    <a:pt x="9" y="13"/>
                  </a:lnTo>
                  <a:close/>
                  <a:moveTo>
                    <a:pt x="15" y="0"/>
                  </a:moveTo>
                  <a:cubicBezTo>
                    <a:pt x="6" y="0"/>
                    <a:pt x="0" y="7"/>
                    <a:pt x="0" y="17"/>
                  </a:cubicBezTo>
                  <a:cubicBezTo>
                    <a:pt x="0" y="26"/>
                    <a:pt x="5" y="34"/>
                    <a:pt x="17" y="34"/>
                  </a:cubicBezTo>
                  <a:cubicBezTo>
                    <a:pt x="21" y="34"/>
                    <a:pt x="25" y="33"/>
                    <a:pt x="29" y="31"/>
                  </a:cubicBezTo>
                  <a:cubicBezTo>
                    <a:pt x="26" y="25"/>
                    <a:pt x="26" y="25"/>
                    <a:pt x="26" y="25"/>
                  </a:cubicBezTo>
                  <a:cubicBezTo>
                    <a:pt x="24" y="27"/>
                    <a:pt x="21" y="28"/>
                    <a:pt x="18" y="28"/>
                  </a:cubicBezTo>
                  <a:cubicBezTo>
                    <a:pt x="13" y="28"/>
                    <a:pt x="9" y="24"/>
                    <a:pt x="9" y="19"/>
                  </a:cubicBezTo>
                  <a:cubicBezTo>
                    <a:pt x="30" y="19"/>
                    <a:pt x="30" y="19"/>
                    <a:pt x="30" y="19"/>
                  </a:cubicBezTo>
                  <a:cubicBezTo>
                    <a:pt x="30" y="17"/>
                    <a:pt x="30" y="17"/>
                    <a:pt x="30" y="17"/>
                  </a:cubicBezTo>
                  <a:cubicBezTo>
                    <a:pt x="30" y="6"/>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66" name="Freeform 19">
              <a:extLst>
                <a:ext uri="{FF2B5EF4-FFF2-40B4-BE49-F238E27FC236}">
                  <a16:creationId xmlns:a16="http://schemas.microsoft.com/office/drawing/2014/main" id="{877E3D53-88B7-41EC-B60D-B92658F270E7}"/>
                </a:ext>
              </a:extLst>
            </p:cNvPr>
            <p:cNvSpPr>
              <a:spLocks noEditPoints="1"/>
            </p:cNvSpPr>
            <p:nvPr userDrawn="1"/>
          </p:nvSpPr>
          <p:spPr bwMode="auto">
            <a:xfrm>
              <a:off x="549" y="131"/>
              <a:ext cx="58" cy="72"/>
            </a:xfrm>
            <a:custGeom>
              <a:avLst/>
              <a:gdLst>
                <a:gd name="T0" fmla="*/ 13 w 28"/>
                <a:gd name="T1" fmla="*/ 28 h 34"/>
                <a:gd name="T2" fmla="*/ 9 w 28"/>
                <a:gd name="T3" fmla="*/ 23 h 34"/>
                <a:gd name="T4" fmla="*/ 11 w 28"/>
                <a:gd name="T5" fmla="*/ 19 h 34"/>
                <a:gd name="T6" fmla="*/ 15 w 28"/>
                <a:gd name="T7" fmla="*/ 18 h 34"/>
                <a:gd name="T8" fmla="*/ 20 w 28"/>
                <a:gd name="T9" fmla="*/ 18 h 34"/>
                <a:gd name="T10" fmla="*/ 20 w 28"/>
                <a:gd name="T11" fmla="*/ 25 h 34"/>
                <a:gd name="T12" fmla="*/ 20 w 28"/>
                <a:gd name="T13" fmla="*/ 25 h 34"/>
                <a:gd name="T14" fmla="*/ 13 w 28"/>
                <a:gd name="T15" fmla="*/ 28 h 34"/>
                <a:gd name="T16" fmla="*/ 15 w 28"/>
                <a:gd name="T17" fmla="*/ 0 h 34"/>
                <a:gd name="T18" fmla="*/ 2 w 28"/>
                <a:gd name="T19" fmla="*/ 3 h 34"/>
                <a:gd name="T20" fmla="*/ 5 w 28"/>
                <a:gd name="T21" fmla="*/ 8 h 34"/>
                <a:gd name="T22" fmla="*/ 14 w 28"/>
                <a:gd name="T23" fmla="*/ 6 h 34"/>
                <a:gd name="T24" fmla="*/ 20 w 28"/>
                <a:gd name="T25" fmla="*/ 12 h 34"/>
                <a:gd name="T26" fmla="*/ 20 w 28"/>
                <a:gd name="T27" fmla="*/ 13 h 34"/>
                <a:gd name="T28" fmla="*/ 14 w 28"/>
                <a:gd name="T29" fmla="*/ 13 h 34"/>
                <a:gd name="T30" fmla="*/ 6 w 28"/>
                <a:gd name="T31" fmla="*/ 15 h 34"/>
                <a:gd name="T32" fmla="*/ 0 w 28"/>
                <a:gd name="T33" fmla="*/ 24 h 34"/>
                <a:gd name="T34" fmla="*/ 11 w 28"/>
                <a:gd name="T35" fmla="*/ 34 h 34"/>
                <a:gd name="T36" fmla="*/ 21 w 28"/>
                <a:gd name="T37" fmla="*/ 30 h 34"/>
                <a:gd name="T38" fmla="*/ 21 w 28"/>
                <a:gd name="T39" fmla="*/ 30 h 34"/>
                <a:gd name="T40" fmla="*/ 23 w 28"/>
                <a:gd name="T41" fmla="*/ 32 h 34"/>
                <a:gd name="T42" fmla="*/ 28 w 28"/>
                <a:gd name="T43" fmla="*/ 34 h 34"/>
                <a:gd name="T44" fmla="*/ 28 w 28"/>
                <a:gd name="T45" fmla="*/ 34 h 34"/>
                <a:gd name="T46" fmla="*/ 28 w 28"/>
                <a:gd name="T47" fmla="*/ 34 h 34"/>
                <a:gd name="T48" fmla="*/ 28 w 28"/>
                <a:gd name="T49" fmla="*/ 15 h 34"/>
                <a:gd name="T50" fmla="*/ 28 w 28"/>
                <a:gd name="T51" fmla="*/ 15 h 34"/>
                <a:gd name="T52" fmla="*/ 28 w 28"/>
                <a:gd name="T53" fmla="*/ 12 h 34"/>
                <a:gd name="T54" fmla="*/ 15 w 28"/>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 h="34">
                  <a:moveTo>
                    <a:pt x="13" y="28"/>
                  </a:moveTo>
                  <a:cubicBezTo>
                    <a:pt x="10" y="28"/>
                    <a:pt x="9" y="26"/>
                    <a:pt x="9" y="23"/>
                  </a:cubicBezTo>
                  <a:cubicBezTo>
                    <a:pt x="9" y="21"/>
                    <a:pt x="9" y="20"/>
                    <a:pt x="11" y="19"/>
                  </a:cubicBezTo>
                  <a:cubicBezTo>
                    <a:pt x="12" y="19"/>
                    <a:pt x="13" y="18"/>
                    <a:pt x="15" y="18"/>
                  </a:cubicBezTo>
                  <a:cubicBezTo>
                    <a:pt x="20" y="18"/>
                    <a:pt x="20" y="18"/>
                    <a:pt x="20" y="18"/>
                  </a:cubicBezTo>
                  <a:cubicBezTo>
                    <a:pt x="20" y="25"/>
                    <a:pt x="20" y="25"/>
                    <a:pt x="20" y="25"/>
                  </a:cubicBezTo>
                  <a:cubicBezTo>
                    <a:pt x="20" y="25"/>
                    <a:pt x="20" y="25"/>
                    <a:pt x="20" y="25"/>
                  </a:cubicBezTo>
                  <a:cubicBezTo>
                    <a:pt x="18" y="26"/>
                    <a:pt x="16" y="28"/>
                    <a:pt x="13" y="28"/>
                  </a:cubicBezTo>
                  <a:moveTo>
                    <a:pt x="15" y="0"/>
                  </a:moveTo>
                  <a:cubicBezTo>
                    <a:pt x="10" y="0"/>
                    <a:pt x="6" y="1"/>
                    <a:pt x="2" y="3"/>
                  </a:cubicBezTo>
                  <a:cubicBezTo>
                    <a:pt x="5" y="8"/>
                    <a:pt x="5" y="8"/>
                    <a:pt x="5" y="8"/>
                  </a:cubicBezTo>
                  <a:cubicBezTo>
                    <a:pt x="7" y="7"/>
                    <a:pt x="10" y="6"/>
                    <a:pt x="14" y="6"/>
                  </a:cubicBezTo>
                  <a:cubicBezTo>
                    <a:pt x="17" y="6"/>
                    <a:pt x="20" y="8"/>
                    <a:pt x="20" y="12"/>
                  </a:cubicBezTo>
                  <a:cubicBezTo>
                    <a:pt x="20" y="13"/>
                    <a:pt x="20" y="13"/>
                    <a:pt x="20" y="13"/>
                  </a:cubicBezTo>
                  <a:cubicBezTo>
                    <a:pt x="14" y="13"/>
                    <a:pt x="14" y="13"/>
                    <a:pt x="14" y="13"/>
                  </a:cubicBezTo>
                  <a:cubicBezTo>
                    <a:pt x="11" y="13"/>
                    <a:pt x="8" y="13"/>
                    <a:pt x="6" y="15"/>
                  </a:cubicBezTo>
                  <a:cubicBezTo>
                    <a:pt x="2" y="16"/>
                    <a:pt x="0" y="19"/>
                    <a:pt x="0" y="24"/>
                  </a:cubicBezTo>
                  <a:cubicBezTo>
                    <a:pt x="0" y="30"/>
                    <a:pt x="5" y="34"/>
                    <a:pt x="11" y="34"/>
                  </a:cubicBezTo>
                  <a:cubicBezTo>
                    <a:pt x="15" y="34"/>
                    <a:pt x="18" y="32"/>
                    <a:pt x="21" y="30"/>
                  </a:cubicBezTo>
                  <a:cubicBezTo>
                    <a:pt x="21" y="30"/>
                    <a:pt x="21" y="30"/>
                    <a:pt x="21" y="30"/>
                  </a:cubicBezTo>
                  <a:cubicBezTo>
                    <a:pt x="22" y="31"/>
                    <a:pt x="23" y="32"/>
                    <a:pt x="23" y="32"/>
                  </a:cubicBezTo>
                  <a:cubicBezTo>
                    <a:pt x="28" y="34"/>
                    <a:pt x="28" y="34"/>
                    <a:pt x="28" y="34"/>
                  </a:cubicBezTo>
                  <a:cubicBezTo>
                    <a:pt x="28" y="34"/>
                    <a:pt x="28" y="34"/>
                    <a:pt x="28" y="34"/>
                  </a:cubicBezTo>
                  <a:cubicBezTo>
                    <a:pt x="28" y="34"/>
                    <a:pt x="28" y="34"/>
                    <a:pt x="28" y="34"/>
                  </a:cubicBezTo>
                  <a:cubicBezTo>
                    <a:pt x="28" y="15"/>
                    <a:pt x="28" y="15"/>
                    <a:pt x="28" y="15"/>
                  </a:cubicBezTo>
                  <a:cubicBezTo>
                    <a:pt x="28" y="15"/>
                    <a:pt x="28" y="15"/>
                    <a:pt x="28" y="15"/>
                  </a:cubicBezTo>
                  <a:cubicBezTo>
                    <a:pt x="28" y="12"/>
                    <a:pt x="28" y="12"/>
                    <a:pt x="28" y="12"/>
                  </a:cubicBezTo>
                  <a:cubicBezTo>
                    <a:pt x="28" y="4"/>
                    <a:pt x="24" y="0"/>
                    <a:pt x="1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67" name="Freeform 20">
              <a:extLst>
                <a:ext uri="{FF2B5EF4-FFF2-40B4-BE49-F238E27FC236}">
                  <a16:creationId xmlns:a16="http://schemas.microsoft.com/office/drawing/2014/main" id="{CBAC89E3-D1E9-442D-B7C8-5FEAD1C16B08}"/>
                </a:ext>
              </a:extLst>
            </p:cNvPr>
            <p:cNvSpPr>
              <a:spLocks/>
            </p:cNvSpPr>
            <p:nvPr userDrawn="1"/>
          </p:nvSpPr>
          <p:spPr bwMode="auto">
            <a:xfrm>
              <a:off x="619" y="129"/>
              <a:ext cx="105" cy="72"/>
            </a:xfrm>
            <a:custGeom>
              <a:avLst/>
              <a:gdLst>
                <a:gd name="T0" fmla="*/ 0 w 50"/>
                <a:gd name="T1" fmla="*/ 0 h 34"/>
                <a:gd name="T2" fmla="*/ 0 w 50"/>
                <a:gd name="T3" fmla="*/ 0 h 34"/>
                <a:gd name="T4" fmla="*/ 0 w 50"/>
                <a:gd name="T5" fmla="*/ 5 h 34"/>
                <a:gd name="T6" fmla="*/ 0 w 50"/>
                <a:gd name="T7" fmla="*/ 34 h 34"/>
                <a:gd name="T8" fmla="*/ 8 w 50"/>
                <a:gd name="T9" fmla="*/ 34 h 34"/>
                <a:gd name="T10" fmla="*/ 8 w 50"/>
                <a:gd name="T11" fmla="*/ 19 h 34"/>
                <a:gd name="T12" fmla="*/ 8 w 50"/>
                <a:gd name="T13" fmla="*/ 11 h 34"/>
                <a:gd name="T14" fmla="*/ 16 w 50"/>
                <a:gd name="T15" fmla="*/ 8 h 34"/>
                <a:gd name="T16" fmla="*/ 21 w 50"/>
                <a:gd name="T17" fmla="*/ 15 h 34"/>
                <a:gd name="T18" fmla="*/ 21 w 50"/>
                <a:gd name="T19" fmla="*/ 34 h 34"/>
                <a:gd name="T20" fmla="*/ 29 w 50"/>
                <a:gd name="T21" fmla="*/ 34 h 34"/>
                <a:gd name="T22" fmla="*/ 29 w 50"/>
                <a:gd name="T23" fmla="*/ 12 h 34"/>
                <a:gd name="T24" fmla="*/ 29 w 50"/>
                <a:gd name="T25" fmla="*/ 11 h 34"/>
                <a:gd name="T26" fmla="*/ 37 w 50"/>
                <a:gd name="T27" fmla="*/ 8 h 34"/>
                <a:gd name="T28" fmla="*/ 42 w 50"/>
                <a:gd name="T29" fmla="*/ 15 h 34"/>
                <a:gd name="T30" fmla="*/ 42 w 50"/>
                <a:gd name="T31" fmla="*/ 34 h 34"/>
                <a:gd name="T32" fmla="*/ 50 w 50"/>
                <a:gd name="T33" fmla="*/ 34 h 34"/>
                <a:gd name="T34" fmla="*/ 50 w 50"/>
                <a:gd name="T35" fmla="*/ 12 h 34"/>
                <a:gd name="T36" fmla="*/ 39 w 50"/>
                <a:gd name="T37" fmla="*/ 1 h 34"/>
                <a:gd name="T38" fmla="*/ 28 w 50"/>
                <a:gd name="T39" fmla="*/ 6 h 34"/>
                <a:gd name="T40" fmla="*/ 19 w 50"/>
                <a:gd name="T41" fmla="*/ 1 h 34"/>
                <a:gd name="T42" fmla="*/ 8 w 50"/>
                <a:gd name="T43" fmla="*/ 5 h 34"/>
                <a:gd name="T44" fmla="*/ 8 w 50"/>
                <a:gd name="T45" fmla="*/ 5 h 34"/>
                <a:gd name="T46" fmla="*/ 5 w 50"/>
                <a:gd name="T47" fmla="*/ 2 h 34"/>
                <a:gd name="T48" fmla="*/ 0 w 50"/>
                <a:gd name="T4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 h="34">
                  <a:moveTo>
                    <a:pt x="0" y="0"/>
                  </a:moveTo>
                  <a:cubicBezTo>
                    <a:pt x="0" y="0"/>
                    <a:pt x="0" y="0"/>
                    <a:pt x="0" y="0"/>
                  </a:cubicBezTo>
                  <a:cubicBezTo>
                    <a:pt x="0" y="5"/>
                    <a:pt x="0" y="5"/>
                    <a:pt x="0" y="5"/>
                  </a:cubicBezTo>
                  <a:cubicBezTo>
                    <a:pt x="0" y="34"/>
                    <a:pt x="0" y="34"/>
                    <a:pt x="0" y="34"/>
                  </a:cubicBezTo>
                  <a:cubicBezTo>
                    <a:pt x="8" y="34"/>
                    <a:pt x="8" y="34"/>
                    <a:pt x="8" y="34"/>
                  </a:cubicBezTo>
                  <a:cubicBezTo>
                    <a:pt x="8" y="19"/>
                    <a:pt x="8" y="19"/>
                    <a:pt x="8" y="19"/>
                  </a:cubicBezTo>
                  <a:cubicBezTo>
                    <a:pt x="8" y="11"/>
                    <a:pt x="8" y="11"/>
                    <a:pt x="8" y="11"/>
                  </a:cubicBezTo>
                  <a:cubicBezTo>
                    <a:pt x="11" y="9"/>
                    <a:pt x="14" y="8"/>
                    <a:pt x="16" y="8"/>
                  </a:cubicBezTo>
                  <a:cubicBezTo>
                    <a:pt x="20" y="8"/>
                    <a:pt x="21" y="11"/>
                    <a:pt x="21" y="15"/>
                  </a:cubicBezTo>
                  <a:cubicBezTo>
                    <a:pt x="21" y="34"/>
                    <a:pt x="21" y="34"/>
                    <a:pt x="21" y="34"/>
                  </a:cubicBezTo>
                  <a:cubicBezTo>
                    <a:pt x="29" y="34"/>
                    <a:pt x="29" y="34"/>
                    <a:pt x="29" y="34"/>
                  </a:cubicBezTo>
                  <a:cubicBezTo>
                    <a:pt x="29" y="12"/>
                    <a:pt x="29" y="12"/>
                    <a:pt x="29" y="12"/>
                  </a:cubicBezTo>
                  <a:cubicBezTo>
                    <a:pt x="29" y="11"/>
                    <a:pt x="29" y="11"/>
                    <a:pt x="29" y="11"/>
                  </a:cubicBezTo>
                  <a:cubicBezTo>
                    <a:pt x="32" y="9"/>
                    <a:pt x="34" y="8"/>
                    <a:pt x="37" y="8"/>
                  </a:cubicBezTo>
                  <a:cubicBezTo>
                    <a:pt x="41" y="8"/>
                    <a:pt x="42" y="11"/>
                    <a:pt x="42" y="15"/>
                  </a:cubicBezTo>
                  <a:cubicBezTo>
                    <a:pt x="42" y="34"/>
                    <a:pt x="42" y="34"/>
                    <a:pt x="42" y="34"/>
                  </a:cubicBezTo>
                  <a:cubicBezTo>
                    <a:pt x="50" y="34"/>
                    <a:pt x="50" y="34"/>
                    <a:pt x="50" y="34"/>
                  </a:cubicBezTo>
                  <a:cubicBezTo>
                    <a:pt x="50" y="12"/>
                    <a:pt x="50" y="12"/>
                    <a:pt x="50" y="12"/>
                  </a:cubicBezTo>
                  <a:cubicBezTo>
                    <a:pt x="50" y="4"/>
                    <a:pt x="45" y="1"/>
                    <a:pt x="39" y="1"/>
                  </a:cubicBezTo>
                  <a:cubicBezTo>
                    <a:pt x="36" y="1"/>
                    <a:pt x="31" y="2"/>
                    <a:pt x="28" y="6"/>
                  </a:cubicBezTo>
                  <a:cubicBezTo>
                    <a:pt x="26" y="2"/>
                    <a:pt x="23" y="1"/>
                    <a:pt x="19" y="1"/>
                  </a:cubicBezTo>
                  <a:cubicBezTo>
                    <a:pt x="15" y="1"/>
                    <a:pt x="11" y="3"/>
                    <a:pt x="8" y="5"/>
                  </a:cubicBezTo>
                  <a:cubicBezTo>
                    <a:pt x="8" y="5"/>
                    <a:pt x="8" y="5"/>
                    <a:pt x="8" y="5"/>
                  </a:cubicBezTo>
                  <a:cubicBezTo>
                    <a:pt x="7" y="3"/>
                    <a:pt x="5" y="3"/>
                    <a:pt x="5" y="2"/>
                  </a:cubicBezTo>
                  <a:cubicBezTo>
                    <a:pt x="0" y="0"/>
                    <a:pt x="0" y="0"/>
                    <a:pt x="0"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68" name="Freeform 21">
              <a:extLst>
                <a:ext uri="{FF2B5EF4-FFF2-40B4-BE49-F238E27FC236}">
                  <a16:creationId xmlns:a16="http://schemas.microsoft.com/office/drawing/2014/main" id="{08879CA9-B4BD-48C5-A573-98C37F04E6BB}"/>
                </a:ext>
              </a:extLst>
            </p:cNvPr>
            <p:cNvSpPr>
              <a:spLocks/>
            </p:cNvSpPr>
            <p:nvPr userDrawn="1"/>
          </p:nvSpPr>
          <p:spPr bwMode="auto">
            <a:xfrm>
              <a:off x="809" y="131"/>
              <a:ext cx="44" cy="70"/>
            </a:xfrm>
            <a:custGeom>
              <a:avLst/>
              <a:gdLst>
                <a:gd name="T0" fmla="*/ 17 w 21"/>
                <a:gd name="T1" fmla="*/ 0 h 33"/>
                <a:gd name="T2" fmla="*/ 8 w 21"/>
                <a:gd name="T3" fmla="*/ 4 h 33"/>
                <a:gd name="T4" fmla="*/ 7 w 21"/>
                <a:gd name="T5" fmla="*/ 1 h 33"/>
                <a:gd name="T6" fmla="*/ 0 w 21"/>
                <a:gd name="T7" fmla="*/ 1 h 33"/>
                <a:gd name="T8" fmla="*/ 0 w 21"/>
                <a:gd name="T9" fmla="*/ 33 h 33"/>
                <a:gd name="T10" fmla="*/ 8 w 21"/>
                <a:gd name="T11" fmla="*/ 33 h 33"/>
                <a:gd name="T12" fmla="*/ 8 w 21"/>
                <a:gd name="T13" fmla="*/ 10 h 33"/>
                <a:gd name="T14" fmla="*/ 15 w 21"/>
                <a:gd name="T15" fmla="*/ 6 h 33"/>
                <a:gd name="T16" fmla="*/ 21 w 21"/>
                <a:gd name="T17" fmla="*/ 8 h 33"/>
                <a:gd name="T18" fmla="*/ 21 w 21"/>
                <a:gd name="T19" fmla="*/ 1 h 33"/>
                <a:gd name="T20" fmla="*/ 17 w 21"/>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33">
                  <a:moveTo>
                    <a:pt x="17" y="0"/>
                  </a:moveTo>
                  <a:cubicBezTo>
                    <a:pt x="13" y="0"/>
                    <a:pt x="10" y="2"/>
                    <a:pt x="8" y="4"/>
                  </a:cubicBezTo>
                  <a:cubicBezTo>
                    <a:pt x="7" y="1"/>
                    <a:pt x="7" y="1"/>
                    <a:pt x="7" y="1"/>
                  </a:cubicBezTo>
                  <a:cubicBezTo>
                    <a:pt x="0" y="1"/>
                    <a:pt x="0" y="1"/>
                    <a:pt x="0" y="1"/>
                  </a:cubicBezTo>
                  <a:cubicBezTo>
                    <a:pt x="0" y="33"/>
                    <a:pt x="0" y="33"/>
                    <a:pt x="0" y="33"/>
                  </a:cubicBezTo>
                  <a:cubicBezTo>
                    <a:pt x="8" y="33"/>
                    <a:pt x="8" y="33"/>
                    <a:pt x="8" y="33"/>
                  </a:cubicBezTo>
                  <a:cubicBezTo>
                    <a:pt x="8" y="10"/>
                    <a:pt x="8" y="10"/>
                    <a:pt x="8" y="10"/>
                  </a:cubicBezTo>
                  <a:cubicBezTo>
                    <a:pt x="11" y="7"/>
                    <a:pt x="13" y="6"/>
                    <a:pt x="15" y="6"/>
                  </a:cubicBezTo>
                  <a:cubicBezTo>
                    <a:pt x="18" y="6"/>
                    <a:pt x="21" y="8"/>
                    <a:pt x="21" y="8"/>
                  </a:cubicBezTo>
                  <a:cubicBezTo>
                    <a:pt x="21" y="1"/>
                    <a:pt x="21" y="1"/>
                    <a:pt x="21" y="1"/>
                  </a:cubicBezTo>
                  <a:cubicBezTo>
                    <a:pt x="19" y="0"/>
                    <a:pt x="18" y="0"/>
                    <a:pt x="17"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69" name="Freeform 22">
              <a:extLst>
                <a:ext uri="{FF2B5EF4-FFF2-40B4-BE49-F238E27FC236}">
                  <a16:creationId xmlns:a16="http://schemas.microsoft.com/office/drawing/2014/main" id="{2D5D62E5-8638-4F58-A0DF-3198FCA49E27}"/>
                </a:ext>
              </a:extLst>
            </p:cNvPr>
            <p:cNvSpPr>
              <a:spLocks noEditPoints="1"/>
            </p:cNvSpPr>
            <p:nvPr userDrawn="1"/>
          </p:nvSpPr>
          <p:spPr bwMode="auto">
            <a:xfrm>
              <a:off x="861" y="99"/>
              <a:ext cx="21" cy="102"/>
            </a:xfrm>
            <a:custGeom>
              <a:avLst/>
              <a:gdLst>
                <a:gd name="T0" fmla="*/ 9 w 10"/>
                <a:gd name="T1" fmla="*/ 16 h 48"/>
                <a:gd name="T2" fmla="*/ 0 w 10"/>
                <a:gd name="T3" fmla="*/ 16 h 48"/>
                <a:gd name="T4" fmla="*/ 0 w 10"/>
                <a:gd name="T5" fmla="*/ 48 h 48"/>
                <a:gd name="T6" fmla="*/ 9 w 10"/>
                <a:gd name="T7" fmla="*/ 48 h 48"/>
                <a:gd name="T8" fmla="*/ 9 w 10"/>
                <a:gd name="T9" fmla="*/ 16 h 48"/>
                <a:gd name="T10" fmla="*/ 5 w 10"/>
                <a:gd name="T11" fmla="*/ 0 h 48"/>
                <a:gd name="T12" fmla="*/ 0 w 10"/>
                <a:gd name="T13" fmla="*/ 5 h 48"/>
                <a:gd name="T14" fmla="*/ 5 w 10"/>
                <a:gd name="T15" fmla="*/ 10 h 48"/>
                <a:gd name="T16" fmla="*/ 10 w 10"/>
                <a:gd name="T17" fmla="*/ 5 h 48"/>
                <a:gd name="T18" fmla="*/ 5 w 10"/>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48">
                  <a:moveTo>
                    <a:pt x="9" y="16"/>
                  </a:moveTo>
                  <a:cubicBezTo>
                    <a:pt x="0" y="16"/>
                    <a:pt x="0" y="16"/>
                    <a:pt x="0" y="16"/>
                  </a:cubicBezTo>
                  <a:cubicBezTo>
                    <a:pt x="0" y="48"/>
                    <a:pt x="0" y="48"/>
                    <a:pt x="0" y="48"/>
                  </a:cubicBezTo>
                  <a:cubicBezTo>
                    <a:pt x="9" y="48"/>
                    <a:pt x="9" y="48"/>
                    <a:pt x="9" y="48"/>
                  </a:cubicBezTo>
                  <a:lnTo>
                    <a:pt x="9" y="16"/>
                  </a:lnTo>
                  <a:close/>
                  <a:moveTo>
                    <a:pt x="5" y="0"/>
                  </a:moveTo>
                  <a:cubicBezTo>
                    <a:pt x="2" y="0"/>
                    <a:pt x="0" y="3"/>
                    <a:pt x="0" y="5"/>
                  </a:cubicBezTo>
                  <a:cubicBezTo>
                    <a:pt x="0" y="8"/>
                    <a:pt x="2" y="10"/>
                    <a:pt x="5" y="10"/>
                  </a:cubicBezTo>
                  <a:cubicBezTo>
                    <a:pt x="7" y="10"/>
                    <a:pt x="10" y="8"/>
                    <a:pt x="10" y="5"/>
                  </a:cubicBezTo>
                  <a:cubicBezTo>
                    <a:pt x="10" y="3"/>
                    <a:pt x="7" y="0"/>
                    <a:pt x="5" y="0"/>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70" name="Freeform 23">
              <a:extLst>
                <a:ext uri="{FF2B5EF4-FFF2-40B4-BE49-F238E27FC236}">
                  <a16:creationId xmlns:a16="http://schemas.microsoft.com/office/drawing/2014/main" id="{AAD1AB4C-4396-4D3C-8514-D78749313C72}"/>
                </a:ext>
              </a:extLst>
            </p:cNvPr>
            <p:cNvSpPr>
              <a:spLocks noEditPoints="1"/>
            </p:cNvSpPr>
            <p:nvPr userDrawn="1"/>
          </p:nvSpPr>
          <p:spPr bwMode="auto">
            <a:xfrm>
              <a:off x="961" y="129"/>
              <a:ext cx="69" cy="103"/>
            </a:xfrm>
            <a:custGeom>
              <a:avLst/>
              <a:gdLst>
                <a:gd name="T0" fmla="*/ 16 w 33"/>
                <a:gd name="T1" fmla="*/ 44 h 49"/>
                <a:gd name="T2" fmla="*/ 7 w 33"/>
                <a:gd name="T3" fmla="*/ 38 h 49"/>
                <a:gd name="T4" fmla="*/ 10 w 33"/>
                <a:gd name="T5" fmla="*/ 34 h 49"/>
                <a:gd name="T6" fmla="*/ 24 w 33"/>
                <a:gd name="T7" fmla="*/ 40 h 49"/>
                <a:gd name="T8" fmla="*/ 16 w 33"/>
                <a:gd name="T9" fmla="*/ 44 h 49"/>
                <a:gd name="T10" fmla="*/ 16 w 33"/>
                <a:gd name="T11" fmla="*/ 18 h 49"/>
                <a:gd name="T12" fmla="*/ 10 w 33"/>
                <a:gd name="T13" fmla="*/ 12 h 49"/>
                <a:gd name="T14" fmla="*/ 16 w 33"/>
                <a:gd name="T15" fmla="*/ 6 h 49"/>
                <a:gd name="T16" fmla="*/ 21 w 33"/>
                <a:gd name="T17" fmla="*/ 12 h 49"/>
                <a:gd name="T18" fmla="*/ 16 w 33"/>
                <a:gd name="T19" fmla="*/ 18 h 49"/>
                <a:gd name="T20" fmla="*/ 33 w 33"/>
                <a:gd name="T21" fmla="*/ 0 h 49"/>
                <a:gd name="T22" fmla="*/ 27 w 33"/>
                <a:gd name="T23" fmla="*/ 0 h 49"/>
                <a:gd name="T24" fmla="*/ 21 w 33"/>
                <a:gd name="T25" fmla="*/ 0 h 49"/>
                <a:gd name="T26" fmla="*/ 20 w 33"/>
                <a:gd name="T27" fmla="*/ 0 h 49"/>
                <a:gd name="T28" fmla="*/ 20 w 33"/>
                <a:gd name="T29" fmla="*/ 0 h 49"/>
                <a:gd name="T30" fmla="*/ 15 w 33"/>
                <a:gd name="T31" fmla="*/ 0 h 49"/>
                <a:gd name="T32" fmla="*/ 2 w 33"/>
                <a:gd name="T33" fmla="*/ 12 h 49"/>
                <a:gd name="T34" fmla="*/ 7 w 33"/>
                <a:gd name="T35" fmla="*/ 22 h 49"/>
                <a:gd name="T36" fmla="*/ 4 w 33"/>
                <a:gd name="T37" fmla="*/ 28 h 49"/>
                <a:gd name="T38" fmla="*/ 6 w 33"/>
                <a:gd name="T39" fmla="*/ 32 h 49"/>
                <a:gd name="T40" fmla="*/ 0 w 33"/>
                <a:gd name="T41" fmla="*/ 40 h 49"/>
                <a:gd name="T42" fmla="*/ 15 w 33"/>
                <a:gd name="T43" fmla="*/ 49 h 49"/>
                <a:gd name="T44" fmla="*/ 32 w 33"/>
                <a:gd name="T45" fmla="*/ 39 h 49"/>
                <a:gd name="T46" fmla="*/ 11 w 33"/>
                <a:gd name="T47" fmla="*/ 26 h 49"/>
                <a:gd name="T48" fmla="*/ 12 w 33"/>
                <a:gd name="T49" fmla="*/ 24 h 49"/>
                <a:gd name="T50" fmla="*/ 16 w 33"/>
                <a:gd name="T51" fmla="*/ 24 h 49"/>
                <a:gd name="T52" fmla="*/ 29 w 33"/>
                <a:gd name="T53" fmla="*/ 12 h 49"/>
                <a:gd name="T54" fmla="*/ 27 w 33"/>
                <a:gd name="T55" fmla="*/ 5 h 49"/>
                <a:gd name="T56" fmla="*/ 27 w 33"/>
                <a:gd name="T57" fmla="*/ 5 h 49"/>
                <a:gd name="T58" fmla="*/ 28 w 33"/>
                <a:gd name="T59" fmla="*/ 5 h 49"/>
                <a:gd name="T60" fmla="*/ 28 w 33"/>
                <a:gd name="T61" fmla="*/ 5 h 49"/>
                <a:gd name="T62" fmla="*/ 32 w 33"/>
                <a:gd name="T63" fmla="*/ 3 h 49"/>
                <a:gd name="T64" fmla="*/ 33 w 33"/>
                <a:gd name="T65" fmla="*/ 0 h 49"/>
                <a:gd name="T66" fmla="*/ 33 w 33"/>
                <a:gd name="T6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49">
                  <a:moveTo>
                    <a:pt x="16" y="44"/>
                  </a:moveTo>
                  <a:cubicBezTo>
                    <a:pt x="11" y="44"/>
                    <a:pt x="7" y="42"/>
                    <a:pt x="7" y="38"/>
                  </a:cubicBezTo>
                  <a:cubicBezTo>
                    <a:pt x="7" y="36"/>
                    <a:pt x="9" y="35"/>
                    <a:pt x="10" y="34"/>
                  </a:cubicBezTo>
                  <a:cubicBezTo>
                    <a:pt x="14" y="36"/>
                    <a:pt x="24" y="35"/>
                    <a:pt x="24" y="40"/>
                  </a:cubicBezTo>
                  <a:cubicBezTo>
                    <a:pt x="24" y="42"/>
                    <a:pt x="21" y="44"/>
                    <a:pt x="16" y="44"/>
                  </a:cubicBezTo>
                  <a:moveTo>
                    <a:pt x="16" y="18"/>
                  </a:moveTo>
                  <a:cubicBezTo>
                    <a:pt x="12" y="18"/>
                    <a:pt x="10" y="15"/>
                    <a:pt x="10" y="12"/>
                  </a:cubicBezTo>
                  <a:cubicBezTo>
                    <a:pt x="10" y="8"/>
                    <a:pt x="12" y="6"/>
                    <a:pt x="16" y="6"/>
                  </a:cubicBezTo>
                  <a:cubicBezTo>
                    <a:pt x="19" y="6"/>
                    <a:pt x="21" y="9"/>
                    <a:pt x="21" y="12"/>
                  </a:cubicBezTo>
                  <a:cubicBezTo>
                    <a:pt x="21" y="16"/>
                    <a:pt x="19" y="18"/>
                    <a:pt x="16" y="18"/>
                  </a:cubicBezTo>
                  <a:moveTo>
                    <a:pt x="33" y="0"/>
                  </a:moveTo>
                  <a:cubicBezTo>
                    <a:pt x="27" y="0"/>
                    <a:pt x="27" y="0"/>
                    <a:pt x="27" y="0"/>
                  </a:cubicBezTo>
                  <a:cubicBezTo>
                    <a:pt x="21" y="0"/>
                    <a:pt x="21" y="0"/>
                    <a:pt x="21" y="0"/>
                  </a:cubicBezTo>
                  <a:cubicBezTo>
                    <a:pt x="20" y="0"/>
                    <a:pt x="20" y="0"/>
                    <a:pt x="20" y="0"/>
                  </a:cubicBezTo>
                  <a:cubicBezTo>
                    <a:pt x="20" y="0"/>
                    <a:pt x="20" y="0"/>
                    <a:pt x="20" y="0"/>
                  </a:cubicBezTo>
                  <a:cubicBezTo>
                    <a:pt x="15" y="0"/>
                    <a:pt x="15" y="0"/>
                    <a:pt x="15" y="0"/>
                  </a:cubicBezTo>
                  <a:cubicBezTo>
                    <a:pt x="6" y="0"/>
                    <a:pt x="2" y="6"/>
                    <a:pt x="2" y="12"/>
                  </a:cubicBezTo>
                  <a:cubicBezTo>
                    <a:pt x="2" y="16"/>
                    <a:pt x="4" y="20"/>
                    <a:pt x="7" y="22"/>
                  </a:cubicBezTo>
                  <a:cubicBezTo>
                    <a:pt x="5" y="24"/>
                    <a:pt x="4" y="26"/>
                    <a:pt x="4" y="28"/>
                  </a:cubicBezTo>
                  <a:cubicBezTo>
                    <a:pt x="4" y="30"/>
                    <a:pt x="4" y="31"/>
                    <a:pt x="6" y="32"/>
                  </a:cubicBezTo>
                  <a:cubicBezTo>
                    <a:pt x="2" y="33"/>
                    <a:pt x="0" y="36"/>
                    <a:pt x="0" y="40"/>
                  </a:cubicBezTo>
                  <a:cubicBezTo>
                    <a:pt x="0" y="46"/>
                    <a:pt x="5" y="49"/>
                    <a:pt x="15" y="49"/>
                  </a:cubicBezTo>
                  <a:cubicBezTo>
                    <a:pt x="26" y="49"/>
                    <a:pt x="32" y="45"/>
                    <a:pt x="32" y="39"/>
                  </a:cubicBezTo>
                  <a:cubicBezTo>
                    <a:pt x="32" y="26"/>
                    <a:pt x="11" y="32"/>
                    <a:pt x="11" y="26"/>
                  </a:cubicBezTo>
                  <a:cubicBezTo>
                    <a:pt x="11" y="25"/>
                    <a:pt x="11" y="25"/>
                    <a:pt x="12" y="24"/>
                  </a:cubicBezTo>
                  <a:cubicBezTo>
                    <a:pt x="13" y="24"/>
                    <a:pt x="14" y="24"/>
                    <a:pt x="16" y="24"/>
                  </a:cubicBezTo>
                  <a:cubicBezTo>
                    <a:pt x="24" y="24"/>
                    <a:pt x="29" y="19"/>
                    <a:pt x="29" y="12"/>
                  </a:cubicBezTo>
                  <a:cubicBezTo>
                    <a:pt x="29" y="10"/>
                    <a:pt x="28" y="7"/>
                    <a:pt x="27" y="5"/>
                  </a:cubicBezTo>
                  <a:cubicBezTo>
                    <a:pt x="27" y="5"/>
                    <a:pt x="27" y="5"/>
                    <a:pt x="27" y="5"/>
                  </a:cubicBezTo>
                  <a:cubicBezTo>
                    <a:pt x="28" y="5"/>
                    <a:pt x="28" y="5"/>
                    <a:pt x="28" y="5"/>
                  </a:cubicBezTo>
                  <a:cubicBezTo>
                    <a:pt x="28" y="5"/>
                    <a:pt x="28" y="5"/>
                    <a:pt x="28" y="5"/>
                  </a:cubicBezTo>
                  <a:cubicBezTo>
                    <a:pt x="31" y="5"/>
                    <a:pt x="31" y="3"/>
                    <a:pt x="32" y="3"/>
                  </a:cubicBezTo>
                  <a:cubicBezTo>
                    <a:pt x="33" y="0"/>
                    <a:pt x="33" y="0"/>
                    <a:pt x="33" y="0"/>
                  </a:cubicBezTo>
                  <a:cubicBezTo>
                    <a:pt x="33" y="0"/>
                    <a:pt x="33" y="0"/>
                    <a:pt x="33" y="0"/>
                  </a:cubicBez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71" name="Freeform 24">
              <a:extLst>
                <a:ext uri="{FF2B5EF4-FFF2-40B4-BE49-F238E27FC236}">
                  <a16:creationId xmlns:a16="http://schemas.microsoft.com/office/drawing/2014/main" id="{CC652DB5-3640-4751-A1ED-6E55A986BDCC}"/>
                </a:ext>
              </a:extLst>
            </p:cNvPr>
            <p:cNvSpPr>
              <a:spLocks/>
            </p:cNvSpPr>
            <p:nvPr userDrawn="1"/>
          </p:nvSpPr>
          <p:spPr bwMode="auto">
            <a:xfrm>
              <a:off x="474" y="247"/>
              <a:ext cx="48" cy="97"/>
            </a:xfrm>
            <a:custGeom>
              <a:avLst/>
              <a:gdLst>
                <a:gd name="T0" fmla="*/ 0 w 48"/>
                <a:gd name="T1" fmla="*/ 0 h 97"/>
                <a:gd name="T2" fmla="*/ 48 w 48"/>
                <a:gd name="T3" fmla="*/ 0 h 97"/>
                <a:gd name="T4" fmla="*/ 43 w 48"/>
                <a:gd name="T5" fmla="*/ 13 h 97"/>
                <a:gd name="T6" fmla="*/ 12 w 48"/>
                <a:gd name="T7" fmla="*/ 13 h 97"/>
                <a:gd name="T8" fmla="*/ 12 w 48"/>
                <a:gd name="T9" fmla="*/ 42 h 97"/>
                <a:gd name="T10" fmla="*/ 43 w 48"/>
                <a:gd name="T11" fmla="*/ 42 h 97"/>
                <a:gd name="T12" fmla="*/ 43 w 48"/>
                <a:gd name="T13" fmla="*/ 53 h 97"/>
                <a:gd name="T14" fmla="*/ 12 w 48"/>
                <a:gd name="T15" fmla="*/ 53 h 97"/>
                <a:gd name="T16" fmla="*/ 12 w 48"/>
                <a:gd name="T17" fmla="*/ 87 h 97"/>
                <a:gd name="T18" fmla="*/ 48 w 48"/>
                <a:gd name="T19" fmla="*/ 87 h 97"/>
                <a:gd name="T20" fmla="*/ 48 w 48"/>
                <a:gd name="T21" fmla="*/ 97 h 97"/>
                <a:gd name="T22" fmla="*/ 0 w 48"/>
                <a:gd name="T23" fmla="*/ 97 h 97"/>
                <a:gd name="T24" fmla="*/ 0 w 48"/>
                <a:gd name="T25"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97">
                  <a:moveTo>
                    <a:pt x="0" y="0"/>
                  </a:moveTo>
                  <a:lnTo>
                    <a:pt x="48" y="0"/>
                  </a:lnTo>
                  <a:lnTo>
                    <a:pt x="43" y="13"/>
                  </a:lnTo>
                  <a:lnTo>
                    <a:pt x="12" y="13"/>
                  </a:lnTo>
                  <a:lnTo>
                    <a:pt x="12" y="42"/>
                  </a:lnTo>
                  <a:lnTo>
                    <a:pt x="43" y="42"/>
                  </a:lnTo>
                  <a:lnTo>
                    <a:pt x="43" y="53"/>
                  </a:lnTo>
                  <a:lnTo>
                    <a:pt x="12" y="53"/>
                  </a:lnTo>
                  <a:lnTo>
                    <a:pt x="12" y="87"/>
                  </a:lnTo>
                  <a:lnTo>
                    <a:pt x="48" y="87"/>
                  </a:lnTo>
                  <a:lnTo>
                    <a:pt x="48" y="97"/>
                  </a:lnTo>
                  <a:lnTo>
                    <a:pt x="0" y="97"/>
                  </a:ln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72" name="Freeform 25">
              <a:extLst>
                <a:ext uri="{FF2B5EF4-FFF2-40B4-BE49-F238E27FC236}">
                  <a16:creationId xmlns:a16="http://schemas.microsoft.com/office/drawing/2014/main" id="{89737C04-9386-41D5-B691-5C6FDDB6C186}"/>
                </a:ext>
              </a:extLst>
            </p:cNvPr>
            <p:cNvSpPr>
              <a:spLocks/>
            </p:cNvSpPr>
            <p:nvPr userDrawn="1"/>
          </p:nvSpPr>
          <p:spPr bwMode="auto">
            <a:xfrm>
              <a:off x="536" y="272"/>
              <a:ext cx="56" cy="72"/>
            </a:xfrm>
            <a:custGeom>
              <a:avLst/>
              <a:gdLst>
                <a:gd name="T0" fmla="*/ 0 w 27"/>
                <a:gd name="T1" fmla="*/ 1 h 34"/>
                <a:gd name="T2" fmla="*/ 5 w 27"/>
                <a:gd name="T3" fmla="*/ 1 h 34"/>
                <a:gd name="T4" fmla="*/ 6 w 27"/>
                <a:gd name="T5" fmla="*/ 5 h 34"/>
                <a:gd name="T6" fmla="*/ 17 w 27"/>
                <a:gd name="T7" fmla="*/ 0 h 34"/>
                <a:gd name="T8" fmla="*/ 27 w 27"/>
                <a:gd name="T9" fmla="*/ 12 h 34"/>
                <a:gd name="T10" fmla="*/ 27 w 27"/>
                <a:gd name="T11" fmla="*/ 34 h 34"/>
                <a:gd name="T12" fmla="*/ 21 w 27"/>
                <a:gd name="T13" fmla="*/ 34 h 34"/>
                <a:gd name="T14" fmla="*/ 21 w 27"/>
                <a:gd name="T15" fmla="*/ 14 h 34"/>
                <a:gd name="T16" fmla="*/ 16 w 27"/>
                <a:gd name="T17" fmla="*/ 6 h 34"/>
                <a:gd name="T18" fmla="*/ 6 w 27"/>
                <a:gd name="T19" fmla="*/ 10 h 34"/>
                <a:gd name="T20" fmla="*/ 6 w 27"/>
                <a:gd name="T21" fmla="*/ 34 h 34"/>
                <a:gd name="T22" fmla="*/ 0 w 27"/>
                <a:gd name="T23" fmla="*/ 34 h 34"/>
                <a:gd name="T24" fmla="*/ 0 w 27"/>
                <a:gd name="T25"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34">
                  <a:moveTo>
                    <a:pt x="0" y="1"/>
                  </a:moveTo>
                  <a:cubicBezTo>
                    <a:pt x="5" y="1"/>
                    <a:pt x="5" y="1"/>
                    <a:pt x="5" y="1"/>
                  </a:cubicBezTo>
                  <a:cubicBezTo>
                    <a:pt x="6" y="5"/>
                    <a:pt x="6" y="5"/>
                    <a:pt x="6" y="5"/>
                  </a:cubicBezTo>
                  <a:cubicBezTo>
                    <a:pt x="9" y="2"/>
                    <a:pt x="13" y="0"/>
                    <a:pt x="17" y="0"/>
                  </a:cubicBezTo>
                  <a:cubicBezTo>
                    <a:pt x="22" y="0"/>
                    <a:pt x="27" y="4"/>
                    <a:pt x="27" y="12"/>
                  </a:cubicBezTo>
                  <a:cubicBezTo>
                    <a:pt x="27" y="34"/>
                    <a:pt x="27" y="34"/>
                    <a:pt x="27" y="34"/>
                  </a:cubicBezTo>
                  <a:cubicBezTo>
                    <a:pt x="21" y="34"/>
                    <a:pt x="21" y="34"/>
                    <a:pt x="21" y="34"/>
                  </a:cubicBezTo>
                  <a:cubicBezTo>
                    <a:pt x="21" y="14"/>
                    <a:pt x="21" y="14"/>
                    <a:pt x="21" y="14"/>
                  </a:cubicBezTo>
                  <a:cubicBezTo>
                    <a:pt x="21" y="9"/>
                    <a:pt x="20" y="6"/>
                    <a:pt x="16" y="6"/>
                  </a:cubicBezTo>
                  <a:cubicBezTo>
                    <a:pt x="12" y="6"/>
                    <a:pt x="9" y="8"/>
                    <a:pt x="6" y="10"/>
                  </a:cubicBezTo>
                  <a:cubicBezTo>
                    <a:pt x="6" y="34"/>
                    <a:pt x="6" y="34"/>
                    <a:pt x="6" y="34"/>
                  </a:cubicBezTo>
                  <a:cubicBezTo>
                    <a:pt x="0" y="34"/>
                    <a:pt x="0" y="34"/>
                    <a:pt x="0" y="34"/>
                  </a:cubicBezTo>
                  <a:lnTo>
                    <a:pt x="0" y="1"/>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73" name="Freeform 26">
              <a:extLst>
                <a:ext uri="{FF2B5EF4-FFF2-40B4-BE49-F238E27FC236}">
                  <a16:creationId xmlns:a16="http://schemas.microsoft.com/office/drawing/2014/main" id="{5DDAAD25-155A-40EC-A1D1-19B754D6C362}"/>
                </a:ext>
              </a:extLst>
            </p:cNvPr>
            <p:cNvSpPr>
              <a:spLocks noEditPoints="1"/>
            </p:cNvSpPr>
            <p:nvPr userDrawn="1"/>
          </p:nvSpPr>
          <p:spPr bwMode="auto">
            <a:xfrm>
              <a:off x="601" y="270"/>
              <a:ext cx="64" cy="108"/>
            </a:xfrm>
            <a:custGeom>
              <a:avLst/>
              <a:gdLst>
                <a:gd name="T0" fmla="*/ 22 w 31"/>
                <a:gd name="T1" fmla="*/ 13 h 51"/>
                <a:gd name="T2" fmla="*/ 15 w 31"/>
                <a:gd name="T3" fmla="*/ 6 h 51"/>
                <a:gd name="T4" fmla="*/ 8 w 31"/>
                <a:gd name="T5" fmla="*/ 13 h 51"/>
                <a:gd name="T6" fmla="*/ 15 w 31"/>
                <a:gd name="T7" fmla="*/ 21 h 51"/>
                <a:gd name="T8" fmla="*/ 22 w 31"/>
                <a:gd name="T9" fmla="*/ 13 h 51"/>
                <a:gd name="T10" fmla="*/ 25 w 31"/>
                <a:gd name="T11" fmla="*/ 41 h 51"/>
                <a:gd name="T12" fmla="*/ 10 w 31"/>
                <a:gd name="T13" fmla="*/ 35 h 51"/>
                <a:gd name="T14" fmla="*/ 6 w 31"/>
                <a:gd name="T15" fmla="*/ 41 h 51"/>
                <a:gd name="T16" fmla="*/ 15 w 31"/>
                <a:gd name="T17" fmla="*/ 47 h 51"/>
                <a:gd name="T18" fmla="*/ 25 w 31"/>
                <a:gd name="T19" fmla="*/ 41 h 51"/>
                <a:gd name="T20" fmla="*/ 0 w 31"/>
                <a:gd name="T21" fmla="*/ 42 h 51"/>
                <a:gd name="T22" fmla="*/ 6 w 31"/>
                <a:gd name="T23" fmla="*/ 34 h 51"/>
                <a:gd name="T24" fmla="*/ 4 w 31"/>
                <a:gd name="T25" fmla="*/ 30 h 51"/>
                <a:gd name="T26" fmla="*/ 8 w 31"/>
                <a:gd name="T27" fmla="*/ 23 h 51"/>
                <a:gd name="T28" fmla="*/ 2 w 31"/>
                <a:gd name="T29" fmla="*/ 13 h 51"/>
                <a:gd name="T30" fmla="*/ 15 w 31"/>
                <a:gd name="T31" fmla="*/ 2 h 51"/>
                <a:gd name="T32" fmla="*/ 21 w 31"/>
                <a:gd name="T33" fmla="*/ 3 h 51"/>
                <a:gd name="T34" fmla="*/ 22 w 31"/>
                <a:gd name="T35" fmla="*/ 3 h 51"/>
                <a:gd name="T36" fmla="*/ 29 w 31"/>
                <a:gd name="T37" fmla="*/ 0 h 51"/>
                <a:gd name="T38" fmla="*/ 31 w 31"/>
                <a:gd name="T39" fmla="*/ 0 h 51"/>
                <a:gd name="T40" fmla="*/ 30 w 31"/>
                <a:gd name="T41" fmla="*/ 5 h 51"/>
                <a:gd name="T42" fmla="*/ 28 w 31"/>
                <a:gd name="T43" fmla="*/ 5 h 51"/>
                <a:gd name="T44" fmla="*/ 25 w 31"/>
                <a:gd name="T45" fmla="*/ 5 h 51"/>
                <a:gd name="T46" fmla="*/ 28 w 31"/>
                <a:gd name="T47" fmla="*/ 14 h 51"/>
                <a:gd name="T48" fmla="*/ 15 w 31"/>
                <a:gd name="T49" fmla="*/ 25 h 51"/>
                <a:gd name="T50" fmla="*/ 11 w 31"/>
                <a:gd name="T51" fmla="*/ 25 h 51"/>
                <a:gd name="T52" fmla="*/ 10 w 31"/>
                <a:gd name="T53" fmla="*/ 28 h 51"/>
                <a:gd name="T54" fmla="*/ 31 w 31"/>
                <a:gd name="T55" fmla="*/ 41 h 51"/>
                <a:gd name="T56" fmla="*/ 15 w 31"/>
                <a:gd name="T57" fmla="*/ 51 h 51"/>
                <a:gd name="T58" fmla="*/ 0 w 31"/>
                <a:gd name="T5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51">
                  <a:moveTo>
                    <a:pt x="22" y="13"/>
                  </a:moveTo>
                  <a:cubicBezTo>
                    <a:pt x="22" y="9"/>
                    <a:pt x="19" y="6"/>
                    <a:pt x="15" y="6"/>
                  </a:cubicBezTo>
                  <a:cubicBezTo>
                    <a:pt x="11" y="6"/>
                    <a:pt x="8" y="9"/>
                    <a:pt x="8" y="13"/>
                  </a:cubicBezTo>
                  <a:cubicBezTo>
                    <a:pt x="8" y="17"/>
                    <a:pt x="11" y="21"/>
                    <a:pt x="15" y="21"/>
                  </a:cubicBezTo>
                  <a:cubicBezTo>
                    <a:pt x="19" y="21"/>
                    <a:pt x="22" y="18"/>
                    <a:pt x="22" y="13"/>
                  </a:cubicBezTo>
                  <a:moveTo>
                    <a:pt x="25" y="41"/>
                  </a:moveTo>
                  <a:cubicBezTo>
                    <a:pt x="25" y="36"/>
                    <a:pt x="15" y="37"/>
                    <a:pt x="10" y="35"/>
                  </a:cubicBezTo>
                  <a:cubicBezTo>
                    <a:pt x="8" y="36"/>
                    <a:pt x="6" y="38"/>
                    <a:pt x="6" y="41"/>
                  </a:cubicBezTo>
                  <a:cubicBezTo>
                    <a:pt x="6" y="44"/>
                    <a:pt x="10" y="47"/>
                    <a:pt x="15" y="47"/>
                  </a:cubicBezTo>
                  <a:cubicBezTo>
                    <a:pt x="22" y="47"/>
                    <a:pt x="25" y="44"/>
                    <a:pt x="25" y="41"/>
                  </a:cubicBezTo>
                  <a:moveTo>
                    <a:pt x="0" y="42"/>
                  </a:moveTo>
                  <a:cubicBezTo>
                    <a:pt x="0" y="38"/>
                    <a:pt x="2" y="35"/>
                    <a:pt x="6" y="34"/>
                  </a:cubicBezTo>
                  <a:cubicBezTo>
                    <a:pt x="5" y="33"/>
                    <a:pt x="4" y="31"/>
                    <a:pt x="4" y="30"/>
                  </a:cubicBezTo>
                  <a:cubicBezTo>
                    <a:pt x="4" y="28"/>
                    <a:pt x="5" y="26"/>
                    <a:pt x="8" y="23"/>
                  </a:cubicBezTo>
                  <a:cubicBezTo>
                    <a:pt x="4" y="21"/>
                    <a:pt x="2" y="18"/>
                    <a:pt x="2" y="13"/>
                  </a:cubicBezTo>
                  <a:cubicBezTo>
                    <a:pt x="2" y="7"/>
                    <a:pt x="7" y="2"/>
                    <a:pt x="15" y="2"/>
                  </a:cubicBezTo>
                  <a:cubicBezTo>
                    <a:pt x="18" y="2"/>
                    <a:pt x="20" y="2"/>
                    <a:pt x="21" y="3"/>
                  </a:cubicBezTo>
                  <a:cubicBezTo>
                    <a:pt x="21" y="3"/>
                    <a:pt x="22" y="3"/>
                    <a:pt x="22" y="3"/>
                  </a:cubicBezTo>
                  <a:cubicBezTo>
                    <a:pt x="23" y="1"/>
                    <a:pt x="26" y="0"/>
                    <a:pt x="29" y="0"/>
                  </a:cubicBezTo>
                  <a:cubicBezTo>
                    <a:pt x="30" y="0"/>
                    <a:pt x="31" y="0"/>
                    <a:pt x="31" y="0"/>
                  </a:cubicBezTo>
                  <a:cubicBezTo>
                    <a:pt x="30" y="5"/>
                    <a:pt x="30" y="5"/>
                    <a:pt x="30" y="5"/>
                  </a:cubicBezTo>
                  <a:cubicBezTo>
                    <a:pt x="29" y="5"/>
                    <a:pt x="28" y="5"/>
                    <a:pt x="28" y="5"/>
                  </a:cubicBezTo>
                  <a:cubicBezTo>
                    <a:pt x="27" y="5"/>
                    <a:pt x="26" y="5"/>
                    <a:pt x="25" y="5"/>
                  </a:cubicBezTo>
                  <a:cubicBezTo>
                    <a:pt x="27" y="8"/>
                    <a:pt x="28" y="10"/>
                    <a:pt x="28" y="14"/>
                  </a:cubicBezTo>
                  <a:cubicBezTo>
                    <a:pt x="28" y="21"/>
                    <a:pt x="23" y="25"/>
                    <a:pt x="15" y="25"/>
                  </a:cubicBezTo>
                  <a:cubicBezTo>
                    <a:pt x="14" y="25"/>
                    <a:pt x="12" y="25"/>
                    <a:pt x="11" y="25"/>
                  </a:cubicBezTo>
                  <a:cubicBezTo>
                    <a:pt x="10" y="26"/>
                    <a:pt x="10" y="27"/>
                    <a:pt x="10" y="28"/>
                  </a:cubicBezTo>
                  <a:cubicBezTo>
                    <a:pt x="10" y="34"/>
                    <a:pt x="31" y="29"/>
                    <a:pt x="31" y="41"/>
                  </a:cubicBezTo>
                  <a:cubicBezTo>
                    <a:pt x="31" y="47"/>
                    <a:pt x="25" y="51"/>
                    <a:pt x="15" y="51"/>
                  </a:cubicBezTo>
                  <a:cubicBezTo>
                    <a:pt x="6" y="51"/>
                    <a:pt x="0" y="48"/>
                    <a:pt x="0" y="42"/>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74" name="Freeform 27">
              <a:extLst>
                <a:ext uri="{FF2B5EF4-FFF2-40B4-BE49-F238E27FC236}">
                  <a16:creationId xmlns:a16="http://schemas.microsoft.com/office/drawing/2014/main" id="{974BFF57-A8D8-4B2E-9FB7-468A6AE7C120}"/>
                </a:ext>
              </a:extLst>
            </p:cNvPr>
            <p:cNvSpPr>
              <a:spLocks/>
            </p:cNvSpPr>
            <p:nvPr userDrawn="1"/>
          </p:nvSpPr>
          <p:spPr bwMode="auto">
            <a:xfrm>
              <a:off x="676" y="241"/>
              <a:ext cx="23" cy="103"/>
            </a:xfrm>
            <a:custGeom>
              <a:avLst/>
              <a:gdLst>
                <a:gd name="T0" fmla="*/ 0 w 11"/>
                <a:gd name="T1" fmla="*/ 0 h 49"/>
                <a:gd name="T2" fmla="*/ 6 w 11"/>
                <a:gd name="T3" fmla="*/ 0 h 49"/>
                <a:gd name="T4" fmla="*/ 6 w 11"/>
                <a:gd name="T5" fmla="*/ 41 h 49"/>
                <a:gd name="T6" fmla="*/ 8 w 11"/>
                <a:gd name="T7" fmla="*/ 44 h 49"/>
                <a:gd name="T8" fmla="*/ 10 w 11"/>
                <a:gd name="T9" fmla="*/ 44 h 49"/>
                <a:gd name="T10" fmla="*/ 11 w 11"/>
                <a:gd name="T11" fmla="*/ 48 h 49"/>
                <a:gd name="T12" fmla="*/ 6 w 11"/>
                <a:gd name="T13" fmla="*/ 49 h 49"/>
                <a:gd name="T14" fmla="*/ 0 w 11"/>
                <a:gd name="T15" fmla="*/ 42 h 49"/>
                <a:gd name="T16" fmla="*/ 0 w 11"/>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9">
                  <a:moveTo>
                    <a:pt x="0" y="0"/>
                  </a:moveTo>
                  <a:cubicBezTo>
                    <a:pt x="6" y="0"/>
                    <a:pt x="6" y="0"/>
                    <a:pt x="6" y="0"/>
                  </a:cubicBezTo>
                  <a:cubicBezTo>
                    <a:pt x="6" y="41"/>
                    <a:pt x="6" y="41"/>
                    <a:pt x="6" y="41"/>
                  </a:cubicBezTo>
                  <a:cubicBezTo>
                    <a:pt x="6" y="43"/>
                    <a:pt x="6" y="44"/>
                    <a:pt x="8" y="44"/>
                  </a:cubicBezTo>
                  <a:cubicBezTo>
                    <a:pt x="9" y="44"/>
                    <a:pt x="10" y="44"/>
                    <a:pt x="10" y="44"/>
                  </a:cubicBezTo>
                  <a:cubicBezTo>
                    <a:pt x="11" y="48"/>
                    <a:pt x="11" y="48"/>
                    <a:pt x="11" y="48"/>
                  </a:cubicBezTo>
                  <a:cubicBezTo>
                    <a:pt x="10" y="49"/>
                    <a:pt x="8" y="49"/>
                    <a:pt x="6" y="49"/>
                  </a:cubicBezTo>
                  <a:cubicBezTo>
                    <a:pt x="2" y="49"/>
                    <a:pt x="0" y="47"/>
                    <a:pt x="0" y="42"/>
                  </a:cubicBez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75" name="Freeform 28">
              <a:extLst>
                <a:ext uri="{FF2B5EF4-FFF2-40B4-BE49-F238E27FC236}">
                  <a16:creationId xmlns:a16="http://schemas.microsoft.com/office/drawing/2014/main" id="{6355B7AC-739D-410F-9B0C-13BFEE302791}"/>
                </a:ext>
              </a:extLst>
            </p:cNvPr>
            <p:cNvSpPr>
              <a:spLocks noEditPoints="1"/>
            </p:cNvSpPr>
            <p:nvPr userDrawn="1"/>
          </p:nvSpPr>
          <p:spPr bwMode="auto">
            <a:xfrm>
              <a:off x="707" y="245"/>
              <a:ext cx="17" cy="99"/>
            </a:xfrm>
            <a:custGeom>
              <a:avLst/>
              <a:gdLst>
                <a:gd name="T0" fmla="*/ 1 w 8"/>
                <a:gd name="T1" fmla="*/ 14 h 47"/>
                <a:gd name="T2" fmla="*/ 7 w 8"/>
                <a:gd name="T3" fmla="*/ 14 h 47"/>
                <a:gd name="T4" fmla="*/ 7 w 8"/>
                <a:gd name="T5" fmla="*/ 47 h 47"/>
                <a:gd name="T6" fmla="*/ 1 w 8"/>
                <a:gd name="T7" fmla="*/ 47 h 47"/>
                <a:gd name="T8" fmla="*/ 1 w 8"/>
                <a:gd name="T9" fmla="*/ 14 h 47"/>
                <a:gd name="T10" fmla="*/ 0 w 8"/>
                <a:gd name="T11" fmla="*/ 4 h 47"/>
                <a:gd name="T12" fmla="*/ 4 w 8"/>
                <a:gd name="T13" fmla="*/ 0 h 47"/>
                <a:gd name="T14" fmla="*/ 8 w 8"/>
                <a:gd name="T15" fmla="*/ 4 h 47"/>
                <a:gd name="T16" fmla="*/ 4 w 8"/>
                <a:gd name="T17" fmla="*/ 8 h 47"/>
                <a:gd name="T18" fmla="*/ 0 w 8"/>
                <a:gd name="T19" fmla="*/ 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47">
                  <a:moveTo>
                    <a:pt x="1" y="14"/>
                  </a:moveTo>
                  <a:cubicBezTo>
                    <a:pt x="7" y="14"/>
                    <a:pt x="7" y="14"/>
                    <a:pt x="7" y="14"/>
                  </a:cubicBezTo>
                  <a:cubicBezTo>
                    <a:pt x="7" y="47"/>
                    <a:pt x="7" y="47"/>
                    <a:pt x="7" y="47"/>
                  </a:cubicBezTo>
                  <a:cubicBezTo>
                    <a:pt x="1" y="47"/>
                    <a:pt x="1" y="47"/>
                    <a:pt x="1" y="47"/>
                  </a:cubicBezTo>
                  <a:lnTo>
                    <a:pt x="1" y="14"/>
                  </a:lnTo>
                  <a:close/>
                  <a:moveTo>
                    <a:pt x="0" y="4"/>
                  </a:moveTo>
                  <a:cubicBezTo>
                    <a:pt x="0" y="2"/>
                    <a:pt x="2" y="0"/>
                    <a:pt x="4" y="0"/>
                  </a:cubicBezTo>
                  <a:cubicBezTo>
                    <a:pt x="6" y="0"/>
                    <a:pt x="8" y="1"/>
                    <a:pt x="8" y="4"/>
                  </a:cubicBezTo>
                  <a:cubicBezTo>
                    <a:pt x="8" y="6"/>
                    <a:pt x="6" y="8"/>
                    <a:pt x="4" y="8"/>
                  </a:cubicBezTo>
                  <a:cubicBezTo>
                    <a:pt x="2" y="8"/>
                    <a:pt x="0" y="6"/>
                    <a:pt x="0" y="4"/>
                  </a:cubicBezTo>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76" name="Freeform 29">
              <a:extLst>
                <a:ext uri="{FF2B5EF4-FFF2-40B4-BE49-F238E27FC236}">
                  <a16:creationId xmlns:a16="http://schemas.microsoft.com/office/drawing/2014/main" id="{441F0DC6-C261-4C98-AED7-6A80511BC394}"/>
                </a:ext>
              </a:extLst>
            </p:cNvPr>
            <p:cNvSpPr>
              <a:spLocks/>
            </p:cNvSpPr>
            <p:nvPr userDrawn="1"/>
          </p:nvSpPr>
          <p:spPr bwMode="auto">
            <a:xfrm>
              <a:off x="732" y="272"/>
              <a:ext cx="48" cy="74"/>
            </a:xfrm>
            <a:custGeom>
              <a:avLst/>
              <a:gdLst>
                <a:gd name="T0" fmla="*/ 2 w 23"/>
                <a:gd name="T1" fmla="*/ 27 h 35"/>
                <a:gd name="T2" fmla="*/ 11 w 23"/>
                <a:gd name="T3" fmla="*/ 30 h 35"/>
                <a:gd name="T4" fmla="*/ 17 w 23"/>
                <a:gd name="T5" fmla="*/ 25 h 35"/>
                <a:gd name="T6" fmla="*/ 2 w 23"/>
                <a:gd name="T7" fmla="*/ 10 h 35"/>
                <a:gd name="T8" fmla="*/ 13 w 23"/>
                <a:gd name="T9" fmla="*/ 0 h 35"/>
                <a:gd name="T10" fmla="*/ 22 w 23"/>
                <a:gd name="T11" fmla="*/ 2 h 35"/>
                <a:gd name="T12" fmla="*/ 22 w 23"/>
                <a:gd name="T13" fmla="*/ 7 h 35"/>
                <a:gd name="T14" fmla="*/ 14 w 23"/>
                <a:gd name="T15" fmla="*/ 5 h 35"/>
                <a:gd name="T16" fmla="*/ 8 w 23"/>
                <a:gd name="T17" fmla="*/ 9 h 35"/>
                <a:gd name="T18" fmla="*/ 23 w 23"/>
                <a:gd name="T19" fmla="*/ 25 h 35"/>
                <a:gd name="T20" fmla="*/ 11 w 23"/>
                <a:gd name="T21" fmla="*/ 35 h 35"/>
                <a:gd name="T22" fmla="*/ 0 w 23"/>
                <a:gd name="T23" fmla="*/ 32 h 35"/>
                <a:gd name="T24" fmla="*/ 2 w 23"/>
                <a:gd name="T2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35">
                  <a:moveTo>
                    <a:pt x="2" y="27"/>
                  </a:moveTo>
                  <a:cubicBezTo>
                    <a:pt x="4" y="28"/>
                    <a:pt x="7" y="30"/>
                    <a:pt x="11" y="30"/>
                  </a:cubicBezTo>
                  <a:cubicBezTo>
                    <a:pt x="14" y="30"/>
                    <a:pt x="17" y="28"/>
                    <a:pt x="17" y="25"/>
                  </a:cubicBezTo>
                  <a:cubicBezTo>
                    <a:pt x="17" y="18"/>
                    <a:pt x="2" y="21"/>
                    <a:pt x="2" y="10"/>
                  </a:cubicBezTo>
                  <a:cubicBezTo>
                    <a:pt x="2" y="5"/>
                    <a:pt x="6" y="0"/>
                    <a:pt x="13" y="0"/>
                  </a:cubicBezTo>
                  <a:cubicBezTo>
                    <a:pt x="17" y="0"/>
                    <a:pt x="20" y="1"/>
                    <a:pt x="22" y="2"/>
                  </a:cubicBezTo>
                  <a:cubicBezTo>
                    <a:pt x="22" y="7"/>
                    <a:pt x="22" y="7"/>
                    <a:pt x="22" y="7"/>
                  </a:cubicBezTo>
                  <a:cubicBezTo>
                    <a:pt x="20" y="6"/>
                    <a:pt x="17" y="5"/>
                    <a:pt x="14" y="5"/>
                  </a:cubicBezTo>
                  <a:cubicBezTo>
                    <a:pt x="11" y="5"/>
                    <a:pt x="8" y="6"/>
                    <a:pt x="8" y="9"/>
                  </a:cubicBezTo>
                  <a:cubicBezTo>
                    <a:pt x="8" y="16"/>
                    <a:pt x="23" y="14"/>
                    <a:pt x="23" y="25"/>
                  </a:cubicBezTo>
                  <a:cubicBezTo>
                    <a:pt x="23" y="32"/>
                    <a:pt x="18" y="35"/>
                    <a:pt x="11" y="35"/>
                  </a:cubicBezTo>
                  <a:cubicBezTo>
                    <a:pt x="6" y="35"/>
                    <a:pt x="3" y="33"/>
                    <a:pt x="0" y="32"/>
                  </a:cubicBezTo>
                  <a:lnTo>
                    <a:pt x="2" y="27"/>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77" name="Freeform 30">
              <a:extLst>
                <a:ext uri="{FF2B5EF4-FFF2-40B4-BE49-F238E27FC236}">
                  <a16:creationId xmlns:a16="http://schemas.microsoft.com/office/drawing/2014/main" id="{9A6B7BD6-2773-4BED-824D-4C42B6036F19}"/>
                </a:ext>
              </a:extLst>
            </p:cNvPr>
            <p:cNvSpPr>
              <a:spLocks/>
            </p:cNvSpPr>
            <p:nvPr userDrawn="1"/>
          </p:nvSpPr>
          <p:spPr bwMode="auto">
            <a:xfrm>
              <a:off x="792" y="241"/>
              <a:ext cx="56" cy="103"/>
            </a:xfrm>
            <a:custGeom>
              <a:avLst/>
              <a:gdLst>
                <a:gd name="T0" fmla="*/ 0 w 27"/>
                <a:gd name="T1" fmla="*/ 0 h 49"/>
                <a:gd name="T2" fmla="*/ 6 w 27"/>
                <a:gd name="T3" fmla="*/ 0 h 49"/>
                <a:gd name="T4" fmla="*/ 6 w 27"/>
                <a:gd name="T5" fmla="*/ 20 h 49"/>
                <a:gd name="T6" fmla="*/ 17 w 27"/>
                <a:gd name="T7" fmla="*/ 15 h 49"/>
                <a:gd name="T8" fmla="*/ 27 w 27"/>
                <a:gd name="T9" fmla="*/ 27 h 49"/>
                <a:gd name="T10" fmla="*/ 27 w 27"/>
                <a:gd name="T11" fmla="*/ 49 h 49"/>
                <a:gd name="T12" fmla="*/ 21 w 27"/>
                <a:gd name="T13" fmla="*/ 49 h 49"/>
                <a:gd name="T14" fmla="*/ 21 w 27"/>
                <a:gd name="T15" fmla="*/ 29 h 49"/>
                <a:gd name="T16" fmla="*/ 15 w 27"/>
                <a:gd name="T17" fmla="*/ 21 h 49"/>
                <a:gd name="T18" fmla="*/ 6 w 27"/>
                <a:gd name="T19" fmla="*/ 25 h 49"/>
                <a:gd name="T20" fmla="*/ 6 w 27"/>
                <a:gd name="T21" fmla="*/ 49 h 49"/>
                <a:gd name="T22" fmla="*/ 0 w 27"/>
                <a:gd name="T23" fmla="*/ 49 h 49"/>
                <a:gd name="T24" fmla="*/ 0 w 27"/>
                <a:gd name="T2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49">
                  <a:moveTo>
                    <a:pt x="0" y="0"/>
                  </a:moveTo>
                  <a:cubicBezTo>
                    <a:pt x="6" y="0"/>
                    <a:pt x="6" y="0"/>
                    <a:pt x="6" y="0"/>
                  </a:cubicBezTo>
                  <a:cubicBezTo>
                    <a:pt x="6" y="20"/>
                    <a:pt x="6" y="20"/>
                    <a:pt x="6" y="20"/>
                  </a:cubicBezTo>
                  <a:cubicBezTo>
                    <a:pt x="9" y="17"/>
                    <a:pt x="13" y="15"/>
                    <a:pt x="17" y="15"/>
                  </a:cubicBezTo>
                  <a:cubicBezTo>
                    <a:pt x="22" y="15"/>
                    <a:pt x="27" y="19"/>
                    <a:pt x="27" y="27"/>
                  </a:cubicBezTo>
                  <a:cubicBezTo>
                    <a:pt x="27" y="49"/>
                    <a:pt x="27" y="49"/>
                    <a:pt x="27" y="49"/>
                  </a:cubicBezTo>
                  <a:cubicBezTo>
                    <a:pt x="21" y="49"/>
                    <a:pt x="21" y="49"/>
                    <a:pt x="21" y="49"/>
                  </a:cubicBezTo>
                  <a:cubicBezTo>
                    <a:pt x="21" y="29"/>
                    <a:pt x="21" y="29"/>
                    <a:pt x="21" y="29"/>
                  </a:cubicBezTo>
                  <a:cubicBezTo>
                    <a:pt x="21" y="24"/>
                    <a:pt x="20" y="21"/>
                    <a:pt x="15" y="21"/>
                  </a:cubicBezTo>
                  <a:cubicBezTo>
                    <a:pt x="12" y="21"/>
                    <a:pt x="9" y="23"/>
                    <a:pt x="6" y="25"/>
                  </a:cubicBezTo>
                  <a:cubicBezTo>
                    <a:pt x="6" y="49"/>
                    <a:pt x="6" y="49"/>
                    <a:pt x="6" y="49"/>
                  </a:cubicBezTo>
                  <a:cubicBezTo>
                    <a:pt x="0" y="49"/>
                    <a:pt x="0" y="49"/>
                    <a:pt x="0" y="49"/>
                  </a:cubicBezTo>
                  <a:lnTo>
                    <a:pt x="0" y="0"/>
                  </a:lnTo>
                  <a:close/>
                </a:path>
              </a:pathLst>
            </a:custGeom>
            <a:solidFill>
              <a:srgbClr val="1E1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78" name="Freeform 31">
              <a:extLst>
                <a:ext uri="{FF2B5EF4-FFF2-40B4-BE49-F238E27FC236}">
                  <a16:creationId xmlns:a16="http://schemas.microsoft.com/office/drawing/2014/main" id="{6B8D8417-5786-4DFE-BCF5-1FED8A0082F1}"/>
                </a:ext>
              </a:extLst>
            </p:cNvPr>
            <p:cNvSpPr>
              <a:spLocks noEditPoints="1"/>
            </p:cNvSpPr>
            <p:nvPr userDrawn="1"/>
          </p:nvSpPr>
          <p:spPr bwMode="auto">
            <a:xfrm>
              <a:off x="215" y="243"/>
              <a:ext cx="200" cy="91"/>
            </a:xfrm>
            <a:custGeom>
              <a:avLst/>
              <a:gdLst>
                <a:gd name="T0" fmla="*/ 35 w 96"/>
                <a:gd name="T1" fmla="*/ 0 h 43"/>
                <a:gd name="T2" fmla="*/ 35 w 96"/>
                <a:gd name="T3" fmla="*/ 43 h 43"/>
                <a:gd name="T4" fmla="*/ 22 w 96"/>
                <a:gd name="T5" fmla="*/ 36 h 43"/>
                <a:gd name="T6" fmla="*/ 8 w 96"/>
                <a:gd name="T7" fmla="*/ 25 h 43"/>
                <a:gd name="T8" fmla="*/ 2 w 96"/>
                <a:gd name="T9" fmla="*/ 14 h 43"/>
                <a:gd name="T10" fmla="*/ 0 w 96"/>
                <a:gd name="T11" fmla="*/ 0 h 43"/>
                <a:gd name="T12" fmla="*/ 35 w 96"/>
                <a:gd name="T13" fmla="*/ 0 h 43"/>
                <a:gd name="T14" fmla="*/ 96 w 96"/>
                <a:gd name="T15" fmla="*/ 0 h 43"/>
                <a:gd name="T16" fmla="*/ 94 w 96"/>
                <a:gd name="T17" fmla="*/ 14 h 43"/>
                <a:gd name="T18" fmla="*/ 88 w 96"/>
                <a:gd name="T19" fmla="*/ 25 h 43"/>
                <a:gd name="T20" fmla="*/ 74 w 96"/>
                <a:gd name="T21" fmla="*/ 36 h 43"/>
                <a:gd name="T22" fmla="*/ 61 w 96"/>
                <a:gd name="T23" fmla="*/ 43 h 43"/>
                <a:gd name="T24" fmla="*/ 61 w 96"/>
                <a:gd name="T25" fmla="*/ 0 h 43"/>
                <a:gd name="T26" fmla="*/ 96 w 96"/>
                <a:gd name="T2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43">
                  <a:moveTo>
                    <a:pt x="35" y="0"/>
                  </a:moveTo>
                  <a:cubicBezTo>
                    <a:pt x="35" y="43"/>
                    <a:pt x="35" y="43"/>
                    <a:pt x="35" y="43"/>
                  </a:cubicBezTo>
                  <a:cubicBezTo>
                    <a:pt x="24" y="38"/>
                    <a:pt x="22" y="37"/>
                    <a:pt x="22" y="36"/>
                  </a:cubicBezTo>
                  <a:cubicBezTo>
                    <a:pt x="18" y="34"/>
                    <a:pt x="12" y="31"/>
                    <a:pt x="8" y="25"/>
                  </a:cubicBezTo>
                  <a:cubicBezTo>
                    <a:pt x="5" y="22"/>
                    <a:pt x="3" y="19"/>
                    <a:pt x="2" y="14"/>
                  </a:cubicBezTo>
                  <a:cubicBezTo>
                    <a:pt x="1" y="10"/>
                    <a:pt x="0" y="5"/>
                    <a:pt x="0" y="0"/>
                  </a:cubicBezTo>
                  <a:lnTo>
                    <a:pt x="35" y="0"/>
                  </a:lnTo>
                  <a:close/>
                  <a:moveTo>
                    <a:pt x="96" y="0"/>
                  </a:moveTo>
                  <a:cubicBezTo>
                    <a:pt x="96" y="5"/>
                    <a:pt x="95" y="10"/>
                    <a:pt x="94" y="14"/>
                  </a:cubicBezTo>
                  <a:cubicBezTo>
                    <a:pt x="93" y="19"/>
                    <a:pt x="91" y="22"/>
                    <a:pt x="88" y="25"/>
                  </a:cubicBezTo>
                  <a:cubicBezTo>
                    <a:pt x="84" y="31"/>
                    <a:pt x="78" y="34"/>
                    <a:pt x="74" y="36"/>
                  </a:cubicBezTo>
                  <a:cubicBezTo>
                    <a:pt x="74" y="37"/>
                    <a:pt x="72" y="38"/>
                    <a:pt x="61" y="43"/>
                  </a:cubicBezTo>
                  <a:cubicBezTo>
                    <a:pt x="61" y="0"/>
                    <a:pt x="61" y="0"/>
                    <a:pt x="61" y="0"/>
                  </a:cubicBezTo>
                  <a:lnTo>
                    <a:pt x="96" y="0"/>
                  </a:lnTo>
                  <a:close/>
                </a:path>
              </a:pathLst>
            </a:custGeom>
            <a:noFill/>
            <a:ln w="3175" cap="flat">
              <a:solidFill>
                <a:srgbClr val="FFDD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noProof="0" dirty="0"/>
            </a:p>
          </p:txBody>
        </p:sp>
        <p:sp>
          <p:nvSpPr>
            <p:cNvPr id="179" name="Freeform 32">
              <a:extLst>
                <a:ext uri="{FF2B5EF4-FFF2-40B4-BE49-F238E27FC236}">
                  <a16:creationId xmlns:a16="http://schemas.microsoft.com/office/drawing/2014/main" id="{6C6F65BB-83FB-4E19-9C81-9142609CCACA}"/>
                </a:ext>
              </a:extLst>
            </p:cNvPr>
            <p:cNvSpPr>
              <a:spLocks noEditPoints="1"/>
            </p:cNvSpPr>
            <p:nvPr userDrawn="1"/>
          </p:nvSpPr>
          <p:spPr bwMode="auto">
            <a:xfrm>
              <a:off x="215" y="108"/>
              <a:ext cx="200" cy="76"/>
            </a:xfrm>
            <a:custGeom>
              <a:avLst/>
              <a:gdLst>
                <a:gd name="T0" fmla="*/ 73 w 200"/>
                <a:gd name="T1" fmla="*/ 0 h 76"/>
                <a:gd name="T2" fmla="*/ 0 w 200"/>
                <a:gd name="T3" fmla="*/ 0 h 76"/>
                <a:gd name="T4" fmla="*/ 0 w 200"/>
                <a:gd name="T5" fmla="*/ 76 h 76"/>
                <a:gd name="T6" fmla="*/ 73 w 200"/>
                <a:gd name="T7" fmla="*/ 76 h 76"/>
                <a:gd name="T8" fmla="*/ 73 w 200"/>
                <a:gd name="T9" fmla="*/ 0 h 76"/>
                <a:gd name="T10" fmla="*/ 200 w 200"/>
                <a:gd name="T11" fmla="*/ 0 h 76"/>
                <a:gd name="T12" fmla="*/ 127 w 200"/>
                <a:gd name="T13" fmla="*/ 0 h 76"/>
                <a:gd name="T14" fmla="*/ 127 w 200"/>
                <a:gd name="T15" fmla="*/ 76 h 76"/>
                <a:gd name="T16" fmla="*/ 200 w 200"/>
                <a:gd name="T17" fmla="*/ 76 h 76"/>
                <a:gd name="T18" fmla="*/ 200 w 200"/>
                <a:gd name="T1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76">
                  <a:moveTo>
                    <a:pt x="73" y="0"/>
                  </a:moveTo>
                  <a:lnTo>
                    <a:pt x="0" y="0"/>
                  </a:lnTo>
                  <a:lnTo>
                    <a:pt x="0" y="76"/>
                  </a:lnTo>
                  <a:lnTo>
                    <a:pt x="73" y="76"/>
                  </a:lnTo>
                  <a:lnTo>
                    <a:pt x="73" y="0"/>
                  </a:lnTo>
                  <a:close/>
                  <a:moveTo>
                    <a:pt x="200" y="0"/>
                  </a:moveTo>
                  <a:lnTo>
                    <a:pt x="127" y="0"/>
                  </a:lnTo>
                  <a:lnTo>
                    <a:pt x="127" y="76"/>
                  </a:lnTo>
                  <a:lnTo>
                    <a:pt x="200" y="76"/>
                  </a:lnTo>
                  <a:lnTo>
                    <a:pt x="200" y="0"/>
                  </a:lnTo>
                  <a:close/>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noProof="0" dirty="0"/>
            </a:p>
          </p:txBody>
        </p:sp>
        <p:sp>
          <p:nvSpPr>
            <p:cNvPr id="180" name="Freeform 33">
              <a:extLst>
                <a:ext uri="{FF2B5EF4-FFF2-40B4-BE49-F238E27FC236}">
                  <a16:creationId xmlns:a16="http://schemas.microsoft.com/office/drawing/2014/main" id="{8694A9F8-3E9F-49B1-B050-EDEA749FE523}"/>
                </a:ext>
              </a:extLst>
            </p:cNvPr>
            <p:cNvSpPr>
              <a:spLocks/>
            </p:cNvSpPr>
            <p:nvPr userDrawn="1"/>
          </p:nvSpPr>
          <p:spPr bwMode="auto">
            <a:xfrm>
              <a:off x="203" y="97"/>
              <a:ext cx="225" cy="264"/>
            </a:xfrm>
            <a:custGeom>
              <a:avLst/>
              <a:gdLst>
                <a:gd name="T0" fmla="*/ 54 w 108"/>
                <a:gd name="T1" fmla="*/ 125 h 125"/>
                <a:gd name="T2" fmla="*/ 53 w 108"/>
                <a:gd name="T3" fmla="*/ 124 h 125"/>
                <a:gd name="T4" fmla="*/ 25 w 108"/>
                <a:gd name="T5" fmla="*/ 110 h 125"/>
                <a:gd name="T6" fmla="*/ 0 w 108"/>
                <a:gd name="T7" fmla="*/ 65 h 125"/>
                <a:gd name="T8" fmla="*/ 0 w 108"/>
                <a:gd name="T9" fmla="*/ 0 h 125"/>
                <a:gd name="T10" fmla="*/ 108 w 108"/>
                <a:gd name="T11" fmla="*/ 0 h 125"/>
                <a:gd name="T12" fmla="*/ 108 w 108"/>
                <a:gd name="T13" fmla="*/ 65 h 125"/>
                <a:gd name="T14" fmla="*/ 83 w 108"/>
                <a:gd name="T15" fmla="*/ 110 h 125"/>
                <a:gd name="T16" fmla="*/ 55 w 108"/>
                <a:gd name="T17" fmla="*/ 124 h 125"/>
                <a:gd name="T18" fmla="*/ 54 w 108"/>
                <a:gd name="T19"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25">
                  <a:moveTo>
                    <a:pt x="54" y="125"/>
                  </a:moveTo>
                  <a:cubicBezTo>
                    <a:pt x="53" y="124"/>
                    <a:pt x="53" y="124"/>
                    <a:pt x="53" y="124"/>
                  </a:cubicBezTo>
                  <a:cubicBezTo>
                    <a:pt x="51" y="123"/>
                    <a:pt x="27" y="111"/>
                    <a:pt x="25" y="110"/>
                  </a:cubicBezTo>
                  <a:cubicBezTo>
                    <a:pt x="17" y="106"/>
                    <a:pt x="0" y="97"/>
                    <a:pt x="0" y="65"/>
                  </a:cubicBezTo>
                  <a:cubicBezTo>
                    <a:pt x="0" y="0"/>
                    <a:pt x="0" y="0"/>
                    <a:pt x="0" y="0"/>
                  </a:cubicBezTo>
                  <a:cubicBezTo>
                    <a:pt x="108" y="0"/>
                    <a:pt x="108" y="0"/>
                    <a:pt x="108" y="0"/>
                  </a:cubicBezTo>
                  <a:cubicBezTo>
                    <a:pt x="108" y="65"/>
                    <a:pt x="108" y="65"/>
                    <a:pt x="108" y="65"/>
                  </a:cubicBezTo>
                  <a:cubicBezTo>
                    <a:pt x="108" y="97"/>
                    <a:pt x="91" y="106"/>
                    <a:pt x="83" y="110"/>
                  </a:cubicBezTo>
                  <a:cubicBezTo>
                    <a:pt x="81" y="111"/>
                    <a:pt x="56" y="123"/>
                    <a:pt x="55" y="124"/>
                  </a:cubicBezTo>
                  <a:lnTo>
                    <a:pt x="54" y="125"/>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81" name="Freeform 34">
              <a:extLst>
                <a:ext uri="{FF2B5EF4-FFF2-40B4-BE49-F238E27FC236}">
                  <a16:creationId xmlns:a16="http://schemas.microsoft.com/office/drawing/2014/main" id="{A54B73DD-0DF4-43F9-BF9D-54CE0C71FE88}"/>
                </a:ext>
              </a:extLst>
            </p:cNvPr>
            <p:cNvSpPr>
              <a:spLocks/>
            </p:cNvSpPr>
            <p:nvPr userDrawn="1"/>
          </p:nvSpPr>
          <p:spPr bwMode="auto">
            <a:xfrm>
              <a:off x="209" y="101"/>
              <a:ext cx="213" cy="254"/>
            </a:xfrm>
            <a:custGeom>
              <a:avLst/>
              <a:gdLst>
                <a:gd name="T0" fmla="*/ 62 w 102"/>
                <a:gd name="T1" fmla="*/ 42 h 120"/>
                <a:gd name="T2" fmla="*/ 62 w 102"/>
                <a:gd name="T3" fmla="*/ 0 h 120"/>
                <a:gd name="T4" fmla="*/ 40 w 102"/>
                <a:gd name="T5" fmla="*/ 0 h 120"/>
                <a:gd name="T6" fmla="*/ 40 w 102"/>
                <a:gd name="T7" fmla="*/ 42 h 120"/>
                <a:gd name="T8" fmla="*/ 0 w 102"/>
                <a:gd name="T9" fmla="*/ 42 h 120"/>
                <a:gd name="T10" fmla="*/ 0 w 102"/>
                <a:gd name="T11" fmla="*/ 63 h 120"/>
                <a:gd name="T12" fmla="*/ 0 w 102"/>
                <a:gd name="T13" fmla="*/ 64 h 120"/>
                <a:gd name="T14" fmla="*/ 40 w 102"/>
                <a:gd name="T15" fmla="*/ 64 h 120"/>
                <a:gd name="T16" fmla="*/ 40 w 102"/>
                <a:gd name="T17" fmla="*/ 115 h 120"/>
                <a:gd name="T18" fmla="*/ 51 w 102"/>
                <a:gd name="T19" fmla="*/ 120 h 120"/>
                <a:gd name="T20" fmla="*/ 51 w 102"/>
                <a:gd name="T21" fmla="*/ 120 h 120"/>
                <a:gd name="T22" fmla="*/ 51 w 102"/>
                <a:gd name="T23" fmla="*/ 120 h 120"/>
                <a:gd name="T24" fmla="*/ 62 w 102"/>
                <a:gd name="T25" fmla="*/ 115 h 120"/>
                <a:gd name="T26" fmla="*/ 62 w 102"/>
                <a:gd name="T27" fmla="*/ 64 h 120"/>
                <a:gd name="T28" fmla="*/ 102 w 102"/>
                <a:gd name="T29" fmla="*/ 64 h 120"/>
                <a:gd name="T30" fmla="*/ 102 w 102"/>
                <a:gd name="T31" fmla="*/ 63 h 120"/>
                <a:gd name="T32" fmla="*/ 102 w 102"/>
                <a:gd name="T33" fmla="*/ 42 h 120"/>
                <a:gd name="T34" fmla="*/ 62 w 102"/>
                <a:gd name="T35" fmla="*/ 4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20">
                  <a:moveTo>
                    <a:pt x="62" y="42"/>
                  </a:moveTo>
                  <a:cubicBezTo>
                    <a:pt x="62" y="0"/>
                    <a:pt x="62" y="0"/>
                    <a:pt x="62" y="0"/>
                  </a:cubicBezTo>
                  <a:cubicBezTo>
                    <a:pt x="40" y="0"/>
                    <a:pt x="40" y="0"/>
                    <a:pt x="40" y="0"/>
                  </a:cubicBezTo>
                  <a:cubicBezTo>
                    <a:pt x="40" y="42"/>
                    <a:pt x="40" y="42"/>
                    <a:pt x="40" y="42"/>
                  </a:cubicBezTo>
                  <a:cubicBezTo>
                    <a:pt x="0" y="42"/>
                    <a:pt x="0" y="42"/>
                    <a:pt x="0" y="42"/>
                  </a:cubicBezTo>
                  <a:cubicBezTo>
                    <a:pt x="0" y="63"/>
                    <a:pt x="0" y="63"/>
                    <a:pt x="0" y="63"/>
                  </a:cubicBezTo>
                  <a:cubicBezTo>
                    <a:pt x="0" y="63"/>
                    <a:pt x="0" y="63"/>
                    <a:pt x="0" y="64"/>
                  </a:cubicBezTo>
                  <a:cubicBezTo>
                    <a:pt x="40" y="64"/>
                    <a:pt x="40" y="64"/>
                    <a:pt x="40" y="64"/>
                  </a:cubicBezTo>
                  <a:cubicBezTo>
                    <a:pt x="40" y="115"/>
                    <a:pt x="40" y="115"/>
                    <a:pt x="40" y="115"/>
                  </a:cubicBezTo>
                  <a:cubicBezTo>
                    <a:pt x="46" y="117"/>
                    <a:pt x="51" y="120"/>
                    <a:pt x="51" y="120"/>
                  </a:cubicBezTo>
                  <a:cubicBezTo>
                    <a:pt x="51" y="120"/>
                    <a:pt x="51" y="120"/>
                    <a:pt x="51" y="120"/>
                  </a:cubicBezTo>
                  <a:cubicBezTo>
                    <a:pt x="51" y="120"/>
                    <a:pt x="51" y="120"/>
                    <a:pt x="51" y="120"/>
                  </a:cubicBezTo>
                  <a:cubicBezTo>
                    <a:pt x="51" y="120"/>
                    <a:pt x="56" y="117"/>
                    <a:pt x="62" y="115"/>
                  </a:cubicBezTo>
                  <a:cubicBezTo>
                    <a:pt x="62" y="64"/>
                    <a:pt x="62" y="64"/>
                    <a:pt x="62" y="64"/>
                  </a:cubicBezTo>
                  <a:cubicBezTo>
                    <a:pt x="102" y="64"/>
                    <a:pt x="102" y="64"/>
                    <a:pt x="102" y="64"/>
                  </a:cubicBezTo>
                  <a:cubicBezTo>
                    <a:pt x="102" y="63"/>
                    <a:pt x="102" y="63"/>
                    <a:pt x="102" y="63"/>
                  </a:cubicBezTo>
                  <a:cubicBezTo>
                    <a:pt x="102" y="42"/>
                    <a:pt x="102" y="42"/>
                    <a:pt x="102" y="42"/>
                  </a:cubicBezTo>
                  <a:lnTo>
                    <a:pt x="62"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82" name="Rectangle 35">
              <a:extLst>
                <a:ext uri="{FF2B5EF4-FFF2-40B4-BE49-F238E27FC236}">
                  <a16:creationId xmlns:a16="http://schemas.microsoft.com/office/drawing/2014/main" id="{60A1FF1D-94B1-4332-8DFF-9398EBA7CC8A}"/>
                </a:ext>
              </a:extLst>
            </p:cNvPr>
            <p:cNvSpPr>
              <a:spLocks noChangeArrowheads="1"/>
            </p:cNvSpPr>
            <p:nvPr userDrawn="1"/>
          </p:nvSpPr>
          <p:spPr bwMode="auto">
            <a:xfrm>
              <a:off x="209" y="101"/>
              <a:ext cx="83" cy="89"/>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83" name="Rectangle 36">
              <a:extLst>
                <a:ext uri="{FF2B5EF4-FFF2-40B4-BE49-F238E27FC236}">
                  <a16:creationId xmlns:a16="http://schemas.microsoft.com/office/drawing/2014/main" id="{2537233A-1DCD-4846-897A-8ED1C4A0AB17}"/>
                </a:ext>
              </a:extLst>
            </p:cNvPr>
            <p:cNvSpPr>
              <a:spLocks noChangeArrowheads="1"/>
            </p:cNvSpPr>
            <p:nvPr userDrawn="1"/>
          </p:nvSpPr>
          <p:spPr bwMode="auto">
            <a:xfrm>
              <a:off x="338" y="101"/>
              <a:ext cx="84" cy="89"/>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84" name="Freeform 37">
              <a:extLst>
                <a:ext uri="{FF2B5EF4-FFF2-40B4-BE49-F238E27FC236}">
                  <a16:creationId xmlns:a16="http://schemas.microsoft.com/office/drawing/2014/main" id="{0678F9B4-381C-4113-BADF-39A050109FED}"/>
                </a:ext>
              </a:extLst>
            </p:cNvPr>
            <p:cNvSpPr>
              <a:spLocks/>
            </p:cNvSpPr>
            <p:nvPr userDrawn="1"/>
          </p:nvSpPr>
          <p:spPr bwMode="auto">
            <a:xfrm>
              <a:off x="209" y="237"/>
              <a:ext cx="83" cy="107"/>
            </a:xfrm>
            <a:custGeom>
              <a:avLst/>
              <a:gdLst>
                <a:gd name="T0" fmla="*/ 40 w 40"/>
                <a:gd name="T1" fmla="*/ 0 h 51"/>
                <a:gd name="T2" fmla="*/ 0 w 40"/>
                <a:gd name="T3" fmla="*/ 0 h 51"/>
                <a:gd name="T4" fmla="*/ 23 w 40"/>
                <a:gd name="T5" fmla="*/ 42 h 51"/>
                <a:gd name="T6" fmla="*/ 40 w 40"/>
                <a:gd name="T7" fmla="*/ 51 h 51"/>
                <a:gd name="T8" fmla="*/ 40 w 40"/>
                <a:gd name="T9" fmla="*/ 0 h 51"/>
              </a:gdLst>
              <a:ahLst/>
              <a:cxnLst>
                <a:cxn ang="0">
                  <a:pos x="T0" y="T1"/>
                </a:cxn>
                <a:cxn ang="0">
                  <a:pos x="T2" y="T3"/>
                </a:cxn>
                <a:cxn ang="0">
                  <a:pos x="T4" y="T5"/>
                </a:cxn>
                <a:cxn ang="0">
                  <a:pos x="T6" y="T7"/>
                </a:cxn>
                <a:cxn ang="0">
                  <a:pos x="T8" y="T9"/>
                </a:cxn>
              </a:cxnLst>
              <a:rect l="0" t="0" r="r" b="b"/>
              <a:pathLst>
                <a:path w="40" h="51">
                  <a:moveTo>
                    <a:pt x="40" y="0"/>
                  </a:moveTo>
                  <a:cubicBezTo>
                    <a:pt x="0" y="0"/>
                    <a:pt x="0" y="0"/>
                    <a:pt x="0" y="0"/>
                  </a:cubicBezTo>
                  <a:cubicBezTo>
                    <a:pt x="0" y="29"/>
                    <a:pt x="15" y="38"/>
                    <a:pt x="23" y="42"/>
                  </a:cubicBezTo>
                  <a:cubicBezTo>
                    <a:pt x="24" y="43"/>
                    <a:pt x="33" y="47"/>
                    <a:pt x="40" y="51"/>
                  </a:cubicBezTo>
                  <a:lnTo>
                    <a:pt x="40" y="0"/>
                  </a:lnTo>
                  <a:close/>
                </a:path>
              </a:pathLst>
            </a:custGeom>
            <a:solidFill>
              <a:srgbClr val="E63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85" name="Freeform 38">
              <a:extLst>
                <a:ext uri="{FF2B5EF4-FFF2-40B4-BE49-F238E27FC236}">
                  <a16:creationId xmlns:a16="http://schemas.microsoft.com/office/drawing/2014/main" id="{603F62CE-2F51-4399-BB7A-27A8E073B0EA}"/>
                </a:ext>
              </a:extLst>
            </p:cNvPr>
            <p:cNvSpPr>
              <a:spLocks/>
            </p:cNvSpPr>
            <p:nvPr userDrawn="1"/>
          </p:nvSpPr>
          <p:spPr bwMode="auto">
            <a:xfrm>
              <a:off x="338" y="237"/>
              <a:ext cx="84" cy="107"/>
            </a:xfrm>
            <a:custGeom>
              <a:avLst/>
              <a:gdLst>
                <a:gd name="T0" fmla="*/ 0 w 40"/>
                <a:gd name="T1" fmla="*/ 0 h 51"/>
                <a:gd name="T2" fmla="*/ 0 w 40"/>
                <a:gd name="T3" fmla="*/ 51 h 51"/>
                <a:gd name="T4" fmla="*/ 17 w 40"/>
                <a:gd name="T5" fmla="*/ 42 h 51"/>
                <a:gd name="T6" fmla="*/ 40 w 40"/>
                <a:gd name="T7" fmla="*/ 0 h 51"/>
                <a:gd name="T8" fmla="*/ 0 w 40"/>
                <a:gd name="T9" fmla="*/ 0 h 51"/>
              </a:gdLst>
              <a:ahLst/>
              <a:cxnLst>
                <a:cxn ang="0">
                  <a:pos x="T0" y="T1"/>
                </a:cxn>
                <a:cxn ang="0">
                  <a:pos x="T2" y="T3"/>
                </a:cxn>
                <a:cxn ang="0">
                  <a:pos x="T4" y="T5"/>
                </a:cxn>
                <a:cxn ang="0">
                  <a:pos x="T6" y="T7"/>
                </a:cxn>
                <a:cxn ang="0">
                  <a:pos x="T8" y="T9"/>
                </a:cxn>
              </a:cxnLst>
              <a:rect l="0" t="0" r="r" b="b"/>
              <a:pathLst>
                <a:path w="40" h="51">
                  <a:moveTo>
                    <a:pt x="0" y="0"/>
                  </a:moveTo>
                  <a:cubicBezTo>
                    <a:pt x="0" y="51"/>
                    <a:pt x="0" y="51"/>
                    <a:pt x="0" y="51"/>
                  </a:cubicBezTo>
                  <a:cubicBezTo>
                    <a:pt x="7" y="47"/>
                    <a:pt x="16" y="43"/>
                    <a:pt x="17" y="42"/>
                  </a:cubicBezTo>
                  <a:cubicBezTo>
                    <a:pt x="25" y="38"/>
                    <a:pt x="40" y="29"/>
                    <a:pt x="40" y="0"/>
                  </a:cubicBezTo>
                  <a:lnTo>
                    <a:pt x="0" y="0"/>
                  </a:lnTo>
                  <a:close/>
                </a:path>
              </a:pathLst>
            </a:custGeom>
            <a:solidFill>
              <a:srgbClr val="E633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86" name="Freeform 39">
              <a:extLst>
                <a:ext uri="{FF2B5EF4-FFF2-40B4-BE49-F238E27FC236}">
                  <a16:creationId xmlns:a16="http://schemas.microsoft.com/office/drawing/2014/main" id="{22B524B5-B28F-4EA6-B67B-D124D6B2D0F4}"/>
                </a:ext>
              </a:extLst>
            </p:cNvPr>
            <p:cNvSpPr>
              <a:spLocks/>
            </p:cNvSpPr>
            <p:nvPr userDrawn="1"/>
          </p:nvSpPr>
          <p:spPr bwMode="auto">
            <a:xfrm>
              <a:off x="361" y="209"/>
              <a:ext cx="11" cy="23"/>
            </a:xfrm>
            <a:custGeom>
              <a:avLst/>
              <a:gdLst>
                <a:gd name="T0" fmla="*/ 3 w 5"/>
                <a:gd name="T1" fmla="*/ 2 h 11"/>
                <a:gd name="T2" fmla="*/ 4 w 5"/>
                <a:gd name="T3" fmla="*/ 1 h 11"/>
                <a:gd name="T4" fmla="*/ 3 w 5"/>
                <a:gd name="T5" fmla="*/ 0 h 11"/>
                <a:gd name="T6" fmla="*/ 2 w 5"/>
                <a:gd name="T7" fmla="*/ 1 h 11"/>
                <a:gd name="T8" fmla="*/ 2 w 5"/>
                <a:gd name="T9" fmla="*/ 2 h 11"/>
                <a:gd name="T10" fmla="*/ 0 w 5"/>
                <a:gd name="T11" fmla="*/ 8 h 11"/>
                <a:gd name="T12" fmla="*/ 2 w 5"/>
                <a:gd name="T13" fmla="*/ 8 h 11"/>
                <a:gd name="T14" fmla="*/ 3 w 5"/>
                <a:gd name="T15" fmla="*/ 11 h 11"/>
                <a:gd name="T16" fmla="*/ 3 w 5"/>
                <a:gd name="T17" fmla="*/ 8 h 11"/>
                <a:gd name="T18" fmla="*/ 5 w 5"/>
                <a:gd name="T19" fmla="*/ 8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4" y="1"/>
                    <a:pt x="4" y="1"/>
                    <a:pt x="4" y="1"/>
                  </a:cubicBezTo>
                  <a:cubicBezTo>
                    <a:pt x="3" y="0"/>
                    <a:pt x="3" y="0"/>
                    <a:pt x="3" y="0"/>
                  </a:cubicBezTo>
                  <a:cubicBezTo>
                    <a:pt x="2" y="1"/>
                    <a:pt x="2" y="1"/>
                    <a:pt x="2" y="1"/>
                  </a:cubicBezTo>
                  <a:cubicBezTo>
                    <a:pt x="2" y="2"/>
                    <a:pt x="2" y="2"/>
                    <a:pt x="2" y="2"/>
                  </a:cubicBezTo>
                  <a:cubicBezTo>
                    <a:pt x="2" y="2"/>
                    <a:pt x="2" y="7"/>
                    <a:pt x="0" y="8"/>
                  </a:cubicBezTo>
                  <a:cubicBezTo>
                    <a:pt x="0" y="8"/>
                    <a:pt x="1" y="9"/>
                    <a:pt x="2" y="8"/>
                  </a:cubicBezTo>
                  <a:cubicBezTo>
                    <a:pt x="2" y="8"/>
                    <a:pt x="2" y="9"/>
                    <a:pt x="3" y="11"/>
                  </a:cubicBezTo>
                  <a:cubicBezTo>
                    <a:pt x="3" y="9"/>
                    <a:pt x="3" y="8"/>
                    <a:pt x="3" y="8"/>
                  </a:cubicBezTo>
                  <a:cubicBezTo>
                    <a:pt x="4" y="9"/>
                    <a:pt x="5" y="8"/>
                    <a:pt x="5"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87" name="Freeform 40">
              <a:extLst>
                <a:ext uri="{FF2B5EF4-FFF2-40B4-BE49-F238E27FC236}">
                  <a16:creationId xmlns:a16="http://schemas.microsoft.com/office/drawing/2014/main" id="{7D6643A4-F47B-4573-B2E4-BE7D44B183DE}"/>
                </a:ext>
              </a:extLst>
            </p:cNvPr>
            <p:cNvSpPr>
              <a:spLocks/>
            </p:cNvSpPr>
            <p:nvPr userDrawn="1"/>
          </p:nvSpPr>
          <p:spPr bwMode="auto">
            <a:xfrm>
              <a:off x="374"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88" name="Freeform 41">
              <a:extLst>
                <a:ext uri="{FF2B5EF4-FFF2-40B4-BE49-F238E27FC236}">
                  <a16:creationId xmlns:a16="http://schemas.microsoft.com/office/drawing/2014/main" id="{4818F2A0-4AC8-42E8-9EA4-DC29E3C4EA09}"/>
                </a:ext>
              </a:extLst>
            </p:cNvPr>
            <p:cNvSpPr>
              <a:spLocks/>
            </p:cNvSpPr>
            <p:nvPr userDrawn="1"/>
          </p:nvSpPr>
          <p:spPr bwMode="auto">
            <a:xfrm>
              <a:off x="388" y="209"/>
              <a:ext cx="13"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2" y="9"/>
                    <a:pt x="3" y="11"/>
                  </a:cubicBezTo>
                  <a:cubicBezTo>
                    <a:pt x="3"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89" name="Freeform 42">
              <a:extLst>
                <a:ext uri="{FF2B5EF4-FFF2-40B4-BE49-F238E27FC236}">
                  <a16:creationId xmlns:a16="http://schemas.microsoft.com/office/drawing/2014/main" id="{59A6AFDB-4C74-48AB-A1B4-014E66332E68}"/>
                </a:ext>
              </a:extLst>
            </p:cNvPr>
            <p:cNvSpPr>
              <a:spLocks/>
            </p:cNvSpPr>
            <p:nvPr userDrawn="1"/>
          </p:nvSpPr>
          <p:spPr bwMode="auto">
            <a:xfrm>
              <a:off x="403" y="192"/>
              <a:ext cx="10" cy="23"/>
            </a:xfrm>
            <a:custGeom>
              <a:avLst/>
              <a:gdLst>
                <a:gd name="T0" fmla="*/ 3 w 5"/>
                <a:gd name="T1" fmla="*/ 2 h 11"/>
                <a:gd name="T2" fmla="*/ 3 w 5"/>
                <a:gd name="T3" fmla="*/ 1 h 11"/>
                <a:gd name="T4" fmla="*/ 2 w 5"/>
                <a:gd name="T5" fmla="*/ 0 h 11"/>
                <a:gd name="T6" fmla="*/ 1 w 5"/>
                <a:gd name="T7" fmla="*/ 1 h 11"/>
                <a:gd name="T8" fmla="*/ 2 w 5"/>
                <a:gd name="T9" fmla="*/ 2 h 11"/>
                <a:gd name="T10" fmla="*/ 0 w 5"/>
                <a:gd name="T11" fmla="*/ 9 h 11"/>
                <a:gd name="T12" fmla="*/ 2 w 5"/>
                <a:gd name="T13" fmla="*/ 9 h 11"/>
                <a:gd name="T14" fmla="*/ 2 w 5"/>
                <a:gd name="T15" fmla="*/ 11 h 11"/>
                <a:gd name="T16" fmla="*/ 3 w 5"/>
                <a:gd name="T17" fmla="*/ 9 h 11"/>
                <a:gd name="T18" fmla="*/ 5 w 5"/>
                <a:gd name="T19" fmla="*/ 9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3" y="1"/>
                    <a:pt x="3" y="1"/>
                    <a:pt x="3" y="1"/>
                  </a:cubicBezTo>
                  <a:cubicBezTo>
                    <a:pt x="2" y="0"/>
                    <a:pt x="2" y="0"/>
                    <a:pt x="2" y="0"/>
                  </a:cubicBezTo>
                  <a:cubicBezTo>
                    <a:pt x="1" y="1"/>
                    <a:pt x="1" y="1"/>
                    <a:pt x="1" y="1"/>
                  </a:cubicBezTo>
                  <a:cubicBezTo>
                    <a:pt x="2" y="2"/>
                    <a:pt x="2" y="2"/>
                    <a:pt x="2" y="2"/>
                  </a:cubicBezTo>
                  <a:cubicBezTo>
                    <a:pt x="2" y="3"/>
                    <a:pt x="2" y="7"/>
                    <a:pt x="0" y="9"/>
                  </a:cubicBezTo>
                  <a:cubicBezTo>
                    <a:pt x="0" y="9"/>
                    <a:pt x="0" y="9"/>
                    <a:pt x="2" y="9"/>
                  </a:cubicBezTo>
                  <a:cubicBezTo>
                    <a:pt x="2" y="9"/>
                    <a:pt x="2" y="10"/>
                    <a:pt x="2" y="11"/>
                  </a:cubicBezTo>
                  <a:cubicBezTo>
                    <a:pt x="3" y="10"/>
                    <a:pt x="3" y="9"/>
                    <a:pt x="3" y="9"/>
                  </a:cubicBezTo>
                  <a:cubicBezTo>
                    <a:pt x="4" y="9"/>
                    <a:pt x="5" y="9"/>
                    <a:pt x="5"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90" name="Freeform 43">
              <a:extLst>
                <a:ext uri="{FF2B5EF4-FFF2-40B4-BE49-F238E27FC236}">
                  <a16:creationId xmlns:a16="http://schemas.microsoft.com/office/drawing/2014/main" id="{A9FB68BB-D617-4F99-8DC9-AE9AC5FB7447}"/>
                </a:ext>
              </a:extLst>
            </p:cNvPr>
            <p:cNvSpPr>
              <a:spLocks/>
            </p:cNvSpPr>
            <p:nvPr userDrawn="1"/>
          </p:nvSpPr>
          <p:spPr bwMode="auto">
            <a:xfrm>
              <a:off x="347"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91" name="Freeform 44">
              <a:extLst>
                <a:ext uri="{FF2B5EF4-FFF2-40B4-BE49-F238E27FC236}">
                  <a16:creationId xmlns:a16="http://schemas.microsoft.com/office/drawing/2014/main" id="{BA60D571-87F8-4726-9ED5-A0E4F5B08D58}"/>
                </a:ext>
              </a:extLst>
            </p:cNvPr>
            <p:cNvSpPr>
              <a:spLocks/>
            </p:cNvSpPr>
            <p:nvPr userDrawn="1"/>
          </p:nvSpPr>
          <p:spPr bwMode="auto">
            <a:xfrm>
              <a:off x="230" y="209"/>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3" y="9"/>
                    <a:pt x="3" y="11"/>
                  </a:cubicBezTo>
                  <a:cubicBezTo>
                    <a:pt x="4"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92" name="Freeform 45">
              <a:extLst>
                <a:ext uri="{FF2B5EF4-FFF2-40B4-BE49-F238E27FC236}">
                  <a16:creationId xmlns:a16="http://schemas.microsoft.com/office/drawing/2014/main" id="{330CC5F9-B044-4883-8619-AA485F5198E0}"/>
                </a:ext>
              </a:extLst>
            </p:cNvPr>
            <p:cNvSpPr>
              <a:spLocks/>
            </p:cNvSpPr>
            <p:nvPr userDrawn="1"/>
          </p:nvSpPr>
          <p:spPr bwMode="auto">
            <a:xfrm>
              <a:off x="245"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93" name="Freeform 46">
              <a:extLst>
                <a:ext uri="{FF2B5EF4-FFF2-40B4-BE49-F238E27FC236}">
                  <a16:creationId xmlns:a16="http://schemas.microsoft.com/office/drawing/2014/main" id="{5E08CD1D-EDFF-4412-8E19-29DA1E143BA5}"/>
                </a:ext>
              </a:extLst>
            </p:cNvPr>
            <p:cNvSpPr>
              <a:spLocks/>
            </p:cNvSpPr>
            <p:nvPr userDrawn="1"/>
          </p:nvSpPr>
          <p:spPr bwMode="auto">
            <a:xfrm>
              <a:off x="259" y="209"/>
              <a:ext cx="11" cy="23"/>
            </a:xfrm>
            <a:custGeom>
              <a:avLst/>
              <a:gdLst>
                <a:gd name="T0" fmla="*/ 3 w 5"/>
                <a:gd name="T1" fmla="*/ 2 h 11"/>
                <a:gd name="T2" fmla="*/ 3 w 5"/>
                <a:gd name="T3" fmla="*/ 1 h 11"/>
                <a:gd name="T4" fmla="*/ 2 w 5"/>
                <a:gd name="T5" fmla="*/ 0 h 11"/>
                <a:gd name="T6" fmla="*/ 1 w 5"/>
                <a:gd name="T7" fmla="*/ 1 h 11"/>
                <a:gd name="T8" fmla="*/ 2 w 5"/>
                <a:gd name="T9" fmla="*/ 2 h 11"/>
                <a:gd name="T10" fmla="*/ 0 w 5"/>
                <a:gd name="T11" fmla="*/ 8 h 11"/>
                <a:gd name="T12" fmla="*/ 2 w 5"/>
                <a:gd name="T13" fmla="*/ 8 h 11"/>
                <a:gd name="T14" fmla="*/ 2 w 5"/>
                <a:gd name="T15" fmla="*/ 11 h 11"/>
                <a:gd name="T16" fmla="*/ 3 w 5"/>
                <a:gd name="T17" fmla="*/ 8 h 11"/>
                <a:gd name="T18" fmla="*/ 5 w 5"/>
                <a:gd name="T19" fmla="*/ 8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3" y="1"/>
                    <a:pt x="3" y="1"/>
                    <a:pt x="3" y="1"/>
                  </a:cubicBezTo>
                  <a:cubicBezTo>
                    <a:pt x="2" y="0"/>
                    <a:pt x="2" y="0"/>
                    <a:pt x="2" y="0"/>
                  </a:cubicBezTo>
                  <a:cubicBezTo>
                    <a:pt x="1" y="1"/>
                    <a:pt x="1" y="1"/>
                    <a:pt x="1" y="1"/>
                  </a:cubicBezTo>
                  <a:cubicBezTo>
                    <a:pt x="2" y="2"/>
                    <a:pt x="2" y="2"/>
                    <a:pt x="2" y="2"/>
                  </a:cubicBezTo>
                  <a:cubicBezTo>
                    <a:pt x="2" y="2"/>
                    <a:pt x="2" y="7"/>
                    <a:pt x="0" y="8"/>
                  </a:cubicBezTo>
                  <a:cubicBezTo>
                    <a:pt x="0" y="8"/>
                    <a:pt x="0" y="9"/>
                    <a:pt x="2" y="8"/>
                  </a:cubicBezTo>
                  <a:cubicBezTo>
                    <a:pt x="2" y="8"/>
                    <a:pt x="2" y="9"/>
                    <a:pt x="2" y="11"/>
                  </a:cubicBezTo>
                  <a:cubicBezTo>
                    <a:pt x="3" y="9"/>
                    <a:pt x="3" y="8"/>
                    <a:pt x="3" y="8"/>
                  </a:cubicBezTo>
                  <a:cubicBezTo>
                    <a:pt x="4" y="9"/>
                    <a:pt x="5" y="8"/>
                    <a:pt x="5"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94" name="Freeform 47">
              <a:extLst>
                <a:ext uri="{FF2B5EF4-FFF2-40B4-BE49-F238E27FC236}">
                  <a16:creationId xmlns:a16="http://schemas.microsoft.com/office/drawing/2014/main" id="{7E468934-9FE9-4FD7-BFB6-BF0D1AB3D91E}"/>
                </a:ext>
              </a:extLst>
            </p:cNvPr>
            <p:cNvSpPr>
              <a:spLocks/>
            </p:cNvSpPr>
            <p:nvPr userDrawn="1"/>
          </p:nvSpPr>
          <p:spPr bwMode="auto">
            <a:xfrm>
              <a:off x="272" y="192"/>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95" name="Freeform 48">
              <a:extLst>
                <a:ext uri="{FF2B5EF4-FFF2-40B4-BE49-F238E27FC236}">
                  <a16:creationId xmlns:a16="http://schemas.microsoft.com/office/drawing/2014/main" id="{34F067EF-F2A9-42A0-92AF-B0C734AED6D4}"/>
                </a:ext>
              </a:extLst>
            </p:cNvPr>
            <p:cNvSpPr>
              <a:spLocks/>
            </p:cNvSpPr>
            <p:nvPr userDrawn="1"/>
          </p:nvSpPr>
          <p:spPr bwMode="auto">
            <a:xfrm>
              <a:off x="218" y="192"/>
              <a:ext cx="10" cy="23"/>
            </a:xfrm>
            <a:custGeom>
              <a:avLst/>
              <a:gdLst>
                <a:gd name="T0" fmla="*/ 3 w 5"/>
                <a:gd name="T1" fmla="*/ 2 h 11"/>
                <a:gd name="T2" fmla="*/ 4 w 5"/>
                <a:gd name="T3" fmla="*/ 1 h 11"/>
                <a:gd name="T4" fmla="*/ 3 w 5"/>
                <a:gd name="T5" fmla="*/ 0 h 11"/>
                <a:gd name="T6" fmla="*/ 2 w 5"/>
                <a:gd name="T7" fmla="*/ 1 h 11"/>
                <a:gd name="T8" fmla="*/ 2 w 5"/>
                <a:gd name="T9" fmla="*/ 2 h 11"/>
                <a:gd name="T10" fmla="*/ 0 w 5"/>
                <a:gd name="T11" fmla="*/ 9 h 11"/>
                <a:gd name="T12" fmla="*/ 2 w 5"/>
                <a:gd name="T13" fmla="*/ 9 h 11"/>
                <a:gd name="T14" fmla="*/ 3 w 5"/>
                <a:gd name="T15" fmla="*/ 11 h 11"/>
                <a:gd name="T16" fmla="*/ 3 w 5"/>
                <a:gd name="T17" fmla="*/ 9 h 11"/>
                <a:gd name="T18" fmla="*/ 5 w 5"/>
                <a:gd name="T19" fmla="*/ 9 h 11"/>
                <a:gd name="T20" fmla="*/ 3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3" y="2"/>
                  </a:moveTo>
                  <a:cubicBezTo>
                    <a:pt x="4" y="1"/>
                    <a:pt x="4" y="1"/>
                    <a:pt x="4" y="1"/>
                  </a:cubicBezTo>
                  <a:cubicBezTo>
                    <a:pt x="3" y="0"/>
                    <a:pt x="3" y="0"/>
                    <a:pt x="3" y="0"/>
                  </a:cubicBezTo>
                  <a:cubicBezTo>
                    <a:pt x="2" y="1"/>
                    <a:pt x="2" y="1"/>
                    <a:pt x="2" y="1"/>
                  </a:cubicBezTo>
                  <a:cubicBezTo>
                    <a:pt x="2" y="2"/>
                    <a:pt x="2" y="2"/>
                    <a:pt x="2" y="2"/>
                  </a:cubicBezTo>
                  <a:cubicBezTo>
                    <a:pt x="2" y="3"/>
                    <a:pt x="2" y="7"/>
                    <a:pt x="0" y="9"/>
                  </a:cubicBezTo>
                  <a:cubicBezTo>
                    <a:pt x="0" y="9"/>
                    <a:pt x="1" y="9"/>
                    <a:pt x="2" y="9"/>
                  </a:cubicBezTo>
                  <a:cubicBezTo>
                    <a:pt x="2" y="9"/>
                    <a:pt x="2" y="10"/>
                    <a:pt x="3" y="11"/>
                  </a:cubicBezTo>
                  <a:cubicBezTo>
                    <a:pt x="3" y="10"/>
                    <a:pt x="3" y="9"/>
                    <a:pt x="3" y="9"/>
                  </a:cubicBezTo>
                  <a:cubicBezTo>
                    <a:pt x="5" y="9"/>
                    <a:pt x="5" y="9"/>
                    <a:pt x="5"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96" name="Freeform 49">
              <a:extLst>
                <a:ext uri="{FF2B5EF4-FFF2-40B4-BE49-F238E27FC236}">
                  <a16:creationId xmlns:a16="http://schemas.microsoft.com/office/drawing/2014/main" id="{A46F5A93-F26D-4745-AE5B-46FC970A8554}"/>
                </a:ext>
              </a:extLst>
            </p:cNvPr>
            <p:cNvSpPr>
              <a:spLocks/>
            </p:cNvSpPr>
            <p:nvPr userDrawn="1"/>
          </p:nvSpPr>
          <p:spPr bwMode="auto">
            <a:xfrm>
              <a:off x="309" y="243"/>
              <a:ext cx="13" cy="25"/>
            </a:xfrm>
            <a:custGeom>
              <a:avLst/>
              <a:gdLst>
                <a:gd name="T0" fmla="*/ 3 w 6"/>
                <a:gd name="T1" fmla="*/ 3 h 12"/>
                <a:gd name="T2" fmla="*/ 4 w 6"/>
                <a:gd name="T3" fmla="*/ 2 h 12"/>
                <a:gd name="T4" fmla="*/ 3 w 6"/>
                <a:gd name="T5" fmla="*/ 0 h 12"/>
                <a:gd name="T6" fmla="*/ 2 w 6"/>
                <a:gd name="T7" fmla="*/ 2 h 12"/>
                <a:gd name="T8" fmla="*/ 3 w 6"/>
                <a:gd name="T9" fmla="*/ 3 h 12"/>
                <a:gd name="T10" fmla="*/ 0 w 6"/>
                <a:gd name="T11" fmla="*/ 9 h 12"/>
                <a:gd name="T12" fmla="*/ 2 w 6"/>
                <a:gd name="T13" fmla="*/ 9 h 12"/>
                <a:gd name="T14" fmla="*/ 3 w 6"/>
                <a:gd name="T15" fmla="*/ 12 h 12"/>
                <a:gd name="T16" fmla="*/ 4 w 6"/>
                <a:gd name="T17" fmla="*/ 9 h 12"/>
                <a:gd name="T18" fmla="*/ 6 w 6"/>
                <a:gd name="T19" fmla="*/ 9 h 12"/>
                <a:gd name="T20" fmla="*/ 3 w 6"/>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2">
                  <a:moveTo>
                    <a:pt x="3" y="3"/>
                  </a:moveTo>
                  <a:cubicBezTo>
                    <a:pt x="4" y="2"/>
                    <a:pt x="4" y="2"/>
                    <a:pt x="4" y="2"/>
                  </a:cubicBezTo>
                  <a:cubicBezTo>
                    <a:pt x="3" y="0"/>
                    <a:pt x="3" y="0"/>
                    <a:pt x="3" y="0"/>
                  </a:cubicBezTo>
                  <a:cubicBezTo>
                    <a:pt x="2" y="2"/>
                    <a:pt x="2" y="2"/>
                    <a:pt x="2" y="2"/>
                  </a:cubicBezTo>
                  <a:cubicBezTo>
                    <a:pt x="3" y="3"/>
                    <a:pt x="3" y="3"/>
                    <a:pt x="3" y="3"/>
                  </a:cubicBezTo>
                  <a:cubicBezTo>
                    <a:pt x="3" y="3"/>
                    <a:pt x="3" y="8"/>
                    <a:pt x="0" y="9"/>
                  </a:cubicBezTo>
                  <a:cubicBezTo>
                    <a:pt x="0" y="9"/>
                    <a:pt x="1" y="9"/>
                    <a:pt x="2" y="9"/>
                  </a:cubicBezTo>
                  <a:cubicBezTo>
                    <a:pt x="2" y="9"/>
                    <a:pt x="2" y="10"/>
                    <a:pt x="3" y="12"/>
                  </a:cubicBezTo>
                  <a:cubicBezTo>
                    <a:pt x="4" y="10"/>
                    <a:pt x="4" y="9"/>
                    <a:pt x="4" y="9"/>
                  </a:cubicBezTo>
                  <a:cubicBezTo>
                    <a:pt x="5" y="9"/>
                    <a:pt x="6" y="9"/>
                    <a:pt x="6" y="9"/>
                  </a:cubicBezTo>
                  <a:cubicBezTo>
                    <a:pt x="3" y="8"/>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97" name="Freeform 50">
              <a:extLst>
                <a:ext uri="{FF2B5EF4-FFF2-40B4-BE49-F238E27FC236}">
                  <a16:creationId xmlns:a16="http://schemas.microsoft.com/office/drawing/2014/main" id="{8CF3F576-B13E-4AA5-B66D-0CF1AB56AAF5}"/>
                </a:ext>
              </a:extLst>
            </p:cNvPr>
            <p:cNvSpPr>
              <a:spLocks/>
            </p:cNvSpPr>
            <p:nvPr userDrawn="1"/>
          </p:nvSpPr>
          <p:spPr bwMode="auto">
            <a:xfrm>
              <a:off x="309" y="291"/>
              <a:ext cx="13"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8 h 11"/>
                <a:gd name="T14" fmla="*/ 3 w 6"/>
                <a:gd name="T15" fmla="*/ 11 h 11"/>
                <a:gd name="T16" fmla="*/ 4 w 6"/>
                <a:gd name="T17" fmla="*/ 8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8"/>
                  </a:cubicBezTo>
                  <a:cubicBezTo>
                    <a:pt x="2" y="8"/>
                    <a:pt x="2" y="10"/>
                    <a:pt x="3" y="11"/>
                  </a:cubicBezTo>
                  <a:cubicBezTo>
                    <a:pt x="4" y="10"/>
                    <a:pt x="4" y="8"/>
                    <a:pt x="4" y="8"/>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98" name="Freeform 51">
              <a:extLst>
                <a:ext uri="{FF2B5EF4-FFF2-40B4-BE49-F238E27FC236}">
                  <a16:creationId xmlns:a16="http://schemas.microsoft.com/office/drawing/2014/main" id="{6B544B3C-2C32-4AF7-B2E8-F9CA0E68454B}"/>
                </a:ext>
              </a:extLst>
            </p:cNvPr>
            <p:cNvSpPr>
              <a:spLocks/>
            </p:cNvSpPr>
            <p:nvPr userDrawn="1"/>
          </p:nvSpPr>
          <p:spPr bwMode="auto">
            <a:xfrm>
              <a:off x="322" y="268"/>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8"/>
                    <a:pt x="2" y="8"/>
                  </a:cubicBezTo>
                  <a:cubicBezTo>
                    <a:pt x="2" y="8"/>
                    <a:pt x="3" y="9"/>
                    <a:pt x="3" y="11"/>
                  </a:cubicBezTo>
                  <a:cubicBezTo>
                    <a:pt x="4" y="9"/>
                    <a:pt x="4" y="8"/>
                    <a:pt x="4" y="8"/>
                  </a:cubicBezTo>
                  <a:cubicBezTo>
                    <a:pt x="5" y="8"/>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199" name="Freeform 52">
              <a:extLst>
                <a:ext uri="{FF2B5EF4-FFF2-40B4-BE49-F238E27FC236}">
                  <a16:creationId xmlns:a16="http://schemas.microsoft.com/office/drawing/2014/main" id="{7D7DA571-5115-421E-9B6A-1A1E04D2FCF8}"/>
                </a:ext>
              </a:extLst>
            </p:cNvPr>
            <p:cNvSpPr>
              <a:spLocks/>
            </p:cNvSpPr>
            <p:nvPr userDrawn="1"/>
          </p:nvSpPr>
          <p:spPr bwMode="auto">
            <a:xfrm>
              <a:off x="297" y="268"/>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8"/>
                    <a:pt x="2" y="8"/>
                  </a:cubicBezTo>
                  <a:cubicBezTo>
                    <a:pt x="2" y="8"/>
                    <a:pt x="2" y="9"/>
                    <a:pt x="3" y="11"/>
                  </a:cubicBezTo>
                  <a:cubicBezTo>
                    <a:pt x="3" y="9"/>
                    <a:pt x="4" y="8"/>
                    <a:pt x="4" y="8"/>
                  </a:cubicBezTo>
                  <a:cubicBezTo>
                    <a:pt x="5" y="8"/>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00" name="Freeform 53">
              <a:extLst>
                <a:ext uri="{FF2B5EF4-FFF2-40B4-BE49-F238E27FC236}">
                  <a16:creationId xmlns:a16="http://schemas.microsoft.com/office/drawing/2014/main" id="{7D64251C-0BC7-483E-AE5F-483414024B85}"/>
                </a:ext>
              </a:extLst>
            </p:cNvPr>
            <p:cNvSpPr>
              <a:spLocks/>
            </p:cNvSpPr>
            <p:nvPr userDrawn="1"/>
          </p:nvSpPr>
          <p:spPr bwMode="auto">
            <a:xfrm>
              <a:off x="322" y="315"/>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01" name="Freeform 54">
              <a:extLst>
                <a:ext uri="{FF2B5EF4-FFF2-40B4-BE49-F238E27FC236}">
                  <a16:creationId xmlns:a16="http://schemas.microsoft.com/office/drawing/2014/main" id="{9B10A4A7-55C2-4579-BC3E-0C995EA610EA}"/>
                </a:ext>
              </a:extLst>
            </p:cNvPr>
            <p:cNvSpPr>
              <a:spLocks/>
            </p:cNvSpPr>
            <p:nvPr userDrawn="1"/>
          </p:nvSpPr>
          <p:spPr bwMode="auto">
            <a:xfrm>
              <a:off x="297" y="315"/>
              <a:ext cx="12" cy="23"/>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02" name="Freeform 55">
              <a:extLst>
                <a:ext uri="{FF2B5EF4-FFF2-40B4-BE49-F238E27FC236}">
                  <a16:creationId xmlns:a16="http://schemas.microsoft.com/office/drawing/2014/main" id="{B63BD135-1901-4EED-BB85-28349DC96839}"/>
                </a:ext>
              </a:extLst>
            </p:cNvPr>
            <p:cNvSpPr>
              <a:spLocks/>
            </p:cNvSpPr>
            <p:nvPr userDrawn="1"/>
          </p:nvSpPr>
          <p:spPr bwMode="auto">
            <a:xfrm>
              <a:off x="309" y="135"/>
              <a:ext cx="13" cy="25"/>
            </a:xfrm>
            <a:custGeom>
              <a:avLst/>
              <a:gdLst>
                <a:gd name="T0" fmla="*/ 3 w 6"/>
                <a:gd name="T1" fmla="*/ 3 h 12"/>
                <a:gd name="T2" fmla="*/ 4 w 6"/>
                <a:gd name="T3" fmla="*/ 2 h 12"/>
                <a:gd name="T4" fmla="*/ 3 w 6"/>
                <a:gd name="T5" fmla="*/ 0 h 12"/>
                <a:gd name="T6" fmla="*/ 2 w 6"/>
                <a:gd name="T7" fmla="*/ 2 h 12"/>
                <a:gd name="T8" fmla="*/ 3 w 6"/>
                <a:gd name="T9" fmla="*/ 3 h 12"/>
                <a:gd name="T10" fmla="*/ 0 w 6"/>
                <a:gd name="T11" fmla="*/ 9 h 12"/>
                <a:gd name="T12" fmla="*/ 2 w 6"/>
                <a:gd name="T13" fmla="*/ 9 h 12"/>
                <a:gd name="T14" fmla="*/ 3 w 6"/>
                <a:gd name="T15" fmla="*/ 12 h 12"/>
                <a:gd name="T16" fmla="*/ 4 w 6"/>
                <a:gd name="T17" fmla="*/ 9 h 12"/>
                <a:gd name="T18" fmla="*/ 6 w 6"/>
                <a:gd name="T19" fmla="*/ 9 h 12"/>
                <a:gd name="T20" fmla="*/ 3 w 6"/>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2">
                  <a:moveTo>
                    <a:pt x="3" y="3"/>
                  </a:moveTo>
                  <a:cubicBezTo>
                    <a:pt x="4" y="2"/>
                    <a:pt x="4" y="2"/>
                    <a:pt x="4" y="2"/>
                  </a:cubicBezTo>
                  <a:cubicBezTo>
                    <a:pt x="3" y="0"/>
                    <a:pt x="3" y="0"/>
                    <a:pt x="3" y="0"/>
                  </a:cubicBezTo>
                  <a:cubicBezTo>
                    <a:pt x="2" y="2"/>
                    <a:pt x="2" y="2"/>
                    <a:pt x="2" y="2"/>
                  </a:cubicBezTo>
                  <a:cubicBezTo>
                    <a:pt x="3" y="3"/>
                    <a:pt x="3" y="3"/>
                    <a:pt x="3" y="3"/>
                  </a:cubicBezTo>
                  <a:cubicBezTo>
                    <a:pt x="3" y="3"/>
                    <a:pt x="3" y="8"/>
                    <a:pt x="0" y="9"/>
                  </a:cubicBezTo>
                  <a:cubicBezTo>
                    <a:pt x="0" y="9"/>
                    <a:pt x="1" y="9"/>
                    <a:pt x="2" y="9"/>
                  </a:cubicBezTo>
                  <a:cubicBezTo>
                    <a:pt x="2" y="9"/>
                    <a:pt x="2" y="10"/>
                    <a:pt x="3" y="12"/>
                  </a:cubicBezTo>
                  <a:cubicBezTo>
                    <a:pt x="4" y="10"/>
                    <a:pt x="4" y="9"/>
                    <a:pt x="4" y="9"/>
                  </a:cubicBezTo>
                  <a:cubicBezTo>
                    <a:pt x="5" y="9"/>
                    <a:pt x="6" y="9"/>
                    <a:pt x="6" y="9"/>
                  </a:cubicBezTo>
                  <a:cubicBezTo>
                    <a:pt x="3" y="8"/>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03" name="Freeform 56">
              <a:extLst>
                <a:ext uri="{FF2B5EF4-FFF2-40B4-BE49-F238E27FC236}">
                  <a16:creationId xmlns:a16="http://schemas.microsoft.com/office/drawing/2014/main" id="{B7F92E6F-B2D9-48AF-9E5C-A549930A9FA2}"/>
                </a:ext>
              </a:extLst>
            </p:cNvPr>
            <p:cNvSpPr>
              <a:spLocks/>
            </p:cNvSpPr>
            <p:nvPr userDrawn="1"/>
          </p:nvSpPr>
          <p:spPr bwMode="auto">
            <a:xfrm>
              <a:off x="322" y="112"/>
              <a:ext cx="12" cy="23"/>
            </a:xfrm>
            <a:custGeom>
              <a:avLst/>
              <a:gdLst>
                <a:gd name="T0" fmla="*/ 3 w 6"/>
                <a:gd name="T1" fmla="*/ 3 h 11"/>
                <a:gd name="T2" fmla="*/ 4 w 6"/>
                <a:gd name="T3" fmla="*/ 2 h 11"/>
                <a:gd name="T4" fmla="*/ 3 w 6"/>
                <a:gd name="T5" fmla="*/ 0 h 11"/>
                <a:gd name="T6" fmla="*/ 2 w 6"/>
                <a:gd name="T7" fmla="*/ 2 h 11"/>
                <a:gd name="T8" fmla="*/ 3 w 6"/>
                <a:gd name="T9" fmla="*/ 3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3"/>
                  </a:moveTo>
                  <a:cubicBezTo>
                    <a:pt x="4" y="2"/>
                    <a:pt x="4" y="2"/>
                    <a:pt x="4" y="2"/>
                  </a:cubicBezTo>
                  <a:cubicBezTo>
                    <a:pt x="3" y="0"/>
                    <a:pt x="3" y="0"/>
                    <a:pt x="3" y="0"/>
                  </a:cubicBezTo>
                  <a:cubicBezTo>
                    <a:pt x="2" y="2"/>
                    <a:pt x="2" y="2"/>
                    <a:pt x="2" y="2"/>
                  </a:cubicBezTo>
                  <a:cubicBezTo>
                    <a:pt x="3" y="3"/>
                    <a:pt x="3" y="3"/>
                    <a:pt x="3" y="3"/>
                  </a:cubicBezTo>
                  <a:cubicBezTo>
                    <a:pt x="3" y="3"/>
                    <a:pt x="3" y="7"/>
                    <a:pt x="0" y="9"/>
                  </a:cubicBezTo>
                  <a:cubicBezTo>
                    <a:pt x="0" y="9"/>
                    <a:pt x="1" y="9"/>
                    <a:pt x="2" y="9"/>
                  </a:cubicBezTo>
                  <a:cubicBezTo>
                    <a:pt x="2" y="9"/>
                    <a:pt x="3" y="10"/>
                    <a:pt x="3" y="11"/>
                  </a:cubicBezTo>
                  <a:cubicBezTo>
                    <a:pt x="4" y="10"/>
                    <a:pt x="4" y="9"/>
                    <a:pt x="4" y="9"/>
                  </a:cubicBezTo>
                  <a:cubicBezTo>
                    <a:pt x="5" y="9"/>
                    <a:pt x="6" y="9"/>
                    <a:pt x="6" y="9"/>
                  </a:cubicBezTo>
                  <a:cubicBezTo>
                    <a:pt x="3" y="7"/>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04" name="Freeform 57">
              <a:extLst>
                <a:ext uri="{FF2B5EF4-FFF2-40B4-BE49-F238E27FC236}">
                  <a16:creationId xmlns:a16="http://schemas.microsoft.com/office/drawing/2014/main" id="{B4E65429-5502-4621-9312-2149A3DBF7AD}"/>
                </a:ext>
              </a:extLst>
            </p:cNvPr>
            <p:cNvSpPr>
              <a:spLocks/>
            </p:cNvSpPr>
            <p:nvPr userDrawn="1"/>
          </p:nvSpPr>
          <p:spPr bwMode="auto">
            <a:xfrm>
              <a:off x="297" y="112"/>
              <a:ext cx="12" cy="23"/>
            </a:xfrm>
            <a:custGeom>
              <a:avLst/>
              <a:gdLst>
                <a:gd name="T0" fmla="*/ 3 w 6"/>
                <a:gd name="T1" fmla="*/ 3 h 11"/>
                <a:gd name="T2" fmla="*/ 4 w 6"/>
                <a:gd name="T3" fmla="*/ 2 h 11"/>
                <a:gd name="T4" fmla="*/ 3 w 6"/>
                <a:gd name="T5" fmla="*/ 0 h 11"/>
                <a:gd name="T6" fmla="*/ 2 w 6"/>
                <a:gd name="T7" fmla="*/ 2 h 11"/>
                <a:gd name="T8" fmla="*/ 3 w 6"/>
                <a:gd name="T9" fmla="*/ 3 h 11"/>
                <a:gd name="T10" fmla="*/ 0 w 6"/>
                <a:gd name="T11" fmla="*/ 9 h 11"/>
                <a:gd name="T12" fmla="*/ 2 w 6"/>
                <a:gd name="T13" fmla="*/ 9 h 11"/>
                <a:gd name="T14" fmla="*/ 3 w 6"/>
                <a:gd name="T15" fmla="*/ 11 h 11"/>
                <a:gd name="T16" fmla="*/ 4 w 6"/>
                <a:gd name="T17" fmla="*/ 9 h 11"/>
                <a:gd name="T18" fmla="*/ 6 w 6"/>
                <a:gd name="T19" fmla="*/ 9 h 11"/>
                <a:gd name="T20" fmla="*/ 3 w 6"/>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3"/>
                  </a:moveTo>
                  <a:cubicBezTo>
                    <a:pt x="4" y="2"/>
                    <a:pt x="4" y="2"/>
                    <a:pt x="4" y="2"/>
                  </a:cubicBezTo>
                  <a:cubicBezTo>
                    <a:pt x="3" y="0"/>
                    <a:pt x="3" y="0"/>
                    <a:pt x="3" y="0"/>
                  </a:cubicBezTo>
                  <a:cubicBezTo>
                    <a:pt x="2" y="2"/>
                    <a:pt x="2" y="2"/>
                    <a:pt x="2" y="2"/>
                  </a:cubicBezTo>
                  <a:cubicBezTo>
                    <a:pt x="3" y="3"/>
                    <a:pt x="3" y="3"/>
                    <a:pt x="3" y="3"/>
                  </a:cubicBezTo>
                  <a:cubicBezTo>
                    <a:pt x="3" y="3"/>
                    <a:pt x="3" y="7"/>
                    <a:pt x="0" y="9"/>
                  </a:cubicBezTo>
                  <a:cubicBezTo>
                    <a:pt x="0" y="9"/>
                    <a:pt x="1" y="9"/>
                    <a:pt x="2" y="9"/>
                  </a:cubicBezTo>
                  <a:cubicBezTo>
                    <a:pt x="2" y="9"/>
                    <a:pt x="2" y="10"/>
                    <a:pt x="3" y="11"/>
                  </a:cubicBezTo>
                  <a:cubicBezTo>
                    <a:pt x="3" y="10"/>
                    <a:pt x="4" y="9"/>
                    <a:pt x="4" y="9"/>
                  </a:cubicBezTo>
                  <a:cubicBezTo>
                    <a:pt x="5" y="9"/>
                    <a:pt x="6" y="9"/>
                    <a:pt x="6" y="9"/>
                  </a:cubicBezTo>
                  <a:cubicBezTo>
                    <a:pt x="3" y="7"/>
                    <a:pt x="3" y="3"/>
                    <a:pt x="3" y="3"/>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05" name="Freeform 58">
              <a:extLst>
                <a:ext uri="{FF2B5EF4-FFF2-40B4-BE49-F238E27FC236}">
                  <a16:creationId xmlns:a16="http://schemas.microsoft.com/office/drawing/2014/main" id="{4F0DA332-AA28-4727-9EAB-46DA477CA4D3}"/>
                </a:ext>
              </a:extLst>
            </p:cNvPr>
            <p:cNvSpPr>
              <a:spLocks/>
            </p:cNvSpPr>
            <p:nvPr userDrawn="1"/>
          </p:nvSpPr>
          <p:spPr bwMode="auto">
            <a:xfrm>
              <a:off x="322" y="160"/>
              <a:ext cx="12"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3" y="9"/>
                    <a:pt x="3" y="11"/>
                  </a:cubicBezTo>
                  <a:cubicBezTo>
                    <a:pt x="4"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06" name="Freeform 59">
              <a:extLst>
                <a:ext uri="{FF2B5EF4-FFF2-40B4-BE49-F238E27FC236}">
                  <a16:creationId xmlns:a16="http://schemas.microsoft.com/office/drawing/2014/main" id="{0FCD2F09-7D46-489A-920C-34F4A9C91448}"/>
                </a:ext>
              </a:extLst>
            </p:cNvPr>
            <p:cNvSpPr>
              <a:spLocks/>
            </p:cNvSpPr>
            <p:nvPr userDrawn="1"/>
          </p:nvSpPr>
          <p:spPr bwMode="auto">
            <a:xfrm>
              <a:off x="297" y="160"/>
              <a:ext cx="12" cy="24"/>
            </a:xfrm>
            <a:custGeom>
              <a:avLst/>
              <a:gdLst>
                <a:gd name="T0" fmla="*/ 3 w 6"/>
                <a:gd name="T1" fmla="*/ 2 h 11"/>
                <a:gd name="T2" fmla="*/ 4 w 6"/>
                <a:gd name="T3" fmla="*/ 1 h 11"/>
                <a:gd name="T4" fmla="*/ 3 w 6"/>
                <a:gd name="T5" fmla="*/ 0 h 11"/>
                <a:gd name="T6" fmla="*/ 2 w 6"/>
                <a:gd name="T7" fmla="*/ 1 h 11"/>
                <a:gd name="T8" fmla="*/ 3 w 6"/>
                <a:gd name="T9" fmla="*/ 2 h 11"/>
                <a:gd name="T10" fmla="*/ 0 w 6"/>
                <a:gd name="T11" fmla="*/ 8 h 11"/>
                <a:gd name="T12" fmla="*/ 2 w 6"/>
                <a:gd name="T13" fmla="*/ 8 h 11"/>
                <a:gd name="T14" fmla="*/ 3 w 6"/>
                <a:gd name="T15" fmla="*/ 11 h 11"/>
                <a:gd name="T16" fmla="*/ 4 w 6"/>
                <a:gd name="T17" fmla="*/ 8 h 11"/>
                <a:gd name="T18" fmla="*/ 6 w 6"/>
                <a:gd name="T19" fmla="*/ 8 h 11"/>
                <a:gd name="T20" fmla="*/ 3 w 6"/>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11">
                  <a:moveTo>
                    <a:pt x="3" y="2"/>
                  </a:moveTo>
                  <a:cubicBezTo>
                    <a:pt x="4" y="1"/>
                    <a:pt x="4" y="1"/>
                    <a:pt x="4" y="1"/>
                  </a:cubicBezTo>
                  <a:cubicBezTo>
                    <a:pt x="3" y="0"/>
                    <a:pt x="3" y="0"/>
                    <a:pt x="3" y="0"/>
                  </a:cubicBezTo>
                  <a:cubicBezTo>
                    <a:pt x="2" y="1"/>
                    <a:pt x="2" y="1"/>
                    <a:pt x="2" y="1"/>
                  </a:cubicBezTo>
                  <a:cubicBezTo>
                    <a:pt x="3" y="2"/>
                    <a:pt x="3" y="2"/>
                    <a:pt x="3" y="2"/>
                  </a:cubicBezTo>
                  <a:cubicBezTo>
                    <a:pt x="3" y="2"/>
                    <a:pt x="3" y="7"/>
                    <a:pt x="0" y="8"/>
                  </a:cubicBezTo>
                  <a:cubicBezTo>
                    <a:pt x="0" y="8"/>
                    <a:pt x="1" y="9"/>
                    <a:pt x="2" y="8"/>
                  </a:cubicBezTo>
                  <a:cubicBezTo>
                    <a:pt x="2" y="8"/>
                    <a:pt x="2" y="9"/>
                    <a:pt x="3" y="11"/>
                  </a:cubicBezTo>
                  <a:cubicBezTo>
                    <a:pt x="3" y="9"/>
                    <a:pt x="4" y="8"/>
                    <a:pt x="4" y="8"/>
                  </a:cubicBezTo>
                  <a:cubicBezTo>
                    <a:pt x="5" y="9"/>
                    <a:pt x="6" y="8"/>
                    <a:pt x="6" y="8"/>
                  </a:cubicBezTo>
                  <a:cubicBezTo>
                    <a:pt x="3" y="7"/>
                    <a:pt x="3" y="2"/>
                    <a:pt x="3" y="2"/>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07" name="Freeform 60">
              <a:extLst>
                <a:ext uri="{FF2B5EF4-FFF2-40B4-BE49-F238E27FC236}">
                  <a16:creationId xmlns:a16="http://schemas.microsoft.com/office/drawing/2014/main" id="{6BA2CC25-FB8D-4205-AC8A-855583739AFC}"/>
                </a:ext>
              </a:extLst>
            </p:cNvPr>
            <p:cNvSpPr>
              <a:spLocks/>
            </p:cNvSpPr>
            <p:nvPr userDrawn="1"/>
          </p:nvSpPr>
          <p:spPr bwMode="auto">
            <a:xfrm>
              <a:off x="211" y="105"/>
              <a:ext cx="75" cy="77"/>
            </a:xfrm>
            <a:custGeom>
              <a:avLst/>
              <a:gdLst>
                <a:gd name="T0" fmla="*/ 32 w 36"/>
                <a:gd name="T1" fmla="*/ 23 h 36"/>
                <a:gd name="T2" fmla="*/ 35 w 36"/>
                <a:gd name="T3" fmla="*/ 22 h 36"/>
                <a:gd name="T4" fmla="*/ 35 w 36"/>
                <a:gd name="T5" fmla="*/ 29 h 36"/>
                <a:gd name="T6" fmla="*/ 35 w 36"/>
                <a:gd name="T7" fmla="*/ 34 h 36"/>
                <a:gd name="T8" fmla="*/ 34 w 36"/>
                <a:gd name="T9" fmla="*/ 35 h 36"/>
                <a:gd name="T10" fmla="*/ 29 w 36"/>
                <a:gd name="T11" fmla="*/ 36 h 36"/>
                <a:gd name="T12" fmla="*/ 27 w 36"/>
                <a:gd name="T13" fmla="*/ 32 h 36"/>
                <a:gd name="T14" fmla="*/ 27 w 36"/>
                <a:gd name="T15" fmla="*/ 31 h 36"/>
                <a:gd name="T16" fmla="*/ 30 w 36"/>
                <a:gd name="T17" fmla="*/ 29 h 36"/>
                <a:gd name="T18" fmla="*/ 27 w 36"/>
                <a:gd name="T19" fmla="*/ 25 h 36"/>
                <a:gd name="T20" fmla="*/ 27 w 36"/>
                <a:gd name="T21" fmla="*/ 26 h 36"/>
                <a:gd name="T22" fmla="*/ 27 w 36"/>
                <a:gd name="T23" fmla="*/ 27 h 36"/>
                <a:gd name="T24" fmla="*/ 24 w 36"/>
                <a:gd name="T25" fmla="*/ 33 h 36"/>
                <a:gd name="T26" fmla="*/ 21 w 36"/>
                <a:gd name="T27" fmla="*/ 35 h 36"/>
                <a:gd name="T28" fmla="*/ 19 w 36"/>
                <a:gd name="T29" fmla="*/ 35 h 36"/>
                <a:gd name="T30" fmla="*/ 15 w 36"/>
                <a:gd name="T31" fmla="*/ 35 h 36"/>
                <a:gd name="T32" fmla="*/ 15 w 36"/>
                <a:gd name="T33" fmla="*/ 32 h 36"/>
                <a:gd name="T34" fmla="*/ 15 w 36"/>
                <a:gd name="T35" fmla="*/ 30 h 36"/>
                <a:gd name="T36" fmla="*/ 21 w 36"/>
                <a:gd name="T37" fmla="*/ 30 h 36"/>
                <a:gd name="T38" fmla="*/ 20 w 36"/>
                <a:gd name="T39" fmla="*/ 22 h 36"/>
                <a:gd name="T40" fmla="*/ 18 w 36"/>
                <a:gd name="T41" fmla="*/ 22 h 36"/>
                <a:gd name="T42" fmla="*/ 18 w 36"/>
                <a:gd name="T43" fmla="*/ 23 h 36"/>
                <a:gd name="T44" fmla="*/ 15 w 36"/>
                <a:gd name="T45" fmla="*/ 26 h 36"/>
                <a:gd name="T46" fmla="*/ 13 w 36"/>
                <a:gd name="T47" fmla="*/ 29 h 36"/>
                <a:gd name="T48" fmla="*/ 9 w 36"/>
                <a:gd name="T49" fmla="*/ 34 h 36"/>
                <a:gd name="T50" fmla="*/ 7 w 36"/>
                <a:gd name="T51" fmla="*/ 34 h 36"/>
                <a:gd name="T52" fmla="*/ 2 w 36"/>
                <a:gd name="T53" fmla="*/ 36 h 36"/>
                <a:gd name="T54" fmla="*/ 3 w 36"/>
                <a:gd name="T55" fmla="*/ 32 h 36"/>
                <a:gd name="T56" fmla="*/ 2 w 36"/>
                <a:gd name="T57" fmla="*/ 29 h 36"/>
                <a:gd name="T58" fmla="*/ 7 w 36"/>
                <a:gd name="T59" fmla="*/ 28 h 36"/>
                <a:gd name="T60" fmla="*/ 9 w 36"/>
                <a:gd name="T61" fmla="*/ 22 h 36"/>
                <a:gd name="T62" fmla="*/ 7 w 36"/>
                <a:gd name="T63" fmla="*/ 25 h 36"/>
                <a:gd name="T64" fmla="*/ 2 w 36"/>
                <a:gd name="T65" fmla="*/ 17 h 36"/>
                <a:gd name="T66" fmla="*/ 1 w 36"/>
                <a:gd name="T67" fmla="*/ 11 h 36"/>
                <a:gd name="T68" fmla="*/ 1 w 36"/>
                <a:gd name="T69" fmla="*/ 8 h 36"/>
                <a:gd name="T70" fmla="*/ 2 w 36"/>
                <a:gd name="T71" fmla="*/ 4 h 36"/>
                <a:gd name="T72" fmla="*/ 1 w 36"/>
                <a:gd name="T73" fmla="*/ 1 h 36"/>
                <a:gd name="T74" fmla="*/ 8 w 36"/>
                <a:gd name="T75" fmla="*/ 10 h 36"/>
                <a:gd name="T76" fmla="*/ 7 w 36"/>
                <a:gd name="T77" fmla="*/ 17 h 36"/>
                <a:gd name="T78" fmla="*/ 10 w 36"/>
                <a:gd name="T79" fmla="*/ 14 h 36"/>
                <a:gd name="T80" fmla="*/ 10 w 36"/>
                <a:gd name="T81" fmla="*/ 10 h 36"/>
                <a:gd name="T82" fmla="*/ 9 w 36"/>
                <a:gd name="T83" fmla="*/ 4 h 36"/>
                <a:gd name="T84" fmla="*/ 11 w 36"/>
                <a:gd name="T85" fmla="*/ 1 h 36"/>
                <a:gd name="T86" fmla="*/ 13 w 36"/>
                <a:gd name="T87" fmla="*/ 1 h 36"/>
                <a:gd name="T88" fmla="*/ 14 w 36"/>
                <a:gd name="T89" fmla="*/ 0 h 36"/>
                <a:gd name="T90" fmla="*/ 16 w 36"/>
                <a:gd name="T91" fmla="*/ 2 h 36"/>
                <a:gd name="T92" fmla="*/ 17 w 36"/>
                <a:gd name="T93" fmla="*/ 1 h 36"/>
                <a:gd name="T94" fmla="*/ 18 w 36"/>
                <a:gd name="T95" fmla="*/ 4 h 36"/>
                <a:gd name="T96" fmla="*/ 18 w 36"/>
                <a:gd name="T97" fmla="*/ 10 h 36"/>
                <a:gd name="T98" fmla="*/ 31 w 36"/>
                <a:gd name="T99" fmla="*/ 16 h 36"/>
                <a:gd name="T100" fmla="*/ 20 w 36"/>
                <a:gd name="T101" fmla="*/ 6 h 36"/>
                <a:gd name="T102" fmla="*/ 31 w 36"/>
                <a:gd name="T103" fmla="*/ 2 h 36"/>
                <a:gd name="T104" fmla="*/ 35 w 36"/>
                <a:gd name="T105" fmla="*/ 4 h 36"/>
                <a:gd name="T106" fmla="*/ 24 w 36"/>
                <a:gd name="T107" fmla="*/ 5 h 36"/>
                <a:gd name="T108" fmla="*/ 31 w 36"/>
                <a:gd name="T109"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 h="36">
                  <a:moveTo>
                    <a:pt x="30" y="19"/>
                  </a:moveTo>
                  <a:cubicBezTo>
                    <a:pt x="30" y="19"/>
                    <a:pt x="30" y="19"/>
                    <a:pt x="30" y="19"/>
                  </a:cubicBezTo>
                  <a:cubicBezTo>
                    <a:pt x="31" y="20"/>
                    <a:pt x="31" y="20"/>
                    <a:pt x="31" y="20"/>
                  </a:cubicBezTo>
                  <a:cubicBezTo>
                    <a:pt x="31" y="22"/>
                    <a:pt x="32" y="23"/>
                    <a:pt x="32" y="23"/>
                  </a:cubicBezTo>
                  <a:cubicBezTo>
                    <a:pt x="33" y="23"/>
                    <a:pt x="33" y="23"/>
                    <a:pt x="34" y="22"/>
                  </a:cubicBezTo>
                  <a:cubicBezTo>
                    <a:pt x="34" y="21"/>
                    <a:pt x="34" y="21"/>
                    <a:pt x="34" y="21"/>
                  </a:cubicBezTo>
                  <a:cubicBezTo>
                    <a:pt x="34" y="21"/>
                    <a:pt x="34" y="21"/>
                    <a:pt x="34" y="21"/>
                  </a:cubicBezTo>
                  <a:cubicBezTo>
                    <a:pt x="35" y="21"/>
                    <a:pt x="35" y="22"/>
                    <a:pt x="35" y="22"/>
                  </a:cubicBezTo>
                  <a:cubicBezTo>
                    <a:pt x="35" y="23"/>
                    <a:pt x="35" y="23"/>
                    <a:pt x="35" y="24"/>
                  </a:cubicBezTo>
                  <a:cubicBezTo>
                    <a:pt x="35" y="25"/>
                    <a:pt x="35" y="25"/>
                    <a:pt x="35" y="26"/>
                  </a:cubicBezTo>
                  <a:cubicBezTo>
                    <a:pt x="35" y="26"/>
                    <a:pt x="35" y="26"/>
                    <a:pt x="35" y="27"/>
                  </a:cubicBezTo>
                  <a:cubicBezTo>
                    <a:pt x="35" y="27"/>
                    <a:pt x="35" y="28"/>
                    <a:pt x="35" y="29"/>
                  </a:cubicBezTo>
                  <a:cubicBezTo>
                    <a:pt x="35" y="30"/>
                    <a:pt x="35" y="30"/>
                    <a:pt x="35" y="31"/>
                  </a:cubicBezTo>
                  <a:cubicBezTo>
                    <a:pt x="35" y="31"/>
                    <a:pt x="35" y="32"/>
                    <a:pt x="35" y="32"/>
                  </a:cubicBezTo>
                  <a:cubicBezTo>
                    <a:pt x="35" y="32"/>
                    <a:pt x="35" y="33"/>
                    <a:pt x="35" y="33"/>
                  </a:cubicBezTo>
                  <a:cubicBezTo>
                    <a:pt x="35" y="34"/>
                    <a:pt x="35" y="34"/>
                    <a:pt x="35" y="34"/>
                  </a:cubicBezTo>
                  <a:cubicBezTo>
                    <a:pt x="35" y="35"/>
                    <a:pt x="35" y="35"/>
                    <a:pt x="35" y="35"/>
                  </a:cubicBezTo>
                  <a:cubicBezTo>
                    <a:pt x="35" y="35"/>
                    <a:pt x="35" y="35"/>
                    <a:pt x="35" y="35"/>
                  </a:cubicBezTo>
                  <a:cubicBezTo>
                    <a:pt x="35" y="35"/>
                    <a:pt x="35" y="35"/>
                    <a:pt x="35" y="35"/>
                  </a:cubicBezTo>
                  <a:cubicBezTo>
                    <a:pt x="34" y="35"/>
                    <a:pt x="34" y="35"/>
                    <a:pt x="34" y="35"/>
                  </a:cubicBezTo>
                  <a:cubicBezTo>
                    <a:pt x="33" y="35"/>
                    <a:pt x="33" y="35"/>
                    <a:pt x="33" y="35"/>
                  </a:cubicBezTo>
                  <a:cubicBezTo>
                    <a:pt x="33" y="35"/>
                    <a:pt x="33" y="35"/>
                    <a:pt x="32" y="34"/>
                  </a:cubicBezTo>
                  <a:cubicBezTo>
                    <a:pt x="32" y="35"/>
                    <a:pt x="32" y="35"/>
                    <a:pt x="30" y="35"/>
                  </a:cubicBezTo>
                  <a:cubicBezTo>
                    <a:pt x="29" y="35"/>
                    <a:pt x="29" y="36"/>
                    <a:pt x="29" y="36"/>
                  </a:cubicBezTo>
                  <a:cubicBezTo>
                    <a:pt x="29" y="36"/>
                    <a:pt x="29" y="36"/>
                    <a:pt x="29" y="36"/>
                  </a:cubicBezTo>
                  <a:cubicBezTo>
                    <a:pt x="28" y="36"/>
                    <a:pt x="28" y="35"/>
                    <a:pt x="28" y="34"/>
                  </a:cubicBezTo>
                  <a:cubicBezTo>
                    <a:pt x="28" y="34"/>
                    <a:pt x="28" y="33"/>
                    <a:pt x="28" y="33"/>
                  </a:cubicBezTo>
                  <a:cubicBezTo>
                    <a:pt x="28" y="32"/>
                    <a:pt x="27" y="32"/>
                    <a:pt x="27" y="32"/>
                  </a:cubicBezTo>
                  <a:cubicBezTo>
                    <a:pt x="27" y="32"/>
                    <a:pt x="27" y="32"/>
                    <a:pt x="27" y="32"/>
                  </a:cubicBezTo>
                  <a:cubicBezTo>
                    <a:pt x="26" y="32"/>
                    <a:pt x="26" y="32"/>
                    <a:pt x="26" y="32"/>
                  </a:cubicBezTo>
                  <a:cubicBezTo>
                    <a:pt x="26" y="32"/>
                    <a:pt x="26" y="32"/>
                    <a:pt x="26" y="32"/>
                  </a:cubicBezTo>
                  <a:cubicBezTo>
                    <a:pt x="26" y="32"/>
                    <a:pt x="26" y="31"/>
                    <a:pt x="27" y="31"/>
                  </a:cubicBezTo>
                  <a:cubicBezTo>
                    <a:pt x="27" y="30"/>
                    <a:pt x="27" y="30"/>
                    <a:pt x="27" y="30"/>
                  </a:cubicBezTo>
                  <a:cubicBezTo>
                    <a:pt x="27" y="30"/>
                    <a:pt x="27" y="30"/>
                    <a:pt x="28" y="29"/>
                  </a:cubicBezTo>
                  <a:cubicBezTo>
                    <a:pt x="28" y="29"/>
                    <a:pt x="28" y="29"/>
                    <a:pt x="29" y="29"/>
                  </a:cubicBezTo>
                  <a:cubicBezTo>
                    <a:pt x="30" y="29"/>
                    <a:pt x="30" y="29"/>
                    <a:pt x="30" y="29"/>
                  </a:cubicBezTo>
                  <a:cubicBezTo>
                    <a:pt x="31" y="28"/>
                    <a:pt x="31" y="28"/>
                    <a:pt x="31" y="28"/>
                  </a:cubicBezTo>
                  <a:cubicBezTo>
                    <a:pt x="31" y="27"/>
                    <a:pt x="31" y="27"/>
                    <a:pt x="30" y="27"/>
                  </a:cubicBezTo>
                  <a:cubicBezTo>
                    <a:pt x="28" y="26"/>
                    <a:pt x="28" y="26"/>
                    <a:pt x="28" y="26"/>
                  </a:cubicBezTo>
                  <a:cubicBezTo>
                    <a:pt x="28" y="26"/>
                    <a:pt x="28" y="26"/>
                    <a:pt x="27" y="25"/>
                  </a:cubicBezTo>
                  <a:cubicBezTo>
                    <a:pt x="26" y="25"/>
                    <a:pt x="26" y="25"/>
                    <a:pt x="26" y="25"/>
                  </a:cubicBezTo>
                  <a:cubicBezTo>
                    <a:pt x="26" y="25"/>
                    <a:pt x="25" y="25"/>
                    <a:pt x="25" y="25"/>
                  </a:cubicBezTo>
                  <a:cubicBezTo>
                    <a:pt x="25" y="26"/>
                    <a:pt x="26" y="26"/>
                    <a:pt x="26" y="26"/>
                  </a:cubicBezTo>
                  <a:cubicBezTo>
                    <a:pt x="27" y="26"/>
                    <a:pt x="27" y="26"/>
                    <a:pt x="27" y="26"/>
                  </a:cubicBezTo>
                  <a:cubicBezTo>
                    <a:pt x="27" y="26"/>
                    <a:pt x="27" y="26"/>
                    <a:pt x="27" y="26"/>
                  </a:cubicBezTo>
                  <a:cubicBezTo>
                    <a:pt x="27" y="26"/>
                    <a:pt x="27" y="26"/>
                    <a:pt x="27" y="27"/>
                  </a:cubicBezTo>
                  <a:cubicBezTo>
                    <a:pt x="27" y="27"/>
                    <a:pt x="27" y="27"/>
                    <a:pt x="27" y="27"/>
                  </a:cubicBezTo>
                  <a:cubicBezTo>
                    <a:pt x="27" y="27"/>
                    <a:pt x="27" y="27"/>
                    <a:pt x="27" y="27"/>
                  </a:cubicBezTo>
                  <a:cubicBezTo>
                    <a:pt x="27" y="28"/>
                    <a:pt x="27" y="28"/>
                    <a:pt x="26" y="29"/>
                  </a:cubicBezTo>
                  <a:cubicBezTo>
                    <a:pt x="26" y="30"/>
                    <a:pt x="26" y="30"/>
                    <a:pt x="26" y="30"/>
                  </a:cubicBezTo>
                  <a:cubicBezTo>
                    <a:pt x="26" y="31"/>
                    <a:pt x="25" y="32"/>
                    <a:pt x="24" y="32"/>
                  </a:cubicBezTo>
                  <a:cubicBezTo>
                    <a:pt x="24" y="33"/>
                    <a:pt x="24" y="33"/>
                    <a:pt x="24" y="33"/>
                  </a:cubicBezTo>
                  <a:cubicBezTo>
                    <a:pt x="24" y="33"/>
                    <a:pt x="24" y="33"/>
                    <a:pt x="23" y="33"/>
                  </a:cubicBezTo>
                  <a:cubicBezTo>
                    <a:pt x="23" y="33"/>
                    <a:pt x="23" y="34"/>
                    <a:pt x="23" y="34"/>
                  </a:cubicBezTo>
                  <a:cubicBezTo>
                    <a:pt x="22" y="34"/>
                    <a:pt x="22" y="35"/>
                    <a:pt x="22" y="35"/>
                  </a:cubicBezTo>
                  <a:cubicBezTo>
                    <a:pt x="21" y="35"/>
                    <a:pt x="21" y="35"/>
                    <a:pt x="21" y="35"/>
                  </a:cubicBezTo>
                  <a:cubicBezTo>
                    <a:pt x="21" y="36"/>
                    <a:pt x="21" y="36"/>
                    <a:pt x="21" y="36"/>
                  </a:cubicBezTo>
                  <a:cubicBezTo>
                    <a:pt x="21" y="36"/>
                    <a:pt x="21" y="36"/>
                    <a:pt x="21" y="36"/>
                  </a:cubicBezTo>
                  <a:cubicBezTo>
                    <a:pt x="20" y="36"/>
                    <a:pt x="20" y="36"/>
                    <a:pt x="20" y="35"/>
                  </a:cubicBezTo>
                  <a:cubicBezTo>
                    <a:pt x="20" y="35"/>
                    <a:pt x="20" y="35"/>
                    <a:pt x="19" y="35"/>
                  </a:cubicBezTo>
                  <a:cubicBezTo>
                    <a:pt x="19" y="35"/>
                    <a:pt x="19" y="35"/>
                    <a:pt x="19" y="35"/>
                  </a:cubicBezTo>
                  <a:cubicBezTo>
                    <a:pt x="18" y="35"/>
                    <a:pt x="18" y="35"/>
                    <a:pt x="18" y="35"/>
                  </a:cubicBezTo>
                  <a:cubicBezTo>
                    <a:pt x="17" y="35"/>
                    <a:pt x="17" y="35"/>
                    <a:pt x="17" y="35"/>
                  </a:cubicBezTo>
                  <a:cubicBezTo>
                    <a:pt x="16" y="35"/>
                    <a:pt x="15" y="35"/>
                    <a:pt x="15" y="35"/>
                  </a:cubicBezTo>
                  <a:cubicBezTo>
                    <a:pt x="15" y="35"/>
                    <a:pt x="15" y="35"/>
                    <a:pt x="15" y="35"/>
                  </a:cubicBezTo>
                  <a:cubicBezTo>
                    <a:pt x="15" y="35"/>
                    <a:pt x="15" y="35"/>
                    <a:pt x="15" y="35"/>
                  </a:cubicBezTo>
                  <a:cubicBezTo>
                    <a:pt x="14" y="35"/>
                    <a:pt x="14" y="35"/>
                    <a:pt x="14" y="35"/>
                  </a:cubicBezTo>
                  <a:cubicBezTo>
                    <a:pt x="14" y="34"/>
                    <a:pt x="15" y="33"/>
                    <a:pt x="15" y="32"/>
                  </a:cubicBezTo>
                  <a:cubicBezTo>
                    <a:pt x="16" y="32"/>
                    <a:pt x="16" y="31"/>
                    <a:pt x="16" y="31"/>
                  </a:cubicBezTo>
                  <a:cubicBezTo>
                    <a:pt x="16" y="31"/>
                    <a:pt x="16" y="30"/>
                    <a:pt x="15" y="30"/>
                  </a:cubicBezTo>
                  <a:cubicBezTo>
                    <a:pt x="15" y="30"/>
                    <a:pt x="15" y="30"/>
                    <a:pt x="15" y="30"/>
                  </a:cubicBezTo>
                  <a:cubicBezTo>
                    <a:pt x="15" y="30"/>
                    <a:pt x="15" y="30"/>
                    <a:pt x="15" y="30"/>
                  </a:cubicBezTo>
                  <a:cubicBezTo>
                    <a:pt x="15" y="29"/>
                    <a:pt x="15" y="29"/>
                    <a:pt x="16" y="29"/>
                  </a:cubicBezTo>
                  <a:cubicBezTo>
                    <a:pt x="16" y="29"/>
                    <a:pt x="17" y="28"/>
                    <a:pt x="17" y="28"/>
                  </a:cubicBezTo>
                  <a:cubicBezTo>
                    <a:pt x="18" y="28"/>
                    <a:pt x="19" y="29"/>
                    <a:pt x="19" y="29"/>
                  </a:cubicBezTo>
                  <a:cubicBezTo>
                    <a:pt x="20" y="30"/>
                    <a:pt x="20" y="30"/>
                    <a:pt x="21" y="30"/>
                  </a:cubicBezTo>
                  <a:cubicBezTo>
                    <a:pt x="22" y="30"/>
                    <a:pt x="22" y="29"/>
                    <a:pt x="22" y="29"/>
                  </a:cubicBezTo>
                  <a:cubicBezTo>
                    <a:pt x="22" y="28"/>
                    <a:pt x="22" y="28"/>
                    <a:pt x="21" y="27"/>
                  </a:cubicBezTo>
                  <a:cubicBezTo>
                    <a:pt x="20" y="26"/>
                    <a:pt x="20" y="25"/>
                    <a:pt x="20" y="24"/>
                  </a:cubicBezTo>
                  <a:cubicBezTo>
                    <a:pt x="20" y="23"/>
                    <a:pt x="20" y="23"/>
                    <a:pt x="20" y="22"/>
                  </a:cubicBezTo>
                  <a:cubicBezTo>
                    <a:pt x="21" y="22"/>
                    <a:pt x="21" y="22"/>
                    <a:pt x="21" y="22"/>
                  </a:cubicBezTo>
                  <a:cubicBezTo>
                    <a:pt x="21" y="22"/>
                    <a:pt x="21" y="22"/>
                    <a:pt x="21" y="22"/>
                  </a:cubicBezTo>
                  <a:cubicBezTo>
                    <a:pt x="21" y="21"/>
                    <a:pt x="21" y="21"/>
                    <a:pt x="20" y="21"/>
                  </a:cubicBezTo>
                  <a:cubicBezTo>
                    <a:pt x="20" y="21"/>
                    <a:pt x="19" y="22"/>
                    <a:pt x="18" y="22"/>
                  </a:cubicBezTo>
                  <a:cubicBezTo>
                    <a:pt x="17" y="22"/>
                    <a:pt x="17" y="23"/>
                    <a:pt x="17" y="23"/>
                  </a:cubicBezTo>
                  <a:cubicBezTo>
                    <a:pt x="17" y="23"/>
                    <a:pt x="17" y="23"/>
                    <a:pt x="17" y="23"/>
                  </a:cubicBezTo>
                  <a:cubicBezTo>
                    <a:pt x="18" y="23"/>
                    <a:pt x="18" y="23"/>
                    <a:pt x="18" y="23"/>
                  </a:cubicBezTo>
                  <a:cubicBezTo>
                    <a:pt x="18" y="23"/>
                    <a:pt x="18" y="23"/>
                    <a:pt x="18" y="23"/>
                  </a:cubicBezTo>
                  <a:cubicBezTo>
                    <a:pt x="18" y="23"/>
                    <a:pt x="18" y="24"/>
                    <a:pt x="18" y="24"/>
                  </a:cubicBezTo>
                  <a:cubicBezTo>
                    <a:pt x="17" y="25"/>
                    <a:pt x="17" y="25"/>
                    <a:pt x="17" y="25"/>
                  </a:cubicBezTo>
                  <a:cubicBezTo>
                    <a:pt x="17" y="25"/>
                    <a:pt x="16" y="26"/>
                    <a:pt x="16" y="26"/>
                  </a:cubicBezTo>
                  <a:cubicBezTo>
                    <a:pt x="15" y="26"/>
                    <a:pt x="15" y="26"/>
                    <a:pt x="15" y="26"/>
                  </a:cubicBezTo>
                  <a:cubicBezTo>
                    <a:pt x="15" y="26"/>
                    <a:pt x="15" y="27"/>
                    <a:pt x="15" y="27"/>
                  </a:cubicBezTo>
                  <a:cubicBezTo>
                    <a:pt x="15" y="27"/>
                    <a:pt x="14" y="28"/>
                    <a:pt x="13" y="28"/>
                  </a:cubicBezTo>
                  <a:cubicBezTo>
                    <a:pt x="13" y="29"/>
                    <a:pt x="13" y="29"/>
                    <a:pt x="13" y="29"/>
                  </a:cubicBezTo>
                  <a:cubicBezTo>
                    <a:pt x="13" y="29"/>
                    <a:pt x="13" y="29"/>
                    <a:pt x="13" y="29"/>
                  </a:cubicBezTo>
                  <a:cubicBezTo>
                    <a:pt x="13" y="29"/>
                    <a:pt x="12" y="30"/>
                    <a:pt x="12" y="30"/>
                  </a:cubicBezTo>
                  <a:cubicBezTo>
                    <a:pt x="12" y="31"/>
                    <a:pt x="12" y="31"/>
                    <a:pt x="11" y="31"/>
                  </a:cubicBezTo>
                  <a:cubicBezTo>
                    <a:pt x="10" y="32"/>
                    <a:pt x="10" y="32"/>
                    <a:pt x="10" y="32"/>
                  </a:cubicBezTo>
                  <a:cubicBezTo>
                    <a:pt x="10" y="32"/>
                    <a:pt x="10" y="33"/>
                    <a:pt x="9" y="34"/>
                  </a:cubicBezTo>
                  <a:cubicBezTo>
                    <a:pt x="9" y="35"/>
                    <a:pt x="9" y="35"/>
                    <a:pt x="9" y="35"/>
                  </a:cubicBezTo>
                  <a:cubicBezTo>
                    <a:pt x="9" y="35"/>
                    <a:pt x="9" y="35"/>
                    <a:pt x="9" y="35"/>
                  </a:cubicBezTo>
                  <a:cubicBezTo>
                    <a:pt x="8" y="34"/>
                    <a:pt x="7" y="34"/>
                    <a:pt x="7" y="34"/>
                  </a:cubicBezTo>
                  <a:cubicBezTo>
                    <a:pt x="7" y="34"/>
                    <a:pt x="7" y="34"/>
                    <a:pt x="7" y="34"/>
                  </a:cubicBezTo>
                  <a:cubicBezTo>
                    <a:pt x="6" y="34"/>
                    <a:pt x="6" y="34"/>
                    <a:pt x="6" y="34"/>
                  </a:cubicBezTo>
                  <a:cubicBezTo>
                    <a:pt x="4" y="35"/>
                    <a:pt x="4" y="35"/>
                    <a:pt x="4" y="35"/>
                  </a:cubicBezTo>
                  <a:cubicBezTo>
                    <a:pt x="3" y="35"/>
                    <a:pt x="3" y="35"/>
                    <a:pt x="3" y="36"/>
                  </a:cubicBezTo>
                  <a:cubicBezTo>
                    <a:pt x="2" y="36"/>
                    <a:pt x="2" y="36"/>
                    <a:pt x="2" y="36"/>
                  </a:cubicBezTo>
                  <a:cubicBezTo>
                    <a:pt x="2" y="36"/>
                    <a:pt x="2" y="36"/>
                    <a:pt x="2" y="36"/>
                  </a:cubicBezTo>
                  <a:cubicBezTo>
                    <a:pt x="2" y="35"/>
                    <a:pt x="2" y="35"/>
                    <a:pt x="2" y="35"/>
                  </a:cubicBezTo>
                  <a:cubicBezTo>
                    <a:pt x="2" y="34"/>
                    <a:pt x="2" y="34"/>
                    <a:pt x="2" y="34"/>
                  </a:cubicBezTo>
                  <a:cubicBezTo>
                    <a:pt x="2" y="33"/>
                    <a:pt x="3" y="33"/>
                    <a:pt x="3" y="32"/>
                  </a:cubicBezTo>
                  <a:cubicBezTo>
                    <a:pt x="4" y="31"/>
                    <a:pt x="4" y="31"/>
                    <a:pt x="4" y="31"/>
                  </a:cubicBezTo>
                  <a:cubicBezTo>
                    <a:pt x="4" y="31"/>
                    <a:pt x="4" y="31"/>
                    <a:pt x="4" y="30"/>
                  </a:cubicBezTo>
                  <a:cubicBezTo>
                    <a:pt x="4" y="30"/>
                    <a:pt x="3" y="29"/>
                    <a:pt x="2" y="29"/>
                  </a:cubicBezTo>
                  <a:cubicBezTo>
                    <a:pt x="2" y="29"/>
                    <a:pt x="2" y="29"/>
                    <a:pt x="2" y="29"/>
                  </a:cubicBezTo>
                  <a:cubicBezTo>
                    <a:pt x="2" y="28"/>
                    <a:pt x="2" y="28"/>
                    <a:pt x="2" y="28"/>
                  </a:cubicBezTo>
                  <a:cubicBezTo>
                    <a:pt x="3" y="27"/>
                    <a:pt x="4" y="27"/>
                    <a:pt x="4" y="27"/>
                  </a:cubicBezTo>
                  <a:cubicBezTo>
                    <a:pt x="5" y="27"/>
                    <a:pt x="5" y="27"/>
                    <a:pt x="6" y="27"/>
                  </a:cubicBezTo>
                  <a:cubicBezTo>
                    <a:pt x="7" y="28"/>
                    <a:pt x="7" y="28"/>
                    <a:pt x="7" y="28"/>
                  </a:cubicBezTo>
                  <a:cubicBezTo>
                    <a:pt x="7" y="28"/>
                    <a:pt x="7" y="28"/>
                    <a:pt x="7" y="28"/>
                  </a:cubicBezTo>
                  <a:cubicBezTo>
                    <a:pt x="8" y="28"/>
                    <a:pt x="9" y="27"/>
                    <a:pt x="10" y="25"/>
                  </a:cubicBezTo>
                  <a:cubicBezTo>
                    <a:pt x="10" y="25"/>
                    <a:pt x="11" y="24"/>
                    <a:pt x="11" y="24"/>
                  </a:cubicBezTo>
                  <a:cubicBezTo>
                    <a:pt x="11" y="23"/>
                    <a:pt x="10" y="22"/>
                    <a:pt x="9" y="22"/>
                  </a:cubicBezTo>
                  <a:cubicBezTo>
                    <a:pt x="9" y="22"/>
                    <a:pt x="8" y="23"/>
                    <a:pt x="8" y="23"/>
                  </a:cubicBezTo>
                  <a:cubicBezTo>
                    <a:pt x="8" y="23"/>
                    <a:pt x="7" y="24"/>
                    <a:pt x="7" y="24"/>
                  </a:cubicBezTo>
                  <a:cubicBezTo>
                    <a:pt x="7" y="24"/>
                    <a:pt x="7" y="24"/>
                    <a:pt x="7" y="24"/>
                  </a:cubicBezTo>
                  <a:cubicBezTo>
                    <a:pt x="7" y="25"/>
                    <a:pt x="7" y="25"/>
                    <a:pt x="7" y="25"/>
                  </a:cubicBezTo>
                  <a:cubicBezTo>
                    <a:pt x="7" y="25"/>
                    <a:pt x="7" y="25"/>
                    <a:pt x="7" y="25"/>
                  </a:cubicBezTo>
                  <a:cubicBezTo>
                    <a:pt x="7" y="25"/>
                    <a:pt x="6" y="25"/>
                    <a:pt x="5" y="23"/>
                  </a:cubicBezTo>
                  <a:cubicBezTo>
                    <a:pt x="4" y="22"/>
                    <a:pt x="4" y="21"/>
                    <a:pt x="4" y="20"/>
                  </a:cubicBezTo>
                  <a:cubicBezTo>
                    <a:pt x="3" y="18"/>
                    <a:pt x="2" y="18"/>
                    <a:pt x="2" y="17"/>
                  </a:cubicBezTo>
                  <a:cubicBezTo>
                    <a:pt x="2" y="16"/>
                    <a:pt x="2" y="16"/>
                    <a:pt x="2" y="16"/>
                  </a:cubicBezTo>
                  <a:cubicBezTo>
                    <a:pt x="2" y="15"/>
                    <a:pt x="1" y="15"/>
                    <a:pt x="1" y="14"/>
                  </a:cubicBezTo>
                  <a:cubicBezTo>
                    <a:pt x="1" y="13"/>
                    <a:pt x="1" y="13"/>
                    <a:pt x="2" y="13"/>
                  </a:cubicBezTo>
                  <a:cubicBezTo>
                    <a:pt x="1" y="12"/>
                    <a:pt x="1" y="12"/>
                    <a:pt x="1" y="11"/>
                  </a:cubicBezTo>
                  <a:cubicBezTo>
                    <a:pt x="1" y="11"/>
                    <a:pt x="1" y="11"/>
                    <a:pt x="1" y="11"/>
                  </a:cubicBezTo>
                  <a:cubicBezTo>
                    <a:pt x="1" y="10"/>
                    <a:pt x="0" y="10"/>
                    <a:pt x="0" y="9"/>
                  </a:cubicBezTo>
                  <a:cubicBezTo>
                    <a:pt x="0" y="9"/>
                    <a:pt x="0" y="9"/>
                    <a:pt x="0" y="9"/>
                  </a:cubicBezTo>
                  <a:cubicBezTo>
                    <a:pt x="0" y="8"/>
                    <a:pt x="0" y="8"/>
                    <a:pt x="1" y="8"/>
                  </a:cubicBezTo>
                  <a:cubicBezTo>
                    <a:pt x="1" y="8"/>
                    <a:pt x="1" y="7"/>
                    <a:pt x="1" y="7"/>
                  </a:cubicBezTo>
                  <a:cubicBezTo>
                    <a:pt x="1" y="7"/>
                    <a:pt x="1" y="7"/>
                    <a:pt x="1" y="6"/>
                  </a:cubicBezTo>
                  <a:cubicBezTo>
                    <a:pt x="2" y="5"/>
                    <a:pt x="2" y="5"/>
                    <a:pt x="2" y="5"/>
                  </a:cubicBezTo>
                  <a:cubicBezTo>
                    <a:pt x="2" y="5"/>
                    <a:pt x="2" y="4"/>
                    <a:pt x="2" y="4"/>
                  </a:cubicBezTo>
                  <a:cubicBezTo>
                    <a:pt x="2" y="4"/>
                    <a:pt x="2" y="4"/>
                    <a:pt x="2" y="3"/>
                  </a:cubicBezTo>
                  <a:cubicBezTo>
                    <a:pt x="1" y="3"/>
                    <a:pt x="1" y="2"/>
                    <a:pt x="1" y="2"/>
                  </a:cubicBezTo>
                  <a:cubicBezTo>
                    <a:pt x="1" y="2"/>
                    <a:pt x="1" y="2"/>
                    <a:pt x="1" y="2"/>
                  </a:cubicBezTo>
                  <a:cubicBezTo>
                    <a:pt x="1" y="2"/>
                    <a:pt x="1" y="1"/>
                    <a:pt x="1" y="1"/>
                  </a:cubicBezTo>
                  <a:cubicBezTo>
                    <a:pt x="2" y="1"/>
                    <a:pt x="2" y="2"/>
                    <a:pt x="3" y="3"/>
                  </a:cubicBezTo>
                  <a:cubicBezTo>
                    <a:pt x="5" y="4"/>
                    <a:pt x="6" y="5"/>
                    <a:pt x="6" y="7"/>
                  </a:cubicBezTo>
                  <a:cubicBezTo>
                    <a:pt x="6" y="7"/>
                    <a:pt x="6" y="7"/>
                    <a:pt x="6" y="8"/>
                  </a:cubicBezTo>
                  <a:cubicBezTo>
                    <a:pt x="7" y="8"/>
                    <a:pt x="8" y="9"/>
                    <a:pt x="8" y="10"/>
                  </a:cubicBezTo>
                  <a:cubicBezTo>
                    <a:pt x="8" y="11"/>
                    <a:pt x="7" y="12"/>
                    <a:pt x="7" y="12"/>
                  </a:cubicBezTo>
                  <a:cubicBezTo>
                    <a:pt x="6" y="13"/>
                    <a:pt x="6" y="13"/>
                    <a:pt x="6" y="13"/>
                  </a:cubicBezTo>
                  <a:cubicBezTo>
                    <a:pt x="6" y="14"/>
                    <a:pt x="6" y="14"/>
                    <a:pt x="6" y="15"/>
                  </a:cubicBezTo>
                  <a:cubicBezTo>
                    <a:pt x="6" y="15"/>
                    <a:pt x="6" y="16"/>
                    <a:pt x="7" y="17"/>
                  </a:cubicBezTo>
                  <a:cubicBezTo>
                    <a:pt x="7" y="18"/>
                    <a:pt x="8" y="18"/>
                    <a:pt x="8" y="18"/>
                  </a:cubicBezTo>
                  <a:cubicBezTo>
                    <a:pt x="9" y="18"/>
                    <a:pt x="10" y="16"/>
                    <a:pt x="10" y="15"/>
                  </a:cubicBezTo>
                  <a:cubicBezTo>
                    <a:pt x="10" y="14"/>
                    <a:pt x="10" y="14"/>
                    <a:pt x="10" y="14"/>
                  </a:cubicBezTo>
                  <a:cubicBezTo>
                    <a:pt x="10" y="14"/>
                    <a:pt x="10" y="14"/>
                    <a:pt x="10" y="14"/>
                  </a:cubicBezTo>
                  <a:cubicBezTo>
                    <a:pt x="10" y="13"/>
                    <a:pt x="10" y="13"/>
                    <a:pt x="10" y="13"/>
                  </a:cubicBezTo>
                  <a:cubicBezTo>
                    <a:pt x="10" y="12"/>
                    <a:pt x="10" y="12"/>
                    <a:pt x="10" y="12"/>
                  </a:cubicBezTo>
                  <a:cubicBezTo>
                    <a:pt x="10" y="11"/>
                    <a:pt x="10" y="11"/>
                    <a:pt x="10" y="11"/>
                  </a:cubicBezTo>
                  <a:cubicBezTo>
                    <a:pt x="10" y="10"/>
                    <a:pt x="10" y="10"/>
                    <a:pt x="10" y="10"/>
                  </a:cubicBezTo>
                  <a:cubicBezTo>
                    <a:pt x="10" y="10"/>
                    <a:pt x="10" y="10"/>
                    <a:pt x="10" y="10"/>
                  </a:cubicBezTo>
                  <a:cubicBezTo>
                    <a:pt x="9" y="9"/>
                    <a:pt x="9" y="9"/>
                    <a:pt x="9" y="9"/>
                  </a:cubicBezTo>
                  <a:cubicBezTo>
                    <a:pt x="8" y="8"/>
                    <a:pt x="7" y="6"/>
                    <a:pt x="7" y="6"/>
                  </a:cubicBezTo>
                  <a:cubicBezTo>
                    <a:pt x="7" y="5"/>
                    <a:pt x="8" y="4"/>
                    <a:pt x="9" y="4"/>
                  </a:cubicBezTo>
                  <a:cubicBezTo>
                    <a:pt x="9" y="4"/>
                    <a:pt x="9" y="4"/>
                    <a:pt x="10" y="4"/>
                  </a:cubicBezTo>
                  <a:cubicBezTo>
                    <a:pt x="10" y="4"/>
                    <a:pt x="10" y="4"/>
                    <a:pt x="10" y="4"/>
                  </a:cubicBezTo>
                  <a:cubicBezTo>
                    <a:pt x="10" y="2"/>
                    <a:pt x="10" y="1"/>
                    <a:pt x="10" y="1"/>
                  </a:cubicBezTo>
                  <a:cubicBezTo>
                    <a:pt x="11" y="1"/>
                    <a:pt x="11" y="1"/>
                    <a:pt x="11" y="1"/>
                  </a:cubicBezTo>
                  <a:cubicBezTo>
                    <a:pt x="11" y="2"/>
                    <a:pt x="11" y="2"/>
                    <a:pt x="11" y="2"/>
                  </a:cubicBezTo>
                  <a:cubicBezTo>
                    <a:pt x="12" y="2"/>
                    <a:pt x="12" y="2"/>
                    <a:pt x="12" y="2"/>
                  </a:cubicBezTo>
                  <a:cubicBezTo>
                    <a:pt x="12" y="2"/>
                    <a:pt x="12" y="2"/>
                    <a:pt x="12" y="2"/>
                  </a:cubicBezTo>
                  <a:cubicBezTo>
                    <a:pt x="12" y="2"/>
                    <a:pt x="12" y="2"/>
                    <a:pt x="13" y="1"/>
                  </a:cubicBezTo>
                  <a:cubicBezTo>
                    <a:pt x="13" y="1"/>
                    <a:pt x="13" y="1"/>
                    <a:pt x="13" y="1"/>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5" y="1"/>
                  </a:cubicBezTo>
                  <a:cubicBezTo>
                    <a:pt x="15" y="1"/>
                    <a:pt x="15" y="1"/>
                    <a:pt x="15" y="1"/>
                  </a:cubicBezTo>
                  <a:cubicBezTo>
                    <a:pt x="15" y="1"/>
                    <a:pt x="15" y="2"/>
                    <a:pt x="16" y="2"/>
                  </a:cubicBezTo>
                  <a:cubicBezTo>
                    <a:pt x="16" y="2"/>
                    <a:pt x="16" y="2"/>
                    <a:pt x="16" y="2"/>
                  </a:cubicBezTo>
                  <a:cubicBezTo>
                    <a:pt x="16" y="2"/>
                    <a:pt x="16" y="2"/>
                    <a:pt x="16" y="2"/>
                  </a:cubicBezTo>
                  <a:cubicBezTo>
                    <a:pt x="17" y="1"/>
                    <a:pt x="17" y="1"/>
                    <a:pt x="17" y="1"/>
                  </a:cubicBezTo>
                  <a:cubicBezTo>
                    <a:pt x="17" y="1"/>
                    <a:pt x="17" y="1"/>
                    <a:pt x="17" y="1"/>
                  </a:cubicBezTo>
                  <a:cubicBezTo>
                    <a:pt x="17" y="1"/>
                    <a:pt x="17" y="1"/>
                    <a:pt x="17" y="1"/>
                  </a:cubicBezTo>
                  <a:cubicBezTo>
                    <a:pt x="17" y="2"/>
                    <a:pt x="18" y="2"/>
                    <a:pt x="18" y="2"/>
                  </a:cubicBezTo>
                  <a:cubicBezTo>
                    <a:pt x="18" y="3"/>
                    <a:pt x="18" y="3"/>
                    <a:pt x="18" y="3"/>
                  </a:cubicBezTo>
                  <a:cubicBezTo>
                    <a:pt x="18" y="4"/>
                    <a:pt x="18" y="4"/>
                    <a:pt x="18" y="4"/>
                  </a:cubicBezTo>
                  <a:cubicBezTo>
                    <a:pt x="18" y="4"/>
                    <a:pt x="18" y="4"/>
                    <a:pt x="18" y="4"/>
                  </a:cubicBezTo>
                  <a:cubicBezTo>
                    <a:pt x="19" y="4"/>
                    <a:pt x="20" y="5"/>
                    <a:pt x="20" y="6"/>
                  </a:cubicBezTo>
                  <a:cubicBezTo>
                    <a:pt x="20" y="7"/>
                    <a:pt x="19" y="8"/>
                    <a:pt x="18" y="9"/>
                  </a:cubicBezTo>
                  <a:cubicBezTo>
                    <a:pt x="18" y="10"/>
                    <a:pt x="18" y="10"/>
                    <a:pt x="18" y="10"/>
                  </a:cubicBezTo>
                  <a:cubicBezTo>
                    <a:pt x="18" y="13"/>
                    <a:pt x="19" y="14"/>
                    <a:pt x="23" y="14"/>
                  </a:cubicBezTo>
                  <a:cubicBezTo>
                    <a:pt x="25" y="14"/>
                    <a:pt x="25" y="14"/>
                    <a:pt x="25" y="14"/>
                  </a:cubicBezTo>
                  <a:cubicBezTo>
                    <a:pt x="26" y="14"/>
                    <a:pt x="27" y="15"/>
                    <a:pt x="29" y="15"/>
                  </a:cubicBezTo>
                  <a:cubicBezTo>
                    <a:pt x="30" y="16"/>
                    <a:pt x="31" y="16"/>
                    <a:pt x="31" y="16"/>
                  </a:cubicBezTo>
                  <a:cubicBezTo>
                    <a:pt x="31" y="16"/>
                    <a:pt x="32" y="16"/>
                    <a:pt x="32" y="16"/>
                  </a:cubicBezTo>
                  <a:cubicBezTo>
                    <a:pt x="32" y="15"/>
                    <a:pt x="32" y="15"/>
                    <a:pt x="32" y="15"/>
                  </a:cubicBezTo>
                  <a:cubicBezTo>
                    <a:pt x="32" y="15"/>
                    <a:pt x="31" y="14"/>
                    <a:pt x="28" y="14"/>
                  </a:cubicBezTo>
                  <a:cubicBezTo>
                    <a:pt x="23" y="12"/>
                    <a:pt x="20" y="10"/>
                    <a:pt x="20" y="6"/>
                  </a:cubicBezTo>
                  <a:cubicBezTo>
                    <a:pt x="20" y="3"/>
                    <a:pt x="23" y="1"/>
                    <a:pt x="26" y="1"/>
                  </a:cubicBezTo>
                  <a:cubicBezTo>
                    <a:pt x="27" y="1"/>
                    <a:pt x="28" y="1"/>
                    <a:pt x="29" y="1"/>
                  </a:cubicBezTo>
                  <a:cubicBezTo>
                    <a:pt x="31" y="2"/>
                    <a:pt x="31" y="2"/>
                    <a:pt x="31" y="2"/>
                  </a:cubicBezTo>
                  <a:cubicBezTo>
                    <a:pt x="31" y="2"/>
                    <a:pt x="31" y="2"/>
                    <a:pt x="31" y="2"/>
                  </a:cubicBezTo>
                  <a:cubicBezTo>
                    <a:pt x="32" y="2"/>
                    <a:pt x="32" y="2"/>
                    <a:pt x="32" y="1"/>
                  </a:cubicBezTo>
                  <a:cubicBezTo>
                    <a:pt x="32" y="0"/>
                    <a:pt x="32" y="0"/>
                    <a:pt x="32" y="0"/>
                  </a:cubicBezTo>
                  <a:cubicBezTo>
                    <a:pt x="33" y="0"/>
                    <a:pt x="33" y="1"/>
                    <a:pt x="34" y="2"/>
                  </a:cubicBezTo>
                  <a:cubicBezTo>
                    <a:pt x="35" y="2"/>
                    <a:pt x="35" y="3"/>
                    <a:pt x="35" y="4"/>
                  </a:cubicBezTo>
                  <a:cubicBezTo>
                    <a:pt x="35" y="5"/>
                    <a:pt x="35" y="5"/>
                    <a:pt x="34" y="6"/>
                  </a:cubicBezTo>
                  <a:cubicBezTo>
                    <a:pt x="33" y="7"/>
                    <a:pt x="32" y="7"/>
                    <a:pt x="31" y="7"/>
                  </a:cubicBezTo>
                  <a:cubicBezTo>
                    <a:pt x="30" y="7"/>
                    <a:pt x="28" y="7"/>
                    <a:pt x="26" y="5"/>
                  </a:cubicBezTo>
                  <a:cubicBezTo>
                    <a:pt x="25" y="5"/>
                    <a:pt x="25" y="5"/>
                    <a:pt x="24" y="5"/>
                  </a:cubicBezTo>
                  <a:cubicBezTo>
                    <a:pt x="24" y="5"/>
                    <a:pt x="23" y="5"/>
                    <a:pt x="23" y="6"/>
                  </a:cubicBezTo>
                  <a:cubicBezTo>
                    <a:pt x="23" y="6"/>
                    <a:pt x="24" y="7"/>
                    <a:pt x="25" y="7"/>
                  </a:cubicBezTo>
                  <a:cubicBezTo>
                    <a:pt x="26" y="7"/>
                    <a:pt x="27" y="8"/>
                    <a:pt x="27" y="8"/>
                  </a:cubicBezTo>
                  <a:cubicBezTo>
                    <a:pt x="29" y="9"/>
                    <a:pt x="30" y="9"/>
                    <a:pt x="31" y="10"/>
                  </a:cubicBezTo>
                  <a:cubicBezTo>
                    <a:pt x="34" y="11"/>
                    <a:pt x="36" y="13"/>
                    <a:pt x="36" y="15"/>
                  </a:cubicBezTo>
                  <a:cubicBezTo>
                    <a:pt x="36" y="17"/>
                    <a:pt x="34" y="19"/>
                    <a:pt x="32" y="19"/>
                  </a:cubicBezTo>
                  <a:cubicBezTo>
                    <a:pt x="31" y="19"/>
                    <a:pt x="31" y="19"/>
                    <a:pt x="30"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08" name="Freeform 61">
              <a:extLst>
                <a:ext uri="{FF2B5EF4-FFF2-40B4-BE49-F238E27FC236}">
                  <a16:creationId xmlns:a16="http://schemas.microsoft.com/office/drawing/2014/main" id="{D4B0FB78-7479-41AD-9720-2820C130093A}"/>
                </a:ext>
              </a:extLst>
            </p:cNvPr>
            <p:cNvSpPr>
              <a:spLocks/>
            </p:cNvSpPr>
            <p:nvPr userDrawn="1"/>
          </p:nvSpPr>
          <p:spPr bwMode="auto">
            <a:xfrm>
              <a:off x="218" y="108"/>
              <a:ext cx="64" cy="69"/>
            </a:xfrm>
            <a:custGeom>
              <a:avLst/>
              <a:gdLst>
                <a:gd name="T0" fmla="*/ 31 w 31"/>
                <a:gd name="T1" fmla="*/ 31 h 33"/>
                <a:gd name="T2" fmla="*/ 30 w 31"/>
                <a:gd name="T3" fmla="*/ 28 h 33"/>
                <a:gd name="T4" fmla="*/ 30 w 31"/>
                <a:gd name="T5" fmla="*/ 26 h 33"/>
                <a:gd name="T6" fmla="*/ 31 w 31"/>
                <a:gd name="T7" fmla="*/ 25 h 33"/>
                <a:gd name="T8" fmla="*/ 30 w 31"/>
                <a:gd name="T9" fmla="*/ 23 h 33"/>
                <a:gd name="T10" fmla="*/ 26 w 31"/>
                <a:gd name="T11" fmla="*/ 18 h 33"/>
                <a:gd name="T12" fmla="*/ 23 w 31"/>
                <a:gd name="T13" fmla="*/ 16 h 33"/>
                <a:gd name="T14" fmla="*/ 30 w 31"/>
                <a:gd name="T15" fmla="*/ 11 h 33"/>
                <a:gd name="T16" fmla="*/ 28 w 31"/>
                <a:gd name="T17" fmla="*/ 11 h 33"/>
                <a:gd name="T18" fmla="*/ 25 w 31"/>
                <a:gd name="T19" fmla="*/ 10 h 33"/>
                <a:gd name="T20" fmla="*/ 24 w 31"/>
                <a:gd name="T21" fmla="*/ 9 h 33"/>
                <a:gd name="T22" fmla="*/ 21 w 31"/>
                <a:gd name="T23" fmla="*/ 7 h 33"/>
                <a:gd name="T24" fmla="*/ 22 w 31"/>
                <a:gd name="T25" fmla="*/ 3 h 33"/>
                <a:gd name="T26" fmla="*/ 29 w 31"/>
                <a:gd name="T27" fmla="*/ 5 h 33"/>
                <a:gd name="T28" fmla="*/ 27 w 31"/>
                <a:gd name="T29" fmla="*/ 4 h 33"/>
                <a:gd name="T30" fmla="*/ 25 w 31"/>
                <a:gd name="T31" fmla="*/ 2 h 33"/>
                <a:gd name="T32" fmla="*/ 30 w 31"/>
                <a:gd name="T33" fmla="*/ 1 h 33"/>
                <a:gd name="T34" fmla="*/ 29 w 31"/>
                <a:gd name="T35" fmla="*/ 2 h 33"/>
                <a:gd name="T36" fmla="*/ 25 w 31"/>
                <a:gd name="T37" fmla="*/ 11 h 33"/>
                <a:gd name="T38" fmla="*/ 21 w 31"/>
                <a:gd name="T39" fmla="*/ 14 h 33"/>
                <a:gd name="T40" fmla="*/ 12 w 31"/>
                <a:gd name="T41" fmla="*/ 17 h 33"/>
                <a:gd name="T42" fmla="*/ 9 w 31"/>
                <a:gd name="T43" fmla="*/ 17 h 33"/>
                <a:gd name="T44" fmla="*/ 9 w 31"/>
                <a:gd name="T45" fmla="*/ 14 h 33"/>
                <a:gd name="T46" fmla="*/ 11 w 31"/>
                <a:gd name="T47" fmla="*/ 15 h 33"/>
                <a:gd name="T48" fmla="*/ 13 w 31"/>
                <a:gd name="T49" fmla="*/ 16 h 33"/>
                <a:gd name="T50" fmla="*/ 13 w 31"/>
                <a:gd name="T51" fmla="*/ 14 h 33"/>
                <a:gd name="T52" fmla="*/ 15 w 31"/>
                <a:gd name="T53" fmla="*/ 14 h 33"/>
                <a:gd name="T54" fmla="*/ 13 w 31"/>
                <a:gd name="T55" fmla="*/ 12 h 33"/>
                <a:gd name="T56" fmla="*/ 14 w 31"/>
                <a:gd name="T57" fmla="*/ 5 h 33"/>
                <a:gd name="T58" fmla="*/ 16 w 31"/>
                <a:gd name="T59" fmla="*/ 6 h 33"/>
                <a:gd name="T60" fmla="*/ 14 w 31"/>
                <a:gd name="T61" fmla="*/ 3 h 33"/>
                <a:gd name="T62" fmla="*/ 14 w 31"/>
                <a:gd name="T63" fmla="*/ 1 h 33"/>
                <a:gd name="T64" fmla="*/ 12 w 31"/>
                <a:gd name="T65" fmla="*/ 2 h 33"/>
                <a:gd name="T66" fmla="*/ 10 w 31"/>
                <a:gd name="T67" fmla="*/ 2 h 33"/>
                <a:gd name="T68" fmla="*/ 9 w 31"/>
                <a:gd name="T69" fmla="*/ 3 h 33"/>
                <a:gd name="T70" fmla="*/ 8 w 31"/>
                <a:gd name="T71" fmla="*/ 2 h 33"/>
                <a:gd name="T72" fmla="*/ 7 w 31"/>
                <a:gd name="T73" fmla="*/ 4 h 33"/>
                <a:gd name="T74" fmla="*/ 6 w 31"/>
                <a:gd name="T75" fmla="*/ 7 h 33"/>
                <a:gd name="T76" fmla="*/ 7 w 31"/>
                <a:gd name="T77" fmla="*/ 5 h 33"/>
                <a:gd name="T78" fmla="*/ 9 w 31"/>
                <a:gd name="T79" fmla="*/ 11 h 33"/>
                <a:gd name="T80" fmla="*/ 8 w 31"/>
                <a:gd name="T81" fmla="*/ 12 h 33"/>
                <a:gd name="T82" fmla="*/ 2 w 31"/>
                <a:gd name="T83" fmla="*/ 30 h 33"/>
                <a:gd name="T84" fmla="*/ 3 w 31"/>
                <a:gd name="T85" fmla="*/ 31 h 33"/>
                <a:gd name="T86" fmla="*/ 5 w 31"/>
                <a:gd name="T87" fmla="*/ 30 h 33"/>
                <a:gd name="T88" fmla="*/ 7 w 31"/>
                <a:gd name="T89" fmla="*/ 31 h 33"/>
                <a:gd name="T90" fmla="*/ 7 w 31"/>
                <a:gd name="T91" fmla="*/ 28 h 33"/>
                <a:gd name="T92" fmla="*/ 9 w 31"/>
                <a:gd name="T93" fmla="*/ 26 h 33"/>
                <a:gd name="T94" fmla="*/ 10 w 31"/>
                <a:gd name="T95" fmla="*/ 26 h 33"/>
                <a:gd name="T96" fmla="*/ 12 w 31"/>
                <a:gd name="T97" fmla="*/ 23 h 33"/>
                <a:gd name="T98" fmla="*/ 13 w 31"/>
                <a:gd name="T99" fmla="*/ 22 h 33"/>
                <a:gd name="T100" fmla="*/ 14 w 31"/>
                <a:gd name="T101" fmla="*/ 19 h 33"/>
                <a:gd name="T102" fmla="*/ 16 w 31"/>
                <a:gd name="T103" fmla="*/ 19 h 33"/>
                <a:gd name="T104" fmla="*/ 20 w 31"/>
                <a:gd name="T105" fmla="*/ 18 h 33"/>
                <a:gd name="T106" fmla="*/ 20 w 31"/>
                <a:gd name="T107" fmla="*/ 18 h 33"/>
                <a:gd name="T108" fmla="*/ 26 w 31"/>
                <a:gd name="T109" fmla="*/ 33 h 33"/>
                <a:gd name="T110" fmla="*/ 28 w 31"/>
                <a:gd name="T111" fmla="*/ 32 h 33"/>
                <a:gd name="T112" fmla="*/ 29 w 31"/>
                <a:gd name="T113"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33">
                  <a:moveTo>
                    <a:pt x="31" y="33"/>
                  </a:moveTo>
                  <a:cubicBezTo>
                    <a:pt x="31" y="32"/>
                    <a:pt x="31" y="32"/>
                    <a:pt x="31" y="32"/>
                  </a:cubicBezTo>
                  <a:cubicBezTo>
                    <a:pt x="31" y="32"/>
                    <a:pt x="31" y="32"/>
                    <a:pt x="31" y="32"/>
                  </a:cubicBezTo>
                  <a:cubicBezTo>
                    <a:pt x="31" y="31"/>
                    <a:pt x="31" y="31"/>
                    <a:pt x="31" y="31"/>
                  </a:cubicBezTo>
                  <a:cubicBezTo>
                    <a:pt x="31" y="31"/>
                    <a:pt x="31" y="31"/>
                    <a:pt x="31" y="31"/>
                  </a:cubicBezTo>
                  <a:cubicBezTo>
                    <a:pt x="31" y="30"/>
                    <a:pt x="31" y="30"/>
                    <a:pt x="31" y="30"/>
                  </a:cubicBezTo>
                  <a:cubicBezTo>
                    <a:pt x="30" y="29"/>
                    <a:pt x="30" y="29"/>
                    <a:pt x="30" y="29"/>
                  </a:cubicBezTo>
                  <a:cubicBezTo>
                    <a:pt x="30" y="29"/>
                    <a:pt x="30" y="29"/>
                    <a:pt x="30" y="28"/>
                  </a:cubicBezTo>
                  <a:cubicBezTo>
                    <a:pt x="30" y="28"/>
                    <a:pt x="30" y="28"/>
                    <a:pt x="30" y="28"/>
                  </a:cubicBezTo>
                  <a:cubicBezTo>
                    <a:pt x="30" y="28"/>
                    <a:pt x="30" y="28"/>
                    <a:pt x="30" y="28"/>
                  </a:cubicBezTo>
                  <a:cubicBezTo>
                    <a:pt x="30" y="28"/>
                    <a:pt x="30" y="28"/>
                    <a:pt x="30" y="28"/>
                  </a:cubicBezTo>
                  <a:cubicBezTo>
                    <a:pt x="31" y="28"/>
                    <a:pt x="31" y="28"/>
                    <a:pt x="31" y="28"/>
                  </a:cubicBezTo>
                  <a:cubicBezTo>
                    <a:pt x="31" y="28"/>
                    <a:pt x="31" y="28"/>
                    <a:pt x="31" y="27"/>
                  </a:cubicBezTo>
                  <a:cubicBezTo>
                    <a:pt x="31" y="27"/>
                    <a:pt x="31" y="26"/>
                    <a:pt x="31" y="26"/>
                  </a:cubicBezTo>
                  <a:cubicBezTo>
                    <a:pt x="30" y="26"/>
                    <a:pt x="30" y="26"/>
                    <a:pt x="30" y="26"/>
                  </a:cubicBezTo>
                  <a:cubicBezTo>
                    <a:pt x="30" y="25"/>
                    <a:pt x="30" y="25"/>
                    <a:pt x="30" y="25"/>
                  </a:cubicBezTo>
                  <a:cubicBezTo>
                    <a:pt x="30" y="25"/>
                    <a:pt x="30" y="25"/>
                    <a:pt x="30" y="25"/>
                  </a:cubicBezTo>
                  <a:cubicBezTo>
                    <a:pt x="30" y="25"/>
                    <a:pt x="30" y="25"/>
                    <a:pt x="30" y="25"/>
                  </a:cubicBezTo>
                  <a:cubicBezTo>
                    <a:pt x="30" y="25"/>
                    <a:pt x="30" y="25"/>
                    <a:pt x="31" y="25"/>
                  </a:cubicBezTo>
                  <a:cubicBezTo>
                    <a:pt x="31" y="25"/>
                    <a:pt x="31" y="25"/>
                    <a:pt x="31" y="25"/>
                  </a:cubicBezTo>
                  <a:cubicBezTo>
                    <a:pt x="31" y="25"/>
                    <a:pt x="31" y="25"/>
                    <a:pt x="31" y="25"/>
                  </a:cubicBezTo>
                  <a:cubicBezTo>
                    <a:pt x="31" y="24"/>
                    <a:pt x="31" y="24"/>
                    <a:pt x="31" y="24"/>
                  </a:cubicBezTo>
                  <a:cubicBezTo>
                    <a:pt x="31" y="24"/>
                    <a:pt x="31" y="24"/>
                    <a:pt x="31" y="24"/>
                  </a:cubicBezTo>
                  <a:cubicBezTo>
                    <a:pt x="31" y="23"/>
                    <a:pt x="31" y="23"/>
                    <a:pt x="31" y="23"/>
                  </a:cubicBezTo>
                  <a:cubicBezTo>
                    <a:pt x="31" y="23"/>
                    <a:pt x="31" y="23"/>
                    <a:pt x="30" y="23"/>
                  </a:cubicBezTo>
                  <a:cubicBezTo>
                    <a:pt x="30" y="23"/>
                    <a:pt x="30" y="23"/>
                    <a:pt x="30" y="23"/>
                  </a:cubicBezTo>
                  <a:cubicBezTo>
                    <a:pt x="30" y="23"/>
                    <a:pt x="30" y="23"/>
                    <a:pt x="30" y="23"/>
                  </a:cubicBezTo>
                  <a:cubicBezTo>
                    <a:pt x="29" y="23"/>
                    <a:pt x="29" y="23"/>
                    <a:pt x="29" y="23"/>
                  </a:cubicBezTo>
                  <a:cubicBezTo>
                    <a:pt x="28" y="23"/>
                    <a:pt x="27" y="22"/>
                    <a:pt x="27" y="21"/>
                  </a:cubicBezTo>
                  <a:cubicBezTo>
                    <a:pt x="26" y="18"/>
                    <a:pt x="26" y="18"/>
                    <a:pt x="26" y="18"/>
                  </a:cubicBezTo>
                  <a:cubicBezTo>
                    <a:pt x="26" y="18"/>
                    <a:pt x="25" y="17"/>
                    <a:pt x="24" y="16"/>
                  </a:cubicBezTo>
                  <a:cubicBezTo>
                    <a:pt x="24" y="16"/>
                    <a:pt x="24" y="16"/>
                    <a:pt x="24" y="16"/>
                  </a:cubicBezTo>
                  <a:cubicBezTo>
                    <a:pt x="23" y="16"/>
                    <a:pt x="23" y="16"/>
                    <a:pt x="23" y="16"/>
                  </a:cubicBezTo>
                  <a:cubicBezTo>
                    <a:pt x="23" y="16"/>
                    <a:pt x="23" y="16"/>
                    <a:pt x="23" y="16"/>
                  </a:cubicBezTo>
                  <a:cubicBezTo>
                    <a:pt x="23" y="16"/>
                    <a:pt x="23" y="16"/>
                    <a:pt x="23" y="16"/>
                  </a:cubicBezTo>
                  <a:cubicBezTo>
                    <a:pt x="24" y="16"/>
                    <a:pt x="24" y="16"/>
                    <a:pt x="24" y="16"/>
                  </a:cubicBezTo>
                  <a:cubicBezTo>
                    <a:pt x="25" y="16"/>
                    <a:pt x="26" y="16"/>
                    <a:pt x="26" y="16"/>
                  </a:cubicBezTo>
                  <a:cubicBezTo>
                    <a:pt x="27" y="17"/>
                    <a:pt x="28" y="17"/>
                    <a:pt x="29" y="17"/>
                  </a:cubicBezTo>
                  <a:cubicBezTo>
                    <a:pt x="30" y="17"/>
                    <a:pt x="31" y="16"/>
                    <a:pt x="31" y="14"/>
                  </a:cubicBezTo>
                  <a:cubicBezTo>
                    <a:pt x="31" y="13"/>
                    <a:pt x="31" y="12"/>
                    <a:pt x="30" y="11"/>
                  </a:cubicBezTo>
                  <a:cubicBezTo>
                    <a:pt x="29" y="11"/>
                    <a:pt x="29" y="10"/>
                    <a:pt x="29" y="10"/>
                  </a:cubicBezTo>
                  <a:cubicBezTo>
                    <a:pt x="29" y="10"/>
                    <a:pt x="29" y="10"/>
                    <a:pt x="29" y="11"/>
                  </a:cubicBezTo>
                  <a:cubicBezTo>
                    <a:pt x="29" y="11"/>
                    <a:pt x="29" y="11"/>
                    <a:pt x="29" y="11"/>
                  </a:cubicBezTo>
                  <a:cubicBezTo>
                    <a:pt x="29" y="11"/>
                    <a:pt x="29" y="11"/>
                    <a:pt x="29" y="11"/>
                  </a:cubicBezTo>
                  <a:cubicBezTo>
                    <a:pt x="29" y="11"/>
                    <a:pt x="29" y="11"/>
                    <a:pt x="28" y="11"/>
                  </a:cubicBezTo>
                  <a:cubicBezTo>
                    <a:pt x="28" y="11"/>
                    <a:pt x="28" y="11"/>
                    <a:pt x="28" y="11"/>
                  </a:cubicBezTo>
                  <a:cubicBezTo>
                    <a:pt x="27" y="9"/>
                    <a:pt x="26" y="9"/>
                    <a:pt x="25" y="9"/>
                  </a:cubicBezTo>
                  <a:cubicBezTo>
                    <a:pt x="25" y="9"/>
                    <a:pt x="25" y="9"/>
                    <a:pt x="25" y="9"/>
                  </a:cubicBezTo>
                  <a:cubicBezTo>
                    <a:pt x="25" y="9"/>
                    <a:pt x="25" y="9"/>
                    <a:pt x="25" y="9"/>
                  </a:cubicBezTo>
                  <a:cubicBezTo>
                    <a:pt x="25" y="10"/>
                    <a:pt x="25" y="10"/>
                    <a:pt x="25" y="10"/>
                  </a:cubicBezTo>
                  <a:cubicBezTo>
                    <a:pt x="25" y="10"/>
                    <a:pt x="25" y="10"/>
                    <a:pt x="25" y="10"/>
                  </a:cubicBezTo>
                  <a:cubicBezTo>
                    <a:pt x="25" y="10"/>
                    <a:pt x="25" y="10"/>
                    <a:pt x="25" y="10"/>
                  </a:cubicBezTo>
                  <a:cubicBezTo>
                    <a:pt x="25" y="10"/>
                    <a:pt x="25" y="10"/>
                    <a:pt x="25" y="10"/>
                  </a:cubicBezTo>
                  <a:cubicBezTo>
                    <a:pt x="24" y="9"/>
                    <a:pt x="24" y="9"/>
                    <a:pt x="24" y="9"/>
                  </a:cubicBezTo>
                  <a:cubicBezTo>
                    <a:pt x="24" y="9"/>
                    <a:pt x="24" y="9"/>
                    <a:pt x="24" y="9"/>
                  </a:cubicBezTo>
                  <a:cubicBezTo>
                    <a:pt x="23" y="8"/>
                    <a:pt x="23" y="8"/>
                    <a:pt x="22" y="7"/>
                  </a:cubicBezTo>
                  <a:cubicBezTo>
                    <a:pt x="22" y="7"/>
                    <a:pt x="22" y="7"/>
                    <a:pt x="21" y="7"/>
                  </a:cubicBezTo>
                  <a:cubicBezTo>
                    <a:pt x="21" y="7"/>
                    <a:pt x="21" y="7"/>
                    <a:pt x="21" y="7"/>
                  </a:cubicBezTo>
                  <a:cubicBezTo>
                    <a:pt x="21" y="7"/>
                    <a:pt x="21" y="7"/>
                    <a:pt x="21" y="7"/>
                  </a:cubicBezTo>
                  <a:cubicBezTo>
                    <a:pt x="21" y="7"/>
                    <a:pt x="21" y="7"/>
                    <a:pt x="21" y="7"/>
                  </a:cubicBezTo>
                  <a:cubicBezTo>
                    <a:pt x="21" y="8"/>
                    <a:pt x="21" y="8"/>
                    <a:pt x="21" y="8"/>
                  </a:cubicBezTo>
                  <a:cubicBezTo>
                    <a:pt x="21" y="8"/>
                    <a:pt x="21" y="8"/>
                    <a:pt x="21" y="8"/>
                  </a:cubicBezTo>
                  <a:cubicBezTo>
                    <a:pt x="21" y="8"/>
                    <a:pt x="20" y="8"/>
                    <a:pt x="20" y="7"/>
                  </a:cubicBezTo>
                  <a:cubicBezTo>
                    <a:pt x="19" y="6"/>
                    <a:pt x="19" y="6"/>
                    <a:pt x="19" y="5"/>
                  </a:cubicBezTo>
                  <a:cubicBezTo>
                    <a:pt x="19" y="4"/>
                    <a:pt x="20" y="3"/>
                    <a:pt x="22" y="3"/>
                  </a:cubicBezTo>
                  <a:cubicBezTo>
                    <a:pt x="23" y="3"/>
                    <a:pt x="23" y="3"/>
                    <a:pt x="24" y="3"/>
                  </a:cubicBezTo>
                  <a:cubicBezTo>
                    <a:pt x="26" y="4"/>
                    <a:pt x="26" y="4"/>
                    <a:pt x="26" y="4"/>
                  </a:cubicBezTo>
                  <a:cubicBezTo>
                    <a:pt x="27" y="5"/>
                    <a:pt x="27" y="5"/>
                    <a:pt x="28" y="5"/>
                  </a:cubicBezTo>
                  <a:cubicBezTo>
                    <a:pt x="28" y="5"/>
                    <a:pt x="28" y="5"/>
                    <a:pt x="29" y="5"/>
                  </a:cubicBezTo>
                  <a:cubicBezTo>
                    <a:pt x="29" y="5"/>
                    <a:pt x="29" y="5"/>
                    <a:pt x="29" y="5"/>
                  </a:cubicBezTo>
                  <a:cubicBezTo>
                    <a:pt x="29" y="5"/>
                    <a:pt x="29" y="5"/>
                    <a:pt x="29" y="4"/>
                  </a:cubicBezTo>
                  <a:cubicBezTo>
                    <a:pt x="29" y="4"/>
                    <a:pt x="29" y="4"/>
                    <a:pt x="29" y="4"/>
                  </a:cubicBezTo>
                  <a:cubicBezTo>
                    <a:pt x="29" y="4"/>
                    <a:pt x="29" y="4"/>
                    <a:pt x="29" y="4"/>
                  </a:cubicBezTo>
                  <a:cubicBezTo>
                    <a:pt x="28" y="4"/>
                    <a:pt x="28" y="4"/>
                    <a:pt x="28" y="4"/>
                  </a:cubicBezTo>
                  <a:cubicBezTo>
                    <a:pt x="28" y="4"/>
                    <a:pt x="28" y="4"/>
                    <a:pt x="27" y="4"/>
                  </a:cubicBezTo>
                  <a:cubicBezTo>
                    <a:pt x="27" y="3"/>
                    <a:pt x="26" y="3"/>
                    <a:pt x="26" y="3"/>
                  </a:cubicBezTo>
                  <a:cubicBezTo>
                    <a:pt x="25" y="3"/>
                    <a:pt x="25" y="2"/>
                    <a:pt x="25" y="2"/>
                  </a:cubicBezTo>
                  <a:cubicBezTo>
                    <a:pt x="24" y="2"/>
                    <a:pt x="24" y="2"/>
                    <a:pt x="24" y="2"/>
                  </a:cubicBezTo>
                  <a:cubicBezTo>
                    <a:pt x="24" y="2"/>
                    <a:pt x="24" y="2"/>
                    <a:pt x="24" y="2"/>
                  </a:cubicBezTo>
                  <a:cubicBezTo>
                    <a:pt x="24" y="2"/>
                    <a:pt x="25" y="2"/>
                    <a:pt x="25" y="2"/>
                  </a:cubicBezTo>
                  <a:cubicBezTo>
                    <a:pt x="25" y="2"/>
                    <a:pt x="26" y="2"/>
                    <a:pt x="26" y="2"/>
                  </a:cubicBezTo>
                  <a:cubicBezTo>
                    <a:pt x="27" y="3"/>
                    <a:pt x="27" y="3"/>
                    <a:pt x="27" y="3"/>
                  </a:cubicBezTo>
                  <a:cubicBezTo>
                    <a:pt x="28" y="3"/>
                    <a:pt x="29" y="3"/>
                    <a:pt x="30" y="3"/>
                  </a:cubicBezTo>
                  <a:cubicBezTo>
                    <a:pt x="30" y="3"/>
                    <a:pt x="31" y="3"/>
                    <a:pt x="31" y="2"/>
                  </a:cubicBezTo>
                  <a:cubicBezTo>
                    <a:pt x="31" y="2"/>
                    <a:pt x="31" y="1"/>
                    <a:pt x="30" y="1"/>
                  </a:cubicBezTo>
                  <a:cubicBezTo>
                    <a:pt x="30" y="1"/>
                    <a:pt x="30" y="1"/>
                    <a:pt x="30" y="1"/>
                  </a:cubicBezTo>
                  <a:cubicBezTo>
                    <a:pt x="30" y="1"/>
                    <a:pt x="30" y="1"/>
                    <a:pt x="30" y="1"/>
                  </a:cubicBezTo>
                  <a:cubicBezTo>
                    <a:pt x="30" y="1"/>
                    <a:pt x="30" y="1"/>
                    <a:pt x="30" y="1"/>
                  </a:cubicBezTo>
                  <a:cubicBezTo>
                    <a:pt x="30" y="2"/>
                    <a:pt x="30" y="2"/>
                    <a:pt x="30" y="2"/>
                  </a:cubicBezTo>
                  <a:cubicBezTo>
                    <a:pt x="30" y="2"/>
                    <a:pt x="30" y="2"/>
                    <a:pt x="29" y="2"/>
                  </a:cubicBezTo>
                  <a:cubicBezTo>
                    <a:pt x="29" y="2"/>
                    <a:pt x="29" y="2"/>
                    <a:pt x="29" y="2"/>
                  </a:cubicBezTo>
                  <a:cubicBezTo>
                    <a:pt x="26" y="2"/>
                    <a:pt x="26" y="2"/>
                    <a:pt x="26" y="2"/>
                  </a:cubicBezTo>
                  <a:cubicBezTo>
                    <a:pt x="25" y="1"/>
                    <a:pt x="24" y="1"/>
                    <a:pt x="23" y="1"/>
                  </a:cubicBezTo>
                  <a:cubicBezTo>
                    <a:pt x="20" y="1"/>
                    <a:pt x="18" y="3"/>
                    <a:pt x="18" y="5"/>
                  </a:cubicBezTo>
                  <a:cubicBezTo>
                    <a:pt x="18" y="8"/>
                    <a:pt x="20" y="9"/>
                    <a:pt x="25" y="11"/>
                  </a:cubicBezTo>
                  <a:cubicBezTo>
                    <a:pt x="29" y="13"/>
                    <a:pt x="30" y="13"/>
                    <a:pt x="30" y="14"/>
                  </a:cubicBezTo>
                  <a:cubicBezTo>
                    <a:pt x="30" y="15"/>
                    <a:pt x="29" y="16"/>
                    <a:pt x="29" y="16"/>
                  </a:cubicBezTo>
                  <a:cubicBezTo>
                    <a:pt x="28" y="16"/>
                    <a:pt x="28" y="16"/>
                    <a:pt x="28" y="15"/>
                  </a:cubicBezTo>
                  <a:cubicBezTo>
                    <a:pt x="28" y="15"/>
                    <a:pt x="27" y="15"/>
                    <a:pt x="25" y="15"/>
                  </a:cubicBezTo>
                  <a:cubicBezTo>
                    <a:pt x="24" y="15"/>
                    <a:pt x="23" y="14"/>
                    <a:pt x="21" y="14"/>
                  </a:cubicBezTo>
                  <a:cubicBezTo>
                    <a:pt x="18" y="14"/>
                    <a:pt x="16" y="15"/>
                    <a:pt x="14" y="17"/>
                  </a:cubicBezTo>
                  <a:cubicBezTo>
                    <a:pt x="14" y="17"/>
                    <a:pt x="14" y="17"/>
                    <a:pt x="13" y="17"/>
                  </a:cubicBezTo>
                  <a:cubicBezTo>
                    <a:pt x="13" y="17"/>
                    <a:pt x="13" y="17"/>
                    <a:pt x="13" y="17"/>
                  </a:cubicBezTo>
                  <a:cubicBezTo>
                    <a:pt x="13" y="17"/>
                    <a:pt x="13" y="17"/>
                    <a:pt x="13" y="17"/>
                  </a:cubicBezTo>
                  <a:cubicBezTo>
                    <a:pt x="12" y="17"/>
                    <a:pt x="12" y="17"/>
                    <a:pt x="12" y="17"/>
                  </a:cubicBezTo>
                  <a:cubicBezTo>
                    <a:pt x="12" y="17"/>
                    <a:pt x="12" y="17"/>
                    <a:pt x="12" y="18"/>
                  </a:cubicBezTo>
                  <a:cubicBezTo>
                    <a:pt x="11" y="18"/>
                    <a:pt x="11" y="19"/>
                    <a:pt x="11" y="19"/>
                  </a:cubicBezTo>
                  <a:cubicBezTo>
                    <a:pt x="11" y="19"/>
                    <a:pt x="11" y="19"/>
                    <a:pt x="11" y="19"/>
                  </a:cubicBezTo>
                  <a:cubicBezTo>
                    <a:pt x="10" y="19"/>
                    <a:pt x="10" y="19"/>
                    <a:pt x="10" y="18"/>
                  </a:cubicBezTo>
                  <a:cubicBezTo>
                    <a:pt x="10" y="17"/>
                    <a:pt x="9" y="17"/>
                    <a:pt x="9" y="17"/>
                  </a:cubicBezTo>
                  <a:cubicBezTo>
                    <a:pt x="8" y="16"/>
                    <a:pt x="8" y="16"/>
                    <a:pt x="8" y="16"/>
                  </a:cubicBezTo>
                  <a:cubicBezTo>
                    <a:pt x="8" y="16"/>
                    <a:pt x="8" y="16"/>
                    <a:pt x="8" y="16"/>
                  </a:cubicBezTo>
                  <a:cubicBezTo>
                    <a:pt x="8" y="16"/>
                    <a:pt x="8" y="16"/>
                    <a:pt x="8" y="15"/>
                  </a:cubicBezTo>
                  <a:cubicBezTo>
                    <a:pt x="9" y="15"/>
                    <a:pt x="9" y="15"/>
                    <a:pt x="9" y="15"/>
                  </a:cubicBezTo>
                  <a:cubicBezTo>
                    <a:pt x="9" y="14"/>
                    <a:pt x="9" y="14"/>
                    <a:pt x="9" y="14"/>
                  </a:cubicBezTo>
                  <a:cubicBezTo>
                    <a:pt x="9" y="14"/>
                    <a:pt x="9" y="14"/>
                    <a:pt x="9" y="15"/>
                  </a:cubicBezTo>
                  <a:cubicBezTo>
                    <a:pt x="9" y="15"/>
                    <a:pt x="9" y="16"/>
                    <a:pt x="10" y="16"/>
                  </a:cubicBezTo>
                  <a:cubicBezTo>
                    <a:pt x="10" y="17"/>
                    <a:pt x="10" y="17"/>
                    <a:pt x="10" y="17"/>
                  </a:cubicBezTo>
                  <a:cubicBezTo>
                    <a:pt x="10" y="17"/>
                    <a:pt x="10" y="17"/>
                    <a:pt x="10" y="17"/>
                  </a:cubicBezTo>
                  <a:cubicBezTo>
                    <a:pt x="11" y="17"/>
                    <a:pt x="11" y="16"/>
                    <a:pt x="11" y="15"/>
                  </a:cubicBezTo>
                  <a:cubicBezTo>
                    <a:pt x="11" y="15"/>
                    <a:pt x="11" y="14"/>
                    <a:pt x="12" y="14"/>
                  </a:cubicBezTo>
                  <a:cubicBezTo>
                    <a:pt x="12" y="14"/>
                    <a:pt x="12" y="14"/>
                    <a:pt x="12" y="14"/>
                  </a:cubicBezTo>
                  <a:cubicBezTo>
                    <a:pt x="12" y="14"/>
                    <a:pt x="12" y="15"/>
                    <a:pt x="12" y="15"/>
                  </a:cubicBezTo>
                  <a:cubicBezTo>
                    <a:pt x="12" y="15"/>
                    <a:pt x="12" y="15"/>
                    <a:pt x="12" y="16"/>
                  </a:cubicBezTo>
                  <a:cubicBezTo>
                    <a:pt x="13" y="16"/>
                    <a:pt x="13" y="16"/>
                    <a:pt x="13" y="16"/>
                  </a:cubicBezTo>
                  <a:cubicBezTo>
                    <a:pt x="13" y="16"/>
                    <a:pt x="13" y="16"/>
                    <a:pt x="13" y="16"/>
                  </a:cubicBezTo>
                  <a:cubicBezTo>
                    <a:pt x="13" y="16"/>
                    <a:pt x="13" y="16"/>
                    <a:pt x="13" y="15"/>
                  </a:cubicBezTo>
                  <a:cubicBezTo>
                    <a:pt x="13" y="15"/>
                    <a:pt x="13" y="15"/>
                    <a:pt x="13" y="15"/>
                  </a:cubicBezTo>
                  <a:cubicBezTo>
                    <a:pt x="13" y="14"/>
                    <a:pt x="13" y="14"/>
                    <a:pt x="13" y="14"/>
                  </a:cubicBezTo>
                  <a:cubicBezTo>
                    <a:pt x="13" y="14"/>
                    <a:pt x="13" y="14"/>
                    <a:pt x="13" y="14"/>
                  </a:cubicBezTo>
                  <a:cubicBezTo>
                    <a:pt x="13" y="14"/>
                    <a:pt x="13" y="13"/>
                    <a:pt x="13" y="13"/>
                  </a:cubicBezTo>
                  <a:cubicBezTo>
                    <a:pt x="14" y="13"/>
                    <a:pt x="14" y="14"/>
                    <a:pt x="14" y="14"/>
                  </a:cubicBezTo>
                  <a:cubicBezTo>
                    <a:pt x="14" y="14"/>
                    <a:pt x="14" y="14"/>
                    <a:pt x="14" y="14"/>
                  </a:cubicBezTo>
                  <a:cubicBezTo>
                    <a:pt x="14" y="14"/>
                    <a:pt x="15" y="14"/>
                    <a:pt x="15" y="14"/>
                  </a:cubicBezTo>
                  <a:cubicBezTo>
                    <a:pt x="15" y="14"/>
                    <a:pt x="15" y="14"/>
                    <a:pt x="15" y="14"/>
                  </a:cubicBezTo>
                  <a:cubicBezTo>
                    <a:pt x="15" y="14"/>
                    <a:pt x="15" y="14"/>
                    <a:pt x="15" y="13"/>
                  </a:cubicBezTo>
                  <a:cubicBezTo>
                    <a:pt x="15" y="13"/>
                    <a:pt x="15" y="13"/>
                    <a:pt x="15" y="13"/>
                  </a:cubicBezTo>
                  <a:cubicBezTo>
                    <a:pt x="14" y="12"/>
                    <a:pt x="14" y="12"/>
                    <a:pt x="14" y="12"/>
                  </a:cubicBezTo>
                  <a:cubicBezTo>
                    <a:pt x="14" y="12"/>
                    <a:pt x="14" y="12"/>
                    <a:pt x="14" y="12"/>
                  </a:cubicBezTo>
                  <a:cubicBezTo>
                    <a:pt x="13" y="12"/>
                    <a:pt x="13" y="12"/>
                    <a:pt x="13" y="12"/>
                  </a:cubicBezTo>
                  <a:cubicBezTo>
                    <a:pt x="13" y="12"/>
                    <a:pt x="13" y="12"/>
                    <a:pt x="13" y="12"/>
                  </a:cubicBezTo>
                  <a:cubicBezTo>
                    <a:pt x="13" y="12"/>
                    <a:pt x="13" y="12"/>
                    <a:pt x="13" y="12"/>
                  </a:cubicBezTo>
                  <a:cubicBezTo>
                    <a:pt x="13" y="12"/>
                    <a:pt x="13" y="11"/>
                    <a:pt x="13" y="11"/>
                  </a:cubicBezTo>
                  <a:cubicBezTo>
                    <a:pt x="14" y="10"/>
                    <a:pt x="14" y="9"/>
                    <a:pt x="14" y="8"/>
                  </a:cubicBezTo>
                  <a:cubicBezTo>
                    <a:pt x="14" y="6"/>
                    <a:pt x="14" y="5"/>
                    <a:pt x="14" y="5"/>
                  </a:cubicBezTo>
                  <a:cubicBezTo>
                    <a:pt x="15" y="5"/>
                    <a:pt x="15" y="5"/>
                    <a:pt x="15" y="6"/>
                  </a:cubicBezTo>
                  <a:cubicBezTo>
                    <a:pt x="15" y="6"/>
                    <a:pt x="15" y="6"/>
                    <a:pt x="15" y="6"/>
                  </a:cubicBezTo>
                  <a:cubicBezTo>
                    <a:pt x="15" y="6"/>
                    <a:pt x="15" y="6"/>
                    <a:pt x="15" y="6"/>
                  </a:cubicBezTo>
                  <a:cubicBezTo>
                    <a:pt x="15" y="7"/>
                    <a:pt x="15" y="7"/>
                    <a:pt x="15" y="7"/>
                  </a:cubicBezTo>
                  <a:cubicBezTo>
                    <a:pt x="15" y="7"/>
                    <a:pt x="15" y="7"/>
                    <a:pt x="16" y="6"/>
                  </a:cubicBezTo>
                  <a:cubicBezTo>
                    <a:pt x="16" y="6"/>
                    <a:pt x="16" y="5"/>
                    <a:pt x="16" y="5"/>
                  </a:cubicBezTo>
                  <a:cubicBezTo>
                    <a:pt x="16" y="5"/>
                    <a:pt x="16" y="5"/>
                    <a:pt x="16" y="5"/>
                  </a:cubicBezTo>
                  <a:cubicBezTo>
                    <a:pt x="15" y="4"/>
                    <a:pt x="15" y="4"/>
                    <a:pt x="15" y="4"/>
                  </a:cubicBezTo>
                  <a:cubicBezTo>
                    <a:pt x="15" y="4"/>
                    <a:pt x="15" y="4"/>
                    <a:pt x="15" y="4"/>
                  </a:cubicBezTo>
                  <a:cubicBezTo>
                    <a:pt x="14" y="4"/>
                    <a:pt x="14" y="3"/>
                    <a:pt x="14" y="3"/>
                  </a:cubicBezTo>
                  <a:cubicBezTo>
                    <a:pt x="14" y="3"/>
                    <a:pt x="14" y="3"/>
                    <a:pt x="14" y="3"/>
                  </a:cubicBezTo>
                  <a:cubicBezTo>
                    <a:pt x="14" y="3"/>
                    <a:pt x="14" y="3"/>
                    <a:pt x="14" y="3"/>
                  </a:cubicBezTo>
                  <a:cubicBezTo>
                    <a:pt x="14" y="2"/>
                    <a:pt x="14" y="2"/>
                    <a:pt x="14" y="2"/>
                  </a:cubicBezTo>
                  <a:cubicBezTo>
                    <a:pt x="14" y="2"/>
                    <a:pt x="14" y="2"/>
                    <a:pt x="14" y="2"/>
                  </a:cubicBezTo>
                  <a:cubicBezTo>
                    <a:pt x="14" y="1"/>
                    <a:pt x="14" y="1"/>
                    <a:pt x="14" y="1"/>
                  </a:cubicBezTo>
                  <a:cubicBezTo>
                    <a:pt x="13" y="2"/>
                    <a:pt x="13" y="2"/>
                    <a:pt x="13" y="2"/>
                  </a:cubicBezTo>
                  <a:cubicBezTo>
                    <a:pt x="12" y="3"/>
                    <a:pt x="12" y="3"/>
                    <a:pt x="12" y="3"/>
                  </a:cubicBezTo>
                  <a:cubicBezTo>
                    <a:pt x="12" y="3"/>
                    <a:pt x="12" y="3"/>
                    <a:pt x="12" y="3"/>
                  </a:cubicBezTo>
                  <a:cubicBezTo>
                    <a:pt x="12" y="3"/>
                    <a:pt x="12" y="3"/>
                    <a:pt x="12" y="2"/>
                  </a:cubicBezTo>
                  <a:cubicBezTo>
                    <a:pt x="12" y="2"/>
                    <a:pt x="12" y="2"/>
                    <a:pt x="12" y="2"/>
                  </a:cubicBezTo>
                  <a:cubicBezTo>
                    <a:pt x="12" y="1"/>
                    <a:pt x="11" y="1"/>
                    <a:pt x="11" y="0"/>
                  </a:cubicBezTo>
                  <a:cubicBezTo>
                    <a:pt x="11" y="0"/>
                    <a:pt x="11" y="0"/>
                    <a:pt x="11" y="0"/>
                  </a:cubicBezTo>
                  <a:cubicBezTo>
                    <a:pt x="10" y="1"/>
                    <a:pt x="10" y="1"/>
                    <a:pt x="10" y="1"/>
                  </a:cubicBezTo>
                  <a:cubicBezTo>
                    <a:pt x="10" y="1"/>
                    <a:pt x="10" y="1"/>
                    <a:pt x="10" y="1"/>
                  </a:cubicBezTo>
                  <a:cubicBezTo>
                    <a:pt x="10" y="1"/>
                    <a:pt x="10" y="2"/>
                    <a:pt x="10" y="2"/>
                  </a:cubicBezTo>
                  <a:cubicBezTo>
                    <a:pt x="10" y="2"/>
                    <a:pt x="9" y="2"/>
                    <a:pt x="9" y="2"/>
                  </a:cubicBezTo>
                  <a:cubicBezTo>
                    <a:pt x="9" y="2"/>
                    <a:pt x="9" y="2"/>
                    <a:pt x="9" y="2"/>
                  </a:cubicBezTo>
                  <a:cubicBezTo>
                    <a:pt x="9" y="2"/>
                    <a:pt x="9" y="2"/>
                    <a:pt x="9" y="2"/>
                  </a:cubicBezTo>
                  <a:cubicBezTo>
                    <a:pt x="9" y="3"/>
                    <a:pt x="9" y="3"/>
                    <a:pt x="9" y="3"/>
                  </a:cubicBezTo>
                  <a:cubicBezTo>
                    <a:pt x="9" y="3"/>
                    <a:pt x="9" y="3"/>
                    <a:pt x="9" y="3"/>
                  </a:cubicBezTo>
                  <a:cubicBezTo>
                    <a:pt x="9" y="2"/>
                    <a:pt x="9" y="2"/>
                    <a:pt x="9" y="2"/>
                  </a:cubicBezTo>
                  <a:cubicBezTo>
                    <a:pt x="9" y="2"/>
                    <a:pt x="9" y="2"/>
                    <a:pt x="9" y="2"/>
                  </a:cubicBezTo>
                  <a:cubicBezTo>
                    <a:pt x="8" y="2"/>
                    <a:pt x="8" y="2"/>
                    <a:pt x="8" y="2"/>
                  </a:cubicBezTo>
                  <a:cubicBezTo>
                    <a:pt x="8" y="1"/>
                    <a:pt x="8" y="1"/>
                    <a:pt x="8" y="1"/>
                  </a:cubicBezTo>
                  <a:cubicBezTo>
                    <a:pt x="8" y="2"/>
                    <a:pt x="8" y="2"/>
                    <a:pt x="8" y="2"/>
                  </a:cubicBezTo>
                  <a:cubicBezTo>
                    <a:pt x="7" y="2"/>
                    <a:pt x="7" y="2"/>
                    <a:pt x="7" y="2"/>
                  </a:cubicBezTo>
                  <a:cubicBezTo>
                    <a:pt x="7" y="3"/>
                    <a:pt x="7" y="3"/>
                    <a:pt x="7" y="3"/>
                  </a:cubicBezTo>
                  <a:cubicBezTo>
                    <a:pt x="7" y="3"/>
                    <a:pt x="7" y="3"/>
                    <a:pt x="7" y="3"/>
                  </a:cubicBezTo>
                  <a:cubicBezTo>
                    <a:pt x="7" y="3"/>
                    <a:pt x="7" y="3"/>
                    <a:pt x="7" y="3"/>
                  </a:cubicBezTo>
                  <a:cubicBezTo>
                    <a:pt x="7" y="4"/>
                    <a:pt x="7" y="4"/>
                    <a:pt x="7" y="4"/>
                  </a:cubicBezTo>
                  <a:cubicBezTo>
                    <a:pt x="7" y="4"/>
                    <a:pt x="7" y="4"/>
                    <a:pt x="7" y="4"/>
                  </a:cubicBezTo>
                  <a:cubicBezTo>
                    <a:pt x="7" y="4"/>
                    <a:pt x="6" y="4"/>
                    <a:pt x="6" y="4"/>
                  </a:cubicBezTo>
                  <a:cubicBezTo>
                    <a:pt x="6" y="4"/>
                    <a:pt x="5" y="4"/>
                    <a:pt x="5" y="5"/>
                  </a:cubicBezTo>
                  <a:cubicBezTo>
                    <a:pt x="5" y="5"/>
                    <a:pt x="6" y="6"/>
                    <a:pt x="6" y="6"/>
                  </a:cubicBezTo>
                  <a:cubicBezTo>
                    <a:pt x="6" y="7"/>
                    <a:pt x="6" y="7"/>
                    <a:pt x="6" y="7"/>
                  </a:cubicBezTo>
                  <a:cubicBezTo>
                    <a:pt x="6" y="7"/>
                    <a:pt x="7" y="7"/>
                    <a:pt x="7" y="7"/>
                  </a:cubicBezTo>
                  <a:cubicBezTo>
                    <a:pt x="7" y="6"/>
                    <a:pt x="7" y="6"/>
                    <a:pt x="7" y="6"/>
                  </a:cubicBezTo>
                  <a:cubicBezTo>
                    <a:pt x="7" y="6"/>
                    <a:pt x="7" y="6"/>
                    <a:pt x="7" y="6"/>
                  </a:cubicBezTo>
                  <a:cubicBezTo>
                    <a:pt x="7" y="6"/>
                    <a:pt x="7" y="6"/>
                    <a:pt x="7" y="6"/>
                  </a:cubicBezTo>
                  <a:cubicBezTo>
                    <a:pt x="7" y="5"/>
                    <a:pt x="7" y="5"/>
                    <a:pt x="7" y="5"/>
                  </a:cubicBezTo>
                  <a:cubicBezTo>
                    <a:pt x="7" y="5"/>
                    <a:pt x="7" y="5"/>
                    <a:pt x="7" y="6"/>
                  </a:cubicBezTo>
                  <a:cubicBezTo>
                    <a:pt x="8" y="7"/>
                    <a:pt x="8" y="7"/>
                    <a:pt x="8" y="7"/>
                  </a:cubicBezTo>
                  <a:cubicBezTo>
                    <a:pt x="8" y="9"/>
                    <a:pt x="8" y="9"/>
                    <a:pt x="8" y="9"/>
                  </a:cubicBezTo>
                  <a:cubicBezTo>
                    <a:pt x="8" y="9"/>
                    <a:pt x="8" y="10"/>
                    <a:pt x="8" y="10"/>
                  </a:cubicBezTo>
                  <a:cubicBezTo>
                    <a:pt x="9" y="11"/>
                    <a:pt x="9" y="11"/>
                    <a:pt x="9" y="11"/>
                  </a:cubicBezTo>
                  <a:cubicBezTo>
                    <a:pt x="9" y="12"/>
                    <a:pt x="9" y="12"/>
                    <a:pt x="9" y="12"/>
                  </a:cubicBezTo>
                  <a:cubicBezTo>
                    <a:pt x="9" y="12"/>
                    <a:pt x="9" y="12"/>
                    <a:pt x="9" y="12"/>
                  </a:cubicBezTo>
                  <a:cubicBezTo>
                    <a:pt x="9" y="12"/>
                    <a:pt x="9" y="12"/>
                    <a:pt x="9" y="12"/>
                  </a:cubicBezTo>
                  <a:cubicBezTo>
                    <a:pt x="9" y="12"/>
                    <a:pt x="9" y="12"/>
                    <a:pt x="8" y="12"/>
                  </a:cubicBezTo>
                  <a:cubicBezTo>
                    <a:pt x="8" y="12"/>
                    <a:pt x="8" y="12"/>
                    <a:pt x="8" y="12"/>
                  </a:cubicBezTo>
                  <a:cubicBezTo>
                    <a:pt x="8" y="12"/>
                    <a:pt x="7" y="12"/>
                    <a:pt x="7" y="15"/>
                  </a:cubicBezTo>
                  <a:cubicBezTo>
                    <a:pt x="7" y="16"/>
                    <a:pt x="8" y="18"/>
                    <a:pt x="8" y="19"/>
                  </a:cubicBezTo>
                  <a:cubicBezTo>
                    <a:pt x="9" y="21"/>
                    <a:pt x="9" y="21"/>
                    <a:pt x="9" y="21"/>
                  </a:cubicBezTo>
                  <a:cubicBezTo>
                    <a:pt x="9" y="21"/>
                    <a:pt x="9" y="21"/>
                    <a:pt x="9" y="22"/>
                  </a:cubicBezTo>
                  <a:cubicBezTo>
                    <a:pt x="9" y="24"/>
                    <a:pt x="6" y="28"/>
                    <a:pt x="2" y="30"/>
                  </a:cubicBezTo>
                  <a:cubicBezTo>
                    <a:pt x="1" y="31"/>
                    <a:pt x="0" y="31"/>
                    <a:pt x="0" y="33"/>
                  </a:cubicBezTo>
                  <a:cubicBezTo>
                    <a:pt x="0" y="33"/>
                    <a:pt x="0" y="33"/>
                    <a:pt x="0" y="33"/>
                  </a:cubicBezTo>
                  <a:cubicBezTo>
                    <a:pt x="1" y="33"/>
                    <a:pt x="1" y="33"/>
                    <a:pt x="1" y="33"/>
                  </a:cubicBezTo>
                  <a:cubicBezTo>
                    <a:pt x="2" y="32"/>
                    <a:pt x="3" y="32"/>
                    <a:pt x="3" y="32"/>
                  </a:cubicBezTo>
                  <a:cubicBezTo>
                    <a:pt x="3" y="31"/>
                    <a:pt x="3" y="31"/>
                    <a:pt x="3" y="31"/>
                  </a:cubicBezTo>
                  <a:cubicBezTo>
                    <a:pt x="3" y="31"/>
                    <a:pt x="3" y="31"/>
                    <a:pt x="4" y="31"/>
                  </a:cubicBezTo>
                  <a:cubicBezTo>
                    <a:pt x="4" y="31"/>
                    <a:pt x="4" y="30"/>
                    <a:pt x="4" y="30"/>
                  </a:cubicBezTo>
                  <a:cubicBezTo>
                    <a:pt x="4" y="30"/>
                    <a:pt x="5" y="30"/>
                    <a:pt x="5" y="30"/>
                  </a:cubicBezTo>
                  <a:cubicBezTo>
                    <a:pt x="5" y="30"/>
                    <a:pt x="5" y="30"/>
                    <a:pt x="5" y="30"/>
                  </a:cubicBezTo>
                  <a:cubicBezTo>
                    <a:pt x="5" y="30"/>
                    <a:pt x="5" y="30"/>
                    <a:pt x="5" y="30"/>
                  </a:cubicBezTo>
                  <a:cubicBezTo>
                    <a:pt x="4" y="31"/>
                    <a:pt x="4" y="31"/>
                    <a:pt x="4" y="31"/>
                  </a:cubicBezTo>
                  <a:cubicBezTo>
                    <a:pt x="4" y="31"/>
                    <a:pt x="4" y="31"/>
                    <a:pt x="4" y="31"/>
                  </a:cubicBezTo>
                  <a:cubicBezTo>
                    <a:pt x="4" y="32"/>
                    <a:pt x="5" y="33"/>
                    <a:pt x="6" y="33"/>
                  </a:cubicBezTo>
                  <a:cubicBezTo>
                    <a:pt x="6" y="32"/>
                    <a:pt x="6" y="32"/>
                    <a:pt x="6" y="31"/>
                  </a:cubicBezTo>
                  <a:cubicBezTo>
                    <a:pt x="7" y="31"/>
                    <a:pt x="7" y="31"/>
                    <a:pt x="7" y="31"/>
                  </a:cubicBezTo>
                  <a:cubicBezTo>
                    <a:pt x="7" y="30"/>
                    <a:pt x="7" y="30"/>
                    <a:pt x="7" y="29"/>
                  </a:cubicBezTo>
                  <a:cubicBezTo>
                    <a:pt x="7" y="29"/>
                    <a:pt x="7" y="28"/>
                    <a:pt x="7" y="28"/>
                  </a:cubicBezTo>
                  <a:cubicBezTo>
                    <a:pt x="7" y="28"/>
                    <a:pt x="7" y="28"/>
                    <a:pt x="7" y="28"/>
                  </a:cubicBezTo>
                  <a:cubicBezTo>
                    <a:pt x="7" y="28"/>
                    <a:pt x="7" y="27"/>
                    <a:pt x="7" y="27"/>
                  </a:cubicBezTo>
                  <a:cubicBezTo>
                    <a:pt x="7" y="27"/>
                    <a:pt x="7" y="27"/>
                    <a:pt x="7" y="28"/>
                  </a:cubicBezTo>
                  <a:cubicBezTo>
                    <a:pt x="7" y="28"/>
                    <a:pt x="7" y="28"/>
                    <a:pt x="7" y="28"/>
                  </a:cubicBezTo>
                  <a:cubicBezTo>
                    <a:pt x="7" y="28"/>
                    <a:pt x="8" y="28"/>
                    <a:pt x="8" y="28"/>
                  </a:cubicBezTo>
                  <a:cubicBezTo>
                    <a:pt x="8" y="28"/>
                    <a:pt x="9" y="28"/>
                    <a:pt x="9" y="27"/>
                  </a:cubicBezTo>
                  <a:cubicBezTo>
                    <a:pt x="9" y="27"/>
                    <a:pt x="9" y="27"/>
                    <a:pt x="9" y="26"/>
                  </a:cubicBezTo>
                  <a:cubicBezTo>
                    <a:pt x="9" y="26"/>
                    <a:pt x="9" y="26"/>
                    <a:pt x="9" y="26"/>
                  </a:cubicBezTo>
                  <a:cubicBezTo>
                    <a:pt x="9" y="25"/>
                    <a:pt x="9" y="25"/>
                    <a:pt x="9" y="25"/>
                  </a:cubicBezTo>
                  <a:cubicBezTo>
                    <a:pt x="9" y="25"/>
                    <a:pt x="9" y="25"/>
                    <a:pt x="9" y="25"/>
                  </a:cubicBezTo>
                  <a:cubicBezTo>
                    <a:pt x="9" y="25"/>
                    <a:pt x="9" y="25"/>
                    <a:pt x="9" y="25"/>
                  </a:cubicBezTo>
                  <a:cubicBezTo>
                    <a:pt x="9" y="25"/>
                    <a:pt x="10" y="25"/>
                    <a:pt x="10" y="25"/>
                  </a:cubicBezTo>
                  <a:cubicBezTo>
                    <a:pt x="10" y="26"/>
                    <a:pt x="10" y="26"/>
                    <a:pt x="10" y="26"/>
                  </a:cubicBezTo>
                  <a:cubicBezTo>
                    <a:pt x="10" y="26"/>
                    <a:pt x="10" y="26"/>
                    <a:pt x="10" y="26"/>
                  </a:cubicBezTo>
                  <a:cubicBezTo>
                    <a:pt x="10" y="26"/>
                    <a:pt x="11" y="26"/>
                    <a:pt x="11" y="25"/>
                  </a:cubicBezTo>
                  <a:cubicBezTo>
                    <a:pt x="11" y="25"/>
                    <a:pt x="11" y="24"/>
                    <a:pt x="11" y="24"/>
                  </a:cubicBezTo>
                  <a:cubicBezTo>
                    <a:pt x="11" y="23"/>
                    <a:pt x="11" y="23"/>
                    <a:pt x="12" y="23"/>
                  </a:cubicBezTo>
                  <a:cubicBezTo>
                    <a:pt x="12" y="23"/>
                    <a:pt x="12" y="23"/>
                    <a:pt x="12" y="23"/>
                  </a:cubicBezTo>
                  <a:cubicBezTo>
                    <a:pt x="12" y="23"/>
                    <a:pt x="12" y="23"/>
                    <a:pt x="12" y="23"/>
                  </a:cubicBezTo>
                  <a:cubicBezTo>
                    <a:pt x="12" y="24"/>
                    <a:pt x="12" y="24"/>
                    <a:pt x="12" y="24"/>
                  </a:cubicBezTo>
                  <a:cubicBezTo>
                    <a:pt x="12" y="24"/>
                    <a:pt x="13" y="23"/>
                    <a:pt x="13" y="23"/>
                  </a:cubicBezTo>
                  <a:cubicBezTo>
                    <a:pt x="13" y="23"/>
                    <a:pt x="13" y="23"/>
                    <a:pt x="13" y="23"/>
                  </a:cubicBezTo>
                  <a:cubicBezTo>
                    <a:pt x="13" y="22"/>
                    <a:pt x="13" y="22"/>
                    <a:pt x="13" y="22"/>
                  </a:cubicBezTo>
                  <a:cubicBezTo>
                    <a:pt x="12" y="22"/>
                    <a:pt x="12" y="22"/>
                    <a:pt x="12" y="21"/>
                  </a:cubicBezTo>
                  <a:cubicBezTo>
                    <a:pt x="12" y="21"/>
                    <a:pt x="13" y="21"/>
                    <a:pt x="13" y="20"/>
                  </a:cubicBezTo>
                  <a:cubicBezTo>
                    <a:pt x="13" y="20"/>
                    <a:pt x="13" y="20"/>
                    <a:pt x="13" y="19"/>
                  </a:cubicBezTo>
                  <a:cubicBezTo>
                    <a:pt x="14" y="18"/>
                    <a:pt x="14" y="18"/>
                    <a:pt x="14" y="18"/>
                  </a:cubicBezTo>
                  <a:cubicBezTo>
                    <a:pt x="14" y="18"/>
                    <a:pt x="14" y="18"/>
                    <a:pt x="14" y="19"/>
                  </a:cubicBezTo>
                  <a:cubicBezTo>
                    <a:pt x="14" y="19"/>
                    <a:pt x="14" y="19"/>
                    <a:pt x="14" y="19"/>
                  </a:cubicBezTo>
                  <a:cubicBezTo>
                    <a:pt x="14" y="19"/>
                    <a:pt x="14" y="19"/>
                    <a:pt x="14" y="19"/>
                  </a:cubicBezTo>
                  <a:cubicBezTo>
                    <a:pt x="14" y="19"/>
                    <a:pt x="14" y="19"/>
                    <a:pt x="14" y="19"/>
                  </a:cubicBezTo>
                  <a:cubicBezTo>
                    <a:pt x="14" y="19"/>
                    <a:pt x="15" y="19"/>
                    <a:pt x="15" y="19"/>
                  </a:cubicBezTo>
                  <a:cubicBezTo>
                    <a:pt x="15" y="19"/>
                    <a:pt x="15" y="19"/>
                    <a:pt x="16" y="19"/>
                  </a:cubicBezTo>
                  <a:cubicBezTo>
                    <a:pt x="17" y="18"/>
                    <a:pt x="17" y="18"/>
                    <a:pt x="17" y="18"/>
                  </a:cubicBezTo>
                  <a:cubicBezTo>
                    <a:pt x="17" y="18"/>
                    <a:pt x="17" y="18"/>
                    <a:pt x="18" y="18"/>
                  </a:cubicBezTo>
                  <a:cubicBezTo>
                    <a:pt x="18" y="18"/>
                    <a:pt x="18" y="18"/>
                    <a:pt x="18" y="18"/>
                  </a:cubicBezTo>
                  <a:cubicBezTo>
                    <a:pt x="19" y="19"/>
                    <a:pt x="19" y="19"/>
                    <a:pt x="19" y="19"/>
                  </a:cubicBezTo>
                  <a:cubicBezTo>
                    <a:pt x="19" y="19"/>
                    <a:pt x="20" y="18"/>
                    <a:pt x="20" y="18"/>
                  </a:cubicBezTo>
                  <a:cubicBezTo>
                    <a:pt x="20" y="18"/>
                    <a:pt x="19" y="17"/>
                    <a:pt x="19" y="17"/>
                  </a:cubicBezTo>
                  <a:cubicBezTo>
                    <a:pt x="19" y="17"/>
                    <a:pt x="19" y="17"/>
                    <a:pt x="19" y="17"/>
                  </a:cubicBezTo>
                  <a:cubicBezTo>
                    <a:pt x="19" y="17"/>
                    <a:pt x="19" y="17"/>
                    <a:pt x="19" y="17"/>
                  </a:cubicBezTo>
                  <a:cubicBezTo>
                    <a:pt x="19" y="16"/>
                    <a:pt x="19" y="16"/>
                    <a:pt x="19" y="16"/>
                  </a:cubicBezTo>
                  <a:cubicBezTo>
                    <a:pt x="19" y="16"/>
                    <a:pt x="20" y="17"/>
                    <a:pt x="20" y="18"/>
                  </a:cubicBezTo>
                  <a:cubicBezTo>
                    <a:pt x="23" y="22"/>
                    <a:pt x="24" y="24"/>
                    <a:pt x="26" y="24"/>
                  </a:cubicBezTo>
                  <a:cubicBezTo>
                    <a:pt x="28" y="25"/>
                    <a:pt x="29" y="25"/>
                    <a:pt x="29" y="26"/>
                  </a:cubicBezTo>
                  <a:cubicBezTo>
                    <a:pt x="29" y="27"/>
                    <a:pt x="29" y="28"/>
                    <a:pt x="28" y="29"/>
                  </a:cubicBezTo>
                  <a:cubicBezTo>
                    <a:pt x="26" y="31"/>
                    <a:pt x="26" y="32"/>
                    <a:pt x="26" y="33"/>
                  </a:cubicBezTo>
                  <a:cubicBezTo>
                    <a:pt x="26" y="33"/>
                    <a:pt x="26" y="33"/>
                    <a:pt x="26" y="33"/>
                  </a:cubicBezTo>
                  <a:cubicBezTo>
                    <a:pt x="26" y="33"/>
                    <a:pt x="26" y="33"/>
                    <a:pt x="26" y="33"/>
                  </a:cubicBezTo>
                  <a:cubicBezTo>
                    <a:pt x="27" y="33"/>
                    <a:pt x="27" y="33"/>
                    <a:pt x="27" y="33"/>
                  </a:cubicBezTo>
                  <a:cubicBezTo>
                    <a:pt x="28" y="33"/>
                    <a:pt x="28" y="33"/>
                    <a:pt x="28" y="33"/>
                  </a:cubicBezTo>
                  <a:cubicBezTo>
                    <a:pt x="28" y="33"/>
                    <a:pt x="28" y="32"/>
                    <a:pt x="28" y="32"/>
                  </a:cubicBezTo>
                  <a:cubicBezTo>
                    <a:pt x="28" y="32"/>
                    <a:pt x="28" y="32"/>
                    <a:pt x="28" y="32"/>
                  </a:cubicBezTo>
                  <a:cubicBezTo>
                    <a:pt x="28" y="31"/>
                    <a:pt x="28" y="31"/>
                    <a:pt x="28" y="31"/>
                  </a:cubicBezTo>
                  <a:cubicBezTo>
                    <a:pt x="28" y="31"/>
                    <a:pt x="28" y="31"/>
                    <a:pt x="28" y="31"/>
                  </a:cubicBezTo>
                  <a:cubicBezTo>
                    <a:pt x="28" y="31"/>
                    <a:pt x="28" y="31"/>
                    <a:pt x="29" y="30"/>
                  </a:cubicBezTo>
                  <a:cubicBezTo>
                    <a:pt x="29" y="30"/>
                    <a:pt x="29" y="30"/>
                    <a:pt x="29" y="30"/>
                  </a:cubicBezTo>
                  <a:cubicBezTo>
                    <a:pt x="29" y="30"/>
                    <a:pt x="29" y="30"/>
                    <a:pt x="29" y="31"/>
                  </a:cubicBezTo>
                  <a:cubicBezTo>
                    <a:pt x="30" y="32"/>
                    <a:pt x="30" y="32"/>
                    <a:pt x="30" y="32"/>
                  </a:cubicBezTo>
                  <a:cubicBezTo>
                    <a:pt x="30" y="32"/>
                    <a:pt x="30" y="32"/>
                    <a:pt x="31" y="33"/>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09" name="Freeform 62">
              <a:extLst>
                <a:ext uri="{FF2B5EF4-FFF2-40B4-BE49-F238E27FC236}">
                  <a16:creationId xmlns:a16="http://schemas.microsoft.com/office/drawing/2014/main" id="{0693D96A-EEE2-4A44-8ADC-9CFAC0BA2F64}"/>
                </a:ext>
              </a:extLst>
            </p:cNvPr>
            <p:cNvSpPr>
              <a:spLocks/>
            </p:cNvSpPr>
            <p:nvPr userDrawn="1"/>
          </p:nvSpPr>
          <p:spPr bwMode="auto">
            <a:xfrm>
              <a:off x="224" y="125"/>
              <a:ext cx="2" cy="6"/>
            </a:xfrm>
            <a:custGeom>
              <a:avLst/>
              <a:gdLst>
                <a:gd name="T0" fmla="*/ 0 w 1"/>
                <a:gd name="T1" fmla="*/ 0 h 3"/>
                <a:gd name="T2" fmla="*/ 0 w 1"/>
                <a:gd name="T3" fmla="*/ 1 h 3"/>
                <a:gd name="T4" fmla="*/ 0 w 1"/>
                <a:gd name="T5" fmla="*/ 1 h 3"/>
                <a:gd name="T6" fmla="*/ 0 w 1"/>
                <a:gd name="T7" fmla="*/ 2 h 3"/>
                <a:gd name="T8" fmla="*/ 0 w 1"/>
                <a:gd name="T9" fmla="*/ 3 h 3"/>
                <a:gd name="T10" fmla="*/ 1 w 1"/>
                <a:gd name="T11" fmla="*/ 2 h 3"/>
                <a:gd name="T12" fmla="*/ 1 w 1"/>
                <a:gd name="T13" fmla="*/ 1 h 3"/>
                <a:gd name="T14" fmla="*/ 1 w 1"/>
                <a:gd name="T15" fmla="*/ 0 h 3"/>
                <a:gd name="T16" fmla="*/ 0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0"/>
                  </a:moveTo>
                  <a:cubicBezTo>
                    <a:pt x="0" y="0"/>
                    <a:pt x="0" y="0"/>
                    <a:pt x="0" y="1"/>
                  </a:cubicBezTo>
                  <a:cubicBezTo>
                    <a:pt x="0" y="1"/>
                    <a:pt x="0" y="1"/>
                    <a:pt x="0" y="1"/>
                  </a:cubicBezTo>
                  <a:cubicBezTo>
                    <a:pt x="0" y="2"/>
                    <a:pt x="0" y="2"/>
                    <a:pt x="0" y="2"/>
                  </a:cubicBezTo>
                  <a:cubicBezTo>
                    <a:pt x="0" y="3"/>
                    <a:pt x="0" y="3"/>
                    <a:pt x="0" y="3"/>
                  </a:cubicBezTo>
                  <a:cubicBezTo>
                    <a:pt x="0" y="3"/>
                    <a:pt x="0" y="3"/>
                    <a:pt x="1" y="2"/>
                  </a:cubicBezTo>
                  <a:cubicBezTo>
                    <a:pt x="1" y="2"/>
                    <a:pt x="1" y="2"/>
                    <a:pt x="1" y="1"/>
                  </a:cubicBezTo>
                  <a:cubicBezTo>
                    <a:pt x="1" y="1"/>
                    <a:pt x="1" y="1"/>
                    <a:pt x="1" y="0"/>
                  </a:cubicBezTo>
                  <a:cubicBezTo>
                    <a:pt x="0" y="0"/>
                    <a:pt x="0"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10" name="Freeform 63">
              <a:extLst>
                <a:ext uri="{FF2B5EF4-FFF2-40B4-BE49-F238E27FC236}">
                  <a16:creationId xmlns:a16="http://schemas.microsoft.com/office/drawing/2014/main" id="{F96D0F40-1B3E-43FA-834F-D360B80D88E3}"/>
                </a:ext>
              </a:extLst>
            </p:cNvPr>
            <p:cNvSpPr>
              <a:spLocks/>
            </p:cNvSpPr>
            <p:nvPr userDrawn="1"/>
          </p:nvSpPr>
          <p:spPr bwMode="auto">
            <a:xfrm>
              <a:off x="213" y="114"/>
              <a:ext cx="19" cy="40"/>
            </a:xfrm>
            <a:custGeom>
              <a:avLst/>
              <a:gdLst>
                <a:gd name="T0" fmla="*/ 2 w 9"/>
                <a:gd name="T1" fmla="*/ 0 h 19"/>
                <a:gd name="T2" fmla="*/ 3 w 9"/>
                <a:gd name="T3" fmla="*/ 0 h 19"/>
                <a:gd name="T4" fmla="*/ 4 w 9"/>
                <a:gd name="T5" fmla="*/ 4 h 19"/>
                <a:gd name="T6" fmla="*/ 4 w 9"/>
                <a:gd name="T7" fmla="*/ 6 h 19"/>
                <a:gd name="T8" fmla="*/ 4 w 9"/>
                <a:gd name="T9" fmla="*/ 7 h 19"/>
                <a:gd name="T10" fmla="*/ 7 w 9"/>
                <a:gd name="T11" fmla="*/ 15 h 19"/>
                <a:gd name="T12" fmla="*/ 8 w 9"/>
                <a:gd name="T13" fmla="*/ 14 h 19"/>
                <a:gd name="T14" fmla="*/ 9 w 9"/>
                <a:gd name="T15" fmla="*/ 14 h 19"/>
                <a:gd name="T16" fmla="*/ 9 w 9"/>
                <a:gd name="T17" fmla="*/ 14 h 19"/>
                <a:gd name="T18" fmla="*/ 9 w 9"/>
                <a:gd name="T19" fmla="*/ 15 h 19"/>
                <a:gd name="T20" fmla="*/ 9 w 9"/>
                <a:gd name="T21" fmla="*/ 15 h 19"/>
                <a:gd name="T22" fmla="*/ 9 w 9"/>
                <a:gd name="T23" fmla="*/ 16 h 19"/>
                <a:gd name="T24" fmla="*/ 9 w 9"/>
                <a:gd name="T25" fmla="*/ 17 h 19"/>
                <a:gd name="T26" fmla="*/ 9 w 9"/>
                <a:gd name="T27" fmla="*/ 17 h 19"/>
                <a:gd name="T28" fmla="*/ 9 w 9"/>
                <a:gd name="T29" fmla="*/ 17 h 19"/>
                <a:gd name="T30" fmla="*/ 8 w 9"/>
                <a:gd name="T31" fmla="*/ 17 h 19"/>
                <a:gd name="T32" fmla="*/ 7 w 9"/>
                <a:gd name="T33" fmla="*/ 18 h 19"/>
                <a:gd name="T34" fmla="*/ 6 w 9"/>
                <a:gd name="T35" fmla="*/ 18 h 19"/>
                <a:gd name="T36" fmla="*/ 6 w 9"/>
                <a:gd name="T37" fmla="*/ 19 h 19"/>
                <a:gd name="T38" fmla="*/ 6 w 9"/>
                <a:gd name="T39" fmla="*/ 19 h 19"/>
                <a:gd name="T40" fmla="*/ 5 w 9"/>
                <a:gd name="T41" fmla="*/ 18 h 19"/>
                <a:gd name="T42" fmla="*/ 5 w 9"/>
                <a:gd name="T43" fmla="*/ 17 h 19"/>
                <a:gd name="T44" fmla="*/ 5 w 9"/>
                <a:gd name="T45" fmla="*/ 17 h 19"/>
                <a:gd name="T46" fmla="*/ 5 w 9"/>
                <a:gd name="T47" fmla="*/ 17 h 19"/>
                <a:gd name="T48" fmla="*/ 5 w 9"/>
                <a:gd name="T49" fmla="*/ 17 h 19"/>
                <a:gd name="T50" fmla="*/ 6 w 9"/>
                <a:gd name="T51" fmla="*/ 17 h 19"/>
                <a:gd name="T52" fmla="*/ 6 w 9"/>
                <a:gd name="T53" fmla="*/ 17 h 19"/>
                <a:gd name="T54" fmla="*/ 6 w 9"/>
                <a:gd name="T55" fmla="*/ 17 h 19"/>
                <a:gd name="T56" fmla="*/ 6 w 9"/>
                <a:gd name="T57" fmla="*/ 17 h 19"/>
                <a:gd name="T58" fmla="*/ 4 w 9"/>
                <a:gd name="T59" fmla="*/ 16 h 19"/>
                <a:gd name="T60" fmla="*/ 3 w 9"/>
                <a:gd name="T61" fmla="*/ 15 h 19"/>
                <a:gd name="T62" fmla="*/ 3 w 9"/>
                <a:gd name="T63" fmla="*/ 13 h 19"/>
                <a:gd name="T64" fmla="*/ 3 w 9"/>
                <a:gd name="T65" fmla="*/ 13 h 19"/>
                <a:gd name="T66" fmla="*/ 3 w 9"/>
                <a:gd name="T67" fmla="*/ 13 h 19"/>
                <a:gd name="T68" fmla="*/ 4 w 9"/>
                <a:gd name="T69" fmla="*/ 13 h 19"/>
                <a:gd name="T70" fmla="*/ 4 w 9"/>
                <a:gd name="T71" fmla="*/ 13 h 19"/>
                <a:gd name="T72" fmla="*/ 4 w 9"/>
                <a:gd name="T73" fmla="*/ 12 h 19"/>
                <a:gd name="T74" fmla="*/ 2 w 9"/>
                <a:gd name="T75" fmla="*/ 10 h 19"/>
                <a:gd name="T76" fmla="*/ 2 w 9"/>
                <a:gd name="T77" fmla="*/ 9 h 19"/>
                <a:gd name="T78" fmla="*/ 2 w 9"/>
                <a:gd name="T79" fmla="*/ 9 h 19"/>
                <a:gd name="T80" fmla="*/ 2 w 9"/>
                <a:gd name="T81" fmla="*/ 9 h 19"/>
                <a:gd name="T82" fmla="*/ 2 w 9"/>
                <a:gd name="T83" fmla="*/ 9 h 19"/>
                <a:gd name="T84" fmla="*/ 3 w 9"/>
                <a:gd name="T85" fmla="*/ 9 h 19"/>
                <a:gd name="T86" fmla="*/ 2 w 9"/>
                <a:gd name="T87" fmla="*/ 9 h 19"/>
                <a:gd name="T88" fmla="*/ 2 w 9"/>
                <a:gd name="T89" fmla="*/ 8 h 19"/>
                <a:gd name="T90" fmla="*/ 1 w 9"/>
                <a:gd name="T91" fmla="*/ 8 h 19"/>
                <a:gd name="T92" fmla="*/ 1 w 9"/>
                <a:gd name="T93" fmla="*/ 7 h 19"/>
                <a:gd name="T94" fmla="*/ 0 w 9"/>
                <a:gd name="T95" fmla="*/ 6 h 19"/>
                <a:gd name="T96" fmla="*/ 0 w 9"/>
                <a:gd name="T97" fmla="*/ 5 h 19"/>
                <a:gd name="T98" fmla="*/ 0 w 9"/>
                <a:gd name="T99" fmla="*/ 5 h 19"/>
                <a:gd name="T100" fmla="*/ 1 w 9"/>
                <a:gd name="T101" fmla="*/ 5 h 19"/>
                <a:gd name="T102" fmla="*/ 2 w 9"/>
                <a:gd name="T103" fmla="*/ 6 h 19"/>
                <a:gd name="T104" fmla="*/ 3 w 9"/>
                <a:gd name="T105" fmla="*/ 7 h 19"/>
                <a:gd name="T106" fmla="*/ 3 w 9"/>
                <a:gd name="T107" fmla="*/ 6 h 19"/>
                <a:gd name="T108" fmla="*/ 3 w 9"/>
                <a:gd name="T109" fmla="*/ 5 h 19"/>
                <a:gd name="T110" fmla="*/ 2 w 9"/>
                <a:gd name="T111" fmla="*/ 5 h 19"/>
                <a:gd name="T112" fmla="*/ 2 w 9"/>
                <a:gd name="T113" fmla="*/ 4 h 19"/>
                <a:gd name="T114" fmla="*/ 2 w 9"/>
                <a:gd name="T115" fmla="*/ 4 h 19"/>
                <a:gd name="T116" fmla="*/ 2 w 9"/>
                <a:gd name="T117" fmla="*/ 4 h 19"/>
                <a:gd name="T118" fmla="*/ 1 w 9"/>
                <a:gd name="T119" fmla="*/ 3 h 19"/>
                <a:gd name="T120" fmla="*/ 1 w 9"/>
                <a:gd name="T121" fmla="*/ 2 h 19"/>
                <a:gd name="T122" fmla="*/ 2 w 9"/>
                <a:gd name="T123" fmla="*/ 0 h 19"/>
                <a:gd name="T124" fmla="*/ 2 w 9"/>
                <a:gd name="T1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 h="19">
                  <a:moveTo>
                    <a:pt x="2" y="0"/>
                  </a:moveTo>
                  <a:cubicBezTo>
                    <a:pt x="3" y="0"/>
                    <a:pt x="3" y="0"/>
                    <a:pt x="3" y="0"/>
                  </a:cubicBezTo>
                  <a:cubicBezTo>
                    <a:pt x="3" y="1"/>
                    <a:pt x="4" y="2"/>
                    <a:pt x="4" y="4"/>
                  </a:cubicBezTo>
                  <a:cubicBezTo>
                    <a:pt x="4" y="5"/>
                    <a:pt x="4" y="5"/>
                    <a:pt x="4" y="6"/>
                  </a:cubicBezTo>
                  <a:cubicBezTo>
                    <a:pt x="4" y="7"/>
                    <a:pt x="4" y="7"/>
                    <a:pt x="4" y="7"/>
                  </a:cubicBezTo>
                  <a:cubicBezTo>
                    <a:pt x="4" y="12"/>
                    <a:pt x="5" y="15"/>
                    <a:pt x="7" y="15"/>
                  </a:cubicBezTo>
                  <a:cubicBezTo>
                    <a:pt x="7" y="15"/>
                    <a:pt x="8" y="15"/>
                    <a:pt x="8" y="14"/>
                  </a:cubicBezTo>
                  <a:cubicBezTo>
                    <a:pt x="8" y="14"/>
                    <a:pt x="9" y="14"/>
                    <a:pt x="9" y="14"/>
                  </a:cubicBezTo>
                  <a:cubicBezTo>
                    <a:pt x="9" y="14"/>
                    <a:pt x="9" y="14"/>
                    <a:pt x="9" y="14"/>
                  </a:cubicBezTo>
                  <a:cubicBezTo>
                    <a:pt x="9" y="15"/>
                    <a:pt x="9" y="15"/>
                    <a:pt x="9" y="15"/>
                  </a:cubicBezTo>
                  <a:cubicBezTo>
                    <a:pt x="9" y="15"/>
                    <a:pt x="9" y="15"/>
                    <a:pt x="9" y="15"/>
                  </a:cubicBezTo>
                  <a:cubicBezTo>
                    <a:pt x="9" y="16"/>
                    <a:pt x="9" y="16"/>
                    <a:pt x="9" y="16"/>
                  </a:cubicBezTo>
                  <a:cubicBezTo>
                    <a:pt x="9" y="17"/>
                    <a:pt x="9" y="17"/>
                    <a:pt x="9" y="17"/>
                  </a:cubicBezTo>
                  <a:cubicBezTo>
                    <a:pt x="9" y="17"/>
                    <a:pt x="9" y="17"/>
                    <a:pt x="9" y="17"/>
                  </a:cubicBezTo>
                  <a:cubicBezTo>
                    <a:pt x="9" y="17"/>
                    <a:pt x="9" y="17"/>
                    <a:pt x="9" y="17"/>
                  </a:cubicBezTo>
                  <a:cubicBezTo>
                    <a:pt x="8" y="17"/>
                    <a:pt x="8" y="17"/>
                    <a:pt x="8" y="17"/>
                  </a:cubicBezTo>
                  <a:cubicBezTo>
                    <a:pt x="8" y="17"/>
                    <a:pt x="8" y="17"/>
                    <a:pt x="7" y="18"/>
                  </a:cubicBezTo>
                  <a:cubicBezTo>
                    <a:pt x="7" y="18"/>
                    <a:pt x="7" y="18"/>
                    <a:pt x="6" y="18"/>
                  </a:cubicBezTo>
                  <a:cubicBezTo>
                    <a:pt x="6" y="19"/>
                    <a:pt x="6" y="19"/>
                    <a:pt x="6" y="19"/>
                  </a:cubicBezTo>
                  <a:cubicBezTo>
                    <a:pt x="6" y="19"/>
                    <a:pt x="6" y="19"/>
                    <a:pt x="6" y="19"/>
                  </a:cubicBezTo>
                  <a:cubicBezTo>
                    <a:pt x="6" y="19"/>
                    <a:pt x="5" y="19"/>
                    <a:pt x="5" y="18"/>
                  </a:cubicBezTo>
                  <a:cubicBezTo>
                    <a:pt x="5" y="18"/>
                    <a:pt x="5" y="17"/>
                    <a:pt x="5" y="17"/>
                  </a:cubicBezTo>
                  <a:cubicBezTo>
                    <a:pt x="5" y="17"/>
                    <a:pt x="5" y="17"/>
                    <a:pt x="5" y="17"/>
                  </a:cubicBezTo>
                  <a:cubicBezTo>
                    <a:pt x="5" y="17"/>
                    <a:pt x="5" y="17"/>
                    <a:pt x="5" y="17"/>
                  </a:cubicBezTo>
                  <a:cubicBezTo>
                    <a:pt x="5" y="17"/>
                    <a:pt x="5" y="17"/>
                    <a:pt x="5" y="17"/>
                  </a:cubicBezTo>
                  <a:cubicBezTo>
                    <a:pt x="6" y="17"/>
                    <a:pt x="6" y="17"/>
                    <a:pt x="6" y="17"/>
                  </a:cubicBezTo>
                  <a:cubicBezTo>
                    <a:pt x="6" y="17"/>
                    <a:pt x="6" y="17"/>
                    <a:pt x="6" y="17"/>
                  </a:cubicBezTo>
                  <a:cubicBezTo>
                    <a:pt x="6" y="17"/>
                    <a:pt x="6" y="17"/>
                    <a:pt x="6" y="17"/>
                  </a:cubicBezTo>
                  <a:cubicBezTo>
                    <a:pt x="6" y="17"/>
                    <a:pt x="6" y="17"/>
                    <a:pt x="6" y="17"/>
                  </a:cubicBezTo>
                  <a:cubicBezTo>
                    <a:pt x="4" y="16"/>
                    <a:pt x="4" y="16"/>
                    <a:pt x="4" y="16"/>
                  </a:cubicBezTo>
                  <a:cubicBezTo>
                    <a:pt x="4" y="16"/>
                    <a:pt x="4" y="15"/>
                    <a:pt x="3" y="15"/>
                  </a:cubicBezTo>
                  <a:cubicBezTo>
                    <a:pt x="3" y="14"/>
                    <a:pt x="3" y="13"/>
                    <a:pt x="3" y="13"/>
                  </a:cubicBezTo>
                  <a:cubicBezTo>
                    <a:pt x="3" y="13"/>
                    <a:pt x="3" y="13"/>
                    <a:pt x="3" y="13"/>
                  </a:cubicBezTo>
                  <a:cubicBezTo>
                    <a:pt x="3" y="13"/>
                    <a:pt x="3" y="13"/>
                    <a:pt x="3" y="13"/>
                  </a:cubicBezTo>
                  <a:cubicBezTo>
                    <a:pt x="3" y="13"/>
                    <a:pt x="4" y="13"/>
                    <a:pt x="4" y="13"/>
                  </a:cubicBezTo>
                  <a:cubicBezTo>
                    <a:pt x="4" y="13"/>
                    <a:pt x="4" y="13"/>
                    <a:pt x="4" y="13"/>
                  </a:cubicBezTo>
                  <a:cubicBezTo>
                    <a:pt x="4" y="13"/>
                    <a:pt x="4" y="13"/>
                    <a:pt x="4" y="12"/>
                  </a:cubicBezTo>
                  <a:cubicBezTo>
                    <a:pt x="2" y="12"/>
                    <a:pt x="2" y="10"/>
                    <a:pt x="2" y="10"/>
                  </a:cubicBezTo>
                  <a:cubicBezTo>
                    <a:pt x="2" y="9"/>
                    <a:pt x="2" y="9"/>
                    <a:pt x="2" y="9"/>
                  </a:cubicBezTo>
                  <a:cubicBezTo>
                    <a:pt x="2" y="9"/>
                    <a:pt x="2" y="9"/>
                    <a:pt x="2" y="9"/>
                  </a:cubicBezTo>
                  <a:cubicBezTo>
                    <a:pt x="2" y="9"/>
                    <a:pt x="2" y="9"/>
                    <a:pt x="2" y="9"/>
                  </a:cubicBezTo>
                  <a:cubicBezTo>
                    <a:pt x="2" y="9"/>
                    <a:pt x="2" y="9"/>
                    <a:pt x="2" y="9"/>
                  </a:cubicBezTo>
                  <a:cubicBezTo>
                    <a:pt x="3" y="9"/>
                    <a:pt x="3" y="9"/>
                    <a:pt x="3" y="9"/>
                  </a:cubicBezTo>
                  <a:cubicBezTo>
                    <a:pt x="3" y="9"/>
                    <a:pt x="3" y="9"/>
                    <a:pt x="2" y="9"/>
                  </a:cubicBezTo>
                  <a:cubicBezTo>
                    <a:pt x="2" y="8"/>
                    <a:pt x="2" y="8"/>
                    <a:pt x="2" y="8"/>
                  </a:cubicBezTo>
                  <a:cubicBezTo>
                    <a:pt x="2" y="8"/>
                    <a:pt x="2" y="8"/>
                    <a:pt x="1" y="8"/>
                  </a:cubicBezTo>
                  <a:cubicBezTo>
                    <a:pt x="1" y="8"/>
                    <a:pt x="1" y="7"/>
                    <a:pt x="1" y="7"/>
                  </a:cubicBezTo>
                  <a:cubicBezTo>
                    <a:pt x="0" y="6"/>
                    <a:pt x="0" y="6"/>
                    <a:pt x="0" y="6"/>
                  </a:cubicBezTo>
                  <a:cubicBezTo>
                    <a:pt x="0" y="6"/>
                    <a:pt x="0" y="5"/>
                    <a:pt x="0" y="5"/>
                  </a:cubicBezTo>
                  <a:cubicBezTo>
                    <a:pt x="0" y="5"/>
                    <a:pt x="0" y="5"/>
                    <a:pt x="0" y="5"/>
                  </a:cubicBezTo>
                  <a:cubicBezTo>
                    <a:pt x="0" y="5"/>
                    <a:pt x="1" y="5"/>
                    <a:pt x="1" y="5"/>
                  </a:cubicBezTo>
                  <a:cubicBezTo>
                    <a:pt x="1" y="5"/>
                    <a:pt x="2" y="5"/>
                    <a:pt x="2" y="6"/>
                  </a:cubicBezTo>
                  <a:cubicBezTo>
                    <a:pt x="2" y="6"/>
                    <a:pt x="2" y="7"/>
                    <a:pt x="3" y="7"/>
                  </a:cubicBezTo>
                  <a:cubicBezTo>
                    <a:pt x="3" y="7"/>
                    <a:pt x="3" y="7"/>
                    <a:pt x="3" y="6"/>
                  </a:cubicBezTo>
                  <a:cubicBezTo>
                    <a:pt x="3" y="6"/>
                    <a:pt x="3" y="6"/>
                    <a:pt x="3" y="5"/>
                  </a:cubicBezTo>
                  <a:cubicBezTo>
                    <a:pt x="2" y="5"/>
                    <a:pt x="2" y="5"/>
                    <a:pt x="2" y="5"/>
                  </a:cubicBezTo>
                  <a:cubicBezTo>
                    <a:pt x="2" y="4"/>
                    <a:pt x="2" y="4"/>
                    <a:pt x="2" y="4"/>
                  </a:cubicBezTo>
                  <a:cubicBezTo>
                    <a:pt x="2" y="4"/>
                    <a:pt x="2" y="4"/>
                    <a:pt x="2" y="4"/>
                  </a:cubicBezTo>
                  <a:cubicBezTo>
                    <a:pt x="2" y="4"/>
                    <a:pt x="2" y="4"/>
                    <a:pt x="2" y="4"/>
                  </a:cubicBezTo>
                  <a:cubicBezTo>
                    <a:pt x="1" y="3"/>
                    <a:pt x="1" y="3"/>
                    <a:pt x="1" y="3"/>
                  </a:cubicBezTo>
                  <a:cubicBezTo>
                    <a:pt x="1" y="3"/>
                    <a:pt x="1" y="2"/>
                    <a:pt x="1" y="2"/>
                  </a:cubicBezTo>
                  <a:cubicBezTo>
                    <a:pt x="2" y="1"/>
                    <a:pt x="2" y="0"/>
                    <a:pt x="2" y="0"/>
                  </a:cubicBezTo>
                  <a:cubicBezTo>
                    <a:pt x="2" y="0"/>
                    <a:pt x="2" y="0"/>
                    <a:pt x="2"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11" name="Freeform 64">
              <a:extLst>
                <a:ext uri="{FF2B5EF4-FFF2-40B4-BE49-F238E27FC236}">
                  <a16:creationId xmlns:a16="http://schemas.microsoft.com/office/drawing/2014/main" id="{E7B2BC9D-3D7E-4230-BF80-685BF05D6778}"/>
                </a:ext>
              </a:extLst>
            </p:cNvPr>
            <p:cNvSpPr>
              <a:spLocks/>
            </p:cNvSpPr>
            <p:nvPr userDrawn="1"/>
          </p:nvSpPr>
          <p:spPr bwMode="auto">
            <a:xfrm>
              <a:off x="218" y="165"/>
              <a:ext cx="8" cy="4"/>
            </a:xfrm>
            <a:custGeom>
              <a:avLst/>
              <a:gdLst>
                <a:gd name="T0" fmla="*/ 4 w 4"/>
                <a:gd name="T1" fmla="*/ 1 h 2"/>
                <a:gd name="T2" fmla="*/ 3 w 4"/>
                <a:gd name="T3" fmla="*/ 0 h 2"/>
                <a:gd name="T4" fmla="*/ 3 w 4"/>
                <a:gd name="T5" fmla="*/ 0 h 2"/>
                <a:gd name="T6" fmla="*/ 1 w 4"/>
                <a:gd name="T7" fmla="*/ 0 h 2"/>
                <a:gd name="T8" fmla="*/ 0 w 4"/>
                <a:gd name="T9" fmla="*/ 0 h 2"/>
                <a:gd name="T10" fmla="*/ 0 w 4"/>
                <a:gd name="T11" fmla="*/ 1 h 2"/>
                <a:gd name="T12" fmla="*/ 1 w 4"/>
                <a:gd name="T13" fmla="*/ 1 h 2"/>
                <a:gd name="T14" fmla="*/ 2 w 4"/>
                <a:gd name="T15" fmla="*/ 2 h 2"/>
                <a:gd name="T16" fmla="*/ 2 w 4"/>
                <a:gd name="T17" fmla="*/ 2 h 2"/>
                <a:gd name="T18" fmla="*/ 4 w 4"/>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4" y="1"/>
                  </a:moveTo>
                  <a:cubicBezTo>
                    <a:pt x="4" y="1"/>
                    <a:pt x="4" y="1"/>
                    <a:pt x="3" y="0"/>
                  </a:cubicBezTo>
                  <a:cubicBezTo>
                    <a:pt x="3" y="0"/>
                    <a:pt x="3" y="0"/>
                    <a:pt x="3" y="0"/>
                  </a:cubicBezTo>
                  <a:cubicBezTo>
                    <a:pt x="2" y="0"/>
                    <a:pt x="2" y="0"/>
                    <a:pt x="1" y="0"/>
                  </a:cubicBezTo>
                  <a:cubicBezTo>
                    <a:pt x="1" y="0"/>
                    <a:pt x="0" y="0"/>
                    <a:pt x="0" y="0"/>
                  </a:cubicBezTo>
                  <a:cubicBezTo>
                    <a:pt x="0" y="1"/>
                    <a:pt x="0" y="1"/>
                    <a:pt x="0" y="1"/>
                  </a:cubicBezTo>
                  <a:cubicBezTo>
                    <a:pt x="1" y="1"/>
                    <a:pt x="1" y="1"/>
                    <a:pt x="1" y="1"/>
                  </a:cubicBezTo>
                  <a:cubicBezTo>
                    <a:pt x="2" y="2"/>
                    <a:pt x="2" y="2"/>
                    <a:pt x="2" y="2"/>
                  </a:cubicBezTo>
                  <a:cubicBezTo>
                    <a:pt x="2" y="2"/>
                    <a:pt x="2" y="2"/>
                    <a:pt x="2" y="2"/>
                  </a:cubicBezTo>
                  <a:cubicBezTo>
                    <a:pt x="3" y="2"/>
                    <a:pt x="3" y="1"/>
                    <a:pt x="4"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12" name="Freeform 65">
              <a:extLst>
                <a:ext uri="{FF2B5EF4-FFF2-40B4-BE49-F238E27FC236}">
                  <a16:creationId xmlns:a16="http://schemas.microsoft.com/office/drawing/2014/main" id="{FF9A61FB-8CD9-40D7-AB4B-5B25283D666B}"/>
                </a:ext>
              </a:extLst>
            </p:cNvPr>
            <p:cNvSpPr>
              <a:spLocks/>
            </p:cNvSpPr>
            <p:nvPr userDrawn="1"/>
          </p:nvSpPr>
          <p:spPr bwMode="auto">
            <a:xfrm>
              <a:off x="245" y="150"/>
              <a:ext cx="20" cy="29"/>
            </a:xfrm>
            <a:custGeom>
              <a:avLst/>
              <a:gdLst>
                <a:gd name="T0" fmla="*/ 5 w 10"/>
                <a:gd name="T1" fmla="*/ 14 h 14"/>
                <a:gd name="T2" fmla="*/ 5 w 10"/>
                <a:gd name="T3" fmla="*/ 13 h 14"/>
                <a:gd name="T4" fmla="*/ 7 w 10"/>
                <a:gd name="T5" fmla="*/ 11 h 14"/>
                <a:gd name="T6" fmla="*/ 7 w 10"/>
                <a:gd name="T7" fmla="*/ 11 h 14"/>
                <a:gd name="T8" fmla="*/ 7 w 10"/>
                <a:gd name="T9" fmla="*/ 10 h 14"/>
                <a:gd name="T10" fmla="*/ 7 w 10"/>
                <a:gd name="T11" fmla="*/ 10 h 14"/>
                <a:gd name="T12" fmla="*/ 7 w 10"/>
                <a:gd name="T13" fmla="*/ 10 h 14"/>
                <a:gd name="T14" fmla="*/ 7 w 10"/>
                <a:gd name="T15" fmla="*/ 10 h 14"/>
                <a:gd name="T16" fmla="*/ 8 w 10"/>
                <a:gd name="T17" fmla="*/ 10 h 14"/>
                <a:gd name="T18" fmla="*/ 8 w 10"/>
                <a:gd name="T19" fmla="*/ 10 h 14"/>
                <a:gd name="T20" fmla="*/ 8 w 10"/>
                <a:gd name="T21" fmla="*/ 10 h 14"/>
                <a:gd name="T22" fmla="*/ 9 w 10"/>
                <a:gd name="T23" fmla="*/ 9 h 14"/>
                <a:gd name="T24" fmla="*/ 9 w 10"/>
                <a:gd name="T25" fmla="*/ 8 h 14"/>
                <a:gd name="T26" fmla="*/ 8 w 10"/>
                <a:gd name="T27" fmla="*/ 8 h 14"/>
                <a:gd name="T28" fmla="*/ 8 w 10"/>
                <a:gd name="T29" fmla="*/ 7 h 14"/>
                <a:gd name="T30" fmla="*/ 9 w 10"/>
                <a:gd name="T31" fmla="*/ 7 h 14"/>
                <a:gd name="T32" fmla="*/ 9 w 10"/>
                <a:gd name="T33" fmla="*/ 7 h 14"/>
                <a:gd name="T34" fmla="*/ 9 w 10"/>
                <a:gd name="T35" fmla="*/ 7 h 14"/>
                <a:gd name="T36" fmla="*/ 9 w 10"/>
                <a:gd name="T37" fmla="*/ 8 h 14"/>
                <a:gd name="T38" fmla="*/ 10 w 10"/>
                <a:gd name="T39" fmla="*/ 7 h 14"/>
                <a:gd name="T40" fmla="*/ 10 w 10"/>
                <a:gd name="T41" fmla="*/ 7 h 14"/>
                <a:gd name="T42" fmla="*/ 10 w 10"/>
                <a:gd name="T43" fmla="*/ 6 h 14"/>
                <a:gd name="T44" fmla="*/ 10 w 10"/>
                <a:gd name="T45" fmla="*/ 6 h 14"/>
                <a:gd name="T46" fmla="*/ 9 w 10"/>
                <a:gd name="T47" fmla="*/ 6 h 14"/>
                <a:gd name="T48" fmla="*/ 8 w 10"/>
                <a:gd name="T49" fmla="*/ 4 h 14"/>
                <a:gd name="T50" fmla="*/ 8 w 10"/>
                <a:gd name="T51" fmla="*/ 3 h 14"/>
                <a:gd name="T52" fmla="*/ 9 w 10"/>
                <a:gd name="T53" fmla="*/ 3 h 14"/>
                <a:gd name="T54" fmla="*/ 9 w 10"/>
                <a:gd name="T55" fmla="*/ 2 h 14"/>
                <a:gd name="T56" fmla="*/ 8 w 10"/>
                <a:gd name="T57" fmla="*/ 1 h 14"/>
                <a:gd name="T58" fmla="*/ 8 w 10"/>
                <a:gd name="T59" fmla="*/ 0 h 14"/>
                <a:gd name="T60" fmla="*/ 7 w 10"/>
                <a:gd name="T61" fmla="*/ 0 h 14"/>
                <a:gd name="T62" fmla="*/ 7 w 10"/>
                <a:gd name="T63" fmla="*/ 0 h 14"/>
                <a:gd name="T64" fmla="*/ 7 w 10"/>
                <a:gd name="T65" fmla="*/ 0 h 14"/>
                <a:gd name="T66" fmla="*/ 7 w 10"/>
                <a:gd name="T67" fmla="*/ 0 h 14"/>
                <a:gd name="T68" fmla="*/ 6 w 10"/>
                <a:gd name="T69" fmla="*/ 1 h 14"/>
                <a:gd name="T70" fmla="*/ 6 w 10"/>
                <a:gd name="T71" fmla="*/ 1 h 14"/>
                <a:gd name="T72" fmla="*/ 5 w 10"/>
                <a:gd name="T73" fmla="*/ 2 h 14"/>
                <a:gd name="T74" fmla="*/ 6 w 10"/>
                <a:gd name="T75" fmla="*/ 5 h 14"/>
                <a:gd name="T76" fmla="*/ 7 w 10"/>
                <a:gd name="T77" fmla="*/ 7 h 14"/>
                <a:gd name="T78" fmla="*/ 3 w 10"/>
                <a:gd name="T79" fmla="*/ 10 h 14"/>
                <a:gd name="T80" fmla="*/ 2 w 10"/>
                <a:gd name="T81" fmla="*/ 11 h 14"/>
                <a:gd name="T82" fmla="*/ 0 w 10"/>
                <a:gd name="T83" fmla="*/ 13 h 14"/>
                <a:gd name="T84" fmla="*/ 1 w 10"/>
                <a:gd name="T85" fmla="*/ 13 h 14"/>
                <a:gd name="T86" fmla="*/ 2 w 10"/>
                <a:gd name="T87" fmla="*/ 13 h 14"/>
                <a:gd name="T88" fmla="*/ 2 w 10"/>
                <a:gd name="T89" fmla="*/ 13 h 14"/>
                <a:gd name="T90" fmla="*/ 3 w 10"/>
                <a:gd name="T91" fmla="*/ 12 h 14"/>
                <a:gd name="T92" fmla="*/ 4 w 10"/>
                <a:gd name="T93" fmla="*/ 11 h 14"/>
                <a:gd name="T94" fmla="*/ 4 w 10"/>
                <a:gd name="T95" fmla="*/ 11 h 14"/>
                <a:gd name="T96" fmla="*/ 5 w 10"/>
                <a:gd name="T97" fmla="*/ 11 h 14"/>
                <a:gd name="T98" fmla="*/ 5 w 10"/>
                <a:gd name="T99" fmla="*/ 11 h 14"/>
                <a:gd name="T100" fmla="*/ 5 w 10"/>
                <a:gd name="T101" fmla="*/ 11 h 14"/>
                <a:gd name="T102" fmla="*/ 5 w 10"/>
                <a:gd name="T103" fmla="*/ 12 h 14"/>
                <a:gd name="T104" fmla="*/ 4 w 10"/>
                <a:gd name="T105" fmla="*/ 13 h 14"/>
                <a:gd name="T106" fmla="*/ 5 w 10"/>
                <a:gd name="T10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 h="14">
                  <a:moveTo>
                    <a:pt x="5" y="14"/>
                  </a:moveTo>
                  <a:cubicBezTo>
                    <a:pt x="5" y="13"/>
                    <a:pt x="5" y="13"/>
                    <a:pt x="5" y="13"/>
                  </a:cubicBezTo>
                  <a:cubicBezTo>
                    <a:pt x="6" y="12"/>
                    <a:pt x="7" y="12"/>
                    <a:pt x="7" y="11"/>
                  </a:cubicBezTo>
                  <a:cubicBezTo>
                    <a:pt x="7" y="11"/>
                    <a:pt x="7" y="11"/>
                    <a:pt x="7" y="11"/>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8" y="10"/>
                  </a:cubicBezTo>
                  <a:cubicBezTo>
                    <a:pt x="8" y="10"/>
                    <a:pt x="8" y="10"/>
                    <a:pt x="8" y="10"/>
                  </a:cubicBezTo>
                  <a:cubicBezTo>
                    <a:pt x="8" y="10"/>
                    <a:pt x="8" y="10"/>
                    <a:pt x="8" y="10"/>
                  </a:cubicBezTo>
                  <a:cubicBezTo>
                    <a:pt x="9" y="9"/>
                    <a:pt x="9" y="9"/>
                    <a:pt x="9" y="9"/>
                  </a:cubicBezTo>
                  <a:cubicBezTo>
                    <a:pt x="9" y="9"/>
                    <a:pt x="9" y="9"/>
                    <a:pt x="9" y="8"/>
                  </a:cubicBezTo>
                  <a:cubicBezTo>
                    <a:pt x="9" y="8"/>
                    <a:pt x="9" y="8"/>
                    <a:pt x="8" y="8"/>
                  </a:cubicBezTo>
                  <a:cubicBezTo>
                    <a:pt x="8" y="8"/>
                    <a:pt x="8" y="8"/>
                    <a:pt x="8" y="7"/>
                  </a:cubicBezTo>
                  <a:cubicBezTo>
                    <a:pt x="8" y="7"/>
                    <a:pt x="8" y="7"/>
                    <a:pt x="9" y="7"/>
                  </a:cubicBezTo>
                  <a:cubicBezTo>
                    <a:pt x="9" y="7"/>
                    <a:pt x="9" y="7"/>
                    <a:pt x="9" y="7"/>
                  </a:cubicBezTo>
                  <a:cubicBezTo>
                    <a:pt x="9" y="7"/>
                    <a:pt x="9" y="7"/>
                    <a:pt x="9" y="7"/>
                  </a:cubicBezTo>
                  <a:cubicBezTo>
                    <a:pt x="9" y="8"/>
                    <a:pt x="9" y="8"/>
                    <a:pt x="9" y="8"/>
                  </a:cubicBezTo>
                  <a:cubicBezTo>
                    <a:pt x="9" y="8"/>
                    <a:pt x="10" y="7"/>
                    <a:pt x="10" y="7"/>
                  </a:cubicBezTo>
                  <a:cubicBezTo>
                    <a:pt x="10" y="7"/>
                    <a:pt x="10" y="7"/>
                    <a:pt x="10" y="7"/>
                  </a:cubicBezTo>
                  <a:cubicBezTo>
                    <a:pt x="10" y="7"/>
                    <a:pt x="10" y="7"/>
                    <a:pt x="10" y="6"/>
                  </a:cubicBezTo>
                  <a:cubicBezTo>
                    <a:pt x="10" y="6"/>
                    <a:pt x="10" y="6"/>
                    <a:pt x="10" y="6"/>
                  </a:cubicBezTo>
                  <a:cubicBezTo>
                    <a:pt x="9" y="6"/>
                    <a:pt x="9" y="6"/>
                    <a:pt x="9" y="6"/>
                  </a:cubicBezTo>
                  <a:cubicBezTo>
                    <a:pt x="9" y="6"/>
                    <a:pt x="8" y="5"/>
                    <a:pt x="8" y="4"/>
                  </a:cubicBezTo>
                  <a:cubicBezTo>
                    <a:pt x="8" y="4"/>
                    <a:pt x="8" y="3"/>
                    <a:pt x="8" y="3"/>
                  </a:cubicBezTo>
                  <a:cubicBezTo>
                    <a:pt x="9" y="3"/>
                    <a:pt x="9" y="3"/>
                    <a:pt x="9" y="3"/>
                  </a:cubicBezTo>
                  <a:cubicBezTo>
                    <a:pt x="9" y="3"/>
                    <a:pt x="9" y="2"/>
                    <a:pt x="9" y="2"/>
                  </a:cubicBezTo>
                  <a:cubicBezTo>
                    <a:pt x="9" y="2"/>
                    <a:pt x="9" y="2"/>
                    <a:pt x="8" y="1"/>
                  </a:cubicBezTo>
                  <a:cubicBezTo>
                    <a:pt x="8" y="1"/>
                    <a:pt x="8" y="0"/>
                    <a:pt x="8" y="0"/>
                  </a:cubicBezTo>
                  <a:cubicBezTo>
                    <a:pt x="8" y="0"/>
                    <a:pt x="8" y="0"/>
                    <a:pt x="7" y="0"/>
                  </a:cubicBezTo>
                  <a:cubicBezTo>
                    <a:pt x="7" y="0"/>
                    <a:pt x="7" y="0"/>
                    <a:pt x="7" y="0"/>
                  </a:cubicBezTo>
                  <a:cubicBezTo>
                    <a:pt x="7" y="0"/>
                    <a:pt x="7" y="0"/>
                    <a:pt x="7" y="0"/>
                  </a:cubicBezTo>
                  <a:cubicBezTo>
                    <a:pt x="7" y="0"/>
                    <a:pt x="7" y="0"/>
                    <a:pt x="7" y="0"/>
                  </a:cubicBezTo>
                  <a:cubicBezTo>
                    <a:pt x="6" y="1"/>
                    <a:pt x="6" y="1"/>
                    <a:pt x="6" y="1"/>
                  </a:cubicBezTo>
                  <a:cubicBezTo>
                    <a:pt x="6" y="1"/>
                    <a:pt x="6" y="1"/>
                    <a:pt x="6" y="1"/>
                  </a:cubicBezTo>
                  <a:cubicBezTo>
                    <a:pt x="5" y="1"/>
                    <a:pt x="5" y="2"/>
                    <a:pt x="5" y="2"/>
                  </a:cubicBezTo>
                  <a:cubicBezTo>
                    <a:pt x="5" y="3"/>
                    <a:pt x="5" y="3"/>
                    <a:pt x="6" y="5"/>
                  </a:cubicBezTo>
                  <a:cubicBezTo>
                    <a:pt x="7" y="6"/>
                    <a:pt x="7" y="7"/>
                    <a:pt x="7" y="7"/>
                  </a:cubicBezTo>
                  <a:cubicBezTo>
                    <a:pt x="7" y="9"/>
                    <a:pt x="6" y="10"/>
                    <a:pt x="3" y="10"/>
                  </a:cubicBezTo>
                  <a:cubicBezTo>
                    <a:pt x="2" y="11"/>
                    <a:pt x="2" y="11"/>
                    <a:pt x="2" y="11"/>
                  </a:cubicBezTo>
                  <a:cubicBezTo>
                    <a:pt x="1" y="11"/>
                    <a:pt x="0" y="12"/>
                    <a:pt x="0" y="13"/>
                  </a:cubicBezTo>
                  <a:cubicBezTo>
                    <a:pt x="0" y="13"/>
                    <a:pt x="0" y="13"/>
                    <a:pt x="1" y="13"/>
                  </a:cubicBezTo>
                  <a:cubicBezTo>
                    <a:pt x="2" y="13"/>
                    <a:pt x="2" y="13"/>
                    <a:pt x="2" y="13"/>
                  </a:cubicBezTo>
                  <a:cubicBezTo>
                    <a:pt x="2" y="13"/>
                    <a:pt x="2" y="13"/>
                    <a:pt x="2" y="13"/>
                  </a:cubicBezTo>
                  <a:cubicBezTo>
                    <a:pt x="2" y="13"/>
                    <a:pt x="2" y="13"/>
                    <a:pt x="3" y="12"/>
                  </a:cubicBezTo>
                  <a:cubicBezTo>
                    <a:pt x="3" y="12"/>
                    <a:pt x="3" y="12"/>
                    <a:pt x="4" y="11"/>
                  </a:cubicBezTo>
                  <a:cubicBezTo>
                    <a:pt x="4" y="11"/>
                    <a:pt x="4" y="11"/>
                    <a:pt x="4" y="11"/>
                  </a:cubicBezTo>
                  <a:cubicBezTo>
                    <a:pt x="5" y="11"/>
                    <a:pt x="5" y="11"/>
                    <a:pt x="5" y="11"/>
                  </a:cubicBezTo>
                  <a:cubicBezTo>
                    <a:pt x="5" y="11"/>
                    <a:pt x="5" y="11"/>
                    <a:pt x="5" y="11"/>
                  </a:cubicBezTo>
                  <a:cubicBezTo>
                    <a:pt x="5" y="11"/>
                    <a:pt x="5" y="11"/>
                    <a:pt x="5" y="11"/>
                  </a:cubicBezTo>
                  <a:cubicBezTo>
                    <a:pt x="5" y="11"/>
                    <a:pt x="5" y="11"/>
                    <a:pt x="5" y="12"/>
                  </a:cubicBezTo>
                  <a:cubicBezTo>
                    <a:pt x="4" y="12"/>
                    <a:pt x="4" y="12"/>
                    <a:pt x="4" y="13"/>
                  </a:cubicBezTo>
                  <a:cubicBezTo>
                    <a:pt x="4" y="13"/>
                    <a:pt x="4" y="14"/>
                    <a:pt x="5"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13" name="Freeform 66">
              <a:extLst>
                <a:ext uri="{FF2B5EF4-FFF2-40B4-BE49-F238E27FC236}">
                  <a16:creationId xmlns:a16="http://schemas.microsoft.com/office/drawing/2014/main" id="{D4480BB9-91DA-4F6A-AE28-3AAEA311FD4A}"/>
                </a:ext>
              </a:extLst>
            </p:cNvPr>
            <p:cNvSpPr>
              <a:spLocks/>
            </p:cNvSpPr>
            <p:nvPr userDrawn="1"/>
          </p:nvSpPr>
          <p:spPr bwMode="auto">
            <a:xfrm>
              <a:off x="245" y="167"/>
              <a:ext cx="8" cy="4"/>
            </a:xfrm>
            <a:custGeom>
              <a:avLst/>
              <a:gdLst>
                <a:gd name="T0" fmla="*/ 0 w 4"/>
                <a:gd name="T1" fmla="*/ 1 h 2"/>
                <a:gd name="T2" fmla="*/ 1 w 4"/>
                <a:gd name="T3" fmla="*/ 1 h 2"/>
                <a:gd name="T4" fmla="*/ 2 w 4"/>
                <a:gd name="T5" fmla="*/ 2 h 2"/>
                <a:gd name="T6" fmla="*/ 2 w 4"/>
                <a:gd name="T7" fmla="*/ 2 h 2"/>
                <a:gd name="T8" fmla="*/ 3 w 4"/>
                <a:gd name="T9" fmla="*/ 2 h 2"/>
                <a:gd name="T10" fmla="*/ 4 w 4"/>
                <a:gd name="T11" fmla="*/ 2 h 2"/>
                <a:gd name="T12" fmla="*/ 3 w 4"/>
                <a:gd name="T13" fmla="*/ 1 h 2"/>
                <a:gd name="T14" fmla="*/ 3 w 4"/>
                <a:gd name="T15" fmla="*/ 1 h 2"/>
                <a:gd name="T16" fmla="*/ 3 w 4"/>
                <a:gd name="T17" fmla="*/ 1 h 2"/>
                <a:gd name="T18" fmla="*/ 1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2" y="2"/>
                    <a:pt x="2" y="2"/>
                    <a:pt x="2" y="2"/>
                  </a:cubicBezTo>
                  <a:cubicBezTo>
                    <a:pt x="2" y="2"/>
                    <a:pt x="2" y="2"/>
                    <a:pt x="2" y="2"/>
                  </a:cubicBezTo>
                  <a:cubicBezTo>
                    <a:pt x="3" y="2"/>
                    <a:pt x="3" y="2"/>
                    <a:pt x="3" y="2"/>
                  </a:cubicBezTo>
                  <a:cubicBezTo>
                    <a:pt x="3" y="2"/>
                    <a:pt x="4" y="2"/>
                    <a:pt x="4" y="2"/>
                  </a:cubicBezTo>
                  <a:cubicBezTo>
                    <a:pt x="4" y="1"/>
                    <a:pt x="3" y="1"/>
                    <a:pt x="3" y="1"/>
                  </a:cubicBezTo>
                  <a:cubicBezTo>
                    <a:pt x="3" y="1"/>
                    <a:pt x="3" y="1"/>
                    <a:pt x="3" y="1"/>
                  </a:cubicBezTo>
                  <a:cubicBezTo>
                    <a:pt x="3" y="1"/>
                    <a:pt x="3" y="1"/>
                    <a:pt x="3" y="1"/>
                  </a:cubicBezTo>
                  <a:cubicBezTo>
                    <a:pt x="2" y="0"/>
                    <a:pt x="2" y="0"/>
                    <a:pt x="1"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14" name="Freeform 67">
              <a:extLst>
                <a:ext uri="{FF2B5EF4-FFF2-40B4-BE49-F238E27FC236}">
                  <a16:creationId xmlns:a16="http://schemas.microsoft.com/office/drawing/2014/main" id="{CED41C2C-A1E6-4F77-85AE-C92FF2F44821}"/>
                </a:ext>
              </a:extLst>
            </p:cNvPr>
            <p:cNvSpPr>
              <a:spLocks/>
            </p:cNvSpPr>
            <p:nvPr userDrawn="1"/>
          </p:nvSpPr>
          <p:spPr bwMode="auto">
            <a:xfrm>
              <a:off x="267" y="169"/>
              <a:ext cx="7" cy="2"/>
            </a:xfrm>
            <a:custGeom>
              <a:avLst/>
              <a:gdLst>
                <a:gd name="T0" fmla="*/ 0 w 3"/>
                <a:gd name="T1" fmla="*/ 1 h 1"/>
                <a:gd name="T2" fmla="*/ 1 w 3"/>
                <a:gd name="T3" fmla="*/ 1 h 1"/>
                <a:gd name="T4" fmla="*/ 1 w 3"/>
                <a:gd name="T5" fmla="*/ 1 h 1"/>
                <a:gd name="T6" fmla="*/ 1 w 3"/>
                <a:gd name="T7" fmla="*/ 1 h 1"/>
                <a:gd name="T8" fmla="*/ 1 w 3"/>
                <a:gd name="T9" fmla="*/ 1 h 1"/>
                <a:gd name="T10" fmla="*/ 3 w 3"/>
                <a:gd name="T11" fmla="*/ 0 h 1"/>
                <a:gd name="T12" fmla="*/ 2 w 3"/>
                <a:gd name="T13" fmla="*/ 0 h 1"/>
                <a:gd name="T14" fmla="*/ 0 w 3"/>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
                  <a:moveTo>
                    <a:pt x="0" y="1"/>
                  </a:moveTo>
                  <a:cubicBezTo>
                    <a:pt x="1" y="1"/>
                    <a:pt x="1" y="1"/>
                    <a:pt x="1" y="1"/>
                  </a:cubicBezTo>
                  <a:cubicBezTo>
                    <a:pt x="1" y="1"/>
                    <a:pt x="1" y="1"/>
                    <a:pt x="1" y="1"/>
                  </a:cubicBezTo>
                  <a:cubicBezTo>
                    <a:pt x="1" y="1"/>
                    <a:pt x="1" y="1"/>
                    <a:pt x="1" y="1"/>
                  </a:cubicBezTo>
                  <a:cubicBezTo>
                    <a:pt x="1" y="1"/>
                    <a:pt x="1" y="1"/>
                    <a:pt x="1" y="1"/>
                  </a:cubicBezTo>
                  <a:cubicBezTo>
                    <a:pt x="2" y="1"/>
                    <a:pt x="3" y="1"/>
                    <a:pt x="3" y="0"/>
                  </a:cubicBezTo>
                  <a:cubicBezTo>
                    <a:pt x="3" y="0"/>
                    <a:pt x="3"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15" name="Freeform 68">
              <a:extLst>
                <a:ext uri="{FF2B5EF4-FFF2-40B4-BE49-F238E27FC236}">
                  <a16:creationId xmlns:a16="http://schemas.microsoft.com/office/drawing/2014/main" id="{8746E4CC-A98D-46B0-9B86-74684AEFFD8F}"/>
                </a:ext>
              </a:extLst>
            </p:cNvPr>
            <p:cNvSpPr>
              <a:spLocks/>
            </p:cNvSpPr>
            <p:nvPr userDrawn="1"/>
          </p:nvSpPr>
          <p:spPr bwMode="auto">
            <a:xfrm>
              <a:off x="240" y="116"/>
              <a:ext cx="7" cy="6"/>
            </a:xfrm>
            <a:custGeom>
              <a:avLst/>
              <a:gdLst>
                <a:gd name="T0" fmla="*/ 1 w 3"/>
                <a:gd name="T1" fmla="*/ 3 h 3"/>
                <a:gd name="T2" fmla="*/ 1 w 3"/>
                <a:gd name="T3" fmla="*/ 3 h 3"/>
                <a:gd name="T4" fmla="*/ 2 w 3"/>
                <a:gd name="T5" fmla="*/ 2 h 3"/>
                <a:gd name="T6" fmla="*/ 3 w 3"/>
                <a:gd name="T7" fmla="*/ 0 h 3"/>
                <a:gd name="T8" fmla="*/ 2 w 3"/>
                <a:gd name="T9" fmla="*/ 0 h 3"/>
                <a:gd name="T10" fmla="*/ 2 w 3"/>
                <a:gd name="T11" fmla="*/ 0 h 3"/>
                <a:gd name="T12" fmla="*/ 2 w 3"/>
                <a:gd name="T13" fmla="*/ 0 h 3"/>
                <a:gd name="T14" fmla="*/ 1 w 3"/>
                <a:gd name="T15" fmla="*/ 1 h 3"/>
                <a:gd name="T16" fmla="*/ 0 w 3"/>
                <a:gd name="T17" fmla="*/ 2 h 3"/>
                <a:gd name="T18" fmla="*/ 0 w 3"/>
                <a:gd name="T19" fmla="*/ 2 h 3"/>
                <a:gd name="T20" fmla="*/ 0 w 3"/>
                <a:gd name="T21" fmla="*/ 2 h 3"/>
                <a:gd name="T22" fmla="*/ 1 w 3"/>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1" y="3"/>
                  </a:moveTo>
                  <a:cubicBezTo>
                    <a:pt x="1" y="3"/>
                    <a:pt x="1" y="3"/>
                    <a:pt x="1" y="3"/>
                  </a:cubicBezTo>
                  <a:cubicBezTo>
                    <a:pt x="1" y="3"/>
                    <a:pt x="1" y="3"/>
                    <a:pt x="2" y="2"/>
                  </a:cubicBezTo>
                  <a:cubicBezTo>
                    <a:pt x="2" y="1"/>
                    <a:pt x="3" y="1"/>
                    <a:pt x="3" y="0"/>
                  </a:cubicBezTo>
                  <a:cubicBezTo>
                    <a:pt x="3" y="0"/>
                    <a:pt x="2" y="0"/>
                    <a:pt x="2" y="0"/>
                  </a:cubicBezTo>
                  <a:cubicBezTo>
                    <a:pt x="2" y="0"/>
                    <a:pt x="2" y="0"/>
                    <a:pt x="2" y="0"/>
                  </a:cubicBezTo>
                  <a:cubicBezTo>
                    <a:pt x="2" y="0"/>
                    <a:pt x="2" y="0"/>
                    <a:pt x="2" y="0"/>
                  </a:cubicBezTo>
                  <a:cubicBezTo>
                    <a:pt x="2" y="1"/>
                    <a:pt x="1" y="1"/>
                    <a:pt x="1" y="1"/>
                  </a:cubicBezTo>
                  <a:cubicBezTo>
                    <a:pt x="0" y="1"/>
                    <a:pt x="0" y="1"/>
                    <a:pt x="0" y="2"/>
                  </a:cubicBezTo>
                  <a:cubicBezTo>
                    <a:pt x="0" y="2"/>
                    <a:pt x="0" y="2"/>
                    <a:pt x="0" y="2"/>
                  </a:cubicBezTo>
                  <a:cubicBezTo>
                    <a:pt x="0" y="2"/>
                    <a:pt x="0" y="2"/>
                    <a:pt x="0" y="2"/>
                  </a:cubicBezTo>
                  <a:lnTo>
                    <a:pt x="1" y="3"/>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16" name="Freeform 69">
              <a:extLst>
                <a:ext uri="{FF2B5EF4-FFF2-40B4-BE49-F238E27FC236}">
                  <a16:creationId xmlns:a16="http://schemas.microsoft.com/office/drawing/2014/main" id="{05618E8A-71CA-47FE-AED7-A6AC1484194F}"/>
                </a:ext>
              </a:extLst>
            </p:cNvPr>
            <p:cNvSpPr>
              <a:spLocks/>
            </p:cNvSpPr>
            <p:nvPr userDrawn="1"/>
          </p:nvSpPr>
          <p:spPr bwMode="auto">
            <a:xfrm>
              <a:off x="234" y="116"/>
              <a:ext cx="4" cy="6"/>
            </a:xfrm>
            <a:custGeom>
              <a:avLst/>
              <a:gdLst>
                <a:gd name="T0" fmla="*/ 1 w 2"/>
                <a:gd name="T1" fmla="*/ 1 h 3"/>
                <a:gd name="T2" fmla="*/ 2 w 2"/>
                <a:gd name="T3" fmla="*/ 1 h 3"/>
                <a:gd name="T4" fmla="*/ 2 w 2"/>
                <a:gd name="T5" fmla="*/ 2 h 3"/>
                <a:gd name="T6" fmla="*/ 2 w 2"/>
                <a:gd name="T7" fmla="*/ 2 h 3"/>
                <a:gd name="T8" fmla="*/ 2 w 2"/>
                <a:gd name="T9" fmla="*/ 3 h 3"/>
                <a:gd name="T10" fmla="*/ 2 w 2"/>
                <a:gd name="T11" fmla="*/ 3 h 3"/>
                <a:gd name="T12" fmla="*/ 1 w 2"/>
                <a:gd name="T13" fmla="*/ 3 h 3"/>
                <a:gd name="T14" fmla="*/ 0 w 2"/>
                <a:gd name="T15" fmla="*/ 2 h 3"/>
                <a:gd name="T16" fmla="*/ 0 w 2"/>
                <a:gd name="T17" fmla="*/ 0 h 3"/>
                <a:gd name="T18" fmla="*/ 0 w 2"/>
                <a:gd name="T19" fmla="*/ 0 h 3"/>
                <a:gd name="T20" fmla="*/ 0 w 2"/>
                <a:gd name="T21" fmla="*/ 0 h 3"/>
                <a:gd name="T22" fmla="*/ 1 w 2"/>
                <a:gd name="T23" fmla="*/ 0 h 3"/>
                <a:gd name="T24" fmla="*/ 1 w 2"/>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1"/>
                  </a:moveTo>
                  <a:cubicBezTo>
                    <a:pt x="2" y="1"/>
                    <a:pt x="2" y="1"/>
                    <a:pt x="2" y="1"/>
                  </a:cubicBezTo>
                  <a:cubicBezTo>
                    <a:pt x="2" y="1"/>
                    <a:pt x="2" y="1"/>
                    <a:pt x="2" y="2"/>
                  </a:cubicBezTo>
                  <a:cubicBezTo>
                    <a:pt x="2" y="2"/>
                    <a:pt x="2" y="2"/>
                    <a:pt x="2" y="2"/>
                  </a:cubicBezTo>
                  <a:cubicBezTo>
                    <a:pt x="2" y="2"/>
                    <a:pt x="2" y="2"/>
                    <a:pt x="2" y="3"/>
                  </a:cubicBezTo>
                  <a:cubicBezTo>
                    <a:pt x="2" y="3"/>
                    <a:pt x="2" y="3"/>
                    <a:pt x="2" y="3"/>
                  </a:cubicBezTo>
                  <a:cubicBezTo>
                    <a:pt x="1" y="3"/>
                    <a:pt x="1" y="3"/>
                    <a:pt x="1" y="3"/>
                  </a:cubicBezTo>
                  <a:cubicBezTo>
                    <a:pt x="0" y="2"/>
                    <a:pt x="0" y="2"/>
                    <a:pt x="0" y="2"/>
                  </a:cubicBezTo>
                  <a:cubicBezTo>
                    <a:pt x="0" y="2"/>
                    <a:pt x="0" y="1"/>
                    <a:pt x="0" y="0"/>
                  </a:cubicBezTo>
                  <a:cubicBezTo>
                    <a:pt x="0" y="0"/>
                    <a:pt x="0" y="0"/>
                    <a:pt x="0" y="0"/>
                  </a:cubicBezTo>
                  <a:cubicBezTo>
                    <a:pt x="0" y="0"/>
                    <a:pt x="0" y="0"/>
                    <a:pt x="0" y="0"/>
                  </a:cubicBezTo>
                  <a:cubicBezTo>
                    <a:pt x="0" y="0"/>
                    <a:pt x="0" y="0"/>
                    <a:pt x="1" y="0"/>
                  </a:cubicBezTo>
                  <a:lnTo>
                    <a:pt x="1"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17" name="Freeform 70">
              <a:extLst>
                <a:ext uri="{FF2B5EF4-FFF2-40B4-BE49-F238E27FC236}">
                  <a16:creationId xmlns:a16="http://schemas.microsoft.com/office/drawing/2014/main" id="{ECF43483-6B4A-4533-AE7E-F314984BB38F}"/>
                </a:ext>
              </a:extLst>
            </p:cNvPr>
            <p:cNvSpPr>
              <a:spLocks/>
            </p:cNvSpPr>
            <p:nvPr userDrawn="1"/>
          </p:nvSpPr>
          <p:spPr bwMode="auto">
            <a:xfrm>
              <a:off x="236" y="125"/>
              <a:ext cx="9" cy="10"/>
            </a:xfrm>
            <a:custGeom>
              <a:avLst/>
              <a:gdLst>
                <a:gd name="T0" fmla="*/ 2 w 4"/>
                <a:gd name="T1" fmla="*/ 1 h 5"/>
                <a:gd name="T2" fmla="*/ 2 w 4"/>
                <a:gd name="T3" fmla="*/ 1 h 5"/>
                <a:gd name="T4" fmla="*/ 1 w 4"/>
                <a:gd name="T5" fmla="*/ 1 h 5"/>
                <a:gd name="T6" fmla="*/ 1 w 4"/>
                <a:gd name="T7" fmla="*/ 0 h 5"/>
                <a:gd name="T8" fmla="*/ 0 w 4"/>
                <a:gd name="T9" fmla="*/ 0 h 5"/>
                <a:gd name="T10" fmla="*/ 0 w 4"/>
                <a:gd name="T11" fmla="*/ 1 h 5"/>
                <a:gd name="T12" fmla="*/ 0 w 4"/>
                <a:gd name="T13" fmla="*/ 2 h 5"/>
                <a:gd name="T14" fmla="*/ 1 w 4"/>
                <a:gd name="T15" fmla="*/ 3 h 5"/>
                <a:gd name="T16" fmla="*/ 2 w 4"/>
                <a:gd name="T17" fmla="*/ 5 h 5"/>
                <a:gd name="T18" fmla="*/ 3 w 4"/>
                <a:gd name="T19" fmla="*/ 3 h 5"/>
                <a:gd name="T20" fmla="*/ 4 w 4"/>
                <a:gd name="T21" fmla="*/ 1 h 5"/>
                <a:gd name="T22" fmla="*/ 3 w 4"/>
                <a:gd name="T23" fmla="*/ 0 h 5"/>
                <a:gd name="T24" fmla="*/ 3 w 4"/>
                <a:gd name="T25" fmla="*/ 0 h 5"/>
                <a:gd name="T26" fmla="*/ 3 w 4"/>
                <a:gd name="T27" fmla="*/ 1 h 5"/>
                <a:gd name="T28" fmla="*/ 2 w 4"/>
                <a:gd name="T2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5">
                  <a:moveTo>
                    <a:pt x="2" y="1"/>
                  </a:moveTo>
                  <a:cubicBezTo>
                    <a:pt x="2" y="1"/>
                    <a:pt x="2" y="1"/>
                    <a:pt x="2" y="1"/>
                  </a:cubicBezTo>
                  <a:cubicBezTo>
                    <a:pt x="1" y="1"/>
                    <a:pt x="1" y="1"/>
                    <a:pt x="1" y="1"/>
                  </a:cubicBezTo>
                  <a:cubicBezTo>
                    <a:pt x="1" y="1"/>
                    <a:pt x="1" y="0"/>
                    <a:pt x="1" y="0"/>
                  </a:cubicBezTo>
                  <a:cubicBezTo>
                    <a:pt x="1" y="0"/>
                    <a:pt x="0" y="0"/>
                    <a:pt x="0" y="0"/>
                  </a:cubicBezTo>
                  <a:cubicBezTo>
                    <a:pt x="0" y="0"/>
                    <a:pt x="0" y="0"/>
                    <a:pt x="0" y="1"/>
                  </a:cubicBezTo>
                  <a:cubicBezTo>
                    <a:pt x="0" y="1"/>
                    <a:pt x="0" y="1"/>
                    <a:pt x="0" y="2"/>
                  </a:cubicBezTo>
                  <a:cubicBezTo>
                    <a:pt x="1" y="3"/>
                    <a:pt x="1" y="3"/>
                    <a:pt x="1" y="3"/>
                  </a:cubicBezTo>
                  <a:cubicBezTo>
                    <a:pt x="1" y="4"/>
                    <a:pt x="1" y="5"/>
                    <a:pt x="2" y="5"/>
                  </a:cubicBezTo>
                  <a:cubicBezTo>
                    <a:pt x="2" y="5"/>
                    <a:pt x="2" y="4"/>
                    <a:pt x="3" y="3"/>
                  </a:cubicBezTo>
                  <a:cubicBezTo>
                    <a:pt x="3" y="2"/>
                    <a:pt x="4" y="1"/>
                    <a:pt x="4" y="1"/>
                  </a:cubicBezTo>
                  <a:cubicBezTo>
                    <a:pt x="4" y="0"/>
                    <a:pt x="4" y="0"/>
                    <a:pt x="3" y="0"/>
                  </a:cubicBezTo>
                  <a:cubicBezTo>
                    <a:pt x="3" y="0"/>
                    <a:pt x="3" y="0"/>
                    <a:pt x="3" y="0"/>
                  </a:cubicBezTo>
                  <a:cubicBezTo>
                    <a:pt x="3" y="1"/>
                    <a:pt x="3" y="1"/>
                    <a:pt x="3" y="1"/>
                  </a:cubicBezTo>
                  <a:lnTo>
                    <a:pt x="2"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18" name="Freeform 71">
              <a:extLst>
                <a:ext uri="{FF2B5EF4-FFF2-40B4-BE49-F238E27FC236}">
                  <a16:creationId xmlns:a16="http://schemas.microsoft.com/office/drawing/2014/main" id="{9F7646F5-0C97-4AB2-9F74-47A5DC5CD6A5}"/>
                </a:ext>
              </a:extLst>
            </p:cNvPr>
            <p:cNvSpPr>
              <a:spLocks/>
            </p:cNvSpPr>
            <p:nvPr userDrawn="1"/>
          </p:nvSpPr>
          <p:spPr bwMode="auto">
            <a:xfrm>
              <a:off x="238" y="127"/>
              <a:ext cx="4" cy="6"/>
            </a:xfrm>
            <a:custGeom>
              <a:avLst/>
              <a:gdLst>
                <a:gd name="T0" fmla="*/ 1 w 2"/>
                <a:gd name="T1" fmla="*/ 0 h 3"/>
                <a:gd name="T2" fmla="*/ 0 w 2"/>
                <a:gd name="T3" fmla="*/ 0 h 3"/>
                <a:gd name="T4" fmla="*/ 0 w 2"/>
                <a:gd name="T5" fmla="*/ 1 h 3"/>
                <a:gd name="T6" fmla="*/ 0 w 2"/>
                <a:gd name="T7" fmla="*/ 1 h 3"/>
                <a:gd name="T8" fmla="*/ 0 w 2"/>
                <a:gd name="T9" fmla="*/ 2 h 3"/>
                <a:gd name="T10" fmla="*/ 0 w 2"/>
                <a:gd name="T11" fmla="*/ 2 h 3"/>
                <a:gd name="T12" fmla="*/ 1 w 2"/>
                <a:gd name="T13" fmla="*/ 3 h 3"/>
                <a:gd name="T14" fmla="*/ 1 w 2"/>
                <a:gd name="T15" fmla="*/ 2 h 3"/>
                <a:gd name="T16" fmla="*/ 2 w 2"/>
                <a:gd name="T17" fmla="*/ 1 h 3"/>
                <a:gd name="T18" fmla="*/ 2 w 2"/>
                <a:gd name="T19" fmla="*/ 1 h 3"/>
                <a:gd name="T20" fmla="*/ 2 w 2"/>
                <a:gd name="T21" fmla="*/ 0 h 3"/>
                <a:gd name="T22" fmla="*/ 1 w 2"/>
                <a:gd name="T23" fmla="*/ 0 h 3"/>
                <a:gd name="T24" fmla="*/ 1 w 2"/>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0"/>
                  </a:moveTo>
                  <a:cubicBezTo>
                    <a:pt x="0" y="0"/>
                    <a:pt x="0" y="0"/>
                    <a:pt x="0" y="0"/>
                  </a:cubicBezTo>
                  <a:cubicBezTo>
                    <a:pt x="0" y="0"/>
                    <a:pt x="0" y="1"/>
                    <a:pt x="0" y="1"/>
                  </a:cubicBezTo>
                  <a:cubicBezTo>
                    <a:pt x="0" y="1"/>
                    <a:pt x="0" y="1"/>
                    <a:pt x="0" y="1"/>
                  </a:cubicBezTo>
                  <a:cubicBezTo>
                    <a:pt x="0" y="2"/>
                    <a:pt x="0" y="2"/>
                    <a:pt x="0" y="2"/>
                  </a:cubicBezTo>
                  <a:cubicBezTo>
                    <a:pt x="0" y="2"/>
                    <a:pt x="0" y="2"/>
                    <a:pt x="0" y="2"/>
                  </a:cubicBezTo>
                  <a:cubicBezTo>
                    <a:pt x="0" y="3"/>
                    <a:pt x="1" y="3"/>
                    <a:pt x="1" y="3"/>
                  </a:cubicBezTo>
                  <a:cubicBezTo>
                    <a:pt x="1" y="3"/>
                    <a:pt x="1" y="3"/>
                    <a:pt x="1" y="2"/>
                  </a:cubicBezTo>
                  <a:cubicBezTo>
                    <a:pt x="2" y="1"/>
                    <a:pt x="2" y="1"/>
                    <a:pt x="2" y="1"/>
                  </a:cubicBezTo>
                  <a:cubicBezTo>
                    <a:pt x="2" y="1"/>
                    <a:pt x="2" y="1"/>
                    <a:pt x="2" y="1"/>
                  </a:cubicBezTo>
                  <a:cubicBezTo>
                    <a:pt x="2" y="1"/>
                    <a:pt x="2" y="1"/>
                    <a:pt x="2" y="0"/>
                  </a:cubicBezTo>
                  <a:cubicBezTo>
                    <a:pt x="1" y="0"/>
                    <a:pt x="1" y="0"/>
                    <a:pt x="1" y="0"/>
                  </a:cubicBezTo>
                  <a:cubicBezTo>
                    <a:pt x="1" y="0"/>
                    <a:pt x="1" y="0"/>
                    <a:pt x="1"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19" name="Freeform 72">
              <a:extLst>
                <a:ext uri="{FF2B5EF4-FFF2-40B4-BE49-F238E27FC236}">
                  <a16:creationId xmlns:a16="http://schemas.microsoft.com/office/drawing/2014/main" id="{5B70CBB8-E2B9-44D8-8A5F-5E134025FB69}"/>
                </a:ext>
              </a:extLst>
            </p:cNvPr>
            <p:cNvSpPr>
              <a:spLocks/>
            </p:cNvSpPr>
            <p:nvPr userDrawn="1"/>
          </p:nvSpPr>
          <p:spPr bwMode="auto">
            <a:xfrm>
              <a:off x="345" y="105"/>
              <a:ext cx="74" cy="77"/>
            </a:xfrm>
            <a:custGeom>
              <a:avLst/>
              <a:gdLst>
                <a:gd name="T0" fmla="*/ 32 w 36"/>
                <a:gd name="T1" fmla="*/ 23 h 36"/>
                <a:gd name="T2" fmla="*/ 35 w 36"/>
                <a:gd name="T3" fmla="*/ 22 h 36"/>
                <a:gd name="T4" fmla="*/ 35 w 36"/>
                <a:gd name="T5" fmla="*/ 27 h 36"/>
                <a:gd name="T6" fmla="*/ 35 w 36"/>
                <a:gd name="T7" fmla="*/ 33 h 36"/>
                <a:gd name="T8" fmla="*/ 35 w 36"/>
                <a:gd name="T9" fmla="*/ 35 h 36"/>
                <a:gd name="T10" fmla="*/ 31 w 36"/>
                <a:gd name="T11" fmla="*/ 35 h 36"/>
                <a:gd name="T12" fmla="*/ 28 w 36"/>
                <a:gd name="T13" fmla="*/ 33 h 36"/>
                <a:gd name="T14" fmla="*/ 26 w 36"/>
                <a:gd name="T15" fmla="*/ 32 h 36"/>
                <a:gd name="T16" fmla="*/ 31 w 36"/>
                <a:gd name="T17" fmla="*/ 28 h 36"/>
                <a:gd name="T18" fmla="*/ 26 w 36"/>
                <a:gd name="T19" fmla="*/ 25 h 36"/>
                <a:gd name="T20" fmla="*/ 27 w 36"/>
                <a:gd name="T21" fmla="*/ 26 h 36"/>
                <a:gd name="T22" fmla="*/ 26 w 36"/>
                <a:gd name="T23" fmla="*/ 29 h 36"/>
                <a:gd name="T24" fmla="*/ 23 w 36"/>
                <a:gd name="T25" fmla="*/ 33 h 36"/>
                <a:gd name="T26" fmla="*/ 21 w 36"/>
                <a:gd name="T27" fmla="*/ 36 h 36"/>
                <a:gd name="T28" fmla="*/ 19 w 36"/>
                <a:gd name="T29" fmla="*/ 35 h 36"/>
                <a:gd name="T30" fmla="*/ 15 w 36"/>
                <a:gd name="T31" fmla="*/ 35 h 36"/>
                <a:gd name="T32" fmla="*/ 15 w 36"/>
                <a:gd name="T33" fmla="*/ 30 h 36"/>
                <a:gd name="T34" fmla="*/ 19 w 36"/>
                <a:gd name="T35" fmla="*/ 29 h 36"/>
                <a:gd name="T36" fmla="*/ 20 w 36"/>
                <a:gd name="T37" fmla="*/ 24 h 36"/>
                <a:gd name="T38" fmla="*/ 19 w 36"/>
                <a:gd name="T39" fmla="*/ 22 h 36"/>
                <a:gd name="T40" fmla="*/ 18 w 36"/>
                <a:gd name="T41" fmla="*/ 23 h 36"/>
                <a:gd name="T42" fmla="*/ 15 w 36"/>
                <a:gd name="T43" fmla="*/ 26 h 36"/>
                <a:gd name="T44" fmla="*/ 13 w 36"/>
                <a:gd name="T45" fmla="*/ 29 h 36"/>
                <a:gd name="T46" fmla="*/ 9 w 36"/>
                <a:gd name="T47" fmla="*/ 35 h 36"/>
                <a:gd name="T48" fmla="*/ 6 w 36"/>
                <a:gd name="T49" fmla="*/ 34 h 36"/>
                <a:gd name="T50" fmla="*/ 2 w 36"/>
                <a:gd name="T51" fmla="*/ 36 h 36"/>
                <a:gd name="T52" fmla="*/ 4 w 36"/>
                <a:gd name="T53" fmla="*/ 31 h 36"/>
                <a:gd name="T54" fmla="*/ 2 w 36"/>
                <a:gd name="T55" fmla="*/ 28 h 36"/>
                <a:gd name="T56" fmla="*/ 7 w 36"/>
                <a:gd name="T57" fmla="*/ 28 h 36"/>
                <a:gd name="T58" fmla="*/ 8 w 36"/>
                <a:gd name="T59" fmla="*/ 23 h 36"/>
                <a:gd name="T60" fmla="*/ 7 w 36"/>
                <a:gd name="T61" fmla="*/ 25 h 36"/>
                <a:gd name="T62" fmla="*/ 2 w 36"/>
                <a:gd name="T63" fmla="*/ 17 h 36"/>
                <a:gd name="T64" fmla="*/ 1 w 36"/>
                <a:gd name="T65" fmla="*/ 11 h 36"/>
                <a:gd name="T66" fmla="*/ 1 w 36"/>
                <a:gd name="T67" fmla="*/ 8 h 36"/>
                <a:gd name="T68" fmla="*/ 2 w 36"/>
                <a:gd name="T69" fmla="*/ 5 h 36"/>
                <a:gd name="T70" fmla="*/ 1 w 36"/>
                <a:gd name="T71" fmla="*/ 2 h 36"/>
                <a:gd name="T72" fmla="*/ 6 w 36"/>
                <a:gd name="T73" fmla="*/ 8 h 36"/>
                <a:gd name="T74" fmla="*/ 6 w 36"/>
                <a:gd name="T75" fmla="*/ 15 h 36"/>
                <a:gd name="T76" fmla="*/ 10 w 36"/>
                <a:gd name="T77" fmla="*/ 14 h 36"/>
                <a:gd name="T78" fmla="*/ 10 w 36"/>
                <a:gd name="T79" fmla="*/ 11 h 36"/>
                <a:gd name="T80" fmla="*/ 9 w 36"/>
                <a:gd name="T81" fmla="*/ 4 h 36"/>
                <a:gd name="T82" fmla="*/ 10 w 36"/>
                <a:gd name="T83" fmla="*/ 2 h 36"/>
                <a:gd name="T84" fmla="*/ 12 w 36"/>
                <a:gd name="T85" fmla="*/ 2 h 36"/>
                <a:gd name="T86" fmla="*/ 13 w 36"/>
                <a:gd name="T87" fmla="*/ 0 h 36"/>
                <a:gd name="T88" fmla="*/ 14 w 36"/>
                <a:gd name="T89" fmla="*/ 1 h 36"/>
                <a:gd name="T90" fmla="*/ 17 w 36"/>
                <a:gd name="T91" fmla="*/ 1 h 36"/>
                <a:gd name="T92" fmla="*/ 18 w 36"/>
                <a:gd name="T93" fmla="*/ 3 h 36"/>
                <a:gd name="T94" fmla="*/ 18 w 36"/>
                <a:gd name="T95" fmla="*/ 9 h 36"/>
                <a:gd name="T96" fmla="*/ 29 w 36"/>
                <a:gd name="T97" fmla="*/ 15 h 36"/>
                <a:gd name="T98" fmla="*/ 20 w 36"/>
                <a:gd name="T99" fmla="*/ 6 h 36"/>
                <a:gd name="T100" fmla="*/ 31 w 36"/>
                <a:gd name="T101" fmla="*/ 2 h 36"/>
                <a:gd name="T102" fmla="*/ 35 w 36"/>
                <a:gd name="T103" fmla="*/ 4 h 36"/>
                <a:gd name="T104" fmla="*/ 24 w 36"/>
                <a:gd name="T105" fmla="*/ 5 h 36"/>
                <a:gd name="T106" fmla="*/ 31 w 36"/>
                <a:gd name="T107"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6">
                  <a:moveTo>
                    <a:pt x="30" y="19"/>
                  </a:moveTo>
                  <a:cubicBezTo>
                    <a:pt x="30" y="19"/>
                    <a:pt x="30" y="19"/>
                    <a:pt x="30" y="19"/>
                  </a:cubicBezTo>
                  <a:cubicBezTo>
                    <a:pt x="31" y="20"/>
                    <a:pt x="31" y="20"/>
                    <a:pt x="31" y="20"/>
                  </a:cubicBezTo>
                  <a:cubicBezTo>
                    <a:pt x="31" y="22"/>
                    <a:pt x="32" y="23"/>
                    <a:pt x="32" y="23"/>
                  </a:cubicBezTo>
                  <a:cubicBezTo>
                    <a:pt x="33" y="23"/>
                    <a:pt x="33" y="23"/>
                    <a:pt x="34" y="22"/>
                  </a:cubicBezTo>
                  <a:cubicBezTo>
                    <a:pt x="34" y="21"/>
                    <a:pt x="34" y="21"/>
                    <a:pt x="34" y="21"/>
                  </a:cubicBezTo>
                  <a:cubicBezTo>
                    <a:pt x="34" y="21"/>
                    <a:pt x="34" y="21"/>
                    <a:pt x="34" y="21"/>
                  </a:cubicBezTo>
                  <a:cubicBezTo>
                    <a:pt x="35" y="21"/>
                    <a:pt x="35" y="22"/>
                    <a:pt x="35" y="22"/>
                  </a:cubicBezTo>
                  <a:cubicBezTo>
                    <a:pt x="35" y="23"/>
                    <a:pt x="35" y="23"/>
                    <a:pt x="35" y="24"/>
                  </a:cubicBezTo>
                  <a:cubicBezTo>
                    <a:pt x="35" y="25"/>
                    <a:pt x="35" y="25"/>
                    <a:pt x="35" y="26"/>
                  </a:cubicBezTo>
                  <a:cubicBezTo>
                    <a:pt x="35" y="26"/>
                    <a:pt x="35" y="26"/>
                    <a:pt x="35" y="27"/>
                  </a:cubicBezTo>
                  <a:cubicBezTo>
                    <a:pt x="35" y="27"/>
                    <a:pt x="35" y="27"/>
                    <a:pt x="35" y="27"/>
                  </a:cubicBezTo>
                  <a:cubicBezTo>
                    <a:pt x="35" y="28"/>
                    <a:pt x="35" y="28"/>
                    <a:pt x="35" y="28"/>
                  </a:cubicBezTo>
                  <a:cubicBezTo>
                    <a:pt x="35" y="30"/>
                    <a:pt x="35" y="30"/>
                    <a:pt x="35" y="31"/>
                  </a:cubicBezTo>
                  <a:cubicBezTo>
                    <a:pt x="35" y="31"/>
                    <a:pt x="35" y="32"/>
                    <a:pt x="35" y="32"/>
                  </a:cubicBezTo>
                  <a:cubicBezTo>
                    <a:pt x="35" y="32"/>
                    <a:pt x="35" y="33"/>
                    <a:pt x="35" y="33"/>
                  </a:cubicBezTo>
                  <a:cubicBezTo>
                    <a:pt x="35" y="34"/>
                    <a:pt x="35" y="34"/>
                    <a:pt x="35" y="34"/>
                  </a:cubicBezTo>
                  <a:cubicBezTo>
                    <a:pt x="35" y="35"/>
                    <a:pt x="35" y="35"/>
                    <a:pt x="35" y="35"/>
                  </a:cubicBezTo>
                  <a:cubicBezTo>
                    <a:pt x="35" y="35"/>
                    <a:pt x="35" y="35"/>
                    <a:pt x="35" y="35"/>
                  </a:cubicBezTo>
                  <a:cubicBezTo>
                    <a:pt x="35" y="35"/>
                    <a:pt x="35" y="35"/>
                    <a:pt x="35" y="35"/>
                  </a:cubicBezTo>
                  <a:cubicBezTo>
                    <a:pt x="34" y="35"/>
                    <a:pt x="34" y="35"/>
                    <a:pt x="34" y="35"/>
                  </a:cubicBezTo>
                  <a:cubicBezTo>
                    <a:pt x="33" y="35"/>
                    <a:pt x="33" y="35"/>
                    <a:pt x="33" y="35"/>
                  </a:cubicBezTo>
                  <a:cubicBezTo>
                    <a:pt x="33" y="35"/>
                    <a:pt x="33" y="35"/>
                    <a:pt x="32" y="34"/>
                  </a:cubicBezTo>
                  <a:cubicBezTo>
                    <a:pt x="32" y="35"/>
                    <a:pt x="32" y="35"/>
                    <a:pt x="31" y="35"/>
                  </a:cubicBezTo>
                  <a:cubicBezTo>
                    <a:pt x="30" y="35"/>
                    <a:pt x="29" y="35"/>
                    <a:pt x="29" y="36"/>
                  </a:cubicBezTo>
                  <a:cubicBezTo>
                    <a:pt x="29" y="36"/>
                    <a:pt x="29" y="36"/>
                    <a:pt x="29" y="36"/>
                  </a:cubicBezTo>
                  <a:cubicBezTo>
                    <a:pt x="28" y="36"/>
                    <a:pt x="28" y="35"/>
                    <a:pt x="28" y="35"/>
                  </a:cubicBezTo>
                  <a:cubicBezTo>
                    <a:pt x="28" y="34"/>
                    <a:pt x="28" y="33"/>
                    <a:pt x="28" y="33"/>
                  </a:cubicBezTo>
                  <a:cubicBezTo>
                    <a:pt x="28" y="32"/>
                    <a:pt x="27" y="32"/>
                    <a:pt x="27" y="32"/>
                  </a:cubicBezTo>
                  <a:cubicBezTo>
                    <a:pt x="27" y="32"/>
                    <a:pt x="27" y="32"/>
                    <a:pt x="27" y="32"/>
                  </a:cubicBezTo>
                  <a:cubicBezTo>
                    <a:pt x="26" y="32"/>
                    <a:pt x="26" y="32"/>
                    <a:pt x="26" y="32"/>
                  </a:cubicBezTo>
                  <a:cubicBezTo>
                    <a:pt x="26" y="32"/>
                    <a:pt x="26" y="32"/>
                    <a:pt x="26" y="32"/>
                  </a:cubicBezTo>
                  <a:cubicBezTo>
                    <a:pt x="26" y="32"/>
                    <a:pt x="27" y="31"/>
                    <a:pt x="27" y="30"/>
                  </a:cubicBezTo>
                  <a:cubicBezTo>
                    <a:pt x="27" y="30"/>
                    <a:pt x="28" y="29"/>
                    <a:pt x="29" y="29"/>
                  </a:cubicBezTo>
                  <a:cubicBezTo>
                    <a:pt x="30" y="29"/>
                    <a:pt x="30" y="29"/>
                    <a:pt x="30" y="29"/>
                  </a:cubicBezTo>
                  <a:cubicBezTo>
                    <a:pt x="31" y="28"/>
                    <a:pt x="31" y="28"/>
                    <a:pt x="31" y="28"/>
                  </a:cubicBezTo>
                  <a:cubicBezTo>
                    <a:pt x="31" y="27"/>
                    <a:pt x="31" y="27"/>
                    <a:pt x="30" y="27"/>
                  </a:cubicBezTo>
                  <a:cubicBezTo>
                    <a:pt x="28" y="26"/>
                    <a:pt x="28" y="26"/>
                    <a:pt x="28" y="26"/>
                  </a:cubicBezTo>
                  <a:cubicBezTo>
                    <a:pt x="28" y="26"/>
                    <a:pt x="28" y="26"/>
                    <a:pt x="27" y="25"/>
                  </a:cubicBezTo>
                  <a:cubicBezTo>
                    <a:pt x="27" y="25"/>
                    <a:pt x="26" y="25"/>
                    <a:pt x="26" y="25"/>
                  </a:cubicBezTo>
                  <a:cubicBezTo>
                    <a:pt x="26" y="25"/>
                    <a:pt x="26" y="25"/>
                    <a:pt x="26" y="25"/>
                  </a:cubicBezTo>
                  <a:cubicBezTo>
                    <a:pt x="26" y="25"/>
                    <a:pt x="25" y="25"/>
                    <a:pt x="25" y="25"/>
                  </a:cubicBezTo>
                  <a:cubicBezTo>
                    <a:pt x="25" y="26"/>
                    <a:pt x="26" y="26"/>
                    <a:pt x="26" y="26"/>
                  </a:cubicBezTo>
                  <a:cubicBezTo>
                    <a:pt x="27" y="26"/>
                    <a:pt x="27" y="26"/>
                    <a:pt x="27" y="26"/>
                  </a:cubicBezTo>
                  <a:cubicBezTo>
                    <a:pt x="27" y="26"/>
                    <a:pt x="27" y="26"/>
                    <a:pt x="27" y="26"/>
                  </a:cubicBezTo>
                  <a:cubicBezTo>
                    <a:pt x="27" y="26"/>
                    <a:pt x="27" y="26"/>
                    <a:pt x="27" y="27"/>
                  </a:cubicBezTo>
                  <a:cubicBezTo>
                    <a:pt x="27" y="27"/>
                    <a:pt x="27" y="28"/>
                    <a:pt x="27" y="29"/>
                  </a:cubicBezTo>
                  <a:cubicBezTo>
                    <a:pt x="26" y="29"/>
                    <a:pt x="26" y="29"/>
                    <a:pt x="26" y="29"/>
                  </a:cubicBezTo>
                  <a:cubicBezTo>
                    <a:pt x="26" y="30"/>
                    <a:pt x="26" y="30"/>
                    <a:pt x="26" y="30"/>
                  </a:cubicBezTo>
                  <a:cubicBezTo>
                    <a:pt x="26" y="31"/>
                    <a:pt x="25" y="32"/>
                    <a:pt x="24" y="32"/>
                  </a:cubicBezTo>
                  <a:cubicBezTo>
                    <a:pt x="24" y="33"/>
                    <a:pt x="24" y="33"/>
                    <a:pt x="24" y="33"/>
                  </a:cubicBezTo>
                  <a:cubicBezTo>
                    <a:pt x="24" y="33"/>
                    <a:pt x="24" y="33"/>
                    <a:pt x="23" y="33"/>
                  </a:cubicBezTo>
                  <a:cubicBezTo>
                    <a:pt x="23" y="33"/>
                    <a:pt x="23" y="34"/>
                    <a:pt x="23" y="34"/>
                  </a:cubicBezTo>
                  <a:cubicBezTo>
                    <a:pt x="22" y="34"/>
                    <a:pt x="22" y="35"/>
                    <a:pt x="22" y="35"/>
                  </a:cubicBezTo>
                  <a:cubicBezTo>
                    <a:pt x="21" y="35"/>
                    <a:pt x="21" y="35"/>
                    <a:pt x="21" y="35"/>
                  </a:cubicBezTo>
                  <a:cubicBezTo>
                    <a:pt x="21" y="36"/>
                    <a:pt x="21" y="36"/>
                    <a:pt x="21" y="36"/>
                  </a:cubicBezTo>
                  <a:cubicBezTo>
                    <a:pt x="21" y="36"/>
                    <a:pt x="21" y="36"/>
                    <a:pt x="21" y="36"/>
                  </a:cubicBezTo>
                  <a:cubicBezTo>
                    <a:pt x="20" y="36"/>
                    <a:pt x="20" y="36"/>
                    <a:pt x="20" y="35"/>
                  </a:cubicBezTo>
                  <a:cubicBezTo>
                    <a:pt x="20" y="35"/>
                    <a:pt x="20" y="35"/>
                    <a:pt x="19" y="35"/>
                  </a:cubicBezTo>
                  <a:cubicBezTo>
                    <a:pt x="19" y="35"/>
                    <a:pt x="19" y="35"/>
                    <a:pt x="19" y="35"/>
                  </a:cubicBezTo>
                  <a:cubicBezTo>
                    <a:pt x="18" y="35"/>
                    <a:pt x="18" y="35"/>
                    <a:pt x="18" y="35"/>
                  </a:cubicBezTo>
                  <a:cubicBezTo>
                    <a:pt x="17" y="35"/>
                    <a:pt x="17" y="35"/>
                    <a:pt x="17" y="35"/>
                  </a:cubicBezTo>
                  <a:cubicBezTo>
                    <a:pt x="16" y="35"/>
                    <a:pt x="15" y="35"/>
                    <a:pt x="15" y="35"/>
                  </a:cubicBezTo>
                  <a:cubicBezTo>
                    <a:pt x="15" y="35"/>
                    <a:pt x="15" y="35"/>
                    <a:pt x="15" y="35"/>
                  </a:cubicBezTo>
                  <a:cubicBezTo>
                    <a:pt x="15" y="35"/>
                    <a:pt x="14" y="35"/>
                    <a:pt x="14" y="35"/>
                  </a:cubicBezTo>
                  <a:cubicBezTo>
                    <a:pt x="14" y="34"/>
                    <a:pt x="15" y="32"/>
                    <a:pt x="16" y="31"/>
                  </a:cubicBezTo>
                  <a:cubicBezTo>
                    <a:pt x="16" y="30"/>
                    <a:pt x="16" y="30"/>
                    <a:pt x="15" y="30"/>
                  </a:cubicBezTo>
                  <a:cubicBezTo>
                    <a:pt x="15" y="30"/>
                    <a:pt x="15" y="30"/>
                    <a:pt x="15" y="30"/>
                  </a:cubicBezTo>
                  <a:cubicBezTo>
                    <a:pt x="15" y="30"/>
                    <a:pt x="15" y="30"/>
                    <a:pt x="15" y="30"/>
                  </a:cubicBezTo>
                  <a:cubicBezTo>
                    <a:pt x="15" y="29"/>
                    <a:pt x="15" y="29"/>
                    <a:pt x="16" y="29"/>
                  </a:cubicBezTo>
                  <a:cubicBezTo>
                    <a:pt x="17" y="28"/>
                    <a:pt x="17" y="28"/>
                    <a:pt x="17" y="28"/>
                  </a:cubicBezTo>
                  <a:cubicBezTo>
                    <a:pt x="18" y="28"/>
                    <a:pt x="18" y="29"/>
                    <a:pt x="19" y="29"/>
                  </a:cubicBezTo>
                  <a:cubicBezTo>
                    <a:pt x="20" y="30"/>
                    <a:pt x="20" y="30"/>
                    <a:pt x="21" y="30"/>
                  </a:cubicBezTo>
                  <a:cubicBezTo>
                    <a:pt x="21" y="30"/>
                    <a:pt x="22" y="29"/>
                    <a:pt x="22" y="29"/>
                  </a:cubicBezTo>
                  <a:cubicBezTo>
                    <a:pt x="22" y="28"/>
                    <a:pt x="22" y="28"/>
                    <a:pt x="21" y="27"/>
                  </a:cubicBezTo>
                  <a:cubicBezTo>
                    <a:pt x="20" y="26"/>
                    <a:pt x="20" y="25"/>
                    <a:pt x="20" y="24"/>
                  </a:cubicBezTo>
                  <a:cubicBezTo>
                    <a:pt x="20" y="23"/>
                    <a:pt x="20" y="23"/>
                    <a:pt x="21" y="22"/>
                  </a:cubicBezTo>
                  <a:cubicBezTo>
                    <a:pt x="21" y="22"/>
                    <a:pt x="21" y="22"/>
                    <a:pt x="21" y="21"/>
                  </a:cubicBezTo>
                  <a:cubicBezTo>
                    <a:pt x="21" y="21"/>
                    <a:pt x="21" y="21"/>
                    <a:pt x="20" y="21"/>
                  </a:cubicBezTo>
                  <a:cubicBezTo>
                    <a:pt x="20" y="21"/>
                    <a:pt x="19" y="21"/>
                    <a:pt x="19" y="22"/>
                  </a:cubicBezTo>
                  <a:cubicBezTo>
                    <a:pt x="18" y="22"/>
                    <a:pt x="17" y="22"/>
                    <a:pt x="17" y="23"/>
                  </a:cubicBezTo>
                  <a:cubicBezTo>
                    <a:pt x="17" y="23"/>
                    <a:pt x="17" y="23"/>
                    <a:pt x="17" y="23"/>
                  </a:cubicBezTo>
                  <a:cubicBezTo>
                    <a:pt x="18" y="23"/>
                    <a:pt x="18" y="23"/>
                    <a:pt x="18" y="23"/>
                  </a:cubicBezTo>
                  <a:cubicBezTo>
                    <a:pt x="18" y="23"/>
                    <a:pt x="18" y="23"/>
                    <a:pt x="18" y="23"/>
                  </a:cubicBezTo>
                  <a:cubicBezTo>
                    <a:pt x="18" y="23"/>
                    <a:pt x="18" y="24"/>
                    <a:pt x="18" y="24"/>
                  </a:cubicBezTo>
                  <a:cubicBezTo>
                    <a:pt x="18" y="24"/>
                    <a:pt x="17" y="24"/>
                    <a:pt x="17" y="25"/>
                  </a:cubicBezTo>
                  <a:cubicBezTo>
                    <a:pt x="16" y="25"/>
                    <a:pt x="16" y="26"/>
                    <a:pt x="15" y="26"/>
                  </a:cubicBezTo>
                  <a:cubicBezTo>
                    <a:pt x="15" y="26"/>
                    <a:pt x="15" y="26"/>
                    <a:pt x="15" y="26"/>
                  </a:cubicBezTo>
                  <a:cubicBezTo>
                    <a:pt x="15" y="27"/>
                    <a:pt x="15" y="27"/>
                    <a:pt x="15" y="27"/>
                  </a:cubicBezTo>
                  <a:cubicBezTo>
                    <a:pt x="15" y="27"/>
                    <a:pt x="14" y="28"/>
                    <a:pt x="13" y="28"/>
                  </a:cubicBezTo>
                  <a:cubicBezTo>
                    <a:pt x="13" y="29"/>
                    <a:pt x="13" y="29"/>
                    <a:pt x="13" y="29"/>
                  </a:cubicBezTo>
                  <a:cubicBezTo>
                    <a:pt x="13" y="29"/>
                    <a:pt x="13" y="29"/>
                    <a:pt x="13" y="29"/>
                  </a:cubicBezTo>
                  <a:cubicBezTo>
                    <a:pt x="12" y="30"/>
                    <a:pt x="12" y="31"/>
                    <a:pt x="11" y="31"/>
                  </a:cubicBezTo>
                  <a:cubicBezTo>
                    <a:pt x="10" y="32"/>
                    <a:pt x="10" y="32"/>
                    <a:pt x="10" y="32"/>
                  </a:cubicBezTo>
                  <a:cubicBezTo>
                    <a:pt x="10" y="32"/>
                    <a:pt x="10" y="33"/>
                    <a:pt x="9" y="34"/>
                  </a:cubicBezTo>
                  <a:cubicBezTo>
                    <a:pt x="9" y="35"/>
                    <a:pt x="9" y="35"/>
                    <a:pt x="9" y="35"/>
                  </a:cubicBezTo>
                  <a:cubicBezTo>
                    <a:pt x="9" y="35"/>
                    <a:pt x="9" y="35"/>
                    <a:pt x="9" y="35"/>
                  </a:cubicBezTo>
                  <a:cubicBezTo>
                    <a:pt x="8" y="34"/>
                    <a:pt x="7" y="34"/>
                    <a:pt x="7" y="34"/>
                  </a:cubicBezTo>
                  <a:cubicBezTo>
                    <a:pt x="7" y="34"/>
                    <a:pt x="7" y="34"/>
                    <a:pt x="7" y="34"/>
                  </a:cubicBezTo>
                  <a:cubicBezTo>
                    <a:pt x="6" y="34"/>
                    <a:pt x="6" y="34"/>
                    <a:pt x="6" y="34"/>
                  </a:cubicBezTo>
                  <a:cubicBezTo>
                    <a:pt x="4" y="35"/>
                    <a:pt x="4" y="35"/>
                    <a:pt x="4" y="35"/>
                  </a:cubicBezTo>
                  <a:cubicBezTo>
                    <a:pt x="3" y="35"/>
                    <a:pt x="3" y="35"/>
                    <a:pt x="3" y="36"/>
                  </a:cubicBezTo>
                  <a:cubicBezTo>
                    <a:pt x="2" y="36"/>
                    <a:pt x="2" y="36"/>
                    <a:pt x="2" y="36"/>
                  </a:cubicBezTo>
                  <a:cubicBezTo>
                    <a:pt x="2" y="36"/>
                    <a:pt x="2" y="36"/>
                    <a:pt x="2" y="36"/>
                  </a:cubicBezTo>
                  <a:cubicBezTo>
                    <a:pt x="2" y="35"/>
                    <a:pt x="2" y="35"/>
                    <a:pt x="2" y="35"/>
                  </a:cubicBezTo>
                  <a:cubicBezTo>
                    <a:pt x="2" y="35"/>
                    <a:pt x="2" y="35"/>
                    <a:pt x="2" y="34"/>
                  </a:cubicBezTo>
                  <a:cubicBezTo>
                    <a:pt x="2" y="33"/>
                    <a:pt x="3" y="33"/>
                    <a:pt x="3" y="32"/>
                  </a:cubicBezTo>
                  <a:cubicBezTo>
                    <a:pt x="4" y="31"/>
                    <a:pt x="4" y="31"/>
                    <a:pt x="4" y="31"/>
                  </a:cubicBezTo>
                  <a:cubicBezTo>
                    <a:pt x="4" y="31"/>
                    <a:pt x="4" y="31"/>
                    <a:pt x="4" y="30"/>
                  </a:cubicBezTo>
                  <a:cubicBezTo>
                    <a:pt x="4" y="30"/>
                    <a:pt x="3" y="29"/>
                    <a:pt x="2" y="29"/>
                  </a:cubicBezTo>
                  <a:cubicBezTo>
                    <a:pt x="2" y="29"/>
                    <a:pt x="2" y="29"/>
                    <a:pt x="2" y="29"/>
                  </a:cubicBezTo>
                  <a:cubicBezTo>
                    <a:pt x="2" y="28"/>
                    <a:pt x="2" y="28"/>
                    <a:pt x="2" y="28"/>
                  </a:cubicBezTo>
                  <a:cubicBezTo>
                    <a:pt x="3" y="27"/>
                    <a:pt x="4" y="27"/>
                    <a:pt x="4" y="27"/>
                  </a:cubicBezTo>
                  <a:cubicBezTo>
                    <a:pt x="5" y="27"/>
                    <a:pt x="5" y="27"/>
                    <a:pt x="6" y="27"/>
                  </a:cubicBezTo>
                  <a:cubicBezTo>
                    <a:pt x="7" y="28"/>
                    <a:pt x="7" y="28"/>
                    <a:pt x="7" y="28"/>
                  </a:cubicBezTo>
                  <a:cubicBezTo>
                    <a:pt x="7" y="28"/>
                    <a:pt x="7" y="28"/>
                    <a:pt x="7" y="28"/>
                  </a:cubicBezTo>
                  <a:cubicBezTo>
                    <a:pt x="8" y="28"/>
                    <a:pt x="9" y="27"/>
                    <a:pt x="10" y="25"/>
                  </a:cubicBezTo>
                  <a:cubicBezTo>
                    <a:pt x="10" y="25"/>
                    <a:pt x="11" y="24"/>
                    <a:pt x="11" y="24"/>
                  </a:cubicBezTo>
                  <a:cubicBezTo>
                    <a:pt x="11" y="23"/>
                    <a:pt x="10" y="22"/>
                    <a:pt x="9" y="22"/>
                  </a:cubicBezTo>
                  <a:cubicBezTo>
                    <a:pt x="9" y="22"/>
                    <a:pt x="8" y="23"/>
                    <a:pt x="8" y="23"/>
                  </a:cubicBezTo>
                  <a:cubicBezTo>
                    <a:pt x="8" y="23"/>
                    <a:pt x="7" y="24"/>
                    <a:pt x="7" y="24"/>
                  </a:cubicBezTo>
                  <a:cubicBezTo>
                    <a:pt x="7" y="24"/>
                    <a:pt x="7" y="24"/>
                    <a:pt x="7" y="24"/>
                  </a:cubicBezTo>
                  <a:cubicBezTo>
                    <a:pt x="7" y="25"/>
                    <a:pt x="7" y="25"/>
                    <a:pt x="7" y="25"/>
                  </a:cubicBezTo>
                  <a:cubicBezTo>
                    <a:pt x="7" y="25"/>
                    <a:pt x="7" y="25"/>
                    <a:pt x="7" y="25"/>
                  </a:cubicBezTo>
                  <a:cubicBezTo>
                    <a:pt x="7" y="25"/>
                    <a:pt x="7" y="25"/>
                    <a:pt x="6" y="24"/>
                  </a:cubicBezTo>
                  <a:cubicBezTo>
                    <a:pt x="6" y="24"/>
                    <a:pt x="5" y="23"/>
                    <a:pt x="5" y="23"/>
                  </a:cubicBezTo>
                  <a:cubicBezTo>
                    <a:pt x="4" y="22"/>
                    <a:pt x="4" y="21"/>
                    <a:pt x="4" y="20"/>
                  </a:cubicBezTo>
                  <a:cubicBezTo>
                    <a:pt x="3" y="18"/>
                    <a:pt x="2" y="18"/>
                    <a:pt x="2" y="17"/>
                  </a:cubicBezTo>
                  <a:cubicBezTo>
                    <a:pt x="2" y="16"/>
                    <a:pt x="2" y="16"/>
                    <a:pt x="2" y="16"/>
                  </a:cubicBezTo>
                  <a:cubicBezTo>
                    <a:pt x="2" y="15"/>
                    <a:pt x="1" y="15"/>
                    <a:pt x="1" y="14"/>
                  </a:cubicBezTo>
                  <a:cubicBezTo>
                    <a:pt x="1" y="13"/>
                    <a:pt x="1" y="13"/>
                    <a:pt x="2" y="13"/>
                  </a:cubicBezTo>
                  <a:cubicBezTo>
                    <a:pt x="1" y="12"/>
                    <a:pt x="1" y="12"/>
                    <a:pt x="1" y="11"/>
                  </a:cubicBezTo>
                  <a:cubicBezTo>
                    <a:pt x="1" y="11"/>
                    <a:pt x="1" y="11"/>
                    <a:pt x="1" y="11"/>
                  </a:cubicBezTo>
                  <a:cubicBezTo>
                    <a:pt x="1" y="10"/>
                    <a:pt x="0" y="10"/>
                    <a:pt x="0" y="9"/>
                  </a:cubicBezTo>
                  <a:cubicBezTo>
                    <a:pt x="0" y="9"/>
                    <a:pt x="0" y="9"/>
                    <a:pt x="0" y="9"/>
                  </a:cubicBezTo>
                  <a:cubicBezTo>
                    <a:pt x="0" y="8"/>
                    <a:pt x="0" y="8"/>
                    <a:pt x="1" y="8"/>
                  </a:cubicBezTo>
                  <a:cubicBezTo>
                    <a:pt x="1" y="8"/>
                    <a:pt x="1" y="8"/>
                    <a:pt x="1" y="8"/>
                  </a:cubicBezTo>
                  <a:cubicBezTo>
                    <a:pt x="1" y="8"/>
                    <a:pt x="1" y="7"/>
                    <a:pt x="1" y="7"/>
                  </a:cubicBezTo>
                  <a:cubicBezTo>
                    <a:pt x="1" y="7"/>
                    <a:pt x="1" y="7"/>
                    <a:pt x="1" y="6"/>
                  </a:cubicBezTo>
                  <a:cubicBezTo>
                    <a:pt x="2" y="5"/>
                    <a:pt x="2" y="5"/>
                    <a:pt x="2" y="5"/>
                  </a:cubicBezTo>
                  <a:cubicBezTo>
                    <a:pt x="2" y="5"/>
                    <a:pt x="2" y="4"/>
                    <a:pt x="2" y="4"/>
                  </a:cubicBezTo>
                  <a:cubicBezTo>
                    <a:pt x="2" y="4"/>
                    <a:pt x="2" y="3"/>
                    <a:pt x="2" y="3"/>
                  </a:cubicBezTo>
                  <a:cubicBezTo>
                    <a:pt x="1" y="3"/>
                    <a:pt x="1" y="2"/>
                    <a:pt x="1" y="2"/>
                  </a:cubicBezTo>
                  <a:cubicBezTo>
                    <a:pt x="1" y="2"/>
                    <a:pt x="1" y="2"/>
                    <a:pt x="1" y="2"/>
                  </a:cubicBezTo>
                  <a:cubicBezTo>
                    <a:pt x="1" y="2"/>
                    <a:pt x="1" y="1"/>
                    <a:pt x="1" y="1"/>
                  </a:cubicBezTo>
                  <a:cubicBezTo>
                    <a:pt x="1" y="1"/>
                    <a:pt x="1" y="2"/>
                    <a:pt x="2" y="2"/>
                  </a:cubicBezTo>
                  <a:cubicBezTo>
                    <a:pt x="3" y="2"/>
                    <a:pt x="4" y="3"/>
                    <a:pt x="5" y="4"/>
                  </a:cubicBezTo>
                  <a:cubicBezTo>
                    <a:pt x="6" y="5"/>
                    <a:pt x="6" y="6"/>
                    <a:pt x="6" y="8"/>
                  </a:cubicBezTo>
                  <a:cubicBezTo>
                    <a:pt x="7" y="9"/>
                    <a:pt x="8" y="9"/>
                    <a:pt x="8" y="10"/>
                  </a:cubicBezTo>
                  <a:cubicBezTo>
                    <a:pt x="8" y="11"/>
                    <a:pt x="7" y="12"/>
                    <a:pt x="7" y="12"/>
                  </a:cubicBezTo>
                  <a:cubicBezTo>
                    <a:pt x="6" y="13"/>
                    <a:pt x="6" y="13"/>
                    <a:pt x="6" y="13"/>
                  </a:cubicBezTo>
                  <a:cubicBezTo>
                    <a:pt x="6" y="14"/>
                    <a:pt x="6" y="14"/>
                    <a:pt x="6" y="15"/>
                  </a:cubicBezTo>
                  <a:cubicBezTo>
                    <a:pt x="6" y="15"/>
                    <a:pt x="6" y="16"/>
                    <a:pt x="7" y="17"/>
                  </a:cubicBezTo>
                  <a:cubicBezTo>
                    <a:pt x="7" y="18"/>
                    <a:pt x="8" y="18"/>
                    <a:pt x="8" y="18"/>
                  </a:cubicBezTo>
                  <a:cubicBezTo>
                    <a:pt x="9" y="18"/>
                    <a:pt x="10" y="16"/>
                    <a:pt x="10" y="15"/>
                  </a:cubicBezTo>
                  <a:cubicBezTo>
                    <a:pt x="10" y="14"/>
                    <a:pt x="10" y="14"/>
                    <a:pt x="10" y="14"/>
                  </a:cubicBezTo>
                  <a:cubicBezTo>
                    <a:pt x="10" y="13"/>
                    <a:pt x="10" y="13"/>
                    <a:pt x="10" y="13"/>
                  </a:cubicBezTo>
                  <a:cubicBezTo>
                    <a:pt x="10" y="13"/>
                    <a:pt x="10" y="13"/>
                    <a:pt x="10" y="13"/>
                  </a:cubicBezTo>
                  <a:cubicBezTo>
                    <a:pt x="10" y="12"/>
                    <a:pt x="10" y="12"/>
                    <a:pt x="10" y="12"/>
                  </a:cubicBezTo>
                  <a:cubicBezTo>
                    <a:pt x="10" y="11"/>
                    <a:pt x="10" y="11"/>
                    <a:pt x="10" y="11"/>
                  </a:cubicBezTo>
                  <a:cubicBezTo>
                    <a:pt x="10" y="10"/>
                    <a:pt x="10" y="10"/>
                    <a:pt x="10" y="10"/>
                  </a:cubicBezTo>
                  <a:cubicBezTo>
                    <a:pt x="10" y="10"/>
                    <a:pt x="10" y="10"/>
                    <a:pt x="9" y="9"/>
                  </a:cubicBezTo>
                  <a:cubicBezTo>
                    <a:pt x="8" y="7"/>
                    <a:pt x="7" y="6"/>
                    <a:pt x="7" y="5"/>
                  </a:cubicBezTo>
                  <a:cubicBezTo>
                    <a:pt x="7" y="5"/>
                    <a:pt x="8" y="4"/>
                    <a:pt x="9" y="4"/>
                  </a:cubicBezTo>
                  <a:cubicBezTo>
                    <a:pt x="9" y="4"/>
                    <a:pt x="9" y="4"/>
                    <a:pt x="10" y="4"/>
                  </a:cubicBezTo>
                  <a:cubicBezTo>
                    <a:pt x="10" y="3"/>
                    <a:pt x="10" y="3"/>
                    <a:pt x="10" y="3"/>
                  </a:cubicBezTo>
                  <a:cubicBezTo>
                    <a:pt x="10" y="3"/>
                    <a:pt x="10" y="3"/>
                    <a:pt x="10" y="3"/>
                  </a:cubicBezTo>
                  <a:cubicBezTo>
                    <a:pt x="10" y="2"/>
                    <a:pt x="10" y="2"/>
                    <a:pt x="10" y="2"/>
                  </a:cubicBezTo>
                  <a:cubicBezTo>
                    <a:pt x="10" y="1"/>
                    <a:pt x="10" y="1"/>
                    <a:pt x="10" y="1"/>
                  </a:cubicBezTo>
                  <a:cubicBezTo>
                    <a:pt x="11" y="1"/>
                    <a:pt x="11" y="1"/>
                    <a:pt x="11" y="1"/>
                  </a:cubicBezTo>
                  <a:cubicBezTo>
                    <a:pt x="11" y="2"/>
                    <a:pt x="11" y="2"/>
                    <a:pt x="11" y="2"/>
                  </a:cubicBezTo>
                  <a:cubicBezTo>
                    <a:pt x="12" y="2"/>
                    <a:pt x="12" y="2"/>
                    <a:pt x="12" y="2"/>
                  </a:cubicBezTo>
                  <a:cubicBezTo>
                    <a:pt x="12" y="2"/>
                    <a:pt x="12" y="2"/>
                    <a:pt x="12" y="2"/>
                  </a:cubicBezTo>
                  <a:cubicBezTo>
                    <a:pt x="12" y="2"/>
                    <a:pt x="12" y="2"/>
                    <a:pt x="13" y="1"/>
                  </a:cubicBezTo>
                  <a:cubicBezTo>
                    <a:pt x="13" y="1"/>
                    <a:pt x="13" y="1"/>
                    <a:pt x="13" y="1"/>
                  </a:cubicBezTo>
                  <a:cubicBezTo>
                    <a:pt x="13" y="0"/>
                    <a:pt x="13" y="0"/>
                    <a:pt x="13" y="0"/>
                  </a:cubicBezTo>
                  <a:cubicBezTo>
                    <a:pt x="14" y="0"/>
                    <a:pt x="14" y="0"/>
                    <a:pt x="14" y="0"/>
                  </a:cubicBezTo>
                  <a:cubicBezTo>
                    <a:pt x="14" y="0"/>
                    <a:pt x="14" y="0"/>
                    <a:pt x="14" y="0"/>
                  </a:cubicBezTo>
                  <a:cubicBezTo>
                    <a:pt x="14" y="0"/>
                    <a:pt x="14" y="0"/>
                    <a:pt x="14" y="0"/>
                  </a:cubicBezTo>
                  <a:cubicBezTo>
                    <a:pt x="14" y="0"/>
                    <a:pt x="14" y="0"/>
                    <a:pt x="14" y="1"/>
                  </a:cubicBezTo>
                  <a:cubicBezTo>
                    <a:pt x="15" y="1"/>
                    <a:pt x="15" y="1"/>
                    <a:pt x="15" y="1"/>
                  </a:cubicBezTo>
                  <a:cubicBezTo>
                    <a:pt x="15" y="1"/>
                    <a:pt x="16" y="2"/>
                    <a:pt x="16" y="2"/>
                  </a:cubicBezTo>
                  <a:cubicBezTo>
                    <a:pt x="16" y="2"/>
                    <a:pt x="16" y="2"/>
                    <a:pt x="16" y="2"/>
                  </a:cubicBezTo>
                  <a:cubicBezTo>
                    <a:pt x="17" y="1"/>
                    <a:pt x="17" y="1"/>
                    <a:pt x="17" y="1"/>
                  </a:cubicBezTo>
                  <a:cubicBezTo>
                    <a:pt x="17" y="1"/>
                    <a:pt x="17" y="1"/>
                    <a:pt x="17" y="1"/>
                  </a:cubicBezTo>
                  <a:cubicBezTo>
                    <a:pt x="17" y="1"/>
                    <a:pt x="17" y="1"/>
                    <a:pt x="17" y="1"/>
                  </a:cubicBezTo>
                  <a:cubicBezTo>
                    <a:pt x="17" y="2"/>
                    <a:pt x="18" y="2"/>
                    <a:pt x="18" y="2"/>
                  </a:cubicBezTo>
                  <a:cubicBezTo>
                    <a:pt x="18" y="3"/>
                    <a:pt x="18" y="3"/>
                    <a:pt x="18" y="3"/>
                  </a:cubicBezTo>
                  <a:cubicBezTo>
                    <a:pt x="18" y="4"/>
                    <a:pt x="18" y="4"/>
                    <a:pt x="18" y="4"/>
                  </a:cubicBezTo>
                  <a:cubicBezTo>
                    <a:pt x="18" y="4"/>
                    <a:pt x="18" y="4"/>
                    <a:pt x="18" y="4"/>
                  </a:cubicBezTo>
                  <a:cubicBezTo>
                    <a:pt x="19" y="4"/>
                    <a:pt x="20" y="5"/>
                    <a:pt x="20" y="6"/>
                  </a:cubicBezTo>
                  <a:cubicBezTo>
                    <a:pt x="20" y="7"/>
                    <a:pt x="19" y="8"/>
                    <a:pt x="18" y="9"/>
                  </a:cubicBezTo>
                  <a:cubicBezTo>
                    <a:pt x="18" y="10"/>
                    <a:pt x="18" y="10"/>
                    <a:pt x="18" y="10"/>
                  </a:cubicBezTo>
                  <a:cubicBezTo>
                    <a:pt x="18" y="13"/>
                    <a:pt x="20" y="14"/>
                    <a:pt x="23" y="14"/>
                  </a:cubicBezTo>
                  <a:cubicBezTo>
                    <a:pt x="25" y="14"/>
                    <a:pt x="25" y="14"/>
                    <a:pt x="25" y="14"/>
                  </a:cubicBezTo>
                  <a:cubicBezTo>
                    <a:pt x="26" y="14"/>
                    <a:pt x="27" y="15"/>
                    <a:pt x="29" y="15"/>
                  </a:cubicBezTo>
                  <a:cubicBezTo>
                    <a:pt x="30" y="16"/>
                    <a:pt x="31" y="16"/>
                    <a:pt x="31" y="16"/>
                  </a:cubicBezTo>
                  <a:cubicBezTo>
                    <a:pt x="32" y="16"/>
                    <a:pt x="32" y="16"/>
                    <a:pt x="32" y="15"/>
                  </a:cubicBezTo>
                  <a:cubicBezTo>
                    <a:pt x="32" y="15"/>
                    <a:pt x="31" y="14"/>
                    <a:pt x="28" y="14"/>
                  </a:cubicBezTo>
                  <a:cubicBezTo>
                    <a:pt x="23" y="12"/>
                    <a:pt x="20" y="10"/>
                    <a:pt x="20" y="6"/>
                  </a:cubicBezTo>
                  <a:cubicBezTo>
                    <a:pt x="20" y="3"/>
                    <a:pt x="23" y="1"/>
                    <a:pt x="26" y="1"/>
                  </a:cubicBezTo>
                  <a:cubicBezTo>
                    <a:pt x="27" y="1"/>
                    <a:pt x="28" y="1"/>
                    <a:pt x="29" y="1"/>
                  </a:cubicBezTo>
                  <a:cubicBezTo>
                    <a:pt x="31" y="2"/>
                    <a:pt x="31" y="2"/>
                    <a:pt x="31" y="2"/>
                  </a:cubicBezTo>
                  <a:cubicBezTo>
                    <a:pt x="31" y="2"/>
                    <a:pt x="31" y="2"/>
                    <a:pt x="31" y="2"/>
                  </a:cubicBezTo>
                  <a:cubicBezTo>
                    <a:pt x="32" y="2"/>
                    <a:pt x="32" y="2"/>
                    <a:pt x="32" y="1"/>
                  </a:cubicBezTo>
                  <a:cubicBezTo>
                    <a:pt x="32" y="0"/>
                    <a:pt x="32" y="0"/>
                    <a:pt x="32" y="0"/>
                  </a:cubicBezTo>
                  <a:cubicBezTo>
                    <a:pt x="33" y="0"/>
                    <a:pt x="34" y="1"/>
                    <a:pt x="34" y="2"/>
                  </a:cubicBezTo>
                  <a:cubicBezTo>
                    <a:pt x="35" y="2"/>
                    <a:pt x="35" y="3"/>
                    <a:pt x="35" y="4"/>
                  </a:cubicBezTo>
                  <a:cubicBezTo>
                    <a:pt x="35" y="5"/>
                    <a:pt x="35" y="5"/>
                    <a:pt x="34" y="6"/>
                  </a:cubicBezTo>
                  <a:cubicBezTo>
                    <a:pt x="33" y="7"/>
                    <a:pt x="32" y="7"/>
                    <a:pt x="31" y="7"/>
                  </a:cubicBezTo>
                  <a:cubicBezTo>
                    <a:pt x="30" y="7"/>
                    <a:pt x="28" y="7"/>
                    <a:pt x="26" y="5"/>
                  </a:cubicBezTo>
                  <a:cubicBezTo>
                    <a:pt x="25" y="5"/>
                    <a:pt x="25" y="5"/>
                    <a:pt x="24" y="5"/>
                  </a:cubicBezTo>
                  <a:cubicBezTo>
                    <a:pt x="24" y="5"/>
                    <a:pt x="23" y="5"/>
                    <a:pt x="23" y="6"/>
                  </a:cubicBezTo>
                  <a:cubicBezTo>
                    <a:pt x="23" y="6"/>
                    <a:pt x="24" y="7"/>
                    <a:pt x="25" y="7"/>
                  </a:cubicBezTo>
                  <a:cubicBezTo>
                    <a:pt x="26" y="7"/>
                    <a:pt x="27" y="8"/>
                    <a:pt x="27" y="8"/>
                  </a:cubicBezTo>
                  <a:cubicBezTo>
                    <a:pt x="29" y="9"/>
                    <a:pt x="30" y="9"/>
                    <a:pt x="31" y="10"/>
                  </a:cubicBezTo>
                  <a:cubicBezTo>
                    <a:pt x="34" y="11"/>
                    <a:pt x="36" y="13"/>
                    <a:pt x="36" y="15"/>
                  </a:cubicBezTo>
                  <a:cubicBezTo>
                    <a:pt x="36" y="17"/>
                    <a:pt x="34" y="19"/>
                    <a:pt x="32" y="19"/>
                  </a:cubicBezTo>
                  <a:cubicBezTo>
                    <a:pt x="31" y="19"/>
                    <a:pt x="31" y="19"/>
                    <a:pt x="30"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20" name="Freeform 73">
              <a:extLst>
                <a:ext uri="{FF2B5EF4-FFF2-40B4-BE49-F238E27FC236}">
                  <a16:creationId xmlns:a16="http://schemas.microsoft.com/office/drawing/2014/main" id="{CE5B17AA-BE93-482A-A710-5125DB0148FF}"/>
                </a:ext>
              </a:extLst>
            </p:cNvPr>
            <p:cNvSpPr>
              <a:spLocks/>
            </p:cNvSpPr>
            <p:nvPr userDrawn="1"/>
          </p:nvSpPr>
          <p:spPr bwMode="auto">
            <a:xfrm>
              <a:off x="351" y="108"/>
              <a:ext cx="64" cy="69"/>
            </a:xfrm>
            <a:custGeom>
              <a:avLst/>
              <a:gdLst>
                <a:gd name="T0" fmla="*/ 30 w 31"/>
                <a:gd name="T1" fmla="*/ 30 h 33"/>
                <a:gd name="T2" fmla="*/ 30 w 31"/>
                <a:gd name="T3" fmla="*/ 28 h 33"/>
                <a:gd name="T4" fmla="*/ 30 w 31"/>
                <a:gd name="T5" fmla="*/ 25 h 33"/>
                <a:gd name="T6" fmla="*/ 31 w 31"/>
                <a:gd name="T7" fmla="*/ 25 h 33"/>
                <a:gd name="T8" fmla="*/ 30 w 31"/>
                <a:gd name="T9" fmla="*/ 23 h 33"/>
                <a:gd name="T10" fmla="*/ 24 w 31"/>
                <a:gd name="T11" fmla="*/ 16 h 33"/>
                <a:gd name="T12" fmla="*/ 29 w 31"/>
                <a:gd name="T13" fmla="*/ 17 h 33"/>
                <a:gd name="T14" fmla="*/ 29 w 31"/>
                <a:gd name="T15" fmla="*/ 11 h 33"/>
                <a:gd name="T16" fmla="*/ 25 w 31"/>
                <a:gd name="T17" fmla="*/ 9 h 33"/>
                <a:gd name="T18" fmla="*/ 25 w 31"/>
                <a:gd name="T19" fmla="*/ 10 h 33"/>
                <a:gd name="T20" fmla="*/ 21 w 31"/>
                <a:gd name="T21" fmla="*/ 7 h 33"/>
                <a:gd name="T22" fmla="*/ 21 w 31"/>
                <a:gd name="T23" fmla="*/ 8 h 33"/>
                <a:gd name="T24" fmla="*/ 26 w 31"/>
                <a:gd name="T25" fmla="*/ 4 h 33"/>
                <a:gd name="T26" fmla="*/ 29 w 31"/>
                <a:gd name="T27" fmla="*/ 4 h 33"/>
                <a:gd name="T28" fmla="*/ 24 w 31"/>
                <a:gd name="T29" fmla="*/ 2 h 33"/>
                <a:gd name="T30" fmla="*/ 31 w 31"/>
                <a:gd name="T31" fmla="*/ 1 h 33"/>
                <a:gd name="T32" fmla="*/ 29 w 31"/>
                <a:gd name="T33" fmla="*/ 2 h 33"/>
                <a:gd name="T34" fmla="*/ 25 w 31"/>
                <a:gd name="T35" fmla="*/ 11 h 33"/>
                <a:gd name="T36" fmla="*/ 21 w 31"/>
                <a:gd name="T37" fmla="*/ 14 h 33"/>
                <a:gd name="T38" fmla="*/ 12 w 31"/>
                <a:gd name="T39" fmla="*/ 18 h 33"/>
                <a:gd name="T40" fmla="*/ 8 w 31"/>
                <a:gd name="T41" fmla="*/ 16 h 33"/>
                <a:gd name="T42" fmla="*/ 9 w 31"/>
                <a:gd name="T43" fmla="*/ 14 h 33"/>
                <a:gd name="T44" fmla="*/ 10 w 31"/>
                <a:gd name="T45" fmla="*/ 17 h 33"/>
                <a:gd name="T46" fmla="*/ 13 w 31"/>
                <a:gd name="T47" fmla="*/ 16 h 33"/>
                <a:gd name="T48" fmla="*/ 13 w 31"/>
                <a:gd name="T49" fmla="*/ 14 h 33"/>
                <a:gd name="T50" fmla="*/ 15 w 31"/>
                <a:gd name="T51" fmla="*/ 14 h 33"/>
                <a:gd name="T52" fmla="*/ 13 w 31"/>
                <a:gd name="T53" fmla="*/ 12 h 33"/>
                <a:gd name="T54" fmla="*/ 14 w 31"/>
                <a:gd name="T55" fmla="*/ 6 h 33"/>
                <a:gd name="T56" fmla="*/ 15 w 31"/>
                <a:gd name="T57" fmla="*/ 7 h 33"/>
                <a:gd name="T58" fmla="*/ 14 w 31"/>
                <a:gd name="T59" fmla="*/ 3 h 33"/>
                <a:gd name="T60" fmla="*/ 14 w 31"/>
                <a:gd name="T61" fmla="*/ 1 h 33"/>
                <a:gd name="T62" fmla="*/ 12 w 31"/>
                <a:gd name="T63" fmla="*/ 2 h 33"/>
                <a:gd name="T64" fmla="*/ 10 w 31"/>
                <a:gd name="T65" fmla="*/ 1 h 33"/>
                <a:gd name="T66" fmla="*/ 9 w 31"/>
                <a:gd name="T67" fmla="*/ 3 h 33"/>
                <a:gd name="T68" fmla="*/ 7 w 31"/>
                <a:gd name="T69" fmla="*/ 3 h 33"/>
                <a:gd name="T70" fmla="*/ 5 w 31"/>
                <a:gd name="T71" fmla="*/ 5 h 33"/>
                <a:gd name="T72" fmla="*/ 7 w 31"/>
                <a:gd name="T73" fmla="*/ 6 h 33"/>
                <a:gd name="T74" fmla="*/ 8 w 31"/>
                <a:gd name="T75" fmla="*/ 10 h 33"/>
                <a:gd name="T76" fmla="*/ 8 w 31"/>
                <a:gd name="T77" fmla="*/ 12 h 33"/>
                <a:gd name="T78" fmla="*/ 9 w 31"/>
                <a:gd name="T79" fmla="*/ 22 h 33"/>
                <a:gd name="T80" fmla="*/ 3 w 31"/>
                <a:gd name="T81" fmla="*/ 31 h 33"/>
                <a:gd name="T82" fmla="*/ 5 w 31"/>
                <a:gd name="T83" fmla="*/ 30 h 33"/>
                <a:gd name="T84" fmla="*/ 6 w 31"/>
                <a:gd name="T85" fmla="*/ 31 h 33"/>
                <a:gd name="T86" fmla="*/ 7 w 31"/>
                <a:gd name="T87" fmla="*/ 27 h 33"/>
                <a:gd name="T88" fmla="*/ 9 w 31"/>
                <a:gd name="T89" fmla="*/ 26 h 33"/>
                <a:gd name="T90" fmla="*/ 10 w 31"/>
                <a:gd name="T91" fmla="*/ 26 h 33"/>
                <a:gd name="T92" fmla="*/ 12 w 31"/>
                <a:gd name="T93" fmla="*/ 23 h 33"/>
                <a:gd name="T94" fmla="*/ 13 w 31"/>
                <a:gd name="T95" fmla="*/ 22 h 33"/>
                <a:gd name="T96" fmla="*/ 14 w 31"/>
                <a:gd name="T97" fmla="*/ 19 h 33"/>
                <a:gd name="T98" fmla="*/ 17 w 31"/>
                <a:gd name="T99" fmla="*/ 18 h 33"/>
                <a:gd name="T100" fmla="*/ 19 w 31"/>
                <a:gd name="T101" fmla="*/ 17 h 33"/>
                <a:gd name="T102" fmla="*/ 20 w 31"/>
                <a:gd name="T103" fmla="*/ 18 h 33"/>
                <a:gd name="T104" fmla="*/ 26 w 31"/>
                <a:gd name="T105" fmla="*/ 33 h 33"/>
                <a:gd name="T106" fmla="*/ 28 w 31"/>
                <a:gd name="T107" fmla="*/ 32 h 33"/>
                <a:gd name="T108" fmla="*/ 30 w 31"/>
                <a:gd name="T109"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3">
                  <a:moveTo>
                    <a:pt x="31" y="33"/>
                  </a:moveTo>
                  <a:cubicBezTo>
                    <a:pt x="31" y="32"/>
                    <a:pt x="31" y="32"/>
                    <a:pt x="31" y="32"/>
                  </a:cubicBezTo>
                  <a:cubicBezTo>
                    <a:pt x="31" y="32"/>
                    <a:pt x="31" y="32"/>
                    <a:pt x="31" y="32"/>
                  </a:cubicBezTo>
                  <a:cubicBezTo>
                    <a:pt x="31" y="31"/>
                    <a:pt x="31" y="31"/>
                    <a:pt x="31" y="30"/>
                  </a:cubicBezTo>
                  <a:cubicBezTo>
                    <a:pt x="31" y="30"/>
                    <a:pt x="31" y="30"/>
                    <a:pt x="30" y="30"/>
                  </a:cubicBezTo>
                  <a:cubicBezTo>
                    <a:pt x="30" y="29"/>
                    <a:pt x="30" y="29"/>
                    <a:pt x="30" y="29"/>
                  </a:cubicBezTo>
                  <a:cubicBezTo>
                    <a:pt x="30" y="29"/>
                    <a:pt x="30" y="28"/>
                    <a:pt x="30" y="28"/>
                  </a:cubicBezTo>
                  <a:cubicBezTo>
                    <a:pt x="30" y="28"/>
                    <a:pt x="30" y="28"/>
                    <a:pt x="30" y="28"/>
                  </a:cubicBezTo>
                  <a:cubicBezTo>
                    <a:pt x="30" y="28"/>
                    <a:pt x="30" y="28"/>
                    <a:pt x="30" y="28"/>
                  </a:cubicBezTo>
                  <a:cubicBezTo>
                    <a:pt x="30" y="28"/>
                    <a:pt x="30" y="28"/>
                    <a:pt x="30" y="28"/>
                  </a:cubicBezTo>
                  <a:cubicBezTo>
                    <a:pt x="30" y="28"/>
                    <a:pt x="31" y="28"/>
                    <a:pt x="31" y="28"/>
                  </a:cubicBezTo>
                  <a:cubicBezTo>
                    <a:pt x="31" y="28"/>
                    <a:pt x="31" y="28"/>
                    <a:pt x="31" y="27"/>
                  </a:cubicBezTo>
                  <a:cubicBezTo>
                    <a:pt x="31" y="26"/>
                    <a:pt x="31" y="26"/>
                    <a:pt x="30" y="26"/>
                  </a:cubicBezTo>
                  <a:cubicBezTo>
                    <a:pt x="30" y="25"/>
                    <a:pt x="30" y="25"/>
                    <a:pt x="30" y="25"/>
                  </a:cubicBezTo>
                  <a:cubicBezTo>
                    <a:pt x="30" y="25"/>
                    <a:pt x="30" y="25"/>
                    <a:pt x="30" y="25"/>
                  </a:cubicBezTo>
                  <a:cubicBezTo>
                    <a:pt x="30" y="25"/>
                    <a:pt x="30" y="25"/>
                    <a:pt x="30" y="25"/>
                  </a:cubicBezTo>
                  <a:cubicBezTo>
                    <a:pt x="30" y="25"/>
                    <a:pt x="30" y="25"/>
                    <a:pt x="30" y="25"/>
                  </a:cubicBezTo>
                  <a:cubicBezTo>
                    <a:pt x="31" y="25"/>
                    <a:pt x="31" y="25"/>
                    <a:pt x="31" y="25"/>
                  </a:cubicBezTo>
                  <a:cubicBezTo>
                    <a:pt x="31" y="25"/>
                    <a:pt x="31" y="25"/>
                    <a:pt x="31" y="25"/>
                  </a:cubicBezTo>
                  <a:cubicBezTo>
                    <a:pt x="31" y="25"/>
                    <a:pt x="31" y="25"/>
                    <a:pt x="31" y="25"/>
                  </a:cubicBezTo>
                  <a:cubicBezTo>
                    <a:pt x="31" y="24"/>
                    <a:pt x="31" y="24"/>
                    <a:pt x="31" y="24"/>
                  </a:cubicBezTo>
                  <a:cubicBezTo>
                    <a:pt x="31" y="24"/>
                    <a:pt x="31" y="24"/>
                    <a:pt x="31" y="24"/>
                  </a:cubicBezTo>
                  <a:cubicBezTo>
                    <a:pt x="31" y="23"/>
                    <a:pt x="31" y="23"/>
                    <a:pt x="30" y="23"/>
                  </a:cubicBezTo>
                  <a:cubicBezTo>
                    <a:pt x="30" y="23"/>
                    <a:pt x="30" y="23"/>
                    <a:pt x="30" y="23"/>
                  </a:cubicBezTo>
                  <a:cubicBezTo>
                    <a:pt x="30" y="23"/>
                    <a:pt x="30" y="23"/>
                    <a:pt x="30" y="23"/>
                  </a:cubicBezTo>
                  <a:cubicBezTo>
                    <a:pt x="29" y="23"/>
                    <a:pt x="29" y="23"/>
                    <a:pt x="29" y="23"/>
                  </a:cubicBezTo>
                  <a:cubicBezTo>
                    <a:pt x="28" y="23"/>
                    <a:pt x="27" y="22"/>
                    <a:pt x="27" y="21"/>
                  </a:cubicBezTo>
                  <a:cubicBezTo>
                    <a:pt x="26" y="18"/>
                    <a:pt x="26" y="18"/>
                    <a:pt x="26" y="18"/>
                  </a:cubicBezTo>
                  <a:cubicBezTo>
                    <a:pt x="26" y="18"/>
                    <a:pt x="25" y="17"/>
                    <a:pt x="24" y="16"/>
                  </a:cubicBezTo>
                  <a:cubicBezTo>
                    <a:pt x="24" y="16"/>
                    <a:pt x="24" y="16"/>
                    <a:pt x="24" y="16"/>
                  </a:cubicBezTo>
                  <a:cubicBezTo>
                    <a:pt x="23" y="16"/>
                    <a:pt x="23" y="16"/>
                    <a:pt x="23" y="16"/>
                  </a:cubicBezTo>
                  <a:cubicBezTo>
                    <a:pt x="23" y="16"/>
                    <a:pt x="23" y="16"/>
                    <a:pt x="23" y="16"/>
                  </a:cubicBezTo>
                  <a:cubicBezTo>
                    <a:pt x="23" y="16"/>
                    <a:pt x="23" y="16"/>
                    <a:pt x="23" y="16"/>
                  </a:cubicBezTo>
                  <a:cubicBezTo>
                    <a:pt x="24" y="16"/>
                    <a:pt x="25" y="16"/>
                    <a:pt x="26" y="16"/>
                  </a:cubicBezTo>
                  <a:cubicBezTo>
                    <a:pt x="27" y="17"/>
                    <a:pt x="28" y="17"/>
                    <a:pt x="29" y="17"/>
                  </a:cubicBezTo>
                  <a:cubicBezTo>
                    <a:pt x="30" y="17"/>
                    <a:pt x="31" y="16"/>
                    <a:pt x="31" y="14"/>
                  </a:cubicBezTo>
                  <a:cubicBezTo>
                    <a:pt x="31" y="14"/>
                    <a:pt x="31" y="13"/>
                    <a:pt x="31" y="12"/>
                  </a:cubicBezTo>
                  <a:cubicBezTo>
                    <a:pt x="30" y="11"/>
                    <a:pt x="30" y="11"/>
                    <a:pt x="29" y="10"/>
                  </a:cubicBezTo>
                  <a:cubicBezTo>
                    <a:pt x="29" y="10"/>
                    <a:pt x="29" y="10"/>
                    <a:pt x="29" y="10"/>
                  </a:cubicBezTo>
                  <a:cubicBezTo>
                    <a:pt x="29" y="10"/>
                    <a:pt x="29" y="10"/>
                    <a:pt x="29" y="11"/>
                  </a:cubicBezTo>
                  <a:cubicBezTo>
                    <a:pt x="29" y="11"/>
                    <a:pt x="29" y="11"/>
                    <a:pt x="29" y="11"/>
                  </a:cubicBezTo>
                  <a:cubicBezTo>
                    <a:pt x="29" y="11"/>
                    <a:pt x="29" y="11"/>
                    <a:pt x="29" y="11"/>
                  </a:cubicBezTo>
                  <a:cubicBezTo>
                    <a:pt x="29" y="11"/>
                    <a:pt x="29" y="11"/>
                    <a:pt x="28" y="11"/>
                  </a:cubicBezTo>
                  <a:cubicBezTo>
                    <a:pt x="28" y="11"/>
                    <a:pt x="28" y="11"/>
                    <a:pt x="28" y="11"/>
                  </a:cubicBezTo>
                  <a:cubicBezTo>
                    <a:pt x="27" y="9"/>
                    <a:pt x="26" y="9"/>
                    <a:pt x="25" y="9"/>
                  </a:cubicBezTo>
                  <a:cubicBezTo>
                    <a:pt x="25" y="9"/>
                    <a:pt x="25" y="9"/>
                    <a:pt x="25" y="9"/>
                  </a:cubicBezTo>
                  <a:cubicBezTo>
                    <a:pt x="25" y="9"/>
                    <a:pt x="25" y="9"/>
                    <a:pt x="25" y="9"/>
                  </a:cubicBezTo>
                  <a:cubicBezTo>
                    <a:pt x="25" y="9"/>
                    <a:pt x="25" y="10"/>
                    <a:pt x="25" y="10"/>
                  </a:cubicBezTo>
                  <a:cubicBezTo>
                    <a:pt x="25" y="10"/>
                    <a:pt x="25" y="10"/>
                    <a:pt x="25" y="10"/>
                  </a:cubicBezTo>
                  <a:cubicBezTo>
                    <a:pt x="25" y="10"/>
                    <a:pt x="25" y="10"/>
                    <a:pt x="25" y="10"/>
                  </a:cubicBezTo>
                  <a:cubicBezTo>
                    <a:pt x="25" y="10"/>
                    <a:pt x="25" y="10"/>
                    <a:pt x="25" y="10"/>
                  </a:cubicBezTo>
                  <a:cubicBezTo>
                    <a:pt x="24" y="10"/>
                    <a:pt x="24" y="9"/>
                    <a:pt x="24" y="9"/>
                  </a:cubicBezTo>
                  <a:cubicBezTo>
                    <a:pt x="24" y="9"/>
                    <a:pt x="24" y="9"/>
                    <a:pt x="24" y="9"/>
                  </a:cubicBezTo>
                  <a:cubicBezTo>
                    <a:pt x="23" y="8"/>
                    <a:pt x="23" y="8"/>
                    <a:pt x="22" y="7"/>
                  </a:cubicBezTo>
                  <a:cubicBezTo>
                    <a:pt x="21" y="7"/>
                    <a:pt x="21" y="7"/>
                    <a:pt x="21" y="7"/>
                  </a:cubicBezTo>
                  <a:cubicBezTo>
                    <a:pt x="21" y="7"/>
                    <a:pt x="21" y="7"/>
                    <a:pt x="21" y="7"/>
                  </a:cubicBezTo>
                  <a:cubicBezTo>
                    <a:pt x="21" y="7"/>
                    <a:pt x="21" y="7"/>
                    <a:pt x="21" y="7"/>
                  </a:cubicBezTo>
                  <a:cubicBezTo>
                    <a:pt x="21" y="7"/>
                    <a:pt x="21" y="7"/>
                    <a:pt x="21" y="7"/>
                  </a:cubicBezTo>
                  <a:cubicBezTo>
                    <a:pt x="21" y="8"/>
                    <a:pt x="21" y="8"/>
                    <a:pt x="21" y="8"/>
                  </a:cubicBezTo>
                  <a:cubicBezTo>
                    <a:pt x="21" y="8"/>
                    <a:pt x="21" y="8"/>
                    <a:pt x="21" y="8"/>
                  </a:cubicBezTo>
                  <a:cubicBezTo>
                    <a:pt x="21" y="8"/>
                    <a:pt x="20" y="8"/>
                    <a:pt x="20" y="7"/>
                  </a:cubicBezTo>
                  <a:cubicBezTo>
                    <a:pt x="19" y="6"/>
                    <a:pt x="19" y="6"/>
                    <a:pt x="19" y="5"/>
                  </a:cubicBezTo>
                  <a:cubicBezTo>
                    <a:pt x="19" y="4"/>
                    <a:pt x="20" y="3"/>
                    <a:pt x="22" y="3"/>
                  </a:cubicBezTo>
                  <a:cubicBezTo>
                    <a:pt x="22" y="3"/>
                    <a:pt x="23" y="3"/>
                    <a:pt x="24" y="3"/>
                  </a:cubicBezTo>
                  <a:cubicBezTo>
                    <a:pt x="26" y="4"/>
                    <a:pt x="26" y="4"/>
                    <a:pt x="26" y="4"/>
                  </a:cubicBezTo>
                  <a:cubicBezTo>
                    <a:pt x="27" y="5"/>
                    <a:pt x="27" y="5"/>
                    <a:pt x="28" y="5"/>
                  </a:cubicBezTo>
                  <a:cubicBezTo>
                    <a:pt x="28" y="5"/>
                    <a:pt x="28" y="5"/>
                    <a:pt x="29" y="5"/>
                  </a:cubicBezTo>
                  <a:cubicBezTo>
                    <a:pt x="29" y="5"/>
                    <a:pt x="29" y="5"/>
                    <a:pt x="29" y="5"/>
                  </a:cubicBezTo>
                  <a:cubicBezTo>
                    <a:pt x="29" y="5"/>
                    <a:pt x="29" y="5"/>
                    <a:pt x="29" y="4"/>
                  </a:cubicBezTo>
                  <a:cubicBezTo>
                    <a:pt x="29" y="4"/>
                    <a:pt x="29" y="4"/>
                    <a:pt x="29" y="4"/>
                  </a:cubicBezTo>
                  <a:cubicBezTo>
                    <a:pt x="28" y="4"/>
                    <a:pt x="27" y="4"/>
                    <a:pt x="26" y="3"/>
                  </a:cubicBezTo>
                  <a:cubicBezTo>
                    <a:pt x="25" y="3"/>
                    <a:pt x="25" y="2"/>
                    <a:pt x="25" y="2"/>
                  </a:cubicBezTo>
                  <a:cubicBezTo>
                    <a:pt x="24" y="2"/>
                    <a:pt x="24" y="2"/>
                    <a:pt x="24" y="2"/>
                  </a:cubicBezTo>
                  <a:cubicBezTo>
                    <a:pt x="24" y="2"/>
                    <a:pt x="24" y="2"/>
                    <a:pt x="24" y="2"/>
                  </a:cubicBezTo>
                  <a:cubicBezTo>
                    <a:pt x="24" y="2"/>
                    <a:pt x="24" y="2"/>
                    <a:pt x="24" y="2"/>
                  </a:cubicBezTo>
                  <a:cubicBezTo>
                    <a:pt x="26" y="2"/>
                    <a:pt x="26" y="2"/>
                    <a:pt x="26" y="2"/>
                  </a:cubicBezTo>
                  <a:cubicBezTo>
                    <a:pt x="27" y="3"/>
                    <a:pt x="27" y="3"/>
                    <a:pt x="27" y="3"/>
                  </a:cubicBezTo>
                  <a:cubicBezTo>
                    <a:pt x="28" y="3"/>
                    <a:pt x="29" y="3"/>
                    <a:pt x="30" y="3"/>
                  </a:cubicBezTo>
                  <a:cubicBezTo>
                    <a:pt x="30" y="3"/>
                    <a:pt x="31" y="3"/>
                    <a:pt x="31" y="2"/>
                  </a:cubicBezTo>
                  <a:cubicBezTo>
                    <a:pt x="31" y="2"/>
                    <a:pt x="31" y="2"/>
                    <a:pt x="31" y="1"/>
                  </a:cubicBezTo>
                  <a:cubicBezTo>
                    <a:pt x="30" y="1"/>
                    <a:pt x="30" y="1"/>
                    <a:pt x="30" y="1"/>
                  </a:cubicBezTo>
                  <a:cubicBezTo>
                    <a:pt x="30" y="1"/>
                    <a:pt x="30" y="1"/>
                    <a:pt x="30" y="1"/>
                  </a:cubicBezTo>
                  <a:cubicBezTo>
                    <a:pt x="30" y="1"/>
                    <a:pt x="30" y="1"/>
                    <a:pt x="30" y="1"/>
                  </a:cubicBezTo>
                  <a:cubicBezTo>
                    <a:pt x="30" y="2"/>
                    <a:pt x="30" y="2"/>
                    <a:pt x="30" y="2"/>
                  </a:cubicBezTo>
                  <a:cubicBezTo>
                    <a:pt x="30" y="2"/>
                    <a:pt x="30" y="2"/>
                    <a:pt x="29" y="2"/>
                  </a:cubicBezTo>
                  <a:cubicBezTo>
                    <a:pt x="29" y="2"/>
                    <a:pt x="29" y="2"/>
                    <a:pt x="29" y="2"/>
                  </a:cubicBezTo>
                  <a:cubicBezTo>
                    <a:pt x="26" y="2"/>
                    <a:pt x="26" y="2"/>
                    <a:pt x="26" y="2"/>
                  </a:cubicBezTo>
                  <a:cubicBezTo>
                    <a:pt x="24" y="1"/>
                    <a:pt x="24" y="1"/>
                    <a:pt x="23" y="1"/>
                  </a:cubicBezTo>
                  <a:cubicBezTo>
                    <a:pt x="20" y="1"/>
                    <a:pt x="18" y="3"/>
                    <a:pt x="18" y="5"/>
                  </a:cubicBezTo>
                  <a:cubicBezTo>
                    <a:pt x="18" y="8"/>
                    <a:pt x="20" y="9"/>
                    <a:pt x="25" y="11"/>
                  </a:cubicBezTo>
                  <a:cubicBezTo>
                    <a:pt x="29" y="13"/>
                    <a:pt x="30" y="13"/>
                    <a:pt x="30" y="14"/>
                  </a:cubicBezTo>
                  <a:cubicBezTo>
                    <a:pt x="30" y="15"/>
                    <a:pt x="29" y="16"/>
                    <a:pt x="28" y="16"/>
                  </a:cubicBezTo>
                  <a:cubicBezTo>
                    <a:pt x="28" y="16"/>
                    <a:pt x="28" y="16"/>
                    <a:pt x="28" y="15"/>
                  </a:cubicBezTo>
                  <a:cubicBezTo>
                    <a:pt x="27" y="15"/>
                    <a:pt x="27" y="15"/>
                    <a:pt x="25" y="15"/>
                  </a:cubicBezTo>
                  <a:cubicBezTo>
                    <a:pt x="24" y="15"/>
                    <a:pt x="23" y="14"/>
                    <a:pt x="21" y="14"/>
                  </a:cubicBezTo>
                  <a:cubicBezTo>
                    <a:pt x="18" y="14"/>
                    <a:pt x="16" y="15"/>
                    <a:pt x="14" y="17"/>
                  </a:cubicBezTo>
                  <a:cubicBezTo>
                    <a:pt x="14" y="17"/>
                    <a:pt x="14" y="17"/>
                    <a:pt x="13" y="17"/>
                  </a:cubicBezTo>
                  <a:cubicBezTo>
                    <a:pt x="13" y="17"/>
                    <a:pt x="13" y="17"/>
                    <a:pt x="13" y="17"/>
                  </a:cubicBezTo>
                  <a:cubicBezTo>
                    <a:pt x="12" y="17"/>
                    <a:pt x="12" y="17"/>
                    <a:pt x="12" y="17"/>
                  </a:cubicBezTo>
                  <a:cubicBezTo>
                    <a:pt x="12" y="17"/>
                    <a:pt x="12" y="17"/>
                    <a:pt x="12" y="18"/>
                  </a:cubicBezTo>
                  <a:cubicBezTo>
                    <a:pt x="11" y="19"/>
                    <a:pt x="11" y="19"/>
                    <a:pt x="11" y="19"/>
                  </a:cubicBezTo>
                  <a:cubicBezTo>
                    <a:pt x="11" y="19"/>
                    <a:pt x="11" y="19"/>
                    <a:pt x="11" y="19"/>
                  </a:cubicBezTo>
                  <a:cubicBezTo>
                    <a:pt x="10" y="19"/>
                    <a:pt x="10" y="19"/>
                    <a:pt x="10" y="18"/>
                  </a:cubicBezTo>
                  <a:cubicBezTo>
                    <a:pt x="10" y="17"/>
                    <a:pt x="9" y="17"/>
                    <a:pt x="9" y="17"/>
                  </a:cubicBezTo>
                  <a:cubicBezTo>
                    <a:pt x="8" y="16"/>
                    <a:pt x="8" y="16"/>
                    <a:pt x="8" y="16"/>
                  </a:cubicBezTo>
                  <a:cubicBezTo>
                    <a:pt x="8" y="16"/>
                    <a:pt x="8" y="16"/>
                    <a:pt x="8" y="16"/>
                  </a:cubicBezTo>
                  <a:cubicBezTo>
                    <a:pt x="8" y="16"/>
                    <a:pt x="8" y="16"/>
                    <a:pt x="8" y="15"/>
                  </a:cubicBezTo>
                  <a:cubicBezTo>
                    <a:pt x="8" y="15"/>
                    <a:pt x="8" y="15"/>
                    <a:pt x="9" y="15"/>
                  </a:cubicBezTo>
                  <a:cubicBezTo>
                    <a:pt x="9" y="15"/>
                    <a:pt x="9" y="15"/>
                    <a:pt x="9" y="15"/>
                  </a:cubicBezTo>
                  <a:cubicBezTo>
                    <a:pt x="9" y="14"/>
                    <a:pt x="9" y="14"/>
                    <a:pt x="9" y="14"/>
                  </a:cubicBezTo>
                  <a:cubicBezTo>
                    <a:pt x="9" y="14"/>
                    <a:pt x="9" y="14"/>
                    <a:pt x="9" y="14"/>
                  </a:cubicBezTo>
                  <a:cubicBezTo>
                    <a:pt x="9" y="14"/>
                    <a:pt x="9" y="14"/>
                    <a:pt x="9" y="15"/>
                  </a:cubicBezTo>
                  <a:cubicBezTo>
                    <a:pt x="9" y="15"/>
                    <a:pt x="9" y="16"/>
                    <a:pt x="10" y="16"/>
                  </a:cubicBezTo>
                  <a:cubicBezTo>
                    <a:pt x="10" y="17"/>
                    <a:pt x="10" y="17"/>
                    <a:pt x="10" y="17"/>
                  </a:cubicBezTo>
                  <a:cubicBezTo>
                    <a:pt x="10" y="17"/>
                    <a:pt x="10" y="17"/>
                    <a:pt x="10" y="17"/>
                  </a:cubicBezTo>
                  <a:cubicBezTo>
                    <a:pt x="11" y="17"/>
                    <a:pt x="11" y="16"/>
                    <a:pt x="11" y="15"/>
                  </a:cubicBezTo>
                  <a:cubicBezTo>
                    <a:pt x="11" y="15"/>
                    <a:pt x="11" y="14"/>
                    <a:pt x="12" y="14"/>
                  </a:cubicBezTo>
                  <a:cubicBezTo>
                    <a:pt x="12" y="14"/>
                    <a:pt x="12" y="14"/>
                    <a:pt x="12" y="15"/>
                  </a:cubicBezTo>
                  <a:cubicBezTo>
                    <a:pt x="12" y="15"/>
                    <a:pt x="12" y="15"/>
                    <a:pt x="12" y="16"/>
                  </a:cubicBezTo>
                  <a:cubicBezTo>
                    <a:pt x="13" y="16"/>
                    <a:pt x="13" y="16"/>
                    <a:pt x="13" y="16"/>
                  </a:cubicBezTo>
                  <a:cubicBezTo>
                    <a:pt x="13" y="16"/>
                    <a:pt x="13" y="16"/>
                    <a:pt x="13" y="16"/>
                  </a:cubicBezTo>
                  <a:cubicBezTo>
                    <a:pt x="13" y="16"/>
                    <a:pt x="13" y="16"/>
                    <a:pt x="13" y="15"/>
                  </a:cubicBezTo>
                  <a:cubicBezTo>
                    <a:pt x="13" y="15"/>
                    <a:pt x="13" y="15"/>
                    <a:pt x="13" y="15"/>
                  </a:cubicBezTo>
                  <a:cubicBezTo>
                    <a:pt x="13" y="14"/>
                    <a:pt x="13" y="14"/>
                    <a:pt x="13" y="14"/>
                  </a:cubicBezTo>
                  <a:cubicBezTo>
                    <a:pt x="13" y="14"/>
                    <a:pt x="13" y="14"/>
                    <a:pt x="13" y="14"/>
                  </a:cubicBezTo>
                  <a:cubicBezTo>
                    <a:pt x="13" y="14"/>
                    <a:pt x="13" y="13"/>
                    <a:pt x="13" y="13"/>
                  </a:cubicBezTo>
                  <a:cubicBezTo>
                    <a:pt x="14" y="13"/>
                    <a:pt x="14" y="14"/>
                    <a:pt x="14" y="14"/>
                  </a:cubicBezTo>
                  <a:cubicBezTo>
                    <a:pt x="14" y="14"/>
                    <a:pt x="14" y="14"/>
                    <a:pt x="14" y="14"/>
                  </a:cubicBezTo>
                  <a:cubicBezTo>
                    <a:pt x="14" y="14"/>
                    <a:pt x="15" y="14"/>
                    <a:pt x="15" y="14"/>
                  </a:cubicBezTo>
                  <a:cubicBezTo>
                    <a:pt x="15" y="14"/>
                    <a:pt x="15" y="14"/>
                    <a:pt x="15" y="14"/>
                  </a:cubicBezTo>
                  <a:cubicBezTo>
                    <a:pt x="15" y="14"/>
                    <a:pt x="15" y="14"/>
                    <a:pt x="15" y="13"/>
                  </a:cubicBezTo>
                  <a:cubicBezTo>
                    <a:pt x="15" y="13"/>
                    <a:pt x="15" y="13"/>
                    <a:pt x="15" y="13"/>
                  </a:cubicBezTo>
                  <a:cubicBezTo>
                    <a:pt x="14" y="12"/>
                    <a:pt x="14" y="12"/>
                    <a:pt x="14" y="12"/>
                  </a:cubicBezTo>
                  <a:cubicBezTo>
                    <a:pt x="14" y="12"/>
                    <a:pt x="14" y="12"/>
                    <a:pt x="14" y="12"/>
                  </a:cubicBezTo>
                  <a:cubicBezTo>
                    <a:pt x="13" y="12"/>
                    <a:pt x="13" y="12"/>
                    <a:pt x="13" y="12"/>
                  </a:cubicBezTo>
                  <a:cubicBezTo>
                    <a:pt x="13" y="12"/>
                    <a:pt x="13" y="12"/>
                    <a:pt x="13" y="12"/>
                  </a:cubicBezTo>
                  <a:cubicBezTo>
                    <a:pt x="13" y="12"/>
                    <a:pt x="13" y="12"/>
                    <a:pt x="13" y="12"/>
                  </a:cubicBezTo>
                  <a:cubicBezTo>
                    <a:pt x="13" y="12"/>
                    <a:pt x="13" y="11"/>
                    <a:pt x="13" y="11"/>
                  </a:cubicBezTo>
                  <a:cubicBezTo>
                    <a:pt x="14" y="10"/>
                    <a:pt x="14" y="9"/>
                    <a:pt x="14" y="8"/>
                  </a:cubicBezTo>
                  <a:cubicBezTo>
                    <a:pt x="14" y="6"/>
                    <a:pt x="14" y="6"/>
                    <a:pt x="14" y="6"/>
                  </a:cubicBezTo>
                  <a:cubicBezTo>
                    <a:pt x="14" y="5"/>
                    <a:pt x="14" y="5"/>
                    <a:pt x="14" y="5"/>
                  </a:cubicBezTo>
                  <a:cubicBezTo>
                    <a:pt x="15" y="5"/>
                    <a:pt x="15" y="5"/>
                    <a:pt x="15" y="5"/>
                  </a:cubicBezTo>
                  <a:cubicBezTo>
                    <a:pt x="15" y="6"/>
                    <a:pt x="15" y="6"/>
                    <a:pt x="15" y="6"/>
                  </a:cubicBezTo>
                  <a:cubicBezTo>
                    <a:pt x="15" y="6"/>
                    <a:pt x="15" y="6"/>
                    <a:pt x="15" y="6"/>
                  </a:cubicBezTo>
                  <a:cubicBezTo>
                    <a:pt x="15" y="7"/>
                    <a:pt x="15" y="7"/>
                    <a:pt x="15" y="7"/>
                  </a:cubicBezTo>
                  <a:cubicBezTo>
                    <a:pt x="15" y="7"/>
                    <a:pt x="15" y="7"/>
                    <a:pt x="15" y="7"/>
                  </a:cubicBezTo>
                  <a:cubicBezTo>
                    <a:pt x="16" y="6"/>
                    <a:pt x="16" y="6"/>
                    <a:pt x="16" y="6"/>
                  </a:cubicBezTo>
                  <a:cubicBezTo>
                    <a:pt x="16" y="6"/>
                    <a:pt x="16" y="5"/>
                    <a:pt x="16" y="5"/>
                  </a:cubicBezTo>
                  <a:cubicBezTo>
                    <a:pt x="16" y="4"/>
                    <a:pt x="16" y="4"/>
                    <a:pt x="15" y="4"/>
                  </a:cubicBezTo>
                  <a:cubicBezTo>
                    <a:pt x="14" y="4"/>
                    <a:pt x="14" y="3"/>
                    <a:pt x="14" y="3"/>
                  </a:cubicBezTo>
                  <a:cubicBezTo>
                    <a:pt x="14" y="3"/>
                    <a:pt x="14" y="3"/>
                    <a:pt x="14" y="3"/>
                  </a:cubicBezTo>
                  <a:cubicBezTo>
                    <a:pt x="14" y="3"/>
                    <a:pt x="14" y="3"/>
                    <a:pt x="14" y="3"/>
                  </a:cubicBezTo>
                  <a:cubicBezTo>
                    <a:pt x="14" y="2"/>
                    <a:pt x="14" y="2"/>
                    <a:pt x="14" y="2"/>
                  </a:cubicBezTo>
                  <a:cubicBezTo>
                    <a:pt x="14" y="2"/>
                    <a:pt x="14" y="2"/>
                    <a:pt x="14" y="2"/>
                  </a:cubicBezTo>
                  <a:cubicBezTo>
                    <a:pt x="14" y="1"/>
                    <a:pt x="14" y="1"/>
                    <a:pt x="14" y="1"/>
                  </a:cubicBezTo>
                  <a:cubicBezTo>
                    <a:pt x="14" y="2"/>
                    <a:pt x="14" y="2"/>
                    <a:pt x="14" y="2"/>
                  </a:cubicBezTo>
                  <a:cubicBezTo>
                    <a:pt x="13" y="2"/>
                    <a:pt x="13" y="2"/>
                    <a:pt x="13" y="2"/>
                  </a:cubicBezTo>
                  <a:cubicBezTo>
                    <a:pt x="12" y="3"/>
                    <a:pt x="12" y="3"/>
                    <a:pt x="12" y="3"/>
                  </a:cubicBezTo>
                  <a:cubicBezTo>
                    <a:pt x="12" y="3"/>
                    <a:pt x="12" y="3"/>
                    <a:pt x="12" y="3"/>
                  </a:cubicBezTo>
                  <a:cubicBezTo>
                    <a:pt x="12" y="2"/>
                    <a:pt x="12" y="2"/>
                    <a:pt x="12" y="2"/>
                  </a:cubicBezTo>
                  <a:cubicBezTo>
                    <a:pt x="12" y="2"/>
                    <a:pt x="12" y="2"/>
                    <a:pt x="12" y="2"/>
                  </a:cubicBezTo>
                  <a:cubicBezTo>
                    <a:pt x="12" y="1"/>
                    <a:pt x="12" y="1"/>
                    <a:pt x="11" y="0"/>
                  </a:cubicBezTo>
                  <a:cubicBezTo>
                    <a:pt x="11" y="0"/>
                    <a:pt x="11" y="0"/>
                    <a:pt x="11" y="0"/>
                  </a:cubicBezTo>
                  <a:cubicBezTo>
                    <a:pt x="10" y="1"/>
                    <a:pt x="10" y="1"/>
                    <a:pt x="10" y="1"/>
                  </a:cubicBezTo>
                  <a:cubicBezTo>
                    <a:pt x="10" y="1"/>
                    <a:pt x="10" y="1"/>
                    <a:pt x="10" y="1"/>
                  </a:cubicBezTo>
                  <a:cubicBezTo>
                    <a:pt x="10" y="1"/>
                    <a:pt x="10" y="2"/>
                    <a:pt x="10" y="2"/>
                  </a:cubicBezTo>
                  <a:cubicBezTo>
                    <a:pt x="10" y="2"/>
                    <a:pt x="10" y="2"/>
                    <a:pt x="10" y="2"/>
                  </a:cubicBezTo>
                  <a:cubicBezTo>
                    <a:pt x="10" y="2"/>
                    <a:pt x="10" y="2"/>
                    <a:pt x="10" y="2"/>
                  </a:cubicBezTo>
                  <a:cubicBezTo>
                    <a:pt x="10" y="3"/>
                    <a:pt x="9" y="3"/>
                    <a:pt x="9" y="3"/>
                  </a:cubicBezTo>
                  <a:cubicBezTo>
                    <a:pt x="9" y="3"/>
                    <a:pt x="9" y="3"/>
                    <a:pt x="9" y="3"/>
                  </a:cubicBezTo>
                  <a:cubicBezTo>
                    <a:pt x="9" y="2"/>
                    <a:pt x="9" y="2"/>
                    <a:pt x="9" y="2"/>
                  </a:cubicBezTo>
                  <a:cubicBezTo>
                    <a:pt x="9" y="2"/>
                    <a:pt x="9" y="2"/>
                    <a:pt x="9" y="2"/>
                  </a:cubicBezTo>
                  <a:cubicBezTo>
                    <a:pt x="8" y="2"/>
                    <a:pt x="8" y="2"/>
                    <a:pt x="8" y="2"/>
                  </a:cubicBezTo>
                  <a:cubicBezTo>
                    <a:pt x="8" y="1"/>
                    <a:pt x="8" y="1"/>
                    <a:pt x="8" y="1"/>
                  </a:cubicBezTo>
                  <a:cubicBezTo>
                    <a:pt x="7" y="2"/>
                    <a:pt x="7" y="2"/>
                    <a:pt x="7" y="3"/>
                  </a:cubicBezTo>
                  <a:cubicBezTo>
                    <a:pt x="7" y="3"/>
                    <a:pt x="7" y="3"/>
                    <a:pt x="7" y="3"/>
                  </a:cubicBezTo>
                  <a:cubicBezTo>
                    <a:pt x="7" y="4"/>
                    <a:pt x="7" y="4"/>
                    <a:pt x="7" y="4"/>
                  </a:cubicBezTo>
                  <a:cubicBezTo>
                    <a:pt x="7" y="4"/>
                    <a:pt x="7" y="4"/>
                    <a:pt x="7" y="4"/>
                  </a:cubicBezTo>
                  <a:cubicBezTo>
                    <a:pt x="7" y="4"/>
                    <a:pt x="6" y="4"/>
                    <a:pt x="6" y="4"/>
                  </a:cubicBezTo>
                  <a:cubicBezTo>
                    <a:pt x="6" y="4"/>
                    <a:pt x="5" y="4"/>
                    <a:pt x="5" y="5"/>
                  </a:cubicBezTo>
                  <a:cubicBezTo>
                    <a:pt x="5" y="5"/>
                    <a:pt x="5" y="6"/>
                    <a:pt x="6" y="6"/>
                  </a:cubicBezTo>
                  <a:cubicBezTo>
                    <a:pt x="6" y="7"/>
                    <a:pt x="7" y="7"/>
                    <a:pt x="7" y="7"/>
                  </a:cubicBezTo>
                  <a:cubicBezTo>
                    <a:pt x="7" y="7"/>
                    <a:pt x="7" y="7"/>
                    <a:pt x="7" y="6"/>
                  </a:cubicBezTo>
                  <a:cubicBezTo>
                    <a:pt x="7" y="6"/>
                    <a:pt x="7" y="6"/>
                    <a:pt x="7" y="6"/>
                  </a:cubicBezTo>
                  <a:cubicBezTo>
                    <a:pt x="7" y="6"/>
                    <a:pt x="7" y="6"/>
                    <a:pt x="7" y="6"/>
                  </a:cubicBezTo>
                  <a:cubicBezTo>
                    <a:pt x="7" y="5"/>
                    <a:pt x="7" y="5"/>
                    <a:pt x="7" y="5"/>
                  </a:cubicBezTo>
                  <a:cubicBezTo>
                    <a:pt x="7" y="5"/>
                    <a:pt x="7" y="5"/>
                    <a:pt x="7" y="6"/>
                  </a:cubicBezTo>
                  <a:cubicBezTo>
                    <a:pt x="8" y="7"/>
                    <a:pt x="8" y="7"/>
                    <a:pt x="8" y="7"/>
                  </a:cubicBezTo>
                  <a:cubicBezTo>
                    <a:pt x="8" y="9"/>
                    <a:pt x="8" y="9"/>
                    <a:pt x="8" y="9"/>
                  </a:cubicBezTo>
                  <a:cubicBezTo>
                    <a:pt x="8" y="9"/>
                    <a:pt x="8" y="10"/>
                    <a:pt x="8" y="10"/>
                  </a:cubicBezTo>
                  <a:cubicBezTo>
                    <a:pt x="9" y="11"/>
                    <a:pt x="9" y="11"/>
                    <a:pt x="9" y="11"/>
                  </a:cubicBezTo>
                  <a:cubicBezTo>
                    <a:pt x="9" y="12"/>
                    <a:pt x="9" y="12"/>
                    <a:pt x="9" y="12"/>
                  </a:cubicBezTo>
                  <a:cubicBezTo>
                    <a:pt x="9" y="12"/>
                    <a:pt x="9" y="12"/>
                    <a:pt x="9" y="12"/>
                  </a:cubicBezTo>
                  <a:cubicBezTo>
                    <a:pt x="9" y="12"/>
                    <a:pt x="9" y="12"/>
                    <a:pt x="9" y="12"/>
                  </a:cubicBezTo>
                  <a:cubicBezTo>
                    <a:pt x="9" y="12"/>
                    <a:pt x="9" y="12"/>
                    <a:pt x="8" y="12"/>
                  </a:cubicBezTo>
                  <a:cubicBezTo>
                    <a:pt x="8" y="12"/>
                    <a:pt x="8" y="12"/>
                    <a:pt x="8" y="12"/>
                  </a:cubicBezTo>
                  <a:cubicBezTo>
                    <a:pt x="8" y="12"/>
                    <a:pt x="7" y="12"/>
                    <a:pt x="7" y="15"/>
                  </a:cubicBezTo>
                  <a:cubicBezTo>
                    <a:pt x="7" y="16"/>
                    <a:pt x="8" y="18"/>
                    <a:pt x="8" y="19"/>
                  </a:cubicBezTo>
                  <a:cubicBezTo>
                    <a:pt x="9" y="21"/>
                    <a:pt x="9" y="21"/>
                    <a:pt x="9" y="21"/>
                  </a:cubicBezTo>
                  <a:cubicBezTo>
                    <a:pt x="9" y="21"/>
                    <a:pt x="9" y="21"/>
                    <a:pt x="9" y="22"/>
                  </a:cubicBezTo>
                  <a:cubicBezTo>
                    <a:pt x="9" y="24"/>
                    <a:pt x="6" y="28"/>
                    <a:pt x="2" y="30"/>
                  </a:cubicBezTo>
                  <a:cubicBezTo>
                    <a:pt x="1" y="31"/>
                    <a:pt x="0" y="31"/>
                    <a:pt x="0" y="33"/>
                  </a:cubicBezTo>
                  <a:cubicBezTo>
                    <a:pt x="1" y="33"/>
                    <a:pt x="1" y="33"/>
                    <a:pt x="1" y="33"/>
                  </a:cubicBezTo>
                  <a:cubicBezTo>
                    <a:pt x="2" y="32"/>
                    <a:pt x="3" y="32"/>
                    <a:pt x="3" y="32"/>
                  </a:cubicBezTo>
                  <a:cubicBezTo>
                    <a:pt x="3" y="31"/>
                    <a:pt x="3" y="31"/>
                    <a:pt x="3" y="31"/>
                  </a:cubicBezTo>
                  <a:cubicBezTo>
                    <a:pt x="3" y="31"/>
                    <a:pt x="3" y="31"/>
                    <a:pt x="4" y="31"/>
                  </a:cubicBezTo>
                  <a:cubicBezTo>
                    <a:pt x="4" y="31"/>
                    <a:pt x="4" y="30"/>
                    <a:pt x="4" y="30"/>
                  </a:cubicBezTo>
                  <a:cubicBezTo>
                    <a:pt x="4" y="30"/>
                    <a:pt x="5" y="30"/>
                    <a:pt x="5" y="30"/>
                  </a:cubicBezTo>
                  <a:cubicBezTo>
                    <a:pt x="5" y="30"/>
                    <a:pt x="5" y="30"/>
                    <a:pt x="5" y="30"/>
                  </a:cubicBezTo>
                  <a:cubicBezTo>
                    <a:pt x="5" y="30"/>
                    <a:pt x="5" y="30"/>
                    <a:pt x="5" y="30"/>
                  </a:cubicBezTo>
                  <a:cubicBezTo>
                    <a:pt x="4" y="31"/>
                    <a:pt x="4" y="31"/>
                    <a:pt x="4" y="31"/>
                  </a:cubicBezTo>
                  <a:cubicBezTo>
                    <a:pt x="4" y="31"/>
                    <a:pt x="4" y="31"/>
                    <a:pt x="4" y="31"/>
                  </a:cubicBezTo>
                  <a:cubicBezTo>
                    <a:pt x="4" y="32"/>
                    <a:pt x="5" y="33"/>
                    <a:pt x="6" y="33"/>
                  </a:cubicBezTo>
                  <a:cubicBezTo>
                    <a:pt x="6" y="33"/>
                    <a:pt x="6" y="33"/>
                    <a:pt x="6" y="33"/>
                  </a:cubicBezTo>
                  <a:cubicBezTo>
                    <a:pt x="6" y="32"/>
                    <a:pt x="6" y="32"/>
                    <a:pt x="6" y="31"/>
                  </a:cubicBezTo>
                  <a:cubicBezTo>
                    <a:pt x="7" y="31"/>
                    <a:pt x="7" y="31"/>
                    <a:pt x="7" y="31"/>
                  </a:cubicBezTo>
                  <a:cubicBezTo>
                    <a:pt x="7" y="30"/>
                    <a:pt x="7" y="30"/>
                    <a:pt x="7" y="29"/>
                  </a:cubicBezTo>
                  <a:cubicBezTo>
                    <a:pt x="7" y="28"/>
                    <a:pt x="7" y="28"/>
                    <a:pt x="7" y="28"/>
                  </a:cubicBezTo>
                  <a:cubicBezTo>
                    <a:pt x="7" y="28"/>
                    <a:pt x="7" y="28"/>
                    <a:pt x="7" y="28"/>
                  </a:cubicBezTo>
                  <a:cubicBezTo>
                    <a:pt x="7" y="28"/>
                    <a:pt x="7" y="27"/>
                    <a:pt x="7" y="27"/>
                  </a:cubicBezTo>
                  <a:cubicBezTo>
                    <a:pt x="7" y="27"/>
                    <a:pt x="7" y="27"/>
                    <a:pt x="7" y="28"/>
                  </a:cubicBezTo>
                  <a:cubicBezTo>
                    <a:pt x="7" y="28"/>
                    <a:pt x="7" y="28"/>
                    <a:pt x="7" y="28"/>
                  </a:cubicBezTo>
                  <a:cubicBezTo>
                    <a:pt x="7" y="28"/>
                    <a:pt x="8" y="28"/>
                    <a:pt x="8" y="28"/>
                  </a:cubicBezTo>
                  <a:cubicBezTo>
                    <a:pt x="8" y="28"/>
                    <a:pt x="9" y="28"/>
                    <a:pt x="9" y="27"/>
                  </a:cubicBezTo>
                  <a:cubicBezTo>
                    <a:pt x="9" y="27"/>
                    <a:pt x="9" y="27"/>
                    <a:pt x="9" y="26"/>
                  </a:cubicBezTo>
                  <a:cubicBezTo>
                    <a:pt x="9" y="26"/>
                    <a:pt x="9" y="26"/>
                    <a:pt x="9" y="25"/>
                  </a:cubicBezTo>
                  <a:cubicBezTo>
                    <a:pt x="9" y="25"/>
                    <a:pt x="9" y="25"/>
                    <a:pt x="9" y="25"/>
                  </a:cubicBezTo>
                  <a:cubicBezTo>
                    <a:pt x="9" y="25"/>
                    <a:pt x="9" y="25"/>
                    <a:pt x="9" y="25"/>
                  </a:cubicBezTo>
                  <a:cubicBezTo>
                    <a:pt x="9" y="25"/>
                    <a:pt x="9" y="25"/>
                    <a:pt x="10" y="25"/>
                  </a:cubicBezTo>
                  <a:cubicBezTo>
                    <a:pt x="10" y="26"/>
                    <a:pt x="10" y="26"/>
                    <a:pt x="10" y="26"/>
                  </a:cubicBezTo>
                  <a:cubicBezTo>
                    <a:pt x="10" y="26"/>
                    <a:pt x="10" y="26"/>
                    <a:pt x="10" y="26"/>
                  </a:cubicBezTo>
                  <a:cubicBezTo>
                    <a:pt x="11" y="26"/>
                    <a:pt x="11" y="25"/>
                    <a:pt x="11" y="24"/>
                  </a:cubicBezTo>
                  <a:cubicBezTo>
                    <a:pt x="11" y="23"/>
                    <a:pt x="11" y="23"/>
                    <a:pt x="12" y="23"/>
                  </a:cubicBezTo>
                  <a:cubicBezTo>
                    <a:pt x="12" y="23"/>
                    <a:pt x="12" y="23"/>
                    <a:pt x="12" y="23"/>
                  </a:cubicBezTo>
                  <a:cubicBezTo>
                    <a:pt x="12" y="23"/>
                    <a:pt x="12" y="23"/>
                    <a:pt x="12" y="23"/>
                  </a:cubicBezTo>
                  <a:cubicBezTo>
                    <a:pt x="12" y="24"/>
                    <a:pt x="12" y="24"/>
                    <a:pt x="12" y="24"/>
                  </a:cubicBezTo>
                  <a:cubicBezTo>
                    <a:pt x="12" y="24"/>
                    <a:pt x="12" y="24"/>
                    <a:pt x="13" y="23"/>
                  </a:cubicBezTo>
                  <a:cubicBezTo>
                    <a:pt x="13" y="23"/>
                    <a:pt x="13" y="23"/>
                    <a:pt x="13" y="23"/>
                  </a:cubicBezTo>
                  <a:cubicBezTo>
                    <a:pt x="13" y="23"/>
                    <a:pt x="13" y="23"/>
                    <a:pt x="13" y="23"/>
                  </a:cubicBezTo>
                  <a:cubicBezTo>
                    <a:pt x="13" y="22"/>
                    <a:pt x="13" y="22"/>
                    <a:pt x="13" y="22"/>
                  </a:cubicBezTo>
                  <a:cubicBezTo>
                    <a:pt x="13" y="22"/>
                    <a:pt x="12" y="22"/>
                    <a:pt x="12" y="21"/>
                  </a:cubicBezTo>
                  <a:cubicBezTo>
                    <a:pt x="12" y="21"/>
                    <a:pt x="13" y="20"/>
                    <a:pt x="13" y="19"/>
                  </a:cubicBezTo>
                  <a:cubicBezTo>
                    <a:pt x="14" y="18"/>
                    <a:pt x="14" y="18"/>
                    <a:pt x="14" y="18"/>
                  </a:cubicBezTo>
                  <a:cubicBezTo>
                    <a:pt x="14" y="18"/>
                    <a:pt x="14" y="18"/>
                    <a:pt x="14" y="19"/>
                  </a:cubicBezTo>
                  <a:cubicBezTo>
                    <a:pt x="14" y="19"/>
                    <a:pt x="14" y="19"/>
                    <a:pt x="14" y="19"/>
                  </a:cubicBezTo>
                  <a:cubicBezTo>
                    <a:pt x="14" y="19"/>
                    <a:pt x="14" y="19"/>
                    <a:pt x="14" y="19"/>
                  </a:cubicBezTo>
                  <a:cubicBezTo>
                    <a:pt x="14" y="19"/>
                    <a:pt x="14" y="19"/>
                    <a:pt x="14" y="19"/>
                  </a:cubicBezTo>
                  <a:cubicBezTo>
                    <a:pt x="14" y="19"/>
                    <a:pt x="15" y="19"/>
                    <a:pt x="15" y="19"/>
                  </a:cubicBezTo>
                  <a:cubicBezTo>
                    <a:pt x="15" y="19"/>
                    <a:pt x="15" y="19"/>
                    <a:pt x="16" y="19"/>
                  </a:cubicBezTo>
                  <a:cubicBezTo>
                    <a:pt x="16" y="19"/>
                    <a:pt x="17" y="19"/>
                    <a:pt x="17" y="18"/>
                  </a:cubicBezTo>
                  <a:cubicBezTo>
                    <a:pt x="17" y="18"/>
                    <a:pt x="17" y="18"/>
                    <a:pt x="18" y="18"/>
                  </a:cubicBezTo>
                  <a:cubicBezTo>
                    <a:pt x="18" y="18"/>
                    <a:pt x="18" y="18"/>
                    <a:pt x="18" y="18"/>
                  </a:cubicBezTo>
                  <a:cubicBezTo>
                    <a:pt x="19" y="19"/>
                    <a:pt x="19" y="19"/>
                    <a:pt x="19" y="19"/>
                  </a:cubicBezTo>
                  <a:cubicBezTo>
                    <a:pt x="19" y="19"/>
                    <a:pt x="20" y="18"/>
                    <a:pt x="20" y="18"/>
                  </a:cubicBezTo>
                  <a:cubicBezTo>
                    <a:pt x="20" y="18"/>
                    <a:pt x="20" y="18"/>
                    <a:pt x="19" y="17"/>
                  </a:cubicBezTo>
                  <a:cubicBezTo>
                    <a:pt x="19" y="17"/>
                    <a:pt x="19" y="17"/>
                    <a:pt x="19" y="17"/>
                  </a:cubicBezTo>
                  <a:cubicBezTo>
                    <a:pt x="19" y="17"/>
                    <a:pt x="19" y="17"/>
                    <a:pt x="19" y="17"/>
                  </a:cubicBezTo>
                  <a:cubicBezTo>
                    <a:pt x="19" y="17"/>
                    <a:pt x="19" y="17"/>
                    <a:pt x="19" y="17"/>
                  </a:cubicBezTo>
                  <a:cubicBezTo>
                    <a:pt x="19" y="16"/>
                    <a:pt x="19" y="16"/>
                    <a:pt x="19" y="16"/>
                  </a:cubicBezTo>
                  <a:cubicBezTo>
                    <a:pt x="19" y="16"/>
                    <a:pt x="20" y="17"/>
                    <a:pt x="20" y="18"/>
                  </a:cubicBezTo>
                  <a:cubicBezTo>
                    <a:pt x="23" y="22"/>
                    <a:pt x="24" y="24"/>
                    <a:pt x="26" y="24"/>
                  </a:cubicBezTo>
                  <a:cubicBezTo>
                    <a:pt x="28" y="25"/>
                    <a:pt x="29" y="25"/>
                    <a:pt x="29" y="26"/>
                  </a:cubicBezTo>
                  <a:cubicBezTo>
                    <a:pt x="29" y="27"/>
                    <a:pt x="29" y="28"/>
                    <a:pt x="28" y="29"/>
                  </a:cubicBezTo>
                  <a:cubicBezTo>
                    <a:pt x="27" y="31"/>
                    <a:pt x="26" y="32"/>
                    <a:pt x="26" y="33"/>
                  </a:cubicBezTo>
                  <a:cubicBezTo>
                    <a:pt x="26" y="33"/>
                    <a:pt x="26" y="33"/>
                    <a:pt x="26" y="33"/>
                  </a:cubicBezTo>
                  <a:cubicBezTo>
                    <a:pt x="26" y="33"/>
                    <a:pt x="26" y="33"/>
                    <a:pt x="26" y="33"/>
                  </a:cubicBezTo>
                  <a:cubicBezTo>
                    <a:pt x="27" y="33"/>
                    <a:pt x="27" y="33"/>
                    <a:pt x="27" y="33"/>
                  </a:cubicBezTo>
                  <a:cubicBezTo>
                    <a:pt x="28" y="33"/>
                    <a:pt x="28" y="33"/>
                    <a:pt x="28" y="33"/>
                  </a:cubicBezTo>
                  <a:cubicBezTo>
                    <a:pt x="28" y="33"/>
                    <a:pt x="28" y="32"/>
                    <a:pt x="28" y="32"/>
                  </a:cubicBezTo>
                  <a:cubicBezTo>
                    <a:pt x="28" y="32"/>
                    <a:pt x="28" y="32"/>
                    <a:pt x="28" y="32"/>
                  </a:cubicBezTo>
                  <a:cubicBezTo>
                    <a:pt x="28" y="31"/>
                    <a:pt x="28" y="31"/>
                    <a:pt x="28" y="31"/>
                  </a:cubicBezTo>
                  <a:cubicBezTo>
                    <a:pt x="28" y="31"/>
                    <a:pt x="28" y="31"/>
                    <a:pt x="28" y="31"/>
                  </a:cubicBezTo>
                  <a:cubicBezTo>
                    <a:pt x="28" y="31"/>
                    <a:pt x="28" y="30"/>
                    <a:pt x="29" y="30"/>
                  </a:cubicBezTo>
                  <a:cubicBezTo>
                    <a:pt x="29" y="30"/>
                    <a:pt x="29" y="30"/>
                    <a:pt x="29" y="31"/>
                  </a:cubicBezTo>
                  <a:cubicBezTo>
                    <a:pt x="30" y="32"/>
                    <a:pt x="30" y="32"/>
                    <a:pt x="30" y="32"/>
                  </a:cubicBezTo>
                  <a:cubicBezTo>
                    <a:pt x="30" y="32"/>
                    <a:pt x="30" y="32"/>
                    <a:pt x="31" y="33"/>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21" name="Freeform 74">
              <a:extLst>
                <a:ext uri="{FF2B5EF4-FFF2-40B4-BE49-F238E27FC236}">
                  <a16:creationId xmlns:a16="http://schemas.microsoft.com/office/drawing/2014/main" id="{AFFCB3D5-6791-455A-A609-FC24CA7B5F54}"/>
                </a:ext>
              </a:extLst>
            </p:cNvPr>
            <p:cNvSpPr>
              <a:spLocks/>
            </p:cNvSpPr>
            <p:nvPr userDrawn="1"/>
          </p:nvSpPr>
          <p:spPr bwMode="auto">
            <a:xfrm>
              <a:off x="357" y="125"/>
              <a:ext cx="2" cy="6"/>
            </a:xfrm>
            <a:custGeom>
              <a:avLst/>
              <a:gdLst>
                <a:gd name="T0" fmla="*/ 0 w 1"/>
                <a:gd name="T1" fmla="*/ 1 h 3"/>
                <a:gd name="T2" fmla="*/ 0 w 1"/>
                <a:gd name="T3" fmla="*/ 2 h 3"/>
                <a:gd name="T4" fmla="*/ 0 w 1"/>
                <a:gd name="T5" fmla="*/ 2 h 3"/>
                <a:gd name="T6" fmla="*/ 0 w 1"/>
                <a:gd name="T7" fmla="*/ 3 h 3"/>
                <a:gd name="T8" fmla="*/ 1 w 1"/>
                <a:gd name="T9" fmla="*/ 2 h 3"/>
                <a:gd name="T10" fmla="*/ 1 w 1"/>
                <a:gd name="T11" fmla="*/ 1 h 3"/>
                <a:gd name="T12" fmla="*/ 1 w 1"/>
                <a:gd name="T13" fmla="*/ 0 h 3"/>
                <a:gd name="T14" fmla="*/ 0 w 1"/>
                <a:gd name="T15" fmla="*/ 0 h 3"/>
                <a:gd name="T16" fmla="*/ 0 w 1"/>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1"/>
                  </a:moveTo>
                  <a:cubicBezTo>
                    <a:pt x="0" y="2"/>
                    <a:pt x="0" y="2"/>
                    <a:pt x="0" y="2"/>
                  </a:cubicBezTo>
                  <a:cubicBezTo>
                    <a:pt x="0" y="2"/>
                    <a:pt x="0" y="2"/>
                    <a:pt x="0" y="2"/>
                  </a:cubicBezTo>
                  <a:cubicBezTo>
                    <a:pt x="0" y="3"/>
                    <a:pt x="0" y="3"/>
                    <a:pt x="0" y="3"/>
                  </a:cubicBezTo>
                  <a:cubicBezTo>
                    <a:pt x="0" y="3"/>
                    <a:pt x="0" y="3"/>
                    <a:pt x="1" y="2"/>
                  </a:cubicBezTo>
                  <a:cubicBezTo>
                    <a:pt x="1" y="2"/>
                    <a:pt x="1" y="1"/>
                    <a:pt x="1" y="1"/>
                  </a:cubicBezTo>
                  <a:cubicBezTo>
                    <a:pt x="1" y="1"/>
                    <a:pt x="1" y="1"/>
                    <a:pt x="1" y="0"/>
                  </a:cubicBezTo>
                  <a:cubicBezTo>
                    <a:pt x="0" y="0"/>
                    <a:pt x="0" y="0"/>
                    <a:pt x="0" y="0"/>
                  </a:cubicBezTo>
                  <a:cubicBezTo>
                    <a:pt x="0" y="0"/>
                    <a:pt x="0"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22" name="Freeform 75">
              <a:extLst>
                <a:ext uri="{FF2B5EF4-FFF2-40B4-BE49-F238E27FC236}">
                  <a16:creationId xmlns:a16="http://schemas.microsoft.com/office/drawing/2014/main" id="{EF1B1244-708F-4442-9C5E-2F4CF29BE1D3}"/>
                </a:ext>
              </a:extLst>
            </p:cNvPr>
            <p:cNvSpPr>
              <a:spLocks/>
            </p:cNvSpPr>
            <p:nvPr userDrawn="1"/>
          </p:nvSpPr>
          <p:spPr bwMode="auto">
            <a:xfrm>
              <a:off x="347" y="114"/>
              <a:ext cx="18" cy="40"/>
            </a:xfrm>
            <a:custGeom>
              <a:avLst/>
              <a:gdLst>
                <a:gd name="T0" fmla="*/ 2 w 9"/>
                <a:gd name="T1" fmla="*/ 0 h 19"/>
                <a:gd name="T2" fmla="*/ 3 w 9"/>
                <a:gd name="T3" fmla="*/ 0 h 19"/>
                <a:gd name="T4" fmla="*/ 4 w 9"/>
                <a:gd name="T5" fmla="*/ 4 h 19"/>
                <a:gd name="T6" fmla="*/ 4 w 9"/>
                <a:gd name="T7" fmla="*/ 4 h 19"/>
                <a:gd name="T8" fmla="*/ 4 w 9"/>
                <a:gd name="T9" fmla="*/ 6 h 19"/>
                <a:gd name="T10" fmla="*/ 4 w 9"/>
                <a:gd name="T11" fmla="*/ 7 h 19"/>
                <a:gd name="T12" fmla="*/ 7 w 9"/>
                <a:gd name="T13" fmla="*/ 15 h 19"/>
                <a:gd name="T14" fmla="*/ 8 w 9"/>
                <a:gd name="T15" fmla="*/ 14 h 19"/>
                <a:gd name="T16" fmla="*/ 9 w 9"/>
                <a:gd name="T17" fmla="*/ 14 h 19"/>
                <a:gd name="T18" fmla="*/ 9 w 9"/>
                <a:gd name="T19" fmla="*/ 14 h 19"/>
                <a:gd name="T20" fmla="*/ 9 w 9"/>
                <a:gd name="T21" fmla="*/ 15 h 19"/>
                <a:gd name="T22" fmla="*/ 9 w 9"/>
                <a:gd name="T23" fmla="*/ 15 h 19"/>
                <a:gd name="T24" fmla="*/ 9 w 9"/>
                <a:gd name="T25" fmla="*/ 16 h 19"/>
                <a:gd name="T26" fmla="*/ 9 w 9"/>
                <a:gd name="T27" fmla="*/ 17 h 19"/>
                <a:gd name="T28" fmla="*/ 8 w 9"/>
                <a:gd name="T29" fmla="*/ 17 h 19"/>
                <a:gd name="T30" fmla="*/ 7 w 9"/>
                <a:gd name="T31" fmla="*/ 18 h 19"/>
                <a:gd name="T32" fmla="*/ 6 w 9"/>
                <a:gd name="T33" fmla="*/ 18 h 19"/>
                <a:gd name="T34" fmla="*/ 6 w 9"/>
                <a:gd name="T35" fmla="*/ 19 h 19"/>
                <a:gd name="T36" fmla="*/ 6 w 9"/>
                <a:gd name="T37" fmla="*/ 19 h 19"/>
                <a:gd name="T38" fmla="*/ 5 w 9"/>
                <a:gd name="T39" fmla="*/ 18 h 19"/>
                <a:gd name="T40" fmla="*/ 5 w 9"/>
                <a:gd name="T41" fmla="*/ 17 h 19"/>
                <a:gd name="T42" fmla="*/ 5 w 9"/>
                <a:gd name="T43" fmla="*/ 17 h 19"/>
                <a:gd name="T44" fmla="*/ 5 w 9"/>
                <a:gd name="T45" fmla="*/ 17 h 19"/>
                <a:gd name="T46" fmla="*/ 5 w 9"/>
                <a:gd name="T47" fmla="*/ 17 h 19"/>
                <a:gd name="T48" fmla="*/ 6 w 9"/>
                <a:gd name="T49" fmla="*/ 17 h 19"/>
                <a:gd name="T50" fmla="*/ 6 w 9"/>
                <a:gd name="T51" fmla="*/ 17 h 19"/>
                <a:gd name="T52" fmla="*/ 6 w 9"/>
                <a:gd name="T53" fmla="*/ 17 h 19"/>
                <a:gd name="T54" fmla="*/ 6 w 9"/>
                <a:gd name="T55" fmla="*/ 17 h 19"/>
                <a:gd name="T56" fmla="*/ 4 w 9"/>
                <a:gd name="T57" fmla="*/ 16 h 19"/>
                <a:gd name="T58" fmla="*/ 3 w 9"/>
                <a:gd name="T59" fmla="*/ 15 h 19"/>
                <a:gd name="T60" fmla="*/ 3 w 9"/>
                <a:gd name="T61" fmla="*/ 13 h 19"/>
                <a:gd name="T62" fmla="*/ 3 w 9"/>
                <a:gd name="T63" fmla="*/ 13 h 19"/>
                <a:gd name="T64" fmla="*/ 3 w 9"/>
                <a:gd name="T65" fmla="*/ 13 h 19"/>
                <a:gd name="T66" fmla="*/ 4 w 9"/>
                <a:gd name="T67" fmla="*/ 13 h 19"/>
                <a:gd name="T68" fmla="*/ 4 w 9"/>
                <a:gd name="T69" fmla="*/ 13 h 19"/>
                <a:gd name="T70" fmla="*/ 4 w 9"/>
                <a:gd name="T71" fmla="*/ 13 h 19"/>
                <a:gd name="T72" fmla="*/ 4 w 9"/>
                <a:gd name="T73" fmla="*/ 12 h 19"/>
                <a:gd name="T74" fmla="*/ 2 w 9"/>
                <a:gd name="T75" fmla="*/ 10 h 19"/>
                <a:gd name="T76" fmla="*/ 2 w 9"/>
                <a:gd name="T77" fmla="*/ 9 h 19"/>
                <a:gd name="T78" fmla="*/ 2 w 9"/>
                <a:gd name="T79" fmla="*/ 9 h 19"/>
                <a:gd name="T80" fmla="*/ 2 w 9"/>
                <a:gd name="T81" fmla="*/ 9 h 19"/>
                <a:gd name="T82" fmla="*/ 3 w 9"/>
                <a:gd name="T83" fmla="*/ 9 h 19"/>
                <a:gd name="T84" fmla="*/ 2 w 9"/>
                <a:gd name="T85" fmla="*/ 9 h 19"/>
                <a:gd name="T86" fmla="*/ 1 w 9"/>
                <a:gd name="T87" fmla="*/ 7 h 19"/>
                <a:gd name="T88" fmla="*/ 0 w 9"/>
                <a:gd name="T89" fmla="*/ 5 h 19"/>
                <a:gd name="T90" fmla="*/ 1 w 9"/>
                <a:gd name="T91" fmla="*/ 5 h 19"/>
                <a:gd name="T92" fmla="*/ 2 w 9"/>
                <a:gd name="T93" fmla="*/ 6 h 19"/>
                <a:gd name="T94" fmla="*/ 3 w 9"/>
                <a:gd name="T95" fmla="*/ 7 h 19"/>
                <a:gd name="T96" fmla="*/ 3 w 9"/>
                <a:gd name="T97" fmla="*/ 6 h 19"/>
                <a:gd name="T98" fmla="*/ 3 w 9"/>
                <a:gd name="T99" fmla="*/ 5 h 19"/>
                <a:gd name="T100" fmla="*/ 2 w 9"/>
                <a:gd name="T101" fmla="*/ 5 h 19"/>
                <a:gd name="T102" fmla="*/ 2 w 9"/>
                <a:gd name="T103" fmla="*/ 4 h 19"/>
                <a:gd name="T104" fmla="*/ 2 w 9"/>
                <a:gd name="T105" fmla="*/ 4 h 19"/>
                <a:gd name="T106" fmla="*/ 1 w 9"/>
                <a:gd name="T107" fmla="*/ 3 h 19"/>
                <a:gd name="T108" fmla="*/ 1 w 9"/>
                <a:gd name="T109" fmla="*/ 2 h 19"/>
                <a:gd name="T110" fmla="*/ 2 w 9"/>
                <a:gd name="T111" fmla="*/ 1 h 19"/>
                <a:gd name="T112" fmla="*/ 2 w 9"/>
                <a:gd name="T113" fmla="*/ 0 h 19"/>
                <a:gd name="T114" fmla="*/ 2 w 9"/>
                <a:gd name="T11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 h="19">
                  <a:moveTo>
                    <a:pt x="2" y="0"/>
                  </a:moveTo>
                  <a:cubicBezTo>
                    <a:pt x="3" y="0"/>
                    <a:pt x="3" y="0"/>
                    <a:pt x="3" y="0"/>
                  </a:cubicBezTo>
                  <a:cubicBezTo>
                    <a:pt x="3" y="1"/>
                    <a:pt x="4" y="3"/>
                    <a:pt x="4" y="4"/>
                  </a:cubicBezTo>
                  <a:cubicBezTo>
                    <a:pt x="4" y="4"/>
                    <a:pt x="4" y="4"/>
                    <a:pt x="4" y="4"/>
                  </a:cubicBezTo>
                  <a:cubicBezTo>
                    <a:pt x="4" y="6"/>
                    <a:pt x="4" y="6"/>
                    <a:pt x="4" y="6"/>
                  </a:cubicBezTo>
                  <a:cubicBezTo>
                    <a:pt x="4" y="7"/>
                    <a:pt x="4" y="7"/>
                    <a:pt x="4" y="7"/>
                  </a:cubicBezTo>
                  <a:cubicBezTo>
                    <a:pt x="4" y="12"/>
                    <a:pt x="5" y="15"/>
                    <a:pt x="7" y="15"/>
                  </a:cubicBezTo>
                  <a:cubicBezTo>
                    <a:pt x="7" y="15"/>
                    <a:pt x="8" y="15"/>
                    <a:pt x="8" y="14"/>
                  </a:cubicBezTo>
                  <a:cubicBezTo>
                    <a:pt x="9" y="14"/>
                    <a:pt x="9" y="14"/>
                    <a:pt x="9" y="14"/>
                  </a:cubicBezTo>
                  <a:cubicBezTo>
                    <a:pt x="9" y="14"/>
                    <a:pt x="9" y="14"/>
                    <a:pt x="9" y="14"/>
                  </a:cubicBezTo>
                  <a:cubicBezTo>
                    <a:pt x="9" y="15"/>
                    <a:pt x="9" y="15"/>
                    <a:pt x="9" y="15"/>
                  </a:cubicBezTo>
                  <a:cubicBezTo>
                    <a:pt x="9" y="15"/>
                    <a:pt x="9" y="15"/>
                    <a:pt x="9" y="15"/>
                  </a:cubicBezTo>
                  <a:cubicBezTo>
                    <a:pt x="9" y="16"/>
                    <a:pt x="9" y="16"/>
                    <a:pt x="9" y="16"/>
                  </a:cubicBezTo>
                  <a:cubicBezTo>
                    <a:pt x="9" y="16"/>
                    <a:pt x="9" y="17"/>
                    <a:pt x="9" y="17"/>
                  </a:cubicBezTo>
                  <a:cubicBezTo>
                    <a:pt x="9" y="17"/>
                    <a:pt x="9" y="17"/>
                    <a:pt x="8" y="17"/>
                  </a:cubicBezTo>
                  <a:cubicBezTo>
                    <a:pt x="8" y="17"/>
                    <a:pt x="8" y="17"/>
                    <a:pt x="7" y="18"/>
                  </a:cubicBezTo>
                  <a:cubicBezTo>
                    <a:pt x="7" y="18"/>
                    <a:pt x="7" y="18"/>
                    <a:pt x="6" y="18"/>
                  </a:cubicBezTo>
                  <a:cubicBezTo>
                    <a:pt x="6" y="19"/>
                    <a:pt x="6" y="19"/>
                    <a:pt x="6" y="19"/>
                  </a:cubicBezTo>
                  <a:cubicBezTo>
                    <a:pt x="6" y="19"/>
                    <a:pt x="6" y="19"/>
                    <a:pt x="6" y="19"/>
                  </a:cubicBezTo>
                  <a:cubicBezTo>
                    <a:pt x="6" y="19"/>
                    <a:pt x="5" y="19"/>
                    <a:pt x="5" y="18"/>
                  </a:cubicBezTo>
                  <a:cubicBezTo>
                    <a:pt x="5" y="18"/>
                    <a:pt x="5" y="17"/>
                    <a:pt x="5" y="17"/>
                  </a:cubicBezTo>
                  <a:cubicBezTo>
                    <a:pt x="5" y="17"/>
                    <a:pt x="5" y="17"/>
                    <a:pt x="5" y="17"/>
                  </a:cubicBezTo>
                  <a:cubicBezTo>
                    <a:pt x="5" y="17"/>
                    <a:pt x="5" y="17"/>
                    <a:pt x="5" y="17"/>
                  </a:cubicBezTo>
                  <a:cubicBezTo>
                    <a:pt x="5" y="17"/>
                    <a:pt x="5" y="17"/>
                    <a:pt x="5" y="17"/>
                  </a:cubicBezTo>
                  <a:cubicBezTo>
                    <a:pt x="6" y="17"/>
                    <a:pt x="6" y="17"/>
                    <a:pt x="6" y="17"/>
                  </a:cubicBezTo>
                  <a:cubicBezTo>
                    <a:pt x="6" y="17"/>
                    <a:pt x="6" y="17"/>
                    <a:pt x="6" y="17"/>
                  </a:cubicBezTo>
                  <a:cubicBezTo>
                    <a:pt x="6" y="17"/>
                    <a:pt x="6" y="17"/>
                    <a:pt x="6" y="17"/>
                  </a:cubicBezTo>
                  <a:cubicBezTo>
                    <a:pt x="6" y="17"/>
                    <a:pt x="6" y="17"/>
                    <a:pt x="6" y="17"/>
                  </a:cubicBezTo>
                  <a:cubicBezTo>
                    <a:pt x="4" y="16"/>
                    <a:pt x="4" y="16"/>
                    <a:pt x="4" y="16"/>
                  </a:cubicBezTo>
                  <a:cubicBezTo>
                    <a:pt x="4" y="16"/>
                    <a:pt x="4" y="15"/>
                    <a:pt x="3" y="15"/>
                  </a:cubicBezTo>
                  <a:cubicBezTo>
                    <a:pt x="3" y="14"/>
                    <a:pt x="3" y="14"/>
                    <a:pt x="3" y="13"/>
                  </a:cubicBezTo>
                  <a:cubicBezTo>
                    <a:pt x="3" y="13"/>
                    <a:pt x="3" y="13"/>
                    <a:pt x="3" y="13"/>
                  </a:cubicBezTo>
                  <a:cubicBezTo>
                    <a:pt x="3" y="13"/>
                    <a:pt x="3" y="13"/>
                    <a:pt x="3" y="13"/>
                  </a:cubicBezTo>
                  <a:cubicBezTo>
                    <a:pt x="3" y="13"/>
                    <a:pt x="4" y="13"/>
                    <a:pt x="4" y="13"/>
                  </a:cubicBezTo>
                  <a:cubicBezTo>
                    <a:pt x="4" y="13"/>
                    <a:pt x="4" y="13"/>
                    <a:pt x="4" y="13"/>
                  </a:cubicBezTo>
                  <a:cubicBezTo>
                    <a:pt x="4" y="13"/>
                    <a:pt x="4" y="13"/>
                    <a:pt x="4" y="13"/>
                  </a:cubicBezTo>
                  <a:cubicBezTo>
                    <a:pt x="4" y="13"/>
                    <a:pt x="4" y="13"/>
                    <a:pt x="4" y="12"/>
                  </a:cubicBezTo>
                  <a:cubicBezTo>
                    <a:pt x="2" y="12"/>
                    <a:pt x="2" y="10"/>
                    <a:pt x="2" y="10"/>
                  </a:cubicBezTo>
                  <a:cubicBezTo>
                    <a:pt x="2" y="9"/>
                    <a:pt x="2" y="9"/>
                    <a:pt x="2" y="9"/>
                  </a:cubicBezTo>
                  <a:cubicBezTo>
                    <a:pt x="2" y="9"/>
                    <a:pt x="2" y="9"/>
                    <a:pt x="2" y="9"/>
                  </a:cubicBezTo>
                  <a:cubicBezTo>
                    <a:pt x="2" y="9"/>
                    <a:pt x="2" y="9"/>
                    <a:pt x="2" y="9"/>
                  </a:cubicBezTo>
                  <a:cubicBezTo>
                    <a:pt x="3" y="9"/>
                    <a:pt x="3" y="9"/>
                    <a:pt x="3" y="9"/>
                  </a:cubicBezTo>
                  <a:cubicBezTo>
                    <a:pt x="3" y="9"/>
                    <a:pt x="3" y="9"/>
                    <a:pt x="2" y="9"/>
                  </a:cubicBezTo>
                  <a:cubicBezTo>
                    <a:pt x="2" y="8"/>
                    <a:pt x="1" y="8"/>
                    <a:pt x="1" y="7"/>
                  </a:cubicBezTo>
                  <a:cubicBezTo>
                    <a:pt x="0" y="6"/>
                    <a:pt x="0" y="5"/>
                    <a:pt x="0" y="5"/>
                  </a:cubicBezTo>
                  <a:cubicBezTo>
                    <a:pt x="0" y="5"/>
                    <a:pt x="1" y="5"/>
                    <a:pt x="1" y="5"/>
                  </a:cubicBezTo>
                  <a:cubicBezTo>
                    <a:pt x="1" y="5"/>
                    <a:pt x="2" y="5"/>
                    <a:pt x="2" y="6"/>
                  </a:cubicBezTo>
                  <a:cubicBezTo>
                    <a:pt x="2" y="6"/>
                    <a:pt x="2" y="7"/>
                    <a:pt x="3" y="7"/>
                  </a:cubicBezTo>
                  <a:cubicBezTo>
                    <a:pt x="3" y="7"/>
                    <a:pt x="3" y="7"/>
                    <a:pt x="3" y="6"/>
                  </a:cubicBezTo>
                  <a:cubicBezTo>
                    <a:pt x="3" y="6"/>
                    <a:pt x="3" y="6"/>
                    <a:pt x="3" y="5"/>
                  </a:cubicBezTo>
                  <a:cubicBezTo>
                    <a:pt x="2" y="5"/>
                    <a:pt x="2" y="5"/>
                    <a:pt x="2" y="5"/>
                  </a:cubicBezTo>
                  <a:cubicBezTo>
                    <a:pt x="2" y="4"/>
                    <a:pt x="2" y="4"/>
                    <a:pt x="2" y="4"/>
                  </a:cubicBezTo>
                  <a:cubicBezTo>
                    <a:pt x="2" y="4"/>
                    <a:pt x="2" y="4"/>
                    <a:pt x="2" y="4"/>
                  </a:cubicBezTo>
                  <a:cubicBezTo>
                    <a:pt x="2" y="4"/>
                    <a:pt x="1" y="3"/>
                    <a:pt x="1" y="3"/>
                  </a:cubicBezTo>
                  <a:cubicBezTo>
                    <a:pt x="1" y="3"/>
                    <a:pt x="1" y="2"/>
                    <a:pt x="1" y="2"/>
                  </a:cubicBezTo>
                  <a:cubicBezTo>
                    <a:pt x="1" y="2"/>
                    <a:pt x="2" y="2"/>
                    <a:pt x="2" y="1"/>
                  </a:cubicBezTo>
                  <a:cubicBezTo>
                    <a:pt x="2" y="1"/>
                    <a:pt x="2" y="0"/>
                    <a:pt x="2" y="0"/>
                  </a:cubicBezTo>
                  <a:cubicBezTo>
                    <a:pt x="2" y="0"/>
                    <a:pt x="2" y="0"/>
                    <a:pt x="2"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23" name="Freeform 76">
              <a:extLst>
                <a:ext uri="{FF2B5EF4-FFF2-40B4-BE49-F238E27FC236}">
                  <a16:creationId xmlns:a16="http://schemas.microsoft.com/office/drawing/2014/main" id="{BBFDF155-83EC-407E-BCE6-25E20D85E0BD}"/>
                </a:ext>
              </a:extLst>
            </p:cNvPr>
            <p:cNvSpPr>
              <a:spLocks/>
            </p:cNvSpPr>
            <p:nvPr userDrawn="1"/>
          </p:nvSpPr>
          <p:spPr bwMode="auto">
            <a:xfrm>
              <a:off x="351" y="165"/>
              <a:ext cx="8" cy="4"/>
            </a:xfrm>
            <a:custGeom>
              <a:avLst/>
              <a:gdLst>
                <a:gd name="T0" fmla="*/ 4 w 4"/>
                <a:gd name="T1" fmla="*/ 1 h 2"/>
                <a:gd name="T2" fmla="*/ 3 w 4"/>
                <a:gd name="T3" fmla="*/ 0 h 2"/>
                <a:gd name="T4" fmla="*/ 1 w 4"/>
                <a:gd name="T5" fmla="*/ 0 h 2"/>
                <a:gd name="T6" fmla="*/ 0 w 4"/>
                <a:gd name="T7" fmla="*/ 0 h 2"/>
                <a:gd name="T8" fmla="*/ 0 w 4"/>
                <a:gd name="T9" fmla="*/ 1 h 2"/>
                <a:gd name="T10" fmla="*/ 1 w 4"/>
                <a:gd name="T11" fmla="*/ 1 h 2"/>
                <a:gd name="T12" fmla="*/ 2 w 4"/>
                <a:gd name="T13" fmla="*/ 2 h 2"/>
                <a:gd name="T14" fmla="*/ 2 w 4"/>
                <a:gd name="T15" fmla="*/ 2 h 2"/>
                <a:gd name="T16" fmla="*/ 4 w 4"/>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4" y="1"/>
                  </a:moveTo>
                  <a:cubicBezTo>
                    <a:pt x="4" y="1"/>
                    <a:pt x="4" y="0"/>
                    <a:pt x="3" y="0"/>
                  </a:cubicBezTo>
                  <a:cubicBezTo>
                    <a:pt x="2" y="0"/>
                    <a:pt x="2" y="0"/>
                    <a:pt x="1" y="0"/>
                  </a:cubicBezTo>
                  <a:cubicBezTo>
                    <a:pt x="1" y="0"/>
                    <a:pt x="0" y="0"/>
                    <a:pt x="0" y="0"/>
                  </a:cubicBezTo>
                  <a:cubicBezTo>
                    <a:pt x="0" y="1"/>
                    <a:pt x="0" y="1"/>
                    <a:pt x="0" y="1"/>
                  </a:cubicBezTo>
                  <a:cubicBezTo>
                    <a:pt x="1" y="1"/>
                    <a:pt x="1" y="1"/>
                    <a:pt x="1" y="1"/>
                  </a:cubicBezTo>
                  <a:cubicBezTo>
                    <a:pt x="2" y="2"/>
                    <a:pt x="2" y="2"/>
                    <a:pt x="2" y="2"/>
                  </a:cubicBezTo>
                  <a:cubicBezTo>
                    <a:pt x="2" y="2"/>
                    <a:pt x="2" y="2"/>
                    <a:pt x="2" y="2"/>
                  </a:cubicBezTo>
                  <a:cubicBezTo>
                    <a:pt x="3" y="2"/>
                    <a:pt x="3" y="2"/>
                    <a:pt x="4"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24" name="Freeform 77">
              <a:extLst>
                <a:ext uri="{FF2B5EF4-FFF2-40B4-BE49-F238E27FC236}">
                  <a16:creationId xmlns:a16="http://schemas.microsoft.com/office/drawing/2014/main" id="{AD122C98-36DA-4090-8948-FF2212504C17}"/>
                </a:ext>
              </a:extLst>
            </p:cNvPr>
            <p:cNvSpPr>
              <a:spLocks/>
            </p:cNvSpPr>
            <p:nvPr userDrawn="1"/>
          </p:nvSpPr>
          <p:spPr bwMode="auto">
            <a:xfrm>
              <a:off x="378" y="150"/>
              <a:ext cx="21" cy="29"/>
            </a:xfrm>
            <a:custGeom>
              <a:avLst/>
              <a:gdLst>
                <a:gd name="T0" fmla="*/ 5 w 10"/>
                <a:gd name="T1" fmla="*/ 14 h 14"/>
                <a:gd name="T2" fmla="*/ 5 w 10"/>
                <a:gd name="T3" fmla="*/ 13 h 14"/>
                <a:gd name="T4" fmla="*/ 7 w 10"/>
                <a:gd name="T5" fmla="*/ 11 h 14"/>
                <a:gd name="T6" fmla="*/ 7 w 10"/>
                <a:gd name="T7" fmla="*/ 11 h 14"/>
                <a:gd name="T8" fmla="*/ 7 w 10"/>
                <a:gd name="T9" fmla="*/ 10 h 14"/>
                <a:gd name="T10" fmla="*/ 7 w 10"/>
                <a:gd name="T11" fmla="*/ 10 h 14"/>
                <a:gd name="T12" fmla="*/ 7 w 10"/>
                <a:gd name="T13" fmla="*/ 10 h 14"/>
                <a:gd name="T14" fmla="*/ 7 w 10"/>
                <a:gd name="T15" fmla="*/ 10 h 14"/>
                <a:gd name="T16" fmla="*/ 8 w 10"/>
                <a:gd name="T17" fmla="*/ 10 h 14"/>
                <a:gd name="T18" fmla="*/ 8 w 10"/>
                <a:gd name="T19" fmla="*/ 10 h 14"/>
                <a:gd name="T20" fmla="*/ 9 w 10"/>
                <a:gd name="T21" fmla="*/ 9 h 14"/>
                <a:gd name="T22" fmla="*/ 9 w 10"/>
                <a:gd name="T23" fmla="*/ 8 h 14"/>
                <a:gd name="T24" fmla="*/ 8 w 10"/>
                <a:gd name="T25" fmla="*/ 8 h 14"/>
                <a:gd name="T26" fmla="*/ 8 w 10"/>
                <a:gd name="T27" fmla="*/ 7 h 14"/>
                <a:gd name="T28" fmla="*/ 9 w 10"/>
                <a:gd name="T29" fmla="*/ 7 h 14"/>
                <a:gd name="T30" fmla="*/ 9 w 10"/>
                <a:gd name="T31" fmla="*/ 7 h 14"/>
                <a:gd name="T32" fmla="*/ 9 w 10"/>
                <a:gd name="T33" fmla="*/ 7 h 14"/>
                <a:gd name="T34" fmla="*/ 9 w 10"/>
                <a:gd name="T35" fmla="*/ 8 h 14"/>
                <a:gd name="T36" fmla="*/ 10 w 10"/>
                <a:gd name="T37" fmla="*/ 7 h 14"/>
                <a:gd name="T38" fmla="*/ 10 w 10"/>
                <a:gd name="T39" fmla="*/ 7 h 14"/>
                <a:gd name="T40" fmla="*/ 10 w 10"/>
                <a:gd name="T41" fmla="*/ 6 h 14"/>
                <a:gd name="T42" fmla="*/ 10 w 10"/>
                <a:gd name="T43" fmla="*/ 6 h 14"/>
                <a:gd name="T44" fmla="*/ 9 w 10"/>
                <a:gd name="T45" fmla="*/ 6 h 14"/>
                <a:gd name="T46" fmla="*/ 8 w 10"/>
                <a:gd name="T47" fmla="*/ 4 h 14"/>
                <a:gd name="T48" fmla="*/ 8 w 10"/>
                <a:gd name="T49" fmla="*/ 3 h 14"/>
                <a:gd name="T50" fmla="*/ 9 w 10"/>
                <a:gd name="T51" fmla="*/ 3 h 14"/>
                <a:gd name="T52" fmla="*/ 9 w 10"/>
                <a:gd name="T53" fmla="*/ 2 h 14"/>
                <a:gd name="T54" fmla="*/ 8 w 10"/>
                <a:gd name="T55" fmla="*/ 1 h 14"/>
                <a:gd name="T56" fmla="*/ 8 w 10"/>
                <a:gd name="T57" fmla="*/ 0 h 14"/>
                <a:gd name="T58" fmla="*/ 7 w 10"/>
                <a:gd name="T59" fmla="*/ 0 h 14"/>
                <a:gd name="T60" fmla="*/ 7 w 10"/>
                <a:gd name="T61" fmla="*/ 0 h 14"/>
                <a:gd name="T62" fmla="*/ 7 w 10"/>
                <a:gd name="T63" fmla="*/ 0 h 14"/>
                <a:gd name="T64" fmla="*/ 6 w 10"/>
                <a:gd name="T65" fmla="*/ 1 h 14"/>
                <a:gd name="T66" fmla="*/ 6 w 10"/>
                <a:gd name="T67" fmla="*/ 1 h 14"/>
                <a:gd name="T68" fmla="*/ 5 w 10"/>
                <a:gd name="T69" fmla="*/ 2 h 14"/>
                <a:gd name="T70" fmla="*/ 6 w 10"/>
                <a:gd name="T71" fmla="*/ 5 h 14"/>
                <a:gd name="T72" fmla="*/ 7 w 10"/>
                <a:gd name="T73" fmla="*/ 7 h 14"/>
                <a:gd name="T74" fmla="*/ 3 w 10"/>
                <a:gd name="T75" fmla="*/ 10 h 14"/>
                <a:gd name="T76" fmla="*/ 0 w 10"/>
                <a:gd name="T77" fmla="*/ 13 h 14"/>
                <a:gd name="T78" fmla="*/ 1 w 10"/>
                <a:gd name="T79" fmla="*/ 13 h 14"/>
                <a:gd name="T80" fmla="*/ 2 w 10"/>
                <a:gd name="T81" fmla="*/ 13 h 14"/>
                <a:gd name="T82" fmla="*/ 2 w 10"/>
                <a:gd name="T83" fmla="*/ 13 h 14"/>
                <a:gd name="T84" fmla="*/ 3 w 10"/>
                <a:gd name="T85" fmla="*/ 12 h 14"/>
                <a:gd name="T86" fmla="*/ 4 w 10"/>
                <a:gd name="T87" fmla="*/ 11 h 14"/>
                <a:gd name="T88" fmla="*/ 4 w 10"/>
                <a:gd name="T89" fmla="*/ 11 h 14"/>
                <a:gd name="T90" fmla="*/ 5 w 10"/>
                <a:gd name="T91" fmla="*/ 11 h 14"/>
                <a:gd name="T92" fmla="*/ 5 w 10"/>
                <a:gd name="T93" fmla="*/ 11 h 14"/>
                <a:gd name="T94" fmla="*/ 5 w 10"/>
                <a:gd name="T95" fmla="*/ 11 h 14"/>
                <a:gd name="T96" fmla="*/ 5 w 10"/>
                <a:gd name="T97" fmla="*/ 12 h 14"/>
                <a:gd name="T98" fmla="*/ 4 w 10"/>
                <a:gd name="T99" fmla="*/ 13 h 14"/>
                <a:gd name="T100" fmla="*/ 5 w 10"/>
                <a:gd name="T10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 h="14">
                  <a:moveTo>
                    <a:pt x="5" y="14"/>
                  </a:moveTo>
                  <a:cubicBezTo>
                    <a:pt x="5" y="13"/>
                    <a:pt x="5" y="13"/>
                    <a:pt x="5" y="13"/>
                  </a:cubicBezTo>
                  <a:cubicBezTo>
                    <a:pt x="6" y="12"/>
                    <a:pt x="7" y="12"/>
                    <a:pt x="7" y="11"/>
                  </a:cubicBezTo>
                  <a:cubicBezTo>
                    <a:pt x="7" y="11"/>
                    <a:pt x="7" y="11"/>
                    <a:pt x="7" y="11"/>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8" y="10"/>
                  </a:cubicBezTo>
                  <a:cubicBezTo>
                    <a:pt x="8" y="10"/>
                    <a:pt x="8" y="10"/>
                    <a:pt x="8" y="10"/>
                  </a:cubicBezTo>
                  <a:cubicBezTo>
                    <a:pt x="9" y="9"/>
                    <a:pt x="9" y="9"/>
                    <a:pt x="9" y="9"/>
                  </a:cubicBezTo>
                  <a:cubicBezTo>
                    <a:pt x="9" y="9"/>
                    <a:pt x="9" y="9"/>
                    <a:pt x="9" y="8"/>
                  </a:cubicBezTo>
                  <a:cubicBezTo>
                    <a:pt x="9" y="8"/>
                    <a:pt x="9" y="8"/>
                    <a:pt x="8" y="8"/>
                  </a:cubicBezTo>
                  <a:cubicBezTo>
                    <a:pt x="8" y="8"/>
                    <a:pt x="8" y="8"/>
                    <a:pt x="8" y="7"/>
                  </a:cubicBezTo>
                  <a:cubicBezTo>
                    <a:pt x="8" y="7"/>
                    <a:pt x="8" y="7"/>
                    <a:pt x="9" y="7"/>
                  </a:cubicBezTo>
                  <a:cubicBezTo>
                    <a:pt x="9" y="7"/>
                    <a:pt x="9" y="7"/>
                    <a:pt x="9" y="7"/>
                  </a:cubicBezTo>
                  <a:cubicBezTo>
                    <a:pt x="9" y="7"/>
                    <a:pt x="9" y="7"/>
                    <a:pt x="9" y="7"/>
                  </a:cubicBezTo>
                  <a:cubicBezTo>
                    <a:pt x="9" y="8"/>
                    <a:pt x="9" y="8"/>
                    <a:pt x="9" y="8"/>
                  </a:cubicBezTo>
                  <a:cubicBezTo>
                    <a:pt x="9" y="8"/>
                    <a:pt x="10" y="7"/>
                    <a:pt x="10" y="7"/>
                  </a:cubicBezTo>
                  <a:cubicBezTo>
                    <a:pt x="10" y="7"/>
                    <a:pt x="10" y="7"/>
                    <a:pt x="10" y="7"/>
                  </a:cubicBezTo>
                  <a:cubicBezTo>
                    <a:pt x="10" y="7"/>
                    <a:pt x="10" y="7"/>
                    <a:pt x="10" y="6"/>
                  </a:cubicBezTo>
                  <a:cubicBezTo>
                    <a:pt x="10" y="6"/>
                    <a:pt x="10" y="6"/>
                    <a:pt x="10" y="6"/>
                  </a:cubicBezTo>
                  <a:cubicBezTo>
                    <a:pt x="9" y="6"/>
                    <a:pt x="9" y="6"/>
                    <a:pt x="9" y="6"/>
                  </a:cubicBezTo>
                  <a:cubicBezTo>
                    <a:pt x="9" y="6"/>
                    <a:pt x="8" y="5"/>
                    <a:pt x="8" y="4"/>
                  </a:cubicBezTo>
                  <a:cubicBezTo>
                    <a:pt x="8" y="4"/>
                    <a:pt x="8" y="4"/>
                    <a:pt x="8" y="3"/>
                  </a:cubicBezTo>
                  <a:cubicBezTo>
                    <a:pt x="9" y="3"/>
                    <a:pt x="9" y="3"/>
                    <a:pt x="9" y="3"/>
                  </a:cubicBezTo>
                  <a:cubicBezTo>
                    <a:pt x="9" y="3"/>
                    <a:pt x="9" y="2"/>
                    <a:pt x="9" y="2"/>
                  </a:cubicBezTo>
                  <a:cubicBezTo>
                    <a:pt x="9" y="2"/>
                    <a:pt x="9" y="2"/>
                    <a:pt x="8" y="1"/>
                  </a:cubicBezTo>
                  <a:cubicBezTo>
                    <a:pt x="8" y="1"/>
                    <a:pt x="8" y="1"/>
                    <a:pt x="8" y="0"/>
                  </a:cubicBezTo>
                  <a:cubicBezTo>
                    <a:pt x="8" y="0"/>
                    <a:pt x="8" y="0"/>
                    <a:pt x="7" y="0"/>
                  </a:cubicBezTo>
                  <a:cubicBezTo>
                    <a:pt x="7" y="0"/>
                    <a:pt x="7" y="0"/>
                    <a:pt x="7" y="0"/>
                  </a:cubicBezTo>
                  <a:cubicBezTo>
                    <a:pt x="7" y="0"/>
                    <a:pt x="7" y="0"/>
                    <a:pt x="7" y="0"/>
                  </a:cubicBezTo>
                  <a:cubicBezTo>
                    <a:pt x="6" y="1"/>
                    <a:pt x="6" y="1"/>
                    <a:pt x="6" y="1"/>
                  </a:cubicBezTo>
                  <a:cubicBezTo>
                    <a:pt x="6" y="1"/>
                    <a:pt x="6" y="1"/>
                    <a:pt x="6" y="1"/>
                  </a:cubicBezTo>
                  <a:cubicBezTo>
                    <a:pt x="5" y="1"/>
                    <a:pt x="5" y="2"/>
                    <a:pt x="5" y="2"/>
                  </a:cubicBezTo>
                  <a:cubicBezTo>
                    <a:pt x="5" y="3"/>
                    <a:pt x="5" y="3"/>
                    <a:pt x="6" y="5"/>
                  </a:cubicBezTo>
                  <a:cubicBezTo>
                    <a:pt x="7" y="6"/>
                    <a:pt x="7" y="7"/>
                    <a:pt x="7" y="7"/>
                  </a:cubicBezTo>
                  <a:cubicBezTo>
                    <a:pt x="7" y="9"/>
                    <a:pt x="6" y="10"/>
                    <a:pt x="3" y="10"/>
                  </a:cubicBezTo>
                  <a:cubicBezTo>
                    <a:pt x="1" y="11"/>
                    <a:pt x="0" y="11"/>
                    <a:pt x="0" y="13"/>
                  </a:cubicBezTo>
                  <a:cubicBezTo>
                    <a:pt x="0" y="13"/>
                    <a:pt x="0" y="13"/>
                    <a:pt x="1" y="13"/>
                  </a:cubicBezTo>
                  <a:cubicBezTo>
                    <a:pt x="2" y="13"/>
                    <a:pt x="2" y="13"/>
                    <a:pt x="2" y="13"/>
                  </a:cubicBezTo>
                  <a:cubicBezTo>
                    <a:pt x="2" y="13"/>
                    <a:pt x="2" y="13"/>
                    <a:pt x="2" y="13"/>
                  </a:cubicBezTo>
                  <a:cubicBezTo>
                    <a:pt x="2" y="13"/>
                    <a:pt x="2" y="13"/>
                    <a:pt x="3" y="12"/>
                  </a:cubicBezTo>
                  <a:cubicBezTo>
                    <a:pt x="3" y="12"/>
                    <a:pt x="3" y="12"/>
                    <a:pt x="4" y="11"/>
                  </a:cubicBezTo>
                  <a:cubicBezTo>
                    <a:pt x="4" y="11"/>
                    <a:pt x="4" y="11"/>
                    <a:pt x="4" y="11"/>
                  </a:cubicBezTo>
                  <a:cubicBezTo>
                    <a:pt x="5" y="11"/>
                    <a:pt x="5" y="11"/>
                    <a:pt x="5" y="11"/>
                  </a:cubicBezTo>
                  <a:cubicBezTo>
                    <a:pt x="5" y="11"/>
                    <a:pt x="5" y="11"/>
                    <a:pt x="5" y="11"/>
                  </a:cubicBezTo>
                  <a:cubicBezTo>
                    <a:pt x="5" y="11"/>
                    <a:pt x="5" y="11"/>
                    <a:pt x="5" y="11"/>
                  </a:cubicBezTo>
                  <a:cubicBezTo>
                    <a:pt x="5" y="11"/>
                    <a:pt x="5" y="11"/>
                    <a:pt x="5" y="12"/>
                  </a:cubicBezTo>
                  <a:cubicBezTo>
                    <a:pt x="4" y="12"/>
                    <a:pt x="4" y="12"/>
                    <a:pt x="4" y="13"/>
                  </a:cubicBezTo>
                  <a:cubicBezTo>
                    <a:pt x="4" y="13"/>
                    <a:pt x="4" y="13"/>
                    <a:pt x="5"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25" name="Freeform 78">
              <a:extLst>
                <a:ext uri="{FF2B5EF4-FFF2-40B4-BE49-F238E27FC236}">
                  <a16:creationId xmlns:a16="http://schemas.microsoft.com/office/drawing/2014/main" id="{1C1E0D00-F87B-44A7-A839-27F0C63FAF83}"/>
                </a:ext>
              </a:extLst>
            </p:cNvPr>
            <p:cNvSpPr>
              <a:spLocks/>
            </p:cNvSpPr>
            <p:nvPr userDrawn="1"/>
          </p:nvSpPr>
          <p:spPr bwMode="auto">
            <a:xfrm>
              <a:off x="378" y="167"/>
              <a:ext cx="8" cy="4"/>
            </a:xfrm>
            <a:custGeom>
              <a:avLst/>
              <a:gdLst>
                <a:gd name="T0" fmla="*/ 0 w 4"/>
                <a:gd name="T1" fmla="*/ 1 h 2"/>
                <a:gd name="T2" fmla="*/ 1 w 4"/>
                <a:gd name="T3" fmla="*/ 1 h 2"/>
                <a:gd name="T4" fmla="*/ 2 w 4"/>
                <a:gd name="T5" fmla="*/ 2 h 2"/>
                <a:gd name="T6" fmla="*/ 2 w 4"/>
                <a:gd name="T7" fmla="*/ 2 h 2"/>
                <a:gd name="T8" fmla="*/ 3 w 4"/>
                <a:gd name="T9" fmla="*/ 2 h 2"/>
                <a:gd name="T10" fmla="*/ 4 w 4"/>
                <a:gd name="T11" fmla="*/ 1 h 2"/>
                <a:gd name="T12" fmla="*/ 3 w 4"/>
                <a:gd name="T13" fmla="*/ 1 h 2"/>
                <a:gd name="T14" fmla="*/ 3 w 4"/>
                <a:gd name="T15" fmla="*/ 1 h 2"/>
                <a:gd name="T16" fmla="*/ 3 w 4"/>
                <a:gd name="T17" fmla="*/ 1 h 2"/>
                <a:gd name="T18" fmla="*/ 1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2" y="2"/>
                    <a:pt x="2" y="2"/>
                    <a:pt x="2" y="2"/>
                  </a:cubicBezTo>
                  <a:cubicBezTo>
                    <a:pt x="2" y="2"/>
                    <a:pt x="2" y="2"/>
                    <a:pt x="2" y="2"/>
                  </a:cubicBezTo>
                  <a:cubicBezTo>
                    <a:pt x="3" y="2"/>
                    <a:pt x="3" y="2"/>
                    <a:pt x="3" y="2"/>
                  </a:cubicBezTo>
                  <a:cubicBezTo>
                    <a:pt x="3" y="2"/>
                    <a:pt x="4" y="2"/>
                    <a:pt x="4" y="1"/>
                  </a:cubicBezTo>
                  <a:cubicBezTo>
                    <a:pt x="4" y="1"/>
                    <a:pt x="3" y="1"/>
                    <a:pt x="3" y="1"/>
                  </a:cubicBezTo>
                  <a:cubicBezTo>
                    <a:pt x="3" y="1"/>
                    <a:pt x="3" y="1"/>
                    <a:pt x="3" y="1"/>
                  </a:cubicBezTo>
                  <a:cubicBezTo>
                    <a:pt x="3" y="1"/>
                    <a:pt x="3" y="1"/>
                    <a:pt x="3" y="1"/>
                  </a:cubicBezTo>
                  <a:cubicBezTo>
                    <a:pt x="2" y="0"/>
                    <a:pt x="2" y="0"/>
                    <a:pt x="1"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26" name="Freeform 79">
              <a:extLst>
                <a:ext uri="{FF2B5EF4-FFF2-40B4-BE49-F238E27FC236}">
                  <a16:creationId xmlns:a16="http://schemas.microsoft.com/office/drawing/2014/main" id="{0C02BD83-52F9-4F97-93EB-9BD02758B542}"/>
                </a:ext>
              </a:extLst>
            </p:cNvPr>
            <p:cNvSpPr>
              <a:spLocks/>
            </p:cNvSpPr>
            <p:nvPr userDrawn="1"/>
          </p:nvSpPr>
          <p:spPr bwMode="auto">
            <a:xfrm>
              <a:off x="401" y="169"/>
              <a:ext cx="6" cy="2"/>
            </a:xfrm>
            <a:custGeom>
              <a:avLst/>
              <a:gdLst>
                <a:gd name="T0" fmla="*/ 0 w 3"/>
                <a:gd name="T1" fmla="*/ 1 h 1"/>
                <a:gd name="T2" fmla="*/ 1 w 3"/>
                <a:gd name="T3" fmla="*/ 1 h 1"/>
                <a:gd name="T4" fmla="*/ 1 w 3"/>
                <a:gd name="T5" fmla="*/ 1 h 1"/>
                <a:gd name="T6" fmla="*/ 1 w 3"/>
                <a:gd name="T7" fmla="*/ 1 h 1"/>
                <a:gd name="T8" fmla="*/ 1 w 3"/>
                <a:gd name="T9" fmla="*/ 1 h 1"/>
                <a:gd name="T10" fmla="*/ 2 w 3"/>
                <a:gd name="T11" fmla="*/ 1 h 1"/>
                <a:gd name="T12" fmla="*/ 3 w 3"/>
                <a:gd name="T13" fmla="*/ 0 h 1"/>
                <a:gd name="T14" fmla="*/ 3 w 3"/>
                <a:gd name="T15" fmla="*/ 0 h 1"/>
                <a:gd name="T16" fmla="*/ 2 w 3"/>
                <a:gd name="T17" fmla="*/ 0 h 1"/>
                <a:gd name="T18" fmla="*/ 0 w 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
                  <a:moveTo>
                    <a:pt x="0" y="1"/>
                  </a:moveTo>
                  <a:cubicBezTo>
                    <a:pt x="1" y="1"/>
                    <a:pt x="1" y="1"/>
                    <a:pt x="1" y="1"/>
                  </a:cubicBezTo>
                  <a:cubicBezTo>
                    <a:pt x="1" y="1"/>
                    <a:pt x="1" y="1"/>
                    <a:pt x="1" y="1"/>
                  </a:cubicBezTo>
                  <a:cubicBezTo>
                    <a:pt x="1" y="1"/>
                    <a:pt x="1" y="1"/>
                    <a:pt x="1" y="1"/>
                  </a:cubicBezTo>
                  <a:cubicBezTo>
                    <a:pt x="1" y="1"/>
                    <a:pt x="1" y="1"/>
                    <a:pt x="1" y="1"/>
                  </a:cubicBezTo>
                  <a:cubicBezTo>
                    <a:pt x="2" y="1"/>
                    <a:pt x="2" y="1"/>
                    <a:pt x="2" y="1"/>
                  </a:cubicBezTo>
                  <a:cubicBezTo>
                    <a:pt x="2" y="1"/>
                    <a:pt x="2" y="1"/>
                    <a:pt x="3" y="0"/>
                  </a:cubicBezTo>
                  <a:cubicBezTo>
                    <a:pt x="3" y="0"/>
                    <a:pt x="3" y="0"/>
                    <a:pt x="3" y="0"/>
                  </a:cubicBezTo>
                  <a:cubicBezTo>
                    <a:pt x="3" y="0"/>
                    <a:pt x="3"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27" name="Freeform 80">
              <a:extLst>
                <a:ext uri="{FF2B5EF4-FFF2-40B4-BE49-F238E27FC236}">
                  <a16:creationId xmlns:a16="http://schemas.microsoft.com/office/drawing/2014/main" id="{CBDCE638-BB35-482C-A330-446ECFFFCDF3}"/>
                </a:ext>
              </a:extLst>
            </p:cNvPr>
            <p:cNvSpPr>
              <a:spLocks/>
            </p:cNvSpPr>
            <p:nvPr userDrawn="1"/>
          </p:nvSpPr>
          <p:spPr bwMode="auto">
            <a:xfrm>
              <a:off x="374" y="116"/>
              <a:ext cx="6" cy="6"/>
            </a:xfrm>
            <a:custGeom>
              <a:avLst/>
              <a:gdLst>
                <a:gd name="T0" fmla="*/ 1 w 3"/>
                <a:gd name="T1" fmla="*/ 3 h 3"/>
                <a:gd name="T2" fmla="*/ 1 w 3"/>
                <a:gd name="T3" fmla="*/ 3 h 3"/>
                <a:gd name="T4" fmla="*/ 2 w 3"/>
                <a:gd name="T5" fmla="*/ 2 h 3"/>
                <a:gd name="T6" fmla="*/ 3 w 3"/>
                <a:gd name="T7" fmla="*/ 0 h 3"/>
                <a:gd name="T8" fmla="*/ 2 w 3"/>
                <a:gd name="T9" fmla="*/ 0 h 3"/>
                <a:gd name="T10" fmla="*/ 2 w 3"/>
                <a:gd name="T11" fmla="*/ 0 h 3"/>
                <a:gd name="T12" fmla="*/ 2 w 3"/>
                <a:gd name="T13" fmla="*/ 0 h 3"/>
                <a:gd name="T14" fmla="*/ 1 w 3"/>
                <a:gd name="T15" fmla="*/ 1 h 3"/>
                <a:gd name="T16" fmla="*/ 0 w 3"/>
                <a:gd name="T17" fmla="*/ 2 h 3"/>
                <a:gd name="T18" fmla="*/ 0 w 3"/>
                <a:gd name="T19" fmla="*/ 2 h 3"/>
                <a:gd name="T20" fmla="*/ 1 w 3"/>
                <a:gd name="T21" fmla="*/ 2 h 3"/>
                <a:gd name="T22" fmla="*/ 1 w 3"/>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1" y="3"/>
                  </a:moveTo>
                  <a:cubicBezTo>
                    <a:pt x="1" y="3"/>
                    <a:pt x="1" y="3"/>
                    <a:pt x="1" y="3"/>
                  </a:cubicBezTo>
                  <a:cubicBezTo>
                    <a:pt x="1" y="3"/>
                    <a:pt x="1" y="3"/>
                    <a:pt x="2" y="2"/>
                  </a:cubicBezTo>
                  <a:cubicBezTo>
                    <a:pt x="2" y="1"/>
                    <a:pt x="3" y="1"/>
                    <a:pt x="3" y="0"/>
                  </a:cubicBezTo>
                  <a:cubicBezTo>
                    <a:pt x="3" y="0"/>
                    <a:pt x="2" y="0"/>
                    <a:pt x="2" y="0"/>
                  </a:cubicBezTo>
                  <a:cubicBezTo>
                    <a:pt x="2" y="0"/>
                    <a:pt x="2" y="0"/>
                    <a:pt x="2" y="0"/>
                  </a:cubicBezTo>
                  <a:cubicBezTo>
                    <a:pt x="2" y="0"/>
                    <a:pt x="2" y="0"/>
                    <a:pt x="2" y="0"/>
                  </a:cubicBezTo>
                  <a:cubicBezTo>
                    <a:pt x="2" y="1"/>
                    <a:pt x="1" y="1"/>
                    <a:pt x="1" y="1"/>
                  </a:cubicBezTo>
                  <a:cubicBezTo>
                    <a:pt x="0" y="1"/>
                    <a:pt x="0" y="1"/>
                    <a:pt x="0" y="2"/>
                  </a:cubicBezTo>
                  <a:cubicBezTo>
                    <a:pt x="0" y="2"/>
                    <a:pt x="0" y="2"/>
                    <a:pt x="0" y="2"/>
                  </a:cubicBezTo>
                  <a:cubicBezTo>
                    <a:pt x="1" y="2"/>
                    <a:pt x="1" y="2"/>
                    <a:pt x="1" y="2"/>
                  </a:cubicBezTo>
                  <a:lnTo>
                    <a:pt x="1" y="3"/>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28" name="Freeform 81">
              <a:extLst>
                <a:ext uri="{FF2B5EF4-FFF2-40B4-BE49-F238E27FC236}">
                  <a16:creationId xmlns:a16="http://schemas.microsoft.com/office/drawing/2014/main" id="{192ACAA4-F69E-4362-9D77-5BA089522D45}"/>
                </a:ext>
              </a:extLst>
            </p:cNvPr>
            <p:cNvSpPr>
              <a:spLocks/>
            </p:cNvSpPr>
            <p:nvPr userDrawn="1"/>
          </p:nvSpPr>
          <p:spPr bwMode="auto">
            <a:xfrm>
              <a:off x="367" y="116"/>
              <a:ext cx="5" cy="6"/>
            </a:xfrm>
            <a:custGeom>
              <a:avLst/>
              <a:gdLst>
                <a:gd name="T0" fmla="*/ 1 w 2"/>
                <a:gd name="T1" fmla="*/ 0 h 3"/>
                <a:gd name="T2" fmla="*/ 0 w 2"/>
                <a:gd name="T3" fmla="*/ 0 h 3"/>
                <a:gd name="T4" fmla="*/ 0 w 2"/>
                <a:gd name="T5" fmla="*/ 0 h 3"/>
                <a:gd name="T6" fmla="*/ 0 w 2"/>
                <a:gd name="T7" fmla="*/ 0 h 3"/>
                <a:gd name="T8" fmla="*/ 0 w 2"/>
                <a:gd name="T9" fmla="*/ 1 h 3"/>
                <a:gd name="T10" fmla="*/ 1 w 2"/>
                <a:gd name="T11" fmla="*/ 2 h 3"/>
                <a:gd name="T12" fmla="*/ 1 w 2"/>
                <a:gd name="T13" fmla="*/ 3 h 3"/>
                <a:gd name="T14" fmla="*/ 2 w 2"/>
                <a:gd name="T15" fmla="*/ 3 h 3"/>
                <a:gd name="T16" fmla="*/ 2 w 2"/>
                <a:gd name="T17" fmla="*/ 3 h 3"/>
                <a:gd name="T18" fmla="*/ 2 w 2"/>
                <a:gd name="T19" fmla="*/ 3 h 3"/>
                <a:gd name="T20" fmla="*/ 2 w 2"/>
                <a:gd name="T21" fmla="*/ 2 h 3"/>
                <a:gd name="T22" fmla="*/ 2 w 2"/>
                <a:gd name="T23" fmla="*/ 2 h 3"/>
                <a:gd name="T24" fmla="*/ 2 w 2"/>
                <a:gd name="T25" fmla="*/ 2 h 3"/>
                <a:gd name="T26" fmla="*/ 2 w 2"/>
                <a:gd name="T27" fmla="*/ 1 h 3"/>
                <a:gd name="T28" fmla="*/ 1 w 2"/>
                <a:gd name="T29" fmla="*/ 1 h 3"/>
                <a:gd name="T30" fmla="*/ 1 w 2"/>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3">
                  <a:moveTo>
                    <a:pt x="1" y="0"/>
                  </a:moveTo>
                  <a:cubicBezTo>
                    <a:pt x="0" y="0"/>
                    <a:pt x="0" y="0"/>
                    <a:pt x="0" y="0"/>
                  </a:cubicBezTo>
                  <a:cubicBezTo>
                    <a:pt x="0" y="0"/>
                    <a:pt x="0" y="0"/>
                    <a:pt x="0" y="0"/>
                  </a:cubicBezTo>
                  <a:cubicBezTo>
                    <a:pt x="0" y="0"/>
                    <a:pt x="0" y="0"/>
                    <a:pt x="0" y="0"/>
                  </a:cubicBezTo>
                  <a:cubicBezTo>
                    <a:pt x="0" y="1"/>
                    <a:pt x="0" y="1"/>
                    <a:pt x="0" y="1"/>
                  </a:cubicBezTo>
                  <a:cubicBezTo>
                    <a:pt x="0" y="1"/>
                    <a:pt x="0" y="2"/>
                    <a:pt x="1" y="2"/>
                  </a:cubicBezTo>
                  <a:cubicBezTo>
                    <a:pt x="1" y="3"/>
                    <a:pt x="1" y="3"/>
                    <a:pt x="1" y="3"/>
                  </a:cubicBezTo>
                  <a:cubicBezTo>
                    <a:pt x="1" y="3"/>
                    <a:pt x="2" y="3"/>
                    <a:pt x="2" y="3"/>
                  </a:cubicBezTo>
                  <a:cubicBezTo>
                    <a:pt x="2" y="3"/>
                    <a:pt x="2" y="3"/>
                    <a:pt x="2" y="3"/>
                  </a:cubicBezTo>
                  <a:cubicBezTo>
                    <a:pt x="2" y="3"/>
                    <a:pt x="2" y="3"/>
                    <a:pt x="2" y="3"/>
                  </a:cubicBezTo>
                  <a:cubicBezTo>
                    <a:pt x="2" y="2"/>
                    <a:pt x="2" y="2"/>
                    <a:pt x="2" y="2"/>
                  </a:cubicBezTo>
                  <a:cubicBezTo>
                    <a:pt x="2" y="2"/>
                    <a:pt x="2" y="2"/>
                    <a:pt x="2" y="2"/>
                  </a:cubicBezTo>
                  <a:cubicBezTo>
                    <a:pt x="2" y="2"/>
                    <a:pt x="2" y="2"/>
                    <a:pt x="2" y="2"/>
                  </a:cubicBezTo>
                  <a:cubicBezTo>
                    <a:pt x="2" y="1"/>
                    <a:pt x="2" y="1"/>
                    <a:pt x="2" y="1"/>
                  </a:cubicBezTo>
                  <a:cubicBezTo>
                    <a:pt x="1" y="1"/>
                    <a:pt x="1" y="1"/>
                    <a:pt x="1" y="1"/>
                  </a:cubicBezTo>
                  <a:lnTo>
                    <a:pt x="1" y="0"/>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29" name="Freeform 82">
              <a:extLst>
                <a:ext uri="{FF2B5EF4-FFF2-40B4-BE49-F238E27FC236}">
                  <a16:creationId xmlns:a16="http://schemas.microsoft.com/office/drawing/2014/main" id="{309D77E0-3CC2-45E8-B0F3-03BFA6EDEB69}"/>
                </a:ext>
              </a:extLst>
            </p:cNvPr>
            <p:cNvSpPr>
              <a:spLocks/>
            </p:cNvSpPr>
            <p:nvPr userDrawn="1"/>
          </p:nvSpPr>
          <p:spPr bwMode="auto">
            <a:xfrm>
              <a:off x="370" y="125"/>
              <a:ext cx="8" cy="10"/>
            </a:xfrm>
            <a:custGeom>
              <a:avLst/>
              <a:gdLst>
                <a:gd name="T0" fmla="*/ 2 w 4"/>
                <a:gd name="T1" fmla="*/ 1 h 5"/>
                <a:gd name="T2" fmla="*/ 2 w 4"/>
                <a:gd name="T3" fmla="*/ 1 h 5"/>
                <a:gd name="T4" fmla="*/ 1 w 4"/>
                <a:gd name="T5" fmla="*/ 1 h 5"/>
                <a:gd name="T6" fmla="*/ 1 w 4"/>
                <a:gd name="T7" fmla="*/ 0 h 5"/>
                <a:gd name="T8" fmla="*/ 0 w 4"/>
                <a:gd name="T9" fmla="*/ 0 h 5"/>
                <a:gd name="T10" fmla="*/ 0 w 4"/>
                <a:gd name="T11" fmla="*/ 1 h 5"/>
                <a:gd name="T12" fmla="*/ 0 w 4"/>
                <a:gd name="T13" fmla="*/ 2 h 5"/>
                <a:gd name="T14" fmla="*/ 1 w 4"/>
                <a:gd name="T15" fmla="*/ 3 h 5"/>
                <a:gd name="T16" fmla="*/ 2 w 4"/>
                <a:gd name="T17" fmla="*/ 5 h 5"/>
                <a:gd name="T18" fmla="*/ 3 w 4"/>
                <a:gd name="T19" fmla="*/ 3 h 5"/>
                <a:gd name="T20" fmla="*/ 3 w 4"/>
                <a:gd name="T21" fmla="*/ 2 h 5"/>
                <a:gd name="T22" fmla="*/ 4 w 4"/>
                <a:gd name="T23" fmla="*/ 1 h 5"/>
                <a:gd name="T24" fmla="*/ 3 w 4"/>
                <a:gd name="T25" fmla="*/ 0 h 5"/>
                <a:gd name="T26" fmla="*/ 3 w 4"/>
                <a:gd name="T27" fmla="*/ 0 h 5"/>
                <a:gd name="T28" fmla="*/ 3 w 4"/>
                <a:gd name="T29" fmla="*/ 1 h 5"/>
                <a:gd name="T30" fmla="*/ 2 w 4"/>
                <a:gd name="T3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5">
                  <a:moveTo>
                    <a:pt x="2" y="1"/>
                  </a:moveTo>
                  <a:cubicBezTo>
                    <a:pt x="2" y="1"/>
                    <a:pt x="2" y="1"/>
                    <a:pt x="2" y="1"/>
                  </a:cubicBezTo>
                  <a:cubicBezTo>
                    <a:pt x="1" y="1"/>
                    <a:pt x="1" y="1"/>
                    <a:pt x="1" y="1"/>
                  </a:cubicBezTo>
                  <a:cubicBezTo>
                    <a:pt x="1" y="1"/>
                    <a:pt x="1" y="0"/>
                    <a:pt x="1" y="0"/>
                  </a:cubicBezTo>
                  <a:cubicBezTo>
                    <a:pt x="1" y="0"/>
                    <a:pt x="0" y="0"/>
                    <a:pt x="0" y="0"/>
                  </a:cubicBezTo>
                  <a:cubicBezTo>
                    <a:pt x="0" y="0"/>
                    <a:pt x="0" y="0"/>
                    <a:pt x="0" y="1"/>
                  </a:cubicBezTo>
                  <a:cubicBezTo>
                    <a:pt x="0" y="1"/>
                    <a:pt x="0" y="1"/>
                    <a:pt x="0" y="2"/>
                  </a:cubicBezTo>
                  <a:cubicBezTo>
                    <a:pt x="0" y="2"/>
                    <a:pt x="1" y="3"/>
                    <a:pt x="1" y="3"/>
                  </a:cubicBezTo>
                  <a:cubicBezTo>
                    <a:pt x="1" y="4"/>
                    <a:pt x="1" y="5"/>
                    <a:pt x="2" y="5"/>
                  </a:cubicBezTo>
                  <a:cubicBezTo>
                    <a:pt x="2" y="5"/>
                    <a:pt x="3" y="4"/>
                    <a:pt x="3" y="3"/>
                  </a:cubicBezTo>
                  <a:cubicBezTo>
                    <a:pt x="3" y="2"/>
                    <a:pt x="3" y="2"/>
                    <a:pt x="3" y="2"/>
                  </a:cubicBezTo>
                  <a:cubicBezTo>
                    <a:pt x="4" y="1"/>
                    <a:pt x="4" y="1"/>
                    <a:pt x="4" y="1"/>
                  </a:cubicBezTo>
                  <a:cubicBezTo>
                    <a:pt x="4" y="0"/>
                    <a:pt x="4" y="0"/>
                    <a:pt x="3" y="0"/>
                  </a:cubicBezTo>
                  <a:cubicBezTo>
                    <a:pt x="3" y="0"/>
                    <a:pt x="3" y="0"/>
                    <a:pt x="3" y="0"/>
                  </a:cubicBezTo>
                  <a:cubicBezTo>
                    <a:pt x="3" y="1"/>
                    <a:pt x="3" y="1"/>
                    <a:pt x="3" y="1"/>
                  </a:cubicBezTo>
                  <a:lnTo>
                    <a:pt x="2" y="1"/>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30" name="Freeform 83">
              <a:extLst>
                <a:ext uri="{FF2B5EF4-FFF2-40B4-BE49-F238E27FC236}">
                  <a16:creationId xmlns:a16="http://schemas.microsoft.com/office/drawing/2014/main" id="{40CE23ED-D020-4D84-968E-9292BD021A37}"/>
                </a:ext>
              </a:extLst>
            </p:cNvPr>
            <p:cNvSpPr>
              <a:spLocks/>
            </p:cNvSpPr>
            <p:nvPr userDrawn="1"/>
          </p:nvSpPr>
          <p:spPr bwMode="auto">
            <a:xfrm>
              <a:off x="372" y="127"/>
              <a:ext cx="4" cy="6"/>
            </a:xfrm>
            <a:custGeom>
              <a:avLst/>
              <a:gdLst>
                <a:gd name="T0" fmla="*/ 1 w 2"/>
                <a:gd name="T1" fmla="*/ 0 h 3"/>
                <a:gd name="T2" fmla="*/ 0 w 2"/>
                <a:gd name="T3" fmla="*/ 0 h 3"/>
                <a:gd name="T4" fmla="*/ 0 w 2"/>
                <a:gd name="T5" fmla="*/ 1 h 3"/>
                <a:gd name="T6" fmla="*/ 0 w 2"/>
                <a:gd name="T7" fmla="*/ 1 h 3"/>
                <a:gd name="T8" fmla="*/ 0 w 2"/>
                <a:gd name="T9" fmla="*/ 2 h 3"/>
                <a:gd name="T10" fmla="*/ 0 w 2"/>
                <a:gd name="T11" fmla="*/ 2 h 3"/>
                <a:gd name="T12" fmla="*/ 1 w 2"/>
                <a:gd name="T13" fmla="*/ 3 h 3"/>
                <a:gd name="T14" fmla="*/ 1 w 2"/>
                <a:gd name="T15" fmla="*/ 2 h 3"/>
                <a:gd name="T16" fmla="*/ 2 w 2"/>
                <a:gd name="T17" fmla="*/ 1 h 3"/>
                <a:gd name="T18" fmla="*/ 2 w 2"/>
                <a:gd name="T19" fmla="*/ 1 h 3"/>
                <a:gd name="T20" fmla="*/ 2 w 2"/>
                <a:gd name="T21" fmla="*/ 0 h 3"/>
                <a:gd name="T22" fmla="*/ 1 w 2"/>
                <a:gd name="T23" fmla="*/ 0 h 3"/>
                <a:gd name="T24" fmla="*/ 1 w 2"/>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1" y="0"/>
                  </a:moveTo>
                  <a:cubicBezTo>
                    <a:pt x="0" y="0"/>
                    <a:pt x="0" y="0"/>
                    <a:pt x="0" y="0"/>
                  </a:cubicBezTo>
                  <a:cubicBezTo>
                    <a:pt x="0" y="0"/>
                    <a:pt x="0" y="1"/>
                    <a:pt x="0" y="1"/>
                  </a:cubicBezTo>
                  <a:cubicBezTo>
                    <a:pt x="0" y="1"/>
                    <a:pt x="0" y="1"/>
                    <a:pt x="0" y="1"/>
                  </a:cubicBezTo>
                  <a:cubicBezTo>
                    <a:pt x="0" y="2"/>
                    <a:pt x="0" y="2"/>
                    <a:pt x="0" y="2"/>
                  </a:cubicBezTo>
                  <a:cubicBezTo>
                    <a:pt x="0" y="2"/>
                    <a:pt x="0" y="2"/>
                    <a:pt x="0" y="2"/>
                  </a:cubicBezTo>
                  <a:cubicBezTo>
                    <a:pt x="0" y="3"/>
                    <a:pt x="1" y="3"/>
                    <a:pt x="1" y="3"/>
                  </a:cubicBezTo>
                  <a:cubicBezTo>
                    <a:pt x="1" y="3"/>
                    <a:pt x="1" y="3"/>
                    <a:pt x="1" y="2"/>
                  </a:cubicBezTo>
                  <a:cubicBezTo>
                    <a:pt x="2" y="1"/>
                    <a:pt x="2" y="1"/>
                    <a:pt x="2" y="1"/>
                  </a:cubicBezTo>
                  <a:cubicBezTo>
                    <a:pt x="2" y="1"/>
                    <a:pt x="2" y="1"/>
                    <a:pt x="2" y="1"/>
                  </a:cubicBezTo>
                  <a:cubicBezTo>
                    <a:pt x="2" y="1"/>
                    <a:pt x="2" y="1"/>
                    <a:pt x="2" y="0"/>
                  </a:cubicBezTo>
                  <a:cubicBezTo>
                    <a:pt x="1" y="0"/>
                    <a:pt x="1" y="0"/>
                    <a:pt x="1" y="0"/>
                  </a:cubicBezTo>
                  <a:cubicBezTo>
                    <a:pt x="1" y="0"/>
                    <a:pt x="1" y="0"/>
                    <a:pt x="1" y="0"/>
                  </a:cubicBez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31" name="Freeform 84">
              <a:extLst>
                <a:ext uri="{FF2B5EF4-FFF2-40B4-BE49-F238E27FC236}">
                  <a16:creationId xmlns:a16="http://schemas.microsoft.com/office/drawing/2014/main" id="{25B32878-CF89-483F-81F5-0CD87DCD81A9}"/>
                </a:ext>
              </a:extLst>
            </p:cNvPr>
            <p:cNvSpPr>
              <a:spLocks/>
            </p:cNvSpPr>
            <p:nvPr userDrawn="1"/>
          </p:nvSpPr>
          <p:spPr bwMode="auto">
            <a:xfrm>
              <a:off x="213" y="241"/>
              <a:ext cx="73" cy="89"/>
            </a:xfrm>
            <a:custGeom>
              <a:avLst/>
              <a:gdLst>
                <a:gd name="T0" fmla="*/ 32 w 35"/>
                <a:gd name="T1" fmla="*/ 25 h 42"/>
                <a:gd name="T2" fmla="*/ 34 w 35"/>
                <a:gd name="T3" fmla="*/ 25 h 42"/>
                <a:gd name="T4" fmla="*/ 33 w 35"/>
                <a:gd name="T5" fmla="*/ 30 h 42"/>
                <a:gd name="T6" fmla="*/ 33 w 35"/>
                <a:gd name="T7" fmla="*/ 36 h 42"/>
                <a:gd name="T8" fmla="*/ 33 w 35"/>
                <a:gd name="T9" fmla="*/ 38 h 42"/>
                <a:gd name="T10" fmla="*/ 30 w 35"/>
                <a:gd name="T11" fmla="*/ 41 h 42"/>
                <a:gd name="T12" fmla="*/ 28 w 35"/>
                <a:gd name="T13" fmla="*/ 38 h 42"/>
                <a:gd name="T14" fmla="*/ 26 w 35"/>
                <a:gd name="T15" fmla="*/ 38 h 42"/>
                <a:gd name="T16" fmla="*/ 29 w 35"/>
                <a:gd name="T17" fmla="*/ 30 h 42"/>
                <a:gd name="T18" fmla="*/ 27 w 35"/>
                <a:gd name="T19" fmla="*/ 28 h 42"/>
                <a:gd name="T20" fmla="*/ 24 w 35"/>
                <a:gd name="T21" fmla="*/ 33 h 42"/>
                <a:gd name="T22" fmla="*/ 22 w 35"/>
                <a:gd name="T23" fmla="*/ 37 h 42"/>
                <a:gd name="T24" fmla="*/ 18 w 35"/>
                <a:gd name="T25" fmla="*/ 35 h 42"/>
                <a:gd name="T26" fmla="*/ 18 w 35"/>
                <a:gd name="T27" fmla="*/ 31 h 42"/>
                <a:gd name="T28" fmla="*/ 17 w 35"/>
                <a:gd name="T29" fmla="*/ 29 h 42"/>
                <a:gd name="T30" fmla="*/ 22 w 35"/>
                <a:gd name="T31" fmla="*/ 28 h 42"/>
                <a:gd name="T32" fmla="*/ 21 w 35"/>
                <a:gd name="T33" fmla="*/ 20 h 42"/>
                <a:gd name="T34" fmla="*/ 20 w 35"/>
                <a:gd name="T35" fmla="*/ 22 h 42"/>
                <a:gd name="T36" fmla="*/ 14 w 35"/>
                <a:gd name="T37" fmla="*/ 31 h 42"/>
                <a:gd name="T38" fmla="*/ 12 w 35"/>
                <a:gd name="T39" fmla="*/ 29 h 42"/>
                <a:gd name="T40" fmla="*/ 9 w 35"/>
                <a:gd name="T41" fmla="*/ 29 h 42"/>
                <a:gd name="T42" fmla="*/ 9 w 35"/>
                <a:gd name="T43" fmla="*/ 25 h 42"/>
                <a:gd name="T44" fmla="*/ 9 w 35"/>
                <a:gd name="T45" fmla="*/ 23 h 42"/>
                <a:gd name="T46" fmla="*/ 14 w 35"/>
                <a:gd name="T47" fmla="*/ 23 h 42"/>
                <a:gd name="T48" fmla="*/ 8 w 35"/>
                <a:gd name="T49" fmla="*/ 21 h 42"/>
                <a:gd name="T50" fmla="*/ 5 w 35"/>
                <a:gd name="T51" fmla="*/ 20 h 42"/>
                <a:gd name="T52" fmla="*/ 3 w 35"/>
                <a:gd name="T53" fmla="*/ 16 h 42"/>
                <a:gd name="T54" fmla="*/ 1 w 35"/>
                <a:gd name="T55" fmla="*/ 9 h 42"/>
                <a:gd name="T56" fmla="*/ 1 w 35"/>
                <a:gd name="T57" fmla="*/ 7 h 42"/>
                <a:gd name="T58" fmla="*/ 2 w 35"/>
                <a:gd name="T59" fmla="*/ 4 h 42"/>
                <a:gd name="T60" fmla="*/ 2 w 35"/>
                <a:gd name="T61" fmla="*/ 2 h 42"/>
                <a:gd name="T62" fmla="*/ 6 w 35"/>
                <a:gd name="T63" fmla="*/ 7 h 42"/>
                <a:gd name="T64" fmla="*/ 7 w 35"/>
                <a:gd name="T65" fmla="*/ 10 h 42"/>
                <a:gd name="T66" fmla="*/ 8 w 35"/>
                <a:gd name="T67" fmla="*/ 16 h 42"/>
                <a:gd name="T68" fmla="*/ 9 w 35"/>
                <a:gd name="T69" fmla="*/ 9 h 42"/>
                <a:gd name="T70" fmla="*/ 9 w 35"/>
                <a:gd name="T71" fmla="*/ 4 h 42"/>
                <a:gd name="T72" fmla="*/ 10 w 35"/>
                <a:gd name="T73" fmla="*/ 2 h 42"/>
                <a:gd name="T74" fmla="*/ 13 w 35"/>
                <a:gd name="T75" fmla="*/ 0 h 42"/>
                <a:gd name="T76" fmla="*/ 15 w 35"/>
                <a:gd name="T77" fmla="*/ 2 h 42"/>
                <a:gd name="T78" fmla="*/ 17 w 35"/>
                <a:gd name="T79" fmla="*/ 1 h 42"/>
                <a:gd name="T80" fmla="*/ 17 w 35"/>
                <a:gd name="T81" fmla="*/ 9 h 42"/>
                <a:gd name="T82" fmla="*/ 30 w 35"/>
                <a:gd name="T83" fmla="*/ 16 h 42"/>
                <a:gd name="T84" fmla="*/ 24 w 35"/>
                <a:gd name="T85" fmla="*/ 1 h 42"/>
                <a:gd name="T86" fmla="*/ 32 w 35"/>
                <a:gd name="T87" fmla="*/ 2 h 42"/>
                <a:gd name="T88" fmla="*/ 32 w 35"/>
                <a:gd name="T89" fmla="*/ 8 h 42"/>
                <a:gd name="T90" fmla="*/ 23 w 35"/>
                <a:gd name="T91" fmla="*/ 6 h 42"/>
                <a:gd name="T92" fmla="*/ 26 w 35"/>
                <a:gd name="T93" fmla="*/ 10 h 42"/>
                <a:gd name="T94" fmla="*/ 31 w 35"/>
                <a:gd name="T95"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 h="42">
                  <a:moveTo>
                    <a:pt x="30" y="20"/>
                  </a:moveTo>
                  <a:cubicBezTo>
                    <a:pt x="30" y="20"/>
                    <a:pt x="30" y="21"/>
                    <a:pt x="30" y="21"/>
                  </a:cubicBezTo>
                  <a:cubicBezTo>
                    <a:pt x="30" y="23"/>
                    <a:pt x="30" y="23"/>
                    <a:pt x="30" y="23"/>
                  </a:cubicBezTo>
                  <a:cubicBezTo>
                    <a:pt x="31" y="24"/>
                    <a:pt x="31" y="25"/>
                    <a:pt x="32" y="25"/>
                  </a:cubicBezTo>
                  <a:cubicBezTo>
                    <a:pt x="32" y="25"/>
                    <a:pt x="33" y="25"/>
                    <a:pt x="33" y="24"/>
                  </a:cubicBezTo>
                  <a:cubicBezTo>
                    <a:pt x="33" y="24"/>
                    <a:pt x="33" y="24"/>
                    <a:pt x="33" y="24"/>
                  </a:cubicBezTo>
                  <a:cubicBezTo>
                    <a:pt x="33" y="24"/>
                    <a:pt x="33" y="24"/>
                    <a:pt x="33" y="24"/>
                  </a:cubicBezTo>
                  <a:cubicBezTo>
                    <a:pt x="33" y="24"/>
                    <a:pt x="34" y="24"/>
                    <a:pt x="34" y="25"/>
                  </a:cubicBezTo>
                  <a:cubicBezTo>
                    <a:pt x="34" y="25"/>
                    <a:pt x="34" y="25"/>
                    <a:pt x="34" y="25"/>
                  </a:cubicBezTo>
                  <a:cubicBezTo>
                    <a:pt x="34" y="25"/>
                    <a:pt x="34" y="26"/>
                    <a:pt x="34" y="27"/>
                  </a:cubicBezTo>
                  <a:cubicBezTo>
                    <a:pt x="34" y="27"/>
                    <a:pt x="34" y="28"/>
                    <a:pt x="34" y="28"/>
                  </a:cubicBezTo>
                  <a:cubicBezTo>
                    <a:pt x="34" y="29"/>
                    <a:pt x="34" y="29"/>
                    <a:pt x="33" y="30"/>
                  </a:cubicBezTo>
                  <a:cubicBezTo>
                    <a:pt x="34" y="30"/>
                    <a:pt x="34" y="31"/>
                    <a:pt x="34" y="32"/>
                  </a:cubicBezTo>
                  <a:cubicBezTo>
                    <a:pt x="34" y="33"/>
                    <a:pt x="34" y="33"/>
                    <a:pt x="33" y="33"/>
                  </a:cubicBezTo>
                  <a:cubicBezTo>
                    <a:pt x="34" y="34"/>
                    <a:pt x="34" y="34"/>
                    <a:pt x="34" y="35"/>
                  </a:cubicBezTo>
                  <a:cubicBezTo>
                    <a:pt x="34" y="35"/>
                    <a:pt x="34" y="35"/>
                    <a:pt x="33" y="36"/>
                  </a:cubicBezTo>
                  <a:cubicBezTo>
                    <a:pt x="33" y="37"/>
                    <a:pt x="33" y="37"/>
                    <a:pt x="33" y="38"/>
                  </a:cubicBezTo>
                  <a:cubicBezTo>
                    <a:pt x="33" y="38"/>
                    <a:pt x="33" y="38"/>
                    <a:pt x="33" y="38"/>
                  </a:cubicBezTo>
                  <a:cubicBezTo>
                    <a:pt x="33" y="38"/>
                    <a:pt x="33" y="38"/>
                    <a:pt x="33" y="38"/>
                  </a:cubicBezTo>
                  <a:cubicBezTo>
                    <a:pt x="33" y="38"/>
                    <a:pt x="33" y="38"/>
                    <a:pt x="33" y="38"/>
                  </a:cubicBezTo>
                  <a:cubicBezTo>
                    <a:pt x="33" y="37"/>
                    <a:pt x="32" y="37"/>
                    <a:pt x="32" y="37"/>
                  </a:cubicBezTo>
                  <a:cubicBezTo>
                    <a:pt x="32" y="37"/>
                    <a:pt x="32" y="37"/>
                    <a:pt x="32" y="38"/>
                  </a:cubicBezTo>
                  <a:cubicBezTo>
                    <a:pt x="31" y="39"/>
                    <a:pt x="31" y="39"/>
                    <a:pt x="31" y="40"/>
                  </a:cubicBezTo>
                  <a:cubicBezTo>
                    <a:pt x="30" y="40"/>
                    <a:pt x="30" y="40"/>
                    <a:pt x="30" y="41"/>
                  </a:cubicBezTo>
                  <a:cubicBezTo>
                    <a:pt x="30" y="41"/>
                    <a:pt x="30" y="41"/>
                    <a:pt x="30" y="41"/>
                  </a:cubicBezTo>
                  <a:cubicBezTo>
                    <a:pt x="30" y="42"/>
                    <a:pt x="30" y="42"/>
                    <a:pt x="30" y="42"/>
                  </a:cubicBezTo>
                  <a:cubicBezTo>
                    <a:pt x="30" y="42"/>
                    <a:pt x="30" y="42"/>
                    <a:pt x="30" y="42"/>
                  </a:cubicBezTo>
                  <a:cubicBezTo>
                    <a:pt x="29" y="42"/>
                    <a:pt x="28" y="40"/>
                    <a:pt x="28" y="38"/>
                  </a:cubicBezTo>
                  <a:cubicBezTo>
                    <a:pt x="28" y="37"/>
                    <a:pt x="27" y="37"/>
                    <a:pt x="27" y="37"/>
                  </a:cubicBezTo>
                  <a:cubicBezTo>
                    <a:pt x="27" y="37"/>
                    <a:pt x="26" y="37"/>
                    <a:pt x="26" y="38"/>
                  </a:cubicBezTo>
                  <a:cubicBezTo>
                    <a:pt x="26" y="38"/>
                    <a:pt x="26" y="38"/>
                    <a:pt x="26" y="38"/>
                  </a:cubicBezTo>
                  <a:cubicBezTo>
                    <a:pt x="26" y="38"/>
                    <a:pt x="26" y="38"/>
                    <a:pt x="26" y="38"/>
                  </a:cubicBezTo>
                  <a:cubicBezTo>
                    <a:pt x="26" y="38"/>
                    <a:pt x="25" y="38"/>
                    <a:pt x="25" y="37"/>
                  </a:cubicBezTo>
                  <a:cubicBezTo>
                    <a:pt x="25" y="37"/>
                    <a:pt x="25" y="36"/>
                    <a:pt x="25" y="35"/>
                  </a:cubicBezTo>
                  <a:cubicBezTo>
                    <a:pt x="25" y="34"/>
                    <a:pt x="26" y="34"/>
                    <a:pt x="28" y="32"/>
                  </a:cubicBezTo>
                  <a:cubicBezTo>
                    <a:pt x="29" y="32"/>
                    <a:pt x="29" y="31"/>
                    <a:pt x="29" y="30"/>
                  </a:cubicBezTo>
                  <a:cubicBezTo>
                    <a:pt x="29" y="29"/>
                    <a:pt x="29" y="28"/>
                    <a:pt x="28" y="27"/>
                  </a:cubicBezTo>
                  <a:cubicBezTo>
                    <a:pt x="27" y="27"/>
                    <a:pt x="27" y="26"/>
                    <a:pt x="27" y="26"/>
                  </a:cubicBezTo>
                  <a:cubicBezTo>
                    <a:pt x="26" y="26"/>
                    <a:pt x="26" y="27"/>
                    <a:pt x="26" y="27"/>
                  </a:cubicBezTo>
                  <a:cubicBezTo>
                    <a:pt x="26" y="27"/>
                    <a:pt x="26" y="27"/>
                    <a:pt x="27" y="28"/>
                  </a:cubicBezTo>
                  <a:cubicBezTo>
                    <a:pt x="27" y="28"/>
                    <a:pt x="27" y="28"/>
                    <a:pt x="27" y="28"/>
                  </a:cubicBezTo>
                  <a:cubicBezTo>
                    <a:pt x="27" y="28"/>
                    <a:pt x="27" y="29"/>
                    <a:pt x="27" y="29"/>
                  </a:cubicBezTo>
                  <a:cubicBezTo>
                    <a:pt x="26" y="30"/>
                    <a:pt x="26" y="30"/>
                    <a:pt x="26" y="31"/>
                  </a:cubicBezTo>
                  <a:cubicBezTo>
                    <a:pt x="26" y="32"/>
                    <a:pt x="25" y="32"/>
                    <a:pt x="24" y="33"/>
                  </a:cubicBezTo>
                  <a:cubicBezTo>
                    <a:pt x="24" y="33"/>
                    <a:pt x="24" y="34"/>
                    <a:pt x="23" y="34"/>
                  </a:cubicBezTo>
                  <a:cubicBezTo>
                    <a:pt x="23" y="35"/>
                    <a:pt x="23" y="35"/>
                    <a:pt x="23" y="35"/>
                  </a:cubicBezTo>
                  <a:cubicBezTo>
                    <a:pt x="22" y="35"/>
                    <a:pt x="22" y="36"/>
                    <a:pt x="22" y="36"/>
                  </a:cubicBezTo>
                  <a:cubicBezTo>
                    <a:pt x="22" y="37"/>
                    <a:pt x="22" y="37"/>
                    <a:pt x="22" y="37"/>
                  </a:cubicBezTo>
                  <a:cubicBezTo>
                    <a:pt x="22" y="37"/>
                    <a:pt x="21" y="36"/>
                    <a:pt x="20" y="36"/>
                  </a:cubicBezTo>
                  <a:cubicBezTo>
                    <a:pt x="20" y="35"/>
                    <a:pt x="20" y="35"/>
                    <a:pt x="20" y="34"/>
                  </a:cubicBezTo>
                  <a:cubicBezTo>
                    <a:pt x="20" y="35"/>
                    <a:pt x="20" y="35"/>
                    <a:pt x="19" y="35"/>
                  </a:cubicBezTo>
                  <a:cubicBezTo>
                    <a:pt x="18" y="35"/>
                    <a:pt x="18" y="35"/>
                    <a:pt x="18" y="35"/>
                  </a:cubicBezTo>
                  <a:cubicBezTo>
                    <a:pt x="17" y="35"/>
                    <a:pt x="17" y="35"/>
                    <a:pt x="17" y="35"/>
                  </a:cubicBezTo>
                  <a:cubicBezTo>
                    <a:pt x="17" y="35"/>
                    <a:pt x="17" y="35"/>
                    <a:pt x="17" y="35"/>
                  </a:cubicBezTo>
                  <a:cubicBezTo>
                    <a:pt x="17" y="34"/>
                    <a:pt x="17" y="34"/>
                    <a:pt x="17" y="34"/>
                  </a:cubicBezTo>
                  <a:cubicBezTo>
                    <a:pt x="17" y="33"/>
                    <a:pt x="17" y="32"/>
                    <a:pt x="18" y="31"/>
                  </a:cubicBezTo>
                  <a:cubicBezTo>
                    <a:pt x="17" y="31"/>
                    <a:pt x="17" y="30"/>
                    <a:pt x="16" y="30"/>
                  </a:cubicBezTo>
                  <a:cubicBezTo>
                    <a:pt x="16" y="30"/>
                    <a:pt x="16" y="30"/>
                    <a:pt x="16" y="30"/>
                  </a:cubicBezTo>
                  <a:cubicBezTo>
                    <a:pt x="16" y="30"/>
                    <a:pt x="16" y="30"/>
                    <a:pt x="16" y="30"/>
                  </a:cubicBezTo>
                  <a:cubicBezTo>
                    <a:pt x="17" y="29"/>
                    <a:pt x="17" y="29"/>
                    <a:pt x="17" y="29"/>
                  </a:cubicBezTo>
                  <a:cubicBezTo>
                    <a:pt x="17" y="29"/>
                    <a:pt x="18" y="28"/>
                    <a:pt x="19" y="28"/>
                  </a:cubicBezTo>
                  <a:cubicBezTo>
                    <a:pt x="19" y="28"/>
                    <a:pt x="20" y="28"/>
                    <a:pt x="21" y="29"/>
                  </a:cubicBezTo>
                  <a:cubicBezTo>
                    <a:pt x="21" y="29"/>
                    <a:pt x="21" y="29"/>
                    <a:pt x="22" y="29"/>
                  </a:cubicBezTo>
                  <a:cubicBezTo>
                    <a:pt x="22" y="29"/>
                    <a:pt x="22" y="29"/>
                    <a:pt x="22" y="28"/>
                  </a:cubicBezTo>
                  <a:cubicBezTo>
                    <a:pt x="22" y="28"/>
                    <a:pt x="22" y="27"/>
                    <a:pt x="21" y="25"/>
                  </a:cubicBezTo>
                  <a:cubicBezTo>
                    <a:pt x="21" y="24"/>
                    <a:pt x="21" y="23"/>
                    <a:pt x="21" y="23"/>
                  </a:cubicBezTo>
                  <a:cubicBezTo>
                    <a:pt x="21" y="22"/>
                    <a:pt x="21" y="20"/>
                    <a:pt x="22" y="20"/>
                  </a:cubicBezTo>
                  <a:cubicBezTo>
                    <a:pt x="22" y="20"/>
                    <a:pt x="21" y="20"/>
                    <a:pt x="21" y="20"/>
                  </a:cubicBezTo>
                  <a:cubicBezTo>
                    <a:pt x="21" y="20"/>
                    <a:pt x="20" y="20"/>
                    <a:pt x="20" y="20"/>
                  </a:cubicBezTo>
                  <a:cubicBezTo>
                    <a:pt x="20" y="20"/>
                    <a:pt x="19" y="21"/>
                    <a:pt x="19" y="21"/>
                  </a:cubicBezTo>
                  <a:cubicBezTo>
                    <a:pt x="19" y="21"/>
                    <a:pt x="19" y="21"/>
                    <a:pt x="20" y="21"/>
                  </a:cubicBezTo>
                  <a:cubicBezTo>
                    <a:pt x="20" y="21"/>
                    <a:pt x="20" y="21"/>
                    <a:pt x="20" y="22"/>
                  </a:cubicBezTo>
                  <a:cubicBezTo>
                    <a:pt x="20" y="23"/>
                    <a:pt x="19" y="24"/>
                    <a:pt x="18" y="24"/>
                  </a:cubicBezTo>
                  <a:cubicBezTo>
                    <a:pt x="18" y="26"/>
                    <a:pt x="17" y="26"/>
                    <a:pt x="16" y="27"/>
                  </a:cubicBezTo>
                  <a:cubicBezTo>
                    <a:pt x="16" y="27"/>
                    <a:pt x="16" y="28"/>
                    <a:pt x="16" y="28"/>
                  </a:cubicBezTo>
                  <a:cubicBezTo>
                    <a:pt x="15" y="30"/>
                    <a:pt x="14" y="30"/>
                    <a:pt x="14" y="31"/>
                  </a:cubicBezTo>
                  <a:cubicBezTo>
                    <a:pt x="14" y="31"/>
                    <a:pt x="14" y="31"/>
                    <a:pt x="14" y="31"/>
                  </a:cubicBezTo>
                  <a:cubicBezTo>
                    <a:pt x="14" y="31"/>
                    <a:pt x="14" y="31"/>
                    <a:pt x="13" y="31"/>
                  </a:cubicBezTo>
                  <a:cubicBezTo>
                    <a:pt x="13" y="30"/>
                    <a:pt x="13" y="30"/>
                    <a:pt x="13" y="30"/>
                  </a:cubicBezTo>
                  <a:cubicBezTo>
                    <a:pt x="13" y="30"/>
                    <a:pt x="12" y="30"/>
                    <a:pt x="12" y="29"/>
                  </a:cubicBezTo>
                  <a:cubicBezTo>
                    <a:pt x="12" y="29"/>
                    <a:pt x="12" y="29"/>
                    <a:pt x="12" y="29"/>
                  </a:cubicBezTo>
                  <a:cubicBezTo>
                    <a:pt x="11" y="29"/>
                    <a:pt x="11" y="29"/>
                    <a:pt x="11" y="29"/>
                  </a:cubicBezTo>
                  <a:cubicBezTo>
                    <a:pt x="11" y="29"/>
                    <a:pt x="11" y="29"/>
                    <a:pt x="11" y="29"/>
                  </a:cubicBezTo>
                  <a:cubicBezTo>
                    <a:pt x="10" y="29"/>
                    <a:pt x="9" y="29"/>
                    <a:pt x="9" y="29"/>
                  </a:cubicBezTo>
                  <a:cubicBezTo>
                    <a:pt x="9" y="30"/>
                    <a:pt x="9" y="30"/>
                    <a:pt x="9" y="30"/>
                  </a:cubicBezTo>
                  <a:cubicBezTo>
                    <a:pt x="8" y="30"/>
                    <a:pt x="8" y="29"/>
                    <a:pt x="8" y="29"/>
                  </a:cubicBezTo>
                  <a:cubicBezTo>
                    <a:pt x="8" y="27"/>
                    <a:pt x="9" y="26"/>
                    <a:pt x="9" y="25"/>
                  </a:cubicBezTo>
                  <a:cubicBezTo>
                    <a:pt x="9" y="25"/>
                    <a:pt x="9" y="25"/>
                    <a:pt x="9" y="25"/>
                  </a:cubicBezTo>
                  <a:cubicBezTo>
                    <a:pt x="9" y="24"/>
                    <a:pt x="9" y="24"/>
                    <a:pt x="9" y="24"/>
                  </a:cubicBezTo>
                  <a:cubicBezTo>
                    <a:pt x="8" y="24"/>
                    <a:pt x="8" y="24"/>
                    <a:pt x="8" y="24"/>
                  </a:cubicBezTo>
                  <a:cubicBezTo>
                    <a:pt x="8" y="24"/>
                    <a:pt x="8" y="24"/>
                    <a:pt x="8" y="24"/>
                  </a:cubicBezTo>
                  <a:cubicBezTo>
                    <a:pt x="8" y="24"/>
                    <a:pt x="8" y="23"/>
                    <a:pt x="9" y="23"/>
                  </a:cubicBezTo>
                  <a:cubicBezTo>
                    <a:pt x="10" y="22"/>
                    <a:pt x="10" y="22"/>
                    <a:pt x="11" y="22"/>
                  </a:cubicBezTo>
                  <a:cubicBezTo>
                    <a:pt x="11" y="22"/>
                    <a:pt x="12" y="22"/>
                    <a:pt x="12" y="23"/>
                  </a:cubicBezTo>
                  <a:cubicBezTo>
                    <a:pt x="13" y="23"/>
                    <a:pt x="13" y="24"/>
                    <a:pt x="13" y="24"/>
                  </a:cubicBezTo>
                  <a:cubicBezTo>
                    <a:pt x="13" y="24"/>
                    <a:pt x="14" y="23"/>
                    <a:pt x="14" y="23"/>
                  </a:cubicBezTo>
                  <a:cubicBezTo>
                    <a:pt x="14" y="23"/>
                    <a:pt x="14" y="23"/>
                    <a:pt x="14" y="23"/>
                  </a:cubicBezTo>
                  <a:cubicBezTo>
                    <a:pt x="14" y="22"/>
                    <a:pt x="13" y="21"/>
                    <a:pt x="12" y="20"/>
                  </a:cubicBezTo>
                  <a:cubicBezTo>
                    <a:pt x="12" y="20"/>
                    <a:pt x="11" y="20"/>
                    <a:pt x="10" y="20"/>
                  </a:cubicBezTo>
                  <a:cubicBezTo>
                    <a:pt x="9" y="20"/>
                    <a:pt x="8" y="20"/>
                    <a:pt x="8" y="21"/>
                  </a:cubicBezTo>
                  <a:cubicBezTo>
                    <a:pt x="8" y="22"/>
                    <a:pt x="8" y="22"/>
                    <a:pt x="8" y="22"/>
                  </a:cubicBezTo>
                  <a:cubicBezTo>
                    <a:pt x="8" y="22"/>
                    <a:pt x="8" y="22"/>
                    <a:pt x="7" y="22"/>
                  </a:cubicBezTo>
                  <a:cubicBezTo>
                    <a:pt x="7" y="22"/>
                    <a:pt x="7" y="22"/>
                    <a:pt x="6" y="21"/>
                  </a:cubicBezTo>
                  <a:cubicBezTo>
                    <a:pt x="5" y="20"/>
                    <a:pt x="5" y="20"/>
                    <a:pt x="5" y="20"/>
                  </a:cubicBezTo>
                  <a:cubicBezTo>
                    <a:pt x="5" y="20"/>
                    <a:pt x="5" y="19"/>
                    <a:pt x="5" y="19"/>
                  </a:cubicBezTo>
                  <a:cubicBezTo>
                    <a:pt x="5" y="19"/>
                    <a:pt x="5" y="19"/>
                    <a:pt x="5" y="19"/>
                  </a:cubicBezTo>
                  <a:cubicBezTo>
                    <a:pt x="5" y="19"/>
                    <a:pt x="5" y="19"/>
                    <a:pt x="4" y="18"/>
                  </a:cubicBezTo>
                  <a:cubicBezTo>
                    <a:pt x="4" y="18"/>
                    <a:pt x="3" y="17"/>
                    <a:pt x="3" y="16"/>
                  </a:cubicBezTo>
                  <a:cubicBezTo>
                    <a:pt x="3" y="15"/>
                    <a:pt x="3" y="15"/>
                    <a:pt x="3" y="15"/>
                  </a:cubicBezTo>
                  <a:cubicBezTo>
                    <a:pt x="2" y="14"/>
                    <a:pt x="1" y="13"/>
                    <a:pt x="1" y="12"/>
                  </a:cubicBezTo>
                  <a:cubicBezTo>
                    <a:pt x="1" y="12"/>
                    <a:pt x="1" y="11"/>
                    <a:pt x="2" y="11"/>
                  </a:cubicBezTo>
                  <a:cubicBezTo>
                    <a:pt x="1" y="11"/>
                    <a:pt x="1" y="11"/>
                    <a:pt x="1" y="9"/>
                  </a:cubicBezTo>
                  <a:cubicBezTo>
                    <a:pt x="0" y="8"/>
                    <a:pt x="0" y="8"/>
                    <a:pt x="0" y="8"/>
                  </a:cubicBezTo>
                  <a:cubicBezTo>
                    <a:pt x="0" y="7"/>
                    <a:pt x="0" y="7"/>
                    <a:pt x="0" y="7"/>
                  </a:cubicBezTo>
                  <a:cubicBezTo>
                    <a:pt x="0" y="7"/>
                    <a:pt x="0" y="7"/>
                    <a:pt x="0" y="7"/>
                  </a:cubicBezTo>
                  <a:cubicBezTo>
                    <a:pt x="1" y="7"/>
                    <a:pt x="1" y="7"/>
                    <a:pt x="1" y="7"/>
                  </a:cubicBezTo>
                  <a:cubicBezTo>
                    <a:pt x="2" y="7"/>
                    <a:pt x="2" y="7"/>
                    <a:pt x="2" y="7"/>
                  </a:cubicBezTo>
                  <a:cubicBezTo>
                    <a:pt x="2" y="6"/>
                    <a:pt x="2" y="6"/>
                    <a:pt x="2" y="6"/>
                  </a:cubicBezTo>
                  <a:cubicBezTo>
                    <a:pt x="2" y="5"/>
                    <a:pt x="2" y="5"/>
                    <a:pt x="2" y="4"/>
                  </a:cubicBezTo>
                  <a:cubicBezTo>
                    <a:pt x="2" y="4"/>
                    <a:pt x="2" y="4"/>
                    <a:pt x="2" y="4"/>
                  </a:cubicBezTo>
                  <a:cubicBezTo>
                    <a:pt x="2" y="4"/>
                    <a:pt x="2" y="3"/>
                    <a:pt x="2" y="3"/>
                  </a:cubicBezTo>
                  <a:cubicBezTo>
                    <a:pt x="2" y="3"/>
                    <a:pt x="2" y="3"/>
                    <a:pt x="2" y="3"/>
                  </a:cubicBezTo>
                  <a:cubicBezTo>
                    <a:pt x="2" y="2"/>
                    <a:pt x="2" y="2"/>
                    <a:pt x="2" y="2"/>
                  </a:cubicBezTo>
                  <a:cubicBezTo>
                    <a:pt x="2" y="2"/>
                    <a:pt x="2" y="2"/>
                    <a:pt x="2" y="2"/>
                  </a:cubicBezTo>
                  <a:cubicBezTo>
                    <a:pt x="2" y="2"/>
                    <a:pt x="2" y="2"/>
                    <a:pt x="2" y="2"/>
                  </a:cubicBezTo>
                  <a:cubicBezTo>
                    <a:pt x="3" y="2"/>
                    <a:pt x="4" y="3"/>
                    <a:pt x="4" y="3"/>
                  </a:cubicBezTo>
                  <a:cubicBezTo>
                    <a:pt x="5" y="4"/>
                    <a:pt x="6" y="5"/>
                    <a:pt x="6" y="6"/>
                  </a:cubicBezTo>
                  <a:cubicBezTo>
                    <a:pt x="6" y="7"/>
                    <a:pt x="6" y="7"/>
                    <a:pt x="6" y="7"/>
                  </a:cubicBezTo>
                  <a:cubicBezTo>
                    <a:pt x="6" y="7"/>
                    <a:pt x="6" y="7"/>
                    <a:pt x="6" y="7"/>
                  </a:cubicBezTo>
                  <a:cubicBezTo>
                    <a:pt x="6" y="7"/>
                    <a:pt x="6" y="7"/>
                    <a:pt x="6" y="8"/>
                  </a:cubicBezTo>
                  <a:cubicBezTo>
                    <a:pt x="7" y="8"/>
                    <a:pt x="7" y="8"/>
                    <a:pt x="7" y="8"/>
                  </a:cubicBezTo>
                  <a:cubicBezTo>
                    <a:pt x="7" y="9"/>
                    <a:pt x="7" y="9"/>
                    <a:pt x="7" y="10"/>
                  </a:cubicBezTo>
                  <a:cubicBezTo>
                    <a:pt x="7" y="10"/>
                    <a:pt x="7" y="10"/>
                    <a:pt x="7" y="11"/>
                  </a:cubicBezTo>
                  <a:cubicBezTo>
                    <a:pt x="6" y="11"/>
                    <a:pt x="6" y="12"/>
                    <a:pt x="6" y="12"/>
                  </a:cubicBezTo>
                  <a:cubicBezTo>
                    <a:pt x="6" y="13"/>
                    <a:pt x="6" y="14"/>
                    <a:pt x="7" y="14"/>
                  </a:cubicBezTo>
                  <a:cubicBezTo>
                    <a:pt x="7" y="15"/>
                    <a:pt x="7" y="16"/>
                    <a:pt x="8" y="16"/>
                  </a:cubicBezTo>
                  <a:cubicBezTo>
                    <a:pt x="9" y="16"/>
                    <a:pt x="9" y="15"/>
                    <a:pt x="9" y="13"/>
                  </a:cubicBezTo>
                  <a:cubicBezTo>
                    <a:pt x="9" y="12"/>
                    <a:pt x="9" y="11"/>
                    <a:pt x="9" y="10"/>
                  </a:cubicBezTo>
                  <a:cubicBezTo>
                    <a:pt x="9" y="10"/>
                    <a:pt x="9" y="10"/>
                    <a:pt x="9" y="10"/>
                  </a:cubicBezTo>
                  <a:cubicBezTo>
                    <a:pt x="9" y="10"/>
                    <a:pt x="9" y="10"/>
                    <a:pt x="9" y="9"/>
                  </a:cubicBezTo>
                  <a:cubicBezTo>
                    <a:pt x="8" y="8"/>
                    <a:pt x="8" y="8"/>
                    <a:pt x="8" y="8"/>
                  </a:cubicBezTo>
                  <a:cubicBezTo>
                    <a:pt x="7" y="7"/>
                    <a:pt x="7" y="6"/>
                    <a:pt x="7" y="6"/>
                  </a:cubicBezTo>
                  <a:cubicBezTo>
                    <a:pt x="7" y="5"/>
                    <a:pt x="7" y="4"/>
                    <a:pt x="8" y="4"/>
                  </a:cubicBezTo>
                  <a:cubicBezTo>
                    <a:pt x="9" y="4"/>
                    <a:pt x="9" y="4"/>
                    <a:pt x="9" y="4"/>
                  </a:cubicBezTo>
                  <a:cubicBezTo>
                    <a:pt x="9" y="4"/>
                    <a:pt x="9" y="4"/>
                    <a:pt x="9" y="4"/>
                  </a:cubicBezTo>
                  <a:cubicBezTo>
                    <a:pt x="9" y="4"/>
                    <a:pt x="9" y="3"/>
                    <a:pt x="9" y="3"/>
                  </a:cubicBezTo>
                  <a:cubicBezTo>
                    <a:pt x="9" y="2"/>
                    <a:pt x="9" y="2"/>
                    <a:pt x="10" y="2"/>
                  </a:cubicBezTo>
                  <a:cubicBezTo>
                    <a:pt x="10" y="2"/>
                    <a:pt x="10" y="2"/>
                    <a:pt x="10" y="2"/>
                  </a:cubicBezTo>
                  <a:cubicBezTo>
                    <a:pt x="10" y="2"/>
                    <a:pt x="10" y="2"/>
                    <a:pt x="10" y="2"/>
                  </a:cubicBezTo>
                  <a:cubicBezTo>
                    <a:pt x="11" y="2"/>
                    <a:pt x="11" y="2"/>
                    <a:pt x="11" y="2"/>
                  </a:cubicBezTo>
                  <a:cubicBezTo>
                    <a:pt x="11" y="2"/>
                    <a:pt x="11" y="1"/>
                    <a:pt x="12" y="1"/>
                  </a:cubicBezTo>
                  <a:cubicBezTo>
                    <a:pt x="12" y="0"/>
                    <a:pt x="13" y="0"/>
                    <a:pt x="13" y="0"/>
                  </a:cubicBezTo>
                  <a:cubicBezTo>
                    <a:pt x="13" y="0"/>
                    <a:pt x="13" y="0"/>
                    <a:pt x="13" y="0"/>
                  </a:cubicBezTo>
                  <a:cubicBezTo>
                    <a:pt x="14" y="1"/>
                    <a:pt x="14" y="1"/>
                    <a:pt x="14" y="1"/>
                  </a:cubicBezTo>
                  <a:cubicBezTo>
                    <a:pt x="14" y="1"/>
                    <a:pt x="14" y="1"/>
                    <a:pt x="14" y="2"/>
                  </a:cubicBezTo>
                  <a:cubicBezTo>
                    <a:pt x="15" y="2"/>
                    <a:pt x="15" y="2"/>
                    <a:pt x="15" y="2"/>
                  </a:cubicBezTo>
                  <a:cubicBezTo>
                    <a:pt x="15" y="2"/>
                    <a:pt x="15" y="2"/>
                    <a:pt x="15" y="2"/>
                  </a:cubicBezTo>
                  <a:cubicBezTo>
                    <a:pt x="15" y="2"/>
                    <a:pt x="15" y="2"/>
                    <a:pt x="16" y="2"/>
                  </a:cubicBezTo>
                  <a:cubicBezTo>
                    <a:pt x="16" y="1"/>
                    <a:pt x="16" y="1"/>
                    <a:pt x="16" y="1"/>
                  </a:cubicBezTo>
                  <a:cubicBezTo>
                    <a:pt x="16" y="1"/>
                    <a:pt x="16" y="1"/>
                    <a:pt x="17" y="1"/>
                  </a:cubicBezTo>
                  <a:cubicBezTo>
                    <a:pt x="17" y="1"/>
                    <a:pt x="17" y="1"/>
                    <a:pt x="17" y="2"/>
                  </a:cubicBezTo>
                  <a:cubicBezTo>
                    <a:pt x="17" y="3"/>
                    <a:pt x="17" y="3"/>
                    <a:pt x="17" y="4"/>
                  </a:cubicBezTo>
                  <a:cubicBezTo>
                    <a:pt x="18" y="4"/>
                    <a:pt x="19" y="5"/>
                    <a:pt x="19" y="6"/>
                  </a:cubicBezTo>
                  <a:cubicBezTo>
                    <a:pt x="19" y="7"/>
                    <a:pt x="18" y="8"/>
                    <a:pt x="17" y="9"/>
                  </a:cubicBezTo>
                  <a:cubicBezTo>
                    <a:pt x="17" y="10"/>
                    <a:pt x="17" y="10"/>
                    <a:pt x="17" y="10"/>
                  </a:cubicBezTo>
                  <a:cubicBezTo>
                    <a:pt x="17" y="13"/>
                    <a:pt x="18" y="14"/>
                    <a:pt x="22" y="15"/>
                  </a:cubicBezTo>
                  <a:cubicBezTo>
                    <a:pt x="24" y="15"/>
                    <a:pt x="25" y="15"/>
                    <a:pt x="27" y="16"/>
                  </a:cubicBezTo>
                  <a:cubicBezTo>
                    <a:pt x="29" y="16"/>
                    <a:pt x="30" y="16"/>
                    <a:pt x="30" y="16"/>
                  </a:cubicBezTo>
                  <a:cubicBezTo>
                    <a:pt x="31" y="16"/>
                    <a:pt x="31" y="16"/>
                    <a:pt x="31" y="16"/>
                  </a:cubicBezTo>
                  <a:cubicBezTo>
                    <a:pt x="31" y="15"/>
                    <a:pt x="31" y="15"/>
                    <a:pt x="28" y="14"/>
                  </a:cubicBezTo>
                  <a:cubicBezTo>
                    <a:pt x="22" y="13"/>
                    <a:pt x="19" y="11"/>
                    <a:pt x="19" y="7"/>
                  </a:cubicBezTo>
                  <a:cubicBezTo>
                    <a:pt x="19" y="4"/>
                    <a:pt x="21" y="1"/>
                    <a:pt x="24" y="1"/>
                  </a:cubicBezTo>
                  <a:cubicBezTo>
                    <a:pt x="26" y="1"/>
                    <a:pt x="27" y="2"/>
                    <a:pt x="29" y="3"/>
                  </a:cubicBezTo>
                  <a:cubicBezTo>
                    <a:pt x="31" y="4"/>
                    <a:pt x="31" y="4"/>
                    <a:pt x="31" y="4"/>
                  </a:cubicBezTo>
                  <a:cubicBezTo>
                    <a:pt x="32" y="4"/>
                    <a:pt x="32" y="4"/>
                    <a:pt x="32" y="3"/>
                  </a:cubicBezTo>
                  <a:cubicBezTo>
                    <a:pt x="32" y="3"/>
                    <a:pt x="32" y="2"/>
                    <a:pt x="32" y="2"/>
                  </a:cubicBezTo>
                  <a:cubicBezTo>
                    <a:pt x="33" y="2"/>
                    <a:pt x="33" y="3"/>
                    <a:pt x="33" y="3"/>
                  </a:cubicBezTo>
                  <a:cubicBezTo>
                    <a:pt x="34" y="4"/>
                    <a:pt x="34" y="4"/>
                    <a:pt x="34" y="5"/>
                  </a:cubicBezTo>
                  <a:cubicBezTo>
                    <a:pt x="34" y="6"/>
                    <a:pt x="34" y="7"/>
                    <a:pt x="32" y="7"/>
                  </a:cubicBezTo>
                  <a:cubicBezTo>
                    <a:pt x="32" y="8"/>
                    <a:pt x="32" y="8"/>
                    <a:pt x="32" y="8"/>
                  </a:cubicBezTo>
                  <a:cubicBezTo>
                    <a:pt x="31" y="9"/>
                    <a:pt x="31" y="9"/>
                    <a:pt x="30" y="9"/>
                  </a:cubicBezTo>
                  <a:cubicBezTo>
                    <a:pt x="29" y="9"/>
                    <a:pt x="27" y="8"/>
                    <a:pt x="26" y="8"/>
                  </a:cubicBezTo>
                  <a:cubicBezTo>
                    <a:pt x="25" y="7"/>
                    <a:pt x="25" y="7"/>
                    <a:pt x="25" y="7"/>
                  </a:cubicBezTo>
                  <a:cubicBezTo>
                    <a:pt x="24" y="6"/>
                    <a:pt x="24" y="6"/>
                    <a:pt x="23" y="6"/>
                  </a:cubicBezTo>
                  <a:cubicBezTo>
                    <a:pt x="22" y="6"/>
                    <a:pt x="22" y="6"/>
                    <a:pt x="22" y="7"/>
                  </a:cubicBezTo>
                  <a:cubicBezTo>
                    <a:pt x="22" y="8"/>
                    <a:pt x="22" y="8"/>
                    <a:pt x="23" y="9"/>
                  </a:cubicBezTo>
                  <a:cubicBezTo>
                    <a:pt x="25" y="9"/>
                    <a:pt x="25" y="9"/>
                    <a:pt x="25" y="9"/>
                  </a:cubicBezTo>
                  <a:cubicBezTo>
                    <a:pt x="25" y="9"/>
                    <a:pt x="26" y="9"/>
                    <a:pt x="26" y="10"/>
                  </a:cubicBezTo>
                  <a:cubicBezTo>
                    <a:pt x="27" y="10"/>
                    <a:pt x="27" y="10"/>
                    <a:pt x="27" y="10"/>
                  </a:cubicBezTo>
                  <a:cubicBezTo>
                    <a:pt x="28" y="10"/>
                    <a:pt x="29" y="10"/>
                    <a:pt x="30" y="10"/>
                  </a:cubicBezTo>
                  <a:cubicBezTo>
                    <a:pt x="30" y="10"/>
                    <a:pt x="30" y="10"/>
                    <a:pt x="30" y="11"/>
                  </a:cubicBezTo>
                  <a:cubicBezTo>
                    <a:pt x="31" y="11"/>
                    <a:pt x="31" y="11"/>
                    <a:pt x="31" y="11"/>
                  </a:cubicBezTo>
                  <a:cubicBezTo>
                    <a:pt x="33" y="11"/>
                    <a:pt x="35" y="13"/>
                    <a:pt x="35" y="16"/>
                  </a:cubicBezTo>
                  <a:cubicBezTo>
                    <a:pt x="35" y="18"/>
                    <a:pt x="33" y="20"/>
                    <a:pt x="31" y="20"/>
                  </a:cubicBezTo>
                  <a:lnTo>
                    <a:pt x="30" y="20"/>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32" name="Freeform 85">
              <a:extLst>
                <a:ext uri="{FF2B5EF4-FFF2-40B4-BE49-F238E27FC236}">
                  <a16:creationId xmlns:a16="http://schemas.microsoft.com/office/drawing/2014/main" id="{853D6790-1C7C-4EA8-B234-F0D9ADE096F0}"/>
                </a:ext>
              </a:extLst>
            </p:cNvPr>
            <p:cNvSpPr>
              <a:spLocks/>
            </p:cNvSpPr>
            <p:nvPr userDrawn="1"/>
          </p:nvSpPr>
          <p:spPr bwMode="auto">
            <a:xfrm>
              <a:off x="230" y="243"/>
              <a:ext cx="54" cy="82"/>
            </a:xfrm>
            <a:custGeom>
              <a:avLst/>
              <a:gdLst>
                <a:gd name="T0" fmla="*/ 23 w 26"/>
                <a:gd name="T1" fmla="*/ 35 h 39"/>
                <a:gd name="T2" fmla="*/ 24 w 26"/>
                <a:gd name="T3" fmla="*/ 35 h 39"/>
                <a:gd name="T4" fmla="*/ 23 w 26"/>
                <a:gd name="T5" fmla="*/ 31 h 39"/>
                <a:gd name="T6" fmla="*/ 23 w 26"/>
                <a:gd name="T7" fmla="*/ 28 h 39"/>
                <a:gd name="T8" fmla="*/ 25 w 26"/>
                <a:gd name="T9" fmla="*/ 27 h 39"/>
                <a:gd name="T10" fmla="*/ 21 w 26"/>
                <a:gd name="T11" fmla="*/ 21 h 39"/>
                <a:gd name="T12" fmla="*/ 23 w 26"/>
                <a:gd name="T13" fmla="*/ 17 h 39"/>
                <a:gd name="T14" fmla="*/ 23 w 26"/>
                <a:gd name="T15" fmla="*/ 11 h 39"/>
                <a:gd name="T16" fmla="*/ 23 w 26"/>
                <a:gd name="T17" fmla="*/ 12 h 39"/>
                <a:gd name="T18" fmla="*/ 20 w 26"/>
                <a:gd name="T19" fmla="*/ 11 h 39"/>
                <a:gd name="T20" fmla="*/ 16 w 26"/>
                <a:gd name="T21" fmla="*/ 9 h 39"/>
                <a:gd name="T22" fmla="*/ 16 w 26"/>
                <a:gd name="T23" fmla="*/ 10 h 39"/>
                <a:gd name="T24" fmla="*/ 19 w 26"/>
                <a:gd name="T25" fmla="*/ 6 h 39"/>
                <a:gd name="T26" fmla="*/ 21 w 26"/>
                <a:gd name="T27" fmla="*/ 5 h 39"/>
                <a:gd name="T28" fmla="*/ 17 w 26"/>
                <a:gd name="T29" fmla="*/ 3 h 39"/>
                <a:gd name="T30" fmla="*/ 25 w 26"/>
                <a:gd name="T31" fmla="*/ 3 h 39"/>
                <a:gd name="T32" fmla="*/ 24 w 26"/>
                <a:gd name="T33" fmla="*/ 4 h 39"/>
                <a:gd name="T34" fmla="*/ 12 w 26"/>
                <a:gd name="T35" fmla="*/ 6 h 39"/>
                <a:gd name="T36" fmla="*/ 18 w 26"/>
                <a:gd name="T37" fmla="*/ 15 h 39"/>
                <a:gd name="T38" fmla="*/ 7 w 26"/>
                <a:gd name="T39" fmla="*/ 17 h 39"/>
                <a:gd name="T40" fmla="*/ 3 w 26"/>
                <a:gd name="T41" fmla="*/ 14 h 39"/>
                <a:gd name="T42" fmla="*/ 5 w 26"/>
                <a:gd name="T43" fmla="*/ 15 h 39"/>
                <a:gd name="T44" fmla="*/ 7 w 26"/>
                <a:gd name="T45" fmla="*/ 16 h 39"/>
                <a:gd name="T46" fmla="*/ 8 w 26"/>
                <a:gd name="T47" fmla="*/ 14 h 39"/>
                <a:gd name="T48" fmla="*/ 9 w 26"/>
                <a:gd name="T49" fmla="*/ 14 h 39"/>
                <a:gd name="T50" fmla="*/ 7 w 26"/>
                <a:gd name="T51" fmla="*/ 12 h 39"/>
                <a:gd name="T52" fmla="*/ 8 w 26"/>
                <a:gd name="T53" fmla="*/ 10 h 39"/>
                <a:gd name="T54" fmla="*/ 9 w 26"/>
                <a:gd name="T55" fmla="*/ 6 h 39"/>
                <a:gd name="T56" fmla="*/ 10 w 26"/>
                <a:gd name="T57" fmla="*/ 6 h 39"/>
                <a:gd name="T58" fmla="*/ 8 w 26"/>
                <a:gd name="T59" fmla="*/ 3 h 39"/>
                <a:gd name="T60" fmla="*/ 8 w 26"/>
                <a:gd name="T61" fmla="*/ 1 h 39"/>
                <a:gd name="T62" fmla="*/ 6 w 26"/>
                <a:gd name="T63" fmla="*/ 2 h 39"/>
                <a:gd name="T64" fmla="*/ 4 w 26"/>
                <a:gd name="T65" fmla="*/ 1 h 39"/>
                <a:gd name="T66" fmla="*/ 2 w 26"/>
                <a:gd name="T67" fmla="*/ 2 h 39"/>
                <a:gd name="T68" fmla="*/ 2 w 26"/>
                <a:gd name="T69" fmla="*/ 4 h 39"/>
                <a:gd name="T70" fmla="*/ 0 w 26"/>
                <a:gd name="T71" fmla="*/ 5 h 39"/>
                <a:gd name="T72" fmla="*/ 1 w 26"/>
                <a:gd name="T73" fmla="*/ 6 h 39"/>
                <a:gd name="T74" fmla="*/ 4 w 26"/>
                <a:gd name="T75" fmla="*/ 11 h 39"/>
                <a:gd name="T76" fmla="*/ 2 w 26"/>
                <a:gd name="T77" fmla="*/ 13 h 39"/>
                <a:gd name="T78" fmla="*/ 3 w 26"/>
                <a:gd name="T79" fmla="*/ 25 h 39"/>
                <a:gd name="T80" fmla="*/ 4 w 26"/>
                <a:gd name="T81" fmla="*/ 26 h 39"/>
                <a:gd name="T82" fmla="*/ 5 w 26"/>
                <a:gd name="T83" fmla="*/ 25 h 39"/>
                <a:gd name="T84" fmla="*/ 6 w 26"/>
                <a:gd name="T85" fmla="*/ 28 h 39"/>
                <a:gd name="T86" fmla="*/ 7 w 26"/>
                <a:gd name="T87" fmla="*/ 24 h 39"/>
                <a:gd name="T88" fmla="*/ 9 w 26"/>
                <a:gd name="T89" fmla="*/ 23 h 39"/>
                <a:gd name="T90" fmla="*/ 9 w 26"/>
                <a:gd name="T91" fmla="*/ 22 h 39"/>
                <a:gd name="T92" fmla="*/ 10 w 26"/>
                <a:gd name="T93" fmla="*/ 21 h 39"/>
                <a:gd name="T94" fmla="*/ 10 w 26"/>
                <a:gd name="T95" fmla="*/ 17 h 39"/>
                <a:gd name="T96" fmla="*/ 11 w 26"/>
                <a:gd name="T97" fmla="*/ 18 h 39"/>
                <a:gd name="T98" fmla="*/ 15 w 26"/>
                <a:gd name="T99" fmla="*/ 18 h 39"/>
                <a:gd name="T100" fmla="*/ 20 w 26"/>
                <a:gd name="T101" fmla="*/ 25 h 39"/>
                <a:gd name="T102" fmla="*/ 21 w 26"/>
                <a:gd name="T103"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 h="39">
                  <a:moveTo>
                    <a:pt x="21" y="39"/>
                  </a:moveTo>
                  <a:cubicBezTo>
                    <a:pt x="22" y="38"/>
                    <a:pt x="22" y="38"/>
                    <a:pt x="22" y="38"/>
                  </a:cubicBezTo>
                  <a:cubicBezTo>
                    <a:pt x="22" y="38"/>
                    <a:pt x="22" y="38"/>
                    <a:pt x="22" y="38"/>
                  </a:cubicBezTo>
                  <a:cubicBezTo>
                    <a:pt x="22" y="38"/>
                    <a:pt x="23" y="37"/>
                    <a:pt x="23" y="36"/>
                  </a:cubicBezTo>
                  <a:cubicBezTo>
                    <a:pt x="23" y="36"/>
                    <a:pt x="23" y="35"/>
                    <a:pt x="23" y="35"/>
                  </a:cubicBezTo>
                  <a:cubicBezTo>
                    <a:pt x="22" y="35"/>
                    <a:pt x="22" y="35"/>
                    <a:pt x="22" y="34"/>
                  </a:cubicBezTo>
                  <a:cubicBezTo>
                    <a:pt x="22" y="34"/>
                    <a:pt x="23" y="34"/>
                    <a:pt x="23" y="34"/>
                  </a:cubicBezTo>
                  <a:cubicBezTo>
                    <a:pt x="23" y="34"/>
                    <a:pt x="23" y="34"/>
                    <a:pt x="23" y="34"/>
                  </a:cubicBezTo>
                  <a:cubicBezTo>
                    <a:pt x="23" y="35"/>
                    <a:pt x="23" y="35"/>
                    <a:pt x="23" y="35"/>
                  </a:cubicBezTo>
                  <a:cubicBezTo>
                    <a:pt x="24" y="35"/>
                    <a:pt x="24" y="35"/>
                    <a:pt x="24" y="35"/>
                  </a:cubicBezTo>
                  <a:cubicBezTo>
                    <a:pt x="24" y="35"/>
                    <a:pt x="24" y="35"/>
                    <a:pt x="24" y="35"/>
                  </a:cubicBezTo>
                  <a:cubicBezTo>
                    <a:pt x="24" y="34"/>
                    <a:pt x="24" y="34"/>
                    <a:pt x="24" y="34"/>
                  </a:cubicBezTo>
                  <a:cubicBezTo>
                    <a:pt x="24" y="33"/>
                    <a:pt x="24" y="33"/>
                    <a:pt x="24" y="32"/>
                  </a:cubicBezTo>
                  <a:cubicBezTo>
                    <a:pt x="23" y="32"/>
                    <a:pt x="23" y="31"/>
                    <a:pt x="23" y="31"/>
                  </a:cubicBezTo>
                  <a:cubicBezTo>
                    <a:pt x="23" y="31"/>
                    <a:pt x="23" y="31"/>
                    <a:pt x="23" y="31"/>
                  </a:cubicBezTo>
                  <a:cubicBezTo>
                    <a:pt x="23" y="31"/>
                    <a:pt x="23" y="31"/>
                    <a:pt x="24" y="31"/>
                  </a:cubicBezTo>
                  <a:cubicBezTo>
                    <a:pt x="24" y="31"/>
                    <a:pt x="24" y="31"/>
                    <a:pt x="24" y="31"/>
                  </a:cubicBezTo>
                  <a:cubicBezTo>
                    <a:pt x="24" y="31"/>
                    <a:pt x="24" y="31"/>
                    <a:pt x="24" y="31"/>
                  </a:cubicBezTo>
                  <a:cubicBezTo>
                    <a:pt x="24" y="30"/>
                    <a:pt x="24" y="29"/>
                    <a:pt x="24" y="29"/>
                  </a:cubicBezTo>
                  <a:cubicBezTo>
                    <a:pt x="24" y="28"/>
                    <a:pt x="23" y="28"/>
                    <a:pt x="23" y="28"/>
                  </a:cubicBezTo>
                  <a:cubicBezTo>
                    <a:pt x="23" y="28"/>
                    <a:pt x="23" y="28"/>
                    <a:pt x="23" y="28"/>
                  </a:cubicBezTo>
                  <a:cubicBezTo>
                    <a:pt x="23" y="28"/>
                    <a:pt x="23" y="28"/>
                    <a:pt x="24" y="28"/>
                  </a:cubicBezTo>
                  <a:cubicBezTo>
                    <a:pt x="24" y="28"/>
                    <a:pt x="24" y="28"/>
                    <a:pt x="24" y="28"/>
                  </a:cubicBezTo>
                  <a:cubicBezTo>
                    <a:pt x="24" y="28"/>
                    <a:pt x="24" y="28"/>
                    <a:pt x="24" y="28"/>
                  </a:cubicBezTo>
                  <a:cubicBezTo>
                    <a:pt x="25" y="28"/>
                    <a:pt x="25" y="28"/>
                    <a:pt x="25" y="27"/>
                  </a:cubicBezTo>
                  <a:cubicBezTo>
                    <a:pt x="25" y="26"/>
                    <a:pt x="25" y="26"/>
                    <a:pt x="25" y="26"/>
                  </a:cubicBezTo>
                  <a:cubicBezTo>
                    <a:pt x="25" y="26"/>
                    <a:pt x="25" y="26"/>
                    <a:pt x="25" y="26"/>
                  </a:cubicBezTo>
                  <a:cubicBezTo>
                    <a:pt x="25" y="25"/>
                    <a:pt x="24" y="25"/>
                    <a:pt x="24" y="25"/>
                  </a:cubicBezTo>
                  <a:cubicBezTo>
                    <a:pt x="24" y="25"/>
                    <a:pt x="24" y="25"/>
                    <a:pt x="24" y="25"/>
                  </a:cubicBezTo>
                  <a:cubicBezTo>
                    <a:pt x="22" y="25"/>
                    <a:pt x="21" y="24"/>
                    <a:pt x="21" y="21"/>
                  </a:cubicBezTo>
                  <a:cubicBezTo>
                    <a:pt x="21" y="19"/>
                    <a:pt x="20" y="17"/>
                    <a:pt x="19" y="17"/>
                  </a:cubicBezTo>
                  <a:cubicBezTo>
                    <a:pt x="18" y="17"/>
                    <a:pt x="18" y="17"/>
                    <a:pt x="18" y="16"/>
                  </a:cubicBezTo>
                  <a:cubicBezTo>
                    <a:pt x="18" y="16"/>
                    <a:pt x="18" y="16"/>
                    <a:pt x="19" y="16"/>
                  </a:cubicBezTo>
                  <a:cubicBezTo>
                    <a:pt x="19" y="16"/>
                    <a:pt x="19" y="16"/>
                    <a:pt x="19" y="16"/>
                  </a:cubicBezTo>
                  <a:cubicBezTo>
                    <a:pt x="21" y="17"/>
                    <a:pt x="22" y="17"/>
                    <a:pt x="23" y="17"/>
                  </a:cubicBezTo>
                  <a:cubicBezTo>
                    <a:pt x="24" y="17"/>
                    <a:pt x="26" y="16"/>
                    <a:pt x="26" y="15"/>
                  </a:cubicBezTo>
                  <a:cubicBezTo>
                    <a:pt x="26" y="13"/>
                    <a:pt x="25" y="12"/>
                    <a:pt x="24" y="11"/>
                  </a:cubicBezTo>
                  <a:cubicBezTo>
                    <a:pt x="24" y="11"/>
                    <a:pt x="24" y="11"/>
                    <a:pt x="23" y="11"/>
                  </a:cubicBezTo>
                  <a:cubicBezTo>
                    <a:pt x="23" y="11"/>
                    <a:pt x="23" y="11"/>
                    <a:pt x="23" y="11"/>
                  </a:cubicBezTo>
                  <a:cubicBezTo>
                    <a:pt x="23" y="11"/>
                    <a:pt x="23" y="11"/>
                    <a:pt x="23" y="11"/>
                  </a:cubicBezTo>
                  <a:cubicBezTo>
                    <a:pt x="23" y="11"/>
                    <a:pt x="23" y="11"/>
                    <a:pt x="23" y="11"/>
                  </a:cubicBezTo>
                  <a:cubicBezTo>
                    <a:pt x="23" y="12"/>
                    <a:pt x="23" y="12"/>
                    <a:pt x="23" y="12"/>
                  </a:cubicBezTo>
                  <a:cubicBezTo>
                    <a:pt x="23" y="12"/>
                    <a:pt x="23" y="12"/>
                    <a:pt x="23" y="12"/>
                  </a:cubicBezTo>
                  <a:cubicBezTo>
                    <a:pt x="23" y="12"/>
                    <a:pt x="23" y="12"/>
                    <a:pt x="23" y="12"/>
                  </a:cubicBezTo>
                  <a:cubicBezTo>
                    <a:pt x="23" y="12"/>
                    <a:pt x="23" y="12"/>
                    <a:pt x="23" y="12"/>
                  </a:cubicBezTo>
                  <a:cubicBezTo>
                    <a:pt x="22" y="11"/>
                    <a:pt x="22" y="11"/>
                    <a:pt x="22" y="11"/>
                  </a:cubicBezTo>
                  <a:cubicBezTo>
                    <a:pt x="22" y="10"/>
                    <a:pt x="21" y="9"/>
                    <a:pt x="20" y="9"/>
                  </a:cubicBezTo>
                  <a:cubicBezTo>
                    <a:pt x="20" y="9"/>
                    <a:pt x="19" y="10"/>
                    <a:pt x="19" y="10"/>
                  </a:cubicBezTo>
                  <a:cubicBezTo>
                    <a:pt x="19" y="10"/>
                    <a:pt x="19" y="10"/>
                    <a:pt x="20" y="10"/>
                  </a:cubicBezTo>
                  <a:cubicBezTo>
                    <a:pt x="20" y="10"/>
                    <a:pt x="20" y="11"/>
                    <a:pt x="20" y="11"/>
                  </a:cubicBezTo>
                  <a:cubicBezTo>
                    <a:pt x="20" y="11"/>
                    <a:pt x="20" y="11"/>
                    <a:pt x="20" y="11"/>
                  </a:cubicBezTo>
                  <a:cubicBezTo>
                    <a:pt x="20" y="11"/>
                    <a:pt x="20" y="11"/>
                    <a:pt x="20" y="11"/>
                  </a:cubicBezTo>
                  <a:cubicBezTo>
                    <a:pt x="20" y="11"/>
                    <a:pt x="20" y="11"/>
                    <a:pt x="20" y="11"/>
                  </a:cubicBezTo>
                  <a:cubicBezTo>
                    <a:pt x="20" y="11"/>
                    <a:pt x="19" y="11"/>
                    <a:pt x="19" y="10"/>
                  </a:cubicBezTo>
                  <a:cubicBezTo>
                    <a:pt x="18" y="9"/>
                    <a:pt x="17" y="9"/>
                    <a:pt x="16" y="9"/>
                  </a:cubicBezTo>
                  <a:cubicBezTo>
                    <a:pt x="16" y="9"/>
                    <a:pt x="16" y="9"/>
                    <a:pt x="16" y="9"/>
                  </a:cubicBezTo>
                  <a:cubicBezTo>
                    <a:pt x="16" y="9"/>
                    <a:pt x="16" y="9"/>
                    <a:pt x="16" y="9"/>
                  </a:cubicBezTo>
                  <a:cubicBezTo>
                    <a:pt x="16" y="9"/>
                    <a:pt x="16" y="9"/>
                    <a:pt x="16" y="9"/>
                  </a:cubicBezTo>
                  <a:cubicBezTo>
                    <a:pt x="16" y="10"/>
                    <a:pt x="16" y="10"/>
                    <a:pt x="16" y="10"/>
                  </a:cubicBezTo>
                  <a:cubicBezTo>
                    <a:pt x="16" y="10"/>
                    <a:pt x="16" y="10"/>
                    <a:pt x="16" y="10"/>
                  </a:cubicBezTo>
                  <a:cubicBezTo>
                    <a:pt x="16" y="10"/>
                    <a:pt x="16" y="10"/>
                    <a:pt x="15" y="9"/>
                  </a:cubicBezTo>
                  <a:cubicBezTo>
                    <a:pt x="14" y="8"/>
                    <a:pt x="13" y="7"/>
                    <a:pt x="13" y="6"/>
                  </a:cubicBezTo>
                  <a:cubicBezTo>
                    <a:pt x="13" y="5"/>
                    <a:pt x="14" y="4"/>
                    <a:pt x="15" y="4"/>
                  </a:cubicBezTo>
                  <a:cubicBezTo>
                    <a:pt x="16" y="4"/>
                    <a:pt x="17" y="4"/>
                    <a:pt x="17" y="4"/>
                  </a:cubicBezTo>
                  <a:cubicBezTo>
                    <a:pt x="19" y="6"/>
                    <a:pt x="19" y="6"/>
                    <a:pt x="19" y="6"/>
                  </a:cubicBezTo>
                  <a:cubicBezTo>
                    <a:pt x="20" y="6"/>
                    <a:pt x="21" y="7"/>
                    <a:pt x="22" y="7"/>
                  </a:cubicBezTo>
                  <a:cubicBezTo>
                    <a:pt x="22" y="7"/>
                    <a:pt x="22" y="7"/>
                    <a:pt x="22" y="6"/>
                  </a:cubicBezTo>
                  <a:cubicBezTo>
                    <a:pt x="23" y="6"/>
                    <a:pt x="23" y="6"/>
                    <a:pt x="23" y="6"/>
                  </a:cubicBezTo>
                  <a:cubicBezTo>
                    <a:pt x="23" y="6"/>
                    <a:pt x="23" y="6"/>
                    <a:pt x="22" y="6"/>
                  </a:cubicBezTo>
                  <a:cubicBezTo>
                    <a:pt x="22" y="6"/>
                    <a:pt x="21" y="6"/>
                    <a:pt x="21" y="5"/>
                  </a:cubicBezTo>
                  <a:cubicBezTo>
                    <a:pt x="19" y="4"/>
                    <a:pt x="19" y="4"/>
                    <a:pt x="19" y="4"/>
                  </a:cubicBezTo>
                  <a:cubicBezTo>
                    <a:pt x="19" y="4"/>
                    <a:pt x="18" y="3"/>
                    <a:pt x="18" y="3"/>
                  </a:cubicBezTo>
                  <a:cubicBezTo>
                    <a:pt x="17" y="3"/>
                    <a:pt x="17" y="3"/>
                    <a:pt x="17" y="3"/>
                  </a:cubicBezTo>
                  <a:cubicBezTo>
                    <a:pt x="17" y="3"/>
                    <a:pt x="17" y="2"/>
                    <a:pt x="17" y="2"/>
                  </a:cubicBezTo>
                  <a:cubicBezTo>
                    <a:pt x="17" y="2"/>
                    <a:pt x="17" y="2"/>
                    <a:pt x="17" y="3"/>
                  </a:cubicBezTo>
                  <a:cubicBezTo>
                    <a:pt x="18" y="3"/>
                    <a:pt x="18" y="3"/>
                    <a:pt x="18" y="3"/>
                  </a:cubicBezTo>
                  <a:cubicBezTo>
                    <a:pt x="18" y="3"/>
                    <a:pt x="19" y="3"/>
                    <a:pt x="20" y="4"/>
                  </a:cubicBezTo>
                  <a:cubicBezTo>
                    <a:pt x="21" y="5"/>
                    <a:pt x="22" y="5"/>
                    <a:pt x="23" y="5"/>
                  </a:cubicBezTo>
                  <a:cubicBezTo>
                    <a:pt x="24" y="5"/>
                    <a:pt x="25" y="5"/>
                    <a:pt x="25" y="4"/>
                  </a:cubicBezTo>
                  <a:cubicBezTo>
                    <a:pt x="25" y="3"/>
                    <a:pt x="25" y="3"/>
                    <a:pt x="25" y="3"/>
                  </a:cubicBezTo>
                  <a:cubicBezTo>
                    <a:pt x="25" y="3"/>
                    <a:pt x="25" y="3"/>
                    <a:pt x="25" y="3"/>
                  </a:cubicBezTo>
                  <a:cubicBezTo>
                    <a:pt x="25" y="3"/>
                    <a:pt x="25" y="3"/>
                    <a:pt x="25" y="3"/>
                  </a:cubicBezTo>
                  <a:cubicBezTo>
                    <a:pt x="25" y="3"/>
                    <a:pt x="25" y="3"/>
                    <a:pt x="25" y="3"/>
                  </a:cubicBezTo>
                  <a:cubicBezTo>
                    <a:pt x="25" y="3"/>
                    <a:pt x="25" y="3"/>
                    <a:pt x="25" y="3"/>
                  </a:cubicBezTo>
                  <a:cubicBezTo>
                    <a:pt x="25" y="3"/>
                    <a:pt x="24" y="4"/>
                    <a:pt x="24" y="4"/>
                  </a:cubicBezTo>
                  <a:cubicBezTo>
                    <a:pt x="24" y="4"/>
                    <a:pt x="24" y="4"/>
                    <a:pt x="24" y="4"/>
                  </a:cubicBezTo>
                  <a:cubicBezTo>
                    <a:pt x="24" y="4"/>
                    <a:pt x="24" y="4"/>
                    <a:pt x="24" y="4"/>
                  </a:cubicBezTo>
                  <a:cubicBezTo>
                    <a:pt x="23" y="4"/>
                    <a:pt x="22" y="4"/>
                    <a:pt x="21" y="3"/>
                  </a:cubicBezTo>
                  <a:cubicBezTo>
                    <a:pt x="19" y="2"/>
                    <a:pt x="18" y="1"/>
                    <a:pt x="17" y="1"/>
                  </a:cubicBezTo>
                  <a:cubicBezTo>
                    <a:pt x="14" y="1"/>
                    <a:pt x="12" y="3"/>
                    <a:pt x="12" y="6"/>
                  </a:cubicBezTo>
                  <a:cubicBezTo>
                    <a:pt x="12" y="9"/>
                    <a:pt x="14" y="11"/>
                    <a:pt x="21" y="12"/>
                  </a:cubicBezTo>
                  <a:cubicBezTo>
                    <a:pt x="23" y="13"/>
                    <a:pt x="24" y="14"/>
                    <a:pt x="24" y="15"/>
                  </a:cubicBezTo>
                  <a:cubicBezTo>
                    <a:pt x="24" y="16"/>
                    <a:pt x="24" y="16"/>
                    <a:pt x="22" y="16"/>
                  </a:cubicBezTo>
                  <a:cubicBezTo>
                    <a:pt x="22" y="16"/>
                    <a:pt x="22" y="16"/>
                    <a:pt x="21" y="16"/>
                  </a:cubicBezTo>
                  <a:cubicBezTo>
                    <a:pt x="21" y="16"/>
                    <a:pt x="20" y="16"/>
                    <a:pt x="18" y="15"/>
                  </a:cubicBezTo>
                  <a:cubicBezTo>
                    <a:pt x="16" y="15"/>
                    <a:pt x="15" y="15"/>
                    <a:pt x="13" y="15"/>
                  </a:cubicBezTo>
                  <a:cubicBezTo>
                    <a:pt x="11" y="15"/>
                    <a:pt x="9" y="15"/>
                    <a:pt x="8" y="17"/>
                  </a:cubicBezTo>
                  <a:cubicBezTo>
                    <a:pt x="8" y="17"/>
                    <a:pt x="7" y="17"/>
                    <a:pt x="7" y="17"/>
                  </a:cubicBezTo>
                  <a:cubicBezTo>
                    <a:pt x="7" y="17"/>
                    <a:pt x="7" y="17"/>
                    <a:pt x="7" y="17"/>
                  </a:cubicBezTo>
                  <a:cubicBezTo>
                    <a:pt x="7" y="17"/>
                    <a:pt x="7" y="17"/>
                    <a:pt x="7" y="17"/>
                  </a:cubicBezTo>
                  <a:cubicBezTo>
                    <a:pt x="6" y="17"/>
                    <a:pt x="6" y="16"/>
                    <a:pt x="5" y="16"/>
                  </a:cubicBezTo>
                  <a:cubicBezTo>
                    <a:pt x="5" y="16"/>
                    <a:pt x="5" y="16"/>
                    <a:pt x="5" y="17"/>
                  </a:cubicBezTo>
                  <a:cubicBezTo>
                    <a:pt x="4" y="17"/>
                    <a:pt x="4" y="17"/>
                    <a:pt x="4" y="17"/>
                  </a:cubicBezTo>
                  <a:cubicBezTo>
                    <a:pt x="4" y="17"/>
                    <a:pt x="4" y="16"/>
                    <a:pt x="3" y="16"/>
                  </a:cubicBezTo>
                  <a:cubicBezTo>
                    <a:pt x="3" y="15"/>
                    <a:pt x="3" y="14"/>
                    <a:pt x="3" y="14"/>
                  </a:cubicBezTo>
                  <a:cubicBezTo>
                    <a:pt x="3" y="13"/>
                    <a:pt x="3" y="13"/>
                    <a:pt x="3" y="13"/>
                  </a:cubicBezTo>
                  <a:cubicBezTo>
                    <a:pt x="3" y="13"/>
                    <a:pt x="3" y="13"/>
                    <a:pt x="3" y="13"/>
                  </a:cubicBezTo>
                  <a:cubicBezTo>
                    <a:pt x="4" y="14"/>
                    <a:pt x="4" y="14"/>
                    <a:pt x="4" y="14"/>
                  </a:cubicBezTo>
                  <a:cubicBezTo>
                    <a:pt x="4" y="15"/>
                    <a:pt x="4" y="15"/>
                    <a:pt x="4" y="15"/>
                  </a:cubicBezTo>
                  <a:cubicBezTo>
                    <a:pt x="4" y="15"/>
                    <a:pt x="5" y="15"/>
                    <a:pt x="5" y="15"/>
                  </a:cubicBezTo>
                  <a:cubicBezTo>
                    <a:pt x="5" y="15"/>
                    <a:pt x="5" y="15"/>
                    <a:pt x="5" y="14"/>
                  </a:cubicBezTo>
                  <a:cubicBezTo>
                    <a:pt x="5" y="14"/>
                    <a:pt x="5" y="14"/>
                    <a:pt x="6" y="14"/>
                  </a:cubicBezTo>
                  <a:cubicBezTo>
                    <a:pt x="6" y="14"/>
                    <a:pt x="6" y="14"/>
                    <a:pt x="6" y="14"/>
                  </a:cubicBezTo>
                  <a:cubicBezTo>
                    <a:pt x="6" y="15"/>
                    <a:pt x="6" y="15"/>
                    <a:pt x="6" y="15"/>
                  </a:cubicBezTo>
                  <a:cubicBezTo>
                    <a:pt x="6" y="15"/>
                    <a:pt x="7" y="15"/>
                    <a:pt x="7" y="16"/>
                  </a:cubicBezTo>
                  <a:cubicBezTo>
                    <a:pt x="7" y="16"/>
                    <a:pt x="7" y="16"/>
                    <a:pt x="7" y="16"/>
                  </a:cubicBezTo>
                  <a:cubicBezTo>
                    <a:pt x="7" y="16"/>
                    <a:pt x="8" y="15"/>
                    <a:pt x="8" y="15"/>
                  </a:cubicBezTo>
                  <a:cubicBezTo>
                    <a:pt x="8" y="15"/>
                    <a:pt x="8" y="15"/>
                    <a:pt x="8" y="15"/>
                  </a:cubicBezTo>
                  <a:cubicBezTo>
                    <a:pt x="8" y="14"/>
                    <a:pt x="8" y="14"/>
                    <a:pt x="8" y="14"/>
                  </a:cubicBezTo>
                  <a:cubicBezTo>
                    <a:pt x="8" y="14"/>
                    <a:pt x="8" y="14"/>
                    <a:pt x="8" y="14"/>
                  </a:cubicBezTo>
                  <a:cubicBezTo>
                    <a:pt x="8" y="14"/>
                    <a:pt x="8" y="14"/>
                    <a:pt x="8" y="14"/>
                  </a:cubicBezTo>
                  <a:cubicBezTo>
                    <a:pt x="8" y="14"/>
                    <a:pt x="8" y="14"/>
                    <a:pt x="9" y="14"/>
                  </a:cubicBezTo>
                  <a:cubicBezTo>
                    <a:pt x="9" y="14"/>
                    <a:pt x="9" y="14"/>
                    <a:pt x="9" y="14"/>
                  </a:cubicBezTo>
                  <a:cubicBezTo>
                    <a:pt x="9" y="14"/>
                    <a:pt x="9" y="14"/>
                    <a:pt x="9" y="14"/>
                  </a:cubicBezTo>
                  <a:cubicBezTo>
                    <a:pt x="9" y="14"/>
                    <a:pt x="9" y="14"/>
                    <a:pt x="9" y="14"/>
                  </a:cubicBezTo>
                  <a:cubicBezTo>
                    <a:pt x="9" y="14"/>
                    <a:pt x="9" y="14"/>
                    <a:pt x="9" y="13"/>
                  </a:cubicBezTo>
                  <a:cubicBezTo>
                    <a:pt x="9" y="13"/>
                    <a:pt x="9" y="13"/>
                    <a:pt x="8" y="12"/>
                  </a:cubicBezTo>
                  <a:cubicBezTo>
                    <a:pt x="8" y="12"/>
                    <a:pt x="8" y="12"/>
                    <a:pt x="8" y="12"/>
                  </a:cubicBezTo>
                  <a:cubicBezTo>
                    <a:pt x="8" y="12"/>
                    <a:pt x="8" y="12"/>
                    <a:pt x="8" y="12"/>
                  </a:cubicBezTo>
                  <a:cubicBezTo>
                    <a:pt x="7" y="12"/>
                    <a:pt x="7" y="12"/>
                    <a:pt x="7" y="12"/>
                  </a:cubicBezTo>
                  <a:cubicBezTo>
                    <a:pt x="7" y="12"/>
                    <a:pt x="7" y="12"/>
                    <a:pt x="7" y="12"/>
                  </a:cubicBezTo>
                  <a:cubicBezTo>
                    <a:pt x="7" y="12"/>
                    <a:pt x="7" y="12"/>
                    <a:pt x="7" y="12"/>
                  </a:cubicBezTo>
                  <a:cubicBezTo>
                    <a:pt x="7" y="12"/>
                    <a:pt x="7" y="12"/>
                    <a:pt x="7" y="12"/>
                  </a:cubicBezTo>
                  <a:cubicBezTo>
                    <a:pt x="7" y="12"/>
                    <a:pt x="7" y="11"/>
                    <a:pt x="7" y="11"/>
                  </a:cubicBezTo>
                  <a:cubicBezTo>
                    <a:pt x="8" y="11"/>
                    <a:pt x="8" y="10"/>
                    <a:pt x="8" y="10"/>
                  </a:cubicBezTo>
                  <a:cubicBezTo>
                    <a:pt x="8" y="9"/>
                    <a:pt x="8" y="9"/>
                    <a:pt x="8" y="9"/>
                  </a:cubicBezTo>
                  <a:cubicBezTo>
                    <a:pt x="8" y="8"/>
                    <a:pt x="8" y="8"/>
                    <a:pt x="8" y="8"/>
                  </a:cubicBezTo>
                  <a:cubicBezTo>
                    <a:pt x="8" y="7"/>
                    <a:pt x="8" y="6"/>
                    <a:pt x="9" y="5"/>
                  </a:cubicBezTo>
                  <a:cubicBezTo>
                    <a:pt x="9" y="5"/>
                    <a:pt x="9" y="5"/>
                    <a:pt x="9" y="5"/>
                  </a:cubicBezTo>
                  <a:cubicBezTo>
                    <a:pt x="9" y="5"/>
                    <a:pt x="9" y="5"/>
                    <a:pt x="9" y="6"/>
                  </a:cubicBezTo>
                  <a:cubicBezTo>
                    <a:pt x="9" y="6"/>
                    <a:pt x="9" y="6"/>
                    <a:pt x="9" y="6"/>
                  </a:cubicBezTo>
                  <a:cubicBezTo>
                    <a:pt x="9" y="6"/>
                    <a:pt x="9" y="6"/>
                    <a:pt x="9" y="6"/>
                  </a:cubicBezTo>
                  <a:cubicBezTo>
                    <a:pt x="9" y="7"/>
                    <a:pt x="9" y="7"/>
                    <a:pt x="9" y="7"/>
                  </a:cubicBezTo>
                  <a:cubicBezTo>
                    <a:pt x="9" y="7"/>
                    <a:pt x="9" y="7"/>
                    <a:pt x="10" y="6"/>
                  </a:cubicBezTo>
                  <a:cubicBezTo>
                    <a:pt x="10" y="6"/>
                    <a:pt x="10" y="6"/>
                    <a:pt x="10" y="6"/>
                  </a:cubicBezTo>
                  <a:cubicBezTo>
                    <a:pt x="10" y="5"/>
                    <a:pt x="10" y="5"/>
                    <a:pt x="10" y="5"/>
                  </a:cubicBezTo>
                  <a:cubicBezTo>
                    <a:pt x="10" y="4"/>
                    <a:pt x="10" y="4"/>
                    <a:pt x="9" y="4"/>
                  </a:cubicBezTo>
                  <a:cubicBezTo>
                    <a:pt x="9" y="4"/>
                    <a:pt x="9" y="4"/>
                    <a:pt x="9" y="4"/>
                  </a:cubicBezTo>
                  <a:cubicBezTo>
                    <a:pt x="9" y="4"/>
                    <a:pt x="9" y="4"/>
                    <a:pt x="9" y="4"/>
                  </a:cubicBezTo>
                  <a:cubicBezTo>
                    <a:pt x="8" y="4"/>
                    <a:pt x="8" y="4"/>
                    <a:pt x="8" y="3"/>
                  </a:cubicBezTo>
                  <a:cubicBezTo>
                    <a:pt x="8" y="3"/>
                    <a:pt x="8" y="3"/>
                    <a:pt x="8" y="3"/>
                  </a:cubicBezTo>
                  <a:cubicBezTo>
                    <a:pt x="8" y="2"/>
                    <a:pt x="8" y="2"/>
                    <a:pt x="8" y="2"/>
                  </a:cubicBezTo>
                  <a:cubicBezTo>
                    <a:pt x="8" y="2"/>
                    <a:pt x="8" y="2"/>
                    <a:pt x="8" y="2"/>
                  </a:cubicBezTo>
                  <a:cubicBezTo>
                    <a:pt x="8" y="1"/>
                    <a:pt x="8" y="1"/>
                    <a:pt x="8" y="1"/>
                  </a:cubicBezTo>
                  <a:cubicBezTo>
                    <a:pt x="8" y="1"/>
                    <a:pt x="8" y="1"/>
                    <a:pt x="8" y="1"/>
                  </a:cubicBezTo>
                  <a:cubicBezTo>
                    <a:pt x="7" y="2"/>
                    <a:pt x="7" y="2"/>
                    <a:pt x="7" y="2"/>
                  </a:cubicBezTo>
                  <a:cubicBezTo>
                    <a:pt x="7" y="2"/>
                    <a:pt x="7" y="2"/>
                    <a:pt x="7" y="2"/>
                  </a:cubicBezTo>
                  <a:cubicBezTo>
                    <a:pt x="6" y="2"/>
                    <a:pt x="6" y="2"/>
                    <a:pt x="6" y="2"/>
                  </a:cubicBezTo>
                  <a:cubicBezTo>
                    <a:pt x="6" y="3"/>
                    <a:pt x="6" y="3"/>
                    <a:pt x="6" y="3"/>
                  </a:cubicBezTo>
                  <a:cubicBezTo>
                    <a:pt x="6" y="3"/>
                    <a:pt x="6" y="2"/>
                    <a:pt x="6" y="2"/>
                  </a:cubicBezTo>
                  <a:cubicBezTo>
                    <a:pt x="6" y="2"/>
                    <a:pt x="6" y="2"/>
                    <a:pt x="6" y="2"/>
                  </a:cubicBezTo>
                  <a:cubicBezTo>
                    <a:pt x="6" y="1"/>
                    <a:pt x="6" y="1"/>
                    <a:pt x="5" y="0"/>
                  </a:cubicBezTo>
                  <a:cubicBezTo>
                    <a:pt x="5" y="0"/>
                    <a:pt x="5" y="0"/>
                    <a:pt x="5" y="0"/>
                  </a:cubicBezTo>
                  <a:cubicBezTo>
                    <a:pt x="5" y="0"/>
                    <a:pt x="5" y="0"/>
                    <a:pt x="5" y="0"/>
                  </a:cubicBezTo>
                  <a:cubicBezTo>
                    <a:pt x="4" y="1"/>
                    <a:pt x="4" y="1"/>
                    <a:pt x="4" y="1"/>
                  </a:cubicBezTo>
                  <a:cubicBezTo>
                    <a:pt x="4" y="2"/>
                    <a:pt x="4" y="2"/>
                    <a:pt x="4" y="2"/>
                  </a:cubicBezTo>
                  <a:cubicBezTo>
                    <a:pt x="4" y="2"/>
                    <a:pt x="4" y="2"/>
                    <a:pt x="4" y="2"/>
                  </a:cubicBezTo>
                  <a:cubicBezTo>
                    <a:pt x="4" y="3"/>
                    <a:pt x="4" y="3"/>
                    <a:pt x="4" y="3"/>
                  </a:cubicBezTo>
                  <a:cubicBezTo>
                    <a:pt x="4" y="3"/>
                    <a:pt x="3" y="3"/>
                    <a:pt x="3" y="3"/>
                  </a:cubicBezTo>
                  <a:cubicBezTo>
                    <a:pt x="3" y="2"/>
                    <a:pt x="3" y="2"/>
                    <a:pt x="2" y="2"/>
                  </a:cubicBezTo>
                  <a:cubicBezTo>
                    <a:pt x="2" y="2"/>
                    <a:pt x="2" y="2"/>
                    <a:pt x="2" y="2"/>
                  </a:cubicBezTo>
                  <a:cubicBezTo>
                    <a:pt x="2" y="2"/>
                    <a:pt x="2" y="2"/>
                    <a:pt x="2" y="2"/>
                  </a:cubicBezTo>
                  <a:cubicBezTo>
                    <a:pt x="2" y="3"/>
                    <a:pt x="2" y="3"/>
                    <a:pt x="2" y="3"/>
                  </a:cubicBezTo>
                  <a:cubicBezTo>
                    <a:pt x="2" y="3"/>
                    <a:pt x="2" y="3"/>
                    <a:pt x="2" y="3"/>
                  </a:cubicBezTo>
                  <a:cubicBezTo>
                    <a:pt x="2" y="4"/>
                    <a:pt x="2" y="4"/>
                    <a:pt x="2" y="4"/>
                  </a:cubicBezTo>
                  <a:cubicBezTo>
                    <a:pt x="2" y="4"/>
                    <a:pt x="1" y="4"/>
                    <a:pt x="1" y="4"/>
                  </a:cubicBezTo>
                  <a:cubicBezTo>
                    <a:pt x="1" y="4"/>
                    <a:pt x="1" y="4"/>
                    <a:pt x="1" y="4"/>
                  </a:cubicBezTo>
                  <a:cubicBezTo>
                    <a:pt x="1" y="4"/>
                    <a:pt x="1" y="4"/>
                    <a:pt x="1" y="4"/>
                  </a:cubicBezTo>
                  <a:cubicBezTo>
                    <a:pt x="1" y="4"/>
                    <a:pt x="1" y="4"/>
                    <a:pt x="1" y="4"/>
                  </a:cubicBezTo>
                  <a:cubicBezTo>
                    <a:pt x="0" y="4"/>
                    <a:pt x="0" y="4"/>
                    <a:pt x="0" y="5"/>
                  </a:cubicBezTo>
                  <a:cubicBezTo>
                    <a:pt x="0" y="5"/>
                    <a:pt x="0" y="5"/>
                    <a:pt x="0" y="6"/>
                  </a:cubicBezTo>
                  <a:cubicBezTo>
                    <a:pt x="1" y="7"/>
                    <a:pt x="1" y="7"/>
                    <a:pt x="1" y="7"/>
                  </a:cubicBezTo>
                  <a:cubicBezTo>
                    <a:pt x="1" y="7"/>
                    <a:pt x="1" y="7"/>
                    <a:pt x="1" y="7"/>
                  </a:cubicBezTo>
                  <a:cubicBezTo>
                    <a:pt x="1" y="6"/>
                    <a:pt x="1" y="6"/>
                    <a:pt x="1" y="6"/>
                  </a:cubicBezTo>
                  <a:cubicBezTo>
                    <a:pt x="1" y="6"/>
                    <a:pt x="1" y="6"/>
                    <a:pt x="1" y="6"/>
                  </a:cubicBezTo>
                  <a:cubicBezTo>
                    <a:pt x="1" y="5"/>
                    <a:pt x="1" y="5"/>
                    <a:pt x="1" y="5"/>
                  </a:cubicBezTo>
                  <a:cubicBezTo>
                    <a:pt x="2" y="5"/>
                    <a:pt x="2" y="6"/>
                    <a:pt x="2" y="7"/>
                  </a:cubicBezTo>
                  <a:cubicBezTo>
                    <a:pt x="2" y="9"/>
                    <a:pt x="2" y="9"/>
                    <a:pt x="2" y="9"/>
                  </a:cubicBezTo>
                  <a:cubicBezTo>
                    <a:pt x="2" y="9"/>
                    <a:pt x="2" y="10"/>
                    <a:pt x="3" y="10"/>
                  </a:cubicBezTo>
                  <a:cubicBezTo>
                    <a:pt x="3" y="11"/>
                    <a:pt x="3" y="11"/>
                    <a:pt x="4" y="11"/>
                  </a:cubicBezTo>
                  <a:cubicBezTo>
                    <a:pt x="4" y="12"/>
                    <a:pt x="4" y="12"/>
                    <a:pt x="4" y="12"/>
                  </a:cubicBezTo>
                  <a:cubicBezTo>
                    <a:pt x="4" y="12"/>
                    <a:pt x="4" y="12"/>
                    <a:pt x="4" y="12"/>
                  </a:cubicBezTo>
                  <a:cubicBezTo>
                    <a:pt x="4" y="12"/>
                    <a:pt x="4" y="12"/>
                    <a:pt x="3" y="12"/>
                  </a:cubicBezTo>
                  <a:cubicBezTo>
                    <a:pt x="3" y="12"/>
                    <a:pt x="3" y="12"/>
                    <a:pt x="3" y="12"/>
                  </a:cubicBezTo>
                  <a:cubicBezTo>
                    <a:pt x="2" y="12"/>
                    <a:pt x="2" y="12"/>
                    <a:pt x="2" y="13"/>
                  </a:cubicBezTo>
                  <a:cubicBezTo>
                    <a:pt x="2" y="15"/>
                    <a:pt x="3" y="17"/>
                    <a:pt x="4" y="18"/>
                  </a:cubicBezTo>
                  <a:cubicBezTo>
                    <a:pt x="6" y="19"/>
                    <a:pt x="6" y="19"/>
                    <a:pt x="6" y="19"/>
                  </a:cubicBezTo>
                  <a:cubicBezTo>
                    <a:pt x="6" y="20"/>
                    <a:pt x="7" y="21"/>
                    <a:pt x="7" y="21"/>
                  </a:cubicBezTo>
                  <a:cubicBezTo>
                    <a:pt x="7" y="22"/>
                    <a:pt x="6" y="23"/>
                    <a:pt x="4" y="24"/>
                  </a:cubicBezTo>
                  <a:cubicBezTo>
                    <a:pt x="3" y="25"/>
                    <a:pt x="3" y="25"/>
                    <a:pt x="3" y="25"/>
                  </a:cubicBezTo>
                  <a:cubicBezTo>
                    <a:pt x="2" y="25"/>
                    <a:pt x="2" y="25"/>
                    <a:pt x="1" y="27"/>
                  </a:cubicBezTo>
                  <a:cubicBezTo>
                    <a:pt x="2" y="27"/>
                    <a:pt x="2" y="27"/>
                    <a:pt x="2" y="27"/>
                  </a:cubicBezTo>
                  <a:cubicBezTo>
                    <a:pt x="2" y="27"/>
                    <a:pt x="2" y="27"/>
                    <a:pt x="2" y="27"/>
                  </a:cubicBezTo>
                  <a:cubicBezTo>
                    <a:pt x="3" y="27"/>
                    <a:pt x="3" y="27"/>
                    <a:pt x="3" y="27"/>
                  </a:cubicBezTo>
                  <a:cubicBezTo>
                    <a:pt x="3" y="27"/>
                    <a:pt x="4" y="27"/>
                    <a:pt x="4" y="26"/>
                  </a:cubicBezTo>
                  <a:cubicBezTo>
                    <a:pt x="4" y="26"/>
                    <a:pt x="4" y="26"/>
                    <a:pt x="4" y="26"/>
                  </a:cubicBezTo>
                  <a:cubicBezTo>
                    <a:pt x="4" y="26"/>
                    <a:pt x="4" y="26"/>
                    <a:pt x="4" y="26"/>
                  </a:cubicBezTo>
                  <a:cubicBezTo>
                    <a:pt x="4" y="25"/>
                    <a:pt x="5" y="25"/>
                    <a:pt x="5" y="25"/>
                  </a:cubicBezTo>
                  <a:cubicBezTo>
                    <a:pt x="5" y="25"/>
                    <a:pt x="5" y="25"/>
                    <a:pt x="5" y="25"/>
                  </a:cubicBezTo>
                  <a:cubicBezTo>
                    <a:pt x="5" y="25"/>
                    <a:pt x="5" y="25"/>
                    <a:pt x="5" y="25"/>
                  </a:cubicBezTo>
                  <a:cubicBezTo>
                    <a:pt x="5" y="25"/>
                    <a:pt x="5" y="25"/>
                    <a:pt x="5" y="25"/>
                  </a:cubicBezTo>
                  <a:cubicBezTo>
                    <a:pt x="5" y="25"/>
                    <a:pt x="5" y="25"/>
                    <a:pt x="5" y="26"/>
                  </a:cubicBezTo>
                  <a:cubicBezTo>
                    <a:pt x="5" y="26"/>
                    <a:pt x="5" y="26"/>
                    <a:pt x="5" y="27"/>
                  </a:cubicBezTo>
                  <a:cubicBezTo>
                    <a:pt x="5" y="28"/>
                    <a:pt x="5" y="28"/>
                    <a:pt x="6" y="29"/>
                  </a:cubicBezTo>
                  <a:cubicBezTo>
                    <a:pt x="6" y="28"/>
                    <a:pt x="6" y="28"/>
                    <a:pt x="6" y="28"/>
                  </a:cubicBezTo>
                  <a:cubicBezTo>
                    <a:pt x="6" y="28"/>
                    <a:pt x="6" y="28"/>
                    <a:pt x="6" y="27"/>
                  </a:cubicBezTo>
                  <a:cubicBezTo>
                    <a:pt x="7" y="27"/>
                    <a:pt x="7" y="26"/>
                    <a:pt x="7" y="25"/>
                  </a:cubicBezTo>
                  <a:cubicBezTo>
                    <a:pt x="7" y="25"/>
                    <a:pt x="7" y="25"/>
                    <a:pt x="7" y="25"/>
                  </a:cubicBezTo>
                  <a:cubicBezTo>
                    <a:pt x="7" y="24"/>
                    <a:pt x="7" y="24"/>
                    <a:pt x="7" y="24"/>
                  </a:cubicBezTo>
                  <a:cubicBezTo>
                    <a:pt x="7" y="24"/>
                    <a:pt x="7" y="24"/>
                    <a:pt x="7" y="24"/>
                  </a:cubicBezTo>
                  <a:cubicBezTo>
                    <a:pt x="7" y="24"/>
                    <a:pt x="7" y="24"/>
                    <a:pt x="7" y="24"/>
                  </a:cubicBezTo>
                  <a:cubicBezTo>
                    <a:pt x="8" y="24"/>
                    <a:pt x="8" y="24"/>
                    <a:pt x="8" y="24"/>
                  </a:cubicBezTo>
                  <a:cubicBezTo>
                    <a:pt x="8" y="24"/>
                    <a:pt x="8" y="24"/>
                    <a:pt x="8" y="24"/>
                  </a:cubicBezTo>
                  <a:cubicBezTo>
                    <a:pt x="8" y="24"/>
                    <a:pt x="8" y="24"/>
                    <a:pt x="9" y="24"/>
                  </a:cubicBezTo>
                  <a:cubicBezTo>
                    <a:pt x="9" y="23"/>
                    <a:pt x="9" y="23"/>
                    <a:pt x="9" y="23"/>
                  </a:cubicBezTo>
                  <a:cubicBezTo>
                    <a:pt x="9" y="23"/>
                    <a:pt x="9" y="23"/>
                    <a:pt x="9" y="23"/>
                  </a:cubicBezTo>
                  <a:cubicBezTo>
                    <a:pt x="9" y="22"/>
                    <a:pt x="9" y="22"/>
                    <a:pt x="9" y="22"/>
                  </a:cubicBezTo>
                  <a:cubicBezTo>
                    <a:pt x="9" y="22"/>
                    <a:pt x="9" y="22"/>
                    <a:pt x="9" y="22"/>
                  </a:cubicBezTo>
                  <a:cubicBezTo>
                    <a:pt x="9" y="22"/>
                    <a:pt x="9" y="22"/>
                    <a:pt x="9" y="22"/>
                  </a:cubicBezTo>
                  <a:cubicBezTo>
                    <a:pt x="9" y="22"/>
                    <a:pt x="9" y="22"/>
                    <a:pt x="9" y="22"/>
                  </a:cubicBezTo>
                  <a:cubicBezTo>
                    <a:pt x="9" y="22"/>
                    <a:pt x="9" y="22"/>
                    <a:pt x="9" y="22"/>
                  </a:cubicBezTo>
                  <a:cubicBezTo>
                    <a:pt x="9" y="22"/>
                    <a:pt x="10" y="22"/>
                    <a:pt x="10" y="22"/>
                  </a:cubicBezTo>
                  <a:cubicBezTo>
                    <a:pt x="10" y="22"/>
                    <a:pt x="10" y="22"/>
                    <a:pt x="10" y="22"/>
                  </a:cubicBezTo>
                  <a:cubicBezTo>
                    <a:pt x="10" y="21"/>
                    <a:pt x="11" y="21"/>
                    <a:pt x="11" y="21"/>
                  </a:cubicBezTo>
                  <a:cubicBezTo>
                    <a:pt x="11" y="21"/>
                    <a:pt x="11" y="21"/>
                    <a:pt x="10" y="21"/>
                  </a:cubicBezTo>
                  <a:cubicBezTo>
                    <a:pt x="10" y="20"/>
                    <a:pt x="9" y="19"/>
                    <a:pt x="9" y="19"/>
                  </a:cubicBezTo>
                  <a:cubicBezTo>
                    <a:pt x="9" y="19"/>
                    <a:pt x="9" y="18"/>
                    <a:pt x="9" y="18"/>
                  </a:cubicBezTo>
                  <a:cubicBezTo>
                    <a:pt x="10" y="17"/>
                    <a:pt x="10" y="17"/>
                    <a:pt x="10" y="17"/>
                  </a:cubicBezTo>
                  <a:cubicBezTo>
                    <a:pt x="10" y="17"/>
                    <a:pt x="10" y="17"/>
                    <a:pt x="10" y="17"/>
                  </a:cubicBezTo>
                  <a:cubicBezTo>
                    <a:pt x="10" y="17"/>
                    <a:pt x="10" y="17"/>
                    <a:pt x="10" y="17"/>
                  </a:cubicBezTo>
                  <a:cubicBezTo>
                    <a:pt x="10" y="17"/>
                    <a:pt x="10" y="17"/>
                    <a:pt x="10" y="17"/>
                  </a:cubicBezTo>
                  <a:cubicBezTo>
                    <a:pt x="10" y="17"/>
                    <a:pt x="10" y="17"/>
                    <a:pt x="10" y="17"/>
                  </a:cubicBezTo>
                  <a:cubicBezTo>
                    <a:pt x="10" y="17"/>
                    <a:pt x="10" y="18"/>
                    <a:pt x="10" y="18"/>
                  </a:cubicBezTo>
                  <a:cubicBezTo>
                    <a:pt x="10" y="18"/>
                    <a:pt x="10" y="18"/>
                    <a:pt x="10" y="18"/>
                  </a:cubicBezTo>
                  <a:cubicBezTo>
                    <a:pt x="11" y="18"/>
                    <a:pt x="11" y="18"/>
                    <a:pt x="11" y="18"/>
                  </a:cubicBezTo>
                  <a:cubicBezTo>
                    <a:pt x="12" y="18"/>
                    <a:pt x="13" y="17"/>
                    <a:pt x="13" y="17"/>
                  </a:cubicBezTo>
                  <a:cubicBezTo>
                    <a:pt x="14" y="17"/>
                    <a:pt x="14" y="18"/>
                    <a:pt x="15" y="18"/>
                  </a:cubicBezTo>
                  <a:cubicBezTo>
                    <a:pt x="15" y="18"/>
                    <a:pt x="15" y="18"/>
                    <a:pt x="15" y="18"/>
                  </a:cubicBezTo>
                  <a:cubicBezTo>
                    <a:pt x="15" y="18"/>
                    <a:pt x="15" y="18"/>
                    <a:pt x="15" y="18"/>
                  </a:cubicBezTo>
                  <a:cubicBezTo>
                    <a:pt x="15" y="18"/>
                    <a:pt x="15" y="18"/>
                    <a:pt x="15" y="18"/>
                  </a:cubicBezTo>
                  <a:cubicBezTo>
                    <a:pt x="15" y="18"/>
                    <a:pt x="15" y="17"/>
                    <a:pt x="15" y="17"/>
                  </a:cubicBezTo>
                  <a:cubicBezTo>
                    <a:pt x="15" y="17"/>
                    <a:pt x="15" y="17"/>
                    <a:pt x="15" y="17"/>
                  </a:cubicBezTo>
                  <a:cubicBezTo>
                    <a:pt x="15" y="17"/>
                    <a:pt x="15" y="17"/>
                    <a:pt x="15" y="17"/>
                  </a:cubicBezTo>
                  <a:cubicBezTo>
                    <a:pt x="15" y="17"/>
                    <a:pt x="16" y="18"/>
                    <a:pt x="17" y="21"/>
                  </a:cubicBezTo>
                  <a:cubicBezTo>
                    <a:pt x="18" y="23"/>
                    <a:pt x="18" y="23"/>
                    <a:pt x="20" y="25"/>
                  </a:cubicBezTo>
                  <a:cubicBezTo>
                    <a:pt x="22" y="25"/>
                    <a:pt x="22" y="26"/>
                    <a:pt x="22" y="28"/>
                  </a:cubicBezTo>
                  <a:cubicBezTo>
                    <a:pt x="22" y="30"/>
                    <a:pt x="22" y="32"/>
                    <a:pt x="21" y="34"/>
                  </a:cubicBezTo>
                  <a:cubicBezTo>
                    <a:pt x="21" y="35"/>
                    <a:pt x="21" y="35"/>
                    <a:pt x="21" y="36"/>
                  </a:cubicBezTo>
                  <a:cubicBezTo>
                    <a:pt x="21" y="36"/>
                    <a:pt x="21" y="37"/>
                    <a:pt x="21" y="38"/>
                  </a:cubicBezTo>
                  <a:cubicBezTo>
                    <a:pt x="21" y="38"/>
                    <a:pt x="21" y="38"/>
                    <a:pt x="21" y="38"/>
                  </a:cubicBezTo>
                  <a:cubicBezTo>
                    <a:pt x="21" y="38"/>
                    <a:pt x="21" y="39"/>
                    <a:pt x="21" y="39"/>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33" name="Freeform 86">
              <a:extLst>
                <a:ext uri="{FF2B5EF4-FFF2-40B4-BE49-F238E27FC236}">
                  <a16:creationId xmlns:a16="http://schemas.microsoft.com/office/drawing/2014/main" id="{DED89260-4527-4B9D-9D54-6B1EC5150181}"/>
                </a:ext>
              </a:extLst>
            </p:cNvPr>
            <p:cNvSpPr>
              <a:spLocks/>
            </p:cNvSpPr>
            <p:nvPr userDrawn="1"/>
          </p:nvSpPr>
          <p:spPr bwMode="auto">
            <a:xfrm>
              <a:off x="251" y="285"/>
              <a:ext cx="16" cy="30"/>
            </a:xfrm>
            <a:custGeom>
              <a:avLst/>
              <a:gdLst>
                <a:gd name="T0" fmla="*/ 3 w 8"/>
                <a:gd name="T1" fmla="*/ 14 h 14"/>
                <a:gd name="T2" fmla="*/ 4 w 8"/>
                <a:gd name="T3" fmla="*/ 13 h 14"/>
                <a:gd name="T4" fmla="*/ 5 w 8"/>
                <a:gd name="T5" fmla="*/ 11 h 14"/>
                <a:gd name="T6" fmla="*/ 5 w 8"/>
                <a:gd name="T7" fmla="*/ 11 h 14"/>
                <a:gd name="T8" fmla="*/ 5 w 8"/>
                <a:gd name="T9" fmla="*/ 10 h 14"/>
                <a:gd name="T10" fmla="*/ 5 w 8"/>
                <a:gd name="T11" fmla="*/ 10 h 14"/>
                <a:gd name="T12" fmla="*/ 5 w 8"/>
                <a:gd name="T13" fmla="*/ 10 h 14"/>
                <a:gd name="T14" fmla="*/ 6 w 8"/>
                <a:gd name="T15" fmla="*/ 10 h 14"/>
                <a:gd name="T16" fmla="*/ 6 w 8"/>
                <a:gd name="T17" fmla="*/ 10 h 14"/>
                <a:gd name="T18" fmla="*/ 7 w 8"/>
                <a:gd name="T19" fmla="*/ 9 h 14"/>
                <a:gd name="T20" fmla="*/ 6 w 8"/>
                <a:gd name="T21" fmla="*/ 9 h 14"/>
                <a:gd name="T22" fmla="*/ 6 w 8"/>
                <a:gd name="T23" fmla="*/ 8 h 14"/>
                <a:gd name="T24" fmla="*/ 7 w 8"/>
                <a:gd name="T25" fmla="*/ 8 h 14"/>
                <a:gd name="T26" fmla="*/ 7 w 8"/>
                <a:gd name="T27" fmla="*/ 8 h 14"/>
                <a:gd name="T28" fmla="*/ 7 w 8"/>
                <a:gd name="T29" fmla="*/ 8 h 14"/>
                <a:gd name="T30" fmla="*/ 8 w 8"/>
                <a:gd name="T31" fmla="*/ 8 h 14"/>
                <a:gd name="T32" fmla="*/ 8 w 8"/>
                <a:gd name="T33" fmla="*/ 8 h 14"/>
                <a:gd name="T34" fmla="*/ 8 w 8"/>
                <a:gd name="T35" fmla="*/ 8 h 14"/>
                <a:gd name="T36" fmla="*/ 8 w 8"/>
                <a:gd name="T37" fmla="*/ 7 h 14"/>
                <a:gd name="T38" fmla="*/ 8 w 8"/>
                <a:gd name="T39" fmla="*/ 7 h 14"/>
                <a:gd name="T40" fmla="*/ 7 w 8"/>
                <a:gd name="T41" fmla="*/ 5 h 14"/>
                <a:gd name="T42" fmla="*/ 7 w 8"/>
                <a:gd name="T43" fmla="*/ 3 h 14"/>
                <a:gd name="T44" fmla="*/ 6 w 8"/>
                <a:gd name="T45" fmla="*/ 1 h 14"/>
                <a:gd name="T46" fmla="*/ 6 w 8"/>
                <a:gd name="T47" fmla="*/ 0 h 14"/>
                <a:gd name="T48" fmla="*/ 5 w 8"/>
                <a:gd name="T49" fmla="*/ 0 h 14"/>
                <a:gd name="T50" fmla="*/ 4 w 8"/>
                <a:gd name="T51" fmla="*/ 1 h 14"/>
                <a:gd name="T52" fmla="*/ 4 w 8"/>
                <a:gd name="T53" fmla="*/ 4 h 14"/>
                <a:gd name="T54" fmla="*/ 5 w 8"/>
                <a:gd name="T55" fmla="*/ 7 h 14"/>
                <a:gd name="T56" fmla="*/ 3 w 8"/>
                <a:gd name="T57" fmla="*/ 10 h 14"/>
                <a:gd name="T58" fmla="*/ 0 w 8"/>
                <a:gd name="T59" fmla="*/ 13 h 14"/>
                <a:gd name="T60" fmla="*/ 0 w 8"/>
                <a:gd name="T61" fmla="*/ 13 h 14"/>
                <a:gd name="T62" fmla="*/ 1 w 8"/>
                <a:gd name="T63" fmla="*/ 13 h 14"/>
                <a:gd name="T64" fmla="*/ 1 w 8"/>
                <a:gd name="T65" fmla="*/ 13 h 14"/>
                <a:gd name="T66" fmla="*/ 2 w 8"/>
                <a:gd name="T67" fmla="*/ 12 h 14"/>
                <a:gd name="T68" fmla="*/ 2 w 8"/>
                <a:gd name="T69" fmla="*/ 11 h 14"/>
                <a:gd name="T70" fmla="*/ 2 w 8"/>
                <a:gd name="T71" fmla="*/ 11 h 14"/>
                <a:gd name="T72" fmla="*/ 3 w 8"/>
                <a:gd name="T73" fmla="*/ 11 h 14"/>
                <a:gd name="T74" fmla="*/ 3 w 8"/>
                <a:gd name="T75" fmla="*/ 11 h 14"/>
                <a:gd name="T76" fmla="*/ 3 w 8"/>
                <a:gd name="T77" fmla="*/ 11 h 14"/>
                <a:gd name="T78" fmla="*/ 3 w 8"/>
                <a:gd name="T79" fmla="*/ 12 h 14"/>
                <a:gd name="T80" fmla="*/ 3 w 8"/>
                <a:gd name="T81" fmla="*/ 12 h 14"/>
                <a:gd name="T82" fmla="*/ 3 w 8"/>
                <a:gd name="T8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 h="14">
                  <a:moveTo>
                    <a:pt x="3" y="14"/>
                  </a:moveTo>
                  <a:cubicBezTo>
                    <a:pt x="4" y="14"/>
                    <a:pt x="4" y="13"/>
                    <a:pt x="4" y="13"/>
                  </a:cubicBezTo>
                  <a:cubicBezTo>
                    <a:pt x="5" y="12"/>
                    <a:pt x="5" y="12"/>
                    <a:pt x="5" y="11"/>
                  </a:cubicBezTo>
                  <a:cubicBezTo>
                    <a:pt x="5" y="11"/>
                    <a:pt x="5" y="11"/>
                    <a:pt x="5" y="11"/>
                  </a:cubicBezTo>
                  <a:cubicBezTo>
                    <a:pt x="5" y="10"/>
                    <a:pt x="5" y="10"/>
                    <a:pt x="5" y="10"/>
                  </a:cubicBezTo>
                  <a:cubicBezTo>
                    <a:pt x="5" y="10"/>
                    <a:pt x="5" y="10"/>
                    <a:pt x="5" y="10"/>
                  </a:cubicBezTo>
                  <a:cubicBezTo>
                    <a:pt x="5" y="10"/>
                    <a:pt x="5" y="10"/>
                    <a:pt x="5" y="10"/>
                  </a:cubicBezTo>
                  <a:cubicBezTo>
                    <a:pt x="6" y="10"/>
                    <a:pt x="6" y="10"/>
                    <a:pt x="6" y="10"/>
                  </a:cubicBezTo>
                  <a:cubicBezTo>
                    <a:pt x="6" y="10"/>
                    <a:pt x="6" y="10"/>
                    <a:pt x="6" y="10"/>
                  </a:cubicBezTo>
                  <a:cubicBezTo>
                    <a:pt x="6" y="10"/>
                    <a:pt x="7" y="9"/>
                    <a:pt x="7" y="9"/>
                  </a:cubicBezTo>
                  <a:cubicBezTo>
                    <a:pt x="6" y="9"/>
                    <a:pt x="6" y="9"/>
                    <a:pt x="6" y="9"/>
                  </a:cubicBezTo>
                  <a:cubicBezTo>
                    <a:pt x="6" y="8"/>
                    <a:pt x="6" y="8"/>
                    <a:pt x="6" y="8"/>
                  </a:cubicBezTo>
                  <a:cubicBezTo>
                    <a:pt x="6" y="8"/>
                    <a:pt x="7" y="8"/>
                    <a:pt x="7" y="8"/>
                  </a:cubicBezTo>
                  <a:cubicBezTo>
                    <a:pt x="7" y="8"/>
                    <a:pt x="7" y="8"/>
                    <a:pt x="7" y="8"/>
                  </a:cubicBezTo>
                  <a:cubicBezTo>
                    <a:pt x="7" y="8"/>
                    <a:pt x="7" y="8"/>
                    <a:pt x="7" y="8"/>
                  </a:cubicBezTo>
                  <a:cubicBezTo>
                    <a:pt x="7" y="8"/>
                    <a:pt x="7" y="8"/>
                    <a:pt x="8" y="8"/>
                  </a:cubicBezTo>
                  <a:cubicBezTo>
                    <a:pt x="8" y="8"/>
                    <a:pt x="8" y="8"/>
                    <a:pt x="8" y="8"/>
                  </a:cubicBezTo>
                  <a:cubicBezTo>
                    <a:pt x="8" y="8"/>
                    <a:pt x="8" y="8"/>
                    <a:pt x="8" y="8"/>
                  </a:cubicBezTo>
                  <a:cubicBezTo>
                    <a:pt x="8" y="7"/>
                    <a:pt x="8" y="7"/>
                    <a:pt x="8" y="7"/>
                  </a:cubicBezTo>
                  <a:cubicBezTo>
                    <a:pt x="8" y="7"/>
                    <a:pt x="8" y="7"/>
                    <a:pt x="8" y="7"/>
                  </a:cubicBezTo>
                  <a:cubicBezTo>
                    <a:pt x="7" y="7"/>
                    <a:pt x="7" y="6"/>
                    <a:pt x="7" y="5"/>
                  </a:cubicBezTo>
                  <a:cubicBezTo>
                    <a:pt x="7" y="4"/>
                    <a:pt x="7" y="3"/>
                    <a:pt x="7" y="3"/>
                  </a:cubicBezTo>
                  <a:cubicBezTo>
                    <a:pt x="7" y="3"/>
                    <a:pt x="6" y="2"/>
                    <a:pt x="6" y="1"/>
                  </a:cubicBezTo>
                  <a:cubicBezTo>
                    <a:pt x="6" y="1"/>
                    <a:pt x="6" y="0"/>
                    <a:pt x="6" y="0"/>
                  </a:cubicBezTo>
                  <a:cubicBezTo>
                    <a:pt x="6" y="0"/>
                    <a:pt x="6" y="0"/>
                    <a:pt x="5" y="0"/>
                  </a:cubicBezTo>
                  <a:cubicBezTo>
                    <a:pt x="4" y="0"/>
                    <a:pt x="4" y="0"/>
                    <a:pt x="4" y="1"/>
                  </a:cubicBezTo>
                  <a:cubicBezTo>
                    <a:pt x="4" y="2"/>
                    <a:pt x="4" y="3"/>
                    <a:pt x="4" y="4"/>
                  </a:cubicBezTo>
                  <a:cubicBezTo>
                    <a:pt x="5" y="6"/>
                    <a:pt x="5" y="6"/>
                    <a:pt x="5" y="7"/>
                  </a:cubicBezTo>
                  <a:cubicBezTo>
                    <a:pt x="5" y="8"/>
                    <a:pt x="5" y="9"/>
                    <a:pt x="3" y="10"/>
                  </a:cubicBezTo>
                  <a:cubicBezTo>
                    <a:pt x="1" y="10"/>
                    <a:pt x="0" y="11"/>
                    <a:pt x="0" y="13"/>
                  </a:cubicBezTo>
                  <a:cubicBezTo>
                    <a:pt x="0" y="13"/>
                    <a:pt x="0" y="13"/>
                    <a:pt x="0" y="13"/>
                  </a:cubicBezTo>
                  <a:cubicBezTo>
                    <a:pt x="0" y="13"/>
                    <a:pt x="0" y="13"/>
                    <a:pt x="1" y="13"/>
                  </a:cubicBezTo>
                  <a:cubicBezTo>
                    <a:pt x="1" y="13"/>
                    <a:pt x="1" y="13"/>
                    <a:pt x="1" y="13"/>
                  </a:cubicBezTo>
                  <a:cubicBezTo>
                    <a:pt x="2" y="12"/>
                    <a:pt x="2" y="12"/>
                    <a:pt x="2" y="12"/>
                  </a:cubicBezTo>
                  <a:cubicBezTo>
                    <a:pt x="2" y="11"/>
                    <a:pt x="2" y="11"/>
                    <a:pt x="2"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2"/>
                  </a:cubicBezTo>
                  <a:cubicBezTo>
                    <a:pt x="3" y="12"/>
                    <a:pt x="3" y="12"/>
                    <a:pt x="3" y="12"/>
                  </a:cubicBezTo>
                  <a:cubicBezTo>
                    <a:pt x="3" y="13"/>
                    <a:pt x="3" y="14"/>
                    <a:pt x="3" y="1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34" name="Freeform 87">
              <a:extLst>
                <a:ext uri="{FF2B5EF4-FFF2-40B4-BE49-F238E27FC236}">
                  <a16:creationId xmlns:a16="http://schemas.microsoft.com/office/drawing/2014/main" id="{384295BA-136B-4169-BE7A-2D15DBCD7AF1}"/>
                </a:ext>
              </a:extLst>
            </p:cNvPr>
            <p:cNvSpPr>
              <a:spLocks/>
            </p:cNvSpPr>
            <p:nvPr userDrawn="1"/>
          </p:nvSpPr>
          <p:spPr bwMode="auto">
            <a:xfrm>
              <a:off x="215" y="247"/>
              <a:ext cx="19" cy="36"/>
            </a:xfrm>
            <a:custGeom>
              <a:avLst/>
              <a:gdLst>
                <a:gd name="T0" fmla="*/ 2 w 9"/>
                <a:gd name="T1" fmla="*/ 0 h 17"/>
                <a:gd name="T2" fmla="*/ 2 w 9"/>
                <a:gd name="T3" fmla="*/ 1 h 17"/>
                <a:gd name="T4" fmla="*/ 2 w 9"/>
                <a:gd name="T5" fmla="*/ 2 h 17"/>
                <a:gd name="T6" fmla="*/ 2 w 9"/>
                <a:gd name="T7" fmla="*/ 2 h 17"/>
                <a:gd name="T8" fmla="*/ 2 w 9"/>
                <a:gd name="T9" fmla="*/ 4 h 17"/>
                <a:gd name="T10" fmla="*/ 2 w 9"/>
                <a:gd name="T11" fmla="*/ 5 h 17"/>
                <a:gd name="T12" fmla="*/ 2 w 9"/>
                <a:gd name="T13" fmla="*/ 5 h 17"/>
                <a:gd name="T14" fmla="*/ 2 w 9"/>
                <a:gd name="T15" fmla="*/ 5 h 17"/>
                <a:gd name="T16" fmla="*/ 2 w 9"/>
                <a:gd name="T17" fmla="*/ 5 h 17"/>
                <a:gd name="T18" fmla="*/ 1 w 9"/>
                <a:gd name="T19" fmla="*/ 5 h 17"/>
                <a:gd name="T20" fmla="*/ 0 w 9"/>
                <a:gd name="T21" fmla="*/ 5 h 17"/>
                <a:gd name="T22" fmla="*/ 0 w 9"/>
                <a:gd name="T23" fmla="*/ 5 h 17"/>
                <a:gd name="T24" fmla="*/ 1 w 9"/>
                <a:gd name="T25" fmla="*/ 6 h 17"/>
                <a:gd name="T26" fmla="*/ 1 w 9"/>
                <a:gd name="T27" fmla="*/ 7 h 17"/>
                <a:gd name="T28" fmla="*/ 2 w 9"/>
                <a:gd name="T29" fmla="*/ 8 h 17"/>
                <a:gd name="T30" fmla="*/ 2 w 9"/>
                <a:gd name="T31" fmla="*/ 8 h 17"/>
                <a:gd name="T32" fmla="*/ 3 w 9"/>
                <a:gd name="T33" fmla="*/ 8 h 17"/>
                <a:gd name="T34" fmla="*/ 2 w 9"/>
                <a:gd name="T35" fmla="*/ 8 h 17"/>
                <a:gd name="T36" fmla="*/ 2 w 9"/>
                <a:gd name="T37" fmla="*/ 8 h 17"/>
                <a:gd name="T38" fmla="*/ 2 w 9"/>
                <a:gd name="T39" fmla="*/ 9 h 17"/>
                <a:gd name="T40" fmla="*/ 2 w 9"/>
                <a:gd name="T41" fmla="*/ 10 h 17"/>
                <a:gd name="T42" fmla="*/ 2 w 9"/>
                <a:gd name="T43" fmla="*/ 11 h 17"/>
                <a:gd name="T44" fmla="*/ 3 w 9"/>
                <a:gd name="T45" fmla="*/ 11 h 17"/>
                <a:gd name="T46" fmla="*/ 3 w 9"/>
                <a:gd name="T47" fmla="*/ 12 h 17"/>
                <a:gd name="T48" fmla="*/ 4 w 9"/>
                <a:gd name="T49" fmla="*/ 12 h 17"/>
                <a:gd name="T50" fmla="*/ 4 w 9"/>
                <a:gd name="T51" fmla="*/ 12 h 17"/>
                <a:gd name="T52" fmla="*/ 3 w 9"/>
                <a:gd name="T53" fmla="*/ 12 h 17"/>
                <a:gd name="T54" fmla="*/ 3 w 9"/>
                <a:gd name="T55" fmla="*/ 13 h 17"/>
                <a:gd name="T56" fmla="*/ 4 w 9"/>
                <a:gd name="T57" fmla="*/ 14 h 17"/>
                <a:gd name="T58" fmla="*/ 5 w 9"/>
                <a:gd name="T59" fmla="*/ 15 h 17"/>
                <a:gd name="T60" fmla="*/ 6 w 9"/>
                <a:gd name="T61" fmla="*/ 15 h 17"/>
                <a:gd name="T62" fmla="*/ 6 w 9"/>
                <a:gd name="T63" fmla="*/ 15 h 17"/>
                <a:gd name="T64" fmla="*/ 6 w 9"/>
                <a:gd name="T65" fmla="*/ 15 h 17"/>
                <a:gd name="T66" fmla="*/ 5 w 9"/>
                <a:gd name="T67" fmla="*/ 16 h 17"/>
                <a:gd name="T68" fmla="*/ 5 w 9"/>
                <a:gd name="T69" fmla="*/ 16 h 17"/>
                <a:gd name="T70" fmla="*/ 6 w 9"/>
                <a:gd name="T71" fmla="*/ 17 h 17"/>
                <a:gd name="T72" fmla="*/ 6 w 9"/>
                <a:gd name="T73" fmla="*/ 17 h 17"/>
                <a:gd name="T74" fmla="*/ 7 w 9"/>
                <a:gd name="T75" fmla="*/ 17 h 17"/>
                <a:gd name="T76" fmla="*/ 8 w 9"/>
                <a:gd name="T77" fmla="*/ 16 h 17"/>
                <a:gd name="T78" fmla="*/ 9 w 9"/>
                <a:gd name="T79" fmla="*/ 15 h 17"/>
                <a:gd name="T80" fmla="*/ 9 w 9"/>
                <a:gd name="T81" fmla="*/ 15 h 17"/>
                <a:gd name="T82" fmla="*/ 9 w 9"/>
                <a:gd name="T83" fmla="*/ 13 h 17"/>
                <a:gd name="T84" fmla="*/ 8 w 9"/>
                <a:gd name="T85" fmla="*/ 13 h 17"/>
                <a:gd name="T86" fmla="*/ 8 w 9"/>
                <a:gd name="T87" fmla="*/ 13 h 17"/>
                <a:gd name="T88" fmla="*/ 7 w 9"/>
                <a:gd name="T89" fmla="*/ 14 h 17"/>
                <a:gd name="T90" fmla="*/ 4 w 9"/>
                <a:gd name="T91" fmla="*/ 9 h 17"/>
                <a:gd name="T92" fmla="*/ 3 w 9"/>
                <a:gd name="T93" fmla="*/ 7 h 17"/>
                <a:gd name="T94" fmla="*/ 4 w 9"/>
                <a:gd name="T95" fmla="*/ 5 h 17"/>
                <a:gd name="T96" fmla="*/ 4 w 9"/>
                <a:gd name="T97" fmla="*/ 4 h 17"/>
                <a:gd name="T98" fmla="*/ 4 w 9"/>
                <a:gd name="T99" fmla="*/ 3 h 17"/>
                <a:gd name="T100" fmla="*/ 2 w 9"/>
                <a:gd name="T10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 h="17">
                  <a:moveTo>
                    <a:pt x="2" y="0"/>
                  </a:moveTo>
                  <a:cubicBezTo>
                    <a:pt x="2" y="1"/>
                    <a:pt x="2" y="1"/>
                    <a:pt x="2" y="1"/>
                  </a:cubicBezTo>
                  <a:cubicBezTo>
                    <a:pt x="2" y="1"/>
                    <a:pt x="2" y="1"/>
                    <a:pt x="2" y="2"/>
                  </a:cubicBezTo>
                  <a:cubicBezTo>
                    <a:pt x="2" y="2"/>
                    <a:pt x="2" y="2"/>
                    <a:pt x="2" y="2"/>
                  </a:cubicBezTo>
                  <a:cubicBezTo>
                    <a:pt x="2" y="3"/>
                    <a:pt x="2" y="4"/>
                    <a:pt x="2" y="4"/>
                  </a:cubicBezTo>
                  <a:cubicBezTo>
                    <a:pt x="2" y="5"/>
                    <a:pt x="2" y="5"/>
                    <a:pt x="2" y="5"/>
                  </a:cubicBezTo>
                  <a:cubicBezTo>
                    <a:pt x="2" y="5"/>
                    <a:pt x="2" y="5"/>
                    <a:pt x="2" y="5"/>
                  </a:cubicBezTo>
                  <a:cubicBezTo>
                    <a:pt x="2" y="5"/>
                    <a:pt x="2" y="5"/>
                    <a:pt x="2" y="5"/>
                  </a:cubicBezTo>
                  <a:cubicBezTo>
                    <a:pt x="2" y="5"/>
                    <a:pt x="2" y="5"/>
                    <a:pt x="2" y="5"/>
                  </a:cubicBezTo>
                  <a:cubicBezTo>
                    <a:pt x="2" y="5"/>
                    <a:pt x="1" y="5"/>
                    <a:pt x="1" y="5"/>
                  </a:cubicBezTo>
                  <a:cubicBezTo>
                    <a:pt x="0" y="5"/>
                    <a:pt x="0" y="5"/>
                    <a:pt x="0" y="5"/>
                  </a:cubicBezTo>
                  <a:cubicBezTo>
                    <a:pt x="0" y="5"/>
                    <a:pt x="0" y="5"/>
                    <a:pt x="0" y="5"/>
                  </a:cubicBezTo>
                  <a:cubicBezTo>
                    <a:pt x="1" y="6"/>
                    <a:pt x="1" y="6"/>
                    <a:pt x="1" y="6"/>
                  </a:cubicBezTo>
                  <a:cubicBezTo>
                    <a:pt x="1" y="7"/>
                    <a:pt x="1" y="7"/>
                    <a:pt x="1" y="7"/>
                  </a:cubicBezTo>
                  <a:cubicBezTo>
                    <a:pt x="2" y="8"/>
                    <a:pt x="2" y="8"/>
                    <a:pt x="2" y="8"/>
                  </a:cubicBezTo>
                  <a:cubicBezTo>
                    <a:pt x="2" y="8"/>
                    <a:pt x="2" y="8"/>
                    <a:pt x="2" y="8"/>
                  </a:cubicBezTo>
                  <a:cubicBezTo>
                    <a:pt x="2" y="8"/>
                    <a:pt x="3" y="8"/>
                    <a:pt x="3" y="8"/>
                  </a:cubicBezTo>
                  <a:cubicBezTo>
                    <a:pt x="3" y="8"/>
                    <a:pt x="2" y="8"/>
                    <a:pt x="2" y="8"/>
                  </a:cubicBezTo>
                  <a:cubicBezTo>
                    <a:pt x="2" y="8"/>
                    <a:pt x="2" y="8"/>
                    <a:pt x="2" y="8"/>
                  </a:cubicBezTo>
                  <a:cubicBezTo>
                    <a:pt x="2" y="8"/>
                    <a:pt x="2" y="9"/>
                    <a:pt x="2" y="9"/>
                  </a:cubicBezTo>
                  <a:cubicBezTo>
                    <a:pt x="2" y="9"/>
                    <a:pt x="2" y="9"/>
                    <a:pt x="2" y="10"/>
                  </a:cubicBezTo>
                  <a:cubicBezTo>
                    <a:pt x="2" y="11"/>
                    <a:pt x="2" y="11"/>
                    <a:pt x="2" y="11"/>
                  </a:cubicBezTo>
                  <a:cubicBezTo>
                    <a:pt x="3" y="11"/>
                    <a:pt x="3" y="11"/>
                    <a:pt x="3" y="11"/>
                  </a:cubicBezTo>
                  <a:cubicBezTo>
                    <a:pt x="3" y="12"/>
                    <a:pt x="3" y="12"/>
                    <a:pt x="3" y="12"/>
                  </a:cubicBezTo>
                  <a:cubicBezTo>
                    <a:pt x="4" y="12"/>
                    <a:pt x="4" y="12"/>
                    <a:pt x="4" y="12"/>
                  </a:cubicBezTo>
                  <a:cubicBezTo>
                    <a:pt x="4" y="12"/>
                    <a:pt x="4" y="12"/>
                    <a:pt x="4" y="12"/>
                  </a:cubicBezTo>
                  <a:cubicBezTo>
                    <a:pt x="3" y="12"/>
                    <a:pt x="3" y="12"/>
                    <a:pt x="3" y="12"/>
                  </a:cubicBezTo>
                  <a:cubicBezTo>
                    <a:pt x="3" y="12"/>
                    <a:pt x="3" y="12"/>
                    <a:pt x="3" y="13"/>
                  </a:cubicBezTo>
                  <a:cubicBezTo>
                    <a:pt x="3" y="13"/>
                    <a:pt x="3" y="13"/>
                    <a:pt x="4" y="14"/>
                  </a:cubicBezTo>
                  <a:cubicBezTo>
                    <a:pt x="4" y="15"/>
                    <a:pt x="5" y="15"/>
                    <a:pt x="5" y="15"/>
                  </a:cubicBezTo>
                  <a:cubicBezTo>
                    <a:pt x="6" y="15"/>
                    <a:pt x="6" y="15"/>
                    <a:pt x="6" y="15"/>
                  </a:cubicBezTo>
                  <a:cubicBezTo>
                    <a:pt x="6" y="15"/>
                    <a:pt x="6" y="15"/>
                    <a:pt x="6" y="15"/>
                  </a:cubicBezTo>
                  <a:cubicBezTo>
                    <a:pt x="6" y="15"/>
                    <a:pt x="6" y="15"/>
                    <a:pt x="6" y="15"/>
                  </a:cubicBezTo>
                  <a:cubicBezTo>
                    <a:pt x="5" y="16"/>
                    <a:pt x="5" y="16"/>
                    <a:pt x="5" y="16"/>
                  </a:cubicBezTo>
                  <a:cubicBezTo>
                    <a:pt x="5" y="16"/>
                    <a:pt x="5" y="16"/>
                    <a:pt x="5" y="16"/>
                  </a:cubicBezTo>
                  <a:cubicBezTo>
                    <a:pt x="6" y="17"/>
                    <a:pt x="6" y="17"/>
                    <a:pt x="6" y="17"/>
                  </a:cubicBezTo>
                  <a:cubicBezTo>
                    <a:pt x="6" y="17"/>
                    <a:pt x="6" y="17"/>
                    <a:pt x="6" y="17"/>
                  </a:cubicBezTo>
                  <a:cubicBezTo>
                    <a:pt x="6" y="17"/>
                    <a:pt x="7" y="17"/>
                    <a:pt x="7" y="17"/>
                  </a:cubicBezTo>
                  <a:cubicBezTo>
                    <a:pt x="7" y="16"/>
                    <a:pt x="7" y="16"/>
                    <a:pt x="8" y="16"/>
                  </a:cubicBezTo>
                  <a:cubicBezTo>
                    <a:pt x="9" y="16"/>
                    <a:pt x="9" y="16"/>
                    <a:pt x="9" y="15"/>
                  </a:cubicBezTo>
                  <a:cubicBezTo>
                    <a:pt x="9" y="15"/>
                    <a:pt x="9" y="15"/>
                    <a:pt x="9" y="15"/>
                  </a:cubicBezTo>
                  <a:cubicBezTo>
                    <a:pt x="9" y="14"/>
                    <a:pt x="9" y="14"/>
                    <a:pt x="9" y="13"/>
                  </a:cubicBezTo>
                  <a:cubicBezTo>
                    <a:pt x="9" y="13"/>
                    <a:pt x="9" y="13"/>
                    <a:pt x="8" y="13"/>
                  </a:cubicBezTo>
                  <a:cubicBezTo>
                    <a:pt x="8" y="13"/>
                    <a:pt x="8" y="13"/>
                    <a:pt x="8" y="13"/>
                  </a:cubicBezTo>
                  <a:cubicBezTo>
                    <a:pt x="8" y="13"/>
                    <a:pt x="7" y="14"/>
                    <a:pt x="7" y="14"/>
                  </a:cubicBezTo>
                  <a:cubicBezTo>
                    <a:pt x="6" y="14"/>
                    <a:pt x="4" y="12"/>
                    <a:pt x="4" y="9"/>
                  </a:cubicBezTo>
                  <a:cubicBezTo>
                    <a:pt x="3" y="9"/>
                    <a:pt x="3" y="8"/>
                    <a:pt x="3" y="7"/>
                  </a:cubicBezTo>
                  <a:cubicBezTo>
                    <a:pt x="3" y="7"/>
                    <a:pt x="3" y="6"/>
                    <a:pt x="4" y="5"/>
                  </a:cubicBezTo>
                  <a:cubicBezTo>
                    <a:pt x="4" y="4"/>
                    <a:pt x="4" y="4"/>
                    <a:pt x="4" y="4"/>
                  </a:cubicBezTo>
                  <a:cubicBezTo>
                    <a:pt x="4" y="3"/>
                    <a:pt x="4" y="3"/>
                    <a:pt x="4" y="3"/>
                  </a:cubicBezTo>
                  <a:cubicBezTo>
                    <a:pt x="4" y="2"/>
                    <a:pt x="3" y="1"/>
                    <a:pt x="2"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35" name="Freeform 88">
              <a:extLst>
                <a:ext uri="{FF2B5EF4-FFF2-40B4-BE49-F238E27FC236}">
                  <a16:creationId xmlns:a16="http://schemas.microsoft.com/office/drawing/2014/main" id="{B4CE81AB-E243-414D-86A0-824F5FDAE2EF}"/>
                </a:ext>
              </a:extLst>
            </p:cNvPr>
            <p:cNvSpPr>
              <a:spLocks/>
            </p:cNvSpPr>
            <p:nvPr userDrawn="1"/>
          </p:nvSpPr>
          <p:spPr bwMode="auto">
            <a:xfrm>
              <a:off x="224" y="258"/>
              <a:ext cx="2" cy="6"/>
            </a:xfrm>
            <a:custGeom>
              <a:avLst/>
              <a:gdLst>
                <a:gd name="T0" fmla="*/ 0 w 1"/>
                <a:gd name="T1" fmla="*/ 0 h 3"/>
                <a:gd name="T2" fmla="*/ 0 w 1"/>
                <a:gd name="T3" fmla="*/ 2 h 3"/>
                <a:gd name="T4" fmla="*/ 0 w 1"/>
                <a:gd name="T5" fmla="*/ 3 h 3"/>
                <a:gd name="T6" fmla="*/ 0 w 1"/>
                <a:gd name="T7" fmla="*/ 3 h 3"/>
                <a:gd name="T8" fmla="*/ 1 w 1"/>
                <a:gd name="T9" fmla="*/ 2 h 3"/>
                <a:gd name="T10" fmla="*/ 1 w 1"/>
                <a:gd name="T11" fmla="*/ 2 h 3"/>
                <a:gd name="T12" fmla="*/ 1 w 1"/>
                <a:gd name="T13" fmla="*/ 1 h 3"/>
                <a:gd name="T14" fmla="*/ 0 w 1"/>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0"/>
                  </a:moveTo>
                  <a:cubicBezTo>
                    <a:pt x="0" y="1"/>
                    <a:pt x="0" y="2"/>
                    <a:pt x="0" y="2"/>
                  </a:cubicBezTo>
                  <a:cubicBezTo>
                    <a:pt x="0" y="3"/>
                    <a:pt x="0" y="3"/>
                    <a:pt x="0" y="3"/>
                  </a:cubicBezTo>
                  <a:cubicBezTo>
                    <a:pt x="0" y="3"/>
                    <a:pt x="0" y="3"/>
                    <a:pt x="0" y="3"/>
                  </a:cubicBezTo>
                  <a:cubicBezTo>
                    <a:pt x="1" y="2"/>
                    <a:pt x="1" y="2"/>
                    <a:pt x="1" y="2"/>
                  </a:cubicBezTo>
                  <a:cubicBezTo>
                    <a:pt x="1" y="2"/>
                    <a:pt x="1" y="2"/>
                    <a:pt x="1" y="2"/>
                  </a:cubicBezTo>
                  <a:cubicBezTo>
                    <a:pt x="1" y="2"/>
                    <a:pt x="1" y="1"/>
                    <a:pt x="1" y="1"/>
                  </a:cubicBezTo>
                  <a:cubicBezTo>
                    <a:pt x="1" y="1"/>
                    <a:pt x="1"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36" name="Freeform 89">
              <a:extLst>
                <a:ext uri="{FF2B5EF4-FFF2-40B4-BE49-F238E27FC236}">
                  <a16:creationId xmlns:a16="http://schemas.microsoft.com/office/drawing/2014/main" id="{BCE97759-2BDF-405F-BEDB-AF5BDECA308E}"/>
                </a:ext>
              </a:extLst>
            </p:cNvPr>
            <p:cNvSpPr>
              <a:spLocks/>
            </p:cNvSpPr>
            <p:nvPr userDrawn="1"/>
          </p:nvSpPr>
          <p:spPr bwMode="auto">
            <a:xfrm>
              <a:off x="232" y="289"/>
              <a:ext cx="6" cy="5"/>
            </a:xfrm>
            <a:custGeom>
              <a:avLst/>
              <a:gdLst>
                <a:gd name="T0" fmla="*/ 0 w 3"/>
                <a:gd name="T1" fmla="*/ 1 h 2"/>
                <a:gd name="T2" fmla="*/ 0 w 3"/>
                <a:gd name="T3" fmla="*/ 1 h 2"/>
                <a:gd name="T4" fmla="*/ 1 w 3"/>
                <a:gd name="T5" fmla="*/ 1 h 2"/>
                <a:gd name="T6" fmla="*/ 2 w 3"/>
                <a:gd name="T7" fmla="*/ 2 h 2"/>
                <a:gd name="T8" fmla="*/ 3 w 3"/>
                <a:gd name="T9" fmla="*/ 1 h 2"/>
                <a:gd name="T10" fmla="*/ 3 w 3"/>
                <a:gd name="T11" fmla="*/ 1 h 2"/>
                <a:gd name="T12" fmla="*/ 3 w 3"/>
                <a:gd name="T13" fmla="*/ 1 h 2"/>
                <a:gd name="T14" fmla="*/ 3 w 3"/>
                <a:gd name="T15" fmla="*/ 0 h 2"/>
                <a:gd name="T16" fmla="*/ 2 w 3"/>
                <a:gd name="T17" fmla="*/ 0 h 2"/>
                <a:gd name="T18" fmla="*/ 0 w 3"/>
                <a:gd name="T1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0" y="1"/>
                  </a:moveTo>
                  <a:cubicBezTo>
                    <a:pt x="0" y="1"/>
                    <a:pt x="0" y="1"/>
                    <a:pt x="0" y="1"/>
                  </a:cubicBezTo>
                  <a:cubicBezTo>
                    <a:pt x="1" y="1"/>
                    <a:pt x="1" y="1"/>
                    <a:pt x="1" y="1"/>
                  </a:cubicBezTo>
                  <a:cubicBezTo>
                    <a:pt x="1" y="2"/>
                    <a:pt x="1" y="2"/>
                    <a:pt x="2" y="2"/>
                  </a:cubicBezTo>
                  <a:cubicBezTo>
                    <a:pt x="2" y="2"/>
                    <a:pt x="3" y="2"/>
                    <a:pt x="3" y="1"/>
                  </a:cubicBezTo>
                  <a:cubicBezTo>
                    <a:pt x="3" y="1"/>
                    <a:pt x="3" y="1"/>
                    <a:pt x="3" y="1"/>
                  </a:cubicBezTo>
                  <a:cubicBezTo>
                    <a:pt x="3" y="1"/>
                    <a:pt x="3" y="1"/>
                    <a:pt x="3" y="1"/>
                  </a:cubicBezTo>
                  <a:cubicBezTo>
                    <a:pt x="3" y="0"/>
                    <a:pt x="3" y="0"/>
                    <a:pt x="3"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37" name="Freeform 90">
              <a:extLst>
                <a:ext uri="{FF2B5EF4-FFF2-40B4-BE49-F238E27FC236}">
                  <a16:creationId xmlns:a16="http://schemas.microsoft.com/office/drawing/2014/main" id="{5CAEBD09-C9F3-4088-807E-39C75463259B}"/>
                </a:ext>
              </a:extLst>
            </p:cNvPr>
            <p:cNvSpPr>
              <a:spLocks/>
            </p:cNvSpPr>
            <p:nvPr userDrawn="1"/>
          </p:nvSpPr>
          <p:spPr bwMode="auto">
            <a:xfrm>
              <a:off x="249" y="302"/>
              <a:ext cx="8" cy="4"/>
            </a:xfrm>
            <a:custGeom>
              <a:avLst/>
              <a:gdLst>
                <a:gd name="T0" fmla="*/ 0 w 4"/>
                <a:gd name="T1" fmla="*/ 1 h 2"/>
                <a:gd name="T2" fmla="*/ 1 w 4"/>
                <a:gd name="T3" fmla="*/ 1 h 2"/>
                <a:gd name="T4" fmla="*/ 1 w 4"/>
                <a:gd name="T5" fmla="*/ 1 h 2"/>
                <a:gd name="T6" fmla="*/ 2 w 4"/>
                <a:gd name="T7" fmla="*/ 2 h 2"/>
                <a:gd name="T8" fmla="*/ 2 w 4"/>
                <a:gd name="T9" fmla="*/ 1 h 2"/>
                <a:gd name="T10" fmla="*/ 3 w 4"/>
                <a:gd name="T11" fmla="*/ 1 h 2"/>
                <a:gd name="T12" fmla="*/ 4 w 4"/>
                <a:gd name="T13" fmla="*/ 1 h 2"/>
                <a:gd name="T14" fmla="*/ 4 w 4"/>
                <a:gd name="T15" fmla="*/ 1 h 2"/>
                <a:gd name="T16" fmla="*/ 4 w 4"/>
                <a:gd name="T17" fmla="*/ 1 h 2"/>
                <a:gd name="T18" fmla="*/ 3 w 4"/>
                <a:gd name="T19" fmla="*/ 0 h 2"/>
                <a:gd name="T20" fmla="*/ 2 w 4"/>
                <a:gd name="T21" fmla="*/ 0 h 2"/>
                <a:gd name="T22" fmla="*/ 0 w 4"/>
                <a:gd name="T2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2">
                  <a:moveTo>
                    <a:pt x="0" y="1"/>
                  </a:moveTo>
                  <a:cubicBezTo>
                    <a:pt x="1" y="1"/>
                    <a:pt x="1" y="1"/>
                    <a:pt x="1" y="1"/>
                  </a:cubicBezTo>
                  <a:cubicBezTo>
                    <a:pt x="1" y="1"/>
                    <a:pt x="1" y="1"/>
                    <a:pt x="1" y="1"/>
                  </a:cubicBezTo>
                  <a:cubicBezTo>
                    <a:pt x="2" y="2"/>
                    <a:pt x="2" y="2"/>
                    <a:pt x="2" y="2"/>
                  </a:cubicBezTo>
                  <a:cubicBezTo>
                    <a:pt x="2" y="2"/>
                    <a:pt x="2" y="2"/>
                    <a:pt x="2" y="1"/>
                  </a:cubicBezTo>
                  <a:cubicBezTo>
                    <a:pt x="3" y="1"/>
                    <a:pt x="3" y="1"/>
                    <a:pt x="3" y="1"/>
                  </a:cubicBezTo>
                  <a:cubicBezTo>
                    <a:pt x="4" y="1"/>
                    <a:pt x="4" y="1"/>
                    <a:pt x="4" y="1"/>
                  </a:cubicBezTo>
                  <a:cubicBezTo>
                    <a:pt x="4" y="1"/>
                    <a:pt x="4" y="1"/>
                    <a:pt x="4" y="1"/>
                  </a:cubicBezTo>
                  <a:cubicBezTo>
                    <a:pt x="4" y="1"/>
                    <a:pt x="4" y="1"/>
                    <a:pt x="4" y="1"/>
                  </a:cubicBezTo>
                  <a:cubicBezTo>
                    <a:pt x="4" y="0"/>
                    <a:pt x="3" y="0"/>
                    <a:pt x="3"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38" name="Freeform 91">
              <a:extLst>
                <a:ext uri="{FF2B5EF4-FFF2-40B4-BE49-F238E27FC236}">
                  <a16:creationId xmlns:a16="http://schemas.microsoft.com/office/drawing/2014/main" id="{B9B37F7B-402C-46A7-A515-BFBBBE0DE8A1}"/>
                </a:ext>
              </a:extLst>
            </p:cNvPr>
            <p:cNvSpPr>
              <a:spLocks/>
            </p:cNvSpPr>
            <p:nvPr userDrawn="1"/>
          </p:nvSpPr>
          <p:spPr bwMode="auto">
            <a:xfrm>
              <a:off x="267" y="311"/>
              <a:ext cx="7" cy="8"/>
            </a:xfrm>
            <a:custGeom>
              <a:avLst/>
              <a:gdLst>
                <a:gd name="T0" fmla="*/ 0 w 3"/>
                <a:gd name="T1" fmla="*/ 4 h 4"/>
                <a:gd name="T2" fmla="*/ 1 w 3"/>
                <a:gd name="T3" fmla="*/ 3 h 4"/>
                <a:gd name="T4" fmla="*/ 3 w 3"/>
                <a:gd name="T5" fmla="*/ 0 h 4"/>
                <a:gd name="T6" fmla="*/ 3 w 3"/>
                <a:gd name="T7" fmla="*/ 0 h 4"/>
                <a:gd name="T8" fmla="*/ 2 w 3"/>
                <a:gd name="T9" fmla="*/ 0 h 4"/>
                <a:gd name="T10" fmla="*/ 2 w 3"/>
                <a:gd name="T11" fmla="*/ 1 h 4"/>
                <a:gd name="T12" fmla="*/ 1 w 3"/>
                <a:gd name="T13" fmla="*/ 1 h 4"/>
                <a:gd name="T14" fmla="*/ 0 w 3"/>
                <a:gd name="T15" fmla="*/ 3 h 4"/>
                <a:gd name="T16" fmla="*/ 0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4"/>
                  </a:moveTo>
                  <a:cubicBezTo>
                    <a:pt x="0" y="3"/>
                    <a:pt x="0" y="3"/>
                    <a:pt x="1" y="3"/>
                  </a:cubicBezTo>
                  <a:cubicBezTo>
                    <a:pt x="2" y="3"/>
                    <a:pt x="3" y="1"/>
                    <a:pt x="3" y="0"/>
                  </a:cubicBezTo>
                  <a:cubicBezTo>
                    <a:pt x="3" y="0"/>
                    <a:pt x="3" y="0"/>
                    <a:pt x="3" y="0"/>
                  </a:cubicBezTo>
                  <a:cubicBezTo>
                    <a:pt x="3" y="0"/>
                    <a:pt x="3" y="0"/>
                    <a:pt x="2" y="0"/>
                  </a:cubicBezTo>
                  <a:cubicBezTo>
                    <a:pt x="2" y="0"/>
                    <a:pt x="2" y="0"/>
                    <a:pt x="2" y="1"/>
                  </a:cubicBezTo>
                  <a:cubicBezTo>
                    <a:pt x="1" y="1"/>
                    <a:pt x="1" y="1"/>
                    <a:pt x="1" y="1"/>
                  </a:cubicBezTo>
                  <a:cubicBezTo>
                    <a:pt x="0" y="1"/>
                    <a:pt x="0" y="2"/>
                    <a:pt x="0" y="3"/>
                  </a:cubicBezTo>
                  <a:cubicBezTo>
                    <a:pt x="0" y="3"/>
                    <a:pt x="0" y="3"/>
                    <a:pt x="0" y="4"/>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39" name="Freeform 92">
              <a:extLst>
                <a:ext uri="{FF2B5EF4-FFF2-40B4-BE49-F238E27FC236}">
                  <a16:creationId xmlns:a16="http://schemas.microsoft.com/office/drawing/2014/main" id="{ECC98D3F-B41C-44CF-95A7-36D92A09FCD9}"/>
                </a:ext>
              </a:extLst>
            </p:cNvPr>
            <p:cNvSpPr>
              <a:spLocks/>
            </p:cNvSpPr>
            <p:nvPr userDrawn="1"/>
          </p:nvSpPr>
          <p:spPr bwMode="auto">
            <a:xfrm>
              <a:off x="234" y="251"/>
              <a:ext cx="6" cy="7"/>
            </a:xfrm>
            <a:custGeom>
              <a:avLst/>
              <a:gdLst>
                <a:gd name="T0" fmla="*/ 1 w 3"/>
                <a:gd name="T1" fmla="*/ 2 h 3"/>
                <a:gd name="T2" fmla="*/ 1 w 3"/>
                <a:gd name="T3" fmla="*/ 2 h 3"/>
                <a:gd name="T4" fmla="*/ 2 w 3"/>
                <a:gd name="T5" fmla="*/ 3 h 3"/>
                <a:gd name="T6" fmla="*/ 2 w 3"/>
                <a:gd name="T7" fmla="*/ 3 h 3"/>
                <a:gd name="T8" fmla="*/ 3 w 3"/>
                <a:gd name="T9" fmla="*/ 2 h 3"/>
                <a:gd name="T10" fmla="*/ 3 w 3"/>
                <a:gd name="T11" fmla="*/ 2 h 3"/>
                <a:gd name="T12" fmla="*/ 1 w 3"/>
                <a:gd name="T13" fmla="*/ 1 h 3"/>
                <a:gd name="T14" fmla="*/ 1 w 3"/>
                <a:gd name="T15" fmla="*/ 0 h 3"/>
                <a:gd name="T16" fmla="*/ 1 w 3"/>
                <a:gd name="T17" fmla="*/ 0 h 3"/>
                <a:gd name="T18" fmla="*/ 0 w 3"/>
                <a:gd name="T19" fmla="*/ 0 h 3"/>
                <a:gd name="T20" fmla="*/ 0 w 3"/>
                <a:gd name="T21" fmla="*/ 1 h 3"/>
                <a:gd name="T22" fmla="*/ 1 w 3"/>
                <a:gd name="T23" fmla="*/ 1 h 3"/>
                <a:gd name="T24" fmla="*/ 1 w 3"/>
                <a:gd name="T2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1" y="2"/>
                  </a:moveTo>
                  <a:cubicBezTo>
                    <a:pt x="1" y="2"/>
                    <a:pt x="1" y="2"/>
                    <a:pt x="1" y="2"/>
                  </a:cubicBezTo>
                  <a:cubicBezTo>
                    <a:pt x="1" y="2"/>
                    <a:pt x="2" y="3"/>
                    <a:pt x="2" y="3"/>
                  </a:cubicBezTo>
                  <a:cubicBezTo>
                    <a:pt x="2" y="3"/>
                    <a:pt x="2" y="3"/>
                    <a:pt x="2" y="3"/>
                  </a:cubicBezTo>
                  <a:cubicBezTo>
                    <a:pt x="3" y="2"/>
                    <a:pt x="3" y="2"/>
                    <a:pt x="3" y="2"/>
                  </a:cubicBezTo>
                  <a:cubicBezTo>
                    <a:pt x="3" y="2"/>
                    <a:pt x="3" y="2"/>
                    <a:pt x="3" y="2"/>
                  </a:cubicBezTo>
                  <a:cubicBezTo>
                    <a:pt x="3" y="1"/>
                    <a:pt x="2" y="1"/>
                    <a:pt x="1" y="1"/>
                  </a:cubicBezTo>
                  <a:cubicBezTo>
                    <a:pt x="1" y="1"/>
                    <a:pt x="1" y="1"/>
                    <a:pt x="1" y="0"/>
                  </a:cubicBezTo>
                  <a:cubicBezTo>
                    <a:pt x="1" y="0"/>
                    <a:pt x="1" y="0"/>
                    <a:pt x="1" y="0"/>
                  </a:cubicBezTo>
                  <a:cubicBezTo>
                    <a:pt x="0" y="0"/>
                    <a:pt x="0" y="0"/>
                    <a:pt x="0" y="0"/>
                  </a:cubicBezTo>
                  <a:cubicBezTo>
                    <a:pt x="0" y="1"/>
                    <a:pt x="0" y="1"/>
                    <a:pt x="0" y="1"/>
                  </a:cubicBezTo>
                  <a:cubicBezTo>
                    <a:pt x="1" y="1"/>
                    <a:pt x="1" y="1"/>
                    <a:pt x="1" y="1"/>
                  </a:cubicBezTo>
                  <a:lnTo>
                    <a:pt x="1" y="2"/>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40" name="Freeform 93">
              <a:extLst>
                <a:ext uri="{FF2B5EF4-FFF2-40B4-BE49-F238E27FC236}">
                  <a16:creationId xmlns:a16="http://schemas.microsoft.com/office/drawing/2014/main" id="{12A42B52-5FC6-4E0A-A5BE-CF7D66A7F549}"/>
                </a:ext>
              </a:extLst>
            </p:cNvPr>
            <p:cNvSpPr>
              <a:spLocks/>
            </p:cNvSpPr>
            <p:nvPr userDrawn="1"/>
          </p:nvSpPr>
          <p:spPr bwMode="auto">
            <a:xfrm>
              <a:off x="242" y="251"/>
              <a:ext cx="5" cy="7"/>
            </a:xfrm>
            <a:custGeom>
              <a:avLst/>
              <a:gdLst>
                <a:gd name="T0" fmla="*/ 1 w 2"/>
                <a:gd name="T1" fmla="*/ 2 h 3"/>
                <a:gd name="T2" fmla="*/ 0 w 2"/>
                <a:gd name="T3" fmla="*/ 3 h 3"/>
                <a:gd name="T4" fmla="*/ 0 w 2"/>
                <a:gd name="T5" fmla="*/ 3 h 3"/>
                <a:gd name="T6" fmla="*/ 0 w 2"/>
                <a:gd name="T7" fmla="*/ 3 h 3"/>
                <a:gd name="T8" fmla="*/ 0 w 2"/>
                <a:gd name="T9" fmla="*/ 2 h 3"/>
                <a:gd name="T10" fmla="*/ 0 w 2"/>
                <a:gd name="T11" fmla="*/ 1 h 3"/>
                <a:gd name="T12" fmla="*/ 0 w 2"/>
                <a:gd name="T13" fmla="*/ 1 h 3"/>
                <a:gd name="T14" fmla="*/ 1 w 2"/>
                <a:gd name="T15" fmla="*/ 1 h 3"/>
                <a:gd name="T16" fmla="*/ 2 w 2"/>
                <a:gd name="T17" fmla="*/ 0 h 3"/>
                <a:gd name="T18" fmla="*/ 2 w 2"/>
                <a:gd name="T19" fmla="*/ 0 h 3"/>
                <a:gd name="T20" fmla="*/ 2 w 2"/>
                <a:gd name="T21" fmla="*/ 0 h 3"/>
                <a:gd name="T22" fmla="*/ 2 w 2"/>
                <a:gd name="T23" fmla="*/ 0 h 3"/>
                <a:gd name="T24" fmla="*/ 1 w 2"/>
                <a:gd name="T25" fmla="*/ 1 h 3"/>
                <a:gd name="T26" fmla="*/ 1 w 2"/>
                <a:gd name="T2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3">
                  <a:moveTo>
                    <a:pt x="1" y="2"/>
                  </a:moveTo>
                  <a:cubicBezTo>
                    <a:pt x="0" y="3"/>
                    <a:pt x="0" y="3"/>
                    <a:pt x="0" y="3"/>
                  </a:cubicBezTo>
                  <a:cubicBezTo>
                    <a:pt x="0" y="3"/>
                    <a:pt x="0" y="3"/>
                    <a:pt x="0" y="3"/>
                  </a:cubicBezTo>
                  <a:cubicBezTo>
                    <a:pt x="0" y="3"/>
                    <a:pt x="0" y="3"/>
                    <a:pt x="0" y="3"/>
                  </a:cubicBezTo>
                  <a:cubicBezTo>
                    <a:pt x="0" y="3"/>
                    <a:pt x="0" y="2"/>
                    <a:pt x="0" y="2"/>
                  </a:cubicBezTo>
                  <a:cubicBezTo>
                    <a:pt x="0" y="1"/>
                    <a:pt x="0" y="1"/>
                    <a:pt x="0" y="1"/>
                  </a:cubicBezTo>
                  <a:cubicBezTo>
                    <a:pt x="0" y="1"/>
                    <a:pt x="0" y="1"/>
                    <a:pt x="0" y="1"/>
                  </a:cubicBezTo>
                  <a:cubicBezTo>
                    <a:pt x="1" y="1"/>
                    <a:pt x="1" y="1"/>
                    <a:pt x="1" y="1"/>
                  </a:cubicBezTo>
                  <a:cubicBezTo>
                    <a:pt x="1" y="0"/>
                    <a:pt x="1" y="0"/>
                    <a:pt x="2" y="0"/>
                  </a:cubicBezTo>
                  <a:cubicBezTo>
                    <a:pt x="2" y="0"/>
                    <a:pt x="2" y="0"/>
                    <a:pt x="2" y="0"/>
                  </a:cubicBezTo>
                  <a:cubicBezTo>
                    <a:pt x="2" y="0"/>
                    <a:pt x="2" y="0"/>
                    <a:pt x="2" y="0"/>
                  </a:cubicBezTo>
                  <a:cubicBezTo>
                    <a:pt x="2" y="0"/>
                    <a:pt x="2" y="0"/>
                    <a:pt x="2" y="0"/>
                  </a:cubicBezTo>
                  <a:cubicBezTo>
                    <a:pt x="1" y="1"/>
                    <a:pt x="1" y="1"/>
                    <a:pt x="1" y="1"/>
                  </a:cubicBezTo>
                  <a:lnTo>
                    <a:pt x="1" y="2"/>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41" name="Freeform 94">
              <a:extLst>
                <a:ext uri="{FF2B5EF4-FFF2-40B4-BE49-F238E27FC236}">
                  <a16:creationId xmlns:a16="http://schemas.microsoft.com/office/drawing/2014/main" id="{5D83CBD6-859A-4202-BEDF-11F661B08420}"/>
                </a:ext>
              </a:extLst>
            </p:cNvPr>
            <p:cNvSpPr>
              <a:spLocks/>
            </p:cNvSpPr>
            <p:nvPr userDrawn="1"/>
          </p:nvSpPr>
          <p:spPr bwMode="auto">
            <a:xfrm>
              <a:off x="236" y="260"/>
              <a:ext cx="9" cy="6"/>
            </a:xfrm>
            <a:custGeom>
              <a:avLst/>
              <a:gdLst>
                <a:gd name="T0" fmla="*/ 3 w 4"/>
                <a:gd name="T1" fmla="*/ 0 h 3"/>
                <a:gd name="T2" fmla="*/ 3 w 4"/>
                <a:gd name="T3" fmla="*/ 0 h 3"/>
                <a:gd name="T4" fmla="*/ 4 w 4"/>
                <a:gd name="T5" fmla="*/ 0 h 3"/>
                <a:gd name="T6" fmla="*/ 4 w 4"/>
                <a:gd name="T7" fmla="*/ 0 h 3"/>
                <a:gd name="T8" fmla="*/ 3 w 4"/>
                <a:gd name="T9" fmla="*/ 2 h 3"/>
                <a:gd name="T10" fmla="*/ 2 w 4"/>
                <a:gd name="T11" fmla="*/ 3 h 3"/>
                <a:gd name="T12" fmla="*/ 0 w 4"/>
                <a:gd name="T13" fmla="*/ 1 h 3"/>
                <a:gd name="T14" fmla="*/ 0 w 4"/>
                <a:gd name="T15" fmla="*/ 0 h 3"/>
                <a:gd name="T16" fmla="*/ 1 w 4"/>
                <a:gd name="T17" fmla="*/ 0 h 3"/>
                <a:gd name="T18" fmla="*/ 1 w 4"/>
                <a:gd name="T19" fmla="*/ 0 h 3"/>
                <a:gd name="T20" fmla="*/ 1 w 4"/>
                <a:gd name="T21" fmla="*/ 0 h 3"/>
                <a:gd name="T22" fmla="*/ 2 w 4"/>
                <a:gd name="T23" fmla="*/ 0 h 3"/>
                <a:gd name="T24" fmla="*/ 3 w 4"/>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3">
                  <a:moveTo>
                    <a:pt x="3" y="0"/>
                  </a:moveTo>
                  <a:cubicBezTo>
                    <a:pt x="3" y="0"/>
                    <a:pt x="3" y="0"/>
                    <a:pt x="3" y="0"/>
                  </a:cubicBezTo>
                  <a:cubicBezTo>
                    <a:pt x="3" y="0"/>
                    <a:pt x="4" y="0"/>
                    <a:pt x="4" y="0"/>
                  </a:cubicBezTo>
                  <a:cubicBezTo>
                    <a:pt x="4" y="0"/>
                    <a:pt x="4" y="0"/>
                    <a:pt x="4" y="0"/>
                  </a:cubicBezTo>
                  <a:cubicBezTo>
                    <a:pt x="4" y="1"/>
                    <a:pt x="4" y="1"/>
                    <a:pt x="3" y="2"/>
                  </a:cubicBezTo>
                  <a:cubicBezTo>
                    <a:pt x="3" y="3"/>
                    <a:pt x="3" y="3"/>
                    <a:pt x="2" y="3"/>
                  </a:cubicBezTo>
                  <a:cubicBezTo>
                    <a:pt x="2" y="3"/>
                    <a:pt x="1" y="3"/>
                    <a:pt x="0" y="1"/>
                  </a:cubicBezTo>
                  <a:cubicBezTo>
                    <a:pt x="0" y="1"/>
                    <a:pt x="0" y="1"/>
                    <a:pt x="0" y="0"/>
                  </a:cubicBezTo>
                  <a:cubicBezTo>
                    <a:pt x="0" y="0"/>
                    <a:pt x="0" y="0"/>
                    <a:pt x="1" y="0"/>
                  </a:cubicBezTo>
                  <a:cubicBezTo>
                    <a:pt x="1" y="0"/>
                    <a:pt x="1" y="0"/>
                    <a:pt x="1" y="0"/>
                  </a:cubicBezTo>
                  <a:cubicBezTo>
                    <a:pt x="1" y="0"/>
                    <a:pt x="1" y="0"/>
                    <a:pt x="1" y="0"/>
                  </a:cubicBezTo>
                  <a:cubicBezTo>
                    <a:pt x="2" y="0"/>
                    <a:pt x="2" y="0"/>
                    <a:pt x="2" y="0"/>
                  </a:cubicBezTo>
                  <a:cubicBezTo>
                    <a:pt x="2" y="0"/>
                    <a:pt x="3" y="0"/>
                    <a:pt x="3"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42" name="Freeform 95">
              <a:extLst>
                <a:ext uri="{FF2B5EF4-FFF2-40B4-BE49-F238E27FC236}">
                  <a16:creationId xmlns:a16="http://schemas.microsoft.com/office/drawing/2014/main" id="{4A142CDB-D15A-495E-B868-3186A449C712}"/>
                </a:ext>
              </a:extLst>
            </p:cNvPr>
            <p:cNvSpPr>
              <a:spLocks/>
            </p:cNvSpPr>
            <p:nvPr userDrawn="1"/>
          </p:nvSpPr>
          <p:spPr bwMode="auto">
            <a:xfrm>
              <a:off x="238" y="262"/>
              <a:ext cx="4" cy="4"/>
            </a:xfrm>
            <a:custGeom>
              <a:avLst/>
              <a:gdLst>
                <a:gd name="T0" fmla="*/ 1 w 2"/>
                <a:gd name="T1" fmla="*/ 0 h 2"/>
                <a:gd name="T2" fmla="*/ 1 w 2"/>
                <a:gd name="T3" fmla="*/ 0 h 2"/>
                <a:gd name="T4" fmla="*/ 1 w 2"/>
                <a:gd name="T5" fmla="*/ 0 h 2"/>
                <a:gd name="T6" fmla="*/ 0 w 2"/>
                <a:gd name="T7" fmla="*/ 0 h 2"/>
                <a:gd name="T8" fmla="*/ 1 w 2"/>
                <a:gd name="T9" fmla="*/ 2 h 2"/>
                <a:gd name="T10" fmla="*/ 1 w 2"/>
                <a:gd name="T11" fmla="*/ 2 h 2"/>
                <a:gd name="T12" fmla="*/ 2 w 2"/>
                <a:gd name="T13" fmla="*/ 1 h 2"/>
                <a:gd name="T14" fmla="*/ 2 w 2"/>
                <a:gd name="T15" fmla="*/ 0 h 2"/>
                <a:gd name="T16" fmla="*/ 2 w 2"/>
                <a:gd name="T17" fmla="*/ 0 h 2"/>
                <a:gd name="T18" fmla="*/ 2 w 2"/>
                <a:gd name="T19" fmla="*/ 0 h 2"/>
                <a:gd name="T20" fmla="*/ 1 w 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2">
                  <a:moveTo>
                    <a:pt x="1" y="0"/>
                  </a:moveTo>
                  <a:cubicBezTo>
                    <a:pt x="1" y="0"/>
                    <a:pt x="1" y="0"/>
                    <a:pt x="1" y="0"/>
                  </a:cubicBezTo>
                  <a:cubicBezTo>
                    <a:pt x="1" y="0"/>
                    <a:pt x="1" y="0"/>
                    <a:pt x="1" y="0"/>
                  </a:cubicBezTo>
                  <a:cubicBezTo>
                    <a:pt x="0" y="0"/>
                    <a:pt x="0" y="0"/>
                    <a:pt x="0" y="0"/>
                  </a:cubicBezTo>
                  <a:cubicBezTo>
                    <a:pt x="0" y="1"/>
                    <a:pt x="1" y="1"/>
                    <a:pt x="1" y="2"/>
                  </a:cubicBezTo>
                  <a:cubicBezTo>
                    <a:pt x="1" y="2"/>
                    <a:pt x="1" y="2"/>
                    <a:pt x="1" y="2"/>
                  </a:cubicBezTo>
                  <a:cubicBezTo>
                    <a:pt x="1" y="2"/>
                    <a:pt x="2" y="2"/>
                    <a:pt x="2" y="1"/>
                  </a:cubicBezTo>
                  <a:cubicBezTo>
                    <a:pt x="2" y="0"/>
                    <a:pt x="2" y="0"/>
                    <a:pt x="2" y="0"/>
                  </a:cubicBezTo>
                  <a:cubicBezTo>
                    <a:pt x="2" y="0"/>
                    <a:pt x="2" y="0"/>
                    <a:pt x="2" y="0"/>
                  </a:cubicBezTo>
                  <a:cubicBezTo>
                    <a:pt x="2" y="0"/>
                    <a:pt x="2" y="0"/>
                    <a:pt x="2" y="0"/>
                  </a:cubicBezTo>
                  <a:cubicBezTo>
                    <a:pt x="1" y="0"/>
                    <a:pt x="1" y="0"/>
                    <a:pt x="1"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43" name="Freeform 96">
              <a:extLst>
                <a:ext uri="{FF2B5EF4-FFF2-40B4-BE49-F238E27FC236}">
                  <a16:creationId xmlns:a16="http://schemas.microsoft.com/office/drawing/2014/main" id="{34A27E99-C9D5-4484-8791-2B0B66988492}"/>
                </a:ext>
              </a:extLst>
            </p:cNvPr>
            <p:cNvSpPr>
              <a:spLocks/>
            </p:cNvSpPr>
            <p:nvPr userDrawn="1"/>
          </p:nvSpPr>
          <p:spPr bwMode="auto">
            <a:xfrm>
              <a:off x="345" y="241"/>
              <a:ext cx="70" cy="86"/>
            </a:xfrm>
            <a:custGeom>
              <a:avLst/>
              <a:gdLst>
                <a:gd name="T0" fmla="*/ 30 w 34"/>
                <a:gd name="T1" fmla="*/ 20 h 41"/>
                <a:gd name="T2" fmla="*/ 30 w 34"/>
                <a:gd name="T3" fmla="*/ 22 h 41"/>
                <a:gd name="T4" fmla="*/ 29 w 34"/>
                <a:gd name="T5" fmla="*/ 24 h 41"/>
                <a:gd name="T6" fmla="*/ 28 w 34"/>
                <a:gd name="T7" fmla="*/ 26 h 41"/>
                <a:gd name="T8" fmla="*/ 25 w 34"/>
                <a:gd name="T9" fmla="*/ 30 h 41"/>
                <a:gd name="T10" fmla="*/ 23 w 34"/>
                <a:gd name="T11" fmla="*/ 30 h 41"/>
                <a:gd name="T12" fmla="*/ 22 w 34"/>
                <a:gd name="T13" fmla="*/ 30 h 41"/>
                <a:gd name="T14" fmla="*/ 20 w 34"/>
                <a:gd name="T15" fmla="*/ 27 h 41"/>
                <a:gd name="T16" fmla="*/ 20 w 34"/>
                <a:gd name="T17" fmla="*/ 25 h 41"/>
                <a:gd name="T18" fmla="*/ 25 w 34"/>
                <a:gd name="T19" fmla="*/ 23 h 41"/>
                <a:gd name="T20" fmla="*/ 21 w 34"/>
                <a:gd name="T21" fmla="*/ 20 h 41"/>
                <a:gd name="T22" fmla="*/ 20 w 34"/>
                <a:gd name="T23" fmla="*/ 24 h 41"/>
                <a:gd name="T24" fmla="*/ 19 w 34"/>
                <a:gd name="T25" fmla="*/ 30 h 41"/>
                <a:gd name="T26" fmla="*/ 19 w 34"/>
                <a:gd name="T27" fmla="*/ 31 h 41"/>
                <a:gd name="T28" fmla="*/ 13 w 34"/>
                <a:gd name="T29" fmla="*/ 36 h 41"/>
                <a:gd name="T30" fmla="*/ 11 w 34"/>
                <a:gd name="T31" fmla="*/ 39 h 41"/>
                <a:gd name="T32" fmla="*/ 8 w 34"/>
                <a:gd name="T33" fmla="*/ 39 h 41"/>
                <a:gd name="T34" fmla="*/ 5 w 34"/>
                <a:gd name="T35" fmla="*/ 41 h 41"/>
                <a:gd name="T36" fmla="*/ 6 w 34"/>
                <a:gd name="T37" fmla="*/ 35 h 41"/>
                <a:gd name="T38" fmla="*/ 11 w 34"/>
                <a:gd name="T39" fmla="*/ 32 h 41"/>
                <a:gd name="T40" fmla="*/ 13 w 34"/>
                <a:gd name="T41" fmla="*/ 26 h 41"/>
                <a:gd name="T42" fmla="*/ 16 w 34"/>
                <a:gd name="T43" fmla="*/ 21 h 41"/>
                <a:gd name="T44" fmla="*/ 14 w 34"/>
                <a:gd name="T45" fmla="*/ 22 h 41"/>
                <a:gd name="T46" fmla="*/ 13 w 34"/>
                <a:gd name="T47" fmla="*/ 24 h 41"/>
                <a:gd name="T48" fmla="*/ 7 w 34"/>
                <a:gd name="T49" fmla="*/ 31 h 41"/>
                <a:gd name="T50" fmla="*/ 5 w 34"/>
                <a:gd name="T51" fmla="*/ 31 h 41"/>
                <a:gd name="T52" fmla="*/ 3 w 34"/>
                <a:gd name="T53" fmla="*/ 30 h 41"/>
                <a:gd name="T54" fmla="*/ 1 w 34"/>
                <a:gd name="T55" fmla="*/ 30 h 41"/>
                <a:gd name="T56" fmla="*/ 2 w 34"/>
                <a:gd name="T57" fmla="*/ 26 h 41"/>
                <a:gd name="T58" fmla="*/ 1 w 34"/>
                <a:gd name="T59" fmla="*/ 25 h 41"/>
                <a:gd name="T60" fmla="*/ 6 w 34"/>
                <a:gd name="T61" fmla="*/ 25 h 41"/>
                <a:gd name="T62" fmla="*/ 6 w 34"/>
                <a:gd name="T63" fmla="*/ 20 h 41"/>
                <a:gd name="T64" fmla="*/ 4 w 34"/>
                <a:gd name="T65" fmla="*/ 22 h 41"/>
                <a:gd name="T66" fmla="*/ 2 w 34"/>
                <a:gd name="T67" fmla="*/ 17 h 41"/>
                <a:gd name="T68" fmla="*/ 1 w 34"/>
                <a:gd name="T69" fmla="*/ 12 h 41"/>
                <a:gd name="T70" fmla="*/ 0 w 34"/>
                <a:gd name="T71" fmla="*/ 7 h 41"/>
                <a:gd name="T72" fmla="*/ 1 w 34"/>
                <a:gd name="T73" fmla="*/ 6 h 41"/>
                <a:gd name="T74" fmla="*/ 1 w 34"/>
                <a:gd name="T75" fmla="*/ 2 h 41"/>
                <a:gd name="T76" fmla="*/ 6 w 34"/>
                <a:gd name="T77" fmla="*/ 6 h 41"/>
                <a:gd name="T78" fmla="*/ 5 w 34"/>
                <a:gd name="T79" fmla="*/ 13 h 41"/>
                <a:gd name="T80" fmla="*/ 9 w 34"/>
                <a:gd name="T81" fmla="*/ 11 h 41"/>
                <a:gd name="T82" fmla="*/ 8 w 34"/>
                <a:gd name="T83" fmla="*/ 4 h 41"/>
                <a:gd name="T84" fmla="*/ 10 w 34"/>
                <a:gd name="T85" fmla="*/ 1 h 41"/>
                <a:gd name="T86" fmla="*/ 12 w 34"/>
                <a:gd name="T87" fmla="*/ 0 h 41"/>
                <a:gd name="T88" fmla="*/ 14 w 34"/>
                <a:gd name="T89" fmla="*/ 1 h 41"/>
                <a:gd name="T90" fmla="*/ 16 w 34"/>
                <a:gd name="T91" fmla="*/ 2 h 41"/>
                <a:gd name="T92" fmla="*/ 17 w 34"/>
                <a:gd name="T93" fmla="*/ 3 h 41"/>
                <a:gd name="T94" fmla="*/ 19 w 34"/>
                <a:gd name="T95" fmla="*/ 6 h 41"/>
                <a:gd name="T96" fmla="*/ 24 w 34"/>
                <a:gd name="T97" fmla="*/ 15 h 41"/>
                <a:gd name="T98" fmla="*/ 27 w 34"/>
                <a:gd name="T99" fmla="*/ 14 h 41"/>
                <a:gd name="T100" fmla="*/ 29 w 34"/>
                <a:gd name="T101" fmla="*/ 3 h 41"/>
                <a:gd name="T102" fmla="*/ 34 w 34"/>
                <a:gd name="T103" fmla="*/ 3 h 41"/>
                <a:gd name="T104" fmla="*/ 25 w 34"/>
                <a:gd name="T105" fmla="*/ 7 h 41"/>
                <a:gd name="T106" fmla="*/ 25 w 34"/>
                <a:gd name="T107" fmla="*/ 9 h 41"/>
                <a:gd name="T108" fmla="*/ 29 w 34"/>
                <a:gd name="T109"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 h="41">
                  <a:moveTo>
                    <a:pt x="27" y="19"/>
                  </a:moveTo>
                  <a:cubicBezTo>
                    <a:pt x="27" y="20"/>
                    <a:pt x="28" y="20"/>
                    <a:pt x="29" y="20"/>
                  </a:cubicBezTo>
                  <a:cubicBezTo>
                    <a:pt x="29" y="20"/>
                    <a:pt x="29" y="20"/>
                    <a:pt x="30" y="20"/>
                  </a:cubicBezTo>
                  <a:cubicBezTo>
                    <a:pt x="30" y="20"/>
                    <a:pt x="30" y="20"/>
                    <a:pt x="30" y="20"/>
                  </a:cubicBezTo>
                  <a:cubicBezTo>
                    <a:pt x="30" y="20"/>
                    <a:pt x="30" y="20"/>
                    <a:pt x="30" y="20"/>
                  </a:cubicBezTo>
                  <a:cubicBezTo>
                    <a:pt x="30" y="20"/>
                    <a:pt x="30" y="21"/>
                    <a:pt x="30" y="21"/>
                  </a:cubicBezTo>
                  <a:cubicBezTo>
                    <a:pt x="30" y="21"/>
                    <a:pt x="30" y="21"/>
                    <a:pt x="30" y="22"/>
                  </a:cubicBezTo>
                  <a:cubicBezTo>
                    <a:pt x="30" y="22"/>
                    <a:pt x="30" y="22"/>
                    <a:pt x="30" y="22"/>
                  </a:cubicBezTo>
                  <a:cubicBezTo>
                    <a:pt x="30" y="23"/>
                    <a:pt x="30" y="23"/>
                    <a:pt x="30" y="23"/>
                  </a:cubicBezTo>
                  <a:cubicBezTo>
                    <a:pt x="29" y="23"/>
                    <a:pt x="29" y="23"/>
                    <a:pt x="29" y="23"/>
                  </a:cubicBezTo>
                  <a:cubicBezTo>
                    <a:pt x="29" y="23"/>
                    <a:pt x="29" y="23"/>
                    <a:pt x="29" y="23"/>
                  </a:cubicBezTo>
                  <a:cubicBezTo>
                    <a:pt x="29" y="24"/>
                    <a:pt x="29" y="24"/>
                    <a:pt x="29" y="24"/>
                  </a:cubicBezTo>
                  <a:cubicBezTo>
                    <a:pt x="29" y="24"/>
                    <a:pt x="29" y="24"/>
                    <a:pt x="29" y="24"/>
                  </a:cubicBezTo>
                  <a:cubicBezTo>
                    <a:pt x="29" y="25"/>
                    <a:pt x="29" y="25"/>
                    <a:pt x="28" y="26"/>
                  </a:cubicBezTo>
                  <a:cubicBezTo>
                    <a:pt x="28" y="26"/>
                    <a:pt x="28" y="26"/>
                    <a:pt x="28" y="26"/>
                  </a:cubicBezTo>
                  <a:cubicBezTo>
                    <a:pt x="28" y="26"/>
                    <a:pt x="28" y="26"/>
                    <a:pt x="28" y="26"/>
                  </a:cubicBezTo>
                  <a:cubicBezTo>
                    <a:pt x="28" y="27"/>
                    <a:pt x="27" y="27"/>
                    <a:pt x="27" y="27"/>
                  </a:cubicBezTo>
                  <a:cubicBezTo>
                    <a:pt x="27" y="28"/>
                    <a:pt x="27" y="28"/>
                    <a:pt x="27" y="28"/>
                  </a:cubicBezTo>
                  <a:cubicBezTo>
                    <a:pt x="26" y="29"/>
                    <a:pt x="26" y="29"/>
                    <a:pt x="26" y="30"/>
                  </a:cubicBezTo>
                  <a:cubicBezTo>
                    <a:pt x="26" y="30"/>
                    <a:pt x="26" y="30"/>
                    <a:pt x="25" y="30"/>
                  </a:cubicBezTo>
                  <a:cubicBezTo>
                    <a:pt x="25" y="30"/>
                    <a:pt x="25" y="30"/>
                    <a:pt x="25" y="29"/>
                  </a:cubicBezTo>
                  <a:cubicBezTo>
                    <a:pt x="25" y="29"/>
                    <a:pt x="24" y="29"/>
                    <a:pt x="24" y="29"/>
                  </a:cubicBezTo>
                  <a:cubicBezTo>
                    <a:pt x="24" y="30"/>
                    <a:pt x="24" y="30"/>
                    <a:pt x="24" y="30"/>
                  </a:cubicBezTo>
                  <a:cubicBezTo>
                    <a:pt x="23" y="30"/>
                    <a:pt x="23" y="30"/>
                    <a:pt x="23" y="30"/>
                  </a:cubicBezTo>
                  <a:cubicBezTo>
                    <a:pt x="23" y="30"/>
                    <a:pt x="23" y="31"/>
                    <a:pt x="23" y="31"/>
                  </a:cubicBezTo>
                  <a:cubicBezTo>
                    <a:pt x="22" y="31"/>
                    <a:pt x="22" y="31"/>
                    <a:pt x="22" y="31"/>
                  </a:cubicBezTo>
                  <a:cubicBezTo>
                    <a:pt x="22" y="31"/>
                    <a:pt x="22" y="31"/>
                    <a:pt x="22" y="31"/>
                  </a:cubicBezTo>
                  <a:cubicBezTo>
                    <a:pt x="22" y="31"/>
                    <a:pt x="22" y="31"/>
                    <a:pt x="22" y="30"/>
                  </a:cubicBezTo>
                  <a:cubicBezTo>
                    <a:pt x="21" y="29"/>
                    <a:pt x="21" y="29"/>
                    <a:pt x="21" y="29"/>
                  </a:cubicBezTo>
                  <a:cubicBezTo>
                    <a:pt x="21" y="29"/>
                    <a:pt x="21" y="28"/>
                    <a:pt x="21" y="28"/>
                  </a:cubicBezTo>
                  <a:cubicBezTo>
                    <a:pt x="21" y="27"/>
                    <a:pt x="21" y="27"/>
                    <a:pt x="21" y="27"/>
                  </a:cubicBezTo>
                  <a:cubicBezTo>
                    <a:pt x="21" y="27"/>
                    <a:pt x="21" y="27"/>
                    <a:pt x="20" y="27"/>
                  </a:cubicBezTo>
                  <a:cubicBezTo>
                    <a:pt x="20" y="27"/>
                    <a:pt x="20" y="27"/>
                    <a:pt x="20" y="27"/>
                  </a:cubicBezTo>
                  <a:cubicBezTo>
                    <a:pt x="20" y="27"/>
                    <a:pt x="20" y="27"/>
                    <a:pt x="20" y="27"/>
                  </a:cubicBezTo>
                  <a:cubicBezTo>
                    <a:pt x="20" y="27"/>
                    <a:pt x="20" y="27"/>
                    <a:pt x="20" y="26"/>
                  </a:cubicBezTo>
                  <a:cubicBezTo>
                    <a:pt x="20" y="25"/>
                    <a:pt x="20" y="25"/>
                    <a:pt x="20" y="25"/>
                  </a:cubicBezTo>
                  <a:cubicBezTo>
                    <a:pt x="21" y="24"/>
                    <a:pt x="22" y="23"/>
                    <a:pt x="23" y="23"/>
                  </a:cubicBezTo>
                  <a:cubicBezTo>
                    <a:pt x="23" y="23"/>
                    <a:pt x="23" y="24"/>
                    <a:pt x="24" y="24"/>
                  </a:cubicBezTo>
                  <a:cubicBezTo>
                    <a:pt x="24" y="24"/>
                    <a:pt x="24" y="24"/>
                    <a:pt x="24" y="24"/>
                  </a:cubicBezTo>
                  <a:cubicBezTo>
                    <a:pt x="25" y="24"/>
                    <a:pt x="25" y="23"/>
                    <a:pt x="25" y="23"/>
                  </a:cubicBezTo>
                  <a:cubicBezTo>
                    <a:pt x="25" y="23"/>
                    <a:pt x="25" y="23"/>
                    <a:pt x="25" y="23"/>
                  </a:cubicBezTo>
                  <a:cubicBezTo>
                    <a:pt x="24" y="23"/>
                    <a:pt x="24" y="22"/>
                    <a:pt x="23" y="22"/>
                  </a:cubicBezTo>
                  <a:cubicBezTo>
                    <a:pt x="23" y="22"/>
                    <a:pt x="22" y="22"/>
                    <a:pt x="22" y="21"/>
                  </a:cubicBezTo>
                  <a:cubicBezTo>
                    <a:pt x="21" y="21"/>
                    <a:pt x="21" y="20"/>
                    <a:pt x="21" y="20"/>
                  </a:cubicBezTo>
                  <a:cubicBezTo>
                    <a:pt x="21" y="20"/>
                    <a:pt x="21" y="21"/>
                    <a:pt x="21" y="21"/>
                  </a:cubicBezTo>
                  <a:cubicBezTo>
                    <a:pt x="21" y="21"/>
                    <a:pt x="21" y="21"/>
                    <a:pt x="21" y="21"/>
                  </a:cubicBezTo>
                  <a:cubicBezTo>
                    <a:pt x="21" y="21"/>
                    <a:pt x="21" y="21"/>
                    <a:pt x="21" y="21"/>
                  </a:cubicBezTo>
                  <a:cubicBezTo>
                    <a:pt x="21" y="22"/>
                    <a:pt x="21" y="23"/>
                    <a:pt x="20" y="24"/>
                  </a:cubicBezTo>
                  <a:cubicBezTo>
                    <a:pt x="19" y="26"/>
                    <a:pt x="19" y="26"/>
                    <a:pt x="19" y="26"/>
                  </a:cubicBezTo>
                  <a:cubicBezTo>
                    <a:pt x="18" y="27"/>
                    <a:pt x="18" y="28"/>
                    <a:pt x="18" y="28"/>
                  </a:cubicBezTo>
                  <a:cubicBezTo>
                    <a:pt x="18" y="29"/>
                    <a:pt x="19" y="30"/>
                    <a:pt x="19" y="30"/>
                  </a:cubicBezTo>
                  <a:cubicBezTo>
                    <a:pt x="19" y="30"/>
                    <a:pt x="19" y="30"/>
                    <a:pt x="19" y="30"/>
                  </a:cubicBezTo>
                  <a:cubicBezTo>
                    <a:pt x="20" y="30"/>
                    <a:pt x="20" y="30"/>
                    <a:pt x="20" y="30"/>
                  </a:cubicBezTo>
                  <a:cubicBezTo>
                    <a:pt x="20" y="30"/>
                    <a:pt x="20" y="30"/>
                    <a:pt x="20" y="30"/>
                  </a:cubicBezTo>
                  <a:cubicBezTo>
                    <a:pt x="20" y="30"/>
                    <a:pt x="20" y="30"/>
                    <a:pt x="20" y="30"/>
                  </a:cubicBezTo>
                  <a:cubicBezTo>
                    <a:pt x="19" y="31"/>
                    <a:pt x="19" y="31"/>
                    <a:pt x="19" y="31"/>
                  </a:cubicBezTo>
                  <a:cubicBezTo>
                    <a:pt x="18" y="32"/>
                    <a:pt x="18" y="32"/>
                    <a:pt x="17" y="33"/>
                  </a:cubicBezTo>
                  <a:cubicBezTo>
                    <a:pt x="17" y="34"/>
                    <a:pt x="16" y="34"/>
                    <a:pt x="15" y="34"/>
                  </a:cubicBezTo>
                  <a:cubicBezTo>
                    <a:pt x="15" y="35"/>
                    <a:pt x="15" y="35"/>
                    <a:pt x="15" y="35"/>
                  </a:cubicBezTo>
                  <a:cubicBezTo>
                    <a:pt x="14" y="35"/>
                    <a:pt x="13" y="36"/>
                    <a:pt x="13" y="36"/>
                  </a:cubicBezTo>
                  <a:cubicBezTo>
                    <a:pt x="13" y="36"/>
                    <a:pt x="13" y="36"/>
                    <a:pt x="13" y="36"/>
                  </a:cubicBezTo>
                  <a:cubicBezTo>
                    <a:pt x="13" y="37"/>
                    <a:pt x="12" y="37"/>
                    <a:pt x="12" y="38"/>
                  </a:cubicBezTo>
                  <a:cubicBezTo>
                    <a:pt x="11" y="38"/>
                    <a:pt x="11" y="38"/>
                    <a:pt x="11" y="38"/>
                  </a:cubicBezTo>
                  <a:cubicBezTo>
                    <a:pt x="11" y="38"/>
                    <a:pt x="11" y="39"/>
                    <a:pt x="11" y="39"/>
                  </a:cubicBezTo>
                  <a:cubicBezTo>
                    <a:pt x="10" y="39"/>
                    <a:pt x="10" y="39"/>
                    <a:pt x="10" y="39"/>
                  </a:cubicBezTo>
                  <a:cubicBezTo>
                    <a:pt x="10" y="39"/>
                    <a:pt x="9" y="39"/>
                    <a:pt x="9" y="38"/>
                  </a:cubicBezTo>
                  <a:cubicBezTo>
                    <a:pt x="9" y="38"/>
                    <a:pt x="9" y="38"/>
                    <a:pt x="9" y="38"/>
                  </a:cubicBezTo>
                  <a:cubicBezTo>
                    <a:pt x="9" y="39"/>
                    <a:pt x="8" y="39"/>
                    <a:pt x="8" y="39"/>
                  </a:cubicBezTo>
                  <a:cubicBezTo>
                    <a:pt x="8" y="39"/>
                    <a:pt x="8" y="39"/>
                    <a:pt x="7" y="39"/>
                  </a:cubicBezTo>
                  <a:cubicBezTo>
                    <a:pt x="6" y="39"/>
                    <a:pt x="6" y="40"/>
                    <a:pt x="5" y="40"/>
                  </a:cubicBezTo>
                  <a:cubicBezTo>
                    <a:pt x="5" y="41"/>
                    <a:pt x="5" y="41"/>
                    <a:pt x="5" y="41"/>
                  </a:cubicBezTo>
                  <a:cubicBezTo>
                    <a:pt x="5" y="41"/>
                    <a:pt x="5" y="41"/>
                    <a:pt x="5" y="41"/>
                  </a:cubicBezTo>
                  <a:cubicBezTo>
                    <a:pt x="5" y="41"/>
                    <a:pt x="5" y="40"/>
                    <a:pt x="4" y="40"/>
                  </a:cubicBezTo>
                  <a:cubicBezTo>
                    <a:pt x="4" y="39"/>
                    <a:pt x="4" y="39"/>
                    <a:pt x="4" y="38"/>
                  </a:cubicBezTo>
                  <a:cubicBezTo>
                    <a:pt x="4" y="37"/>
                    <a:pt x="5" y="36"/>
                    <a:pt x="6" y="35"/>
                  </a:cubicBezTo>
                  <a:cubicBezTo>
                    <a:pt x="6" y="35"/>
                    <a:pt x="6" y="35"/>
                    <a:pt x="6" y="35"/>
                  </a:cubicBezTo>
                  <a:cubicBezTo>
                    <a:pt x="6" y="33"/>
                    <a:pt x="7" y="31"/>
                    <a:pt x="9" y="31"/>
                  </a:cubicBezTo>
                  <a:cubicBezTo>
                    <a:pt x="10" y="31"/>
                    <a:pt x="10" y="31"/>
                    <a:pt x="10" y="31"/>
                  </a:cubicBezTo>
                  <a:cubicBezTo>
                    <a:pt x="11" y="32"/>
                    <a:pt x="11" y="32"/>
                    <a:pt x="11" y="32"/>
                  </a:cubicBezTo>
                  <a:cubicBezTo>
                    <a:pt x="11" y="32"/>
                    <a:pt x="11" y="32"/>
                    <a:pt x="11" y="32"/>
                  </a:cubicBezTo>
                  <a:cubicBezTo>
                    <a:pt x="12" y="32"/>
                    <a:pt x="12" y="31"/>
                    <a:pt x="13" y="31"/>
                  </a:cubicBezTo>
                  <a:cubicBezTo>
                    <a:pt x="14" y="30"/>
                    <a:pt x="14" y="30"/>
                    <a:pt x="14" y="29"/>
                  </a:cubicBezTo>
                  <a:cubicBezTo>
                    <a:pt x="14" y="29"/>
                    <a:pt x="14" y="28"/>
                    <a:pt x="14" y="28"/>
                  </a:cubicBezTo>
                  <a:cubicBezTo>
                    <a:pt x="13" y="27"/>
                    <a:pt x="13" y="26"/>
                    <a:pt x="13" y="26"/>
                  </a:cubicBezTo>
                  <a:cubicBezTo>
                    <a:pt x="13" y="25"/>
                    <a:pt x="14" y="23"/>
                    <a:pt x="16" y="22"/>
                  </a:cubicBezTo>
                  <a:cubicBezTo>
                    <a:pt x="16" y="22"/>
                    <a:pt x="16" y="21"/>
                    <a:pt x="16" y="21"/>
                  </a:cubicBezTo>
                  <a:cubicBezTo>
                    <a:pt x="16" y="21"/>
                    <a:pt x="16" y="21"/>
                    <a:pt x="16" y="21"/>
                  </a:cubicBezTo>
                  <a:cubicBezTo>
                    <a:pt x="16" y="21"/>
                    <a:pt x="16" y="21"/>
                    <a:pt x="16" y="21"/>
                  </a:cubicBezTo>
                  <a:cubicBezTo>
                    <a:pt x="16" y="21"/>
                    <a:pt x="15" y="21"/>
                    <a:pt x="15" y="22"/>
                  </a:cubicBezTo>
                  <a:cubicBezTo>
                    <a:pt x="14" y="22"/>
                    <a:pt x="14" y="22"/>
                    <a:pt x="14" y="22"/>
                  </a:cubicBezTo>
                  <a:cubicBezTo>
                    <a:pt x="14" y="22"/>
                    <a:pt x="14" y="22"/>
                    <a:pt x="14" y="22"/>
                  </a:cubicBezTo>
                  <a:cubicBezTo>
                    <a:pt x="14" y="22"/>
                    <a:pt x="14" y="22"/>
                    <a:pt x="14" y="22"/>
                  </a:cubicBezTo>
                  <a:cubicBezTo>
                    <a:pt x="14" y="23"/>
                    <a:pt x="14" y="23"/>
                    <a:pt x="14" y="23"/>
                  </a:cubicBezTo>
                  <a:cubicBezTo>
                    <a:pt x="14" y="23"/>
                    <a:pt x="14" y="23"/>
                    <a:pt x="14" y="23"/>
                  </a:cubicBezTo>
                  <a:cubicBezTo>
                    <a:pt x="14" y="23"/>
                    <a:pt x="14" y="23"/>
                    <a:pt x="14" y="23"/>
                  </a:cubicBezTo>
                  <a:cubicBezTo>
                    <a:pt x="13" y="24"/>
                    <a:pt x="13" y="24"/>
                    <a:pt x="13" y="24"/>
                  </a:cubicBezTo>
                  <a:cubicBezTo>
                    <a:pt x="13" y="25"/>
                    <a:pt x="12" y="25"/>
                    <a:pt x="12" y="26"/>
                  </a:cubicBezTo>
                  <a:cubicBezTo>
                    <a:pt x="11" y="27"/>
                    <a:pt x="11" y="27"/>
                    <a:pt x="10" y="27"/>
                  </a:cubicBezTo>
                  <a:cubicBezTo>
                    <a:pt x="9" y="29"/>
                    <a:pt x="9" y="29"/>
                    <a:pt x="8" y="29"/>
                  </a:cubicBezTo>
                  <a:cubicBezTo>
                    <a:pt x="7" y="30"/>
                    <a:pt x="7" y="30"/>
                    <a:pt x="7" y="31"/>
                  </a:cubicBezTo>
                  <a:cubicBezTo>
                    <a:pt x="6" y="31"/>
                    <a:pt x="6" y="31"/>
                    <a:pt x="6" y="31"/>
                  </a:cubicBezTo>
                  <a:cubicBezTo>
                    <a:pt x="6" y="32"/>
                    <a:pt x="6" y="32"/>
                    <a:pt x="6" y="32"/>
                  </a:cubicBezTo>
                  <a:cubicBezTo>
                    <a:pt x="6" y="32"/>
                    <a:pt x="5" y="32"/>
                    <a:pt x="5" y="31"/>
                  </a:cubicBezTo>
                  <a:cubicBezTo>
                    <a:pt x="5" y="31"/>
                    <a:pt x="5" y="31"/>
                    <a:pt x="5" y="31"/>
                  </a:cubicBezTo>
                  <a:cubicBezTo>
                    <a:pt x="4" y="30"/>
                    <a:pt x="4" y="30"/>
                    <a:pt x="4" y="30"/>
                  </a:cubicBezTo>
                  <a:cubicBezTo>
                    <a:pt x="4" y="30"/>
                    <a:pt x="4" y="30"/>
                    <a:pt x="4" y="30"/>
                  </a:cubicBezTo>
                  <a:cubicBezTo>
                    <a:pt x="4" y="30"/>
                    <a:pt x="4" y="30"/>
                    <a:pt x="4" y="30"/>
                  </a:cubicBezTo>
                  <a:cubicBezTo>
                    <a:pt x="3" y="30"/>
                    <a:pt x="3" y="30"/>
                    <a:pt x="3" y="30"/>
                  </a:cubicBezTo>
                  <a:cubicBezTo>
                    <a:pt x="3" y="30"/>
                    <a:pt x="2" y="31"/>
                    <a:pt x="2" y="31"/>
                  </a:cubicBezTo>
                  <a:cubicBezTo>
                    <a:pt x="1" y="32"/>
                    <a:pt x="1" y="32"/>
                    <a:pt x="1" y="32"/>
                  </a:cubicBezTo>
                  <a:cubicBezTo>
                    <a:pt x="1" y="32"/>
                    <a:pt x="1" y="32"/>
                    <a:pt x="1" y="32"/>
                  </a:cubicBezTo>
                  <a:cubicBezTo>
                    <a:pt x="1" y="32"/>
                    <a:pt x="1" y="31"/>
                    <a:pt x="1" y="30"/>
                  </a:cubicBezTo>
                  <a:cubicBezTo>
                    <a:pt x="1" y="29"/>
                    <a:pt x="1" y="28"/>
                    <a:pt x="1" y="28"/>
                  </a:cubicBezTo>
                  <a:cubicBezTo>
                    <a:pt x="2" y="27"/>
                    <a:pt x="2" y="27"/>
                    <a:pt x="2" y="27"/>
                  </a:cubicBezTo>
                  <a:cubicBezTo>
                    <a:pt x="2" y="26"/>
                    <a:pt x="2" y="26"/>
                    <a:pt x="2" y="26"/>
                  </a:cubicBezTo>
                  <a:cubicBezTo>
                    <a:pt x="2" y="26"/>
                    <a:pt x="2" y="26"/>
                    <a:pt x="2" y="26"/>
                  </a:cubicBezTo>
                  <a:cubicBezTo>
                    <a:pt x="2" y="25"/>
                    <a:pt x="2" y="25"/>
                    <a:pt x="1" y="25"/>
                  </a:cubicBezTo>
                  <a:cubicBezTo>
                    <a:pt x="1" y="25"/>
                    <a:pt x="1" y="25"/>
                    <a:pt x="1" y="25"/>
                  </a:cubicBezTo>
                  <a:cubicBezTo>
                    <a:pt x="1" y="25"/>
                    <a:pt x="1" y="25"/>
                    <a:pt x="1" y="25"/>
                  </a:cubicBezTo>
                  <a:cubicBezTo>
                    <a:pt x="1" y="25"/>
                    <a:pt x="1" y="25"/>
                    <a:pt x="1" y="25"/>
                  </a:cubicBezTo>
                  <a:cubicBezTo>
                    <a:pt x="1" y="24"/>
                    <a:pt x="1" y="24"/>
                    <a:pt x="2" y="24"/>
                  </a:cubicBezTo>
                  <a:cubicBezTo>
                    <a:pt x="2" y="23"/>
                    <a:pt x="3" y="23"/>
                    <a:pt x="4" y="23"/>
                  </a:cubicBezTo>
                  <a:cubicBezTo>
                    <a:pt x="4" y="23"/>
                    <a:pt x="5" y="23"/>
                    <a:pt x="5" y="24"/>
                  </a:cubicBezTo>
                  <a:cubicBezTo>
                    <a:pt x="6" y="25"/>
                    <a:pt x="6" y="25"/>
                    <a:pt x="6" y="25"/>
                  </a:cubicBezTo>
                  <a:cubicBezTo>
                    <a:pt x="6" y="25"/>
                    <a:pt x="7" y="25"/>
                    <a:pt x="7" y="25"/>
                  </a:cubicBezTo>
                  <a:cubicBezTo>
                    <a:pt x="7" y="25"/>
                    <a:pt x="8" y="24"/>
                    <a:pt x="8" y="24"/>
                  </a:cubicBezTo>
                  <a:cubicBezTo>
                    <a:pt x="8" y="23"/>
                    <a:pt x="8" y="23"/>
                    <a:pt x="8" y="22"/>
                  </a:cubicBezTo>
                  <a:cubicBezTo>
                    <a:pt x="8" y="21"/>
                    <a:pt x="7" y="20"/>
                    <a:pt x="6" y="20"/>
                  </a:cubicBezTo>
                  <a:cubicBezTo>
                    <a:pt x="6" y="20"/>
                    <a:pt x="5" y="20"/>
                    <a:pt x="4" y="21"/>
                  </a:cubicBezTo>
                  <a:cubicBezTo>
                    <a:pt x="4" y="21"/>
                    <a:pt x="4" y="21"/>
                    <a:pt x="4" y="21"/>
                  </a:cubicBezTo>
                  <a:cubicBezTo>
                    <a:pt x="4" y="22"/>
                    <a:pt x="4" y="22"/>
                    <a:pt x="4" y="22"/>
                  </a:cubicBezTo>
                  <a:cubicBezTo>
                    <a:pt x="4" y="22"/>
                    <a:pt x="4" y="22"/>
                    <a:pt x="4" y="22"/>
                  </a:cubicBezTo>
                  <a:cubicBezTo>
                    <a:pt x="3" y="22"/>
                    <a:pt x="3" y="21"/>
                    <a:pt x="3" y="21"/>
                  </a:cubicBezTo>
                  <a:cubicBezTo>
                    <a:pt x="2" y="20"/>
                    <a:pt x="2" y="20"/>
                    <a:pt x="2" y="20"/>
                  </a:cubicBezTo>
                  <a:cubicBezTo>
                    <a:pt x="2" y="19"/>
                    <a:pt x="2" y="18"/>
                    <a:pt x="2" y="18"/>
                  </a:cubicBezTo>
                  <a:cubicBezTo>
                    <a:pt x="2" y="17"/>
                    <a:pt x="2" y="17"/>
                    <a:pt x="2" y="17"/>
                  </a:cubicBezTo>
                  <a:cubicBezTo>
                    <a:pt x="1" y="16"/>
                    <a:pt x="1" y="16"/>
                    <a:pt x="1" y="15"/>
                  </a:cubicBezTo>
                  <a:cubicBezTo>
                    <a:pt x="1" y="14"/>
                    <a:pt x="1" y="14"/>
                    <a:pt x="2" y="14"/>
                  </a:cubicBezTo>
                  <a:cubicBezTo>
                    <a:pt x="1" y="13"/>
                    <a:pt x="1" y="13"/>
                    <a:pt x="1" y="12"/>
                  </a:cubicBezTo>
                  <a:cubicBezTo>
                    <a:pt x="1" y="12"/>
                    <a:pt x="1" y="12"/>
                    <a:pt x="1" y="12"/>
                  </a:cubicBezTo>
                  <a:cubicBezTo>
                    <a:pt x="1" y="11"/>
                    <a:pt x="1" y="11"/>
                    <a:pt x="1" y="11"/>
                  </a:cubicBezTo>
                  <a:cubicBezTo>
                    <a:pt x="1" y="11"/>
                    <a:pt x="1" y="11"/>
                    <a:pt x="1" y="11"/>
                  </a:cubicBezTo>
                  <a:cubicBezTo>
                    <a:pt x="1" y="10"/>
                    <a:pt x="1" y="10"/>
                    <a:pt x="1" y="8"/>
                  </a:cubicBezTo>
                  <a:cubicBezTo>
                    <a:pt x="0" y="8"/>
                    <a:pt x="0" y="7"/>
                    <a:pt x="0" y="7"/>
                  </a:cubicBezTo>
                  <a:cubicBezTo>
                    <a:pt x="0" y="7"/>
                    <a:pt x="0" y="7"/>
                    <a:pt x="0" y="7"/>
                  </a:cubicBezTo>
                  <a:cubicBezTo>
                    <a:pt x="0" y="7"/>
                    <a:pt x="1" y="6"/>
                    <a:pt x="1" y="6"/>
                  </a:cubicBezTo>
                  <a:cubicBezTo>
                    <a:pt x="2" y="6"/>
                    <a:pt x="2" y="6"/>
                    <a:pt x="2" y="6"/>
                  </a:cubicBezTo>
                  <a:cubicBezTo>
                    <a:pt x="1" y="6"/>
                    <a:pt x="1" y="6"/>
                    <a:pt x="1" y="6"/>
                  </a:cubicBezTo>
                  <a:cubicBezTo>
                    <a:pt x="1" y="5"/>
                    <a:pt x="2" y="5"/>
                    <a:pt x="2" y="4"/>
                  </a:cubicBezTo>
                  <a:cubicBezTo>
                    <a:pt x="2" y="4"/>
                    <a:pt x="2" y="4"/>
                    <a:pt x="2" y="4"/>
                  </a:cubicBezTo>
                  <a:cubicBezTo>
                    <a:pt x="2" y="3"/>
                    <a:pt x="2" y="3"/>
                    <a:pt x="2" y="3"/>
                  </a:cubicBezTo>
                  <a:cubicBezTo>
                    <a:pt x="1" y="2"/>
                    <a:pt x="1" y="2"/>
                    <a:pt x="1" y="2"/>
                  </a:cubicBezTo>
                  <a:cubicBezTo>
                    <a:pt x="1" y="2"/>
                    <a:pt x="1" y="2"/>
                    <a:pt x="1" y="1"/>
                  </a:cubicBezTo>
                  <a:cubicBezTo>
                    <a:pt x="1" y="1"/>
                    <a:pt x="1" y="1"/>
                    <a:pt x="2" y="1"/>
                  </a:cubicBezTo>
                  <a:cubicBezTo>
                    <a:pt x="2" y="1"/>
                    <a:pt x="4" y="2"/>
                    <a:pt x="5" y="3"/>
                  </a:cubicBezTo>
                  <a:cubicBezTo>
                    <a:pt x="6" y="4"/>
                    <a:pt x="6" y="5"/>
                    <a:pt x="6" y="6"/>
                  </a:cubicBezTo>
                  <a:cubicBezTo>
                    <a:pt x="6" y="7"/>
                    <a:pt x="6" y="7"/>
                    <a:pt x="6" y="7"/>
                  </a:cubicBezTo>
                  <a:cubicBezTo>
                    <a:pt x="7" y="8"/>
                    <a:pt x="7" y="8"/>
                    <a:pt x="7" y="9"/>
                  </a:cubicBezTo>
                  <a:cubicBezTo>
                    <a:pt x="7" y="10"/>
                    <a:pt x="7" y="10"/>
                    <a:pt x="6" y="11"/>
                  </a:cubicBezTo>
                  <a:cubicBezTo>
                    <a:pt x="6" y="12"/>
                    <a:pt x="5" y="12"/>
                    <a:pt x="5" y="13"/>
                  </a:cubicBezTo>
                  <a:cubicBezTo>
                    <a:pt x="5" y="15"/>
                    <a:pt x="6" y="16"/>
                    <a:pt x="7" y="16"/>
                  </a:cubicBezTo>
                  <a:cubicBezTo>
                    <a:pt x="8" y="16"/>
                    <a:pt x="8" y="15"/>
                    <a:pt x="9" y="14"/>
                  </a:cubicBezTo>
                  <a:cubicBezTo>
                    <a:pt x="9" y="12"/>
                    <a:pt x="9" y="12"/>
                    <a:pt x="9" y="12"/>
                  </a:cubicBezTo>
                  <a:cubicBezTo>
                    <a:pt x="9" y="12"/>
                    <a:pt x="9" y="12"/>
                    <a:pt x="9" y="11"/>
                  </a:cubicBezTo>
                  <a:cubicBezTo>
                    <a:pt x="9" y="11"/>
                    <a:pt x="9" y="10"/>
                    <a:pt x="9" y="10"/>
                  </a:cubicBezTo>
                  <a:cubicBezTo>
                    <a:pt x="9" y="10"/>
                    <a:pt x="9" y="9"/>
                    <a:pt x="8" y="8"/>
                  </a:cubicBezTo>
                  <a:cubicBezTo>
                    <a:pt x="7" y="7"/>
                    <a:pt x="6" y="6"/>
                    <a:pt x="6" y="5"/>
                  </a:cubicBezTo>
                  <a:cubicBezTo>
                    <a:pt x="6" y="4"/>
                    <a:pt x="7" y="4"/>
                    <a:pt x="8" y="4"/>
                  </a:cubicBezTo>
                  <a:cubicBezTo>
                    <a:pt x="8" y="4"/>
                    <a:pt x="9" y="4"/>
                    <a:pt x="9" y="4"/>
                  </a:cubicBezTo>
                  <a:cubicBezTo>
                    <a:pt x="9" y="3"/>
                    <a:pt x="9" y="3"/>
                    <a:pt x="9" y="2"/>
                  </a:cubicBezTo>
                  <a:cubicBezTo>
                    <a:pt x="9" y="2"/>
                    <a:pt x="10" y="1"/>
                    <a:pt x="10" y="1"/>
                  </a:cubicBezTo>
                  <a:cubicBezTo>
                    <a:pt x="10" y="1"/>
                    <a:pt x="10" y="1"/>
                    <a:pt x="10" y="1"/>
                  </a:cubicBezTo>
                  <a:cubicBezTo>
                    <a:pt x="10" y="1"/>
                    <a:pt x="10" y="2"/>
                    <a:pt x="11" y="2"/>
                  </a:cubicBezTo>
                  <a:cubicBezTo>
                    <a:pt x="11" y="2"/>
                    <a:pt x="11" y="2"/>
                    <a:pt x="11" y="2"/>
                  </a:cubicBezTo>
                  <a:cubicBezTo>
                    <a:pt x="11" y="2"/>
                    <a:pt x="11" y="2"/>
                    <a:pt x="11" y="2"/>
                  </a:cubicBezTo>
                  <a:cubicBezTo>
                    <a:pt x="11" y="1"/>
                    <a:pt x="12" y="1"/>
                    <a:pt x="12" y="0"/>
                  </a:cubicBezTo>
                  <a:cubicBezTo>
                    <a:pt x="13" y="0"/>
                    <a:pt x="13" y="0"/>
                    <a:pt x="13" y="0"/>
                  </a:cubicBezTo>
                  <a:cubicBezTo>
                    <a:pt x="13" y="0"/>
                    <a:pt x="13" y="0"/>
                    <a:pt x="13" y="0"/>
                  </a:cubicBezTo>
                  <a:cubicBezTo>
                    <a:pt x="14" y="1"/>
                    <a:pt x="14" y="1"/>
                    <a:pt x="14" y="1"/>
                  </a:cubicBezTo>
                  <a:cubicBezTo>
                    <a:pt x="14" y="1"/>
                    <a:pt x="14" y="1"/>
                    <a:pt x="14" y="1"/>
                  </a:cubicBezTo>
                  <a:cubicBezTo>
                    <a:pt x="14" y="1"/>
                    <a:pt x="15" y="2"/>
                    <a:pt x="15" y="2"/>
                  </a:cubicBezTo>
                  <a:cubicBezTo>
                    <a:pt x="15" y="2"/>
                    <a:pt x="15" y="2"/>
                    <a:pt x="15" y="2"/>
                  </a:cubicBezTo>
                  <a:cubicBezTo>
                    <a:pt x="16" y="2"/>
                    <a:pt x="16" y="2"/>
                    <a:pt x="16" y="2"/>
                  </a:cubicBezTo>
                  <a:cubicBezTo>
                    <a:pt x="16" y="2"/>
                    <a:pt x="16" y="2"/>
                    <a:pt x="16" y="2"/>
                  </a:cubicBezTo>
                  <a:cubicBezTo>
                    <a:pt x="16" y="1"/>
                    <a:pt x="16" y="1"/>
                    <a:pt x="16" y="1"/>
                  </a:cubicBezTo>
                  <a:cubicBezTo>
                    <a:pt x="16" y="1"/>
                    <a:pt x="16" y="1"/>
                    <a:pt x="16" y="2"/>
                  </a:cubicBezTo>
                  <a:cubicBezTo>
                    <a:pt x="17" y="2"/>
                    <a:pt x="17" y="2"/>
                    <a:pt x="17" y="2"/>
                  </a:cubicBezTo>
                  <a:cubicBezTo>
                    <a:pt x="17" y="3"/>
                    <a:pt x="17" y="3"/>
                    <a:pt x="17" y="3"/>
                  </a:cubicBezTo>
                  <a:cubicBezTo>
                    <a:pt x="17" y="4"/>
                    <a:pt x="17" y="4"/>
                    <a:pt x="17" y="4"/>
                  </a:cubicBezTo>
                  <a:cubicBezTo>
                    <a:pt x="17" y="4"/>
                    <a:pt x="17" y="4"/>
                    <a:pt x="17" y="4"/>
                  </a:cubicBezTo>
                  <a:cubicBezTo>
                    <a:pt x="17" y="4"/>
                    <a:pt x="17" y="4"/>
                    <a:pt x="17" y="4"/>
                  </a:cubicBezTo>
                  <a:cubicBezTo>
                    <a:pt x="18" y="4"/>
                    <a:pt x="19" y="5"/>
                    <a:pt x="19" y="6"/>
                  </a:cubicBezTo>
                  <a:cubicBezTo>
                    <a:pt x="19" y="7"/>
                    <a:pt x="18" y="9"/>
                    <a:pt x="16" y="10"/>
                  </a:cubicBezTo>
                  <a:cubicBezTo>
                    <a:pt x="16" y="10"/>
                    <a:pt x="16" y="10"/>
                    <a:pt x="16" y="11"/>
                  </a:cubicBezTo>
                  <a:cubicBezTo>
                    <a:pt x="16" y="13"/>
                    <a:pt x="17" y="14"/>
                    <a:pt x="21" y="15"/>
                  </a:cubicBezTo>
                  <a:cubicBezTo>
                    <a:pt x="22" y="15"/>
                    <a:pt x="23" y="15"/>
                    <a:pt x="24" y="15"/>
                  </a:cubicBezTo>
                  <a:cubicBezTo>
                    <a:pt x="24" y="15"/>
                    <a:pt x="25" y="16"/>
                    <a:pt x="27" y="16"/>
                  </a:cubicBezTo>
                  <a:cubicBezTo>
                    <a:pt x="28" y="16"/>
                    <a:pt x="28" y="17"/>
                    <a:pt x="29" y="17"/>
                  </a:cubicBezTo>
                  <a:cubicBezTo>
                    <a:pt x="29" y="17"/>
                    <a:pt x="29" y="16"/>
                    <a:pt x="29" y="16"/>
                  </a:cubicBezTo>
                  <a:cubicBezTo>
                    <a:pt x="29" y="16"/>
                    <a:pt x="29" y="15"/>
                    <a:pt x="27" y="14"/>
                  </a:cubicBezTo>
                  <a:cubicBezTo>
                    <a:pt x="24" y="13"/>
                    <a:pt x="24" y="13"/>
                    <a:pt x="24" y="13"/>
                  </a:cubicBezTo>
                  <a:cubicBezTo>
                    <a:pt x="21" y="12"/>
                    <a:pt x="19" y="10"/>
                    <a:pt x="19" y="7"/>
                  </a:cubicBezTo>
                  <a:cubicBezTo>
                    <a:pt x="19" y="4"/>
                    <a:pt x="22" y="2"/>
                    <a:pt x="25" y="2"/>
                  </a:cubicBezTo>
                  <a:cubicBezTo>
                    <a:pt x="26" y="2"/>
                    <a:pt x="27" y="2"/>
                    <a:pt x="29" y="3"/>
                  </a:cubicBezTo>
                  <a:cubicBezTo>
                    <a:pt x="31" y="4"/>
                    <a:pt x="31" y="4"/>
                    <a:pt x="31" y="4"/>
                  </a:cubicBezTo>
                  <a:cubicBezTo>
                    <a:pt x="32" y="4"/>
                    <a:pt x="32" y="3"/>
                    <a:pt x="32" y="3"/>
                  </a:cubicBezTo>
                  <a:cubicBezTo>
                    <a:pt x="32" y="2"/>
                    <a:pt x="32" y="2"/>
                    <a:pt x="33" y="2"/>
                  </a:cubicBezTo>
                  <a:cubicBezTo>
                    <a:pt x="33" y="2"/>
                    <a:pt x="33" y="2"/>
                    <a:pt x="34" y="3"/>
                  </a:cubicBezTo>
                  <a:cubicBezTo>
                    <a:pt x="34" y="4"/>
                    <a:pt x="34" y="4"/>
                    <a:pt x="34" y="5"/>
                  </a:cubicBezTo>
                  <a:cubicBezTo>
                    <a:pt x="34" y="6"/>
                    <a:pt x="34" y="7"/>
                    <a:pt x="33" y="7"/>
                  </a:cubicBezTo>
                  <a:cubicBezTo>
                    <a:pt x="32" y="8"/>
                    <a:pt x="31" y="8"/>
                    <a:pt x="30" y="8"/>
                  </a:cubicBezTo>
                  <a:cubicBezTo>
                    <a:pt x="28" y="8"/>
                    <a:pt x="28" y="8"/>
                    <a:pt x="25" y="7"/>
                  </a:cubicBezTo>
                  <a:cubicBezTo>
                    <a:pt x="25" y="6"/>
                    <a:pt x="24" y="6"/>
                    <a:pt x="24" y="6"/>
                  </a:cubicBezTo>
                  <a:cubicBezTo>
                    <a:pt x="23" y="6"/>
                    <a:pt x="22" y="6"/>
                    <a:pt x="22" y="7"/>
                  </a:cubicBezTo>
                  <a:cubicBezTo>
                    <a:pt x="22" y="8"/>
                    <a:pt x="23" y="8"/>
                    <a:pt x="24" y="8"/>
                  </a:cubicBezTo>
                  <a:cubicBezTo>
                    <a:pt x="25" y="9"/>
                    <a:pt x="25" y="9"/>
                    <a:pt x="25" y="9"/>
                  </a:cubicBezTo>
                  <a:cubicBezTo>
                    <a:pt x="25" y="9"/>
                    <a:pt x="25" y="9"/>
                    <a:pt x="26" y="9"/>
                  </a:cubicBezTo>
                  <a:cubicBezTo>
                    <a:pt x="27" y="9"/>
                    <a:pt x="28" y="10"/>
                    <a:pt x="29" y="11"/>
                  </a:cubicBezTo>
                  <a:cubicBezTo>
                    <a:pt x="31" y="11"/>
                    <a:pt x="33" y="13"/>
                    <a:pt x="33" y="15"/>
                  </a:cubicBezTo>
                  <a:cubicBezTo>
                    <a:pt x="33" y="18"/>
                    <a:pt x="31" y="19"/>
                    <a:pt x="29" y="19"/>
                  </a:cubicBezTo>
                  <a:cubicBezTo>
                    <a:pt x="29" y="19"/>
                    <a:pt x="28" y="19"/>
                    <a:pt x="27" y="19"/>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44" name="Freeform 97">
              <a:extLst>
                <a:ext uri="{FF2B5EF4-FFF2-40B4-BE49-F238E27FC236}">
                  <a16:creationId xmlns:a16="http://schemas.microsoft.com/office/drawing/2014/main" id="{3E44F73F-575F-427E-BFC3-9FE8383548E0}"/>
                </a:ext>
              </a:extLst>
            </p:cNvPr>
            <p:cNvSpPr>
              <a:spLocks/>
            </p:cNvSpPr>
            <p:nvPr userDrawn="1"/>
          </p:nvSpPr>
          <p:spPr bwMode="auto">
            <a:xfrm>
              <a:off x="349" y="243"/>
              <a:ext cx="64" cy="63"/>
            </a:xfrm>
            <a:custGeom>
              <a:avLst/>
              <a:gdLst>
                <a:gd name="T0" fmla="*/ 25 w 31"/>
                <a:gd name="T1" fmla="*/ 24 h 30"/>
                <a:gd name="T2" fmla="*/ 25 w 31"/>
                <a:gd name="T3" fmla="*/ 23 h 30"/>
                <a:gd name="T4" fmla="*/ 25 w 31"/>
                <a:gd name="T5" fmla="*/ 22 h 30"/>
                <a:gd name="T6" fmla="*/ 27 w 31"/>
                <a:gd name="T7" fmla="*/ 21 h 30"/>
                <a:gd name="T8" fmla="*/ 24 w 31"/>
                <a:gd name="T9" fmla="*/ 19 h 30"/>
                <a:gd name="T10" fmla="*/ 22 w 31"/>
                <a:gd name="T11" fmla="*/ 16 h 30"/>
                <a:gd name="T12" fmla="*/ 28 w 31"/>
                <a:gd name="T13" fmla="*/ 11 h 30"/>
                <a:gd name="T14" fmla="*/ 27 w 31"/>
                <a:gd name="T15" fmla="*/ 11 h 30"/>
                <a:gd name="T16" fmla="*/ 25 w 31"/>
                <a:gd name="T17" fmla="*/ 10 h 30"/>
                <a:gd name="T18" fmla="*/ 22 w 31"/>
                <a:gd name="T19" fmla="*/ 8 h 30"/>
                <a:gd name="T20" fmla="*/ 21 w 31"/>
                <a:gd name="T21" fmla="*/ 9 h 30"/>
                <a:gd name="T22" fmla="*/ 24 w 31"/>
                <a:gd name="T23" fmla="*/ 4 h 30"/>
                <a:gd name="T24" fmla="*/ 30 w 31"/>
                <a:gd name="T25" fmla="*/ 6 h 30"/>
                <a:gd name="T26" fmla="*/ 24 w 31"/>
                <a:gd name="T27" fmla="*/ 3 h 30"/>
                <a:gd name="T28" fmla="*/ 27 w 31"/>
                <a:gd name="T29" fmla="*/ 4 h 30"/>
                <a:gd name="T30" fmla="*/ 31 w 31"/>
                <a:gd name="T31" fmla="*/ 2 h 30"/>
                <a:gd name="T32" fmla="*/ 27 w 31"/>
                <a:gd name="T33" fmla="*/ 3 h 30"/>
                <a:gd name="T34" fmla="*/ 28 w 31"/>
                <a:gd name="T35" fmla="*/ 15 h 30"/>
                <a:gd name="T36" fmla="*/ 12 w 31"/>
                <a:gd name="T37" fmla="*/ 17 h 30"/>
                <a:gd name="T38" fmla="*/ 9 w 31"/>
                <a:gd name="T39" fmla="*/ 18 h 30"/>
                <a:gd name="T40" fmla="*/ 8 w 31"/>
                <a:gd name="T41" fmla="*/ 14 h 30"/>
                <a:gd name="T42" fmla="*/ 9 w 31"/>
                <a:gd name="T43" fmla="*/ 14 h 30"/>
                <a:gd name="T44" fmla="*/ 11 w 31"/>
                <a:gd name="T45" fmla="*/ 15 h 30"/>
                <a:gd name="T46" fmla="*/ 13 w 31"/>
                <a:gd name="T47" fmla="*/ 14 h 30"/>
                <a:gd name="T48" fmla="*/ 14 w 31"/>
                <a:gd name="T49" fmla="*/ 14 h 30"/>
                <a:gd name="T50" fmla="*/ 13 w 31"/>
                <a:gd name="T51" fmla="*/ 12 h 30"/>
                <a:gd name="T52" fmla="*/ 14 w 31"/>
                <a:gd name="T53" fmla="*/ 8 h 30"/>
                <a:gd name="T54" fmla="*/ 14 w 31"/>
                <a:gd name="T55" fmla="*/ 7 h 30"/>
                <a:gd name="T56" fmla="*/ 16 w 31"/>
                <a:gd name="T57" fmla="*/ 5 h 30"/>
                <a:gd name="T58" fmla="*/ 14 w 31"/>
                <a:gd name="T59" fmla="*/ 4 h 30"/>
                <a:gd name="T60" fmla="*/ 14 w 31"/>
                <a:gd name="T61" fmla="*/ 2 h 30"/>
                <a:gd name="T62" fmla="*/ 12 w 31"/>
                <a:gd name="T63" fmla="*/ 3 h 30"/>
                <a:gd name="T64" fmla="*/ 10 w 31"/>
                <a:gd name="T65" fmla="*/ 3 h 30"/>
                <a:gd name="T66" fmla="*/ 8 w 31"/>
                <a:gd name="T67" fmla="*/ 2 h 30"/>
                <a:gd name="T68" fmla="*/ 7 w 31"/>
                <a:gd name="T69" fmla="*/ 4 h 30"/>
                <a:gd name="T70" fmla="*/ 7 w 31"/>
                <a:gd name="T71" fmla="*/ 7 h 30"/>
                <a:gd name="T72" fmla="*/ 7 w 31"/>
                <a:gd name="T73" fmla="*/ 5 h 30"/>
                <a:gd name="T74" fmla="*/ 9 w 31"/>
                <a:gd name="T75" fmla="*/ 12 h 30"/>
                <a:gd name="T76" fmla="*/ 7 w 31"/>
                <a:gd name="T77" fmla="*/ 19 h 30"/>
                <a:gd name="T78" fmla="*/ 1 w 31"/>
                <a:gd name="T79" fmla="*/ 28 h 30"/>
                <a:gd name="T80" fmla="*/ 3 w 31"/>
                <a:gd name="T81" fmla="*/ 27 h 30"/>
                <a:gd name="T82" fmla="*/ 4 w 31"/>
                <a:gd name="T83" fmla="*/ 29 h 30"/>
                <a:gd name="T84" fmla="*/ 6 w 31"/>
                <a:gd name="T85" fmla="*/ 27 h 30"/>
                <a:gd name="T86" fmla="*/ 7 w 31"/>
                <a:gd name="T87" fmla="*/ 25 h 30"/>
                <a:gd name="T88" fmla="*/ 8 w 31"/>
                <a:gd name="T89" fmla="*/ 25 h 30"/>
                <a:gd name="T90" fmla="*/ 9 w 31"/>
                <a:gd name="T91" fmla="*/ 22 h 30"/>
                <a:gd name="T92" fmla="*/ 11 w 31"/>
                <a:gd name="T93" fmla="*/ 22 h 30"/>
                <a:gd name="T94" fmla="*/ 11 w 31"/>
                <a:gd name="T95" fmla="*/ 19 h 30"/>
                <a:gd name="T96" fmla="*/ 11 w 31"/>
                <a:gd name="T97" fmla="*/ 19 h 30"/>
                <a:gd name="T98" fmla="*/ 14 w 31"/>
                <a:gd name="T99" fmla="*/ 19 h 30"/>
                <a:gd name="T100" fmla="*/ 19 w 31"/>
                <a:gd name="T101" fmla="*/ 18 h 30"/>
                <a:gd name="T102" fmla="*/ 19 w 31"/>
                <a:gd name="T103" fmla="*/ 18 h 30"/>
                <a:gd name="T104" fmla="*/ 21 w 31"/>
                <a:gd name="T105" fmla="*/ 25 h 30"/>
                <a:gd name="T106" fmla="*/ 22 w 31"/>
                <a:gd name="T107" fmla="*/ 27 h 30"/>
                <a:gd name="T108" fmla="*/ 23 w 31"/>
                <a:gd name="T109"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23" y="27"/>
                  </a:moveTo>
                  <a:cubicBezTo>
                    <a:pt x="24" y="27"/>
                    <a:pt x="24" y="27"/>
                    <a:pt x="24" y="27"/>
                  </a:cubicBezTo>
                  <a:cubicBezTo>
                    <a:pt x="24" y="27"/>
                    <a:pt x="24" y="27"/>
                    <a:pt x="24" y="27"/>
                  </a:cubicBezTo>
                  <a:cubicBezTo>
                    <a:pt x="24" y="27"/>
                    <a:pt x="24" y="26"/>
                    <a:pt x="24" y="26"/>
                  </a:cubicBezTo>
                  <a:cubicBezTo>
                    <a:pt x="24" y="26"/>
                    <a:pt x="25" y="25"/>
                    <a:pt x="25" y="24"/>
                  </a:cubicBezTo>
                  <a:cubicBezTo>
                    <a:pt x="25" y="24"/>
                    <a:pt x="25" y="24"/>
                    <a:pt x="24" y="24"/>
                  </a:cubicBezTo>
                  <a:cubicBezTo>
                    <a:pt x="24" y="24"/>
                    <a:pt x="24" y="23"/>
                    <a:pt x="24" y="23"/>
                  </a:cubicBezTo>
                  <a:cubicBezTo>
                    <a:pt x="24" y="23"/>
                    <a:pt x="24" y="23"/>
                    <a:pt x="24" y="23"/>
                  </a:cubicBezTo>
                  <a:cubicBezTo>
                    <a:pt x="24" y="23"/>
                    <a:pt x="24" y="23"/>
                    <a:pt x="25" y="23"/>
                  </a:cubicBezTo>
                  <a:cubicBezTo>
                    <a:pt x="25" y="23"/>
                    <a:pt x="25" y="23"/>
                    <a:pt x="25" y="23"/>
                  </a:cubicBezTo>
                  <a:cubicBezTo>
                    <a:pt x="25" y="23"/>
                    <a:pt x="25" y="23"/>
                    <a:pt x="25" y="23"/>
                  </a:cubicBezTo>
                  <a:cubicBezTo>
                    <a:pt x="25" y="24"/>
                    <a:pt x="25" y="24"/>
                    <a:pt x="25" y="24"/>
                  </a:cubicBezTo>
                  <a:cubicBezTo>
                    <a:pt x="25" y="24"/>
                    <a:pt x="26" y="23"/>
                    <a:pt x="26" y="23"/>
                  </a:cubicBezTo>
                  <a:cubicBezTo>
                    <a:pt x="26" y="23"/>
                    <a:pt x="26" y="23"/>
                    <a:pt x="26" y="23"/>
                  </a:cubicBezTo>
                  <a:cubicBezTo>
                    <a:pt x="26" y="22"/>
                    <a:pt x="26" y="22"/>
                    <a:pt x="25" y="22"/>
                  </a:cubicBezTo>
                  <a:cubicBezTo>
                    <a:pt x="25" y="22"/>
                    <a:pt x="25" y="21"/>
                    <a:pt x="25" y="21"/>
                  </a:cubicBezTo>
                  <a:cubicBezTo>
                    <a:pt x="25" y="21"/>
                    <a:pt x="25" y="21"/>
                    <a:pt x="25" y="21"/>
                  </a:cubicBezTo>
                  <a:cubicBezTo>
                    <a:pt x="26" y="21"/>
                    <a:pt x="26" y="21"/>
                    <a:pt x="26" y="21"/>
                  </a:cubicBezTo>
                  <a:cubicBezTo>
                    <a:pt x="26" y="21"/>
                    <a:pt x="26" y="22"/>
                    <a:pt x="26" y="22"/>
                  </a:cubicBezTo>
                  <a:cubicBezTo>
                    <a:pt x="26" y="22"/>
                    <a:pt x="27" y="21"/>
                    <a:pt x="27" y="21"/>
                  </a:cubicBezTo>
                  <a:cubicBezTo>
                    <a:pt x="27" y="20"/>
                    <a:pt x="27" y="20"/>
                    <a:pt x="27" y="20"/>
                  </a:cubicBezTo>
                  <a:cubicBezTo>
                    <a:pt x="27" y="20"/>
                    <a:pt x="27" y="20"/>
                    <a:pt x="27" y="20"/>
                  </a:cubicBezTo>
                  <a:cubicBezTo>
                    <a:pt x="27" y="20"/>
                    <a:pt x="27" y="20"/>
                    <a:pt x="27" y="20"/>
                  </a:cubicBezTo>
                  <a:cubicBezTo>
                    <a:pt x="26" y="20"/>
                    <a:pt x="26" y="20"/>
                    <a:pt x="26" y="20"/>
                  </a:cubicBezTo>
                  <a:cubicBezTo>
                    <a:pt x="26" y="20"/>
                    <a:pt x="25" y="20"/>
                    <a:pt x="24" y="19"/>
                  </a:cubicBezTo>
                  <a:cubicBezTo>
                    <a:pt x="23" y="18"/>
                    <a:pt x="23" y="18"/>
                    <a:pt x="23" y="18"/>
                  </a:cubicBezTo>
                  <a:cubicBezTo>
                    <a:pt x="23" y="18"/>
                    <a:pt x="22" y="17"/>
                    <a:pt x="22" y="17"/>
                  </a:cubicBezTo>
                  <a:cubicBezTo>
                    <a:pt x="22" y="16"/>
                    <a:pt x="22" y="16"/>
                    <a:pt x="22" y="16"/>
                  </a:cubicBezTo>
                  <a:cubicBezTo>
                    <a:pt x="22" y="16"/>
                    <a:pt x="21" y="16"/>
                    <a:pt x="21" y="16"/>
                  </a:cubicBezTo>
                  <a:cubicBezTo>
                    <a:pt x="21" y="16"/>
                    <a:pt x="22" y="16"/>
                    <a:pt x="22" y="16"/>
                  </a:cubicBezTo>
                  <a:cubicBezTo>
                    <a:pt x="22" y="16"/>
                    <a:pt x="23" y="16"/>
                    <a:pt x="24" y="17"/>
                  </a:cubicBezTo>
                  <a:cubicBezTo>
                    <a:pt x="25" y="17"/>
                    <a:pt x="26" y="17"/>
                    <a:pt x="27" y="17"/>
                  </a:cubicBezTo>
                  <a:cubicBezTo>
                    <a:pt x="29" y="17"/>
                    <a:pt x="30" y="16"/>
                    <a:pt x="30" y="14"/>
                  </a:cubicBezTo>
                  <a:cubicBezTo>
                    <a:pt x="30" y="13"/>
                    <a:pt x="30" y="13"/>
                    <a:pt x="29" y="12"/>
                  </a:cubicBezTo>
                  <a:cubicBezTo>
                    <a:pt x="29" y="11"/>
                    <a:pt x="28" y="11"/>
                    <a:pt x="28" y="11"/>
                  </a:cubicBezTo>
                  <a:cubicBezTo>
                    <a:pt x="28" y="11"/>
                    <a:pt x="28" y="11"/>
                    <a:pt x="28" y="11"/>
                  </a:cubicBezTo>
                  <a:cubicBezTo>
                    <a:pt x="28" y="11"/>
                    <a:pt x="28" y="12"/>
                    <a:pt x="28" y="12"/>
                  </a:cubicBezTo>
                  <a:cubicBezTo>
                    <a:pt x="28" y="12"/>
                    <a:pt x="28" y="12"/>
                    <a:pt x="28" y="12"/>
                  </a:cubicBezTo>
                  <a:cubicBezTo>
                    <a:pt x="28" y="12"/>
                    <a:pt x="28" y="12"/>
                    <a:pt x="28" y="12"/>
                  </a:cubicBezTo>
                  <a:cubicBezTo>
                    <a:pt x="28" y="12"/>
                    <a:pt x="27" y="12"/>
                    <a:pt x="27" y="11"/>
                  </a:cubicBezTo>
                  <a:cubicBezTo>
                    <a:pt x="27" y="11"/>
                    <a:pt x="27" y="10"/>
                    <a:pt x="26" y="10"/>
                  </a:cubicBezTo>
                  <a:cubicBezTo>
                    <a:pt x="25" y="9"/>
                    <a:pt x="25" y="9"/>
                    <a:pt x="24" y="9"/>
                  </a:cubicBezTo>
                  <a:cubicBezTo>
                    <a:pt x="24" y="9"/>
                    <a:pt x="24" y="9"/>
                    <a:pt x="24" y="9"/>
                  </a:cubicBezTo>
                  <a:cubicBezTo>
                    <a:pt x="24" y="9"/>
                    <a:pt x="24" y="10"/>
                    <a:pt x="24" y="10"/>
                  </a:cubicBezTo>
                  <a:cubicBezTo>
                    <a:pt x="25" y="10"/>
                    <a:pt x="25" y="10"/>
                    <a:pt x="25" y="10"/>
                  </a:cubicBezTo>
                  <a:cubicBezTo>
                    <a:pt x="25" y="10"/>
                    <a:pt x="25" y="10"/>
                    <a:pt x="25" y="10"/>
                  </a:cubicBezTo>
                  <a:cubicBezTo>
                    <a:pt x="25" y="11"/>
                    <a:pt x="25" y="11"/>
                    <a:pt x="25" y="11"/>
                  </a:cubicBezTo>
                  <a:cubicBezTo>
                    <a:pt x="24" y="11"/>
                    <a:pt x="24" y="11"/>
                    <a:pt x="24" y="10"/>
                  </a:cubicBezTo>
                  <a:cubicBezTo>
                    <a:pt x="24" y="9"/>
                    <a:pt x="23" y="9"/>
                    <a:pt x="22" y="9"/>
                  </a:cubicBezTo>
                  <a:cubicBezTo>
                    <a:pt x="22" y="9"/>
                    <a:pt x="22" y="8"/>
                    <a:pt x="22" y="8"/>
                  </a:cubicBezTo>
                  <a:cubicBezTo>
                    <a:pt x="22" y="8"/>
                    <a:pt x="22" y="8"/>
                    <a:pt x="22" y="8"/>
                  </a:cubicBezTo>
                  <a:cubicBezTo>
                    <a:pt x="22" y="8"/>
                    <a:pt x="21" y="9"/>
                    <a:pt x="21" y="9"/>
                  </a:cubicBezTo>
                  <a:cubicBezTo>
                    <a:pt x="21" y="9"/>
                    <a:pt x="21" y="9"/>
                    <a:pt x="22" y="9"/>
                  </a:cubicBezTo>
                  <a:cubicBezTo>
                    <a:pt x="22" y="9"/>
                    <a:pt x="22" y="9"/>
                    <a:pt x="22" y="9"/>
                  </a:cubicBezTo>
                  <a:cubicBezTo>
                    <a:pt x="22" y="9"/>
                    <a:pt x="22" y="9"/>
                    <a:pt x="21" y="9"/>
                  </a:cubicBezTo>
                  <a:cubicBezTo>
                    <a:pt x="21" y="9"/>
                    <a:pt x="21" y="9"/>
                    <a:pt x="20" y="8"/>
                  </a:cubicBezTo>
                  <a:cubicBezTo>
                    <a:pt x="20" y="8"/>
                    <a:pt x="19" y="7"/>
                    <a:pt x="19" y="6"/>
                  </a:cubicBezTo>
                  <a:cubicBezTo>
                    <a:pt x="19" y="5"/>
                    <a:pt x="20" y="4"/>
                    <a:pt x="22" y="4"/>
                  </a:cubicBezTo>
                  <a:cubicBezTo>
                    <a:pt x="22" y="4"/>
                    <a:pt x="23" y="4"/>
                    <a:pt x="23" y="4"/>
                  </a:cubicBezTo>
                  <a:cubicBezTo>
                    <a:pt x="24" y="4"/>
                    <a:pt x="24" y="4"/>
                    <a:pt x="24" y="4"/>
                  </a:cubicBezTo>
                  <a:cubicBezTo>
                    <a:pt x="25" y="5"/>
                    <a:pt x="25" y="5"/>
                    <a:pt x="25" y="5"/>
                  </a:cubicBezTo>
                  <a:cubicBezTo>
                    <a:pt x="26" y="6"/>
                    <a:pt x="27" y="6"/>
                    <a:pt x="28" y="6"/>
                  </a:cubicBezTo>
                  <a:cubicBezTo>
                    <a:pt x="28" y="6"/>
                    <a:pt x="28" y="6"/>
                    <a:pt x="29" y="6"/>
                  </a:cubicBezTo>
                  <a:cubicBezTo>
                    <a:pt x="29" y="6"/>
                    <a:pt x="30" y="6"/>
                    <a:pt x="30" y="6"/>
                  </a:cubicBezTo>
                  <a:cubicBezTo>
                    <a:pt x="30" y="6"/>
                    <a:pt x="30" y="6"/>
                    <a:pt x="30" y="6"/>
                  </a:cubicBezTo>
                  <a:cubicBezTo>
                    <a:pt x="29" y="6"/>
                    <a:pt x="29" y="6"/>
                    <a:pt x="29" y="6"/>
                  </a:cubicBezTo>
                  <a:cubicBezTo>
                    <a:pt x="29" y="6"/>
                    <a:pt x="29" y="6"/>
                    <a:pt x="29" y="6"/>
                  </a:cubicBezTo>
                  <a:cubicBezTo>
                    <a:pt x="28" y="6"/>
                    <a:pt x="27" y="5"/>
                    <a:pt x="27" y="5"/>
                  </a:cubicBezTo>
                  <a:cubicBezTo>
                    <a:pt x="25" y="4"/>
                    <a:pt x="25" y="4"/>
                    <a:pt x="25" y="4"/>
                  </a:cubicBezTo>
                  <a:cubicBezTo>
                    <a:pt x="24" y="3"/>
                    <a:pt x="24" y="3"/>
                    <a:pt x="24" y="3"/>
                  </a:cubicBezTo>
                  <a:cubicBezTo>
                    <a:pt x="23" y="3"/>
                    <a:pt x="23" y="3"/>
                    <a:pt x="23" y="3"/>
                  </a:cubicBezTo>
                  <a:cubicBezTo>
                    <a:pt x="23" y="3"/>
                    <a:pt x="23" y="3"/>
                    <a:pt x="24" y="3"/>
                  </a:cubicBezTo>
                  <a:cubicBezTo>
                    <a:pt x="24" y="3"/>
                    <a:pt x="24" y="3"/>
                    <a:pt x="24" y="3"/>
                  </a:cubicBezTo>
                  <a:cubicBezTo>
                    <a:pt x="25" y="3"/>
                    <a:pt x="25" y="3"/>
                    <a:pt x="25" y="3"/>
                  </a:cubicBezTo>
                  <a:cubicBezTo>
                    <a:pt x="26" y="3"/>
                    <a:pt x="26" y="3"/>
                    <a:pt x="27" y="4"/>
                  </a:cubicBezTo>
                  <a:cubicBezTo>
                    <a:pt x="28" y="5"/>
                    <a:pt x="29" y="5"/>
                    <a:pt x="30" y="5"/>
                  </a:cubicBezTo>
                  <a:cubicBezTo>
                    <a:pt x="31" y="5"/>
                    <a:pt x="31" y="4"/>
                    <a:pt x="31" y="4"/>
                  </a:cubicBezTo>
                  <a:cubicBezTo>
                    <a:pt x="31" y="3"/>
                    <a:pt x="31" y="3"/>
                    <a:pt x="31" y="3"/>
                  </a:cubicBezTo>
                  <a:cubicBezTo>
                    <a:pt x="31" y="3"/>
                    <a:pt x="31" y="2"/>
                    <a:pt x="31" y="2"/>
                  </a:cubicBezTo>
                  <a:cubicBezTo>
                    <a:pt x="31" y="2"/>
                    <a:pt x="31" y="2"/>
                    <a:pt x="31" y="2"/>
                  </a:cubicBezTo>
                  <a:cubicBezTo>
                    <a:pt x="31" y="2"/>
                    <a:pt x="31" y="2"/>
                    <a:pt x="31" y="2"/>
                  </a:cubicBezTo>
                  <a:cubicBezTo>
                    <a:pt x="31" y="3"/>
                    <a:pt x="31" y="3"/>
                    <a:pt x="31" y="3"/>
                  </a:cubicBezTo>
                  <a:cubicBezTo>
                    <a:pt x="31" y="3"/>
                    <a:pt x="31" y="3"/>
                    <a:pt x="31" y="3"/>
                  </a:cubicBezTo>
                  <a:cubicBezTo>
                    <a:pt x="31" y="3"/>
                    <a:pt x="30" y="4"/>
                    <a:pt x="30" y="4"/>
                  </a:cubicBezTo>
                  <a:cubicBezTo>
                    <a:pt x="29" y="4"/>
                    <a:pt x="28" y="3"/>
                    <a:pt x="27" y="3"/>
                  </a:cubicBezTo>
                  <a:cubicBezTo>
                    <a:pt x="25" y="2"/>
                    <a:pt x="24" y="2"/>
                    <a:pt x="23" y="2"/>
                  </a:cubicBezTo>
                  <a:cubicBezTo>
                    <a:pt x="20" y="2"/>
                    <a:pt x="18" y="4"/>
                    <a:pt x="18" y="6"/>
                  </a:cubicBezTo>
                  <a:cubicBezTo>
                    <a:pt x="18" y="8"/>
                    <a:pt x="19" y="10"/>
                    <a:pt x="22" y="11"/>
                  </a:cubicBezTo>
                  <a:cubicBezTo>
                    <a:pt x="25" y="12"/>
                    <a:pt x="25" y="12"/>
                    <a:pt x="25" y="12"/>
                  </a:cubicBezTo>
                  <a:cubicBezTo>
                    <a:pt x="28" y="13"/>
                    <a:pt x="28" y="14"/>
                    <a:pt x="28" y="15"/>
                  </a:cubicBezTo>
                  <a:cubicBezTo>
                    <a:pt x="28" y="16"/>
                    <a:pt x="28" y="16"/>
                    <a:pt x="27" y="16"/>
                  </a:cubicBezTo>
                  <a:cubicBezTo>
                    <a:pt x="26" y="16"/>
                    <a:pt x="26" y="16"/>
                    <a:pt x="24" y="16"/>
                  </a:cubicBezTo>
                  <a:cubicBezTo>
                    <a:pt x="22" y="15"/>
                    <a:pt x="20" y="15"/>
                    <a:pt x="18" y="15"/>
                  </a:cubicBezTo>
                  <a:cubicBezTo>
                    <a:pt x="16" y="15"/>
                    <a:pt x="14" y="15"/>
                    <a:pt x="13" y="17"/>
                  </a:cubicBezTo>
                  <a:cubicBezTo>
                    <a:pt x="12" y="17"/>
                    <a:pt x="12" y="17"/>
                    <a:pt x="12" y="17"/>
                  </a:cubicBezTo>
                  <a:cubicBezTo>
                    <a:pt x="12" y="17"/>
                    <a:pt x="12" y="17"/>
                    <a:pt x="12" y="17"/>
                  </a:cubicBezTo>
                  <a:cubicBezTo>
                    <a:pt x="11" y="17"/>
                    <a:pt x="11" y="17"/>
                    <a:pt x="11" y="17"/>
                  </a:cubicBezTo>
                  <a:cubicBezTo>
                    <a:pt x="11" y="17"/>
                    <a:pt x="10" y="17"/>
                    <a:pt x="10" y="17"/>
                  </a:cubicBezTo>
                  <a:cubicBezTo>
                    <a:pt x="10" y="18"/>
                    <a:pt x="10" y="18"/>
                    <a:pt x="10" y="18"/>
                  </a:cubicBezTo>
                  <a:cubicBezTo>
                    <a:pt x="10" y="18"/>
                    <a:pt x="9" y="18"/>
                    <a:pt x="9" y="18"/>
                  </a:cubicBezTo>
                  <a:cubicBezTo>
                    <a:pt x="9" y="18"/>
                    <a:pt x="9" y="17"/>
                    <a:pt x="8" y="17"/>
                  </a:cubicBezTo>
                  <a:cubicBezTo>
                    <a:pt x="8" y="17"/>
                    <a:pt x="8" y="16"/>
                    <a:pt x="8" y="16"/>
                  </a:cubicBezTo>
                  <a:cubicBezTo>
                    <a:pt x="8" y="16"/>
                    <a:pt x="8" y="15"/>
                    <a:pt x="8" y="15"/>
                  </a:cubicBezTo>
                  <a:cubicBezTo>
                    <a:pt x="8" y="14"/>
                    <a:pt x="8" y="14"/>
                    <a:pt x="8" y="14"/>
                  </a:cubicBezTo>
                  <a:cubicBezTo>
                    <a:pt x="8" y="14"/>
                    <a:pt x="8" y="14"/>
                    <a:pt x="8" y="14"/>
                  </a:cubicBezTo>
                  <a:cubicBezTo>
                    <a:pt x="8" y="13"/>
                    <a:pt x="8" y="13"/>
                    <a:pt x="8" y="13"/>
                  </a:cubicBezTo>
                  <a:cubicBezTo>
                    <a:pt x="8" y="13"/>
                    <a:pt x="8" y="13"/>
                    <a:pt x="8" y="13"/>
                  </a:cubicBezTo>
                  <a:cubicBezTo>
                    <a:pt x="9" y="13"/>
                    <a:pt x="9" y="13"/>
                    <a:pt x="9" y="13"/>
                  </a:cubicBezTo>
                  <a:cubicBezTo>
                    <a:pt x="9" y="14"/>
                    <a:pt x="9" y="14"/>
                    <a:pt x="9" y="14"/>
                  </a:cubicBezTo>
                  <a:cubicBezTo>
                    <a:pt x="9" y="14"/>
                    <a:pt x="9" y="14"/>
                    <a:pt x="9" y="14"/>
                  </a:cubicBezTo>
                  <a:cubicBezTo>
                    <a:pt x="9" y="15"/>
                    <a:pt x="9" y="16"/>
                    <a:pt x="9" y="16"/>
                  </a:cubicBezTo>
                  <a:cubicBezTo>
                    <a:pt x="10" y="16"/>
                    <a:pt x="10" y="15"/>
                    <a:pt x="10" y="14"/>
                  </a:cubicBezTo>
                  <a:cubicBezTo>
                    <a:pt x="10" y="14"/>
                    <a:pt x="10" y="14"/>
                    <a:pt x="11" y="14"/>
                  </a:cubicBezTo>
                  <a:cubicBezTo>
                    <a:pt x="11" y="14"/>
                    <a:pt x="11" y="14"/>
                    <a:pt x="11" y="14"/>
                  </a:cubicBezTo>
                  <a:cubicBezTo>
                    <a:pt x="11" y="15"/>
                    <a:pt x="11" y="15"/>
                    <a:pt x="11" y="15"/>
                  </a:cubicBezTo>
                  <a:cubicBezTo>
                    <a:pt x="12" y="16"/>
                    <a:pt x="12" y="16"/>
                    <a:pt x="12" y="16"/>
                  </a:cubicBezTo>
                  <a:cubicBezTo>
                    <a:pt x="12" y="16"/>
                    <a:pt x="12" y="15"/>
                    <a:pt x="12" y="14"/>
                  </a:cubicBezTo>
                  <a:cubicBezTo>
                    <a:pt x="12" y="14"/>
                    <a:pt x="13" y="14"/>
                    <a:pt x="13" y="14"/>
                  </a:cubicBezTo>
                  <a:cubicBezTo>
                    <a:pt x="13" y="14"/>
                    <a:pt x="13" y="14"/>
                    <a:pt x="13" y="14"/>
                  </a:cubicBezTo>
                  <a:cubicBezTo>
                    <a:pt x="13" y="14"/>
                    <a:pt x="13" y="14"/>
                    <a:pt x="13" y="14"/>
                  </a:cubicBezTo>
                  <a:cubicBezTo>
                    <a:pt x="13" y="14"/>
                    <a:pt x="13" y="14"/>
                    <a:pt x="13" y="14"/>
                  </a:cubicBezTo>
                  <a:cubicBezTo>
                    <a:pt x="14" y="14"/>
                    <a:pt x="14" y="15"/>
                    <a:pt x="14" y="15"/>
                  </a:cubicBezTo>
                  <a:cubicBezTo>
                    <a:pt x="14" y="15"/>
                    <a:pt x="14" y="14"/>
                    <a:pt x="14" y="14"/>
                  </a:cubicBezTo>
                  <a:cubicBezTo>
                    <a:pt x="14" y="14"/>
                    <a:pt x="14" y="14"/>
                    <a:pt x="14" y="14"/>
                  </a:cubicBezTo>
                  <a:cubicBezTo>
                    <a:pt x="14" y="14"/>
                    <a:pt x="14" y="14"/>
                    <a:pt x="14" y="14"/>
                  </a:cubicBezTo>
                  <a:cubicBezTo>
                    <a:pt x="14" y="14"/>
                    <a:pt x="14" y="13"/>
                    <a:pt x="14" y="13"/>
                  </a:cubicBezTo>
                  <a:cubicBezTo>
                    <a:pt x="13" y="12"/>
                    <a:pt x="13" y="12"/>
                    <a:pt x="13" y="12"/>
                  </a:cubicBezTo>
                  <a:cubicBezTo>
                    <a:pt x="13" y="12"/>
                    <a:pt x="13" y="12"/>
                    <a:pt x="13" y="12"/>
                  </a:cubicBezTo>
                  <a:cubicBezTo>
                    <a:pt x="13" y="12"/>
                    <a:pt x="13" y="12"/>
                    <a:pt x="13" y="12"/>
                  </a:cubicBezTo>
                  <a:cubicBezTo>
                    <a:pt x="13" y="12"/>
                    <a:pt x="13" y="12"/>
                    <a:pt x="13" y="12"/>
                  </a:cubicBezTo>
                  <a:cubicBezTo>
                    <a:pt x="13" y="12"/>
                    <a:pt x="13" y="12"/>
                    <a:pt x="12" y="12"/>
                  </a:cubicBezTo>
                  <a:cubicBezTo>
                    <a:pt x="12" y="12"/>
                    <a:pt x="12" y="12"/>
                    <a:pt x="12" y="12"/>
                  </a:cubicBezTo>
                  <a:cubicBezTo>
                    <a:pt x="12" y="12"/>
                    <a:pt x="12" y="12"/>
                    <a:pt x="12" y="12"/>
                  </a:cubicBezTo>
                  <a:cubicBezTo>
                    <a:pt x="12" y="12"/>
                    <a:pt x="12" y="11"/>
                    <a:pt x="12" y="11"/>
                  </a:cubicBezTo>
                  <a:cubicBezTo>
                    <a:pt x="13" y="11"/>
                    <a:pt x="13" y="9"/>
                    <a:pt x="14" y="8"/>
                  </a:cubicBezTo>
                  <a:cubicBezTo>
                    <a:pt x="14" y="7"/>
                    <a:pt x="14" y="6"/>
                    <a:pt x="14" y="6"/>
                  </a:cubicBezTo>
                  <a:cubicBezTo>
                    <a:pt x="14" y="6"/>
                    <a:pt x="14" y="6"/>
                    <a:pt x="14" y="6"/>
                  </a:cubicBezTo>
                  <a:cubicBezTo>
                    <a:pt x="15" y="6"/>
                    <a:pt x="15" y="6"/>
                    <a:pt x="15" y="6"/>
                  </a:cubicBezTo>
                  <a:cubicBezTo>
                    <a:pt x="15" y="6"/>
                    <a:pt x="15" y="6"/>
                    <a:pt x="15" y="6"/>
                  </a:cubicBezTo>
                  <a:cubicBezTo>
                    <a:pt x="15" y="7"/>
                    <a:pt x="14" y="7"/>
                    <a:pt x="14" y="7"/>
                  </a:cubicBezTo>
                  <a:cubicBezTo>
                    <a:pt x="14" y="7"/>
                    <a:pt x="14" y="7"/>
                    <a:pt x="14" y="7"/>
                  </a:cubicBezTo>
                  <a:cubicBezTo>
                    <a:pt x="15" y="7"/>
                    <a:pt x="15" y="7"/>
                    <a:pt x="15" y="7"/>
                  </a:cubicBezTo>
                  <a:cubicBezTo>
                    <a:pt x="15" y="7"/>
                    <a:pt x="15" y="7"/>
                    <a:pt x="15" y="7"/>
                  </a:cubicBezTo>
                  <a:cubicBezTo>
                    <a:pt x="15" y="7"/>
                    <a:pt x="15" y="7"/>
                    <a:pt x="15" y="7"/>
                  </a:cubicBezTo>
                  <a:cubicBezTo>
                    <a:pt x="16" y="6"/>
                    <a:pt x="16" y="6"/>
                    <a:pt x="16" y="5"/>
                  </a:cubicBezTo>
                  <a:cubicBezTo>
                    <a:pt x="16" y="5"/>
                    <a:pt x="16" y="5"/>
                    <a:pt x="16" y="4"/>
                  </a:cubicBezTo>
                  <a:cubicBezTo>
                    <a:pt x="15" y="4"/>
                    <a:pt x="15" y="4"/>
                    <a:pt x="15" y="4"/>
                  </a:cubicBezTo>
                  <a:cubicBezTo>
                    <a:pt x="15" y="4"/>
                    <a:pt x="15" y="4"/>
                    <a:pt x="15" y="4"/>
                  </a:cubicBezTo>
                  <a:cubicBezTo>
                    <a:pt x="15" y="4"/>
                    <a:pt x="15" y="4"/>
                    <a:pt x="15" y="4"/>
                  </a:cubicBezTo>
                  <a:cubicBezTo>
                    <a:pt x="14" y="4"/>
                    <a:pt x="14" y="4"/>
                    <a:pt x="14" y="4"/>
                  </a:cubicBezTo>
                  <a:cubicBezTo>
                    <a:pt x="14" y="4"/>
                    <a:pt x="14" y="4"/>
                    <a:pt x="14" y="4"/>
                  </a:cubicBezTo>
                  <a:cubicBezTo>
                    <a:pt x="14" y="3"/>
                    <a:pt x="14" y="3"/>
                    <a:pt x="14" y="3"/>
                  </a:cubicBezTo>
                  <a:cubicBezTo>
                    <a:pt x="14" y="2"/>
                    <a:pt x="14" y="2"/>
                    <a:pt x="14" y="2"/>
                  </a:cubicBezTo>
                  <a:cubicBezTo>
                    <a:pt x="14" y="2"/>
                    <a:pt x="14" y="2"/>
                    <a:pt x="14" y="2"/>
                  </a:cubicBezTo>
                  <a:cubicBezTo>
                    <a:pt x="14" y="2"/>
                    <a:pt x="14" y="2"/>
                    <a:pt x="14" y="2"/>
                  </a:cubicBezTo>
                  <a:cubicBezTo>
                    <a:pt x="14" y="2"/>
                    <a:pt x="14" y="2"/>
                    <a:pt x="14" y="2"/>
                  </a:cubicBezTo>
                  <a:cubicBezTo>
                    <a:pt x="13" y="2"/>
                    <a:pt x="13" y="2"/>
                    <a:pt x="13" y="2"/>
                  </a:cubicBezTo>
                  <a:cubicBezTo>
                    <a:pt x="13" y="2"/>
                    <a:pt x="13" y="2"/>
                    <a:pt x="13" y="2"/>
                  </a:cubicBezTo>
                  <a:cubicBezTo>
                    <a:pt x="12" y="3"/>
                    <a:pt x="12" y="3"/>
                    <a:pt x="12" y="3"/>
                  </a:cubicBezTo>
                  <a:cubicBezTo>
                    <a:pt x="12" y="3"/>
                    <a:pt x="12" y="3"/>
                    <a:pt x="12" y="3"/>
                  </a:cubicBezTo>
                  <a:cubicBezTo>
                    <a:pt x="12" y="3"/>
                    <a:pt x="12" y="3"/>
                    <a:pt x="12" y="3"/>
                  </a:cubicBezTo>
                  <a:cubicBezTo>
                    <a:pt x="12" y="2"/>
                    <a:pt x="12" y="2"/>
                    <a:pt x="12" y="2"/>
                  </a:cubicBezTo>
                  <a:cubicBezTo>
                    <a:pt x="12" y="1"/>
                    <a:pt x="11" y="1"/>
                    <a:pt x="11" y="0"/>
                  </a:cubicBezTo>
                  <a:cubicBezTo>
                    <a:pt x="10" y="1"/>
                    <a:pt x="10" y="1"/>
                    <a:pt x="10" y="2"/>
                  </a:cubicBezTo>
                  <a:cubicBezTo>
                    <a:pt x="10" y="3"/>
                    <a:pt x="10" y="3"/>
                    <a:pt x="10" y="3"/>
                  </a:cubicBezTo>
                  <a:cubicBezTo>
                    <a:pt x="10" y="3"/>
                    <a:pt x="10" y="3"/>
                    <a:pt x="10" y="3"/>
                  </a:cubicBezTo>
                  <a:cubicBezTo>
                    <a:pt x="10" y="3"/>
                    <a:pt x="10" y="3"/>
                    <a:pt x="10" y="3"/>
                  </a:cubicBezTo>
                  <a:cubicBezTo>
                    <a:pt x="10" y="3"/>
                    <a:pt x="9" y="3"/>
                    <a:pt x="9" y="3"/>
                  </a:cubicBezTo>
                  <a:cubicBezTo>
                    <a:pt x="9" y="2"/>
                    <a:pt x="9" y="2"/>
                    <a:pt x="9" y="2"/>
                  </a:cubicBezTo>
                  <a:cubicBezTo>
                    <a:pt x="9" y="2"/>
                    <a:pt x="9" y="2"/>
                    <a:pt x="8" y="2"/>
                  </a:cubicBezTo>
                  <a:cubicBezTo>
                    <a:pt x="8" y="2"/>
                    <a:pt x="8" y="2"/>
                    <a:pt x="8" y="1"/>
                  </a:cubicBezTo>
                  <a:cubicBezTo>
                    <a:pt x="8" y="2"/>
                    <a:pt x="8" y="2"/>
                    <a:pt x="8" y="2"/>
                  </a:cubicBezTo>
                  <a:cubicBezTo>
                    <a:pt x="8" y="2"/>
                    <a:pt x="8" y="3"/>
                    <a:pt x="8" y="3"/>
                  </a:cubicBezTo>
                  <a:cubicBezTo>
                    <a:pt x="8" y="4"/>
                    <a:pt x="7" y="4"/>
                    <a:pt x="7" y="4"/>
                  </a:cubicBezTo>
                  <a:cubicBezTo>
                    <a:pt x="7" y="4"/>
                    <a:pt x="7" y="4"/>
                    <a:pt x="7" y="4"/>
                  </a:cubicBezTo>
                  <a:cubicBezTo>
                    <a:pt x="7" y="4"/>
                    <a:pt x="7" y="4"/>
                    <a:pt x="6" y="4"/>
                  </a:cubicBezTo>
                  <a:cubicBezTo>
                    <a:pt x="6" y="4"/>
                    <a:pt x="5" y="4"/>
                    <a:pt x="5" y="5"/>
                  </a:cubicBezTo>
                  <a:cubicBezTo>
                    <a:pt x="5" y="5"/>
                    <a:pt x="5" y="5"/>
                    <a:pt x="6" y="6"/>
                  </a:cubicBezTo>
                  <a:cubicBezTo>
                    <a:pt x="6" y="6"/>
                    <a:pt x="7" y="7"/>
                    <a:pt x="7" y="7"/>
                  </a:cubicBezTo>
                  <a:cubicBezTo>
                    <a:pt x="7" y="7"/>
                    <a:pt x="7" y="7"/>
                    <a:pt x="7" y="7"/>
                  </a:cubicBezTo>
                  <a:cubicBezTo>
                    <a:pt x="7" y="7"/>
                    <a:pt x="7" y="7"/>
                    <a:pt x="7" y="7"/>
                  </a:cubicBezTo>
                  <a:cubicBezTo>
                    <a:pt x="7" y="6"/>
                    <a:pt x="7" y="6"/>
                    <a:pt x="7" y="6"/>
                  </a:cubicBezTo>
                  <a:cubicBezTo>
                    <a:pt x="7" y="6"/>
                    <a:pt x="7" y="6"/>
                    <a:pt x="7" y="6"/>
                  </a:cubicBezTo>
                  <a:cubicBezTo>
                    <a:pt x="7" y="5"/>
                    <a:pt x="7" y="5"/>
                    <a:pt x="7" y="5"/>
                  </a:cubicBezTo>
                  <a:cubicBezTo>
                    <a:pt x="7" y="5"/>
                    <a:pt x="7" y="5"/>
                    <a:pt x="7" y="5"/>
                  </a:cubicBezTo>
                  <a:cubicBezTo>
                    <a:pt x="7" y="5"/>
                    <a:pt x="7" y="6"/>
                    <a:pt x="8" y="8"/>
                  </a:cubicBezTo>
                  <a:cubicBezTo>
                    <a:pt x="8" y="10"/>
                    <a:pt x="8" y="11"/>
                    <a:pt x="9" y="11"/>
                  </a:cubicBezTo>
                  <a:cubicBezTo>
                    <a:pt x="9" y="12"/>
                    <a:pt x="9" y="12"/>
                    <a:pt x="9" y="12"/>
                  </a:cubicBezTo>
                  <a:cubicBezTo>
                    <a:pt x="9" y="12"/>
                    <a:pt x="9" y="12"/>
                    <a:pt x="9" y="12"/>
                  </a:cubicBezTo>
                  <a:cubicBezTo>
                    <a:pt x="9" y="12"/>
                    <a:pt x="9" y="12"/>
                    <a:pt x="9" y="12"/>
                  </a:cubicBezTo>
                  <a:cubicBezTo>
                    <a:pt x="9" y="12"/>
                    <a:pt x="8" y="12"/>
                    <a:pt x="8" y="12"/>
                  </a:cubicBezTo>
                  <a:cubicBezTo>
                    <a:pt x="8" y="12"/>
                    <a:pt x="8" y="12"/>
                    <a:pt x="8" y="12"/>
                  </a:cubicBezTo>
                  <a:cubicBezTo>
                    <a:pt x="7" y="14"/>
                    <a:pt x="7" y="14"/>
                    <a:pt x="7" y="14"/>
                  </a:cubicBezTo>
                  <a:cubicBezTo>
                    <a:pt x="7" y="17"/>
                    <a:pt x="7" y="17"/>
                    <a:pt x="7" y="17"/>
                  </a:cubicBezTo>
                  <a:cubicBezTo>
                    <a:pt x="7" y="18"/>
                    <a:pt x="7" y="18"/>
                    <a:pt x="7" y="19"/>
                  </a:cubicBezTo>
                  <a:cubicBezTo>
                    <a:pt x="7" y="20"/>
                    <a:pt x="7" y="20"/>
                    <a:pt x="7" y="21"/>
                  </a:cubicBezTo>
                  <a:cubicBezTo>
                    <a:pt x="7" y="23"/>
                    <a:pt x="6" y="24"/>
                    <a:pt x="4" y="25"/>
                  </a:cubicBezTo>
                  <a:cubicBezTo>
                    <a:pt x="2" y="26"/>
                    <a:pt x="2" y="26"/>
                    <a:pt x="2" y="26"/>
                  </a:cubicBezTo>
                  <a:cubicBezTo>
                    <a:pt x="0" y="26"/>
                    <a:pt x="0" y="27"/>
                    <a:pt x="0" y="29"/>
                  </a:cubicBezTo>
                  <a:cubicBezTo>
                    <a:pt x="0" y="28"/>
                    <a:pt x="0" y="28"/>
                    <a:pt x="1" y="28"/>
                  </a:cubicBezTo>
                  <a:cubicBezTo>
                    <a:pt x="1" y="28"/>
                    <a:pt x="1" y="28"/>
                    <a:pt x="1" y="28"/>
                  </a:cubicBezTo>
                  <a:cubicBezTo>
                    <a:pt x="2" y="28"/>
                    <a:pt x="2" y="28"/>
                    <a:pt x="2" y="28"/>
                  </a:cubicBezTo>
                  <a:cubicBezTo>
                    <a:pt x="2" y="28"/>
                    <a:pt x="2" y="28"/>
                    <a:pt x="2" y="28"/>
                  </a:cubicBezTo>
                  <a:cubicBezTo>
                    <a:pt x="3" y="27"/>
                    <a:pt x="3" y="27"/>
                    <a:pt x="3" y="27"/>
                  </a:cubicBezTo>
                  <a:cubicBezTo>
                    <a:pt x="3" y="27"/>
                    <a:pt x="3" y="27"/>
                    <a:pt x="3" y="27"/>
                  </a:cubicBezTo>
                  <a:cubicBezTo>
                    <a:pt x="3" y="27"/>
                    <a:pt x="3" y="27"/>
                    <a:pt x="3" y="27"/>
                  </a:cubicBezTo>
                  <a:cubicBezTo>
                    <a:pt x="3" y="27"/>
                    <a:pt x="3" y="27"/>
                    <a:pt x="3" y="27"/>
                  </a:cubicBezTo>
                  <a:cubicBezTo>
                    <a:pt x="3" y="28"/>
                    <a:pt x="3" y="28"/>
                    <a:pt x="3" y="28"/>
                  </a:cubicBezTo>
                  <a:cubicBezTo>
                    <a:pt x="3" y="29"/>
                    <a:pt x="3" y="29"/>
                    <a:pt x="4" y="30"/>
                  </a:cubicBezTo>
                  <a:cubicBezTo>
                    <a:pt x="4" y="29"/>
                    <a:pt x="4" y="29"/>
                    <a:pt x="4" y="29"/>
                  </a:cubicBezTo>
                  <a:cubicBezTo>
                    <a:pt x="4" y="29"/>
                    <a:pt x="4" y="29"/>
                    <a:pt x="4" y="28"/>
                  </a:cubicBezTo>
                  <a:cubicBezTo>
                    <a:pt x="5" y="28"/>
                    <a:pt x="5" y="27"/>
                    <a:pt x="5" y="27"/>
                  </a:cubicBezTo>
                  <a:cubicBezTo>
                    <a:pt x="5" y="26"/>
                    <a:pt x="5" y="26"/>
                    <a:pt x="5" y="26"/>
                  </a:cubicBezTo>
                  <a:cubicBezTo>
                    <a:pt x="5" y="26"/>
                    <a:pt x="5" y="26"/>
                    <a:pt x="5" y="27"/>
                  </a:cubicBezTo>
                  <a:cubicBezTo>
                    <a:pt x="5" y="27"/>
                    <a:pt x="5" y="27"/>
                    <a:pt x="6" y="27"/>
                  </a:cubicBezTo>
                  <a:cubicBezTo>
                    <a:pt x="6" y="27"/>
                    <a:pt x="6" y="27"/>
                    <a:pt x="6" y="27"/>
                  </a:cubicBezTo>
                  <a:cubicBezTo>
                    <a:pt x="6" y="27"/>
                    <a:pt x="6" y="27"/>
                    <a:pt x="6" y="27"/>
                  </a:cubicBezTo>
                  <a:cubicBezTo>
                    <a:pt x="6" y="27"/>
                    <a:pt x="6" y="26"/>
                    <a:pt x="7" y="26"/>
                  </a:cubicBezTo>
                  <a:cubicBezTo>
                    <a:pt x="7" y="26"/>
                    <a:pt x="7" y="26"/>
                    <a:pt x="7" y="26"/>
                  </a:cubicBezTo>
                  <a:cubicBezTo>
                    <a:pt x="7" y="25"/>
                    <a:pt x="7" y="25"/>
                    <a:pt x="7" y="25"/>
                  </a:cubicBezTo>
                  <a:cubicBezTo>
                    <a:pt x="7" y="25"/>
                    <a:pt x="7" y="25"/>
                    <a:pt x="7" y="25"/>
                  </a:cubicBezTo>
                  <a:cubicBezTo>
                    <a:pt x="7" y="24"/>
                    <a:pt x="7" y="24"/>
                    <a:pt x="7" y="24"/>
                  </a:cubicBezTo>
                  <a:cubicBezTo>
                    <a:pt x="7" y="24"/>
                    <a:pt x="7" y="25"/>
                    <a:pt x="8" y="25"/>
                  </a:cubicBezTo>
                  <a:cubicBezTo>
                    <a:pt x="8" y="25"/>
                    <a:pt x="8" y="25"/>
                    <a:pt x="8" y="25"/>
                  </a:cubicBezTo>
                  <a:cubicBezTo>
                    <a:pt x="8" y="25"/>
                    <a:pt x="8" y="25"/>
                    <a:pt x="8" y="25"/>
                  </a:cubicBezTo>
                  <a:cubicBezTo>
                    <a:pt x="8" y="25"/>
                    <a:pt x="8" y="25"/>
                    <a:pt x="8" y="25"/>
                  </a:cubicBezTo>
                  <a:cubicBezTo>
                    <a:pt x="8" y="24"/>
                    <a:pt x="9" y="24"/>
                    <a:pt x="9" y="23"/>
                  </a:cubicBezTo>
                  <a:cubicBezTo>
                    <a:pt x="9" y="23"/>
                    <a:pt x="9" y="23"/>
                    <a:pt x="9" y="23"/>
                  </a:cubicBezTo>
                  <a:cubicBezTo>
                    <a:pt x="9" y="22"/>
                    <a:pt x="9" y="22"/>
                    <a:pt x="9" y="22"/>
                  </a:cubicBezTo>
                  <a:cubicBezTo>
                    <a:pt x="9" y="22"/>
                    <a:pt x="9" y="22"/>
                    <a:pt x="9" y="22"/>
                  </a:cubicBezTo>
                  <a:cubicBezTo>
                    <a:pt x="9" y="22"/>
                    <a:pt x="9" y="22"/>
                    <a:pt x="9" y="22"/>
                  </a:cubicBezTo>
                  <a:cubicBezTo>
                    <a:pt x="9" y="22"/>
                    <a:pt x="9" y="22"/>
                    <a:pt x="9" y="23"/>
                  </a:cubicBezTo>
                  <a:cubicBezTo>
                    <a:pt x="9" y="23"/>
                    <a:pt x="10" y="23"/>
                    <a:pt x="10" y="23"/>
                  </a:cubicBezTo>
                  <a:cubicBezTo>
                    <a:pt x="10" y="23"/>
                    <a:pt x="10" y="23"/>
                    <a:pt x="10" y="23"/>
                  </a:cubicBezTo>
                  <a:cubicBezTo>
                    <a:pt x="11" y="22"/>
                    <a:pt x="11" y="22"/>
                    <a:pt x="11" y="22"/>
                  </a:cubicBezTo>
                  <a:cubicBezTo>
                    <a:pt x="11" y="22"/>
                    <a:pt x="11" y="22"/>
                    <a:pt x="11" y="22"/>
                  </a:cubicBezTo>
                  <a:cubicBezTo>
                    <a:pt x="11" y="22"/>
                    <a:pt x="11" y="22"/>
                    <a:pt x="11" y="21"/>
                  </a:cubicBezTo>
                  <a:cubicBezTo>
                    <a:pt x="10" y="21"/>
                    <a:pt x="10" y="21"/>
                    <a:pt x="10" y="21"/>
                  </a:cubicBezTo>
                  <a:cubicBezTo>
                    <a:pt x="10" y="21"/>
                    <a:pt x="10" y="21"/>
                    <a:pt x="10" y="21"/>
                  </a:cubicBezTo>
                  <a:cubicBezTo>
                    <a:pt x="10" y="20"/>
                    <a:pt x="10" y="20"/>
                    <a:pt x="11" y="19"/>
                  </a:cubicBezTo>
                  <a:cubicBezTo>
                    <a:pt x="11" y="19"/>
                    <a:pt x="11" y="18"/>
                    <a:pt x="11" y="18"/>
                  </a:cubicBezTo>
                  <a:cubicBezTo>
                    <a:pt x="11" y="18"/>
                    <a:pt x="11" y="18"/>
                    <a:pt x="11" y="18"/>
                  </a:cubicBezTo>
                  <a:cubicBezTo>
                    <a:pt x="11" y="18"/>
                    <a:pt x="11" y="18"/>
                    <a:pt x="11" y="18"/>
                  </a:cubicBezTo>
                  <a:cubicBezTo>
                    <a:pt x="11" y="19"/>
                    <a:pt x="11" y="19"/>
                    <a:pt x="11" y="19"/>
                  </a:cubicBezTo>
                  <a:cubicBezTo>
                    <a:pt x="11" y="19"/>
                    <a:pt x="11" y="19"/>
                    <a:pt x="11" y="19"/>
                  </a:cubicBezTo>
                  <a:cubicBezTo>
                    <a:pt x="11" y="19"/>
                    <a:pt x="11" y="19"/>
                    <a:pt x="11" y="19"/>
                  </a:cubicBezTo>
                  <a:cubicBezTo>
                    <a:pt x="11" y="19"/>
                    <a:pt x="12" y="19"/>
                    <a:pt x="12" y="19"/>
                  </a:cubicBezTo>
                  <a:cubicBezTo>
                    <a:pt x="12" y="19"/>
                    <a:pt x="12" y="19"/>
                    <a:pt x="12" y="19"/>
                  </a:cubicBezTo>
                  <a:cubicBezTo>
                    <a:pt x="13" y="19"/>
                    <a:pt x="13" y="19"/>
                    <a:pt x="13" y="19"/>
                  </a:cubicBezTo>
                  <a:cubicBezTo>
                    <a:pt x="13" y="19"/>
                    <a:pt x="13" y="19"/>
                    <a:pt x="14" y="19"/>
                  </a:cubicBezTo>
                  <a:cubicBezTo>
                    <a:pt x="15" y="18"/>
                    <a:pt x="15" y="18"/>
                    <a:pt x="16" y="18"/>
                  </a:cubicBezTo>
                  <a:cubicBezTo>
                    <a:pt x="17" y="18"/>
                    <a:pt x="17" y="18"/>
                    <a:pt x="18" y="18"/>
                  </a:cubicBezTo>
                  <a:cubicBezTo>
                    <a:pt x="18" y="18"/>
                    <a:pt x="18" y="18"/>
                    <a:pt x="18" y="18"/>
                  </a:cubicBezTo>
                  <a:cubicBezTo>
                    <a:pt x="18" y="18"/>
                    <a:pt x="18" y="18"/>
                    <a:pt x="18" y="18"/>
                  </a:cubicBezTo>
                  <a:cubicBezTo>
                    <a:pt x="19" y="18"/>
                    <a:pt x="19" y="18"/>
                    <a:pt x="19" y="18"/>
                  </a:cubicBezTo>
                  <a:cubicBezTo>
                    <a:pt x="19" y="18"/>
                    <a:pt x="18" y="17"/>
                    <a:pt x="18" y="17"/>
                  </a:cubicBezTo>
                  <a:cubicBezTo>
                    <a:pt x="18" y="17"/>
                    <a:pt x="18" y="17"/>
                    <a:pt x="18" y="17"/>
                  </a:cubicBezTo>
                  <a:cubicBezTo>
                    <a:pt x="18" y="17"/>
                    <a:pt x="18" y="17"/>
                    <a:pt x="18" y="17"/>
                  </a:cubicBezTo>
                  <a:cubicBezTo>
                    <a:pt x="18" y="17"/>
                    <a:pt x="19" y="17"/>
                    <a:pt x="19" y="17"/>
                  </a:cubicBezTo>
                  <a:cubicBezTo>
                    <a:pt x="19" y="17"/>
                    <a:pt x="19" y="17"/>
                    <a:pt x="19" y="18"/>
                  </a:cubicBezTo>
                  <a:cubicBezTo>
                    <a:pt x="20" y="19"/>
                    <a:pt x="21" y="20"/>
                    <a:pt x="22" y="20"/>
                  </a:cubicBezTo>
                  <a:cubicBezTo>
                    <a:pt x="23" y="21"/>
                    <a:pt x="23" y="21"/>
                    <a:pt x="23" y="21"/>
                  </a:cubicBezTo>
                  <a:cubicBezTo>
                    <a:pt x="24" y="21"/>
                    <a:pt x="24" y="21"/>
                    <a:pt x="24" y="22"/>
                  </a:cubicBezTo>
                  <a:cubicBezTo>
                    <a:pt x="24" y="23"/>
                    <a:pt x="23" y="24"/>
                    <a:pt x="22" y="24"/>
                  </a:cubicBezTo>
                  <a:cubicBezTo>
                    <a:pt x="21" y="25"/>
                    <a:pt x="21" y="25"/>
                    <a:pt x="21" y="25"/>
                  </a:cubicBezTo>
                  <a:cubicBezTo>
                    <a:pt x="21" y="25"/>
                    <a:pt x="20" y="26"/>
                    <a:pt x="20" y="27"/>
                  </a:cubicBezTo>
                  <a:cubicBezTo>
                    <a:pt x="20" y="27"/>
                    <a:pt x="20" y="28"/>
                    <a:pt x="20" y="28"/>
                  </a:cubicBezTo>
                  <a:cubicBezTo>
                    <a:pt x="21" y="28"/>
                    <a:pt x="21" y="28"/>
                    <a:pt x="21" y="28"/>
                  </a:cubicBezTo>
                  <a:cubicBezTo>
                    <a:pt x="21" y="28"/>
                    <a:pt x="21" y="28"/>
                    <a:pt x="21" y="28"/>
                  </a:cubicBezTo>
                  <a:cubicBezTo>
                    <a:pt x="22" y="27"/>
                    <a:pt x="22" y="27"/>
                    <a:pt x="22" y="27"/>
                  </a:cubicBezTo>
                  <a:cubicBezTo>
                    <a:pt x="22" y="27"/>
                    <a:pt x="22" y="27"/>
                    <a:pt x="22" y="27"/>
                  </a:cubicBezTo>
                  <a:cubicBezTo>
                    <a:pt x="22" y="26"/>
                    <a:pt x="22" y="26"/>
                    <a:pt x="22" y="26"/>
                  </a:cubicBezTo>
                  <a:cubicBezTo>
                    <a:pt x="23" y="26"/>
                    <a:pt x="23" y="25"/>
                    <a:pt x="23" y="25"/>
                  </a:cubicBezTo>
                  <a:cubicBezTo>
                    <a:pt x="23" y="25"/>
                    <a:pt x="23" y="25"/>
                    <a:pt x="23" y="26"/>
                  </a:cubicBezTo>
                  <a:cubicBezTo>
                    <a:pt x="23" y="26"/>
                    <a:pt x="23" y="26"/>
                    <a:pt x="23" y="26"/>
                  </a:cubicBezTo>
                  <a:cubicBezTo>
                    <a:pt x="23" y="26"/>
                    <a:pt x="23" y="26"/>
                    <a:pt x="23" y="26"/>
                  </a:cubicBezTo>
                  <a:cubicBezTo>
                    <a:pt x="23" y="27"/>
                    <a:pt x="23" y="27"/>
                    <a:pt x="23" y="27"/>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45" name="Freeform 98">
              <a:extLst>
                <a:ext uri="{FF2B5EF4-FFF2-40B4-BE49-F238E27FC236}">
                  <a16:creationId xmlns:a16="http://schemas.microsoft.com/office/drawing/2014/main" id="{B58780AE-CA49-4DF2-B0AD-571FE86D6A02}"/>
                </a:ext>
              </a:extLst>
            </p:cNvPr>
            <p:cNvSpPr>
              <a:spLocks/>
            </p:cNvSpPr>
            <p:nvPr userDrawn="1"/>
          </p:nvSpPr>
          <p:spPr bwMode="auto">
            <a:xfrm>
              <a:off x="355" y="283"/>
              <a:ext cx="31" cy="40"/>
            </a:xfrm>
            <a:custGeom>
              <a:avLst/>
              <a:gdLst>
                <a:gd name="T0" fmla="*/ 0 w 15"/>
                <a:gd name="T1" fmla="*/ 18 h 19"/>
                <a:gd name="T2" fmla="*/ 3 w 15"/>
                <a:gd name="T3" fmla="*/ 15 h 19"/>
                <a:gd name="T4" fmla="*/ 10 w 15"/>
                <a:gd name="T5" fmla="*/ 9 h 19"/>
                <a:gd name="T6" fmla="*/ 10 w 15"/>
                <a:gd name="T7" fmla="*/ 7 h 19"/>
                <a:gd name="T8" fmla="*/ 10 w 15"/>
                <a:gd name="T9" fmla="*/ 5 h 19"/>
                <a:gd name="T10" fmla="*/ 11 w 15"/>
                <a:gd name="T11" fmla="*/ 3 h 19"/>
                <a:gd name="T12" fmla="*/ 12 w 15"/>
                <a:gd name="T13" fmla="*/ 2 h 19"/>
                <a:gd name="T14" fmla="*/ 12 w 15"/>
                <a:gd name="T15" fmla="*/ 1 h 19"/>
                <a:gd name="T16" fmla="*/ 12 w 15"/>
                <a:gd name="T17" fmla="*/ 1 h 19"/>
                <a:gd name="T18" fmla="*/ 12 w 15"/>
                <a:gd name="T19" fmla="*/ 1 h 19"/>
                <a:gd name="T20" fmla="*/ 13 w 15"/>
                <a:gd name="T21" fmla="*/ 0 h 19"/>
                <a:gd name="T22" fmla="*/ 13 w 15"/>
                <a:gd name="T23" fmla="*/ 0 h 19"/>
                <a:gd name="T24" fmla="*/ 13 w 15"/>
                <a:gd name="T25" fmla="*/ 0 h 19"/>
                <a:gd name="T26" fmla="*/ 14 w 15"/>
                <a:gd name="T27" fmla="*/ 0 h 19"/>
                <a:gd name="T28" fmla="*/ 14 w 15"/>
                <a:gd name="T29" fmla="*/ 0 h 19"/>
                <a:gd name="T30" fmla="*/ 14 w 15"/>
                <a:gd name="T31" fmla="*/ 1 h 19"/>
                <a:gd name="T32" fmla="*/ 14 w 15"/>
                <a:gd name="T33" fmla="*/ 1 h 19"/>
                <a:gd name="T34" fmla="*/ 14 w 15"/>
                <a:gd name="T35" fmla="*/ 1 h 19"/>
                <a:gd name="T36" fmla="*/ 15 w 15"/>
                <a:gd name="T37" fmla="*/ 1 h 19"/>
                <a:gd name="T38" fmla="*/ 15 w 15"/>
                <a:gd name="T39" fmla="*/ 1 h 19"/>
                <a:gd name="T40" fmla="*/ 14 w 15"/>
                <a:gd name="T41" fmla="*/ 4 h 19"/>
                <a:gd name="T42" fmla="*/ 12 w 15"/>
                <a:gd name="T43" fmla="*/ 8 h 19"/>
                <a:gd name="T44" fmla="*/ 13 w 15"/>
                <a:gd name="T45" fmla="*/ 10 h 19"/>
                <a:gd name="T46" fmla="*/ 13 w 15"/>
                <a:gd name="T47" fmla="*/ 10 h 19"/>
                <a:gd name="T48" fmla="*/ 13 w 15"/>
                <a:gd name="T49" fmla="*/ 11 h 19"/>
                <a:gd name="T50" fmla="*/ 13 w 15"/>
                <a:gd name="T51" fmla="*/ 11 h 19"/>
                <a:gd name="T52" fmla="*/ 12 w 15"/>
                <a:gd name="T53" fmla="*/ 11 h 19"/>
                <a:gd name="T54" fmla="*/ 12 w 15"/>
                <a:gd name="T55" fmla="*/ 11 h 19"/>
                <a:gd name="T56" fmla="*/ 11 w 15"/>
                <a:gd name="T57" fmla="*/ 11 h 19"/>
                <a:gd name="T58" fmla="*/ 11 w 15"/>
                <a:gd name="T59" fmla="*/ 11 h 19"/>
                <a:gd name="T60" fmla="*/ 11 w 15"/>
                <a:gd name="T61" fmla="*/ 11 h 19"/>
                <a:gd name="T62" fmla="*/ 11 w 15"/>
                <a:gd name="T63" fmla="*/ 11 h 19"/>
                <a:gd name="T64" fmla="*/ 11 w 15"/>
                <a:gd name="T65" fmla="*/ 12 h 19"/>
                <a:gd name="T66" fmla="*/ 11 w 15"/>
                <a:gd name="T67" fmla="*/ 12 h 19"/>
                <a:gd name="T68" fmla="*/ 10 w 15"/>
                <a:gd name="T69" fmla="*/ 13 h 19"/>
                <a:gd name="T70" fmla="*/ 10 w 15"/>
                <a:gd name="T71" fmla="*/ 13 h 19"/>
                <a:gd name="T72" fmla="*/ 10 w 15"/>
                <a:gd name="T73" fmla="*/ 13 h 19"/>
                <a:gd name="T74" fmla="*/ 10 w 15"/>
                <a:gd name="T75" fmla="*/ 12 h 19"/>
                <a:gd name="T76" fmla="*/ 9 w 15"/>
                <a:gd name="T77" fmla="*/ 12 h 19"/>
                <a:gd name="T78" fmla="*/ 9 w 15"/>
                <a:gd name="T79" fmla="*/ 12 h 19"/>
                <a:gd name="T80" fmla="*/ 9 w 15"/>
                <a:gd name="T81" fmla="*/ 14 h 19"/>
                <a:gd name="T82" fmla="*/ 8 w 15"/>
                <a:gd name="T83" fmla="*/ 14 h 19"/>
                <a:gd name="T84" fmla="*/ 8 w 15"/>
                <a:gd name="T85" fmla="*/ 15 h 19"/>
                <a:gd name="T86" fmla="*/ 8 w 15"/>
                <a:gd name="T87" fmla="*/ 14 h 19"/>
                <a:gd name="T88" fmla="*/ 7 w 15"/>
                <a:gd name="T89" fmla="*/ 14 h 19"/>
                <a:gd name="T90" fmla="*/ 7 w 15"/>
                <a:gd name="T91" fmla="*/ 14 h 19"/>
                <a:gd name="T92" fmla="*/ 7 w 15"/>
                <a:gd name="T93" fmla="*/ 15 h 19"/>
                <a:gd name="T94" fmla="*/ 6 w 15"/>
                <a:gd name="T95" fmla="*/ 17 h 19"/>
                <a:gd name="T96" fmla="*/ 5 w 15"/>
                <a:gd name="T97" fmla="*/ 18 h 19"/>
                <a:gd name="T98" fmla="*/ 5 w 15"/>
                <a:gd name="T99" fmla="*/ 16 h 19"/>
                <a:gd name="T100" fmla="*/ 5 w 15"/>
                <a:gd name="T101" fmla="*/ 16 h 19"/>
                <a:gd name="T102" fmla="*/ 5 w 15"/>
                <a:gd name="T103" fmla="*/ 15 h 19"/>
                <a:gd name="T104" fmla="*/ 5 w 15"/>
                <a:gd name="T105" fmla="*/ 15 h 19"/>
                <a:gd name="T106" fmla="*/ 5 w 15"/>
                <a:gd name="T107" fmla="*/ 15 h 19"/>
                <a:gd name="T108" fmla="*/ 4 w 15"/>
                <a:gd name="T109" fmla="*/ 16 h 19"/>
                <a:gd name="T110" fmla="*/ 3 w 15"/>
                <a:gd name="T111" fmla="*/ 17 h 19"/>
                <a:gd name="T112" fmla="*/ 2 w 15"/>
                <a:gd name="T113" fmla="*/ 18 h 19"/>
                <a:gd name="T114" fmla="*/ 0 w 15"/>
                <a:gd name="T115" fmla="*/ 19 h 19"/>
                <a:gd name="T116" fmla="*/ 0 w 15"/>
                <a:gd name="T1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 h="19">
                  <a:moveTo>
                    <a:pt x="0" y="18"/>
                  </a:moveTo>
                  <a:cubicBezTo>
                    <a:pt x="0" y="17"/>
                    <a:pt x="1" y="16"/>
                    <a:pt x="3" y="15"/>
                  </a:cubicBezTo>
                  <a:cubicBezTo>
                    <a:pt x="8" y="12"/>
                    <a:pt x="10" y="10"/>
                    <a:pt x="10" y="9"/>
                  </a:cubicBezTo>
                  <a:cubicBezTo>
                    <a:pt x="10" y="8"/>
                    <a:pt x="10" y="8"/>
                    <a:pt x="10" y="7"/>
                  </a:cubicBezTo>
                  <a:cubicBezTo>
                    <a:pt x="10" y="6"/>
                    <a:pt x="10" y="6"/>
                    <a:pt x="10" y="5"/>
                  </a:cubicBezTo>
                  <a:cubicBezTo>
                    <a:pt x="10" y="4"/>
                    <a:pt x="10" y="3"/>
                    <a:pt x="11" y="3"/>
                  </a:cubicBezTo>
                  <a:cubicBezTo>
                    <a:pt x="12" y="2"/>
                    <a:pt x="12" y="2"/>
                    <a:pt x="12" y="2"/>
                  </a:cubicBezTo>
                  <a:cubicBezTo>
                    <a:pt x="12" y="2"/>
                    <a:pt x="12" y="1"/>
                    <a:pt x="12" y="1"/>
                  </a:cubicBezTo>
                  <a:cubicBezTo>
                    <a:pt x="12" y="1"/>
                    <a:pt x="12" y="1"/>
                    <a:pt x="12" y="1"/>
                  </a:cubicBezTo>
                  <a:cubicBezTo>
                    <a:pt x="12" y="1"/>
                    <a:pt x="12" y="1"/>
                    <a:pt x="12" y="1"/>
                  </a:cubicBezTo>
                  <a:cubicBezTo>
                    <a:pt x="12" y="0"/>
                    <a:pt x="12" y="0"/>
                    <a:pt x="13" y="0"/>
                  </a:cubicBezTo>
                  <a:cubicBezTo>
                    <a:pt x="13" y="0"/>
                    <a:pt x="13" y="0"/>
                    <a:pt x="13" y="0"/>
                  </a:cubicBezTo>
                  <a:cubicBezTo>
                    <a:pt x="13" y="0"/>
                    <a:pt x="13" y="0"/>
                    <a:pt x="13" y="0"/>
                  </a:cubicBezTo>
                  <a:cubicBezTo>
                    <a:pt x="13" y="0"/>
                    <a:pt x="13" y="0"/>
                    <a:pt x="14" y="0"/>
                  </a:cubicBezTo>
                  <a:cubicBezTo>
                    <a:pt x="14" y="0"/>
                    <a:pt x="14" y="0"/>
                    <a:pt x="14" y="0"/>
                  </a:cubicBezTo>
                  <a:cubicBezTo>
                    <a:pt x="14" y="1"/>
                    <a:pt x="14" y="1"/>
                    <a:pt x="14" y="1"/>
                  </a:cubicBezTo>
                  <a:cubicBezTo>
                    <a:pt x="14" y="1"/>
                    <a:pt x="14" y="1"/>
                    <a:pt x="14" y="1"/>
                  </a:cubicBezTo>
                  <a:cubicBezTo>
                    <a:pt x="14" y="1"/>
                    <a:pt x="14" y="1"/>
                    <a:pt x="14" y="1"/>
                  </a:cubicBezTo>
                  <a:cubicBezTo>
                    <a:pt x="15" y="1"/>
                    <a:pt x="15" y="1"/>
                    <a:pt x="15" y="1"/>
                  </a:cubicBezTo>
                  <a:cubicBezTo>
                    <a:pt x="15" y="1"/>
                    <a:pt x="15" y="1"/>
                    <a:pt x="15" y="1"/>
                  </a:cubicBezTo>
                  <a:cubicBezTo>
                    <a:pt x="15" y="2"/>
                    <a:pt x="15" y="3"/>
                    <a:pt x="14" y="4"/>
                  </a:cubicBezTo>
                  <a:cubicBezTo>
                    <a:pt x="13" y="5"/>
                    <a:pt x="12" y="6"/>
                    <a:pt x="12" y="8"/>
                  </a:cubicBezTo>
                  <a:cubicBezTo>
                    <a:pt x="12" y="8"/>
                    <a:pt x="12" y="9"/>
                    <a:pt x="13" y="10"/>
                  </a:cubicBezTo>
                  <a:cubicBezTo>
                    <a:pt x="13" y="10"/>
                    <a:pt x="13" y="10"/>
                    <a:pt x="13" y="10"/>
                  </a:cubicBezTo>
                  <a:cubicBezTo>
                    <a:pt x="13" y="10"/>
                    <a:pt x="13" y="10"/>
                    <a:pt x="13" y="11"/>
                  </a:cubicBezTo>
                  <a:cubicBezTo>
                    <a:pt x="13" y="11"/>
                    <a:pt x="13" y="11"/>
                    <a:pt x="13" y="11"/>
                  </a:cubicBezTo>
                  <a:cubicBezTo>
                    <a:pt x="12" y="11"/>
                    <a:pt x="12" y="11"/>
                    <a:pt x="12" y="11"/>
                  </a:cubicBezTo>
                  <a:cubicBezTo>
                    <a:pt x="12" y="11"/>
                    <a:pt x="12" y="11"/>
                    <a:pt x="12" y="11"/>
                  </a:cubicBezTo>
                  <a:cubicBezTo>
                    <a:pt x="11" y="11"/>
                    <a:pt x="11" y="11"/>
                    <a:pt x="11" y="11"/>
                  </a:cubicBezTo>
                  <a:cubicBezTo>
                    <a:pt x="11" y="11"/>
                    <a:pt x="11" y="11"/>
                    <a:pt x="11" y="11"/>
                  </a:cubicBezTo>
                  <a:cubicBezTo>
                    <a:pt x="11" y="11"/>
                    <a:pt x="11" y="11"/>
                    <a:pt x="11" y="11"/>
                  </a:cubicBezTo>
                  <a:cubicBezTo>
                    <a:pt x="11" y="11"/>
                    <a:pt x="11" y="11"/>
                    <a:pt x="11" y="11"/>
                  </a:cubicBezTo>
                  <a:cubicBezTo>
                    <a:pt x="11" y="12"/>
                    <a:pt x="11" y="12"/>
                    <a:pt x="11" y="12"/>
                  </a:cubicBezTo>
                  <a:cubicBezTo>
                    <a:pt x="11" y="12"/>
                    <a:pt x="11" y="12"/>
                    <a:pt x="11" y="12"/>
                  </a:cubicBezTo>
                  <a:cubicBezTo>
                    <a:pt x="11" y="13"/>
                    <a:pt x="10" y="13"/>
                    <a:pt x="10" y="13"/>
                  </a:cubicBezTo>
                  <a:cubicBezTo>
                    <a:pt x="10" y="13"/>
                    <a:pt x="10" y="13"/>
                    <a:pt x="10" y="13"/>
                  </a:cubicBezTo>
                  <a:cubicBezTo>
                    <a:pt x="10" y="13"/>
                    <a:pt x="10" y="13"/>
                    <a:pt x="10" y="13"/>
                  </a:cubicBezTo>
                  <a:cubicBezTo>
                    <a:pt x="10" y="12"/>
                    <a:pt x="10" y="12"/>
                    <a:pt x="10" y="12"/>
                  </a:cubicBezTo>
                  <a:cubicBezTo>
                    <a:pt x="10" y="12"/>
                    <a:pt x="9" y="12"/>
                    <a:pt x="9" y="12"/>
                  </a:cubicBezTo>
                  <a:cubicBezTo>
                    <a:pt x="9" y="12"/>
                    <a:pt x="9" y="12"/>
                    <a:pt x="9" y="12"/>
                  </a:cubicBezTo>
                  <a:cubicBezTo>
                    <a:pt x="9" y="13"/>
                    <a:pt x="9" y="14"/>
                    <a:pt x="9" y="14"/>
                  </a:cubicBezTo>
                  <a:cubicBezTo>
                    <a:pt x="8" y="14"/>
                    <a:pt x="8" y="14"/>
                    <a:pt x="8" y="14"/>
                  </a:cubicBezTo>
                  <a:cubicBezTo>
                    <a:pt x="8" y="14"/>
                    <a:pt x="8" y="15"/>
                    <a:pt x="8" y="15"/>
                  </a:cubicBezTo>
                  <a:cubicBezTo>
                    <a:pt x="8" y="15"/>
                    <a:pt x="8" y="14"/>
                    <a:pt x="8" y="14"/>
                  </a:cubicBezTo>
                  <a:cubicBezTo>
                    <a:pt x="7" y="14"/>
                    <a:pt x="7" y="14"/>
                    <a:pt x="7" y="14"/>
                  </a:cubicBezTo>
                  <a:cubicBezTo>
                    <a:pt x="7" y="14"/>
                    <a:pt x="7" y="14"/>
                    <a:pt x="7" y="14"/>
                  </a:cubicBezTo>
                  <a:cubicBezTo>
                    <a:pt x="7" y="14"/>
                    <a:pt x="7" y="14"/>
                    <a:pt x="7" y="15"/>
                  </a:cubicBezTo>
                  <a:cubicBezTo>
                    <a:pt x="7" y="16"/>
                    <a:pt x="7" y="16"/>
                    <a:pt x="6" y="17"/>
                  </a:cubicBezTo>
                  <a:cubicBezTo>
                    <a:pt x="5" y="17"/>
                    <a:pt x="5" y="17"/>
                    <a:pt x="5" y="18"/>
                  </a:cubicBezTo>
                  <a:cubicBezTo>
                    <a:pt x="5" y="17"/>
                    <a:pt x="5" y="17"/>
                    <a:pt x="5" y="16"/>
                  </a:cubicBezTo>
                  <a:cubicBezTo>
                    <a:pt x="5" y="16"/>
                    <a:pt x="5" y="16"/>
                    <a:pt x="5" y="16"/>
                  </a:cubicBezTo>
                  <a:cubicBezTo>
                    <a:pt x="5" y="16"/>
                    <a:pt x="5" y="15"/>
                    <a:pt x="5" y="15"/>
                  </a:cubicBezTo>
                  <a:cubicBezTo>
                    <a:pt x="5" y="15"/>
                    <a:pt x="5" y="15"/>
                    <a:pt x="5" y="15"/>
                  </a:cubicBezTo>
                  <a:cubicBezTo>
                    <a:pt x="5" y="15"/>
                    <a:pt x="5" y="15"/>
                    <a:pt x="5" y="15"/>
                  </a:cubicBezTo>
                  <a:cubicBezTo>
                    <a:pt x="5" y="15"/>
                    <a:pt x="4" y="15"/>
                    <a:pt x="4" y="16"/>
                  </a:cubicBezTo>
                  <a:cubicBezTo>
                    <a:pt x="4" y="16"/>
                    <a:pt x="4" y="16"/>
                    <a:pt x="3" y="17"/>
                  </a:cubicBezTo>
                  <a:cubicBezTo>
                    <a:pt x="3" y="18"/>
                    <a:pt x="3" y="18"/>
                    <a:pt x="2" y="18"/>
                  </a:cubicBezTo>
                  <a:cubicBezTo>
                    <a:pt x="1" y="18"/>
                    <a:pt x="1" y="18"/>
                    <a:pt x="0" y="19"/>
                  </a:cubicBezTo>
                  <a:lnTo>
                    <a:pt x="0" y="18"/>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46" name="Freeform 99">
              <a:extLst>
                <a:ext uri="{FF2B5EF4-FFF2-40B4-BE49-F238E27FC236}">
                  <a16:creationId xmlns:a16="http://schemas.microsoft.com/office/drawing/2014/main" id="{A80CB676-A831-4314-97AB-781F5E052481}"/>
                </a:ext>
              </a:extLst>
            </p:cNvPr>
            <p:cNvSpPr>
              <a:spLocks/>
            </p:cNvSpPr>
            <p:nvPr userDrawn="1"/>
          </p:nvSpPr>
          <p:spPr bwMode="auto">
            <a:xfrm>
              <a:off x="347" y="247"/>
              <a:ext cx="14" cy="36"/>
            </a:xfrm>
            <a:custGeom>
              <a:avLst/>
              <a:gdLst>
                <a:gd name="T0" fmla="*/ 2 w 7"/>
                <a:gd name="T1" fmla="*/ 0 h 17"/>
                <a:gd name="T2" fmla="*/ 2 w 7"/>
                <a:gd name="T3" fmla="*/ 0 h 17"/>
                <a:gd name="T4" fmla="*/ 2 w 7"/>
                <a:gd name="T5" fmla="*/ 1 h 17"/>
                <a:gd name="T6" fmla="*/ 2 w 7"/>
                <a:gd name="T7" fmla="*/ 1 h 17"/>
                <a:gd name="T8" fmla="*/ 2 w 7"/>
                <a:gd name="T9" fmla="*/ 2 h 17"/>
                <a:gd name="T10" fmla="*/ 2 w 7"/>
                <a:gd name="T11" fmla="*/ 4 h 17"/>
                <a:gd name="T12" fmla="*/ 2 w 7"/>
                <a:gd name="T13" fmla="*/ 5 h 17"/>
                <a:gd name="T14" fmla="*/ 2 w 7"/>
                <a:gd name="T15" fmla="*/ 5 h 17"/>
                <a:gd name="T16" fmla="*/ 2 w 7"/>
                <a:gd name="T17" fmla="*/ 5 h 17"/>
                <a:gd name="T18" fmla="*/ 2 w 7"/>
                <a:gd name="T19" fmla="*/ 5 h 17"/>
                <a:gd name="T20" fmla="*/ 1 w 7"/>
                <a:gd name="T21" fmla="*/ 4 h 17"/>
                <a:gd name="T22" fmla="*/ 0 w 7"/>
                <a:gd name="T23" fmla="*/ 4 h 17"/>
                <a:gd name="T24" fmla="*/ 1 w 7"/>
                <a:gd name="T25" fmla="*/ 5 h 17"/>
                <a:gd name="T26" fmla="*/ 2 w 7"/>
                <a:gd name="T27" fmla="*/ 7 h 17"/>
                <a:gd name="T28" fmla="*/ 2 w 7"/>
                <a:gd name="T29" fmla="*/ 8 h 17"/>
                <a:gd name="T30" fmla="*/ 2 w 7"/>
                <a:gd name="T31" fmla="*/ 8 h 17"/>
                <a:gd name="T32" fmla="*/ 2 w 7"/>
                <a:gd name="T33" fmla="*/ 8 h 17"/>
                <a:gd name="T34" fmla="*/ 2 w 7"/>
                <a:gd name="T35" fmla="*/ 8 h 17"/>
                <a:gd name="T36" fmla="*/ 1 w 7"/>
                <a:gd name="T37" fmla="*/ 9 h 17"/>
                <a:gd name="T38" fmla="*/ 2 w 7"/>
                <a:gd name="T39" fmla="*/ 10 h 17"/>
                <a:gd name="T40" fmla="*/ 2 w 7"/>
                <a:gd name="T41" fmla="*/ 10 h 17"/>
                <a:gd name="T42" fmla="*/ 2 w 7"/>
                <a:gd name="T43" fmla="*/ 11 h 17"/>
                <a:gd name="T44" fmla="*/ 2 w 7"/>
                <a:gd name="T45" fmla="*/ 11 h 17"/>
                <a:gd name="T46" fmla="*/ 2 w 7"/>
                <a:gd name="T47" fmla="*/ 11 h 17"/>
                <a:gd name="T48" fmla="*/ 2 w 7"/>
                <a:gd name="T49" fmla="*/ 11 h 17"/>
                <a:gd name="T50" fmla="*/ 2 w 7"/>
                <a:gd name="T51" fmla="*/ 11 h 17"/>
                <a:gd name="T52" fmla="*/ 1 w 7"/>
                <a:gd name="T53" fmla="*/ 11 h 17"/>
                <a:gd name="T54" fmla="*/ 1 w 7"/>
                <a:gd name="T55" fmla="*/ 12 h 17"/>
                <a:gd name="T56" fmla="*/ 2 w 7"/>
                <a:gd name="T57" fmla="*/ 13 h 17"/>
                <a:gd name="T58" fmla="*/ 2 w 7"/>
                <a:gd name="T59" fmla="*/ 13 h 17"/>
                <a:gd name="T60" fmla="*/ 2 w 7"/>
                <a:gd name="T61" fmla="*/ 14 h 17"/>
                <a:gd name="T62" fmla="*/ 3 w 7"/>
                <a:gd name="T63" fmla="*/ 14 h 17"/>
                <a:gd name="T64" fmla="*/ 3 w 7"/>
                <a:gd name="T65" fmla="*/ 14 h 17"/>
                <a:gd name="T66" fmla="*/ 3 w 7"/>
                <a:gd name="T67" fmla="*/ 15 h 17"/>
                <a:gd name="T68" fmla="*/ 3 w 7"/>
                <a:gd name="T69" fmla="*/ 15 h 17"/>
                <a:gd name="T70" fmla="*/ 2 w 7"/>
                <a:gd name="T71" fmla="*/ 15 h 17"/>
                <a:gd name="T72" fmla="*/ 2 w 7"/>
                <a:gd name="T73" fmla="*/ 15 h 17"/>
                <a:gd name="T74" fmla="*/ 2 w 7"/>
                <a:gd name="T75" fmla="*/ 15 h 17"/>
                <a:gd name="T76" fmla="*/ 2 w 7"/>
                <a:gd name="T77" fmla="*/ 16 h 17"/>
                <a:gd name="T78" fmla="*/ 3 w 7"/>
                <a:gd name="T79" fmla="*/ 17 h 17"/>
                <a:gd name="T80" fmla="*/ 3 w 7"/>
                <a:gd name="T81" fmla="*/ 17 h 17"/>
                <a:gd name="T82" fmla="*/ 5 w 7"/>
                <a:gd name="T83" fmla="*/ 16 h 17"/>
                <a:gd name="T84" fmla="*/ 7 w 7"/>
                <a:gd name="T85" fmla="*/ 16 h 17"/>
                <a:gd name="T86" fmla="*/ 7 w 7"/>
                <a:gd name="T87" fmla="*/ 16 h 17"/>
                <a:gd name="T88" fmla="*/ 7 w 7"/>
                <a:gd name="T89" fmla="*/ 16 h 17"/>
                <a:gd name="T90" fmla="*/ 7 w 7"/>
                <a:gd name="T91" fmla="*/ 15 h 17"/>
                <a:gd name="T92" fmla="*/ 7 w 7"/>
                <a:gd name="T93" fmla="*/ 14 h 17"/>
                <a:gd name="T94" fmla="*/ 7 w 7"/>
                <a:gd name="T95" fmla="*/ 13 h 17"/>
                <a:gd name="T96" fmla="*/ 7 w 7"/>
                <a:gd name="T97" fmla="*/ 13 h 17"/>
                <a:gd name="T98" fmla="*/ 7 w 7"/>
                <a:gd name="T99" fmla="*/ 13 h 17"/>
                <a:gd name="T100" fmla="*/ 6 w 7"/>
                <a:gd name="T101" fmla="*/ 14 h 17"/>
                <a:gd name="T102" fmla="*/ 3 w 7"/>
                <a:gd name="T103" fmla="*/ 9 h 17"/>
                <a:gd name="T104" fmla="*/ 4 w 7"/>
                <a:gd name="T105" fmla="*/ 4 h 17"/>
                <a:gd name="T106" fmla="*/ 4 w 7"/>
                <a:gd name="T107" fmla="*/ 3 h 17"/>
                <a:gd name="T108" fmla="*/ 2 w 7"/>
                <a:gd name="T10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 h="17">
                  <a:moveTo>
                    <a:pt x="2" y="0"/>
                  </a:moveTo>
                  <a:cubicBezTo>
                    <a:pt x="2" y="0"/>
                    <a:pt x="2" y="0"/>
                    <a:pt x="2" y="0"/>
                  </a:cubicBezTo>
                  <a:cubicBezTo>
                    <a:pt x="2" y="1"/>
                    <a:pt x="2" y="1"/>
                    <a:pt x="2" y="1"/>
                  </a:cubicBezTo>
                  <a:cubicBezTo>
                    <a:pt x="2" y="1"/>
                    <a:pt x="2" y="1"/>
                    <a:pt x="2" y="1"/>
                  </a:cubicBezTo>
                  <a:cubicBezTo>
                    <a:pt x="2" y="2"/>
                    <a:pt x="2" y="2"/>
                    <a:pt x="2" y="2"/>
                  </a:cubicBezTo>
                  <a:cubicBezTo>
                    <a:pt x="2" y="3"/>
                    <a:pt x="2" y="3"/>
                    <a:pt x="2" y="4"/>
                  </a:cubicBezTo>
                  <a:cubicBezTo>
                    <a:pt x="2" y="4"/>
                    <a:pt x="2" y="5"/>
                    <a:pt x="2" y="5"/>
                  </a:cubicBezTo>
                  <a:cubicBezTo>
                    <a:pt x="2" y="5"/>
                    <a:pt x="2" y="5"/>
                    <a:pt x="2" y="5"/>
                  </a:cubicBezTo>
                  <a:cubicBezTo>
                    <a:pt x="2" y="5"/>
                    <a:pt x="2" y="5"/>
                    <a:pt x="2" y="5"/>
                  </a:cubicBezTo>
                  <a:cubicBezTo>
                    <a:pt x="2" y="5"/>
                    <a:pt x="2" y="5"/>
                    <a:pt x="2" y="5"/>
                  </a:cubicBezTo>
                  <a:cubicBezTo>
                    <a:pt x="2" y="4"/>
                    <a:pt x="1" y="4"/>
                    <a:pt x="1" y="4"/>
                  </a:cubicBezTo>
                  <a:cubicBezTo>
                    <a:pt x="0" y="4"/>
                    <a:pt x="0" y="4"/>
                    <a:pt x="0" y="4"/>
                  </a:cubicBezTo>
                  <a:cubicBezTo>
                    <a:pt x="1" y="5"/>
                    <a:pt x="1" y="5"/>
                    <a:pt x="1" y="5"/>
                  </a:cubicBezTo>
                  <a:cubicBezTo>
                    <a:pt x="1" y="7"/>
                    <a:pt x="1" y="7"/>
                    <a:pt x="2" y="7"/>
                  </a:cubicBezTo>
                  <a:cubicBezTo>
                    <a:pt x="2" y="8"/>
                    <a:pt x="2" y="8"/>
                    <a:pt x="2" y="8"/>
                  </a:cubicBezTo>
                  <a:cubicBezTo>
                    <a:pt x="2" y="8"/>
                    <a:pt x="2" y="8"/>
                    <a:pt x="2" y="8"/>
                  </a:cubicBezTo>
                  <a:cubicBezTo>
                    <a:pt x="2" y="8"/>
                    <a:pt x="2" y="8"/>
                    <a:pt x="2" y="8"/>
                  </a:cubicBezTo>
                  <a:cubicBezTo>
                    <a:pt x="2" y="8"/>
                    <a:pt x="2" y="8"/>
                    <a:pt x="2" y="8"/>
                  </a:cubicBezTo>
                  <a:cubicBezTo>
                    <a:pt x="2" y="8"/>
                    <a:pt x="1" y="9"/>
                    <a:pt x="1" y="9"/>
                  </a:cubicBezTo>
                  <a:cubicBezTo>
                    <a:pt x="1" y="9"/>
                    <a:pt x="1" y="10"/>
                    <a:pt x="2" y="10"/>
                  </a:cubicBezTo>
                  <a:cubicBezTo>
                    <a:pt x="2" y="10"/>
                    <a:pt x="2" y="10"/>
                    <a:pt x="2" y="10"/>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1" y="11"/>
                    <a:pt x="1" y="11"/>
                    <a:pt x="1" y="11"/>
                  </a:cubicBezTo>
                  <a:cubicBezTo>
                    <a:pt x="1" y="12"/>
                    <a:pt x="1" y="12"/>
                    <a:pt x="1" y="12"/>
                  </a:cubicBezTo>
                  <a:cubicBezTo>
                    <a:pt x="2" y="13"/>
                    <a:pt x="2" y="13"/>
                    <a:pt x="2" y="13"/>
                  </a:cubicBezTo>
                  <a:cubicBezTo>
                    <a:pt x="2" y="13"/>
                    <a:pt x="2" y="13"/>
                    <a:pt x="2" y="13"/>
                  </a:cubicBezTo>
                  <a:cubicBezTo>
                    <a:pt x="2" y="14"/>
                    <a:pt x="2" y="14"/>
                    <a:pt x="2" y="14"/>
                  </a:cubicBezTo>
                  <a:cubicBezTo>
                    <a:pt x="3" y="14"/>
                    <a:pt x="3" y="14"/>
                    <a:pt x="3" y="14"/>
                  </a:cubicBezTo>
                  <a:cubicBezTo>
                    <a:pt x="3" y="14"/>
                    <a:pt x="3" y="14"/>
                    <a:pt x="3" y="14"/>
                  </a:cubicBezTo>
                  <a:cubicBezTo>
                    <a:pt x="3" y="15"/>
                    <a:pt x="3" y="15"/>
                    <a:pt x="3" y="15"/>
                  </a:cubicBezTo>
                  <a:cubicBezTo>
                    <a:pt x="3" y="15"/>
                    <a:pt x="3" y="15"/>
                    <a:pt x="3" y="15"/>
                  </a:cubicBezTo>
                  <a:cubicBezTo>
                    <a:pt x="2" y="15"/>
                    <a:pt x="2" y="15"/>
                    <a:pt x="2" y="15"/>
                  </a:cubicBezTo>
                  <a:cubicBezTo>
                    <a:pt x="2" y="15"/>
                    <a:pt x="2" y="15"/>
                    <a:pt x="2" y="15"/>
                  </a:cubicBezTo>
                  <a:cubicBezTo>
                    <a:pt x="2" y="15"/>
                    <a:pt x="2" y="15"/>
                    <a:pt x="2" y="15"/>
                  </a:cubicBezTo>
                  <a:cubicBezTo>
                    <a:pt x="2" y="16"/>
                    <a:pt x="2" y="16"/>
                    <a:pt x="2" y="16"/>
                  </a:cubicBezTo>
                  <a:cubicBezTo>
                    <a:pt x="2" y="17"/>
                    <a:pt x="3" y="17"/>
                    <a:pt x="3" y="17"/>
                  </a:cubicBezTo>
                  <a:cubicBezTo>
                    <a:pt x="3" y="17"/>
                    <a:pt x="3" y="17"/>
                    <a:pt x="3" y="17"/>
                  </a:cubicBezTo>
                  <a:cubicBezTo>
                    <a:pt x="3" y="16"/>
                    <a:pt x="4" y="16"/>
                    <a:pt x="5" y="16"/>
                  </a:cubicBezTo>
                  <a:cubicBezTo>
                    <a:pt x="6" y="16"/>
                    <a:pt x="6" y="16"/>
                    <a:pt x="7" y="16"/>
                  </a:cubicBezTo>
                  <a:cubicBezTo>
                    <a:pt x="7" y="16"/>
                    <a:pt x="7" y="16"/>
                    <a:pt x="7" y="16"/>
                  </a:cubicBezTo>
                  <a:cubicBezTo>
                    <a:pt x="7" y="16"/>
                    <a:pt x="7" y="16"/>
                    <a:pt x="7" y="16"/>
                  </a:cubicBezTo>
                  <a:cubicBezTo>
                    <a:pt x="7" y="15"/>
                    <a:pt x="7" y="15"/>
                    <a:pt x="7" y="15"/>
                  </a:cubicBezTo>
                  <a:cubicBezTo>
                    <a:pt x="7" y="14"/>
                    <a:pt x="7" y="14"/>
                    <a:pt x="7" y="14"/>
                  </a:cubicBezTo>
                  <a:cubicBezTo>
                    <a:pt x="7" y="13"/>
                    <a:pt x="7" y="13"/>
                    <a:pt x="7" y="13"/>
                  </a:cubicBezTo>
                  <a:cubicBezTo>
                    <a:pt x="7" y="13"/>
                    <a:pt x="7" y="13"/>
                    <a:pt x="7" y="13"/>
                  </a:cubicBezTo>
                  <a:cubicBezTo>
                    <a:pt x="7" y="13"/>
                    <a:pt x="7" y="13"/>
                    <a:pt x="7" y="13"/>
                  </a:cubicBezTo>
                  <a:cubicBezTo>
                    <a:pt x="7" y="14"/>
                    <a:pt x="6" y="14"/>
                    <a:pt x="6" y="14"/>
                  </a:cubicBezTo>
                  <a:cubicBezTo>
                    <a:pt x="4" y="14"/>
                    <a:pt x="3" y="12"/>
                    <a:pt x="3" y="9"/>
                  </a:cubicBezTo>
                  <a:cubicBezTo>
                    <a:pt x="3" y="8"/>
                    <a:pt x="3" y="6"/>
                    <a:pt x="4" y="4"/>
                  </a:cubicBezTo>
                  <a:cubicBezTo>
                    <a:pt x="4" y="3"/>
                    <a:pt x="4" y="3"/>
                    <a:pt x="4" y="3"/>
                  </a:cubicBezTo>
                  <a:cubicBezTo>
                    <a:pt x="4" y="2"/>
                    <a:pt x="3" y="1"/>
                    <a:pt x="2"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47" name="Freeform 100">
              <a:extLst>
                <a:ext uri="{FF2B5EF4-FFF2-40B4-BE49-F238E27FC236}">
                  <a16:creationId xmlns:a16="http://schemas.microsoft.com/office/drawing/2014/main" id="{D03CF3D8-D35C-4B2F-8BFA-694E83B215F1}"/>
                </a:ext>
              </a:extLst>
            </p:cNvPr>
            <p:cNvSpPr>
              <a:spLocks/>
            </p:cNvSpPr>
            <p:nvPr userDrawn="1"/>
          </p:nvSpPr>
          <p:spPr bwMode="auto">
            <a:xfrm>
              <a:off x="355" y="258"/>
              <a:ext cx="2" cy="6"/>
            </a:xfrm>
            <a:custGeom>
              <a:avLst/>
              <a:gdLst>
                <a:gd name="T0" fmla="*/ 0 w 1"/>
                <a:gd name="T1" fmla="*/ 3 h 3"/>
                <a:gd name="T2" fmla="*/ 1 w 1"/>
                <a:gd name="T3" fmla="*/ 2 h 3"/>
                <a:gd name="T4" fmla="*/ 1 w 1"/>
                <a:gd name="T5" fmla="*/ 2 h 3"/>
                <a:gd name="T6" fmla="*/ 1 w 1"/>
                <a:gd name="T7" fmla="*/ 1 h 3"/>
                <a:gd name="T8" fmla="*/ 1 w 1"/>
                <a:gd name="T9" fmla="*/ 0 h 3"/>
                <a:gd name="T10" fmla="*/ 1 w 1"/>
                <a:gd name="T11" fmla="*/ 0 h 3"/>
                <a:gd name="T12" fmla="*/ 0 w 1"/>
                <a:gd name="T13" fmla="*/ 1 h 3"/>
                <a:gd name="T14" fmla="*/ 0 w 1"/>
                <a:gd name="T15" fmla="*/ 1 h 3"/>
                <a:gd name="T16" fmla="*/ 0 w 1"/>
                <a:gd name="T17" fmla="*/ 2 h 3"/>
                <a:gd name="T18" fmla="*/ 0 w 1"/>
                <a:gd name="T19" fmla="*/ 2 h 3"/>
                <a:gd name="T20" fmla="*/ 0 w 1"/>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3">
                  <a:moveTo>
                    <a:pt x="0" y="3"/>
                  </a:moveTo>
                  <a:cubicBezTo>
                    <a:pt x="1" y="2"/>
                    <a:pt x="1" y="2"/>
                    <a:pt x="1" y="2"/>
                  </a:cubicBezTo>
                  <a:cubicBezTo>
                    <a:pt x="1" y="2"/>
                    <a:pt x="1" y="2"/>
                    <a:pt x="1" y="2"/>
                  </a:cubicBezTo>
                  <a:cubicBezTo>
                    <a:pt x="1" y="2"/>
                    <a:pt x="1" y="1"/>
                    <a:pt x="1" y="1"/>
                  </a:cubicBezTo>
                  <a:cubicBezTo>
                    <a:pt x="1" y="1"/>
                    <a:pt x="1" y="1"/>
                    <a:pt x="1" y="0"/>
                  </a:cubicBezTo>
                  <a:cubicBezTo>
                    <a:pt x="1" y="0"/>
                    <a:pt x="1" y="0"/>
                    <a:pt x="1" y="0"/>
                  </a:cubicBezTo>
                  <a:cubicBezTo>
                    <a:pt x="1" y="0"/>
                    <a:pt x="0" y="0"/>
                    <a:pt x="0" y="1"/>
                  </a:cubicBezTo>
                  <a:cubicBezTo>
                    <a:pt x="0" y="1"/>
                    <a:pt x="0" y="1"/>
                    <a:pt x="0" y="1"/>
                  </a:cubicBezTo>
                  <a:cubicBezTo>
                    <a:pt x="0" y="2"/>
                    <a:pt x="0" y="2"/>
                    <a:pt x="0" y="2"/>
                  </a:cubicBezTo>
                  <a:cubicBezTo>
                    <a:pt x="0" y="2"/>
                    <a:pt x="0" y="2"/>
                    <a:pt x="0" y="2"/>
                  </a:cubicBezTo>
                  <a:lnTo>
                    <a:pt x="0" y="3"/>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48" name="Freeform 101">
              <a:extLst>
                <a:ext uri="{FF2B5EF4-FFF2-40B4-BE49-F238E27FC236}">
                  <a16:creationId xmlns:a16="http://schemas.microsoft.com/office/drawing/2014/main" id="{7E6B99D9-9EC8-404F-9B0C-DD4373FF9D7B}"/>
                </a:ext>
              </a:extLst>
            </p:cNvPr>
            <p:cNvSpPr>
              <a:spLocks/>
            </p:cNvSpPr>
            <p:nvPr userDrawn="1"/>
          </p:nvSpPr>
          <p:spPr bwMode="auto">
            <a:xfrm>
              <a:off x="349" y="291"/>
              <a:ext cx="8" cy="5"/>
            </a:xfrm>
            <a:custGeom>
              <a:avLst/>
              <a:gdLst>
                <a:gd name="T0" fmla="*/ 0 w 4"/>
                <a:gd name="T1" fmla="*/ 1 h 2"/>
                <a:gd name="T2" fmla="*/ 1 w 4"/>
                <a:gd name="T3" fmla="*/ 1 h 2"/>
                <a:gd name="T4" fmla="*/ 2 w 4"/>
                <a:gd name="T5" fmla="*/ 2 h 2"/>
                <a:gd name="T6" fmla="*/ 3 w 4"/>
                <a:gd name="T7" fmla="*/ 2 h 2"/>
                <a:gd name="T8" fmla="*/ 3 w 4"/>
                <a:gd name="T9" fmla="*/ 2 h 2"/>
                <a:gd name="T10" fmla="*/ 4 w 4"/>
                <a:gd name="T11" fmla="*/ 2 h 2"/>
                <a:gd name="T12" fmla="*/ 4 w 4"/>
                <a:gd name="T13" fmla="*/ 1 h 2"/>
                <a:gd name="T14" fmla="*/ 3 w 4"/>
                <a:gd name="T15" fmla="*/ 1 h 2"/>
                <a:gd name="T16" fmla="*/ 2 w 4"/>
                <a:gd name="T17" fmla="*/ 0 h 2"/>
                <a:gd name="T18" fmla="*/ 2 w 4"/>
                <a:gd name="T19" fmla="*/ 0 h 2"/>
                <a:gd name="T20" fmla="*/ 0 w 4"/>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0" y="1"/>
                  </a:moveTo>
                  <a:cubicBezTo>
                    <a:pt x="1" y="1"/>
                    <a:pt x="1" y="1"/>
                    <a:pt x="1" y="1"/>
                  </a:cubicBezTo>
                  <a:cubicBezTo>
                    <a:pt x="1" y="2"/>
                    <a:pt x="2" y="2"/>
                    <a:pt x="2" y="2"/>
                  </a:cubicBezTo>
                  <a:cubicBezTo>
                    <a:pt x="3" y="2"/>
                    <a:pt x="3" y="2"/>
                    <a:pt x="3" y="2"/>
                  </a:cubicBezTo>
                  <a:cubicBezTo>
                    <a:pt x="3" y="2"/>
                    <a:pt x="3" y="2"/>
                    <a:pt x="3" y="2"/>
                  </a:cubicBezTo>
                  <a:cubicBezTo>
                    <a:pt x="4" y="2"/>
                    <a:pt x="4" y="2"/>
                    <a:pt x="4" y="2"/>
                  </a:cubicBezTo>
                  <a:cubicBezTo>
                    <a:pt x="4" y="2"/>
                    <a:pt x="4" y="1"/>
                    <a:pt x="4" y="1"/>
                  </a:cubicBezTo>
                  <a:cubicBezTo>
                    <a:pt x="4" y="1"/>
                    <a:pt x="4" y="1"/>
                    <a:pt x="3" y="1"/>
                  </a:cubicBezTo>
                  <a:cubicBezTo>
                    <a:pt x="3" y="1"/>
                    <a:pt x="3" y="1"/>
                    <a:pt x="2" y="0"/>
                  </a:cubicBezTo>
                  <a:cubicBezTo>
                    <a:pt x="2" y="0"/>
                    <a:pt x="2" y="0"/>
                    <a:pt x="2" y="0"/>
                  </a:cubicBezTo>
                  <a:cubicBezTo>
                    <a:pt x="1"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49" name="Freeform 102">
              <a:extLst>
                <a:ext uri="{FF2B5EF4-FFF2-40B4-BE49-F238E27FC236}">
                  <a16:creationId xmlns:a16="http://schemas.microsoft.com/office/drawing/2014/main" id="{F58D533F-89DD-4E3E-A493-E3AEE296D9FB}"/>
                </a:ext>
              </a:extLst>
            </p:cNvPr>
            <p:cNvSpPr>
              <a:spLocks/>
            </p:cNvSpPr>
            <p:nvPr userDrawn="1"/>
          </p:nvSpPr>
          <p:spPr bwMode="auto">
            <a:xfrm>
              <a:off x="359" y="308"/>
              <a:ext cx="6" cy="7"/>
            </a:xfrm>
            <a:custGeom>
              <a:avLst/>
              <a:gdLst>
                <a:gd name="T0" fmla="*/ 0 w 3"/>
                <a:gd name="T1" fmla="*/ 2 h 3"/>
                <a:gd name="T2" fmla="*/ 2 w 3"/>
                <a:gd name="T3" fmla="*/ 0 h 3"/>
                <a:gd name="T4" fmla="*/ 3 w 3"/>
                <a:gd name="T5" fmla="*/ 1 h 3"/>
                <a:gd name="T6" fmla="*/ 2 w 3"/>
                <a:gd name="T7" fmla="*/ 1 h 3"/>
                <a:gd name="T8" fmla="*/ 1 w 3"/>
                <a:gd name="T9" fmla="*/ 2 h 3"/>
                <a:gd name="T10" fmla="*/ 0 w 3"/>
                <a:gd name="T11" fmla="*/ 3 h 3"/>
                <a:gd name="T12" fmla="*/ 0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2"/>
                  </a:moveTo>
                  <a:cubicBezTo>
                    <a:pt x="0" y="1"/>
                    <a:pt x="1" y="0"/>
                    <a:pt x="2" y="0"/>
                  </a:cubicBezTo>
                  <a:cubicBezTo>
                    <a:pt x="3" y="0"/>
                    <a:pt x="3" y="0"/>
                    <a:pt x="3" y="1"/>
                  </a:cubicBezTo>
                  <a:cubicBezTo>
                    <a:pt x="3" y="1"/>
                    <a:pt x="3" y="1"/>
                    <a:pt x="2" y="1"/>
                  </a:cubicBezTo>
                  <a:cubicBezTo>
                    <a:pt x="2" y="1"/>
                    <a:pt x="2" y="2"/>
                    <a:pt x="1" y="2"/>
                  </a:cubicBezTo>
                  <a:cubicBezTo>
                    <a:pt x="1" y="2"/>
                    <a:pt x="0" y="2"/>
                    <a:pt x="0" y="3"/>
                  </a:cubicBezTo>
                  <a:lnTo>
                    <a:pt x="0" y="2"/>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50" name="Freeform 103">
              <a:extLst>
                <a:ext uri="{FF2B5EF4-FFF2-40B4-BE49-F238E27FC236}">
                  <a16:creationId xmlns:a16="http://schemas.microsoft.com/office/drawing/2014/main" id="{85920E85-E30E-4603-9D0B-6CDCD86042D0}"/>
                </a:ext>
              </a:extLst>
            </p:cNvPr>
            <p:cNvSpPr>
              <a:spLocks/>
            </p:cNvSpPr>
            <p:nvPr userDrawn="1"/>
          </p:nvSpPr>
          <p:spPr bwMode="auto">
            <a:xfrm>
              <a:off x="388" y="291"/>
              <a:ext cx="7" cy="5"/>
            </a:xfrm>
            <a:custGeom>
              <a:avLst/>
              <a:gdLst>
                <a:gd name="T0" fmla="*/ 0 w 3"/>
                <a:gd name="T1" fmla="*/ 2 h 2"/>
                <a:gd name="T2" fmla="*/ 1 w 3"/>
                <a:gd name="T3" fmla="*/ 2 h 2"/>
                <a:gd name="T4" fmla="*/ 1 w 3"/>
                <a:gd name="T5" fmla="*/ 2 h 2"/>
                <a:gd name="T6" fmla="*/ 2 w 3"/>
                <a:gd name="T7" fmla="*/ 1 h 2"/>
                <a:gd name="T8" fmla="*/ 2 w 3"/>
                <a:gd name="T9" fmla="*/ 1 h 2"/>
                <a:gd name="T10" fmla="*/ 3 w 3"/>
                <a:gd name="T11" fmla="*/ 0 h 2"/>
                <a:gd name="T12" fmla="*/ 2 w 3"/>
                <a:gd name="T13" fmla="*/ 0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0" y="2"/>
                    <a:pt x="0" y="2"/>
                    <a:pt x="1" y="2"/>
                  </a:cubicBezTo>
                  <a:cubicBezTo>
                    <a:pt x="1" y="2"/>
                    <a:pt x="1" y="2"/>
                    <a:pt x="1" y="2"/>
                  </a:cubicBezTo>
                  <a:cubicBezTo>
                    <a:pt x="1" y="2"/>
                    <a:pt x="2" y="2"/>
                    <a:pt x="2" y="1"/>
                  </a:cubicBezTo>
                  <a:cubicBezTo>
                    <a:pt x="2" y="1"/>
                    <a:pt x="2" y="1"/>
                    <a:pt x="2" y="1"/>
                  </a:cubicBezTo>
                  <a:cubicBezTo>
                    <a:pt x="3" y="1"/>
                    <a:pt x="3" y="1"/>
                    <a:pt x="3" y="0"/>
                  </a:cubicBezTo>
                  <a:cubicBezTo>
                    <a:pt x="3" y="0"/>
                    <a:pt x="3" y="0"/>
                    <a:pt x="2" y="0"/>
                  </a:cubicBezTo>
                  <a:cubicBezTo>
                    <a:pt x="1" y="0"/>
                    <a:pt x="0"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51" name="Freeform 104">
              <a:extLst>
                <a:ext uri="{FF2B5EF4-FFF2-40B4-BE49-F238E27FC236}">
                  <a16:creationId xmlns:a16="http://schemas.microsoft.com/office/drawing/2014/main" id="{958B34A2-C963-4090-9C13-3BA4E580946C}"/>
                </a:ext>
              </a:extLst>
            </p:cNvPr>
            <p:cNvSpPr>
              <a:spLocks/>
            </p:cNvSpPr>
            <p:nvPr userDrawn="1"/>
          </p:nvSpPr>
          <p:spPr bwMode="auto">
            <a:xfrm>
              <a:off x="365" y="251"/>
              <a:ext cx="5" cy="7"/>
            </a:xfrm>
            <a:custGeom>
              <a:avLst/>
              <a:gdLst>
                <a:gd name="T0" fmla="*/ 0 w 2"/>
                <a:gd name="T1" fmla="*/ 0 h 3"/>
                <a:gd name="T2" fmla="*/ 1 w 2"/>
                <a:gd name="T3" fmla="*/ 0 h 3"/>
                <a:gd name="T4" fmla="*/ 2 w 2"/>
                <a:gd name="T5" fmla="*/ 1 h 3"/>
                <a:gd name="T6" fmla="*/ 2 w 2"/>
                <a:gd name="T7" fmla="*/ 1 h 3"/>
                <a:gd name="T8" fmla="*/ 2 w 2"/>
                <a:gd name="T9" fmla="*/ 2 h 3"/>
                <a:gd name="T10" fmla="*/ 2 w 2"/>
                <a:gd name="T11" fmla="*/ 2 h 3"/>
                <a:gd name="T12" fmla="*/ 2 w 2"/>
                <a:gd name="T13" fmla="*/ 3 h 3"/>
                <a:gd name="T14" fmla="*/ 1 w 2"/>
                <a:gd name="T15" fmla="*/ 2 h 3"/>
                <a:gd name="T16" fmla="*/ 0 w 2"/>
                <a:gd name="T17" fmla="*/ 0 h 3"/>
                <a:gd name="T18" fmla="*/ 0 w 2"/>
                <a:gd name="T19" fmla="*/ 0 h 3"/>
                <a:gd name="T20" fmla="*/ 0 w 2"/>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3">
                  <a:moveTo>
                    <a:pt x="0" y="0"/>
                  </a:moveTo>
                  <a:cubicBezTo>
                    <a:pt x="1" y="0"/>
                    <a:pt x="1" y="0"/>
                    <a:pt x="1" y="0"/>
                  </a:cubicBezTo>
                  <a:cubicBezTo>
                    <a:pt x="1" y="1"/>
                    <a:pt x="1" y="1"/>
                    <a:pt x="2" y="1"/>
                  </a:cubicBezTo>
                  <a:cubicBezTo>
                    <a:pt x="2" y="1"/>
                    <a:pt x="2" y="1"/>
                    <a:pt x="2" y="1"/>
                  </a:cubicBezTo>
                  <a:cubicBezTo>
                    <a:pt x="2" y="1"/>
                    <a:pt x="2" y="2"/>
                    <a:pt x="2" y="2"/>
                  </a:cubicBezTo>
                  <a:cubicBezTo>
                    <a:pt x="2" y="2"/>
                    <a:pt x="2" y="2"/>
                    <a:pt x="2" y="2"/>
                  </a:cubicBezTo>
                  <a:cubicBezTo>
                    <a:pt x="2" y="3"/>
                    <a:pt x="2" y="3"/>
                    <a:pt x="2" y="3"/>
                  </a:cubicBezTo>
                  <a:cubicBezTo>
                    <a:pt x="1" y="3"/>
                    <a:pt x="1" y="2"/>
                    <a:pt x="1" y="2"/>
                  </a:cubicBezTo>
                  <a:cubicBezTo>
                    <a:pt x="1" y="1"/>
                    <a:pt x="0" y="1"/>
                    <a:pt x="0" y="0"/>
                  </a:cubicBezTo>
                  <a:cubicBezTo>
                    <a:pt x="0" y="0"/>
                    <a:pt x="0" y="0"/>
                    <a:pt x="0" y="0"/>
                  </a:cubicBezTo>
                  <a:cubicBezTo>
                    <a:pt x="0" y="0"/>
                    <a:pt x="0" y="0"/>
                    <a:pt x="0"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52" name="Freeform 105">
              <a:extLst>
                <a:ext uri="{FF2B5EF4-FFF2-40B4-BE49-F238E27FC236}">
                  <a16:creationId xmlns:a16="http://schemas.microsoft.com/office/drawing/2014/main" id="{A48BC6E4-5969-45C5-9595-734C06E0F732}"/>
                </a:ext>
              </a:extLst>
            </p:cNvPr>
            <p:cNvSpPr>
              <a:spLocks/>
            </p:cNvSpPr>
            <p:nvPr userDrawn="1"/>
          </p:nvSpPr>
          <p:spPr bwMode="auto">
            <a:xfrm>
              <a:off x="372" y="251"/>
              <a:ext cx="4" cy="7"/>
            </a:xfrm>
            <a:custGeom>
              <a:avLst/>
              <a:gdLst>
                <a:gd name="T0" fmla="*/ 2 w 2"/>
                <a:gd name="T1" fmla="*/ 1 h 3"/>
                <a:gd name="T2" fmla="*/ 1 w 2"/>
                <a:gd name="T3" fmla="*/ 2 h 3"/>
                <a:gd name="T4" fmla="*/ 1 w 2"/>
                <a:gd name="T5" fmla="*/ 3 h 3"/>
                <a:gd name="T6" fmla="*/ 1 w 2"/>
                <a:gd name="T7" fmla="*/ 3 h 3"/>
                <a:gd name="T8" fmla="*/ 1 w 2"/>
                <a:gd name="T9" fmla="*/ 3 h 3"/>
                <a:gd name="T10" fmla="*/ 0 w 2"/>
                <a:gd name="T11" fmla="*/ 3 h 3"/>
                <a:gd name="T12" fmla="*/ 0 w 2"/>
                <a:gd name="T13" fmla="*/ 2 h 3"/>
                <a:gd name="T14" fmla="*/ 0 w 2"/>
                <a:gd name="T15" fmla="*/ 1 h 3"/>
                <a:gd name="T16" fmla="*/ 0 w 2"/>
                <a:gd name="T17" fmla="*/ 1 h 3"/>
                <a:gd name="T18" fmla="*/ 1 w 2"/>
                <a:gd name="T19" fmla="*/ 1 h 3"/>
                <a:gd name="T20" fmla="*/ 1 w 2"/>
                <a:gd name="T21" fmla="*/ 1 h 3"/>
                <a:gd name="T22" fmla="*/ 2 w 2"/>
                <a:gd name="T23" fmla="*/ 0 h 3"/>
                <a:gd name="T24" fmla="*/ 2 w 2"/>
                <a:gd name="T25" fmla="*/ 0 h 3"/>
                <a:gd name="T26" fmla="*/ 2 w 2"/>
                <a:gd name="T27" fmla="*/ 0 h 3"/>
                <a:gd name="T28" fmla="*/ 2 w 2"/>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3">
                  <a:moveTo>
                    <a:pt x="2" y="1"/>
                  </a:moveTo>
                  <a:cubicBezTo>
                    <a:pt x="1" y="2"/>
                    <a:pt x="1" y="2"/>
                    <a:pt x="1" y="2"/>
                  </a:cubicBezTo>
                  <a:cubicBezTo>
                    <a:pt x="1" y="2"/>
                    <a:pt x="1" y="3"/>
                    <a:pt x="1" y="3"/>
                  </a:cubicBezTo>
                  <a:cubicBezTo>
                    <a:pt x="1" y="3"/>
                    <a:pt x="1" y="3"/>
                    <a:pt x="1" y="3"/>
                  </a:cubicBezTo>
                  <a:cubicBezTo>
                    <a:pt x="1" y="3"/>
                    <a:pt x="1" y="3"/>
                    <a:pt x="1" y="3"/>
                  </a:cubicBezTo>
                  <a:cubicBezTo>
                    <a:pt x="0" y="3"/>
                    <a:pt x="0" y="3"/>
                    <a:pt x="0" y="3"/>
                  </a:cubicBezTo>
                  <a:cubicBezTo>
                    <a:pt x="0" y="2"/>
                    <a:pt x="0" y="2"/>
                    <a:pt x="0" y="2"/>
                  </a:cubicBezTo>
                  <a:cubicBezTo>
                    <a:pt x="0" y="1"/>
                    <a:pt x="0" y="1"/>
                    <a:pt x="0" y="1"/>
                  </a:cubicBezTo>
                  <a:cubicBezTo>
                    <a:pt x="0" y="1"/>
                    <a:pt x="0" y="1"/>
                    <a:pt x="0" y="1"/>
                  </a:cubicBezTo>
                  <a:cubicBezTo>
                    <a:pt x="0" y="1"/>
                    <a:pt x="0" y="1"/>
                    <a:pt x="1" y="1"/>
                  </a:cubicBezTo>
                  <a:cubicBezTo>
                    <a:pt x="1" y="1"/>
                    <a:pt x="1" y="1"/>
                    <a:pt x="1" y="1"/>
                  </a:cubicBezTo>
                  <a:cubicBezTo>
                    <a:pt x="2" y="0"/>
                    <a:pt x="2" y="0"/>
                    <a:pt x="2" y="0"/>
                  </a:cubicBezTo>
                  <a:cubicBezTo>
                    <a:pt x="2" y="0"/>
                    <a:pt x="2" y="0"/>
                    <a:pt x="2" y="0"/>
                  </a:cubicBezTo>
                  <a:cubicBezTo>
                    <a:pt x="2" y="0"/>
                    <a:pt x="2" y="0"/>
                    <a:pt x="2" y="0"/>
                  </a:cubicBezTo>
                  <a:cubicBezTo>
                    <a:pt x="2" y="1"/>
                    <a:pt x="2" y="1"/>
                    <a:pt x="2" y="1"/>
                  </a:cubicBez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53" name="Freeform 106">
              <a:extLst>
                <a:ext uri="{FF2B5EF4-FFF2-40B4-BE49-F238E27FC236}">
                  <a16:creationId xmlns:a16="http://schemas.microsoft.com/office/drawing/2014/main" id="{922E23BB-5EC0-43DF-B7B6-E48F7B0D4EC3}"/>
                </a:ext>
              </a:extLst>
            </p:cNvPr>
            <p:cNvSpPr>
              <a:spLocks/>
            </p:cNvSpPr>
            <p:nvPr userDrawn="1"/>
          </p:nvSpPr>
          <p:spPr bwMode="auto">
            <a:xfrm>
              <a:off x="367" y="260"/>
              <a:ext cx="9" cy="6"/>
            </a:xfrm>
            <a:custGeom>
              <a:avLst/>
              <a:gdLst>
                <a:gd name="T0" fmla="*/ 1 w 4"/>
                <a:gd name="T1" fmla="*/ 0 h 3"/>
                <a:gd name="T2" fmla="*/ 1 w 4"/>
                <a:gd name="T3" fmla="*/ 0 h 3"/>
                <a:gd name="T4" fmla="*/ 2 w 4"/>
                <a:gd name="T5" fmla="*/ 0 h 3"/>
                <a:gd name="T6" fmla="*/ 2 w 4"/>
                <a:gd name="T7" fmla="*/ 0 h 3"/>
                <a:gd name="T8" fmla="*/ 3 w 4"/>
                <a:gd name="T9" fmla="*/ 0 h 3"/>
                <a:gd name="T10" fmla="*/ 3 w 4"/>
                <a:gd name="T11" fmla="*/ 0 h 3"/>
                <a:gd name="T12" fmla="*/ 4 w 4"/>
                <a:gd name="T13" fmla="*/ 0 h 3"/>
                <a:gd name="T14" fmla="*/ 3 w 4"/>
                <a:gd name="T15" fmla="*/ 2 h 3"/>
                <a:gd name="T16" fmla="*/ 2 w 4"/>
                <a:gd name="T17" fmla="*/ 3 h 3"/>
                <a:gd name="T18" fmla="*/ 2 w 4"/>
                <a:gd name="T19" fmla="*/ 3 h 3"/>
                <a:gd name="T20" fmla="*/ 0 w 4"/>
                <a:gd name="T21" fmla="*/ 2 h 3"/>
                <a:gd name="T22" fmla="*/ 0 w 4"/>
                <a:gd name="T23" fmla="*/ 0 h 3"/>
                <a:gd name="T24" fmla="*/ 0 w 4"/>
                <a:gd name="T25" fmla="*/ 0 h 3"/>
                <a:gd name="T26" fmla="*/ 1 w 4"/>
                <a:gd name="T2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3">
                  <a:moveTo>
                    <a:pt x="1" y="0"/>
                  </a:moveTo>
                  <a:cubicBezTo>
                    <a:pt x="1" y="0"/>
                    <a:pt x="1" y="0"/>
                    <a:pt x="1" y="0"/>
                  </a:cubicBezTo>
                  <a:cubicBezTo>
                    <a:pt x="1" y="0"/>
                    <a:pt x="1" y="0"/>
                    <a:pt x="2" y="0"/>
                  </a:cubicBezTo>
                  <a:cubicBezTo>
                    <a:pt x="2" y="0"/>
                    <a:pt x="2" y="0"/>
                    <a:pt x="2" y="0"/>
                  </a:cubicBezTo>
                  <a:cubicBezTo>
                    <a:pt x="3" y="0"/>
                    <a:pt x="3" y="0"/>
                    <a:pt x="3" y="0"/>
                  </a:cubicBezTo>
                  <a:cubicBezTo>
                    <a:pt x="3" y="0"/>
                    <a:pt x="3" y="0"/>
                    <a:pt x="3" y="0"/>
                  </a:cubicBezTo>
                  <a:cubicBezTo>
                    <a:pt x="3" y="0"/>
                    <a:pt x="4" y="0"/>
                    <a:pt x="4" y="0"/>
                  </a:cubicBezTo>
                  <a:cubicBezTo>
                    <a:pt x="4" y="1"/>
                    <a:pt x="3" y="1"/>
                    <a:pt x="3" y="2"/>
                  </a:cubicBezTo>
                  <a:cubicBezTo>
                    <a:pt x="2" y="3"/>
                    <a:pt x="2" y="3"/>
                    <a:pt x="2" y="3"/>
                  </a:cubicBezTo>
                  <a:cubicBezTo>
                    <a:pt x="2" y="3"/>
                    <a:pt x="2" y="3"/>
                    <a:pt x="2" y="3"/>
                  </a:cubicBezTo>
                  <a:cubicBezTo>
                    <a:pt x="1" y="3"/>
                    <a:pt x="1" y="3"/>
                    <a:pt x="0" y="2"/>
                  </a:cubicBezTo>
                  <a:cubicBezTo>
                    <a:pt x="0" y="1"/>
                    <a:pt x="0" y="1"/>
                    <a:pt x="0" y="0"/>
                  </a:cubicBezTo>
                  <a:cubicBezTo>
                    <a:pt x="0" y="0"/>
                    <a:pt x="0" y="0"/>
                    <a:pt x="0" y="0"/>
                  </a:cubicBezTo>
                  <a:cubicBezTo>
                    <a:pt x="0" y="0"/>
                    <a:pt x="0" y="0"/>
                    <a:pt x="1" y="0"/>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54" name="Freeform 107">
              <a:extLst>
                <a:ext uri="{FF2B5EF4-FFF2-40B4-BE49-F238E27FC236}">
                  <a16:creationId xmlns:a16="http://schemas.microsoft.com/office/drawing/2014/main" id="{1F3C1A28-1DFF-480E-B22C-AF35C402A939}"/>
                </a:ext>
              </a:extLst>
            </p:cNvPr>
            <p:cNvSpPr>
              <a:spLocks/>
            </p:cNvSpPr>
            <p:nvPr userDrawn="1"/>
          </p:nvSpPr>
          <p:spPr bwMode="auto">
            <a:xfrm>
              <a:off x="370" y="262"/>
              <a:ext cx="2" cy="4"/>
            </a:xfrm>
            <a:custGeom>
              <a:avLst/>
              <a:gdLst>
                <a:gd name="T0" fmla="*/ 0 w 1"/>
                <a:gd name="T1" fmla="*/ 0 h 2"/>
                <a:gd name="T2" fmla="*/ 0 w 1"/>
                <a:gd name="T3" fmla="*/ 1 h 2"/>
                <a:gd name="T4" fmla="*/ 1 w 1"/>
                <a:gd name="T5" fmla="*/ 2 h 2"/>
                <a:gd name="T6" fmla="*/ 1 w 1"/>
                <a:gd name="T7" fmla="*/ 1 h 2"/>
                <a:gd name="T8" fmla="*/ 1 w 1"/>
                <a:gd name="T9" fmla="*/ 0 h 2"/>
                <a:gd name="T10" fmla="*/ 1 w 1"/>
                <a:gd name="T11" fmla="*/ 0 h 2"/>
                <a:gd name="T12" fmla="*/ 1 w 1"/>
                <a:gd name="T13" fmla="*/ 0 h 2"/>
                <a:gd name="T14" fmla="*/ 0 w 1"/>
                <a:gd name="T15" fmla="*/ 0 h 2"/>
                <a:gd name="T16" fmla="*/ 0 w 1"/>
                <a:gd name="T17" fmla="*/ 0 h 2"/>
                <a:gd name="T18" fmla="*/ 0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0"/>
                  </a:moveTo>
                  <a:cubicBezTo>
                    <a:pt x="0" y="1"/>
                    <a:pt x="0" y="1"/>
                    <a:pt x="0" y="1"/>
                  </a:cubicBezTo>
                  <a:cubicBezTo>
                    <a:pt x="0" y="1"/>
                    <a:pt x="0" y="2"/>
                    <a:pt x="1" y="2"/>
                  </a:cubicBezTo>
                  <a:cubicBezTo>
                    <a:pt x="1" y="2"/>
                    <a:pt x="1" y="1"/>
                    <a:pt x="1" y="1"/>
                  </a:cubicBezTo>
                  <a:cubicBezTo>
                    <a:pt x="1" y="0"/>
                    <a:pt x="1" y="0"/>
                    <a:pt x="1" y="0"/>
                  </a:cubicBezTo>
                  <a:cubicBezTo>
                    <a:pt x="1" y="0"/>
                    <a:pt x="1" y="0"/>
                    <a:pt x="1" y="0"/>
                  </a:cubicBezTo>
                  <a:cubicBezTo>
                    <a:pt x="1" y="0"/>
                    <a:pt x="1" y="0"/>
                    <a:pt x="1" y="0"/>
                  </a:cubicBezTo>
                  <a:cubicBezTo>
                    <a:pt x="0" y="0"/>
                    <a:pt x="0" y="0"/>
                    <a:pt x="0" y="0"/>
                  </a:cubicBezTo>
                  <a:cubicBezTo>
                    <a:pt x="0" y="0"/>
                    <a:pt x="0" y="0"/>
                    <a:pt x="0" y="0"/>
                  </a:cubicBezTo>
                  <a:cubicBezTo>
                    <a:pt x="0" y="0"/>
                    <a:pt x="0" y="0"/>
                    <a:pt x="0" y="0"/>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55" name="Freeform 108">
              <a:extLst>
                <a:ext uri="{FF2B5EF4-FFF2-40B4-BE49-F238E27FC236}">
                  <a16:creationId xmlns:a16="http://schemas.microsoft.com/office/drawing/2014/main" id="{9E88EE29-E4ED-44E1-903C-696D69192AE6}"/>
                </a:ext>
              </a:extLst>
            </p:cNvPr>
            <p:cNvSpPr>
              <a:spLocks/>
            </p:cNvSpPr>
            <p:nvPr userDrawn="1"/>
          </p:nvSpPr>
          <p:spPr bwMode="auto">
            <a:xfrm>
              <a:off x="288" y="190"/>
              <a:ext cx="52" cy="55"/>
            </a:xfrm>
            <a:custGeom>
              <a:avLst/>
              <a:gdLst>
                <a:gd name="T0" fmla="*/ 0 w 25"/>
                <a:gd name="T1" fmla="*/ 19 h 26"/>
                <a:gd name="T2" fmla="*/ 4 w 25"/>
                <a:gd name="T3" fmla="*/ 19 h 26"/>
                <a:gd name="T4" fmla="*/ 4 w 25"/>
                <a:gd name="T5" fmla="*/ 26 h 26"/>
                <a:gd name="T6" fmla="*/ 8 w 25"/>
                <a:gd name="T7" fmla="*/ 26 h 26"/>
                <a:gd name="T8" fmla="*/ 8 w 25"/>
                <a:gd name="T9" fmla="*/ 19 h 26"/>
                <a:gd name="T10" fmla="*/ 18 w 25"/>
                <a:gd name="T11" fmla="*/ 19 h 26"/>
                <a:gd name="T12" fmla="*/ 18 w 25"/>
                <a:gd name="T13" fmla="*/ 26 h 26"/>
                <a:gd name="T14" fmla="*/ 22 w 25"/>
                <a:gd name="T15" fmla="*/ 26 h 26"/>
                <a:gd name="T16" fmla="*/ 22 w 25"/>
                <a:gd name="T17" fmla="*/ 19 h 26"/>
                <a:gd name="T18" fmla="*/ 25 w 25"/>
                <a:gd name="T19" fmla="*/ 19 h 26"/>
                <a:gd name="T20" fmla="*/ 25 w 25"/>
                <a:gd name="T21" fmla="*/ 1 h 26"/>
                <a:gd name="T22" fmla="*/ 21 w 25"/>
                <a:gd name="T23" fmla="*/ 1 h 26"/>
                <a:gd name="T24" fmla="*/ 21 w 25"/>
                <a:gd name="T25" fmla="*/ 1 h 26"/>
                <a:gd name="T26" fmla="*/ 19 w 25"/>
                <a:gd name="T27" fmla="*/ 0 h 26"/>
                <a:gd name="T28" fmla="*/ 17 w 25"/>
                <a:gd name="T29" fmla="*/ 1 h 26"/>
                <a:gd name="T30" fmla="*/ 15 w 25"/>
                <a:gd name="T31" fmla="*/ 1 h 26"/>
                <a:gd name="T32" fmla="*/ 13 w 25"/>
                <a:gd name="T33" fmla="*/ 0 h 26"/>
                <a:gd name="T34" fmla="*/ 11 w 25"/>
                <a:gd name="T35" fmla="*/ 1 h 26"/>
                <a:gd name="T36" fmla="*/ 8 w 25"/>
                <a:gd name="T37" fmla="*/ 1 h 26"/>
                <a:gd name="T38" fmla="*/ 6 w 25"/>
                <a:gd name="T39" fmla="*/ 0 h 26"/>
                <a:gd name="T40" fmla="*/ 4 w 25"/>
                <a:gd name="T41" fmla="*/ 1 h 26"/>
                <a:gd name="T42" fmla="*/ 0 w 25"/>
                <a:gd name="T43" fmla="*/ 1 h 26"/>
                <a:gd name="T44" fmla="*/ 0 w 25"/>
                <a:gd name="T45" fmla="*/ 1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 h="26">
                  <a:moveTo>
                    <a:pt x="0" y="19"/>
                  </a:moveTo>
                  <a:cubicBezTo>
                    <a:pt x="4" y="19"/>
                    <a:pt x="4" y="19"/>
                    <a:pt x="4" y="19"/>
                  </a:cubicBezTo>
                  <a:cubicBezTo>
                    <a:pt x="4" y="26"/>
                    <a:pt x="4" y="26"/>
                    <a:pt x="4" y="26"/>
                  </a:cubicBezTo>
                  <a:cubicBezTo>
                    <a:pt x="8" y="26"/>
                    <a:pt x="8" y="26"/>
                    <a:pt x="8" y="26"/>
                  </a:cubicBezTo>
                  <a:cubicBezTo>
                    <a:pt x="8" y="19"/>
                    <a:pt x="8" y="19"/>
                    <a:pt x="8" y="19"/>
                  </a:cubicBezTo>
                  <a:cubicBezTo>
                    <a:pt x="18" y="19"/>
                    <a:pt x="18" y="19"/>
                    <a:pt x="18" y="19"/>
                  </a:cubicBezTo>
                  <a:cubicBezTo>
                    <a:pt x="18" y="26"/>
                    <a:pt x="18" y="26"/>
                    <a:pt x="18" y="26"/>
                  </a:cubicBezTo>
                  <a:cubicBezTo>
                    <a:pt x="22" y="26"/>
                    <a:pt x="22" y="26"/>
                    <a:pt x="22" y="26"/>
                  </a:cubicBezTo>
                  <a:cubicBezTo>
                    <a:pt x="22" y="19"/>
                    <a:pt x="22" y="19"/>
                    <a:pt x="22" y="19"/>
                  </a:cubicBezTo>
                  <a:cubicBezTo>
                    <a:pt x="25" y="19"/>
                    <a:pt x="25" y="19"/>
                    <a:pt x="25" y="19"/>
                  </a:cubicBezTo>
                  <a:cubicBezTo>
                    <a:pt x="25" y="1"/>
                    <a:pt x="25" y="1"/>
                    <a:pt x="25" y="1"/>
                  </a:cubicBezTo>
                  <a:cubicBezTo>
                    <a:pt x="21" y="1"/>
                    <a:pt x="21" y="1"/>
                    <a:pt x="21" y="1"/>
                  </a:cubicBezTo>
                  <a:cubicBezTo>
                    <a:pt x="21" y="1"/>
                    <a:pt x="21" y="1"/>
                    <a:pt x="21" y="1"/>
                  </a:cubicBezTo>
                  <a:cubicBezTo>
                    <a:pt x="21" y="0"/>
                    <a:pt x="20" y="0"/>
                    <a:pt x="19" y="0"/>
                  </a:cubicBezTo>
                  <a:cubicBezTo>
                    <a:pt x="18" y="0"/>
                    <a:pt x="18" y="0"/>
                    <a:pt x="17" y="1"/>
                  </a:cubicBezTo>
                  <a:cubicBezTo>
                    <a:pt x="15" y="1"/>
                    <a:pt x="15" y="1"/>
                    <a:pt x="15" y="1"/>
                  </a:cubicBezTo>
                  <a:cubicBezTo>
                    <a:pt x="14" y="1"/>
                    <a:pt x="14" y="0"/>
                    <a:pt x="13" y="0"/>
                  </a:cubicBezTo>
                  <a:cubicBezTo>
                    <a:pt x="12" y="0"/>
                    <a:pt x="11" y="0"/>
                    <a:pt x="11" y="1"/>
                  </a:cubicBezTo>
                  <a:cubicBezTo>
                    <a:pt x="8" y="1"/>
                    <a:pt x="8" y="1"/>
                    <a:pt x="8" y="1"/>
                  </a:cubicBezTo>
                  <a:cubicBezTo>
                    <a:pt x="7" y="0"/>
                    <a:pt x="7" y="0"/>
                    <a:pt x="6" y="0"/>
                  </a:cubicBezTo>
                  <a:cubicBezTo>
                    <a:pt x="5" y="0"/>
                    <a:pt x="4" y="0"/>
                    <a:pt x="4" y="1"/>
                  </a:cubicBezTo>
                  <a:cubicBezTo>
                    <a:pt x="0" y="1"/>
                    <a:pt x="0" y="1"/>
                    <a:pt x="0" y="1"/>
                  </a:cubicBezTo>
                  <a:lnTo>
                    <a:pt x="0" y="19"/>
                  </a:lnTo>
                  <a:close/>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56" name="Rectangle 109">
              <a:extLst>
                <a:ext uri="{FF2B5EF4-FFF2-40B4-BE49-F238E27FC236}">
                  <a16:creationId xmlns:a16="http://schemas.microsoft.com/office/drawing/2014/main" id="{A836009D-1082-472F-820B-E6BF7D077B9E}"/>
                </a:ext>
              </a:extLst>
            </p:cNvPr>
            <p:cNvSpPr>
              <a:spLocks noChangeArrowheads="1"/>
            </p:cNvSpPr>
            <p:nvPr userDrawn="1"/>
          </p:nvSpPr>
          <p:spPr bwMode="auto">
            <a:xfrm>
              <a:off x="292" y="196"/>
              <a:ext cx="46" cy="32"/>
            </a:xfrm>
            <a:prstGeom prst="rect">
              <a:avLst/>
            </a:prstGeom>
            <a:solidFill>
              <a:srgbClr val="E633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57" name="Oval 110">
              <a:extLst>
                <a:ext uri="{FF2B5EF4-FFF2-40B4-BE49-F238E27FC236}">
                  <a16:creationId xmlns:a16="http://schemas.microsoft.com/office/drawing/2014/main" id="{4A1B2958-28CD-4AEB-B398-35EB3D120899}"/>
                </a:ext>
              </a:extLst>
            </p:cNvPr>
            <p:cNvSpPr>
              <a:spLocks noChangeArrowheads="1"/>
            </p:cNvSpPr>
            <p:nvPr userDrawn="1"/>
          </p:nvSpPr>
          <p:spPr bwMode="auto">
            <a:xfrm>
              <a:off x="295" y="203"/>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58" name="Freeform 111">
              <a:extLst>
                <a:ext uri="{FF2B5EF4-FFF2-40B4-BE49-F238E27FC236}">
                  <a16:creationId xmlns:a16="http://schemas.microsoft.com/office/drawing/2014/main" id="{F3778C47-F84A-4C2F-9620-0D026E557C47}"/>
                </a:ext>
              </a:extLst>
            </p:cNvPr>
            <p:cNvSpPr>
              <a:spLocks noEditPoints="1"/>
            </p:cNvSpPr>
            <p:nvPr userDrawn="1"/>
          </p:nvSpPr>
          <p:spPr bwMode="auto">
            <a:xfrm>
              <a:off x="295" y="203"/>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0" y="2"/>
                    <a:pt x="0" y="2"/>
                    <a:pt x="0" y="1"/>
                  </a:cubicBezTo>
                  <a:cubicBezTo>
                    <a:pt x="0" y="1"/>
                    <a:pt x="0"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59" name="Oval 112">
              <a:extLst>
                <a:ext uri="{FF2B5EF4-FFF2-40B4-BE49-F238E27FC236}">
                  <a16:creationId xmlns:a16="http://schemas.microsoft.com/office/drawing/2014/main" id="{DDAC0673-5F1B-4EC9-96D3-BC86983B4E16}"/>
                </a:ext>
              </a:extLst>
            </p:cNvPr>
            <p:cNvSpPr>
              <a:spLocks noChangeArrowheads="1"/>
            </p:cNvSpPr>
            <p:nvPr userDrawn="1"/>
          </p:nvSpPr>
          <p:spPr bwMode="auto">
            <a:xfrm>
              <a:off x="330" y="203"/>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60" name="Freeform 113">
              <a:extLst>
                <a:ext uri="{FF2B5EF4-FFF2-40B4-BE49-F238E27FC236}">
                  <a16:creationId xmlns:a16="http://schemas.microsoft.com/office/drawing/2014/main" id="{5F7BA2DB-FCE7-4BA8-86B7-DEE0615021AE}"/>
                </a:ext>
              </a:extLst>
            </p:cNvPr>
            <p:cNvSpPr>
              <a:spLocks noEditPoints="1"/>
            </p:cNvSpPr>
            <p:nvPr userDrawn="1"/>
          </p:nvSpPr>
          <p:spPr bwMode="auto">
            <a:xfrm>
              <a:off x="330" y="203"/>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1" y="2"/>
                    <a:pt x="0" y="2"/>
                    <a:pt x="0" y="1"/>
                  </a:cubicBezTo>
                  <a:cubicBezTo>
                    <a:pt x="0" y="1"/>
                    <a:pt x="1"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61" name="Oval 114">
              <a:extLst>
                <a:ext uri="{FF2B5EF4-FFF2-40B4-BE49-F238E27FC236}">
                  <a16:creationId xmlns:a16="http://schemas.microsoft.com/office/drawing/2014/main" id="{0166AC87-06D7-4A1A-80D3-AAD55B4F1488}"/>
                </a:ext>
              </a:extLst>
            </p:cNvPr>
            <p:cNvSpPr>
              <a:spLocks noChangeArrowheads="1"/>
            </p:cNvSpPr>
            <p:nvPr userDrawn="1"/>
          </p:nvSpPr>
          <p:spPr bwMode="auto">
            <a:xfrm>
              <a:off x="295" y="220"/>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62" name="Freeform 115">
              <a:extLst>
                <a:ext uri="{FF2B5EF4-FFF2-40B4-BE49-F238E27FC236}">
                  <a16:creationId xmlns:a16="http://schemas.microsoft.com/office/drawing/2014/main" id="{DCCDC511-1EC0-4F34-8036-9B4BAF6447A0}"/>
                </a:ext>
              </a:extLst>
            </p:cNvPr>
            <p:cNvSpPr>
              <a:spLocks noEditPoints="1"/>
            </p:cNvSpPr>
            <p:nvPr userDrawn="1"/>
          </p:nvSpPr>
          <p:spPr bwMode="auto">
            <a:xfrm>
              <a:off x="295" y="220"/>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0" y="2"/>
                    <a:pt x="0" y="2"/>
                    <a:pt x="0" y="1"/>
                  </a:cubicBezTo>
                  <a:cubicBezTo>
                    <a:pt x="0" y="1"/>
                    <a:pt x="0"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63" name="Oval 116">
              <a:extLst>
                <a:ext uri="{FF2B5EF4-FFF2-40B4-BE49-F238E27FC236}">
                  <a16:creationId xmlns:a16="http://schemas.microsoft.com/office/drawing/2014/main" id="{55475D31-2846-4005-8915-044094A19212}"/>
                </a:ext>
              </a:extLst>
            </p:cNvPr>
            <p:cNvSpPr>
              <a:spLocks noChangeArrowheads="1"/>
            </p:cNvSpPr>
            <p:nvPr userDrawn="1"/>
          </p:nvSpPr>
          <p:spPr bwMode="auto">
            <a:xfrm>
              <a:off x="330" y="220"/>
              <a:ext cx="4" cy="4"/>
            </a:xfrm>
            <a:prstGeom prst="ellipse">
              <a:avLst/>
            </a:pr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64" name="Freeform 117">
              <a:extLst>
                <a:ext uri="{FF2B5EF4-FFF2-40B4-BE49-F238E27FC236}">
                  <a16:creationId xmlns:a16="http://schemas.microsoft.com/office/drawing/2014/main" id="{4624032B-B92B-4E2E-BBB5-3D4F8754A4F8}"/>
                </a:ext>
              </a:extLst>
            </p:cNvPr>
            <p:cNvSpPr>
              <a:spLocks noEditPoints="1"/>
            </p:cNvSpPr>
            <p:nvPr userDrawn="1"/>
          </p:nvSpPr>
          <p:spPr bwMode="auto">
            <a:xfrm>
              <a:off x="330" y="220"/>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2 h 2"/>
                <a:gd name="T12" fmla="*/ 0 w 2"/>
                <a:gd name="T13" fmla="*/ 1 h 2"/>
                <a:gd name="T14" fmla="*/ 1 w 2"/>
                <a:gd name="T15" fmla="*/ 0 h 2"/>
                <a:gd name="T16" fmla="*/ 2 w 2"/>
                <a:gd name="T17" fmla="*/ 1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1" y="0"/>
                    <a:pt x="0" y="1"/>
                    <a:pt x="0" y="1"/>
                  </a:cubicBezTo>
                  <a:cubicBezTo>
                    <a:pt x="0" y="2"/>
                    <a:pt x="1" y="2"/>
                    <a:pt x="1" y="2"/>
                  </a:cubicBezTo>
                  <a:cubicBezTo>
                    <a:pt x="2" y="2"/>
                    <a:pt x="2" y="2"/>
                    <a:pt x="2" y="1"/>
                  </a:cubicBezTo>
                  <a:cubicBezTo>
                    <a:pt x="2" y="1"/>
                    <a:pt x="2" y="0"/>
                    <a:pt x="1" y="0"/>
                  </a:cubicBezTo>
                  <a:moveTo>
                    <a:pt x="1" y="2"/>
                  </a:moveTo>
                  <a:cubicBezTo>
                    <a:pt x="1" y="2"/>
                    <a:pt x="0" y="2"/>
                    <a:pt x="0" y="1"/>
                  </a:cubicBezTo>
                  <a:cubicBezTo>
                    <a:pt x="0" y="1"/>
                    <a:pt x="1" y="0"/>
                    <a:pt x="1" y="0"/>
                  </a:cubicBezTo>
                  <a:cubicBezTo>
                    <a:pt x="2" y="0"/>
                    <a:pt x="2" y="1"/>
                    <a:pt x="2" y="1"/>
                  </a:cubicBezTo>
                  <a:cubicBezTo>
                    <a:pt x="2" y="2"/>
                    <a:pt x="2" y="2"/>
                    <a:pt x="1" y="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65" name="Freeform 118">
              <a:extLst>
                <a:ext uri="{FF2B5EF4-FFF2-40B4-BE49-F238E27FC236}">
                  <a16:creationId xmlns:a16="http://schemas.microsoft.com/office/drawing/2014/main" id="{730CDC33-9EE1-47B2-83E4-B40AC6AD85F4}"/>
                </a:ext>
              </a:extLst>
            </p:cNvPr>
            <p:cNvSpPr>
              <a:spLocks/>
            </p:cNvSpPr>
            <p:nvPr userDrawn="1"/>
          </p:nvSpPr>
          <p:spPr bwMode="auto">
            <a:xfrm>
              <a:off x="303" y="209"/>
              <a:ext cx="23" cy="11"/>
            </a:xfrm>
            <a:custGeom>
              <a:avLst/>
              <a:gdLst>
                <a:gd name="T0" fmla="*/ 0 w 11"/>
                <a:gd name="T1" fmla="*/ 2 h 5"/>
                <a:gd name="T2" fmla="*/ 6 w 11"/>
                <a:gd name="T3" fmla="*/ 5 h 5"/>
                <a:gd name="T4" fmla="*/ 11 w 11"/>
                <a:gd name="T5" fmla="*/ 2 h 5"/>
                <a:gd name="T6" fmla="*/ 6 w 11"/>
                <a:gd name="T7" fmla="*/ 0 h 5"/>
                <a:gd name="T8" fmla="*/ 0 w 11"/>
                <a:gd name="T9" fmla="*/ 2 h 5"/>
              </a:gdLst>
              <a:ahLst/>
              <a:cxnLst>
                <a:cxn ang="0">
                  <a:pos x="T0" y="T1"/>
                </a:cxn>
                <a:cxn ang="0">
                  <a:pos x="T2" y="T3"/>
                </a:cxn>
                <a:cxn ang="0">
                  <a:pos x="T4" y="T5"/>
                </a:cxn>
                <a:cxn ang="0">
                  <a:pos x="T6" y="T7"/>
                </a:cxn>
                <a:cxn ang="0">
                  <a:pos x="T8" y="T9"/>
                </a:cxn>
              </a:cxnLst>
              <a:rect l="0" t="0" r="r" b="b"/>
              <a:pathLst>
                <a:path w="11" h="5">
                  <a:moveTo>
                    <a:pt x="0" y="2"/>
                  </a:moveTo>
                  <a:cubicBezTo>
                    <a:pt x="2" y="4"/>
                    <a:pt x="4" y="5"/>
                    <a:pt x="6" y="5"/>
                  </a:cubicBezTo>
                  <a:cubicBezTo>
                    <a:pt x="8" y="5"/>
                    <a:pt x="9" y="4"/>
                    <a:pt x="11" y="2"/>
                  </a:cubicBezTo>
                  <a:cubicBezTo>
                    <a:pt x="9" y="0"/>
                    <a:pt x="8" y="0"/>
                    <a:pt x="6" y="0"/>
                  </a:cubicBezTo>
                  <a:cubicBezTo>
                    <a:pt x="4" y="0"/>
                    <a:pt x="2"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66" name="Freeform 119">
              <a:extLst>
                <a:ext uri="{FF2B5EF4-FFF2-40B4-BE49-F238E27FC236}">
                  <a16:creationId xmlns:a16="http://schemas.microsoft.com/office/drawing/2014/main" id="{06F01BED-6550-42F6-B513-7A398A11BE20}"/>
                </a:ext>
              </a:extLst>
            </p:cNvPr>
            <p:cNvSpPr>
              <a:spLocks/>
            </p:cNvSpPr>
            <p:nvPr userDrawn="1"/>
          </p:nvSpPr>
          <p:spPr bwMode="auto">
            <a:xfrm>
              <a:off x="305" y="211"/>
              <a:ext cx="19" cy="7"/>
            </a:xfrm>
            <a:custGeom>
              <a:avLst/>
              <a:gdLst>
                <a:gd name="T0" fmla="*/ 0 w 9"/>
                <a:gd name="T1" fmla="*/ 1 h 3"/>
                <a:gd name="T2" fmla="*/ 5 w 9"/>
                <a:gd name="T3" fmla="*/ 0 h 3"/>
                <a:gd name="T4" fmla="*/ 9 w 9"/>
                <a:gd name="T5" fmla="*/ 1 h 3"/>
                <a:gd name="T6" fmla="*/ 5 w 9"/>
                <a:gd name="T7" fmla="*/ 3 h 3"/>
                <a:gd name="T8" fmla="*/ 0 w 9"/>
                <a:gd name="T9" fmla="*/ 1 h 3"/>
              </a:gdLst>
              <a:ahLst/>
              <a:cxnLst>
                <a:cxn ang="0">
                  <a:pos x="T0" y="T1"/>
                </a:cxn>
                <a:cxn ang="0">
                  <a:pos x="T2" y="T3"/>
                </a:cxn>
                <a:cxn ang="0">
                  <a:pos x="T4" y="T5"/>
                </a:cxn>
                <a:cxn ang="0">
                  <a:pos x="T6" y="T7"/>
                </a:cxn>
                <a:cxn ang="0">
                  <a:pos x="T8" y="T9"/>
                </a:cxn>
              </a:cxnLst>
              <a:rect l="0" t="0" r="r" b="b"/>
              <a:pathLst>
                <a:path w="9" h="3">
                  <a:moveTo>
                    <a:pt x="0" y="1"/>
                  </a:moveTo>
                  <a:cubicBezTo>
                    <a:pt x="2" y="0"/>
                    <a:pt x="3" y="0"/>
                    <a:pt x="5" y="0"/>
                  </a:cubicBezTo>
                  <a:cubicBezTo>
                    <a:pt x="6" y="0"/>
                    <a:pt x="7" y="0"/>
                    <a:pt x="9" y="1"/>
                  </a:cubicBezTo>
                  <a:cubicBezTo>
                    <a:pt x="7" y="2"/>
                    <a:pt x="6" y="3"/>
                    <a:pt x="5" y="3"/>
                  </a:cubicBezTo>
                  <a:cubicBezTo>
                    <a:pt x="3" y="3"/>
                    <a:pt x="2" y="2"/>
                    <a:pt x="0" y="1"/>
                  </a:cubicBezTo>
                </a:path>
              </a:pathLst>
            </a:custGeom>
            <a:solidFill>
              <a:srgbClr val="1311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67" name="Freeform 120">
              <a:extLst>
                <a:ext uri="{FF2B5EF4-FFF2-40B4-BE49-F238E27FC236}">
                  <a16:creationId xmlns:a16="http://schemas.microsoft.com/office/drawing/2014/main" id="{0D44BFBB-5D77-41EB-A71E-2C8CC3DFBF78}"/>
                </a:ext>
              </a:extLst>
            </p:cNvPr>
            <p:cNvSpPr>
              <a:spLocks/>
            </p:cNvSpPr>
            <p:nvPr userDrawn="1"/>
          </p:nvSpPr>
          <p:spPr bwMode="auto">
            <a:xfrm>
              <a:off x="309" y="211"/>
              <a:ext cx="11" cy="4"/>
            </a:xfrm>
            <a:custGeom>
              <a:avLst/>
              <a:gdLst>
                <a:gd name="T0" fmla="*/ 0 w 5"/>
                <a:gd name="T1" fmla="*/ 1 h 2"/>
                <a:gd name="T2" fmla="*/ 3 w 5"/>
                <a:gd name="T3" fmla="*/ 2 h 2"/>
                <a:gd name="T4" fmla="*/ 5 w 5"/>
                <a:gd name="T5" fmla="*/ 1 h 2"/>
                <a:gd name="T6" fmla="*/ 3 w 5"/>
                <a:gd name="T7" fmla="*/ 0 h 2"/>
                <a:gd name="T8" fmla="*/ 0 w 5"/>
                <a:gd name="T9" fmla="*/ 1 h 2"/>
              </a:gdLst>
              <a:ahLst/>
              <a:cxnLst>
                <a:cxn ang="0">
                  <a:pos x="T0" y="T1"/>
                </a:cxn>
                <a:cxn ang="0">
                  <a:pos x="T2" y="T3"/>
                </a:cxn>
                <a:cxn ang="0">
                  <a:pos x="T4" y="T5"/>
                </a:cxn>
                <a:cxn ang="0">
                  <a:pos x="T6" y="T7"/>
                </a:cxn>
                <a:cxn ang="0">
                  <a:pos x="T8" y="T9"/>
                </a:cxn>
              </a:cxnLst>
              <a:rect l="0" t="0" r="r" b="b"/>
              <a:pathLst>
                <a:path w="5" h="2">
                  <a:moveTo>
                    <a:pt x="0" y="1"/>
                  </a:moveTo>
                  <a:cubicBezTo>
                    <a:pt x="1" y="1"/>
                    <a:pt x="2" y="2"/>
                    <a:pt x="3" y="2"/>
                  </a:cubicBezTo>
                  <a:cubicBezTo>
                    <a:pt x="3" y="2"/>
                    <a:pt x="4" y="1"/>
                    <a:pt x="5" y="1"/>
                  </a:cubicBezTo>
                  <a:cubicBezTo>
                    <a:pt x="4" y="0"/>
                    <a:pt x="3" y="0"/>
                    <a:pt x="3" y="0"/>
                  </a:cubicBezTo>
                  <a:cubicBezTo>
                    <a:pt x="2" y="0"/>
                    <a:pt x="1" y="0"/>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68" name="Rectangle 121">
              <a:extLst>
                <a:ext uri="{FF2B5EF4-FFF2-40B4-BE49-F238E27FC236}">
                  <a16:creationId xmlns:a16="http://schemas.microsoft.com/office/drawing/2014/main" id="{B9D55FF0-09C4-4610-BDFF-DC9E4C2FD954}"/>
                </a:ext>
              </a:extLst>
            </p:cNvPr>
            <p:cNvSpPr>
              <a:spLocks noChangeArrowheads="1"/>
            </p:cNvSpPr>
            <p:nvPr userDrawn="1"/>
          </p:nvSpPr>
          <p:spPr bwMode="auto">
            <a:xfrm>
              <a:off x="292" y="196"/>
              <a:ext cx="46" cy="2"/>
            </a:xfrm>
            <a:prstGeom prst="rect">
              <a:avLst/>
            </a:prstGeom>
            <a:solidFill>
              <a:srgbClr val="13110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69" name="Freeform 122">
              <a:extLst>
                <a:ext uri="{FF2B5EF4-FFF2-40B4-BE49-F238E27FC236}">
                  <a16:creationId xmlns:a16="http://schemas.microsoft.com/office/drawing/2014/main" id="{4399BCDD-82D5-43BC-9AE0-271B65881A63}"/>
                </a:ext>
              </a:extLst>
            </p:cNvPr>
            <p:cNvSpPr>
              <a:spLocks noEditPoints="1"/>
            </p:cNvSpPr>
            <p:nvPr userDrawn="1"/>
          </p:nvSpPr>
          <p:spPr bwMode="auto">
            <a:xfrm>
              <a:off x="292" y="196"/>
              <a:ext cx="46" cy="2"/>
            </a:xfrm>
            <a:custGeom>
              <a:avLst/>
              <a:gdLst>
                <a:gd name="T0" fmla="*/ 0 w 46"/>
                <a:gd name="T1" fmla="*/ 2 h 2"/>
                <a:gd name="T2" fmla="*/ 46 w 46"/>
                <a:gd name="T3" fmla="*/ 2 h 2"/>
                <a:gd name="T4" fmla="*/ 46 w 46"/>
                <a:gd name="T5" fmla="*/ 2 h 2"/>
                <a:gd name="T6" fmla="*/ 0 w 46"/>
                <a:gd name="T7" fmla="*/ 2 h 2"/>
                <a:gd name="T8" fmla="*/ 0 w 46"/>
                <a:gd name="T9" fmla="*/ 2 h 2"/>
                <a:gd name="T10" fmla="*/ 0 w 46"/>
                <a:gd name="T11" fmla="*/ 2 h 2"/>
                <a:gd name="T12" fmla="*/ 46 w 46"/>
                <a:gd name="T13" fmla="*/ 2 h 2"/>
                <a:gd name="T14" fmla="*/ 46 w 46"/>
                <a:gd name="T15" fmla="*/ 0 h 2"/>
                <a:gd name="T16" fmla="*/ 0 w 46"/>
                <a:gd name="T17" fmla="*/ 0 h 2"/>
                <a:gd name="T18" fmla="*/ 0 w 46"/>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2">
                  <a:moveTo>
                    <a:pt x="0" y="2"/>
                  </a:moveTo>
                  <a:lnTo>
                    <a:pt x="46" y="2"/>
                  </a:lnTo>
                  <a:lnTo>
                    <a:pt x="46" y="2"/>
                  </a:lnTo>
                  <a:lnTo>
                    <a:pt x="0" y="2"/>
                  </a:lnTo>
                  <a:lnTo>
                    <a:pt x="0" y="2"/>
                  </a:lnTo>
                  <a:close/>
                  <a:moveTo>
                    <a:pt x="0" y="2"/>
                  </a:moveTo>
                  <a:lnTo>
                    <a:pt x="46" y="2"/>
                  </a:lnTo>
                  <a:lnTo>
                    <a:pt x="46" y="0"/>
                  </a:lnTo>
                  <a:lnTo>
                    <a:pt x="0" y="0"/>
                  </a:ln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70" name="Freeform 123">
              <a:extLst>
                <a:ext uri="{FF2B5EF4-FFF2-40B4-BE49-F238E27FC236}">
                  <a16:creationId xmlns:a16="http://schemas.microsoft.com/office/drawing/2014/main" id="{D950CF46-8CBD-4F4C-B074-96C9A14D1C60}"/>
                </a:ext>
              </a:extLst>
            </p:cNvPr>
            <p:cNvSpPr>
              <a:spLocks/>
            </p:cNvSpPr>
            <p:nvPr userDrawn="1"/>
          </p:nvSpPr>
          <p:spPr bwMode="auto">
            <a:xfrm>
              <a:off x="299" y="192"/>
              <a:ext cx="4" cy="11"/>
            </a:xfrm>
            <a:custGeom>
              <a:avLst/>
              <a:gdLst>
                <a:gd name="T0" fmla="*/ 0 w 2"/>
                <a:gd name="T1" fmla="*/ 2 h 5"/>
                <a:gd name="T2" fmla="*/ 0 w 2"/>
                <a:gd name="T3" fmla="*/ 3 h 5"/>
                <a:gd name="T4" fmla="*/ 0 w 2"/>
                <a:gd name="T5" fmla="*/ 4 h 5"/>
                <a:gd name="T6" fmla="*/ 1 w 2"/>
                <a:gd name="T7" fmla="*/ 5 h 5"/>
                <a:gd name="T8" fmla="*/ 2 w 2"/>
                <a:gd name="T9" fmla="*/ 4 h 5"/>
                <a:gd name="T10" fmla="*/ 2 w 2"/>
                <a:gd name="T11" fmla="*/ 3 h 5"/>
                <a:gd name="T12" fmla="*/ 2 w 2"/>
                <a:gd name="T13" fmla="*/ 2 h 5"/>
                <a:gd name="T14" fmla="*/ 1 w 2"/>
                <a:gd name="T15" fmla="*/ 0 h 5"/>
                <a:gd name="T16" fmla="*/ 1 w 2"/>
                <a:gd name="T17" fmla="*/ 0 h 5"/>
                <a:gd name="T18" fmla="*/ 0 w 2"/>
                <a:gd name="T19" fmla="*/ 0 h 5"/>
                <a:gd name="T20" fmla="*/ 0 w 2"/>
                <a:gd name="T21" fmla="*/ 1 h 5"/>
                <a:gd name="T22" fmla="*/ 0 w 2"/>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5">
                  <a:moveTo>
                    <a:pt x="0" y="2"/>
                  </a:moveTo>
                  <a:cubicBezTo>
                    <a:pt x="0" y="3"/>
                    <a:pt x="0" y="3"/>
                    <a:pt x="0" y="3"/>
                  </a:cubicBezTo>
                  <a:cubicBezTo>
                    <a:pt x="0" y="4"/>
                    <a:pt x="0" y="4"/>
                    <a:pt x="0" y="4"/>
                  </a:cubicBezTo>
                  <a:cubicBezTo>
                    <a:pt x="0" y="4"/>
                    <a:pt x="0" y="5"/>
                    <a:pt x="1" y="5"/>
                  </a:cubicBezTo>
                  <a:cubicBezTo>
                    <a:pt x="2" y="5"/>
                    <a:pt x="2" y="4"/>
                    <a:pt x="2" y="4"/>
                  </a:cubicBezTo>
                  <a:cubicBezTo>
                    <a:pt x="2" y="3"/>
                    <a:pt x="2" y="3"/>
                    <a:pt x="2" y="3"/>
                  </a:cubicBezTo>
                  <a:cubicBezTo>
                    <a:pt x="2" y="2"/>
                    <a:pt x="2" y="2"/>
                    <a:pt x="2" y="2"/>
                  </a:cubicBezTo>
                  <a:cubicBezTo>
                    <a:pt x="2" y="1"/>
                    <a:pt x="2" y="0"/>
                    <a:pt x="1" y="0"/>
                  </a:cubicBezTo>
                  <a:cubicBezTo>
                    <a:pt x="1" y="0"/>
                    <a:pt x="1" y="0"/>
                    <a:pt x="1" y="0"/>
                  </a:cubicBezTo>
                  <a:cubicBezTo>
                    <a:pt x="0" y="0"/>
                    <a:pt x="0" y="0"/>
                    <a:pt x="0" y="0"/>
                  </a:cubicBezTo>
                  <a:cubicBezTo>
                    <a:pt x="0" y="1"/>
                    <a:pt x="0" y="1"/>
                    <a:pt x="0" y="1"/>
                  </a:cubicBezTo>
                  <a:cubicBezTo>
                    <a:pt x="0" y="1"/>
                    <a:pt x="0" y="1"/>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71" name="Freeform 124">
              <a:extLst>
                <a:ext uri="{FF2B5EF4-FFF2-40B4-BE49-F238E27FC236}">
                  <a16:creationId xmlns:a16="http://schemas.microsoft.com/office/drawing/2014/main" id="{61F46A6D-4AAF-47BD-B356-8D01DEA53FC4}"/>
                </a:ext>
              </a:extLst>
            </p:cNvPr>
            <p:cNvSpPr>
              <a:spLocks/>
            </p:cNvSpPr>
            <p:nvPr userDrawn="1"/>
          </p:nvSpPr>
          <p:spPr bwMode="auto">
            <a:xfrm>
              <a:off x="313" y="192"/>
              <a:ext cx="4" cy="11"/>
            </a:xfrm>
            <a:custGeom>
              <a:avLst/>
              <a:gdLst>
                <a:gd name="T0" fmla="*/ 0 w 2"/>
                <a:gd name="T1" fmla="*/ 3 h 5"/>
                <a:gd name="T2" fmla="*/ 0 w 2"/>
                <a:gd name="T3" fmla="*/ 4 h 5"/>
                <a:gd name="T4" fmla="*/ 1 w 2"/>
                <a:gd name="T5" fmla="*/ 5 h 5"/>
                <a:gd name="T6" fmla="*/ 2 w 2"/>
                <a:gd name="T7" fmla="*/ 4 h 5"/>
                <a:gd name="T8" fmla="*/ 2 w 2"/>
                <a:gd name="T9" fmla="*/ 3 h 5"/>
                <a:gd name="T10" fmla="*/ 2 w 2"/>
                <a:gd name="T11" fmla="*/ 2 h 5"/>
                <a:gd name="T12" fmla="*/ 1 w 2"/>
                <a:gd name="T13" fmla="*/ 0 h 5"/>
                <a:gd name="T14" fmla="*/ 0 w 2"/>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0" y="3"/>
                  </a:moveTo>
                  <a:cubicBezTo>
                    <a:pt x="0" y="4"/>
                    <a:pt x="0" y="4"/>
                    <a:pt x="0" y="4"/>
                  </a:cubicBezTo>
                  <a:cubicBezTo>
                    <a:pt x="0" y="4"/>
                    <a:pt x="0" y="5"/>
                    <a:pt x="1" y="5"/>
                  </a:cubicBezTo>
                  <a:cubicBezTo>
                    <a:pt x="1" y="5"/>
                    <a:pt x="2" y="4"/>
                    <a:pt x="2" y="4"/>
                  </a:cubicBezTo>
                  <a:cubicBezTo>
                    <a:pt x="2" y="3"/>
                    <a:pt x="2" y="3"/>
                    <a:pt x="2" y="3"/>
                  </a:cubicBezTo>
                  <a:cubicBezTo>
                    <a:pt x="2" y="2"/>
                    <a:pt x="2" y="2"/>
                    <a:pt x="2" y="2"/>
                  </a:cubicBezTo>
                  <a:cubicBezTo>
                    <a:pt x="2" y="1"/>
                    <a:pt x="1" y="0"/>
                    <a:pt x="1" y="0"/>
                  </a:cubicBezTo>
                  <a:cubicBezTo>
                    <a:pt x="0" y="0"/>
                    <a:pt x="0" y="1"/>
                    <a:pt x="0" y="2"/>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72" name="Freeform 125">
              <a:extLst>
                <a:ext uri="{FF2B5EF4-FFF2-40B4-BE49-F238E27FC236}">
                  <a16:creationId xmlns:a16="http://schemas.microsoft.com/office/drawing/2014/main" id="{93ED06F8-3A62-4A35-9762-487C91E29C29}"/>
                </a:ext>
              </a:extLst>
            </p:cNvPr>
            <p:cNvSpPr>
              <a:spLocks/>
            </p:cNvSpPr>
            <p:nvPr userDrawn="1"/>
          </p:nvSpPr>
          <p:spPr bwMode="auto">
            <a:xfrm>
              <a:off x="326" y="192"/>
              <a:ext cx="4" cy="11"/>
            </a:xfrm>
            <a:custGeom>
              <a:avLst/>
              <a:gdLst>
                <a:gd name="T0" fmla="*/ 0 w 2"/>
                <a:gd name="T1" fmla="*/ 2 h 5"/>
                <a:gd name="T2" fmla="*/ 0 w 2"/>
                <a:gd name="T3" fmla="*/ 3 h 5"/>
                <a:gd name="T4" fmla="*/ 0 w 2"/>
                <a:gd name="T5" fmla="*/ 4 h 5"/>
                <a:gd name="T6" fmla="*/ 1 w 2"/>
                <a:gd name="T7" fmla="*/ 5 h 5"/>
                <a:gd name="T8" fmla="*/ 2 w 2"/>
                <a:gd name="T9" fmla="*/ 4 h 5"/>
                <a:gd name="T10" fmla="*/ 2 w 2"/>
                <a:gd name="T11" fmla="*/ 3 h 5"/>
                <a:gd name="T12" fmla="*/ 2 w 2"/>
                <a:gd name="T13" fmla="*/ 2 h 5"/>
                <a:gd name="T14" fmla="*/ 1 w 2"/>
                <a:gd name="T15" fmla="*/ 0 h 5"/>
                <a:gd name="T16" fmla="*/ 1 w 2"/>
                <a:gd name="T17" fmla="*/ 0 h 5"/>
                <a:gd name="T18" fmla="*/ 1 w 2"/>
                <a:gd name="T19" fmla="*/ 0 h 5"/>
                <a:gd name="T20" fmla="*/ 0 w 2"/>
                <a:gd name="T21" fmla="*/ 1 h 5"/>
                <a:gd name="T22" fmla="*/ 0 w 2"/>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5">
                  <a:moveTo>
                    <a:pt x="0" y="2"/>
                  </a:moveTo>
                  <a:cubicBezTo>
                    <a:pt x="0" y="3"/>
                    <a:pt x="0" y="3"/>
                    <a:pt x="0" y="3"/>
                  </a:cubicBezTo>
                  <a:cubicBezTo>
                    <a:pt x="0" y="4"/>
                    <a:pt x="0" y="4"/>
                    <a:pt x="0" y="4"/>
                  </a:cubicBezTo>
                  <a:cubicBezTo>
                    <a:pt x="0" y="4"/>
                    <a:pt x="1" y="5"/>
                    <a:pt x="1" y="5"/>
                  </a:cubicBezTo>
                  <a:cubicBezTo>
                    <a:pt x="2" y="5"/>
                    <a:pt x="2" y="4"/>
                    <a:pt x="2" y="4"/>
                  </a:cubicBezTo>
                  <a:cubicBezTo>
                    <a:pt x="2" y="3"/>
                    <a:pt x="2" y="3"/>
                    <a:pt x="2" y="3"/>
                  </a:cubicBezTo>
                  <a:cubicBezTo>
                    <a:pt x="2" y="2"/>
                    <a:pt x="2" y="2"/>
                    <a:pt x="2" y="2"/>
                  </a:cubicBezTo>
                  <a:cubicBezTo>
                    <a:pt x="2" y="1"/>
                    <a:pt x="2" y="0"/>
                    <a:pt x="1" y="0"/>
                  </a:cubicBezTo>
                  <a:cubicBezTo>
                    <a:pt x="1" y="0"/>
                    <a:pt x="1" y="0"/>
                    <a:pt x="1" y="0"/>
                  </a:cubicBezTo>
                  <a:cubicBezTo>
                    <a:pt x="1" y="0"/>
                    <a:pt x="1" y="0"/>
                    <a:pt x="1" y="0"/>
                  </a:cubicBezTo>
                  <a:cubicBezTo>
                    <a:pt x="1" y="1"/>
                    <a:pt x="0" y="1"/>
                    <a:pt x="0" y="1"/>
                  </a:cubicBezTo>
                  <a:cubicBezTo>
                    <a:pt x="0" y="1"/>
                    <a:pt x="0" y="1"/>
                    <a:pt x="0" y="1"/>
                  </a:cubicBezTo>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73" name="Rectangle 126">
              <a:extLst>
                <a:ext uri="{FF2B5EF4-FFF2-40B4-BE49-F238E27FC236}">
                  <a16:creationId xmlns:a16="http://schemas.microsoft.com/office/drawing/2014/main" id="{310BFF09-3F0F-41D5-971A-CB00A69EB66C}"/>
                </a:ext>
              </a:extLst>
            </p:cNvPr>
            <p:cNvSpPr>
              <a:spLocks noChangeArrowheads="1"/>
            </p:cNvSpPr>
            <p:nvPr userDrawn="1"/>
          </p:nvSpPr>
          <p:spPr bwMode="auto">
            <a:xfrm>
              <a:off x="297" y="234"/>
              <a:ext cx="6" cy="5"/>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74" name="Rectangle 127">
              <a:extLst>
                <a:ext uri="{FF2B5EF4-FFF2-40B4-BE49-F238E27FC236}">
                  <a16:creationId xmlns:a16="http://schemas.microsoft.com/office/drawing/2014/main" id="{45E39702-F29D-4784-AB76-CE08F04A3809}"/>
                </a:ext>
              </a:extLst>
            </p:cNvPr>
            <p:cNvSpPr>
              <a:spLocks noChangeArrowheads="1"/>
            </p:cNvSpPr>
            <p:nvPr userDrawn="1"/>
          </p:nvSpPr>
          <p:spPr bwMode="auto">
            <a:xfrm>
              <a:off x="297" y="241"/>
              <a:ext cx="6" cy="2"/>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75" name="Rectangle 128">
              <a:extLst>
                <a:ext uri="{FF2B5EF4-FFF2-40B4-BE49-F238E27FC236}">
                  <a16:creationId xmlns:a16="http://schemas.microsoft.com/office/drawing/2014/main" id="{601AA01D-4863-4694-9CBA-44EBF7C4124C}"/>
                </a:ext>
              </a:extLst>
            </p:cNvPr>
            <p:cNvSpPr>
              <a:spLocks noChangeArrowheads="1"/>
            </p:cNvSpPr>
            <p:nvPr userDrawn="1"/>
          </p:nvSpPr>
          <p:spPr bwMode="auto">
            <a:xfrm>
              <a:off x="326" y="234"/>
              <a:ext cx="4" cy="5"/>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sp>
          <p:nvSpPr>
            <p:cNvPr id="276" name="Rectangle 129">
              <a:extLst>
                <a:ext uri="{FF2B5EF4-FFF2-40B4-BE49-F238E27FC236}">
                  <a16:creationId xmlns:a16="http://schemas.microsoft.com/office/drawing/2014/main" id="{C392E622-9E7A-4777-AD7B-82FA8DFE7C20}"/>
                </a:ext>
              </a:extLst>
            </p:cNvPr>
            <p:cNvSpPr>
              <a:spLocks noChangeArrowheads="1"/>
            </p:cNvSpPr>
            <p:nvPr userDrawn="1"/>
          </p:nvSpPr>
          <p:spPr bwMode="auto">
            <a:xfrm>
              <a:off x="326" y="241"/>
              <a:ext cx="4" cy="2"/>
            </a:xfrm>
            <a:prstGeom prst="rect">
              <a:avLst/>
            </a:prstGeom>
            <a:solidFill>
              <a:srgbClr val="FFD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noProof="0" dirty="0"/>
            </a:p>
          </p:txBody>
        </p:sp>
      </p:grpSp>
    </p:spTree>
    <p:extLst>
      <p:ext uri="{BB962C8B-B14F-4D97-AF65-F5344CB8AC3E}">
        <p14:creationId xmlns:p14="http://schemas.microsoft.com/office/powerpoint/2010/main" val="518062849"/>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Lst>
  <p:hf sldNum="0" hdr="0" dt="0"/>
  <p:txStyles>
    <p:titleStyle>
      <a:lvl1pPr algn="l" defTabSz="914400" rtl="0" eaLnBrk="1" latinLnBrk="0" hangingPunct="1">
        <a:lnSpc>
          <a:spcPct val="90000"/>
        </a:lnSpc>
        <a:spcBef>
          <a:spcPct val="0"/>
        </a:spcBef>
        <a:spcAft>
          <a:spcPts val="600"/>
        </a:spcAft>
        <a:buNone/>
        <a:defRPr sz="3000" b="1"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pos="135">
          <p15:clr>
            <a:srgbClr val="F26B43"/>
          </p15:clr>
        </p15:guide>
        <p15:guide id="3" orient="horz" pos="50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xml"/><Relationship Id="rId1" Type="http://schemas.openxmlformats.org/officeDocument/2006/relationships/video" Target="https://www.youtube.com/embed/v206a1ozkZo" TargetMode="External"/><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1.xml"/><Relationship Id="rId1" Type="http://schemas.openxmlformats.org/officeDocument/2006/relationships/tags" Target="../tags/tag8.xml"/><Relationship Id="rId5" Type="http://schemas.openxmlformats.org/officeDocument/2006/relationships/image" Target="../media/image30.jpeg"/><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hyperlink" Target="http://cambridgeenglish.org/starters/prepare" TargetMode="External"/><Relationship Id="rId5" Type="http://schemas.openxmlformats.org/officeDocument/2006/relationships/image" Target="../media/image33.jpg"/><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hyperlink" Target="http://cambridgeenglish.org/starters/prepare" TargetMode="External"/><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37.jpg"/><Relationship Id="rId5" Type="http://schemas.openxmlformats.org/officeDocument/2006/relationships/image" Target="../media/image36.jpeg"/><Relationship Id="rId4" Type="http://schemas.openxmlformats.org/officeDocument/2006/relationships/image" Target="../media/image35.jpe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hyperlink" Target="http://cambridgeenglish.org/starters/prepare" TargetMode="External"/><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40.jpg"/><Relationship Id="rId5" Type="http://schemas.openxmlformats.org/officeDocument/2006/relationships/image" Target="../media/image39.jpeg"/><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31.xml"/><Relationship Id="rId4" Type="http://schemas.openxmlformats.org/officeDocument/2006/relationships/image" Target="../media/image42.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31.xml"/><Relationship Id="rId4" Type="http://schemas.openxmlformats.org/officeDocument/2006/relationships/image" Target="../media/image43.jpeg"/></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1.xml"/><Relationship Id="rId1" Type="http://schemas.openxmlformats.org/officeDocument/2006/relationships/tags" Target="../tags/tag9.xml"/><Relationship Id="rId5" Type="http://schemas.openxmlformats.org/officeDocument/2006/relationships/image" Target="../media/image30.jpeg"/><Relationship Id="rId4" Type="http://schemas.openxmlformats.org/officeDocument/2006/relationships/image" Target="../media/image45.jpeg"/></Relationships>
</file>

<file path=ppt/slides/_rels/slide23.xml.rels><?xml version="1.0" encoding="UTF-8" standalone="yes"?>
<Relationships xmlns="http://schemas.openxmlformats.org/package/2006/relationships"><Relationship Id="rId3" Type="http://schemas.openxmlformats.org/officeDocument/2006/relationships/hyperlink" Target="http://cambridgeenglish.org/keyforschools/prepare" TargetMode="External"/><Relationship Id="rId2" Type="http://schemas.openxmlformats.org/officeDocument/2006/relationships/notesSlide" Target="../notesSlides/notesSlide17.xml"/><Relationship Id="rId1" Type="http://schemas.openxmlformats.org/officeDocument/2006/relationships/slideLayout" Target="../slideLayouts/slideLayout35.xml"/><Relationship Id="rId6" Type="http://schemas.openxmlformats.org/officeDocument/2006/relationships/image" Target="../media/image48.png"/><Relationship Id="rId5" Type="http://schemas.openxmlformats.org/officeDocument/2006/relationships/image" Target="../media/image47.jpeg"/><Relationship Id="rId4" Type="http://schemas.openxmlformats.org/officeDocument/2006/relationships/image" Target="../media/image46.jpeg"/></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8.xml"/><Relationship Id="rId1" Type="http://schemas.openxmlformats.org/officeDocument/2006/relationships/slideLayout" Target="../slideLayouts/slideLayout3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5.xml.rels><?xml version="1.0" encoding="UTF-8" standalone="yes"?>
<Relationships xmlns="http://schemas.openxmlformats.org/package/2006/relationships"><Relationship Id="rId3" Type="http://schemas.openxmlformats.org/officeDocument/2006/relationships/hyperlink" Target="http://cambridgeenglish.org/preliminaryforschools/prepare" TargetMode="External"/><Relationship Id="rId2" Type="http://schemas.openxmlformats.org/officeDocument/2006/relationships/notesSlide" Target="../notesSlides/notesSlide19.xml"/><Relationship Id="rId1" Type="http://schemas.openxmlformats.org/officeDocument/2006/relationships/slideLayout" Target="../slideLayouts/slideLayout35.xml"/><Relationship Id="rId6" Type="http://schemas.openxmlformats.org/officeDocument/2006/relationships/image" Target="../media/image55.png"/><Relationship Id="rId5" Type="http://schemas.openxmlformats.org/officeDocument/2006/relationships/image" Target="../media/image54.jpeg"/><Relationship Id="rId4" Type="http://schemas.openxmlformats.org/officeDocument/2006/relationships/image" Target="../media/image53.jpeg"/></Relationships>
</file>

<file path=ppt/slides/_rels/slide2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0.xml"/><Relationship Id="rId1" Type="http://schemas.openxmlformats.org/officeDocument/2006/relationships/slideLayout" Target="../slideLayouts/slideLayout31.xml"/><Relationship Id="rId4" Type="http://schemas.openxmlformats.org/officeDocument/2006/relationships/image" Target="../media/image57.png"/></Relationships>
</file>

<file path=ppt/slides/_rels/slide27.xml.rels><?xml version="1.0" encoding="UTF-8" standalone="yes"?>
<Relationships xmlns="http://schemas.openxmlformats.org/package/2006/relationships"><Relationship Id="rId3" Type="http://schemas.openxmlformats.org/officeDocument/2006/relationships/hyperlink" Target="http://cambridgeenglish.org/firstforschools/prepare" TargetMode="External"/><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2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2.xml"/><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cambridgeenglish.org/advanced/prepare" TargetMode="External"/><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3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5.xml"/><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3" Type="http://schemas.openxmlformats.org/officeDocument/2006/relationships/hyperlink" Target="http://cambridgeenglish.org/proficiency/prepare" TargetMode="External"/><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3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7.xml"/><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notesSlide" Target="../notesSlides/notesSlide28.xml"/><Relationship Id="rId1" Type="http://schemas.openxmlformats.org/officeDocument/2006/relationships/slideLayout" Target="../slideLayouts/slideLayout29.xml"/><Relationship Id="rId6" Type="http://schemas.openxmlformats.org/officeDocument/2006/relationships/image" Target="../media/image74.png"/><Relationship Id="rId5" Type="http://schemas.openxmlformats.org/officeDocument/2006/relationships/image" Target="../media/image73.jpeg"/><Relationship Id="rId4" Type="http://schemas.openxmlformats.org/officeDocument/2006/relationships/image" Target="../media/image72.emf"/></Relationships>
</file>

<file path=ppt/slides/_rels/slide36.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79.jpeg"/><Relationship Id="rId2" Type="http://schemas.openxmlformats.org/officeDocument/2006/relationships/notesSlide" Target="../notesSlides/notesSlide29.xml"/><Relationship Id="rId1" Type="http://schemas.openxmlformats.org/officeDocument/2006/relationships/slideLayout" Target="../slideLayouts/slideLayout29.xml"/><Relationship Id="rId6" Type="http://schemas.openxmlformats.org/officeDocument/2006/relationships/image" Target="../media/image78.png"/><Relationship Id="rId5" Type="http://schemas.openxmlformats.org/officeDocument/2006/relationships/image" Target="../media/image71.png"/><Relationship Id="rId4" Type="http://schemas.openxmlformats.org/officeDocument/2006/relationships/image" Target="../media/image7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1.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2.xml"/><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33.xml"/><Relationship Id="rId1" Type="http://schemas.openxmlformats.org/officeDocument/2006/relationships/slideLayout" Target="../slideLayouts/slideLayout31.xml"/><Relationship Id="rId6" Type="http://schemas.openxmlformats.org/officeDocument/2006/relationships/image" Target="../media/image86.png"/><Relationship Id="rId5" Type="http://schemas.openxmlformats.org/officeDocument/2006/relationships/image" Target="../media/image85.emf"/><Relationship Id="rId4" Type="http://schemas.openxmlformats.org/officeDocument/2006/relationships/image" Target="../media/image84.png"/></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3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7.xml"/><Relationship Id="rId4"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313A6B8C-9F5B-4F48-A9E0-D18ACA5E5441}"/>
              </a:ext>
            </a:extLst>
          </p:cNvPr>
          <p:cNvSpPr>
            <a:spLocks noGrp="1"/>
          </p:cNvSpPr>
          <p:nvPr>
            <p:ph type="body" sz="quarter" idx="18"/>
          </p:nvPr>
        </p:nvSpPr>
        <p:spPr>
          <a:solidFill>
            <a:srgbClr val="8031A7"/>
          </a:solidFill>
        </p:spPr>
        <p:txBody>
          <a:bodyPr/>
          <a:lstStyle/>
          <a:p>
            <a:endParaRPr lang="en-GB"/>
          </a:p>
        </p:txBody>
      </p:sp>
      <p:sp>
        <p:nvSpPr>
          <p:cNvPr id="9" name="Title 8">
            <a:extLst>
              <a:ext uri="{FF2B5EF4-FFF2-40B4-BE49-F238E27FC236}">
                <a16:creationId xmlns:a16="http://schemas.microsoft.com/office/drawing/2014/main" id="{72E5FEC3-3C5C-4BE3-B5C5-582990676B8D}"/>
              </a:ext>
            </a:extLst>
          </p:cNvPr>
          <p:cNvSpPr>
            <a:spLocks noGrp="1"/>
          </p:cNvSpPr>
          <p:nvPr>
            <p:ph type="title"/>
          </p:nvPr>
        </p:nvSpPr>
        <p:spPr/>
        <p:txBody>
          <a:bodyPr/>
          <a:lstStyle/>
          <a:p>
            <a:r>
              <a:rPr lang="en-US" dirty="0"/>
              <a:t>Using this presentation</a:t>
            </a:r>
            <a:endParaRPr lang="en-GB" dirty="0"/>
          </a:p>
        </p:txBody>
      </p:sp>
      <p:sp>
        <p:nvSpPr>
          <p:cNvPr id="3" name="Text Placeholder 2"/>
          <p:cNvSpPr>
            <a:spLocks noGrp="1"/>
          </p:cNvSpPr>
          <p:nvPr>
            <p:ph type="body" sz="quarter" idx="19"/>
          </p:nvPr>
        </p:nvSpPr>
        <p:spPr>
          <a:xfrm>
            <a:off x="215899" y="2675731"/>
            <a:ext cx="10557609" cy="3953669"/>
          </a:xfrm>
        </p:spPr>
        <p:txBody>
          <a:bodyPr numCol="1"/>
          <a:lstStyle/>
          <a:p>
            <a:r>
              <a:rPr lang="en-US" sz="2200" dirty="0"/>
              <a:t>This presentation can be tailored for a range of purposes – allowing you to select the most relevant slides to help tell our story.</a:t>
            </a:r>
          </a:p>
          <a:p>
            <a:r>
              <a:rPr lang="en-US" sz="2200" dirty="0"/>
              <a:t>Each slide is accompanied by additional background information in the slide notes. Rather than acting as scripted speaker notes, this content provides further context to support your presentation.</a:t>
            </a:r>
          </a:p>
        </p:txBody>
      </p:sp>
    </p:spTree>
    <p:custDataLst>
      <p:tags r:id="rId1"/>
    </p:custDataLst>
    <p:extLst>
      <p:ext uri="{BB962C8B-B14F-4D97-AF65-F5344CB8AC3E}">
        <p14:creationId xmlns:p14="http://schemas.microsoft.com/office/powerpoint/2010/main" val="3520966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AF303D7-7917-3F44-97F2-BCE959751459}"/>
              </a:ext>
            </a:extLst>
          </p:cNvPr>
          <p:cNvSpPr>
            <a:spLocks noGrp="1"/>
          </p:cNvSpPr>
          <p:nvPr>
            <p:ph type="body" sz="quarter" idx="13"/>
          </p:nvPr>
        </p:nvSpPr>
        <p:spPr/>
        <p:txBody>
          <a:bodyPr/>
          <a:lstStyle/>
          <a:p>
            <a:endParaRPr lang="en-US"/>
          </a:p>
        </p:txBody>
      </p:sp>
      <p:sp>
        <p:nvSpPr>
          <p:cNvPr id="3" name="Title 2">
            <a:extLst>
              <a:ext uri="{FF2B5EF4-FFF2-40B4-BE49-F238E27FC236}">
                <a16:creationId xmlns:a16="http://schemas.microsoft.com/office/drawing/2014/main" id="{B2573C08-D16F-4B41-B798-52C8D063C87B}"/>
              </a:ext>
            </a:extLst>
          </p:cNvPr>
          <p:cNvSpPr>
            <a:spLocks noGrp="1"/>
          </p:cNvSpPr>
          <p:nvPr>
            <p:ph type="title"/>
          </p:nvPr>
        </p:nvSpPr>
        <p:spPr>
          <a:xfrm>
            <a:off x="182963" y="2548655"/>
            <a:ext cx="9638982" cy="1398845"/>
          </a:xfrm>
        </p:spPr>
        <p:txBody>
          <a:bodyPr/>
          <a:lstStyle/>
          <a:p>
            <a:pPr>
              <a:lnSpc>
                <a:spcPct val="90000"/>
              </a:lnSpc>
            </a:pPr>
            <a:r>
              <a:rPr lang="en-US" dirty="0"/>
              <a:t>How Cambridge English Qualifications help your child</a:t>
            </a:r>
          </a:p>
        </p:txBody>
      </p:sp>
    </p:spTree>
    <p:extLst>
      <p:ext uri="{BB962C8B-B14F-4D97-AF65-F5344CB8AC3E}">
        <p14:creationId xmlns:p14="http://schemas.microsoft.com/office/powerpoint/2010/main" val="535752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8"/>
          </p:nvPr>
        </p:nvSpPr>
        <p:spPr>
          <a:solidFill>
            <a:srgbClr val="8031A7"/>
          </a:solidFill>
        </p:spPr>
        <p:txBody>
          <a:bodyPr/>
          <a:lstStyle/>
          <a:p>
            <a:endParaRPr lang="en-GB"/>
          </a:p>
        </p:txBody>
      </p:sp>
      <p:sp>
        <p:nvSpPr>
          <p:cNvPr id="4" name="Title 3"/>
          <p:cNvSpPr>
            <a:spLocks noGrp="1"/>
          </p:cNvSpPr>
          <p:nvPr>
            <p:ph type="title"/>
          </p:nvPr>
        </p:nvSpPr>
        <p:spPr/>
        <p:txBody>
          <a:bodyPr/>
          <a:lstStyle/>
          <a:p>
            <a:r>
              <a:rPr lang="en-GB" dirty="0"/>
              <a:t>Cambridge Assessment English</a:t>
            </a:r>
          </a:p>
        </p:txBody>
      </p:sp>
      <p:sp>
        <p:nvSpPr>
          <p:cNvPr id="7" name="Footer Placeholder 3">
            <a:extLst>
              <a:ext uri="{FF2B5EF4-FFF2-40B4-BE49-F238E27FC236}">
                <a16:creationId xmlns:a16="http://schemas.microsoft.com/office/drawing/2014/main" id="{02A982B7-6461-794B-9F16-9D07018A64CF}"/>
              </a:ext>
            </a:extLst>
          </p:cNvPr>
          <p:cNvSpPr>
            <a:spLocks noGrp="1"/>
          </p:cNvSpPr>
          <p:nvPr>
            <p:ph type="ftr" sz="quarter" idx="56"/>
          </p:nvPr>
        </p:nvSpPr>
        <p:spPr>
          <a:xfrm>
            <a:off x="214312" y="6450431"/>
            <a:ext cx="6167437" cy="365125"/>
          </a:xfrm>
        </p:spPr>
        <p:txBody>
          <a:bodyPr/>
          <a:lstStyle/>
          <a:p>
            <a:endParaRPr lang="en-GB" dirty="0"/>
          </a:p>
        </p:txBody>
      </p:sp>
      <p:sp>
        <p:nvSpPr>
          <p:cNvPr id="8" name="TextBox 7">
            <a:extLst>
              <a:ext uri="{FF2B5EF4-FFF2-40B4-BE49-F238E27FC236}">
                <a16:creationId xmlns:a16="http://schemas.microsoft.com/office/drawing/2014/main" id="{4D2A2278-2ED8-6E44-9F40-511D75A77BF4}"/>
              </a:ext>
            </a:extLst>
          </p:cNvPr>
          <p:cNvSpPr txBox="1"/>
          <p:nvPr/>
        </p:nvSpPr>
        <p:spPr>
          <a:xfrm>
            <a:off x="327026" y="2829435"/>
            <a:ext cx="2523750" cy="1412914"/>
          </a:xfrm>
          <a:prstGeom prst="rect">
            <a:avLst/>
          </a:prstGeom>
          <a:noFill/>
        </p:spPr>
        <p:txBody>
          <a:bodyPr wrap="square" rtlCol="0">
            <a:noAutofit/>
          </a:bodyPr>
          <a:lstStyle/>
          <a:p>
            <a:pPr>
              <a:lnSpc>
                <a:spcPct val="90000"/>
              </a:lnSpc>
              <a:spcAft>
                <a:spcPts val="600"/>
              </a:spcAft>
            </a:pPr>
            <a:r>
              <a:rPr lang="en-US" sz="2000" b="1" dirty="0"/>
              <a:t>Over </a:t>
            </a:r>
          </a:p>
          <a:p>
            <a:pPr>
              <a:lnSpc>
                <a:spcPct val="90000"/>
              </a:lnSpc>
            </a:pPr>
            <a:r>
              <a:rPr lang="en-US" sz="2700" b="1" dirty="0">
                <a:solidFill>
                  <a:schemeClr val="accent1"/>
                </a:solidFill>
                <a:latin typeface="Arial Black" panose="020B0604020202020204" pitchFamily="34" charset="0"/>
                <a:cs typeface="Arial Black" panose="020B0604020202020204" pitchFamily="34" charset="0"/>
              </a:rPr>
              <a:t>60 MILLION </a:t>
            </a:r>
          </a:p>
          <a:p>
            <a:pPr>
              <a:lnSpc>
                <a:spcPct val="90000"/>
              </a:lnSpc>
              <a:spcAft>
                <a:spcPts val="600"/>
              </a:spcAft>
            </a:pPr>
            <a:r>
              <a:rPr lang="en-US" sz="2000" b="1" dirty="0"/>
              <a:t>exams and tests taken to date</a:t>
            </a:r>
          </a:p>
        </p:txBody>
      </p:sp>
      <p:sp>
        <p:nvSpPr>
          <p:cNvPr id="14" name="TextBox 13">
            <a:extLst>
              <a:ext uri="{FF2B5EF4-FFF2-40B4-BE49-F238E27FC236}">
                <a16:creationId xmlns:a16="http://schemas.microsoft.com/office/drawing/2014/main" id="{7BD15629-C749-F14F-A838-E6EAF5D653C9}"/>
              </a:ext>
            </a:extLst>
          </p:cNvPr>
          <p:cNvSpPr txBox="1"/>
          <p:nvPr/>
        </p:nvSpPr>
        <p:spPr>
          <a:xfrm>
            <a:off x="6921500" y="6027225"/>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15" name="TextBox 14">
            <a:extLst>
              <a:ext uri="{FF2B5EF4-FFF2-40B4-BE49-F238E27FC236}">
                <a16:creationId xmlns:a16="http://schemas.microsoft.com/office/drawing/2014/main" id="{6B8B4E97-B2BA-C74A-BA62-A25C9C12BDF5}"/>
              </a:ext>
            </a:extLst>
          </p:cNvPr>
          <p:cNvSpPr txBox="1"/>
          <p:nvPr/>
        </p:nvSpPr>
        <p:spPr>
          <a:xfrm>
            <a:off x="3628278" y="2829435"/>
            <a:ext cx="2607629" cy="1412914"/>
          </a:xfrm>
          <a:prstGeom prst="rect">
            <a:avLst/>
          </a:prstGeom>
          <a:noFill/>
        </p:spPr>
        <p:txBody>
          <a:bodyPr wrap="square" rtlCol="0">
            <a:noAutofit/>
          </a:bodyPr>
          <a:lstStyle/>
          <a:p>
            <a:pPr>
              <a:lnSpc>
                <a:spcPct val="90000"/>
              </a:lnSpc>
              <a:spcAft>
                <a:spcPts val="600"/>
              </a:spcAft>
            </a:pPr>
            <a:r>
              <a:rPr lang="en-US" sz="2000" b="1" dirty="0"/>
              <a:t>Over </a:t>
            </a:r>
          </a:p>
          <a:p>
            <a:pPr>
              <a:lnSpc>
                <a:spcPct val="90000"/>
              </a:lnSpc>
            </a:pPr>
            <a:r>
              <a:rPr lang="en-US" sz="2700" b="1" dirty="0">
                <a:solidFill>
                  <a:schemeClr val="accent1"/>
                </a:solidFill>
                <a:latin typeface="Arial Black" panose="020B0604020202020204" pitchFamily="34" charset="0"/>
                <a:cs typeface="Arial Black" panose="020B0604020202020204" pitchFamily="34" charset="0"/>
              </a:rPr>
              <a:t>50,000 </a:t>
            </a:r>
          </a:p>
          <a:p>
            <a:pPr>
              <a:lnSpc>
                <a:spcPct val="90000"/>
              </a:lnSpc>
              <a:spcAft>
                <a:spcPts val="600"/>
              </a:spcAft>
            </a:pPr>
            <a:r>
              <a:rPr lang="en-US" sz="2000" b="1" dirty="0"/>
              <a:t>schools to date use the qualifications</a:t>
            </a:r>
            <a:br>
              <a:rPr lang="en-US" sz="2000" b="1" dirty="0"/>
            </a:br>
            <a:r>
              <a:rPr lang="en-US" sz="2000" b="1" dirty="0"/>
              <a:t>each year</a:t>
            </a:r>
          </a:p>
        </p:txBody>
      </p:sp>
      <p:sp>
        <p:nvSpPr>
          <p:cNvPr id="16" name="TextBox 15">
            <a:extLst>
              <a:ext uri="{FF2B5EF4-FFF2-40B4-BE49-F238E27FC236}">
                <a16:creationId xmlns:a16="http://schemas.microsoft.com/office/drawing/2014/main" id="{BE4CCA42-5D0D-D144-B9A7-711A7855F6AF}"/>
              </a:ext>
            </a:extLst>
          </p:cNvPr>
          <p:cNvSpPr txBox="1"/>
          <p:nvPr/>
        </p:nvSpPr>
        <p:spPr>
          <a:xfrm>
            <a:off x="6929533" y="2829435"/>
            <a:ext cx="2523750" cy="1412914"/>
          </a:xfrm>
          <a:prstGeom prst="rect">
            <a:avLst/>
          </a:prstGeom>
          <a:noFill/>
        </p:spPr>
        <p:txBody>
          <a:bodyPr wrap="square" rtlCol="0">
            <a:noAutofit/>
          </a:bodyPr>
          <a:lstStyle/>
          <a:p>
            <a:pPr>
              <a:lnSpc>
                <a:spcPct val="90000"/>
              </a:lnSpc>
              <a:spcAft>
                <a:spcPts val="600"/>
              </a:spcAft>
            </a:pPr>
            <a:r>
              <a:rPr lang="en-US" sz="2000" b="1" dirty="0"/>
              <a:t>Supports over </a:t>
            </a:r>
          </a:p>
          <a:p>
            <a:pPr>
              <a:lnSpc>
                <a:spcPct val="90000"/>
              </a:lnSpc>
            </a:pPr>
            <a:r>
              <a:rPr lang="en-US" sz="2700" b="1" dirty="0">
                <a:solidFill>
                  <a:schemeClr val="accent1"/>
                </a:solidFill>
                <a:latin typeface="Arial Black" panose="020B0604020202020204" pitchFamily="34" charset="0"/>
                <a:cs typeface="Arial Black" panose="020B0604020202020204" pitchFamily="34" charset="0"/>
              </a:rPr>
              <a:t>20 MILLION</a:t>
            </a:r>
          </a:p>
          <a:p>
            <a:pPr>
              <a:lnSpc>
                <a:spcPct val="90000"/>
              </a:lnSpc>
              <a:spcAft>
                <a:spcPts val="600"/>
              </a:spcAft>
            </a:pPr>
            <a:r>
              <a:rPr lang="en-US" sz="2000" b="1" dirty="0"/>
              <a:t>digital learners</a:t>
            </a:r>
          </a:p>
        </p:txBody>
      </p:sp>
      <p:sp>
        <p:nvSpPr>
          <p:cNvPr id="17" name="TextBox 16">
            <a:extLst>
              <a:ext uri="{FF2B5EF4-FFF2-40B4-BE49-F238E27FC236}">
                <a16:creationId xmlns:a16="http://schemas.microsoft.com/office/drawing/2014/main" id="{82BBA709-6828-D646-8419-6067AD7F8524}"/>
              </a:ext>
            </a:extLst>
          </p:cNvPr>
          <p:cNvSpPr txBox="1"/>
          <p:nvPr/>
        </p:nvSpPr>
        <p:spPr>
          <a:xfrm>
            <a:off x="327025" y="4806153"/>
            <a:ext cx="2886821" cy="1412914"/>
          </a:xfrm>
          <a:prstGeom prst="rect">
            <a:avLst/>
          </a:prstGeom>
          <a:noFill/>
        </p:spPr>
        <p:txBody>
          <a:bodyPr wrap="square" rtlCol="0">
            <a:noAutofit/>
          </a:bodyPr>
          <a:lstStyle/>
          <a:p>
            <a:pPr>
              <a:lnSpc>
                <a:spcPct val="90000"/>
              </a:lnSpc>
            </a:pPr>
            <a:r>
              <a:rPr lang="en-US" sz="2700" b="1" dirty="0">
                <a:solidFill>
                  <a:schemeClr val="accent1"/>
                </a:solidFill>
                <a:latin typeface="Arial Black" panose="020B0604020202020204" pitchFamily="34" charset="0"/>
                <a:cs typeface="Arial Black" panose="020B0604020202020204" pitchFamily="34" charset="0"/>
              </a:rPr>
              <a:t>5.5 MILLION </a:t>
            </a:r>
          </a:p>
          <a:p>
            <a:pPr>
              <a:lnSpc>
                <a:spcPct val="90000"/>
              </a:lnSpc>
              <a:spcAft>
                <a:spcPts val="600"/>
              </a:spcAft>
            </a:pPr>
            <a:r>
              <a:rPr lang="en-US" sz="2000" b="1" dirty="0"/>
              <a:t>qualifications and tests taken every year</a:t>
            </a:r>
          </a:p>
        </p:txBody>
      </p:sp>
      <p:sp>
        <p:nvSpPr>
          <p:cNvPr id="18" name="TextBox 17">
            <a:extLst>
              <a:ext uri="{FF2B5EF4-FFF2-40B4-BE49-F238E27FC236}">
                <a16:creationId xmlns:a16="http://schemas.microsoft.com/office/drawing/2014/main" id="{4148407A-1AC1-B542-A356-F42AAB555CCE}"/>
              </a:ext>
            </a:extLst>
          </p:cNvPr>
          <p:cNvSpPr txBox="1"/>
          <p:nvPr/>
        </p:nvSpPr>
        <p:spPr>
          <a:xfrm>
            <a:off x="3628278" y="4806153"/>
            <a:ext cx="2772521" cy="1412914"/>
          </a:xfrm>
          <a:prstGeom prst="rect">
            <a:avLst/>
          </a:prstGeom>
          <a:noFill/>
        </p:spPr>
        <p:txBody>
          <a:bodyPr wrap="square" rtlCol="0">
            <a:noAutofit/>
          </a:bodyPr>
          <a:lstStyle/>
          <a:p>
            <a:pPr>
              <a:lnSpc>
                <a:spcPct val="90000"/>
              </a:lnSpc>
              <a:spcAft>
                <a:spcPts val="600"/>
              </a:spcAft>
            </a:pPr>
            <a:r>
              <a:rPr lang="en-US" sz="2000" b="1" dirty="0"/>
              <a:t>Accepted by over </a:t>
            </a:r>
          </a:p>
          <a:p>
            <a:pPr>
              <a:lnSpc>
                <a:spcPct val="90000"/>
              </a:lnSpc>
            </a:pPr>
            <a:r>
              <a:rPr lang="en-US" sz="2700" b="1" dirty="0" smtClean="0">
                <a:solidFill>
                  <a:schemeClr val="accent1"/>
                </a:solidFill>
                <a:latin typeface="Arial Black" panose="020B0604020202020204" pitchFamily="34" charset="0"/>
                <a:cs typeface="Arial Black" panose="020B0604020202020204" pitchFamily="34" charset="0"/>
              </a:rPr>
              <a:t>25,000 </a:t>
            </a:r>
            <a:endParaRPr lang="en-US" sz="2700" b="1" dirty="0">
              <a:solidFill>
                <a:schemeClr val="accent1"/>
              </a:solidFill>
              <a:latin typeface="Arial Black" panose="020B0604020202020204" pitchFamily="34" charset="0"/>
              <a:cs typeface="Arial Black" panose="020B0604020202020204" pitchFamily="34" charset="0"/>
            </a:endParaRPr>
          </a:p>
          <a:p>
            <a:pPr>
              <a:lnSpc>
                <a:spcPct val="90000"/>
              </a:lnSpc>
              <a:spcAft>
                <a:spcPts val="600"/>
              </a:spcAft>
            </a:pPr>
            <a:r>
              <a:rPr lang="en-US" sz="2000" b="1" dirty="0" err="1"/>
              <a:t>organisations</a:t>
            </a:r>
            <a:r>
              <a:rPr lang="en-US" sz="2000" b="1" dirty="0"/>
              <a:t> worldwide</a:t>
            </a:r>
          </a:p>
        </p:txBody>
      </p:sp>
      <p:sp>
        <p:nvSpPr>
          <p:cNvPr id="19" name="TextBox 18">
            <a:extLst>
              <a:ext uri="{FF2B5EF4-FFF2-40B4-BE49-F238E27FC236}">
                <a16:creationId xmlns:a16="http://schemas.microsoft.com/office/drawing/2014/main" id="{BD3AC424-AC4B-574D-B19B-D4905048550C}"/>
              </a:ext>
            </a:extLst>
          </p:cNvPr>
          <p:cNvSpPr txBox="1"/>
          <p:nvPr/>
        </p:nvSpPr>
        <p:spPr>
          <a:xfrm>
            <a:off x="6929533" y="4806153"/>
            <a:ext cx="3881902" cy="1412914"/>
          </a:xfrm>
          <a:prstGeom prst="rect">
            <a:avLst/>
          </a:prstGeom>
          <a:noFill/>
        </p:spPr>
        <p:txBody>
          <a:bodyPr wrap="square" rtlCol="0">
            <a:noAutofit/>
          </a:bodyPr>
          <a:lstStyle/>
          <a:p>
            <a:pPr>
              <a:lnSpc>
                <a:spcPct val="90000"/>
              </a:lnSpc>
              <a:spcAft>
                <a:spcPts val="600"/>
              </a:spcAft>
            </a:pPr>
            <a:r>
              <a:rPr lang="en-US" sz="2000" b="1" dirty="0"/>
              <a:t>Exams and tests taken</a:t>
            </a:r>
            <a:br>
              <a:rPr lang="en-US" sz="2000" b="1" dirty="0"/>
            </a:br>
            <a:r>
              <a:rPr lang="en-US" sz="2000" b="1" dirty="0"/>
              <a:t>in over </a:t>
            </a:r>
            <a:r>
              <a:rPr lang="en-US" sz="2700" b="1" dirty="0">
                <a:solidFill>
                  <a:schemeClr val="accent1"/>
                </a:solidFill>
                <a:latin typeface="Arial Black" panose="020B0604020202020204" pitchFamily="34" charset="0"/>
                <a:cs typeface="Arial Black" panose="020B0604020202020204" pitchFamily="34" charset="0"/>
              </a:rPr>
              <a:t>130</a:t>
            </a:r>
            <a:r>
              <a:rPr lang="en-US" sz="2700" b="1" spc="-300" dirty="0">
                <a:solidFill>
                  <a:schemeClr val="accent1"/>
                </a:solidFill>
                <a:latin typeface="Arial Black" panose="020B0604020202020204" pitchFamily="34" charset="0"/>
                <a:cs typeface="Arial Black" panose="020B0604020202020204" pitchFamily="34" charset="0"/>
              </a:rPr>
              <a:t> </a:t>
            </a:r>
            <a:r>
              <a:rPr lang="en-US" sz="2000" b="1" dirty="0">
                <a:cs typeface="Arial Black" panose="020B0604020202020204" pitchFamily="34" charset="0"/>
              </a:rPr>
              <a:t>countries</a:t>
            </a:r>
          </a:p>
        </p:txBody>
      </p:sp>
      <p:sp>
        <p:nvSpPr>
          <p:cNvPr id="22" name="Subtitle 8">
            <a:extLst>
              <a:ext uri="{FF2B5EF4-FFF2-40B4-BE49-F238E27FC236}">
                <a16:creationId xmlns:a16="http://schemas.microsoft.com/office/drawing/2014/main" id="{A72BDFA0-A6E9-7E4F-B976-D8587054A368}"/>
              </a:ext>
            </a:extLst>
          </p:cNvPr>
          <p:cNvSpPr txBox="1">
            <a:spLocks noGrp="1"/>
          </p:cNvSpPr>
          <p:nvPr>
            <p:ph type="subTitle" sz="quarter" idx="17"/>
          </p:nvPr>
        </p:nvSpPr>
        <p:spPr>
          <a:xfrm>
            <a:off x="216218" y="1590293"/>
            <a:ext cx="6184581" cy="692468"/>
          </a:xfrm>
          <a:prstGeom prst="rect">
            <a:avLst/>
          </a:prstGeom>
        </p:spPr>
        <p:txBody>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The world’s leading range of qualifications for learners and teachers of English</a:t>
            </a:r>
          </a:p>
        </p:txBody>
      </p:sp>
    </p:spTree>
    <p:extLst>
      <p:ext uri="{BB962C8B-B14F-4D97-AF65-F5344CB8AC3E}">
        <p14:creationId xmlns:p14="http://schemas.microsoft.com/office/powerpoint/2010/main" val="1651185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750"/>
                                        <p:tgtEl>
                                          <p:spTgt spid="15"/>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750"/>
                                        <p:tgtEl>
                                          <p:spTgt spid="16"/>
                                        </p:tgtEl>
                                      </p:cBhvr>
                                    </p:animEffect>
                                  </p:childTnLst>
                                </p:cTn>
                              </p:par>
                            </p:childTnLst>
                          </p:cTn>
                        </p:par>
                        <p:par>
                          <p:cTn id="16" fill="hold">
                            <p:stCondLst>
                              <p:cond delay="225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750"/>
                                        <p:tgtEl>
                                          <p:spTgt spid="17"/>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750"/>
                                        <p:tgtEl>
                                          <p:spTgt spid="18"/>
                                        </p:tgtEl>
                                      </p:cBhvr>
                                    </p:animEffect>
                                  </p:childTnLst>
                                </p:cTn>
                              </p:par>
                            </p:childTnLst>
                          </p:cTn>
                        </p:par>
                        <p:par>
                          <p:cTn id="24" fill="hold">
                            <p:stCondLst>
                              <p:cond delay="3750"/>
                            </p:stCondLst>
                            <p:childTnLst>
                              <p:par>
                                <p:cTn id="25" presetID="10"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P spid="16" grpId="0"/>
      <p:bldP spid="17" grpId="0"/>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8"/>
          </p:nvPr>
        </p:nvSpPr>
        <p:spPr>
          <a:solidFill>
            <a:srgbClr val="8031A7"/>
          </a:solidFill>
        </p:spPr>
        <p:txBody>
          <a:bodyPr/>
          <a:lstStyle/>
          <a:p>
            <a:endParaRPr lang="en-GB"/>
          </a:p>
        </p:txBody>
      </p:sp>
      <p:sp>
        <p:nvSpPr>
          <p:cNvPr id="4" name="Title 3"/>
          <p:cNvSpPr>
            <a:spLocks noGrp="1"/>
          </p:cNvSpPr>
          <p:nvPr>
            <p:ph type="title"/>
          </p:nvPr>
        </p:nvSpPr>
        <p:spPr/>
        <p:txBody>
          <a:bodyPr/>
          <a:lstStyle/>
          <a:p>
            <a:r>
              <a:rPr lang="en-GB" dirty="0"/>
              <a:t>Cambridge English Qualifications</a:t>
            </a:r>
          </a:p>
        </p:txBody>
      </p:sp>
      <p:sp>
        <p:nvSpPr>
          <p:cNvPr id="5" name="Subtitle 8">
            <a:extLst>
              <a:ext uri="{FF2B5EF4-FFF2-40B4-BE49-F238E27FC236}">
                <a16:creationId xmlns:a16="http://schemas.microsoft.com/office/drawing/2014/main" id="{335FCF85-5828-4CA1-AABC-6E489252C4A4}"/>
              </a:ext>
            </a:extLst>
          </p:cNvPr>
          <p:cNvSpPr>
            <a:spLocks noGrp="1"/>
          </p:cNvSpPr>
          <p:nvPr>
            <p:ph type="subTitle" sz="quarter" idx="17"/>
          </p:nvPr>
        </p:nvSpPr>
        <p:spPr>
          <a:xfrm>
            <a:off x="216218" y="1590293"/>
            <a:ext cx="6019482" cy="692468"/>
          </a:xfrm>
        </p:spPr>
        <p:txBody>
          <a:bodyPr/>
          <a:lstStyle/>
          <a:p>
            <a:r>
              <a:rPr lang="en-US" dirty="0"/>
              <a:t>By school stage</a:t>
            </a:r>
          </a:p>
        </p:txBody>
      </p:sp>
      <p:pic>
        <p:nvPicPr>
          <p:cNvPr id="6" name="Picture 5">
            <a:extLst>
              <a:ext uri="{FF2B5EF4-FFF2-40B4-BE49-F238E27FC236}">
                <a16:creationId xmlns:a16="http://schemas.microsoft.com/office/drawing/2014/main" id="{6FCF5C44-FDD5-AC47-986F-4EB5D286A55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93800" y="2667508"/>
            <a:ext cx="8604399" cy="3784600"/>
          </a:xfrm>
          <a:prstGeom prst="rect">
            <a:avLst/>
          </a:prstGeom>
        </p:spPr>
      </p:pic>
    </p:spTree>
    <p:extLst>
      <p:ext uri="{BB962C8B-B14F-4D97-AF65-F5344CB8AC3E}">
        <p14:creationId xmlns:p14="http://schemas.microsoft.com/office/powerpoint/2010/main" val="2212759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8"/>
          </p:nvPr>
        </p:nvSpPr>
        <p:spPr>
          <a:xfrm>
            <a:off x="404515" y="996950"/>
            <a:ext cx="3400425" cy="36000"/>
          </a:xfrm>
          <a:solidFill>
            <a:srgbClr val="8031A7"/>
          </a:solidFill>
        </p:spPr>
        <p:txBody>
          <a:bodyPr/>
          <a:lstStyle/>
          <a:p>
            <a:endParaRPr lang="en-GB"/>
          </a:p>
        </p:txBody>
      </p:sp>
      <p:sp>
        <p:nvSpPr>
          <p:cNvPr id="4" name="Title 3"/>
          <p:cNvSpPr>
            <a:spLocks noGrp="1"/>
          </p:cNvSpPr>
          <p:nvPr>
            <p:ph type="title"/>
          </p:nvPr>
        </p:nvSpPr>
        <p:spPr>
          <a:xfrm>
            <a:off x="309206" y="1089501"/>
            <a:ext cx="7803830" cy="486887"/>
          </a:xfrm>
        </p:spPr>
        <p:txBody>
          <a:bodyPr/>
          <a:lstStyle/>
          <a:p>
            <a:r>
              <a:rPr lang="en-GB" dirty="0"/>
              <a:t>Cambridge English Qualifications</a:t>
            </a:r>
          </a:p>
        </p:txBody>
      </p:sp>
      <p:sp>
        <p:nvSpPr>
          <p:cNvPr id="5" name="Subtitle 8">
            <a:extLst>
              <a:ext uri="{FF2B5EF4-FFF2-40B4-BE49-F238E27FC236}">
                <a16:creationId xmlns:a16="http://schemas.microsoft.com/office/drawing/2014/main" id="{335FCF85-5828-4CA1-AABC-6E489252C4A4}"/>
              </a:ext>
            </a:extLst>
          </p:cNvPr>
          <p:cNvSpPr>
            <a:spLocks noGrp="1"/>
          </p:cNvSpPr>
          <p:nvPr>
            <p:ph type="subTitle" sz="quarter" idx="17"/>
          </p:nvPr>
        </p:nvSpPr>
        <p:spPr>
          <a:xfrm>
            <a:off x="309205" y="1590293"/>
            <a:ext cx="7681244" cy="439229"/>
          </a:xfrm>
        </p:spPr>
        <p:txBody>
          <a:bodyPr/>
          <a:lstStyle/>
          <a:p>
            <a:r>
              <a:rPr lang="en-US" dirty="0" smtClean="0"/>
              <a:t>Helping learners to improve their English, step by step</a:t>
            </a:r>
            <a:endParaRPr lang="en-US" dirty="0"/>
          </a:p>
        </p:txBody>
      </p:sp>
      <p:pic>
        <p:nvPicPr>
          <p:cNvPr id="3" name="v206a1ozkZo"/>
          <p:cNvPicPr>
            <a:picLocks noRot="1" noChangeAspect="1"/>
          </p:cNvPicPr>
          <p:nvPr>
            <a:videoFile r:link="rId1"/>
          </p:nvPr>
        </p:nvPicPr>
        <p:blipFill>
          <a:blip r:embed="rId4"/>
          <a:stretch>
            <a:fillRect/>
          </a:stretch>
        </p:blipFill>
        <p:spPr>
          <a:xfrm>
            <a:off x="2936126" y="2635495"/>
            <a:ext cx="6418889" cy="3610625"/>
          </a:xfrm>
          <a:prstGeom prst="rect">
            <a:avLst/>
          </a:prstGeom>
        </p:spPr>
      </p:pic>
    </p:spTree>
    <p:extLst>
      <p:ext uri="{BB962C8B-B14F-4D97-AF65-F5344CB8AC3E}">
        <p14:creationId xmlns:p14="http://schemas.microsoft.com/office/powerpoint/2010/main" val="2863975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AF303D7-7917-3F44-97F2-BCE959751459}"/>
              </a:ext>
            </a:extLst>
          </p:cNvPr>
          <p:cNvSpPr>
            <a:spLocks noGrp="1"/>
          </p:cNvSpPr>
          <p:nvPr>
            <p:ph type="body" sz="quarter" idx="13"/>
          </p:nvPr>
        </p:nvSpPr>
        <p:spPr/>
        <p:txBody>
          <a:bodyPr/>
          <a:lstStyle/>
          <a:p>
            <a:endParaRPr lang="en-US"/>
          </a:p>
        </p:txBody>
      </p:sp>
      <p:sp>
        <p:nvSpPr>
          <p:cNvPr id="3" name="Title 2">
            <a:extLst>
              <a:ext uri="{FF2B5EF4-FFF2-40B4-BE49-F238E27FC236}">
                <a16:creationId xmlns:a16="http://schemas.microsoft.com/office/drawing/2014/main" id="{B2573C08-D16F-4B41-B798-52C8D063C87B}"/>
              </a:ext>
            </a:extLst>
          </p:cNvPr>
          <p:cNvSpPr>
            <a:spLocks noGrp="1"/>
          </p:cNvSpPr>
          <p:nvPr>
            <p:ph type="title"/>
          </p:nvPr>
        </p:nvSpPr>
        <p:spPr>
          <a:xfrm>
            <a:off x="232010" y="2623472"/>
            <a:ext cx="9193983" cy="1398845"/>
          </a:xfrm>
        </p:spPr>
        <p:txBody>
          <a:bodyPr/>
          <a:lstStyle/>
          <a:p>
            <a:r>
              <a:rPr lang="en-US" dirty="0"/>
              <a:t>All about the qualifications</a:t>
            </a:r>
          </a:p>
        </p:txBody>
      </p:sp>
    </p:spTree>
    <p:extLst>
      <p:ext uri="{BB962C8B-B14F-4D97-AF65-F5344CB8AC3E}">
        <p14:creationId xmlns:p14="http://schemas.microsoft.com/office/powerpoint/2010/main" val="285557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F58EE60-811F-104E-8B5E-A2CE20F1BE9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23838" y="226207"/>
            <a:ext cx="4784226" cy="6354731"/>
          </a:xfrm>
          <a:prstGeom prst="rect">
            <a:avLst/>
          </a:prstGeom>
        </p:spPr>
      </p:pic>
      <p:sp>
        <p:nvSpPr>
          <p:cNvPr id="11" name="Text Placeholder 10">
            <a:extLst>
              <a:ext uri="{FF2B5EF4-FFF2-40B4-BE49-F238E27FC236}">
                <a16:creationId xmlns:a16="http://schemas.microsoft.com/office/drawing/2014/main" id="{56DE4357-16F5-46EF-BD22-623B1BE631A6}"/>
              </a:ext>
            </a:extLst>
          </p:cNvPr>
          <p:cNvSpPr>
            <a:spLocks noGrp="1"/>
          </p:cNvSpPr>
          <p:nvPr>
            <p:ph type="body" sz="quarter" idx="18"/>
          </p:nvPr>
        </p:nvSpPr>
        <p:spPr>
          <a:xfrm>
            <a:off x="327025" y="996950"/>
            <a:ext cx="3400425" cy="36000"/>
          </a:xfrm>
          <a:solidFill>
            <a:srgbClr val="8031A7"/>
          </a:solidFill>
        </p:spPr>
        <p:txBody>
          <a:bodyPr/>
          <a:lstStyle/>
          <a:p>
            <a:endParaRPr lang="en-US" dirty="0"/>
          </a:p>
        </p:txBody>
      </p:sp>
      <p:sp>
        <p:nvSpPr>
          <p:cNvPr id="2" name="Title 1">
            <a:extLst>
              <a:ext uri="{FF2B5EF4-FFF2-40B4-BE49-F238E27FC236}">
                <a16:creationId xmlns:a16="http://schemas.microsoft.com/office/drawing/2014/main" id="{6E824352-ADBA-8047-BAA9-06B85BBE99DB}"/>
              </a:ext>
            </a:extLst>
          </p:cNvPr>
          <p:cNvSpPr>
            <a:spLocks noGrp="1"/>
          </p:cNvSpPr>
          <p:nvPr>
            <p:ph type="title"/>
          </p:nvPr>
        </p:nvSpPr>
        <p:spPr>
          <a:xfrm>
            <a:off x="216219" y="1144365"/>
            <a:ext cx="4605164" cy="486887"/>
          </a:xfrm>
        </p:spPr>
        <p:txBody>
          <a:bodyPr/>
          <a:lstStyle/>
          <a:p>
            <a:r>
              <a:rPr lang="en-US" sz="2400" dirty="0"/>
              <a:t>Pre A1 Starters, A1 Movers and A2 Flyers</a:t>
            </a:r>
          </a:p>
        </p:txBody>
      </p:sp>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974675" y="5722097"/>
            <a:ext cx="1778020" cy="672353"/>
          </a:xfrm>
          <a:prstGeom prst="rect">
            <a:avLst/>
          </a:prstGeom>
        </p:spPr>
      </p:pic>
      <p:sp>
        <p:nvSpPr>
          <p:cNvPr id="8" name="Text Placeholder 10">
            <a:extLst>
              <a:ext uri="{FF2B5EF4-FFF2-40B4-BE49-F238E27FC236}">
                <a16:creationId xmlns:a16="http://schemas.microsoft.com/office/drawing/2014/main" id="{1486F118-1E2C-0B41-9FB8-73D5AC77D440}"/>
              </a:ext>
            </a:extLst>
          </p:cNvPr>
          <p:cNvSpPr txBox="1">
            <a:spLocks/>
          </p:cNvSpPr>
          <p:nvPr/>
        </p:nvSpPr>
        <p:spPr>
          <a:xfrm>
            <a:off x="215900" y="2613385"/>
            <a:ext cx="5492174" cy="3953669"/>
          </a:xfrm>
          <a:prstGeom prst="rect">
            <a:avLst/>
          </a:prstGeom>
        </p:spPr>
        <p:txBody>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Are designed to motivate young learners and build their confidence step-by-step: </a:t>
            </a:r>
          </a:p>
          <a:p>
            <a:pPr marL="285750" indent="-285750">
              <a:buFont typeface="Arial" panose="020B0604020202020204" pitchFamily="34" charset="0"/>
              <a:buChar char="•"/>
            </a:pPr>
            <a:r>
              <a:rPr lang="en-US" dirty="0"/>
              <a:t>Designed for young learners aged 6–12 </a:t>
            </a:r>
          </a:p>
          <a:p>
            <a:pPr marL="285750" indent="-285750">
              <a:buFont typeface="Arial" panose="020B0604020202020204" pitchFamily="34" charset="0"/>
              <a:buChar char="•"/>
            </a:pPr>
            <a:r>
              <a:rPr lang="en-US" dirty="0"/>
              <a:t>Practical skills for the real world </a:t>
            </a:r>
          </a:p>
          <a:p>
            <a:pPr marL="285750" indent="-285750">
              <a:buFont typeface="Arial" panose="020B0604020202020204" pitchFamily="34" charset="0"/>
              <a:buChar char="•"/>
            </a:pPr>
            <a:r>
              <a:rPr lang="en-US" dirty="0"/>
              <a:t>No pass or fail – every child gets a certificate that celebrates their achievement</a:t>
            </a:r>
          </a:p>
          <a:p>
            <a:pPr marL="285750" indent="-285750">
              <a:buFont typeface="Arial" panose="020B0604020202020204" pitchFamily="34" charset="0"/>
              <a:buChar char="•"/>
            </a:pPr>
            <a:r>
              <a:rPr lang="en-US" dirty="0"/>
              <a:t>Fun and colourful exam materials</a:t>
            </a:r>
          </a:p>
          <a:p>
            <a:pPr marL="285750" indent="-285750">
              <a:buFont typeface="Arial" panose="020B0604020202020204" pitchFamily="34" charset="0"/>
              <a:buChar char="•"/>
            </a:pPr>
            <a:r>
              <a:rPr lang="en-US" dirty="0"/>
              <a:t>Available on demand</a:t>
            </a:r>
          </a:p>
        </p:txBody>
      </p:sp>
    </p:spTree>
    <p:custDataLst>
      <p:tags r:id="rId1"/>
    </p:custDataLst>
    <p:extLst>
      <p:ext uri="{BB962C8B-B14F-4D97-AF65-F5344CB8AC3E}">
        <p14:creationId xmlns:p14="http://schemas.microsoft.com/office/powerpoint/2010/main" val="915002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F4C6123-53E9-3244-9EAC-693882920F0F}"/>
              </a:ext>
            </a:extLst>
          </p:cNvPr>
          <p:cNvSpPr>
            <a:spLocks noGrp="1"/>
          </p:cNvSpPr>
          <p:nvPr>
            <p:ph type="body" sz="quarter" idx="18"/>
          </p:nvPr>
        </p:nvSpPr>
        <p:spPr>
          <a:solidFill>
            <a:srgbClr val="8031A7"/>
          </a:solidFill>
        </p:spPr>
        <p:txBody>
          <a:bodyPr/>
          <a:lstStyle/>
          <a:p>
            <a:endParaRPr lang="en-US" dirty="0"/>
          </a:p>
        </p:txBody>
      </p:sp>
      <p:sp>
        <p:nvSpPr>
          <p:cNvPr id="2" name="TextBox 1">
            <a:extLst>
              <a:ext uri="{FF2B5EF4-FFF2-40B4-BE49-F238E27FC236}">
                <a16:creationId xmlns:a16="http://schemas.microsoft.com/office/drawing/2014/main" id="{D3195FC3-2E39-8246-ADB2-6E86567BF7D2}"/>
              </a:ext>
            </a:extLst>
          </p:cNvPr>
          <p:cNvSpPr txBox="1"/>
          <p:nvPr/>
        </p:nvSpPr>
        <p:spPr>
          <a:xfrm>
            <a:off x="4630057" y="4804229"/>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19" name="Text Placeholder 5">
            <a:extLst>
              <a:ext uri="{FF2B5EF4-FFF2-40B4-BE49-F238E27FC236}">
                <a16:creationId xmlns:a16="http://schemas.microsoft.com/office/drawing/2014/main" id="{A74BA5DC-D35F-4D4F-A7A3-AAB1B3B1F2E7}"/>
              </a:ext>
            </a:extLst>
          </p:cNvPr>
          <p:cNvSpPr txBox="1">
            <a:spLocks/>
          </p:cNvSpPr>
          <p:nvPr/>
        </p:nvSpPr>
        <p:spPr>
          <a:xfrm>
            <a:off x="288130" y="2675731"/>
            <a:ext cx="6019800" cy="395366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3" name="Subtitle 2"/>
          <p:cNvSpPr>
            <a:spLocks noGrp="1"/>
          </p:cNvSpPr>
          <p:nvPr>
            <p:ph type="subTitle" sz="quarter" idx="17"/>
          </p:nvPr>
        </p:nvSpPr>
        <p:spPr>
          <a:xfrm>
            <a:off x="216218" y="1141913"/>
            <a:ext cx="6913002" cy="692468"/>
          </a:xfrm>
        </p:spPr>
        <p:txBody>
          <a:bodyPr/>
          <a:lstStyle/>
          <a:p>
            <a:r>
              <a:rPr lang="en-GB" b="1" dirty="0"/>
              <a:t>Pre A1 Starters</a:t>
            </a:r>
          </a:p>
          <a:p>
            <a:endParaRPr lang="en-US" dirty="0"/>
          </a:p>
        </p:txBody>
      </p:sp>
      <p:graphicFrame>
        <p:nvGraphicFramePr>
          <p:cNvPr id="10" name="Table 9">
            <a:extLst>
              <a:ext uri="{FF2B5EF4-FFF2-40B4-BE49-F238E27FC236}">
                <a16:creationId xmlns:a16="http://schemas.microsoft.com/office/drawing/2014/main" id="{32C56259-AEF3-D049-91EE-24373DF7433C}"/>
              </a:ext>
            </a:extLst>
          </p:cNvPr>
          <p:cNvGraphicFramePr>
            <a:graphicFrameLocks noGrp="1"/>
          </p:cNvGraphicFramePr>
          <p:nvPr>
            <p:extLst>
              <p:ext uri="{D42A27DB-BD31-4B8C-83A1-F6EECF244321}">
                <p14:modId xmlns:p14="http://schemas.microsoft.com/office/powerpoint/2010/main" val="1855875587"/>
              </p:ext>
            </p:extLst>
          </p:nvPr>
        </p:nvGraphicFramePr>
        <p:xfrm>
          <a:off x="329696" y="2175755"/>
          <a:ext cx="6154231" cy="3088972"/>
        </p:xfrm>
        <a:graphic>
          <a:graphicData uri="http://schemas.openxmlformats.org/drawingml/2006/table">
            <a:tbl>
              <a:tblPr firstRow="1" bandRow="1">
                <a:tableStyleId>{69012ECD-51FC-41F1-AA8D-1B2483CD663E}</a:tableStyleId>
              </a:tblPr>
              <a:tblGrid>
                <a:gridCol w="1775894">
                  <a:extLst>
                    <a:ext uri="{9D8B030D-6E8A-4147-A177-3AD203B41FA5}">
                      <a16:colId xmlns:a16="http://schemas.microsoft.com/office/drawing/2014/main" val="2699812562"/>
                    </a:ext>
                  </a:extLst>
                </a:gridCol>
                <a:gridCol w="1247210">
                  <a:extLst>
                    <a:ext uri="{9D8B030D-6E8A-4147-A177-3AD203B41FA5}">
                      <a16:colId xmlns:a16="http://schemas.microsoft.com/office/drawing/2014/main" val="3265487906"/>
                    </a:ext>
                  </a:extLst>
                </a:gridCol>
                <a:gridCol w="3131127">
                  <a:extLst>
                    <a:ext uri="{9D8B030D-6E8A-4147-A177-3AD203B41FA5}">
                      <a16:colId xmlns:a16="http://schemas.microsoft.com/office/drawing/2014/main" val="2881663958"/>
                    </a:ext>
                  </a:extLst>
                </a:gridCol>
              </a:tblGrid>
              <a:tr h="575120">
                <a:tc>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tc>
                  <a:txBody>
                    <a:bodyPr/>
                    <a:lstStyle/>
                    <a:p>
                      <a:pPr algn="ctr"/>
                      <a:r>
                        <a:rPr lang="en-GB" sz="1200" dirty="0"/>
                        <a:t>Exam format</a:t>
                      </a:r>
                    </a:p>
                  </a:txBody>
                  <a:tcPr anchor="ct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tc>
                  <a:txBody>
                    <a:bodyPr/>
                    <a:lstStyle/>
                    <a:p>
                      <a:pPr algn="ctr"/>
                      <a:r>
                        <a:rPr lang="en-GB" sz="1200" dirty="0"/>
                        <a:t>Examples against CEFR</a:t>
                      </a:r>
                    </a:p>
                  </a:txBody>
                  <a:tcPr anchor="ct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extLst>
                  <a:ext uri="{0D108BD9-81ED-4DB2-BD59-A6C34878D82A}">
                    <a16:rowId xmlns:a16="http://schemas.microsoft.com/office/drawing/2014/main" val="2179031145"/>
                  </a:ext>
                </a:extLst>
              </a:tr>
              <a:tr h="530363">
                <a:tc>
                  <a:txBody>
                    <a:bodyPr/>
                    <a:lstStyle/>
                    <a:p>
                      <a:r>
                        <a:rPr lang="en-GB" sz="1400" dirty="0"/>
                        <a:t>Reading and</a:t>
                      </a:r>
                      <a:r>
                        <a:rPr lang="en-GB" sz="1400" baseline="0" dirty="0"/>
                        <a:t> Writing</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20 mins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Understand simple sentences and write simple words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4247229105"/>
                  </a:ext>
                </a:extLst>
              </a:tr>
              <a:tr h="748748">
                <a:tc>
                  <a:txBody>
                    <a:bodyPr/>
                    <a:lstStyle/>
                    <a:p>
                      <a:r>
                        <a:rPr lang="en-GB" sz="1400" dirty="0"/>
                        <a:t>Listening</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20 mins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rowSpan="2">
                  <a:txBody>
                    <a:bodyPr/>
                    <a:lstStyle/>
                    <a:p>
                      <a:r>
                        <a:rPr lang="en-GB" sz="1400" dirty="0"/>
                        <a:t>Understand and respond to very simple questions about self</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2361844254"/>
                  </a:ext>
                </a:extLst>
              </a:tr>
              <a:tr h="530363">
                <a:tc>
                  <a:txBody>
                    <a:bodyPr/>
                    <a:lstStyle/>
                    <a:p>
                      <a:r>
                        <a:rPr lang="en-GB" sz="1400" dirty="0"/>
                        <a:t>Speaking</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3–5 mins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vMerge="1">
                  <a:txBody>
                    <a:bodyPr/>
                    <a:lstStyle/>
                    <a:p>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376813004"/>
                  </a:ext>
                </a:extLst>
              </a:tr>
              <a:tr h="344160">
                <a:tc>
                  <a:txBody>
                    <a:bodyPr/>
                    <a:lstStyle/>
                    <a:p>
                      <a:r>
                        <a:rPr lang="en-GB" sz="1400" dirty="0"/>
                        <a:t>CEFR level</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r>
                        <a:rPr lang="en-GB" sz="1400" dirty="0"/>
                        <a:t>Pre A1</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187099552"/>
                  </a:ext>
                </a:extLst>
              </a:tr>
              <a:tr h="360218">
                <a:tc>
                  <a:txBody>
                    <a:bodyPr/>
                    <a:lstStyle/>
                    <a:p>
                      <a:r>
                        <a:rPr lang="en-GB" sz="1400" dirty="0"/>
                        <a:t>Total exam length</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a:t>43–45 mins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2749882759"/>
                  </a:ext>
                </a:extLst>
              </a:tr>
            </a:tbl>
          </a:graphicData>
        </a:graphic>
      </p:graphicFrame>
      <p:pic>
        <p:nvPicPr>
          <p:cNvPr id="28" name="Picture 27">
            <a:extLst>
              <a:ext uri="{FF2B5EF4-FFF2-40B4-BE49-F238E27FC236}">
                <a16:creationId xmlns:a16="http://schemas.microsoft.com/office/drawing/2014/main" id="{993E2127-9C20-C649-B19B-1CC2384F81C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00471" y="2178437"/>
            <a:ext cx="1278068" cy="1810272"/>
          </a:xfrm>
          <a:prstGeom prst="rect">
            <a:avLst/>
          </a:prstGeom>
        </p:spPr>
      </p:pic>
      <p:pic>
        <p:nvPicPr>
          <p:cNvPr id="29" name="Picture 28">
            <a:extLst>
              <a:ext uri="{FF2B5EF4-FFF2-40B4-BE49-F238E27FC236}">
                <a16:creationId xmlns:a16="http://schemas.microsoft.com/office/drawing/2014/main" id="{0076124D-18FF-D145-81FD-0932C767AF6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209939" y="2175755"/>
            <a:ext cx="1278068" cy="1815635"/>
          </a:xfrm>
          <a:prstGeom prst="rect">
            <a:avLst/>
          </a:prstGeom>
        </p:spPr>
      </p:pic>
      <p:pic>
        <p:nvPicPr>
          <p:cNvPr id="30" name="Picture 29">
            <a:extLst>
              <a:ext uri="{FF2B5EF4-FFF2-40B4-BE49-F238E27FC236}">
                <a16:creationId xmlns:a16="http://schemas.microsoft.com/office/drawing/2014/main" id="{442E7409-4665-B34F-AB95-8F06F770C78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991002" y="2175576"/>
            <a:ext cx="1510944" cy="1813133"/>
          </a:xfrm>
          <a:prstGeom prst="rect">
            <a:avLst/>
          </a:prstGeom>
        </p:spPr>
      </p:pic>
      <p:sp>
        <p:nvSpPr>
          <p:cNvPr id="27" name="TextBox 26">
            <a:extLst>
              <a:ext uri="{FF2B5EF4-FFF2-40B4-BE49-F238E27FC236}">
                <a16:creationId xmlns:a16="http://schemas.microsoft.com/office/drawing/2014/main" id="{C8A922D7-471B-364B-B368-26C5DB740FE6}"/>
              </a:ext>
            </a:extLst>
          </p:cNvPr>
          <p:cNvSpPr txBox="1"/>
          <p:nvPr/>
        </p:nvSpPr>
        <p:spPr>
          <a:xfrm>
            <a:off x="7129220" y="4204821"/>
            <a:ext cx="4220570" cy="536652"/>
          </a:xfrm>
          <a:prstGeom prst="rect">
            <a:avLst/>
          </a:prstGeom>
          <a:noFill/>
        </p:spPr>
        <p:txBody>
          <a:bodyPr wrap="square" rtlCol="0">
            <a:noAutofit/>
          </a:bodyPr>
          <a:lstStyle/>
          <a:p>
            <a:pPr algn="l">
              <a:lnSpc>
                <a:spcPct val="110000"/>
              </a:lnSpc>
              <a:spcAft>
                <a:spcPts val="600"/>
              </a:spcAft>
            </a:pPr>
            <a:r>
              <a:rPr lang="en-US" sz="1400" dirty="0"/>
              <a:t>See the range of preparation materials at </a:t>
            </a:r>
            <a:r>
              <a:rPr lang="en-US" sz="1400" b="1" dirty="0" err="1">
                <a:hlinkClick r:id="rId6"/>
              </a:rPr>
              <a:t>cambridgeenglish.org</a:t>
            </a:r>
            <a:r>
              <a:rPr lang="en-US" sz="1400" b="1" dirty="0">
                <a:hlinkClick r:id="rId6"/>
              </a:rPr>
              <a:t>/starters/prepare</a:t>
            </a:r>
            <a:endParaRPr lang="en-US" sz="1400" b="1" dirty="0"/>
          </a:p>
        </p:txBody>
      </p:sp>
      <p:pic>
        <p:nvPicPr>
          <p:cNvPr id="31" name="Picture 30">
            <a:extLst>
              <a:ext uri="{FF2B5EF4-FFF2-40B4-BE49-F238E27FC236}">
                <a16:creationId xmlns:a16="http://schemas.microsoft.com/office/drawing/2014/main" id="{63A1D8E6-AF50-4C43-BCE1-58CF297F823E}"/>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916407" y="4952189"/>
            <a:ext cx="1768102" cy="1614354"/>
          </a:xfrm>
          <a:prstGeom prst="rect">
            <a:avLst/>
          </a:prstGeom>
        </p:spPr>
      </p:pic>
    </p:spTree>
    <p:extLst>
      <p:ext uri="{BB962C8B-B14F-4D97-AF65-F5344CB8AC3E}">
        <p14:creationId xmlns:p14="http://schemas.microsoft.com/office/powerpoint/2010/main" val="1801837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F4C6123-53E9-3244-9EAC-693882920F0F}"/>
              </a:ext>
            </a:extLst>
          </p:cNvPr>
          <p:cNvSpPr>
            <a:spLocks noGrp="1"/>
          </p:cNvSpPr>
          <p:nvPr>
            <p:ph type="body" sz="quarter" idx="18"/>
          </p:nvPr>
        </p:nvSpPr>
        <p:spPr>
          <a:solidFill>
            <a:srgbClr val="8031A7"/>
          </a:solidFill>
        </p:spPr>
        <p:txBody>
          <a:bodyPr/>
          <a:lstStyle/>
          <a:p>
            <a:endParaRPr lang="en-US" dirty="0"/>
          </a:p>
        </p:txBody>
      </p:sp>
      <p:sp>
        <p:nvSpPr>
          <p:cNvPr id="2" name="TextBox 1">
            <a:extLst>
              <a:ext uri="{FF2B5EF4-FFF2-40B4-BE49-F238E27FC236}">
                <a16:creationId xmlns:a16="http://schemas.microsoft.com/office/drawing/2014/main" id="{D3195FC3-2E39-8246-ADB2-6E86567BF7D2}"/>
              </a:ext>
            </a:extLst>
          </p:cNvPr>
          <p:cNvSpPr txBox="1"/>
          <p:nvPr/>
        </p:nvSpPr>
        <p:spPr>
          <a:xfrm>
            <a:off x="4630057" y="4804229"/>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19" name="Text Placeholder 5">
            <a:extLst>
              <a:ext uri="{FF2B5EF4-FFF2-40B4-BE49-F238E27FC236}">
                <a16:creationId xmlns:a16="http://schemas.microsoft.com/office/drawing/2014/main" id="{A74BA5DC-D35F-4D4F-A7A3-AAB1B3B1F2E7}"/>
              </a:ext>
            </a:extLst>
          </p:cNvPr>
          <p:cNvSpPr txBox="1">
            <a:spLocks/>
          </p:cNvSpPr>
          <p:nvPr/>
        </p:nvSpPr>
        <p:spPr>
          <a:xfrm>
            <a:off x="288130" y="2675731"/>
            <a:ext cx="6019800" cy="395366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3" name="Subtitle 2"/>
          <p:cNvSpPr>
            <a:spLocks noGrp="1"/>
          </p:cNvSpPr>
          <p:nvPr>
            <p:ph type="subTitle" sz="quarter" idx="17"/>
          </p:nvPr>
        </p:nvSpPr>
        <p:spPr>
          <a:xfrm>
            <a:off x="216218" y="1141913"/>
            <a:ext cx="6913002" cy="692468"/>
          </a:xfrm>
        </p:spPr>
        <p:txBody>
          <a:bodyPr/>
          <a:lstStyle/>
          <a:p>
            <a:r>
              <a:rPr lang="en-GB" b="1" dirty="0"/>
              <a:t>A1 Movers</a:t>
            </a:r>
            <a:endParaRPr lang="en-US" dirty="0"/>
          </a:p>
        </p:txBody>
      </p:sp>
      <p:graphicFrame>
        <p:nvGraphicFramePr>
          <p:cNvPr id="10" name="Table 9">
            <a:extLst>
              <a:ext uri="{FF2B5EF4-FFF2-40B4-BE49-F238E27FC236}">
                <a16:creationId xmlns:a16="http://schemas.microsoft.com/office/drawing/2014/main" id="{32C56259-AEF3-D049-91EE-24373DF7433C}"/>
              </a:ext>
            </a:extLst>
          </p:cNvPr>
          <p:cNvGraphicFramePr>
            <a:graphicFrameLocks noGrp="1"/>
          </p:cNvGraphicFramePr>
          <p:nvPr>
            <p:extLst>
              <p:ext uri="{D42A27DB-BD31-4B8C-83A1-F6EECF244321}">
                <p14:modId xmlns:p14="http://schemas.microsoft.com/office/powerpoint/2010/main" val="437752991"/>
              </p:ext>
            </p:extLst>
          </p:nvPr>
        </p:nvGraphicFramePr>
        <p:xfrm>
          <a:off x="329696" y="2175755"/>
          <a:ext cx="6154231" cy="3088972"/>
        </p:xfrm>
        <a:graphic>
          <a:graphicData uri="http://schemas.openxmlformats.org/drawingml/2006/table">
            <a:tbl>
              <a:tblPr firstRow="1" bandRow="1">
                <a:tableStyleId>{69012ECD-51FC-41F1-AA8D-1B2483CD663E}</a:tableStyleId>
              </a:tblPr>
              <a:tblGrid>
                <a:gridCol w="1775894">
                  <a:extLst>
                    <a:ext uri="{9D8B030D-6E8A-4147-A177-3AD203B41FA5}">
                      <a16:colId xmlns:a16="http://schemas.microsoft.com/office/drawing/2014/main" val="2699812562"/>
                    </a:ext>
                  </a:extLst>
                </a:gridCol>
                <a:gridCol w="1247210">
                  <a:extLst>
                    <a:ext uri="{9D8B030D-6E8A-4147-A177-3AD203B41FA5}">
                      <a16:colId xmlns:a16="http://schemas.microsoft.com/office/drawing/2014/main" val="3265487906"/>
                    </a:ext>
                  </a:extLst>
                </a:gridCol>
                <a:gridCol w="3131127">
                  <a:extLst>
                    <a:ext uri="{9D8B030D-6E8A-4147-A177-3AD203B41FA5}">
                      <a16:colId xmlns:a16="http://schemas.microsoft.com/office/drawing/2014/main" val="2881663958"/>
                    </a:ext>
                  </a:extLst>
                </a:gridCol>
              </a:tblGrid>
              <a:tr h="575120">
                <a:tc>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tc>
                  <a:txBody>
                    <a:bodyPr/>
                    <a:lstStyle/>
                    <a:p>
                      <a:pPr algn="ctr"/>
                      <a:r>
                        <a:rPr lang="en-GB" sz="1200" dirty="0"/>
                        <a:t>Exam format</a:t>
                      </a:r>
                    </a:p>
                  </a:txBody>
                  <a:tcPr anchor="ct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tc>
                  <a:txBody>
                    <a:bodyPr/>
                    <a:lstStyle/>
                    <a:p>
                      <a:pPr algn="ctr"/>
                      <a:r>
                        <a:rPr lang="en-GB" sz="1200" dirty="0"/>
                        <a:t>Examples against CEFR</a:t>
                      </a:r>
                    </a:p>
                  </a:txBody>
                  <a:tcPr anchor="ct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extLst>
                  <a:ext uri="{0D108BD9-81ED-4DB2-BD59-A6C34878D82A}">
                    <a16:rowId xmlns:a16="http://schemas.microsoft.com/office/drawing/2014/main" val="2179031145"/>
                  </a:ext>
                </a:extLst>
              </a:tr>
              <a:tr h="530363">
                <a:tc>
                  <a:txBody>
                    <a:bodyPr/>
                    <a:lstStyle/>
                    <a:p>
                      <a:r>
                        <a:rPr lang="en-GB" sz="1400" dirty="0"/>
                        <a:t>Reading and</a:t>
                      </a:r>
                      <a:r>
                        <a:rPr lang="en-GB" sz="1400" baseline="0" dirty="0"/>
                        <a:t> Writing</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30 mins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Understand</a:t>
                      </a:r>
                      <a:r>
                        <a:rPr lang="en-GB" sz="1400" baseline="0" dirty="0"/>
                        <a:t> simple text and write simple sentences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4247229105"/>
                  </a:ext>
                </a:extLst>
              </a:tr>
              <a:tr h="748748">
                <a:tc>
                  <a:txBody>
                    <a:bodyPr/>
                    <a:lstStyle/>
                    <a:p>
                      <a:r>
                        <a:rPr lang="en-GB" sz="1400" dirty="0"/>
                        <a:t>Listening</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25 mins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rowSpan="2">
                  <a:txBody>
                    <a:bodyPr/>
                    <a:lstStyle/>
                    <a:p>
                      <a:pPr algn="l"/>
                      <a:r>
                        <a:rPr lang="en-GB" sz="1400" dirty="0"/>
                        <a:t>Ask and respond to</a:t>
                      </a:r>
                      <a:r>
                        <a:rPr lang="en-GB" sz="1400" baseline="0" dirty="0"/>
                        <a:t> simple questions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2361844254"/>
                  </a:ext>
                </a:extLst>
              </a:tr>
              <a:tr h="530363">
                <a:tc>
                  <a:txBody>
                    <a:bodyPr/>
                    <a:lstStyle/>
                    <a:p>
                      <a:r>
                        <a:rPr lang="en-GB" sz="1400" dirty="0"/>
                        <a:t>Speaking</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5–7 mins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vMerge="1">
                  <a:txBody>
                    <a:bodyPr/>
                    <a:lstStyle/>
                    <a:p>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376813004"/>
                  </a:ext>
                </a:extLst>
              </a:tr>
              <a:tr h="344160">
                <a:tc>
                  <a:txBody>
                    <a:bodyPr/>
                    <a:lstStyle/>
                    <a:p>
                      <a:r>
                        <a:rPr lang="en-GB" sz="1400" dirty="0"/>
                        <a:t>CEFR level</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r>
                        <a:rPr lang="en-GB" sz="1400" dirty="0"/>
                        <a:t>A1</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187099552"/>
                  </a:ext>
                </a:extLst>
              </a:tr>
              <a:tr h="360218">
                <a:tc>
                  <a:txBody>
                    <a:bodyPr/>
                    <a:lstStyle/>
                    <a:p>
                      <a:r>
                        <a:rPr lang="en-GB" sz="1400" dirty="0"/>
                        <a:t>Total exam length</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a:t>60–62 mins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2749882759"/>
                  </a:ext>
                </a:extLst>
              </a:tr>
            </a:tbl>
          </a:graphicData>
        </a:graphic>
      </p:graphicFrame>
      <p:pic>
        <p:nvPicPr>
          <p:cNvPr id="17" name="Picture 16">
            <a:extLst>
              <a:ext uri="{FF2B5EF4-FFF2-40B4-BE49-F238E27FC236}">
                <a16:creationId xmlns:a16="http://schemas.microsoft.com/office/drawing/2014/main" id="{E2699B27-7F4F-4542-A03B-1AE9B143AF2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916407" y="4952189"/>
            <a:ext cx="1768102" cy="1614354"/>
          </a:xfrm>
          <a:prstGeom prst="rect">
            <a:avLst/>
          </a:prstGeom>
        </p:spPr>
      </p:pic>
      <p:pic>
        <p:nvPicPr>
          <p:cNvPr id="22" name="Picture 21">
            <a:extLst>
              <a:ext uri="{FF2B5EF4-FFF2-40B4-BE49-F238E27FC236}">
                <a16:creationId xmlns:a16="http://schemas.microsoft.com/office/drawing/2014/main" id="{2BFE2D0B-5481-4840-ADF3-D28B357591A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00471" y="2178437"/>
            <a:ext cx="1278068" cy="1810272"/>
          </a:xfrm>
          <a:prstGeom prst="rect">
            <a:avLst/>
          </a:prstGeom>
        </p:spPr>
      </p:pic>
      <p:pic>
        <p:nvPicPr>
          <p:cNvPr id="23" name="Picture 22">
            <a:extLst>
              <a:ext uri="{FF2B5EF4-FFF2-40B4-BE49-F238E27FC236}">
                <a16:creationId xmlns:a16="http://schemas.microsoft.com/office/drawing/2014/main" id="{B0FEEDEE-1402-1E4C-B34A-C5F7AAC8352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209939" y="2178436"/>
            <a:ext cx="1278068" cy="1810272"/>
          </a:xfrm>
          <a:prstGeom prst="rect">
            <a:avLst/>
          </a:prstGeom>
        </p:spPr>
      </p:pic>
      <p:pic>
        <p:nvPicPr>
          <p:cNvPr id="24" name="Picture 23">
            <a:extLst>
              <a:ext uri="{FF2B5EF4-FFF2-40B4-BE49-F238E27FC236}">
                <a16:creationId xmlns:a16="http://schemas.microsoft.com/office/drawing/2014/main" id="{B8E76680-242E-9E47-B305-8DBE333E21E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991002" y="2177640"/>
            <a:ext cx="1506670" cy="1808004"/>
          </a:xfrm>
          <a:prstGeom prst="rect">
            <a:avLst/>
          </a:prstGeom>
        </p:spPr>
      </p:pic>
      <p:sp>
        <p:nvSpPr>
          <p:cNvPr id="21" name="TextBox 20">
            <a:extLst>
              <a:ext uri="{FF2B5EF4-FFF2-40B4-BE49-F238E27FC236}">
                <a16:creationId xmlns:a16="http://schemas.microsoft.com/office/drawing/2014/main" id="{D5113EAC-7F22-B042-8E5E-E5B86456EBF7}"/>
              </a:ext>
            </a:extLst>
          </p:cNvPr>
          <p:cNvSpPr txBox="1"/>
          <p:nvPr/>
        </p:nvSpPr>
        <p:spPr>
          <a:xfrm>
            <a:off x="7129220" y="4204821"/>
            <a:ext cx="4220570" cy="536652"/>
          </a:xfrm>
          <a:prstGeom prst="rect">
            <a:avLst/>
          </a:prstGeom>
          <a:noFill/>
        </p:spPr>
        <p:txBody>
          <a:bodyPr wrap="square" rtlCol="0">
            <a:noAutofit/>
          </a:bodyPr>
          <a:lstStyle/>
          <a:p>
            <a:pPr algn="l">
              <a:lnSpc>
                <a:spcPct val="110000"/>
              </a:lnSpc>
              <a:spcAft>
                <a:spcPts val="600"/>
              </a:spcAft>
            </a:pPr>
            <a:r>
              <a:rPr lang="en-US" sz="1400" dirty="0"/>
              <a:t>See the range of preparation materials at </a:t>
            </a:r>
            <a:r>
              <a:rPr lang="en-US" sz="1400" b="1" dirty="0" err="1">
                <a:hlinkClick r:id="rId7"/>
              </a:rPr>
              <a:t>cambridgeenglish.org</a:t>
            </a:r>
            <a:r>
              <a:rPr lang="en-US" sz="1400" b="1" dirty="0">
                <a:hlinkClick r:id="rId7"/>
              </a:rPr>
              <a:t>/starters/prepare</a:t>
            </a:r>
            <a:endParaRPr lang="en-US" sz="1400" b="1" dirty="0"/>
          </a:p>
        </p:txBody>
      </p:sp>
    </p:spTree>
    <p:extLst>
      <p:ext uri="{BB962C8B-B14F-4D97-AF65-F5344CB8AC3E}">
        <p14:creationId xmlns:p14="http://schemas.microsoft.com/office/powerpoint/2010/main" val="110355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F4C6123-53E9-3244-9EAC-693882920F0F}"/>
              </a:ext>
            </a:extLst>
          </p:cNvPr>
          <p:cNvSpPr>
            <a:spLocks noGrp="1"/>
          </p:cNvSpPr>
          <p:nvPr>
            <p:ph type="body" sz="quarter" idx="18"/>
          </p:nvPr>
        </p:nvSpPr>
        <p:spPr>
          <a:solidFill>
            <a:srgbClr val="8031A7"/>
          </a:solidFill>
        </p:spPr>
        <p:txBody>
          <a:bodyPr/>
          <a:lstStyle/>
          <a:p>
            <a:endParaRPr lang="en-US" dirty="0"/>
          </a:p>
        </p:txBody>
      </p:sp>
      <p:sp>
        <p:nvSpPr>
          <p:cNvPr id="2" name="TextBox 1">
            <a:extLst>
              <a:ext uri="{FF2B5EF4-FFF2-40B4-BE49-F238E27FC236}">
                <a16:creationId xmlns:a16="http://schemas.microsoft.com/office/drawing/2014/main" id="{D3195FC3-2E39-8246-ADB2-6E86567BF7D2}"/>
              </a:ext>
            </a:extLst>
          </p:cNvPr>
          <p:cNvSpPr txBox="1"/>
          <p:nvPr/>
        </p:nvSpPr>
        <p:spPr>
          <a:xfrm>
            <a:off x="4630057" y="4804229"/>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19" name="Text Placeholder 5">
            <a:extLst>
              <a:ext uri="{FF2B5EF4-FFF2-40B4-BE49-F238E27FC236}">
                <a16:creationId xmlns:a16="http://schemas.microsoft.com/office/drawing/2014/main" id="{A74BA5DC-D35F-4D4F-A7A3-AAB1B3B1F2E7}"/>
              </a:ext>
            </a:extLst>
          </p:cNvPr>
          <p:cNvSpPr txBox="1">
            <a:spLocks/>
          </p:cNvSpPr>
          <p:nvPr/>
        </p:nvSpPr>
        <p:spPr>
          <a:xfrm>
            <a:off x="288130" y="2675731"/>
            <a:ext cx="6019800" cy="395366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3" name="Subtitle 2"/>
          <p:cNvSpPr>
            <a:spLocks noGrp="1"/>
          </p:cNvSpPr>
          <p:nvPr>
            <p:ph type="subTitle" sz="quarter" idx="17"/>
          </p:nvPr>
        </p:nvSpPr>
        <p:spPr>
          <a:xfrm>
            <a:off x="216218" y="1141913"/>
            <a:ext cx="6913002" cy="692468"/>
          </a:xfrm>
        </p:spPr>
        <p:txBody>
          <a:bodyPr/>
          <a:lstStyle/>
          <a:p>
            <a:r>
              <a:rPr lang="en-GB" b="1" dirty="0"/>
              <a:t>A2 Flyers</a:t>
            </a:r>
          </a:p>
        </p:txBody>
      </p:sp>
      <p:graphicFrame>
        <p:nvGraphicFramePr>
          <p:cNvPr id="10" name="Table 9">
            <a:extLst>
              <a:ext uri="{FF2B5EF4-FFF2-40B4-BE49-F238E27FC236}">
                <a16:creationId xmlns:a16="http://schemas.microsoft.com/office/drawing/2014/main" id="{32C56259-AEF3-D049-91EE-24373DF7433C}"/>
              </a:ext>
            </a:extLst>
          </p:cNvPr>
          <p:cNvGraphicFramePr>
            <a:graphicFrameLocks noGrp="1"/>
          </p:cNvGraphicFramePr>
          <p:nvPr>
            <p:extLst>
              <p:ext uri="{D42A27DB-BD31-4B8C-83A1-F6EECF244321}">
                <p14:modId xmlns:p14="http://schemas.microsoft.com/office/powerpoint/2010/main" val="3044548768"/>
              </p:ext>
            </p:extLst>
          </p:nvPr>
        </p:nvGraphicFramePr>
        <p:xfrm>
          <a:off x="329696" y="2175755"/>
          <a:ext cx="6154231" cy="3290129"/>
        </p:xfrm>
        <a:graphic>
          <a:graphicData uri="http://schemas.openxmlformats.org/drawingml/2006/table">
            <a:tbl>
              <a:tblPr firstRow="1" bandRow="1">
                <a:tableStyleId>{69012ECD-51FC-41F1-AA8D-1B2483CD663E}</a:tableStyleId>
              </a:tblPr>
              <a:tblGrid>
                <a:gridCol w="1775894">
                  <a:extLst>
                    <a:ext uri="{9D8B030D-6E8A-4147-A177-3AD203B41FA5}">
                      <a16:colId xmlns:a16="http://schemas.microsoft.com/office/drawing/2014/main" val="2699812562"/>
                    </a:ext>
                  </a:extLst>
                </a:gridCol>
                <a:gridCol w="1247210">
                  <a:extLst>
                    <a:ext uri="{9D8B030D-6E8A-4147-A177-3AD203B41FA5}">
                      <a16:colId xmlns:a16="http://schemas.microsoft.com/office/drawing/2014/main" val="3265487906"/>
                    </a:ext>
                  </a:extLst>
                </a:gridCol>
                <a:gridCol w="3131127">
                  <a:extLst>
                    <a:ext uri="{9D8B030D-6E8A-4147-A177-3AD203B41FA5}">
                      <a16:colId xmlns:a16="http://schemas.microsoft.com/office/drawing/2014/main" val="2881663958"/>
                    </a:ext>
                  </a:extLst>
                </a:gridCol>
              </a:tblGrid>
              <a:tr h="575120">
                <a:tc>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tc>
                  <a:txBody>
                    <a:bodyPr/>
                    <a:lstStyle/>
                    <a:p>
                      <a:pPr algn="ctr"/>
                      <a:r>
                        <a:rPr lang="en-GB" sz="1200" dirty="0"/>
                        <a:t>Exam format</a:t>
                      </a:r>
                    </a:p>
                  </a:txBody>
                  <a:tcPr anchor="ct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tc>
                  <a:txBody>
                    <a:bodyPr/>
                    <a:lstStyle/>
                    <a:p>
                      <a:pPr algn="ctr"/>
                      <a:r>
                        <a:rPr lang="en-GB" sz="1200" dirty="0"/>
                        <a:t>Examples against CEFR</a:t>
                      </a:r>
                    </a:p>
                  </a:txBody>
                  <a:tcPr anchor="ct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extLst>
                  <a:ext uri="{0D108BD9-81ED-4DB2-BD59-A6C34878D82A}">
                    <a16:rowId xmlns:a16="http://schemas.microsoft.com/office/drawing/2014/main" val="2179031145"/>
                  </a:ext>
                </a:extLst>
              </a:tr>
              <a:tr h="530363">
                <a:tc>
                  <a:txBody>
                    <a:bodyPr/>
                    <a:lstStyle/>
                    <a:p>
                      <a:r>
                        <a:rPr lang="en-GB" sz="1400" dirty="0"/>
                        <a:t>Reading and</a:t>
                      </a:r>
                      <a:r>
                        <a:rPr lang="en-GB" sz="1400" baseline="0" dirty="0"/>
                        <a:t> Writing</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40 mins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Understand short texts, even if some words are unknown, and write short,</a:t>
                      </a:r>
                      <a:r>
                        <a:rPr lang="en-GB" sz="1400" baseline="0" dirty="0"/>
                        <a:t> simple stories and descriptions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4247229105"/>
                  </a:ext>
                </a:extLst>
              </a:tr>
              <a:tr h="748748">
                <a:tc>
                  <a:txBody>
                    <a:bodyPr/>
                    <a:lstStyle/>
                    <a:p>
                      <a:r>
                        <a:rPr lang="en-GB" sz="1400" dirty="0"/>
                        <a:t>Listening</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25 mins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rowSpan="2">
                  <a:txBody>
                    <a:bodyPr/>
                    <a:lstStyle/>
                    <a:p>
                      <a:r>
                        <a:rPr lang="en-GB" sz="1400" dirty="0"/>
                        <a:t>Understand simple conversations and tell</a:t>
                      </a:r>
                      <a:r>
                        <a:rPr lang="en-GB" sz="1400" baseline="0" dirty="0"/>
                        <a:t> short, simple stories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2361844254"/>
                  </a:ext>
                </a:extLst>
              </a:tr>
              <a:tr h="530363">
                <a:tc>
                  <a:txBody>
                    <a:bodyPr/>
                    <a:lstStyle/>
                    <a:p>
                      <a:r>
                        <a:rPr lang="en-GB" sz="1400" dirty="0"/>
                        <a:t>Speaking</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7–9 mins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vMerge="1">
                  <a:txBody>
                    <a:bodyPr/>
                    <a:lstStyle/>
                    <a:p>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376813004"/>
                  </a:ext>
                </a:extLst>
              </a:tr>
              <a:tr h="344160">
                <a:tc>
                  <a:txBody>
                    <a:bodyPr/>
                    <a:lstStyle/>
                    <a:p>
                      <a:r>
                        <a:rPr lang="en-GB" sz="1400" dirty="0"/>
                        <a:t>CEFR level</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r>
                        <a:rPr lang="en-GB" sz="1400" dirty="0"/>
                        <a:t>A2</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187099552"/>
                  </a:ext>
                </a:extLst>
              </a:tr>
              <a:tr h="360218">
                <a:tc>
                  <a:txBody>
                    <a:bodyPr/>
                    <a:lstStyle/>
                    <a:p>
                      <a:r>
                        <a:rPr lang="en-GB" sz="1400" dirty="0"/>
                        <a:t>Total exam length</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a:t>72–74 mins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2749882759"/>
                  </a:ext>
                </a:extLst>
              </a:tr>
            </a:tbl>
          </a:graphicData>
        </a:graphic>
      </p:graphicFrame>
      <p:pic>
        <p:nvPicPr>
          <p:cNvPr id="17" name="Picture 16">
            <a:extLst>
              <a:ext uri="{FF2B5EF4-FFF2-40B4-BE49-F238E27FC236}">
                <a16:creationId xmlns:a16="http://schemas.microsoft.com/office/drawing/2014/main" id="{E4FCE659-2311-5744-BF3D-C69C96126E7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916407" y="4952189"/>
            <a:ext cx="1768102" cy="1614354"/>
          </a:xfrm>
          <a:prstGeom prst="rect">
            <a:avLst/>
          </a:prstGeom>
        </p:spPr>
      </p:pic>
      <p:pic>
        <p:nvPicPr>
          <p:cNvPr id="22" name="Picture 21">
            <a:extLst>
              <a:ext uri="{FF2B5EF4-FFF2-40B4-BE49-F238E27FC236}">
                <a16:creationId xmlns:a16="http://schemas.microsoft.com/office/drawing/2014/main" id="{87389375-E475-5249-AB3E-EF5254FE798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600471" y="2178437"/>
            <a:ext cx="1278068" cy="1810272"/>
          </a:xfrm>
          <a:prstGeom prst="rect">
            <a:avLst/>
          </a:prstGeom>
        </p:spPr>
      </p:pic>
      <p:pic>
        <p:nvPicPr>
          <p:cNvPr id="23" name="Picture 22">
            <a:extLst>
              <a:ext uri="{FF2B5EF4-FFF2-40B4-BE49-F238E27FC236}">
                <a16:creationId xmlns:a16="http://schemas.microsoft.com/office/drawing/2014/main" id="{76CE437B-179C-324A-8312-D65FA332EE21}"/>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209939" y="2178436"/>
            <a:ext cx="1278068" cy="1810272"/>
          </a:xfrm>
          <a:prstGeom prst="rect">
            <a:avLst/>
          </a:prstGeom>
        </p:spPr>
      </p:pic>
      <p:pic>
        <p:nvPicPr>
          <p:cNvPr id="24" name="Picture 23">
            <a:extLst>
              <a:ext uri="{FF2B5EF4-FFF2-40B4-BE49-F238E27FC236}">
                <a16:creationId xmlns:a16="http://schemas.microsoft.com/office/drawing/2014/main" id="{DDD8C3F1-517C-2F4A-81A2-0CC8B5BD98FB}"/>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991002" y="2175756"/>
            <a:ext cx="1510793" cy="1812952"/>
          </a:xfrm>
          <a:prstGeom prst="rect">
            <a:avLst/>
          </a:prstGeom>
        </p:spPr>
      </p:pic>
      <p:sp>
        <p:nvSpPr>
          <p:cNvPr id="21" name="TextBox 20">
            <a:extLst>
              <a:ext uri="{FF2B5EF4-FFF2-40B4-BE49-F238E27FC236}">
                <a16:creationId xmlns:a16="http://schemas.microsoft.com/office/drawing/2014/main" id="{1A9DFE4F-E5AE-F145-8EBA-010307BA95CB}"/>
              </a:ext>
            </a:extLst>
          </p:cNvPr>
          <p:cNvSpPr txBox="1"/>
          <p:nvPr/>
        </p:nvSpPr>
        <p:spPr>
          <a:xfrm>
            <a:off x="7129220" y="4204821"/>
            <a:ext cx="4220570" cy="536652"/>
          </a:xfrm>
          <a:prstGeom prst="rect">
            <a:avLst/>
          </a:prstGeom>
          <a:noFill/>
        </p:spPr>
        <p:txBody>
          <a:bodyPr wrap="square" rtlCol="0">
            <a:noAutofit/>
          </a:bodyPr>
          <a:lstStyle/>
          <a:p>
            <a:pPr algn="l">
              <a:lnSpc>
                <a:spcPct val="110000"/>
              </a:lnSpc>
              <a:spcAft>
                <a:spcPts val="600"/>
              </a:spcAft>
            </a:pPr>
            <a:r>
              <a:rPr lang="en-US" sz="1400" dirty="0"/>
              <a:t>See the range of preparation materials at </a:t>
            </a:r>
            <a:r>
              <a:rPr lang="en-US" sz="1400" b="1" dirty="0" err="1">
                <a:hlinkClick r:id="rId7"/>
              </a:rPr>
              <a:t>cambridgeenglish.org</a:t>
            </a:r>
            <a:r>
              <a:rPr lang="en-US" sz="1400" b="1" dirty="0">
                <a:hlinkClick r:id="rId7"/>
              </a:rPr>
              <a:t>/starters/prepare</a:t>
            </a:r>
            <a:endParaRPr lang="en-US" sz="1400" b="1" dirty="0"/>
          </a:p>
        </p:txBody>
      </p:sp>
    </p:spTree>
    <p:extLst>
      <p:ext uri="{BB962C8B-B14F-4D97-AF65-F5344CB8AC3E}">
        <p14:creationId xmlns:p14="http://schemas.microsoft.com/office/powerpoint/2010/main" val="2343497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6ACCBC-EA05-664E-ABAE-26F8D80909E7}"/>
              </a:ext>
            </a:extLst>
          </p:cNvPr>
          <p:cNvSpPr>
            <a:spLocks noGrp="1"/>
          </p:cNvSpPr>
          <p:nvPr>
            <p:ph type="title"/>
          </p:nvPr>
        </p:nvSpPr>
        <p:spPr>
          <a:xfrm>
            <a:off x="216218" y="1144365"/>
            <a:ext cx="3790517" cy="486887"/>
          </a:xfrm>
        </p:spPr>
        <p:txBody>
          <a:bodyPr/>
          <a:lstStyle/>
          <a:p>
            <a:r>
              <a:rPr lang="en-US" sz="2400" dirty="0"/>
              <a:t>Pre A1 Starters</a:t>
            </a:r>
          </a:p>
        </p:txBody>
      </p:sp>
      <p:sp>
        <p:nvSpPr>
          <p:cNvPr id="3" name="Text Placeholder 2">
            <a:extLst>
              <a:ext uri="{FF2B5EF4-FFF2-40B4-BE49-F238E27FC236}">
                <a16:creationId xmlns:a16="http://schemas.microsoft.com/office/drawing/2014/main" id="{59463AFD-ED25-764F-9A29-64336B32005A}"/>
              </a:ext>
            </a:extLst>
          </p:cNvPr>
          <p:cNvSpPr>
            <a:spLocks noGrp="1"/>
          </p:cNvSpPr>
          <p:nvPr>
            <p:ph type="body" sz="quarter" idx="18"/>
          </p:nvPr>
        </p:nvSpPr>
        <p:spPr>
          <a:solidFill>
            <a:srgbClr val="8031A7"/>
          </a:solidFill>
        </p:spPr>
        <p:txBody>
          <a:bodyPr/>
          <a:lstStyle/>
          <a:p>
            <a:endParaRPr lang="en-US" dirty="0"/>
          </a:p>
        </p:txBody>
      </p:sp>
      <p:grpSp>
        <p:nvGrpSpPr>
          <p:cNvPr id="7" name="Group 6">
            <a:extLst>
              <a:ext uri="{FF2B5EF4-FFF2-40B4-BE49-F238E27FC236}">
                <a16:creationId xmlns:a16="http://schemas.microsoft.com/office/drawing/2014/main" id="{F7C17C74-0835-4A45-AA6F-2545483D2AA1}"/>
              </a:ext>
            </a:extLst>
          </p:cNvPr>
          <p:cNvGrpSpPr/>
          <p:nvPr/>
        </p:nvGrpSpPr>
        <p:grpSpPr>
          <a:xfrm>
            <a:off x="772161" y="2311470"/>
            <a:ext cx="3352799" cy="2762249"/>
            <a:chOff x="772161" y="5240378"/>
            <a:chExt cx="3352799" cy="2762249"/>
          </a:xfrm>
        </p:grpSpPr>
        <p:grpSp>
          <p:nvGrpSpPr>
            <p:cNvPr id="9" name="Group 8">
              <a:extLst>
                <a:ext uri="{FF2B5EF4-FFF2-40B4-BE49-F238E27FC236}">
                  <a16:creationId xmlns:a16="http://schemas.microsoft.com/office/drawing/2014/main" id="{00A21661-483C-D742-9CF5-872C7D3C3054}"/>
                </a:ext>
              </a:extLst>
            </p:cNvPr>
            <p:cNvGrpSpPr/>
            <p:nvPr/>
          </p:nvGrpSpPr>
          <p:grpSpPr>
            <a:xfrm>
              <a:off x="772161" y="5240378"/>
              <a:ext cx="3352799" cy="2762249"/>
              <a:chOff x="6485477" y="2068642"/>
              <a:chExt cx="5261046" cy="2762249"/>
            </a:xfrm>
          </p:grpSpPr>
          <p:sp>
            <p:nvSpPr>
              <p:cNvPr id="12" name="Content Placeholder 2">
                <a:extLst>
                  <a:ext uri="{FF2B5EF4-FFF2-40B4-BE49-F238E27FC236}">
                    <a16:creationId xmlns:a16="http://schemas.microsoft.com/office/drawing/2014/main" id="{B3364EE8-1EF0-C742-980D-C7D6604A3C67}"/>
                  </a:ext>
                </a:extLst>
              </p:cNvPr>
              <p:cNvSpPr txBox="1">
                <a:spLocks/>
              </p:cNvSpPr>
              <p:nvPr/>
            </p:nvSpPr>
            <p:spPr>
              <a:xfrm>
                <a:off x="6485477" y="2068642"/>
                <a:ext cx="5261046" cy="2762249"/>
              </a:xfrm>
              <a:prstGeom prst="rect">
                <a:avLst/>
              </a:prstGeom>
              <a:solidFill>
                <a:schemeClr val="bg2"/>
              </a:solidFill>
              <a:ln>
                <a:noFill/>
              </a:ln>
            </p:spPr>
            <p:txBody>
              <a:bodyPr lIns="360000" tIns="180000" rIns="360000" bIns="180000" anchor="ctr" anchorCtr="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base" hangingPunct="0">
                  <a:spcBef>
                    <a:spcPts val="0"/>
                  </a:spcBef>
                  <a:buNone/>
                </a:pPr>
                <a:endParaRPr lang="en-GB" sz="2000" b="1" i="1" dirty="0">
                  <a:solidFill>
                    <a:schemeClr val="bg1"/>
                  </a:solidFill>
                </a:endParaRPr>
              </a:p>
            </p:txBody>
          </p:sp>
          <p:cxnSp>
            <p:nvCxnSpPr>
              <p:cNvPr id="13" name="Straight Connector 12">
                <a:extLst>
                  <a:ext uri="{FF2B5EF4-FFF2-40B4-BE49-F238E27FC236}">
                    <a16:creationId xmlns:a16="http://schemas.microsoft.com/office/drawing/2014/main" id="{D5E489D9-3092-CB45-A4B4-04F4DAC27A7D}"/>
                  </a:ext>
                </a:extLst>
              </p:cNvPr>
              <p:cNvCxnSpPr>
                <a:cxnSpLocks/>
              </p:cNvCxnSpPr>
              <p:nvPr/>
            </p:nvCxnSpPr>
            <p:spPr>
              <a:xfrm>
                <a:off x="6485477" y="2068642"/>
                <a:ext cx="5261046" cy="0"/>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grpSp>
        <p:pic>
          <p:nvPicPr>
            <p:cNvPr id="10" name="Picture 9">
              <a:extLst>
                <a:ext uri="{FF2B5EF4-FFF2-40B4-BE49-F238E27FC236}">
                  <a16:creationId xmlns:a16="http://schemas.microsoft.com/office/drawing/2014/main" id="{E49C6F34-6749-D94C-A0E4-52F4870185D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50929" y="5589635"/>
              <a:ext cx="595262" cy="417118"/>
            </a:xfrm>
            <a:prstGeom prst="rect">
              <a:avLst/>
            </a:prstGeom>
          </p:spPr>
        </p:pic>
        <p:sp>
          <p:nvSpPr>
            <p:cNvPr id="11" name="Rectangle 10">
              <a:extLst>
                <a:ext uri="{FF2B5EF4-FFF2-40B4-BE49-F238E27FC236}">
                  <a16:creationId xmlns:a16="http://schemas.microsoft.com/office/drawing/2014/main" id="{392E51D0-C57A-A04A-8165-03E3898A5018}"/>
                </a:ext>
              </a:extLst>
            </p:cNvPr>
            <p:cNvSpPr/>
            <p:nvPr/>
          </p:nvSpPr>
          <p:spPr>
            <a:xfrm>
              <a:off x="1310642" y="6278839"/>
              <a:ext cx="2275838" cy="1323439"/>
            </a:xfrm>
            <a:prstGeom prst="rect">
              <a:avLst/>
            </a:prstGeom>
          </p:spPr>
          <p:txBody>
            <a:bodyPr wrap="square">
              <a:spAutoFit/>
            </a:bodyPr>
            <a:lstStyle/>
            <a:p>
              <a:pPr algn="ctr" fontAlgn="base" hangingPunct="0"/>
              <a:r>
                <a:rPr lang="en-US" sz="1600" b="1" dirty="0"/>
                <a:t>“It looks so fun, it makes you want to take the test.”</a:t>
              </a:r>
            </a:p>
            <a:p>
              <a:pPr algn="ctr" fontAlgn="base" hangingPunct="0"/>
              <a:endParaRPr lang="en-US" sz="1600" b="1" dirty="0"/>
            </a:p>
            <a:p>
              <a:pPr algn="ctr" fontAlgn="base" hangingPunct="0"/>
              <a:r>
                <a:rPr lang="en-US" sz="1600" b="1" i="1" dirty="0"/>
                <a:t>Learner, Mexico</a:t>
              </a:r>
            </a:p>
          </p:txBody>
        </p:sp>
      </p:grpSp>
      <p:pic>
        <p:nvPicPr>
          <p:cNvPr id="6" name="Picture 5">
            <a:extLst>
              <a:ext uri="{FF2B5EF4-FFF2-40B4-BE49-F238E27FC236}">
                <a16:creationId xmlns:a16="http://schemas.microsoft.com/office/drawing/2014/main" id="{9B07CD12-5E3A-1440-A6AF-D91EC791EC0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470019" y="159638"/>
            <a:ext cx="4566282" cy="6461865"/>
          </a:xfrm>
          <a:prstGeom prst="rect">
            <a:avLst/>
          </a:prstGeom>
        </p:spPr>
      </p:pic>
    </p:spTree>
    <p:extLst>
      <p:ext uri="{BB962C8B-B14F-4D97-AF65-F5344CB8AC3E}">
        <p14:creationId xmlns:p14="http://schemas.microsoft.com/office/powerpoint/2010/main" val="2200145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A6BF3-4915-4F2E-BB39-9DEDFAA29732}"/>
              </a:ext>
            </a:extLst>
          </p:cNvPr>
          <p:cNvSpPr>
            <a:spLocks noGrp="1"/>
          </p:cNvSpPr>
          <p:nvPr>
            <p:ph type="title"/>
          </p:nvPr>
        </p:nvSpPr>
        <p:spPr/>
        <p:txBody>
          <a:bodyPr/>
          <a:lstStyle/>
          <a:p>
            <a:r>
              <a:rPr lang="en-GB" sz="4800" cap="none" dirty="0"/>
              <a:t>Cambridge English Qualifications</a:t>
            </a:r>
          </a:p>
        </p:txBody>
      </p:sp>
      <p:sp>
        <p:nvSpPr>
          <p:cNvPr id="3" name="Text Placeholder 2">
            <a:extLst>
              <a:ext uri="{FF2B5EF4-FFF2-40B4-BE49-F238E27FC236}">
                <a16:creationId xmlns:a16="http://schemas.microsoft.com/office/drawing/2014/main" id="{EF9BD07E-205F-4220-B249-C750A83C718D}"/>
              </a:ext>
            </a:extLst>
          </p:cNvPr>
          <p:cNvSpPr>
            <a:spLocks noGrp="1"/>
          </p:cNvSpPr>
          <p:nvPr>
            <p:ph type="body" sz="quarter" idx="15"/>
          </p:nvPr>
        </p:nvSpPr>
        <p:spPr>
          <a:xfrm>
            <a:off x="211917" y="3233247"/>
            <a:ext cx="7431086" cy="1227546"/>
          </a:xfrm>
        </p:spPr>
        <p:txBody>
          <a:bodyPr/>
          <a:lstStyle/>
          <a:p>
            <a:r>
              <a:rPr lang="en-GB" dirty="0"/>
              <a:t>For every learner, every step of the way</a:t>
            </a:r>
          </a:p>
        </p:txBody>
      </p:sp>
    </p:spTree>
    <p:extLst>
      <p:ext uri="{BB962C8B-B14F-4D97-AF65-F5344CB8AC3E}">
        <p14:creationId xmlns:p14="http://schemas.microsoft.com/office/powerpoint/2010/main" val="4237049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6ACCBC-EA05-664E-ABAE-26F8D80909E7}"/>
              </a:ext>
            </a:extLst>
          </p:cNvPr>
          <p:cNvSpPr>
            <a:spLocks noGrp="1"/>
          </p:cNvSpPr>
          <p:nvPr>
            <p:ph type="title"/>
          </p:nvPr>
        </p:nvSpPr>
        <p:spPr>
          <a:xfrm>
            <a:off x="216218" y="1153509"/>
            <a:ext cx="3835903" cy="486887"/>
          </a:xfrm>
        </p:spPr>
        <p:txBody>
          <a:bodyPr/>
          <a:lstStyle/>
          <a:p>
            <a:r>
              <a:rPr lang="en-US" sz="2400" dirty="0"/>
              <a:t>A1 Movers</a:t>
            </a:r>
          </a:p>
        </p:txBody>
      </p:sp>
      <p:sp>
        <p:nvSpPr>
          <p:cNvPr id="3" name="Text Placeholder 2">
            <a:extLst>
              <a:ext uri="{FF2B5EF4-FFF2-40B4-BE49-F238E27FC236}">
                <a16:creationId xmlns:a16="http://schemas.microsoft.com/office/drawing/2014/main" id="{59463AFD-ED25-764F-9A29-64336B32005A}"/>
              </a:ext>
            </a:extLst>
          </p:cNvPr>
          <p:cNvSpPr>
            <a:spLocks noGrp="1"/>
          </p:cNvSpPr>
          <p:nvPr>
            <p:ph type="body" sz="quarter" idx="18"/>
          </p:nvPr>
        </p:nvSpPr>
        <p:spPr>
          <a:solidFill>
            <a:srgbClr val="7030A0"/>
          </a:solidFill>
        </p:spPr>
        <p:txBody>
          <a:bodyPr/>
          <a:lstStyle/>
          <a:p>
            <a:endParaRPr lang="en-US" dirty="0"/>
          </a:p>
        </p:txBody>
      </p:sp>
      <p:grpSp>
        <p:nvGrpSpPr>
          <p:cNvPr id="791" name="Group 790">
            <a:extLst>
              <a:ext uri="{FF2B5EF4-FFF2-40B4-BE49-F238E27FC236}">
                <a16:creationId xmlns:a16="http://schemas.microsoft.com/office/drawing/2014/main" id="{97B672D0-FD19-E343-B8CA-E12CE510342C}"/>
              </a:ext>
            </a:extLst>
          </p:cNvPr>
          <p:cNvGrpSpPr/>
          <p:nvPr/>
        </p:nvGrpSpPr>
        <p:grpSpPr>
          <a:xfrm>
            <a:off x="772160" y="2311470"/>
            <a:ext cx="3352800" cy="2762249"/>
            <a:chOff x="772160" y="2632710"/>
            <a:chExt cx="3352800" cy="2762249"/>
          </a:xfrm>
        </p:grpSpPr>
        <p:grpSp>
          <p:nvGrpSpPr>
            <p:cNvPr id="786" name="Group 785">
              <a:extLst>
                <a:ext uri="{FF2B5EF4-FFF2-40B4-BE49-F238E27FC236}">
                  <a16:creationId xmlns:a16="http://schemas.microsoft.com/office/drawing/2014/main" id="{D56EE1C8-55AB-B140-A047-D7E3B97CE119}"/>
                </a:ext>
              </a:extLst>
            </p:cNvPr>
            <p:cNvGrpSpPr/>
            <p:nvPr/>
          </p:nvGrpSpPr>
          <p:grpSpPr>
            <a:xfrm>
              <a:off x="772160" y="2632710"/>
              <a:ext cx="3352800" cy="2762249"/>
              <a:chOff x="6485477" y="2068642"/>
              <a:chExt cx="5261046" cy="2762249"/>
            </a:xfrm>
          </p:grpSpPr>
          <p:sp>
            <p:nvSpPr>
              <p:cNvPr id="789" name="Content Placeholder 2">
                <a:extLst>
                  <a:ext uri="{FF2B5EF4-FFF2-40B4-BE49-F238E27FC236}">
                    <a16:creationId xmlns:a16="http://schemas.microsoft.com/office/drawing/2014/main" id="{EC539233-02E8-0346-BE2C-3D6588211584}"/>
                  </a:ext>
                </a:extLst>
              </p:cNvPr>
              <p:cNvSpPr txBox="1">
                <a:spLocks/>
              </p:cNvSpPr>
              <p:nvPr/>
            </p:nvSpPr>
            <p:spPr>
              <a:xfrm>
                <a:off x="6485477" y="2068642"/>
                <a:ext cx="5261046" cy="2762249"/>
              </a:xfrm>
              <a:prstGeom prst="rect">
                <a:avLst/>
              </a:prstGeom>
              <a:solidFill>
                <a:schemeClr val="bg2"/>
              </a:solidFill>
              <a:ln>
                <a:noFill/>
              </a:ln>
            </p:spPr>
            <p:txBody>
              <a:bodyPr lIns="360000" tIns="180000" rIns="360000" bIns="180000" anchor="ctr" anchorCtr="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base" hangingPunct="0">
                  <a:spcBef>
                    <a:spcPts val="0"/>
                  </a:spcBef>
                  <a:buNone/>
                </a:pPr>
                <a:endParaRPr lang="en-GB" sz="2000" b="1" i="1" dirty="0">
                  <a:solidFill>
                    <a:schemeClr val="bg1"/>
                  </a:solidFill>
                </a:endParaRPr>
              </a:p>
            </p:txBody>
          </p:sp>
          <p:cxnSp>
            <p:nvCxnSpPr>
              <p:cNvPr id="790" name="Straight Connector 789">
                <a:extLst>
                  <a:ext uri="{FF2B5EF4-FFF2-40B4-BE49-F238E27FC236}">
                    <a16:creationId xmlns:a16="http://schemas.microsoft.com/office/drawing/2014/main" id="{6D3CF2BE-9E75-FF42-8496-74DE60BB592E}"/>
                  </a:ext>
                </a:extLst>
              </p:cNvPr>
              <p:cNvCxnSpPr>
                <a:cxnSpLocks/>
              </p:cNvCxnSpPr>
              <p:nvPr/>
            </p:nvCxnSpPr>
            <p:spPr>
              <a:xfrm>
                <a:off x="6485477" y="2068642"/>
                <a:ext cx="5261046" cy="0"/>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grpSp>
        <p:pic>
          <p:nvPicPr>
            <p:cNvPr id="787" name="Picture 786">
              <a:extLst>
                <a:ext uri="{FF2B5EF4-FFF2-40B4-BE49-F238E27FC236}">
                  <a16:creationId xmlns:a16="http://schemas.microsoft.com/office/drawing/2014/main" id="{584A399E-FA7C-604F-9048-1789378B7C2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50929" y="2981967"/>
              <a:ext cx="595262" cy="417118"/>
            </a:xfrm>
            <a:prstGeom prst="rect">
              <a:avLst/>
            </a:prstGeom>
          </p:spPr>
        </p:pic>
        <p:sp>
          <p:nvSpPr>
            <p:cNvPr id="788" name="Rectangle 787">
              <a:extLst>
                <a:ext uri="{FF2B5EF4-FFF2-40B4-BE49-F238E27FC236}">
                  <a16:creationId xmlns:a16="http://schemas.microsoft.com/office/drawing/2014/main" id="{DD13470F-0E8B-F34C-BE71-B7846738B5E1}"/>
                </a:ext>
              </a:extLst>
            </p:cNvPr>
            <p:cNvSpPr/>
            <p:nvPr/>
          </p:nvSpPr>
          <p:spPr>
            <a:xfrm>
              <a:off x="1087122" y="3671171"/>
              <a:ext cx="2722878" cy="1323439"/>
            </a:xfrm>
            <a:prstGeom prst="rect">
              <a:avLst/>
            </a:prstGeom>
          </p:spPr>
          <p:txBody>
            <a:bodyPr wrap="square">
              <a:spAutoFit/>
            </a:bodyPr>
            <a:lstStyle/>
            <a:p>
              <a:pPr algn="ctr" fontAlgn="base" hangingPunct="0"/>
              <a:r>
                <a:rPr lang="en-US" sz="1600" b="1" dirty="0"/>
                <a:t>“I am glad to have pictures, they help when you don't understand.”</a:t>
              </a:r>
            </a:p>
            <a:p>
              <a:pPr algn="ctr" fontAlgn="base" hangingPunct="0"/>
              <a:endParaRPr lang="en-US" sz="1600" b="1" dirty="0"/>
            </a:p>
            <a:p>
              <a:pPr algn="ctr" fontAlgn="base" hangingPunct="0"/>
              <a:r>
                <a:rPr lang="en-US" sz="1600" b="1" i="1" dirty="0"/>
                <a:t>Learner, Turkey</a:t>
              </a:r>
            </a:p>
          </p:txBody>
        </p:sp>
      </p:grpSp>
      <p:pic>
        <p:nvPicPr>
          <p:cNvPr id="5" name="Picture 4">
            <a:extLst>
              <a:ext uri="{FF2B5EF4-FFF2-40B4-BE49-F238E27FC236}">
                <a16:creationId xmlns:a16="http://schemas.microsoft.com/office/drawing/2014/main" id="{2F994956-F8C7-124E-B865-D3D712F4606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686300" y="1332151"/>
            <a:ext cx="6705600" cy="4523899"/>
          </a:xfrm>
          <a:prstGeom prst="rect">
            <a:avLst/>
          </a:prstGeom>
        </p:spPr>
      </p:pic>
    </p:spTree>
    <p:extLst>
      <p:ext uri="{BB962C8B-B14F-4D97-AF65-F5344CB8AC3E}">
        <p14:creationId xmlns:p14="http://schemas.microsoft.com/office/powerpoint/2010/main" val="1936000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nashan\Pictures\Young_Learners_Monkey_Speaking.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7342489" y="2307961"/>
            <a:ext cx="3559785" cy="2795788"/>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FBCEC8BB-A1CC-8645-A55E-620AB75BA014}"/>
              </a:ext>
            </a:extLst>
          </p:cNvPr>
          <p:cNvSpPr>
            <a:spLocks noGrp="1"/>
          </p:cNvSpPr>
          <p:nvPr>
            <p:ph type="title"/>
          </p:nvPr>
        </p:nvSpPr>
        <p:spPr>
          <a:xfrm>
            <a:off x="216218" y="1153509"/>
            <a:ext cx="4580226" cy="486887"/>
          </a:xfrm>
        </p:spPr>
        <p:txBody>
          <a:bodyPr/>
          <a:lstStyle/>
          <a:p>
            <a:r>
              <a:rPr lang="en-US" sz="2400" dirty="0"/>
              <a:t>Speaking test format</a:t>
            </a:r>
          </a:p>
        </p:txBody>
      </p:sp>
      <p:sp>
        <p:nvSpPr>
          <p:cNvPr id="8" name="Text Placeholder 7">
            <a:extLst>
              <a:ext uri="{FF2B5EF4-FFF2-40B4-BE49-F238E27FC236}">
                <a16:creationId xmlns:a16="http://schemas.microsoft.com/office/drawing/2014/main" id="{0F52CD36-7CFA-2A46-83C8-80BCF16B1BE7}"/>
              </a:ext>
            </a:extLst>
          </p:cNvPr>
          <p:cNvSpPr>
            <a:spLocks noGrp="1"/>
          </p:cNvSpPr>
          <p:nvPr>
            <p:ph type="body" sz="quarter" idx="18"/>
          </p:nvPr>
        </p:nvSpPr>
        <p:spPr>
          <a:solidFill>
            <a:srgbClr val="8031A7"/>
          </a:solidFill>
        </p:spPr>
        <p:txBody>
          <a:bodyPr/>
          <a:lstStyle/>
          <a:p>
            <a:endParaRPr lang="en-US"/>
          </a:p>
        </p:txBody>
      </p:sp>
      <p:grpSp>
        <p:nvGrpSpPr>
          <p:cNvPr id="21" name="Group 20">
            <a:extLst>
              <a:ext uri="{FF2B5EF4-FFF2-40B4-BE49-F238E27FC236}">
                <a16:creationId xmlns:a16="http://schemas.microsoft.com/office/drawing/2014/main" id="{39F361C0-6423-994B-9B4B-555952D3D5C9}"/>
              </a:ext>
            </a:extLst>
          </p:cNvPr>
          <p:cNvGrpSpPr/>
          <p:nvPr/>
        </p:nvGrpSpPr>
        <p:grpSpPr>
          <a:xfrm>
            <a:off x="868318" y="1826816"/>
            <a:ext cx="5311739" cy="1065168"/>
            <a:chOff x="868318" y="1498788"/>
            <a:chExt cx="5311739" cy="1065168"/>
          </a:xfrm>
        </p:grpSpPr>
        <p:sp>
          <p:nvSpPr>
            <p:cNvPr id="3" name="Rectangle 2">
              <a:extLst>
                <a:ext uri="{FF2B5EF4-FFF2-40B4-BE49-F238E27FC236}">
                  <a16:creationId xmlns:a16="http://schemas.microsoft.com/office/drawing/2014/main" id="{250D8DA6-84BD-9341-B37E-5F460BA72725}"/>
                </a:ext>
              </a:extLst>
            </p:cNvPr>
            <p:cNvSpPr/>
            <p:nvPr/>
          </p:nvSpPr>
          <p:spPr>
            <a:xfrm>
              <a:off x="868318" y="1498788"/>
              <a:ext cx="5311739" cy="595268"/>
            </a:xfrm>
            <a:prstGeom prst="rect">
              <a:avLst/>
            </a:prstGeom>
            <a:solidFill>
              <a:srgbClr val="8031A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r>
                <a:rPr lang="en-US" b="1" dirty="0"/>
                <a:t>Trained examiners ensure a fair assessment</a:t>
              </a:r>
            </a:p>
          </p:txBody>
        </p:sp>
        <p:sp>
          <p:nvSpPr>
            <p:cNvPr id="11" name="Rectangle 10">
              <a:extLst>
                <a:ext uri="{FF2B5EF4-FFF2-40B4-BE49-F238E27FC236}">
                  <a16:creationId xmlns:a16="http://schemas.microsoft.com/office/drawing/2014/main" id="{0130CDC0-17CD-2245-9C0C-85BCCFCD3393}"/>
                </a:ext>
              </a:extLst>
            </p:cNvPr>
            <p:cNvSpPr/>
            <p:nvPr/>
          </p:nvSpPr>
          <p:spPr>
            <a:xfrm rot="16200000" flipH="1">
              <a:off x="5710157" y="2094056"/>
              <a:ext cx="469900" cy="469900"/>
            </a:xfrm>
            <a:prstGeom prst="rtTriangle">
              <a:avLst/>
            </a:prstGeom>
            <a:solidFill>
              <a:srgbClr val="8031A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US" sz="1600" dirty="0"/>
            </a:p>
          </p:txBody>
        </p:sp>
      </p:grpSp>
      <p:grpSp>
        <p:nvGrpSpPr>
          <p:cNvPr id="22" name="Group 21">
            <a:extLst>
              <a:ext uri="{FF2B5EF4-FFF2-40B4-BE49-F238E27FC236}">
                <a16:creationId xmlns:a16="http://schemas.microsoft.com/office/drawing/2014/main" id="{1D4893CE-B162-CE41-8BC3-4C18F49CA5A2}"/>
              </a:ext>
            </a:extLst>
          </p:cNvPr>
          <p:cNvGrpSpPr/>
          <p:nvPr/>
        </p:nvGrpSpPr>
        <p:grpSpPr>
          <a:xfrm>
            <a:off x="868318" y="3318474"/>
            <a:ext cx="5311739" cy="1244663"/>
            <a:chOff x="868318" y="3026712"/>
            <a:chExt cx="5311739" cy="1244663"/>
          </a:xfrm>
        </p:grpSpPr>
        <p:sp>
          <p:nvSpPr>
            <p:cNvPr id="14" name="Rectangle 13">
              <a:extLst>
                <a:ext uri="{FF2B5EF4-FFF2-40B4-BE49-F238E27FC236}">
                  <a16:creationId xmlns:a16="http://schemas.microsoft.com/office/drawing/2014/main" id="{C76910FF-6D62-2942-8DC8-E8584D9CD742}"/>
                </a:ext>
              </a:extLst>
            </p:cNvPr>
            <p:cNvSpPr/>
            <p:nvPr/>
          </p:nvSpPr>
          <p:spPr>
            <a:xfrm>
              <a:off x="868318" y="3026712"/>
              <a:ext cx="5311739" cy="774763"/>
            </a:xfrm>
            <a:prstGeom prst="rect">
              <a:avLst/>
            </a:prstGeom>
            <a:solidFill>
              <a:srgbClr val="8031A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r>
                <a:rPr lang="en-US" b="1" dirty="0"/>
                <a:t>Examiner can provide reassurance</a:t>
              </a:r>
            </a:p>
          </p:txBody>
        </p:sp>
        <p:sp>
          <p:nvSpPr>
            <p:cNvPr id="15" name="Rectangle 10">
              <a:extLst>
                <a:ext uri="{FF2B5EF4-FFF2-40B4-BE49-F238E27FC236}">
                  <a16:creationId xmlns:a16="http://schemas.microsoft.com/office/drawing/2014/main" id="{0214790D-3A73-5F41-BAD1-15BB07DF76E8}"/>
                </a:ext>
              </a:extLst>
            </p:cNvPr>
            <p:cNvSpPr/>
            <p:nvPr/>
          </p:nvSpPr>
          <p:spPr>
            <a:xfrm rot="16200000" flipH="1">
              <a:off x="5710157" y="3801475"/>
              <a:ext cx="469900" cy="469900"/>
            </a:xfrm>
            <a:prstGeom prst="rtTriangle">
              <a:avLst/>
            </a:prstGeom>
            <a:solidFill>
              <a:srgbClr val="8031A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US" sz="1600" dirty="0"/>
            </a:p>
          </p:txBody>
        </p:sp>
      </p:grpSp>
      <p:grpSp>
        <p:nvGrpSpPr>
          <p:cNvPr id="23" name="Group 22">
            <a:extLst>
              <a:ext uri="{FF2B5EF4-FFF2-40B4-BE49-F238E27FC236}">
                <a16:creationId xmlns:a16="http://schemas.microsoft.com/office/drawing/2014/main" id="{BCCF7021-F111-F440-91D7-7B327BAA583E}"/>
              </a:ext>
            </a:extLst>
          </p:cNvPr>
          <p:cNvGrpSpPr/>
          <p:nvPr/>
        </p:nvGrpSpPr>
        <p:grpSpPr>
          <a:xfrm>
            <a:off x="868318" y="4989626"/>
            <a:ext cx="5311739" cy="1244663"/>
            <a:chOff x="868318" y="4734131"/>
            <a:chExt cx="5311739" cy="1244663"/>
          </a:xfrm>
        </p:grpSpPr>
        <p:sp>
          <p:nvSpPr>
            <p:cNvPr id="16" name="Rectangle 15">
              <a:extLst>
                <a:ext uri="{FF2B5EF4-FFF2-40B4-BE49-F238E27FC236}">
                  <a16:creationId xmlns:a16="http://schemas.microsoft.com/office/drawing/2014/main" id="{49F62BC0-02BA-2247-818C-ED7E455FFFB6}"/>
                </a:ext>
              </a:extLst>
            </p:cNvPr>
            <p:cNvSpPr/>
            <p:nvPr/>
          </p:nvSpPr>
          <p:spPr>
            <a:xfrm flipH="1">
              <a:off x="868318" y="4734131"/>
              <a:ext cx="5311739" cy="774763"/>
            </a:xfrm>
            <a:prstGeom prst="rect">
              <a:avLst/>
            </a:prstGeom>
            <a:solidFill>
              <a:srgbClr val="8031A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r>
                <a:rPr lang="en-US" b="1" dirty="0"/>
                <a:t>The focus is on the child showing what they know and not on judging them</a:t>
              </a:r>
            </a:p>
          </p:txBody>
        </p:sp>
        <p:sp>
          <p:nvSpPr>
            <p:cNvPr id="17" name="Rectangle 10">
              <a:extLst>
                <a:ext uri="{FF2B5EF4-FFF2-40B4-BE49-F238E27FC236}">
                  <a16:creationId xmlns:a16="http://schemas.microsoft.com/office/drawing/2014/main" id="{06CAF08F-8235-444E-A739-40B8FFDA6CAD}"/>
                </a:ext>
              </a:extLst>
            </p:cNvPr>
            <p:cNvSpPr/>
            <p:nvPr/>
          </p:nvSpPr>
          <p:spPr>
            <a:xfrm rot="16200000" flipH="1">
              <a:off x="5710157" y="5508894"/>
              <a:ext cx="469900" cy="469900"/>
            </a:xfrm>
            <a:prstGeom prst="rtTriangle">
              <a:avLst/>
            </a:prstGeom>
            <a:solidFill>
              <a:srgbClr val="8031A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spcAft>
                  <a:spcPts val="600"/>
                </a:spcAft>
              </a:pPr>
              <a:endParaRPr lang="en-US" sz="1600" dirty="0"/>
            </a:p>
          </p:txBody>
        </p:sp>
      </p:grpSp>
    </p:spTree>
    <p:extLst>
      <p:ext uri="{BB962C8B-B14F-4D97-AF65-F5344CB8AC3E}">
        <p14:creationId xmlns:p14="http://schemas.microsoft.com/office/powerpoint/2010/main" val="3197219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EC12B80-EAF4-0E4B-B3F2-499A55F7566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23838" y="226207"/>
            <a:ext cx="4784226" cy="6354731"/>
          </a:xfrm>
          <a:prstGeom prst="rect">
            <a:avLst/>
          </a:prstGeom>
        </p:spPr>
      </p:pic>
      <p:sp>
        <p:nvSpPr>
          <p:cNvPr id="11" name="Text Placeholder 10">
            <a:extLst>
              <a:ext uri="{FF2B5EF4-FFF2-40B4-BE49-F238E27FC236}">
                <a16:creationId xmlns:a16="http://schemas.microsoft.com/office/drawing/2014/main" id="{56DE4357-16F5-46EF-BD22-623B1BE631A6}"/>
              </a:ext>
            </a:extLst>
          </p:cNvPr>
          <p:cNvSpPr>
            <a:spLocks noGrp="1"/>
          </p:cNvSpPr>
          <p:nvPr>
            <p:ph type="body" sz="quarter" idx="18"/>
          </p:nvPr>
        </p:nvSpPr>
        <p:spPr>
          <a:xfrm>
            <a:off x="327025" y="996950"/>
            <a:ext cx="3400425" cy="36000"/>
          </a:xfrm>
          <a:solidFill>
            <a:srgbClr val="8031A7"/>
          </a:solidFill>
        </p:spPr>
        <p:txBody>
          <a:bodyPr/>
          <a:lstStyle/>
          <a:p>
            <a:endParaRPr lang="en-US" dirty="0"/>
          </a:p>
        </p:txBody>
      </p:sp>
      <p:sp>
        <p:nvSpPr>
          <p:cNvPr id="2" name="Title 1">
            <a:extLst>
              <a:ext uri="{FF2B5EF4-FFF2-40B4-BE49-F238E27FC236}">
                <a16:creationId xmlns:a16="http://schemas.microsoft.com/office/drawing/2014/main" id="{6E824352-ADBA-8047-BAA9-06B85BBE99DB}"/>
              </a:ext>
            </a:extLst>
          </p:cNvPr>
          <p:cNvSpPr>
            <a:spLocks noGrp="1"/>
          </p:cNvSpPr>
          <p:nvPr>
            <p:ph type="title"/>
          </p:nvPr>
        </p:nvSpPr>
        <p:spPr>
          <a:xfrm>
            <a:off x="216218" y="1144365"/>
            <a:ext cx="5664630" cy="486887"/>
          </a:xfrm>
        </p:spPr>
        <p:txBody>
          <a:bodyPr/>
          <a:lstStyle/>
          <a:p>
            <a:r>
              <a:rPr lang="en-US" sz="2400" dirty="0"/>
              <a:t>A2 Key for Schools, B1 Preliminary for Schools and B2 First for Schools, C1 Advanced, C2 Proficiency</a:t>
            </a:r>
          </a:p>
        </p:txBody>
      </p:sp>
      <p:sp>
        <p:nvSpPr>
          <p:cNvPr id="9" name="Subtitle 8">
            <a:extLst>
              <a:ext uri="{FF2B5EF4-FFF2-40B4-BE49-F238E27FC236}">
                <a16:creationId xmlns:a16="http://schemas.microsoft.com/office/drawing/2014/main" id="{335FCF85-5828-4CA1-AABC-6E489252C4A4}"/>
              </a:ext>
            </a:extLst>
          </p:cNvPr>
          <p:cNvSpPr>
            <a:spLocks noGrp="1"/>
          </p:cNvSpPr>
          <p:nvPr>
            <p:ph type="subTitle" sz="quarter" idx="4294967295"/>
          </p:nvPr>
        </p:nvSpPr>
        <p:spPr>
          <a:xfrm>
            <a:off x="3397623" y="-346075"/>
            <a:ext cx="6019800" cy="692150"/>
          </a:xfrm>
        </p:spPr>
        <p:txBody>
          <a:bodyPr/>
          <a:lstStyle/>
          <a:p>
            <a:r>
              <a:rPr lang="en-US" dirty="0"/>
              <a:t>Pre A1 Starters, A1 Movers and A2 Flyers</a:t>
            </a:r>
          </a:p>
        </p:txBody>
      </p:sp>
      <p:pic>
        <p:nvPicPr>
          <p:cNvPr id="13" name="Picture 1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974675" y="5722097"/>
            <a:ext cx="1778020" cy="672353"/>
          </a:xfrm>
          <a:prstGeom prst="rect">
            <a:avLst/>
          </a:prstGeom>
        </p:spPr>
      </p:pic>
      <p:sp>
        <p:nvSpPr>
          <p:cNvPr id="8" name="Text Placeholder 10">
            <a:extLst>
              <a:ext uri="{FF2B5EF4-FFF2-40B4-BE49-F238E27FC236}">
                <a16:creationId xmlns:a16="http://schemas.microsoft.com/office/drawing/2014/main" id="{1486F118-1E2C-0B41-9FB8-73D5AC77D440}"/>
              </a:ext>
            </a:extLst>
          </p:cNvPr>
          <p:cNvSpPr txBox="1">
            <a:spLocks/>
          </p:cNvSpPr>
          <p:nvPr/>
        </p:nvSpPr>
        <p:spPr>
          <a:xfrm>
            <a:off x="215900" y="2602994"/>
            <a:ext cx="5664948" cy="3953669"/>
          </a:xfrm>
          <a:prstGeom prst="rect">
            <a:avLst/>
          </a:prstGeom>
        </p:spPr>
        <p:txBody>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These exams help students to improve their English step-by-step and prove their skills to the world</a:t>
            </a:r>
          </a:p>
          <a:p>
            <a:pPr marL="285750" indent="-285750">
              <a:buFont typeface="Arial" panose="020B0604020202020204" pitchFamily="34" charset="0"/>
              <a:buChar char="•"/>
            </a:pPr>
            <a:r>
              <a:rPr lang="en-GB" dirty="0"/>
              <a:t>Real-life communication skills that can be used for everyday life, travel, study and work</a:t>
            </a:r>
            <a:endParaRPr lang="en-US" dirty="0"/>
          </a:p>
          <a:p>
            <a:pPr marL="285750" indent="-285750">
              <a:buFont typeface="Arial" panose="020B0604020202020204" pitchFamily="34" charset="0"/>
              <a:buChar char="•"/>
            </a:pPr>
            <a:r>
              <a:rPr lang="en-US" dirty="0"/>
              <a:t>Topics and tasks targeted at the interests and experiences of school-aged learners and those going on to higher education</a:t>
            </a:r>
          </a:p>
          <a:p>
            <a:pPr marL="285750" indent="-285750">
              <a:buFont typeface="Arial" panose="020B0604020202020204" pitchFamily="34" charset="0"/>
              <a:buChar char="•"/>
            </a:pPr>
            <a:r>
              <a:rPr lang="en-US" dirty="0"/>
              <a:t>Comprehensive range of materials available for learners and parents</a:t>
            </a:r>
          </a:p>
          <a:p>
            <a:pPr marL="285750" indent="-285750">
              <a:buFont typeface="Arial" panose="020B0604020202020204" pitchFamily="34" charset="0"/>
              <a:buChar char="•"/>
            </a:pPr>
            <a:r>
              <a:rPr lang="en-GB" dirty="0"/>
              <a:t>As children progress, preparing for the exams gives them lots of opportunities to develop useful study skills and build confidence</a:t>
            </a:r>
          </a:p>
        </p:txBody>
      </p:sp>
      <p:sp>
        <p:nvSpPr>
          <p:cNvPr id="3" name="TextBox 2">
            <a:extLst>
              <a:ext uri="{FF2B5EF4-FFF2-40B4-BE49-F238E27FC236}">
                <a16:creationId xmlns:a16="http://schemas.microsoft.com/office/drawing/2014/main" id="{C55D561A-ED92-8848-B110-23167D9C5BC2}"/>
              </a:ext>
            </a:extLst>
          </p:cNvPr>
          <p:cNvSpPr txBox="1"/>
          <p:nvPr/>
        </p:nvSpPr>
        <p:spPr>
          <a:xfrm>
            <a:off x="12669625" y="4609707"/>
            <a:ext cx="0" cy="0"/>
          </a:xfrm>
          <a:prstGeom prst="rect">
            <a:avLst/>
          </a:prstGeom>
          <a:noFill/>
        </p:spPr>
        <p:txBody>
          <a:bodyPr wrap="none" rtlCol="0">
            <a:noAutofit/>
          </a:bodyPr>
          <a:lstStyle/>
          <a:p>
            <a:pPr algn="l">
              <a:lnSpc>
                <a:spcPct val="90000"/>
              </a:lnSpc>
              <a:spcAft>
                <a:spcPts val="600"/>
              </a:spcAft>
            </a:pPr>
            <a:endParaRPr lang="en-US" sz="1600" dirty="0" err="1"/>
          </a:p>
        </p:txBody>
      </p:sp>
    </p:spTree>
    <p:custDataLst>
      <p:tags r:id="rId1"/>
    </p:custDataLst>
    <p:extLst>
      <p:ext uri="{BB962C8B-B14F-4D97-AF65-F5344CB8AC3E}">
        <p14:creationId xmlns:p14="http://schemas.microsoft.com/office/powerpoint/2010/main" val="1381629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2A5AE2-0E4F-9345-A71A-6973399C7B7A}"/>
              </a:ext>
            </a:extLst>
          </p:cNvPr>
          <p:cNvSpPr>
            <a:spLocks noGrp="1"/>
          </p:cNvSpPr>
          <p:nvPr>
            <p:ph type="title"/>
          </p:nvPr>
        </p:nvSpPr>
        <p:spPr>
          <a:xfrm>
            <a:off x="309206" y="1089501"/>
            <a:ext cx="6019482" cy="486887"/>
          </a:xfrm>
        </p:spPr>
        <p:txBody>
          <a:bodyPr/>
          <a:lstStyle/>
          <a:p>
            <a:r>
              <a:rPr lang="en-GB" sz="2400" dirty="0"/>
              <a:t>A2 Key for Schools</a:t>
            </a:r>
            <a:endParaRPr lang="en-US" sz="2400" dirty="0"/>
          </a:p>
        </p:txBody>
      </p:sp>
      <p:sp>
        <p:nvSpPr>
          <p:cNvPr id="3" name="Subtitle 2"/>
          <p:cNvSpPr>
            <a:spLocks noGrp="1"/>
          </p:cNvSpPr>
          <p:nvPr>
            <p:ph type="body" sz="quarter" idx="18"/>
          </p:nvPr>
        </p:nvSpPr>
        <p:spPr>
          <a:xfrm>
            <a:off x="404515" y="996950"/>
            <a:ext cx="3400425" cy="36000"/>
          </a:xfrm>
        </p:spPr>
        <p:txBody>
          <a:bodyPr/>
          <a:lstStyle/>
          <a:p>
            <a:endParaRPr lang="en-GB" b="1" dirty="0"/>
          </a:p>
        </p:txBody>
      </p:sp>
      <p:sp>
        <p:nvSpPr>
          <p:cNvPr id="2" name="TextBox 1">
            <a:extLst>
              <a:ext uri="{FF2B5EF4-FFF2-40B4-BE49-F238E27FC236}">
                <a16:creationId xmlns:a16="http://schemas.microsoft.com/office/drawing/2014/main" id="{D3195FC3-2E39-8246-ADB2-6E86567BF7D2}"/>
              </a:ext>
            </a:extLst>
          </p:cNvPr>
          <p:cNvSpPr txBox="1"/>
          <p:nvPr/>
        </p:nvSpPr>
        <p:spPr>
          <a:xfrm>
            <a:off x="4630057" y="4804229"/>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19" name="Text Placeholder 5">
            <a:extLst>
              <a:ext uri="{FF2B5EF4-FFF2-40B4-BE49-F238E27FC236}">
                <a16:creationId xmlns:a16="http://schemas.microsoft.com/office/drawing/2014/main" id="{A74BA5DC-D35F-4D4F-A7A3-AAB1B3B1F2E7}"/>
              </a:ext>
            </a:extLst>
          </p:cNvPr>
          <p:cNvSpPr txBox="1">
            <a:spLocks/>
          </p:cNvSpPr>
          <p:nvPr/>
        </p:nvSpPr>
        <p:spPr>
          <a:xfrm>
            <a:off x="288130" y="2675731"/>
            <a:ext cx="6019800" cy="395366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graphicFrame>
        <p:nvGraphicFramePr>
          <p:cNvPr id="11" name="Table 10">
            <a:extLst>
              <a:ext uri="{FF2B5EF4-FFF2-40B4-BE49-F238E27FC236}">
                <a16:creationId xmlns:a16="http://schemas.microsoft.com/office/drawing/2014/main" id="{8294B1CF-6269-2D4F-95DD-F67C21F20528}"/>
              </a:ext>
            </a:extLst>
          </p:cNvPr>
          <p:cNvGraphicFramePr>
            <a:graphicFrameLocks noGrp="1"/>
          </p:cNvGraphicFramePr>
          <p:nvPr>
            <p:extLst>
              <p:ext uri="{D42A27DB-BD31-4B8C-83A1-F6EECF244321}">
                <p14:modId xmlns:p14="http://schemas.microsoft.com/office/powerpoint/2010/main" val="4056553457"/>
              </p:ext>
            </p:extLst>
          </p:nvPr>
        </p:nvGraphicFramePr>
        <p:xfrm>
          <a:off x="331153" y="2154737"/>
          <a:ext cx="6706956" cy="4017236"/>
        </p:xfrm>
        <a:graphic>
          <a:graphicData uri="http://schemas.openxmlformats.org/drawingml/2006/table">
            <a:tbl>
              <a:tblPr firstRow="1" bandRow="1">
                <a:tableStyleId>{69012ECD-51FC-41F1-AA8D-1B2483CD663E}</a:tableStyleId>
              </a:tblPr>
              <a:tblGrid>
                <a:gridCol w="1805228">
                  <a:extLst>
                    <a:ext uri="{9D8B030D-6E8A-4147-A177-3AD203B41FA5}">
                      <a16:colId xmlns:a16="http://schemas.microsoft.com/office/drawing/2014/main" val="2699812562"/>
                    </a:ext>
                  </a:extLst>
                </a:gridCol>
                <a:gridCol w="1244128">
                  <a:extLst>
                    <a:ext uri="{9D8B030D-6E8A-4147-A177-3AD203B41FA5}">
                      <a16:colId xmlns:a16="http://schemas.microsoft.com/office/drawing/2014/main" val="3265487906"/>
                    </a:ext>
                  </a:extLst>
                </a:gridCol>
                <a:gridCol w="3657600">
                  <a:extLst>
                    <a:ext uri="{9D8B030D-6E8A-4147-A177-3AD203B41FA5}">
                      <a16:colId xmlns:a16="http://schemas.microsoft.com/office/drawing/2014/main" val="2881663958"/>
                    </a:ext>
                  </a:extLst>
                </a:gridCol>
              </a:tblGrid>
              <a:tr h="518761">
                <a:tc>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tc>
                  <a:txBody>
                    <a:bodyPr/>
                    <a:lstStyle/>
                    <a:p>
                      <a:r>
                        <a:rPr lang="en-GB" sz="1200" dirty="0"/>
                        <a:t>Exam format</a:t>
                      </a:r>
                    </a:p>
                  </a:txBody>
                  <a:tcPr anchor="ct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tc>
                  <a:txBody>
                    <a:bodyPr/>
                    <a:lstStyle/>
                    <a:p>
                      <a:pPr algn="ctr"/>
                      <a:r>
                        <a:rPr lang="en-GB" sz="1200" dirty="0"/>
                        <a:t>Examples against CEFR</a:t>
                      </a:r>
                    </a:p>
                  </a:txBody>
                  <a:tcPr anchor="ct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extLst>
                  <a:ext uri="{0D108BD9-81ED-4DB2-BD59-A6C34878D82A}">
                    <a16:rowId xmlns:a16="http://schemas.microsoft.com/office/drawing/2014/main" val="2179031145"/>
                  </a:ext>
                </a:extLst>
              </a:tr>
              <a:tr h="757881">
                <a:tc>
                  <a:txBody>
                    <a:bodyPr/>
                    <a:lstStyle/>
                    <a:p>
                      <a:r>
                        <a:rPr lang="en-GB" sz="1400" dirty="0"/>
                        <a:t>Reading and</a:t>
                      </a:r>
                      <a:r>
                        <a:rPr lang="en-GB" sz="1400" baseline="0" dirty="0"/>
                        <a:t> Writing</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6</a:t>
                      </a:r>
                      <a:r>
                        <a:rPr lang="en-GB" sz="1400" dirty="0" smtClean="0"/>
                        <a:t>0 </a:t>
                      </a:r>
                      <a:r>
                        <a:rPr lang="en-GB" sz="1400" dirty="0"/>
                        <a:t>mins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Understand short texts</a:t>
                      </a:r>
                      <a:r>
                        <a:rPr lang="en-GB" sz="1400" baseline="0" dirty="0"/>
                        <a:t> and messages, and write about daily life, hobbies, holidays, etc. in short, simple texts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4247229105"/>
                  </a:ext>
                </a:extLst>
              </a:tr>
              <a:tr h="536833">
                <a:tc>
                  <a:txBody>
                    <a:bodyPr/>
                    <a:lstStyle/>
                    <a:p>
                      <a:r>
                        <a:rPr lang="en-GB" sz="1400" dirty="0"/>
                        <a:t>Listening</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30 </a:t>
                      </a:r>
                      <a:r>
                        <a:rPr lang="en-GB" sz="1400" dirty="0" err="1"/>
                        <a:t>mins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Understand simple questions and instructions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2361844254"/>
                  </a:ext>
                </a:extLst>
              </a:tr>
              <a:tr h="520661">
                <a:tc>
                  <a:txBody>
                    <a:bodyPr/>
                    <a:lstStyle/>
                    <a:p>
                      <a:r>
                        <a:rPr lang="en-GB" sz="1400" dirty="0"/>
                        <a:t>Speaking</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8–10mins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Make simple plans and express likes, dislikes and opinions</a:t>
                      </a:r>
                      <a:r>
                        <a:rPr lang="en-GB" sz="1400" baseline="0" dirty="0"/>
                        <a:t> using simple language</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376813004"/>
                  </a:ext>
                </a:extLst>
              </a:tr>
              <a:tr h="420775">
                <a:tc>
                  <a:txBody>
                    <a:bodyPr/>
                    <a:lstStyle/>
                    <a:p>
                      <a:r>
                        <a:rPr lang="en-GB" sz="1400" dirty="0"/>
                        <a:t>CEFR level</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pPr algn="l"/>
                      <a:r>
                        <a:rPr lang="en-GB" sz="1400" dirty="0"/>
                        <a:t>A2</a:t>
                      </a:r>
                    </a:p>
                  </a:txBody>
                  <a:tcPr anchor="ct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819545304"/>
                  </a:ext>
                </a:extLst>
              </a:tr>
              <a:tr h="420775">
                <a:tc>
                  <a:txBody>
                    <a:bodyPr/>
                    <a:lstStyle/>
                    <a:p>
                      <a:r>
                        <a:rPr lang="en-GB" sz="1400" dirty="0"/>
                        <a:t>Test</a:t>
                      </a:r>
                      <a:r>
                        <a:rPr lang="en-GB" sz="1400" baseline="0" dirty="0"/>
                        <a:t> format</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r>
                        <a:rPr lang="en-GB" sz="1400" dirty="0"/>
                        <a:t>Computer based or paper based</a:t>
                      </a:r>
                    </a:p>
                  </a:txBody>
                  <a:tcPr anchor="ct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1187375777"/>
                  </a:ext>
                </a:extLst>
              </a:tr>
              <a:tr h="420775">
                <a:tc>
                  <a:txBody>
                    <a:bodyPr/>
                    <a:lstStyle/>
                    <a:p>
                      <a:r>
                        <a:rPr lang="en-GB" sz="1400" dirty="0"/>
                        <a:t>Number of papers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r>
                        <a:rPr lang="en-GB" sz="1400" dirty="0"/>
                        <a:t>3</a:t>
                      </a:r>
                    </a:p>
                  </a:txBody>
                  <a:tcPr anchor="ct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1381337405"/>
                  </a:ext>
                </a:extLst>
              </a:tr>
              <a:tr h="420775">
                <a:tc>
                  <a:txBody>
                    <a:bodyPr/>
                    <a:lstStyle/>
                    <a:p>
                      <a:r>
                        <a:rPr lang="en-GB" sz="1400" dirty="0"/>
                        <a:t>Total exam length</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t>98–100 </a:t>
                      </a:r>
                      <a:r>
                        <a:rPr lang="en-GB" sz="1400" dirty="0"/>
                        <a:t>mins</a:t>
                      </a:r>
                    </a:p>
                  </a:txBody>
                  <a:tcPr anchor="ct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713406401"/>
                  </a:ext>
                </a:extLst>
              </a:tr>
            </a:tbl>
          </a:graphicData>
        </a:graphic>
      </p:graphicFrame>
      <p:sp>
        <p:nvSpPr>
          <p:cNvPr id="29" name="TextBox 28">
            <a:extLst>
              <a:ext uri="{FF2B5EF4-FFF2-40B4-BE49-F238E27FC236}">
                <a16:creationId xmlns:a16="http://schemas.microsoft.com/office/drawing/2014/main" id="{FE8EE173-9F8B-1D4F-A41F-222924E93497}"/>
              </a:ext>
            </a:extLst>
          </p:cNvPr>
          <p:cNvSpPr txBox="1"/>
          <p:nvPr/>
        </p:nvSpPr>
        <p:spPr>
          <a:xfrm>
            <a:off x="7362672" y="4204821"/>
            <a:ext cx="4220570" cy="536652"/>
          </a:xfrm>
          <a:prstGeom prst="rect">
            <a:avLst/>
          </a:prstGeom>
          <a:noFill/>
        </p:spPr>
        <p:txBody>
          <a:bodyPr wrap="square" rtlCol="0">
            <a:noAutofit/>
          </a:bodyPr>
          <a:lstStyle/>
          <a:p>
            <a:pPr algn="l">
              <a:lnSpc>
                <a:spcPct val="110000"/>
              </a:lnSpc>
              <a:spcAft>
                <a:spcPts val="600"/>
              </a:spcAft>
            </a:pPr>
            <a:r>
              <a:rPr lang="en-US" sz="1400" dirty="0"/>
              <a:t>See the range of preparation materials at </a:t>
            </a:r>
            <a:r>
              <a:rPr lang="en-US" sz="1400" b="1" dirty="0" err="1">
                <a:hlinkClick r:id="rId3"/>
              </a:rPr>
              <a:t>cambridgeenglish.org</a:t>
            </a:r>
            <a:r>
              <a:rPr lang="en-US" sz="1400" b="1" dirty="0">
                <a:hlinkClick r:id="rId3"/>
              </a:rPr>
              <a:t>/</a:t>
            </a:r>
            <a:r>
              <a:rPr lang="en-US" sz="1400" b="1" dirty="0" err="1">
                <a:hlinkClick r:id="rId3"/>
              </a:rPr>
              <a:t>keyforschools</a:t>
            </a:r>
            <a:r>
              <a:rPr lang="en-US" sz="1400" b="1" dirty="0">
                <a:hlinkClick r:id="rId3"/>
              </a:rPr>
              <a:t>/prepare</a:t>
            </a:r>
            <a:endParaRPr lang="en-US" sz="1400" b="1" dirty="0"/>
          </a:p>
        </p:txBody>
      </p:sp>
      <p:grpSp>
        <p:nvGrpSpPr>
          <p:cNvPr id="5" name="Group 4"/>
          <p:cNvGrpSpPr/>
          <p:nvPr/>
        </p:nvGrpSpPr>
        <p:grpSpPr>
          <a:xfrm>
            <a:off x="7362672" y="2216931"/>
            <a:ext cx="4490539" cy="1874365"/>
            <a:chOff x="7449574" y="4834714"/>
            <a:chExt cx="4490539" cy="1874365"/>
          </a:xfrm>
        </p:grpSpPr>
        <p:pic>
          <p:nvPicPr>
            <p:cNvPr id="2050" name="Picture 2" descr="Compact Key for Schools 2nd Edi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9574" y="4834714"/>
              <a:ext cx="1486280" cy="187436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omplete Key for Schools "/>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78975" y="4834715"/>
              <a:ext cx="1423098" cy="1794686"/>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80463" y="4834715"/>
              <a:ext cx="1259650" cy="17946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3018476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6ACCBC-EA05-664E-ABAE-26F8D80909E7}"/>
              </a:ext>
            </a:extLst>
          </p:cNvPr>
          <p:cNvSpPr>
            <a:spLocks noGrp="1"/>
          </p:cNvSpPr>
          <p:nvPr>
            <p:ph type="title"/>
          </p:nvPr>
        </p:nvSpPr>
        <p:spPr>
          <a:xfrm>
            <a:off x="216218" y="1144365"/>
            <a:ext cx="3511232" cy="486887"/>
          </a:xfrm>
        </p:spPr>
        <p:txBody>
          <a:bodyPr/>
          <a:lstStyle/>
          <a:p>
            <a:r>
              <a:rPr lang="en-US" sz="2400" dirty="0"/>
              <a:t>A2 Flyers</a:t>
            </a:r>
          </a:p>
        </p:txBody>
      </p:sp>
      <p:sp>
        <p:nvSpPr>
          <p:cNvPr id="3" name="Text Placeholder 2">
            <a:extLst>
              <a:ext uri="{FF2B5EF4-FFF2-40B4-BE49-F238E27FC236}">
                <a16:creationId xmlns:a16="http://schemas.microsoft.com/office/drawing/2014/main" id="{59463AFD-ED25-764F-9A29-64336B32005A}"/>
              </a:ext>
            </a:extLst>
          </p:cNvPr>
          <p:cNvSpPr>
            <a:spLocks noGrp="1"/>
          </p:cNvSpPr>
          <p:nvPr>
            <p:ph type="body" sz="quarter" idx="18"/>
          </p:nvPr>
        </p:nvSpPr>
        <p:spPr>
          <a:solidFill>
            <a:srgbClr val="8031A7"/>
          </a:solidFill>
        </p:spPr>
        <p:txBody>
          <a:bodyPr/>
          <a:lstStyle/>
          <a:p>
            <a:endParaRPr lang="en-US" dirty="0"/>
          </a:p>
        </p:txBody>
      </p:sp>
      <p:pic>
        <p:nvPicPr>
          <p:cNvPr id="785" name="Picture 2">
            <a:extLst>
              <a:ext uri="{FF2B5EF4-FFF2-40B4-BE49-F238E27FC236}">
                <a16:creationId xmlns:a16="http://schemas.microsoft.com/office/drawing/2014/main" id="{8D5C7DC6-0D17-9A41-AC3C-267A7C085BA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87555" y="1782825"/>
            <a:ext cx="4050206" cy="265456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786" name="Picture 3">
            <a:extLst>
              <a:ext uri="{FF2B5EF4-FFF2-40B4-BE49-F238E27FC236}">
                <a16:creationId xmlns:a16="http://schemas.microsoft.com/office/drawing/2014/main" id="{218DDDAA-8F92-774B-A002-1D7EAD5CDA0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122218" y="4740257"/>
            <a:ext cx="3634461" cy="1727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87" name="Title 1">
            <a:extLst>
              <a:ext uri="{FF2B5EF4-FFF2-40B4-BE49-F238E27FC236}">
                <a16:creationId xmlns:a16="http://schemas.microsoft.com/office/drawing/2014/main" id="{8B18ECFE-8822-F746-946E-6B9C7547C8C2}"/>
              </a:ext>
            </a:extLst>
          </p:cNvPr>
          <p:cNvSpPr txBox="1">
            <a:spLocks/>
          </p:cNvSpPr>
          <p:nvPr/>
        </p:nvSpPr>
        <p:spPr>
          <a:xfrm>
            <a:off x="5993564" y="1144365"/>
            <a:ext cx="4297592" cy="4868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spcAft>
                <a:spcPts val="600"/>
              </a:spcAft>
              <a:buNone/>
              <a:defRPr sz="3000" b="1" kern="1200">
                <a:solidFill>
                  <a:schemeClr val="tx1"/>
                </a:solidFill>
                <a:latin typeface="+mj-lt"/>
                <a:ea typeface="+mj-ea"/>
                <a:cs typeface="+mj-cs"/>
              </a:defRPr>
            </a:lvl1pPr>
          </a:lstStyle>
          <a:p>
            <a:r>
              <a:rPr lang="en-US" sz="2400" dirty="0"/>
              <a:t>A2 Key for Schools</a:t>
            </a:r>
          </a:p>
        </p:txBody>
      </p:sp>
      <p:sp>
        <p:nvSpPr>
          <p:cNvPr id="788" name="Text Placeholder 2">
            <a:extLst>
              <a:ext uri="{FF2B5EF4-FFF2-40B4-BE49-F238E27FC236}">
                <a16:creationId xmlns:a16="http://schemas.microsoft.com/office/drawing/2014/main" id="{51B5CDB9-C47D-7F40-8A6B-E5E5FE0FC97A}"/>
              </a:ext>
            </a:extLst>
          </p:cNvPr>
          <p:cNvSpPr txBox="1">
            <a:spLocks/>
          </p:cNvSpPr>
          <p:nvPr/>
        </p:nvSpPr>
        <p:spPr>
          <a:xfrm>
            <a:off x="6104371" y="996950"/>
            <a:ext cx="3400425" cy="36000"/>
          </a:xfrm>
          <a:prstGeom prst="rect">
            <a:avLst/>
          </a:prstGeom>
          <a:solidFill>
            <a:srgbClr val="8031A7"/>
          </a:solidFill>
        </p:spPr>
        <p:txBody>
          <a:bodyPr vert="horz" lIns="91440" tIns="45720" rIns="91440" bIns="45720" rtlCol="0">
            <a:no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pic>
        <p:nvPicPr>
          <p:cNvPr id="789" name="Picture 2">
            <a:extLst>
              <a:ext uri="{FF2B5EF4-FFF2-40B4-BE49-F238E27FC236}">
                <a16:creationId xmlns:a16="http://schemas.microsoft.com/office/drawing/2014/main" id="{BC70C4E5-12C6-4844-9271-67FB612C8C9E}"/>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583768" y="1782825"/>
            <a:ext cx="5037425" cy="199958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790" name="Picture 3">
            <a:extLst>
              <a:ext uri="{FF2B5EF4-FFF2-40B4-BE49-F238E27FC236}">
                <a16:creationId xmlns:a16="http://schemas.microsoft.com/office/drawing/2014/main" id="{2D9BEA9D-7DA5-4246-BE2B-E82163D09D91}"/>
              </a:ext>
            </a:extLst>
          </p:cNvPr>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r="5487"/>
          <a:stretch/>
        </p:blipFill>
        <p:spPr bwMode="auto">
          <a:xfrm>
            <a:off x="7478825" y="4105228"/>
            <a:ext cx="3247309" cy="2270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97101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364913D-577E-BE41-AC32-E8A9CEE0AE26}"/>
              </a:ext>
            </a:extLst>
          </p:cNvPr>
          <p:cNvSpPr>
            <a:spLocks noGrp="1"/>
          </p:cNvSpPr>
          <p:nvPr>
            <p:ph type="title"/>
          </p:nvPr>
        </p:nvSpPr>
        <p:spPr>
          <a:xfrm>
            <a:off x="309206" y="1089501"/>
            <a:ext cx="6019482" cy="486887"/>
          </a:xfrm>
        </p:spPr>
        <p:txBody>
          <a:bodyPr/>
          <a:lstStyle/>
          <a:p>
            <a:r>
              <a:rPr lang="en-GB" sz="2400" dirty="0"/>
              <a:t>B1 Preliminary for Schools</a:t>
            </a:r>
            <a:endParaRPr lang="en-US" sz="2400" dirty="0"/>
          </a:p>
        </p:txBody>
      </p:sp>
      <p:sp>
        <p:nvSpPr>
          <p:cNvPr id="3" name="Subtitle 2"/>
          <p:cNvSpPr>
            <a:spLocks noGrp="1"/>
          </p:cNvSpPr>
          <p:nvPr>
            <p:ph type="body" sz="quarter" idx="18"/>
          </p:nvPr>
        </p:nvSpPr>
        <p:spPr>
          <a:xfrm>
            <a:off x="404515" y="996950"/>
            <a:ext cx="3400425" cy="36000"/>
          </a:xfrm>
        </p:spPr>
        <p:txBody>
          <a:bodyPr/>
          <a:lstStyle/>
          <a:p>
            <a:endParaRPr lang="en-GB" b="1" dirty="0"/>
          </a:p>
        </p:txBody>
      </p:sp>
      <p:sp>
        <p:nvSpPr>
          <p:cNvPr id="2" name="TextBox 1">
            <a:extLst>
              <a:ext uri="{FF2B5EF4-FFF2-40B4-BE49-F238E27FC236}">
                <a16:creationId xmlns:a16="http://schemas.microsoft.com/office/drawing/2014/main" id="{D3195FC3-2E39-8246-ADB2-6E86567BF7D2}"/>
              </a:ext>
            </a:extLst>
          </p:cNvPr>
          <p:cNvSpPr txBox="1"/>
          <p:nvPr/>
        </p:nvSpPr>
        <p:spPr>
          <a:xfrm>
            <a:off x="4630057" y="4804229"/>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19" name="Text Placeholder 5">
            <a:extLst>
              <a:ext uri="{FF2B5EF4-FFF2-40B4-BE49-F238E27FC236}">
                <a16:creationId xmlns:a16="http://schemas.microsoft.com/office/drawing/2014/main" id="{A74BA5DC-D35F-4D4F-A7A3-AAB1B3B1F2E7}"/>
              </a:ext>
            </a:extLst>
          </p:cNvPr>
          <p:cNvSpPr txBox="1">
            <a:spLocks/>
          </p:cNvSpPr>
          <p:nvPr/>
        </p:nvSpPr>
        <p:spPr>
          <a:xfrm>
            <a:off x="288130" y="2675731"/>
            <a:ext cx="6019800" cy="395366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graphicFrame>
        <p:nvGraphicFramePr>
          <p:cNvPr id="11" name="Table 10">
            <a:extLst>
              <a:ext uri="{FF2B5EF4-FFF2-40B4-BE49-F238E27FC236}">
                <a16:creationId xmlns:a16="http://schemas.microsoft.com/office/drawing/2014/main" id="{7D1E4981-881B-F34C-A59B-25C84BEF8BDC}"/>
              </a:ext>
            </a:extLst>
          </p:cNvPr>
          <p:cNvGraphicFramePr>
            <a:graphicFrameLocks noGrp="1"/>
          </p:cNvGraphicFramePr>
          <p:nvPr>
            <p:extLst>
              <p:ext uri="{D42A27DB-BD31-4B8C-83A1-F6EECF244321}">
                <p14:modId xmlns:p14="http://schemas.microsoft.com/office/powerpoint/2010/main" val="3647428960"/>
              </p:ext>
            </p:extLst>
          </p:nvPr>
        </p:nvGraphicFramePr>
        <p:xfrm>
          <a:off x="329696" y="2175755"/>
          <a:ext cx="6543456" cy="4272150"/>
        </p:xfrm>
        <a:graphic>
          <a:graphicData uri="http://schemas.openxmlformats.org/drawingml/2006/table">
            <a:tbl>
              <a:tblPr firstRow="1" bandRow="1">
                <a:tableStyleId>{69012ECD-51FC-41F1-AA8D-1B2483CD663E}</a:tableStyleId>
              </a:tblPr>
              <a:tblGrid>
                <a:gridCol w="1775894">
                  <a:extLst>
                    <a:ext uri="{9D8B030D-6E8A-4147-A177-3AD203B41FA5}">
                      <a16:colId xmlns:a16="http://schemas.microsoft.com/office/drawing/2014/main" val="2699812562"/>
                    </a:ext>
                  </a:extLst>
                </a:gridCol>
                <a:gridCol w="1247210">
                  <a:extLst>
                    <a:ext uri="{9D8B030D-6E8A-4147-A177-3AD203B41FA5}">
                      <a16:colId xmlns:a16="http://schemas.microsoft.com/office/drawing/2014/main" val="3265487906"/>
                    </a:ext>
                  </a:extLst>
                </a:gridCol>
                <a:gridCol w="3520352">
                  <a:extLst>
                    <a:ext uri="{9D8B030D-6E8A-4147-A177-3AD203B41FA5}">
                      <a16:colId xmlns:a16="http://schemas.microsoft.com/office/drawing/2014/main" val="2881663958"/>
                    </a:ext>
                  </a:extLst>
                </a:gridCol>
              </a:tblGrid>
              <a:tr h="575120">
                <a:tc>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tc>
                  <a:txBody>
                    <a:bodyPr/>
                    <a:lstStyle/>
                    <a:p>
                      <a:pPr algn="ctr"/>
                      <a:r>
                        <a:rPr lang="en-GB" sz="1200" dirty="0"/>
                        <a:t>Exam format</a:t>
                      </a:r>
                    </a:p>
                  </a:txBody>
                  <a:tcPr anchor="ct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tc>
                  <a:txBody>
                    <a:bodyPr/>
                    <a:lstStyle/>
                    <a:p>
                      <a:pPr algn="ctr"/>
                      <a:r>
                        <a:rPr lang="en-GB" sz="1200" dirty="0"/>
                        <a:t>Examples against CEFR</a:t>
                      </a:r>
                    </a:p>
                  </a:txBody>
                  <a:tcPr anchor="ct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extLst>
                  <a:ext uri="{0D108BD9-81ED-4DB2-BD59-A6C34878D82A}">
                    <a16:rowId xmlns:a16="http://schemas.microsoft.com/office/drawing/2014/main" val="2179031145"/>
                  </a:ext>
                </a:extLst>
              </a:tr>
              <a:tr h="530363">
                <a:tc>
                  <a:txBody>
                    <a:bodyPr/>
                    <a:lstStyle/>
                    <a:p>
                      <a:r>
                        <a:rPr lang="en-GB" sz="1400" dirty="0" smtClean="0"/>
                        <a:t>Reading</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smtClean="0"/>
                        <a:t>45 </a:t>
                      </a:r>
                      <a:r>
                        <a:rPr lang="en-GB" sz="1400" dirty="0"/>
                        <a:t>mins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Understand factual </a:t>
                      </a:r>
                      <a:r>
                        <a:rPr lang="en-GB" sz="1400" dirty="0" smtClean="0"/>
                        <a:t>texts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4247229105"/>
                  </a:ext>
                </a:extLst>
              </a:tr>
              <a:tr h="499930">
                <a:tc>
                  <a:txBody>
                    <a:bodyPr/>
                    <a:lstStyle/>
                    <a:p>
                      <a:r>
                        <a:rPr lang="en-GB" sz="1400" dirty="0" smtClean="0"/>
                        <a:t>Writing </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smtClean="0"/>
                        <a:t>45 mins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t>Write about everyday subjects</a:t>
                      </a:r>
                    </a:p>
                    <a:p>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10002"/>
                  </a:ext>
                </a:extLst>
              </a:tr>
              <a:tr h="748748">
                <a:tc>
                  <a:txBody>
                    <a:bodyPr/>
                    <a:lstStyle/>
                    <a:p>
                      <a:r>
                        <a:rPr lang="en-GB" sz="1400" dirty="0"/>
                        <a:t>Listening</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36 </a:t>
                      </a:r>
                      <a:r>
                        <a:rPr lang="en-GB" sz="1400" dirty="0" err="1"/>
                        <a:t>mins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Understand instructions and understand</a:t>
                      </a:r>
                      <a:r>
                        <a:rPr lang="en-GB" sz="1400" baseline="0" dirty="0"/>
                        <a:t> main points from a talk or TV programme on familiar topics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2361844254"/>
                  </a:ext>
                </a:extLst>
              </a:tr>
              <a:tr h="530363">
                <a:tc>
                  <a:txBody>
                    <a:bodyPr/>
                    <a:lstStyle/>
                    <a:p>
                      <a:r>
                        <a:rPr lang="en-GB" sz="1400" dirty="0"/>
                        <a:t>Speaking</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10–12 </a:t>
                      </a:r>
                      <a:r>
                        <a:rPr lang="en-GB" sz="1400" dirty="0" err="1"/>
                        <a:t>mins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Talk about reactions to films, music, etc. and give practical instructions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376813004"/>
                  </a:ext>
                </a:extLst>
              </a:tr>
              <a:tr h="344160">
                <a:tc>
                  <a:txBody>
                    <a:bodyPr/>
                    <a:lstStyle/>
                    <a:p>
                      <a:r>
                        <a:rPr lang="en-GB" sz="1400" dirty="0"/>
                        <a:t>CEFR level</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r>
                        <a:rPr lang="en-GB" sz="1400" dirty="0"/>
                        <a:t>B1</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187099552"/>
                  </a:ext>
                </a:extLst>
              </a:tr>
              <a:tr h="334872">
                <a:tc>
                  <a:txBody>
                    <a:bodyPr/>
                    <a:lstStyle/>
                    <a:p>
                      <a:r>
                        <a:rPr lang="en-GB" sz="1400" dirty="0"/>
                        <a:t>Test format</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r>
                        <a:rPr lang="en-GB" sz="1400" dirty="0"/>
                        <a:t>Computer based or paper based</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1558293960"/>
                  </a:ext>
                </a:extLst>
              </a:tr>
              <a:tr h="330146">
                <a:tc>
                  <a:txBody>
                    <a:bodyPr/>
                    <a:lstStyle/>
                    <a:p>
                      <a:r>
                        <a:rPr lang="en-GB" sz="1400" dirty="0"/>
                        <a:t>Number of papers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r>
                        <a:rPr lang="en-GB" sz="1400" dirty="0"/>
                        <a:t>4</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3140422078"/>
                  </a:ext>
                </a:extLst>
              </a:tr>
              <a:tr h="360218">
                <a:tc>
                  <a:txBody>
                    <a:bodyPr/>
                    <a:lstStyle/>
                    <a:p>
                      <a:r>
                        <a:rPr lang="en-GB" sz="1400" dirty="0"/>
                        <a:t>Total exam length</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a:t>136–138 </a:t>
                      </a:r>
                      <a:r>
                        <a:rPr lang="en-GB" sz="1400" dirty="0" err="1"/>
                        <a:t>mins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2749882759"/>
                  </a:ext>
                </a:extLst>
              </a:tr>
            </a:tbl>
          </a:graphicData>
        </a:graphic>
      </p:graphicFrame>
      <p:sp>
        <p:nvSpPr>
          <p:cNvPr id="36" name="TextBox 35">
            <a:extLst>
              <a:ext uri="{FF2B5EF4-FFF2-40B4-BE49-F238E27FC236}">
                <a16:creationId xmlns:a16="http://schemas.microsoft.com/office/drawing/2014/main" id="{ABA143AA-05A7-7E41-BF91-E2993AB0BEC5}"/>
              </a:ext>
            </a:extLst>
          </p:cNvPr>
          <p:cNvSpPr txBox="1"/>
          <p:nvPr/>
        </p:nvSpPr>
        <p:spPr>
          <a:xfrm>
            <a:off x="7229109" y="4204821"/>
            <a:ext cx="4658091" cy="536652"/>
          </a:xfrm>
          <a:prstGeom prst="rect">
            <a:avLst/>
          </a:prstGeom>
          <a:noFill/>
        </p:spPr>
        <p:txBody>
          <a:bodyPr wrap="square" rtlCol="0">
            <a:noAutofit/>
          </a:bodyPr>
          <a:lstStyle/>
          <a:p>
            <a:pPr algn="l">
              <a:lnSpc>
                <a:spcPct val="110000"/>
              </a:lnSpc>
              <a:spcAft>
                <a:spcPts val="600"/>
              </a:spcAft>
            </a:pPr>
            <a:r>
              <a:rPr lang="en-US" sz="1400" dirty="0"/>
              <a:t>See the range of preparation materials at </a:t>
            </a:r>
            <a:r>
              <a:rPr lang="en-US" sz="1400" b="1" dirty="0" err="1">
                <a:hlinkClick r:id="rId3"/>
              </a:rPr>
              <a:t>cambridgeenglish.org</a:t>
            </a:r>
            <a:r>
              <a:rPr lang="en-US" sz="1400" b="1" dirty="0">
                <a:hlinkClick r:id="rId3"/>
              </a:rPr>
              <a:t>/</a:t>
            </a:r>
            <a:r>
              <a:rPr lang="en-US" sz="1400" b="1" dirty="0" err="1">
                <a:hlinkClick r:id="rId3"/>
              </a:rPr>
              <a:t>preliminaryforschools</a:t>
            </a:r>
            <a:r>
              <a:rPr lang="en-US" sz="1400" b="1" dirty="0">
                <a:hlinkClick r:id="rId3"/>
              </a:rPr>
              <a:t>/prepare</a:t>
            </a:r>
            <a:endParaRPr lang="en-US" sz="1400" b="1" dirty="0"/>
          </a:p>
        </p:txBody>
      </p:sp>
      <p:grpSp>
        <p:nvGrpSpPr>
          <p:cNvPr id="5" name="Group 4"/>
          <p:cNvGrpSpPr/>
          <p:nvPr/>
        </p:nvGrpSpPr>
        <p:grpSpPr>
          <a:xfrm>
            <a:off x="7229107" y="2400735"/>
            <a:ext cx="4113591" cy="1804086"/>
            <a:chOff x="7229107" y="2400735"/>
            <a:chExt cx="4113591" cy="1804086"/>
          </a:xfrm>
        </p:grpSpPr>
        <p:pic>
          <p:nvPicPr>
            <p:cNvPr id="3074" name="Picture 2" descr="Compact Preliminary for Schools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9107" y="2400735"/>
              <a:ext cx="1430553" cy="180408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B1 Preliminary for Schools Trainer 1 for the Revised 2020 Exam "/>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94917" y="2400735"/>
              <a:ext cx="1336415" cy="1685368"/>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58055" y="2400735"/>
              <a:ext cx="1184643" cy="1685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1902715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6ACCBC-EA05-664E-ABAE-26F8D80909E7}"/>
              </a:ext>
            </a:extLst>
          </p:cNvPr>
          <p:cNvSpPr>
            <a:spLocks noGrp="1"/>
          </p:cNvSpPr>
          <p:nvPr>
            <p:ph type="title"/>
          </p:nvPr>
        </p:nvSpPr>
        <p:spPr>
          <a:xfrm>
            <a:off x="324703" y="1082373"/>
            <a:ext cx="4365407" cy="486887"/>
          </a:xfrm>
        </p:spPr>
        <p:txBody>
          <a:bodyPr/>
          <a:lstStyle/>
          <a:p>
            <a:r>
              <a:rPr lang="en-US" sz="2400" dirty="0"/>
              <a:t>A2 Key for Schools</a:t>
            </a:r>
          </a:p>
        </p:txBody>
      </p:sp>
      <p:sp>
        <p:nvSpPr>
          <p:cNvPr id="3" name="Text Placeholder 2">
            <a:extLst>
              <a:ext uri="{FF2B5EF4-FFF2-40B4-BE49-F238E27FC236}">
                <a16:creationId xmlns:a16="http://schemas.microsoft.com/office/drawing/2014/main" id="{59463AFD-ED25-764F-9A29-64336B32005A}"/>
              </a:ext>
            </a:extLst>
          </p:cNvPr>
          <p:cNvSpPr>
            <a:spLocks noGrp="1"/>
          </p:cNvSpPr>
          <p:nvPr>
            <p:ph type="body" sz="quarter" idx="18"/>
          </p:nvPr>
        </p:nvSpPr>
        <p:spPr>
          <a:xfrm>
            <a:off x="420013" y="996950"/>
            <a:ext cx="3400425" cy="36000"/>
          </a:xfrm>
          <a:solidFill>
            <a:srgbClr val="8031A7"/>
          </a:solidFill>
        </p:spPr>
        <p:txBody>
          <a:bodyPr/>
          <a:lstStyle/>
          <a:p>
            <a:endParaRPr lang="en-US" dirty="0"/>
          </a:p>
        </p:txBody>
      </p:sp>
      <p:sp>
        <p:nvSpPr>
          <p:cNvPr id="787" name="Title 1">
            <a:extLst>
              <a:ext uri="{FF2B5EF4-FFF2-40B4-BE49-F238E27FC236}">
                <a16:creationId xmlns:a16="http://schemas.microsoft.com/office/drawing/2014/main" id="{8B18ECFE-8822-F746-946E-6B9C7547C8C2}"/>
              </a:ext>
            </a:extLst>
          </p:cNvPr>
          <p:cNvSpPr txBox="1">
            <a:spLocks/>
          </p:cNvSpPr>
          <p:nvPr/>
        </p:nvSpPr>
        <p:spPr>
          <a:xfrm>
            <a:off x="6024559" y="1082373"/>
            <a:ext cx="5229493" cy="4868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spcAft>
                <a:spcPts val="600"/>
              </a:spcAft>
              <a:buNone/>
              <a:defRPr sz="3000" b="1" kern="1200">
                <a:solidFill>
                  <a:schemeClr val="tx1"/>
                </a:solidFill>
                <a:latin typeface="+mj-lt"/>
                <a:ea typeface="+mj-ea"/>
                <a:cs typeface="+mj-cs"/>
              </a:defRPr>
            </a:lvl1pPr>
          </a:lstStyle>
          <a:p>
            <a:r>
              <a:rPr lang="en-US" sz="2400" dirty="0"/>
              <a:t>B1 Preliminary for Schools</a:t>
            </a:r>
          </a:p>
        </p:txBody>
      </p:sp>
      <p:sp>
        <p:nvSpPr>
          <p:cNvPr id="788" name="Text Placeholder 2">
            <a:extLst>
              <a:ext uri="{FF2B5EF4-FFF2-40B4-BE49-F238E27FC236}">
                <a16:creationId xmlns:a16="http://schemas.microsoft.com/office/drawing/2014/main" id="{51B5CDB9-C47D-7F40-8A6B-E5E5FE0FC97A}"/>
              </a:ext>
            </a:extLst>
          </p:cNvPr>
          <p:cNvSpPr txBox="1">
            <a:spLocks/>
          </p:cNvSpPr>
          <p:nvPr/>
        </p:nvSpPr>
        <p:spPr>
          <a:xfrm>
            <a:off x="6104371" y="996950"/>
            <a:ext cx="3400425" cy="36000"/>
          </a:xfrm>
          <a:prstGeom prst="rect">
            <a:avLst/>
          </a:prstGeom>
          <a:solidFill>
            <a:srgbClr val="8031A7"/>
          </a:solidFill>
        </p:spPr>
        <p:txBody>
          <a:bodyPr vert="horz" lIns="91440" tIns="45720" rIns="91440" bIns="45720" rtlCol="0">
            <a:no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pic>
        <p:nvPicPr>
          <p:cNvPr id="9" name="Picture 8"/>
          <p:cNvPicPr>
            <a:picLocks noChangeAspect="1"/>
          </p:cNvPicPr>
          <p:nvPr/>
        </p:nvPicPr>
        <p:blipFill>
          <a:blip r:embed="rId3"/>
          <a:stretch>
            <a:fillRect/>
          </a:stretch>
        </p:blipFill>
        <p:spPr>
          <a:xfrm>
            <a:off x="5846240" y="1569260"/>
            <a:ext cx="5004359" cy="4970489"/>
          </a:xfrm>
          <a:prstGeom prst="rect">
            <a:avLst/>
          </a:prstGeom>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476" y="2079668"/>
            <a:ext cx="4752975" cy="3267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29848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F4C6123-53E9-3244-9EAC-693882920F0F}"/>
              </a:ext>
            </a:extLst>
          </p:cNvPr>
          <p:cNvSpPr>
            <a:spLocks noGrp="1"/>
          </p:cNvSpPr>
          <p:nvPr>
            <p:ph type="body" sz="quarter" idx="18"/>
          </p:nvPr>
        </p:nvSpPr>
        <p:spPr>
          <a:solidFill>
            <a:srgbClr val="8031A7"/>
          </a:solidFill>
        </p:spPr>
        <p:txBody>
          <a:bodyPr/>
          <a:lstStyle/>
          <a:p>
            <a:endParaRPr lang="en-US" dirty="0"/>
          </a:p>
        </p:txBody>
      </p:sp>
      <p:sp>
        <p:nvSpPr>
          <p:cNvPr id="2" name="TextBox 1">
            <a:extLst>
              <a:ext uri="{FF2B5EF4-FFF2-40B4-BE49-F238E27FC236}">
                <a16:creationId xmlns:a16="http://schemas.microsoft.com/office/drawing/2014/main" id="{D3195FC3-2E39-8246-ADB2-6E86567BF7D2}"/>
              </a:ext>
            </a:extLst>
          </p:cNvPr>
          <p:cNvSpPr txBox="1"/>
          <p:nvPr/>
        </p:nvSpPr>
        <p:spPr>
          <a:xfrm>
            <a:off x="4630057" y="4804229"/>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19" name="Text Placeholder 5">
            <a:extLst>
              <a:ext uri="{FF2B5EF4-FFF2-40B4-BE49-F238E27FC236}">
                <a16:creationId xmlns:a16="http://schemas.microsoft.com/office/drawing/2014/main" id="{A74BA5DC-D35F-4D4F-A7A3-AAB1B3B1F2E7}"/>
              </a:ext>
            </a:extLst>
          </p:cNvPr>
          <p:cNvSpPr txBox="1">
            <a:spLocks/>
          </p:cNvSpPr>
          <p:nvPr/>
        </p:nvSpPr>
        <p:spPr>
          <a:xfrm>
            <a:off x="288130" y="2675731"/>
            <a:ext cx="6019800" cy="395366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3" name="Subtitle 2"/>
          <p:cNvSpPr>
            <a:spLocks noGrp="1"/>
          </p:cNvSpPr>
          <p:nvPr>
            <p:ph type="subTitle" sz="quarter" idx="17"/>
          </p:nvPr>
        </p:nvSpPr>
        <p:spPr>
          <a:xfrm>
            <a:off x="216218" y="1141913"/>
            <a:ext cx="6913002" cy="692468"/>
          </a:xfrm>
        </p:spPr>
        <p:txBody>
          <a:bodyPr/>
          <a:lstStyle/>
          <a:p>
            <a:r>
              <a:rPr lang="en-GB" b="1" dirty="0"/>
              <a:t>B2 First for Schools</a:t>
            </a:r>
          </a:p>
        </p:txBody>
      </p:sp>
      <p:graphicFrame>
        <p:nvGraphicFramePr>
          <p:cNvPr id="11" name="Table 10">
            <a:extLst>
              <a:ext uri="{FF2B5EF4-FFF2-40B4-BE49-F238E27FC236}">
                <a16:creationId xmlns:a16="http://schemas.microsoft.com/office/drawing/2014/main" id="{D65CF69C-5430-B04B-933D-543B8C6E12D6}"/>
              </a:ext>
            </a:extLst>
          </p:cNvPr>
          <p:cNvGraphicFramePr>
            <a:graphicFrameLocks noGrp="1"/>
          </p:cNvGraphicFramePr>
          <p:nvPr>
            <p:extLst>
              <p:ext uri="{D42A27DB-BD31-4B8C-83A1-F6EECF244321}">
                <p14:modId xmlns:p14="http://schemas.microsoft.com/office/powerpoint/2010/main" val="2375730114"/>
              </p:ext>
            </p:extLst>
          </p:nvPr>
        </p:nvGraphicFramePr>
        <p:xfrm>
          <a:off x="343551" y="2160731"/>
          <a:ext cx="6543456" cy="3852142"/>
        </p:xfrm>
        <a:graphic>
          <a:graphicData uri="http://schemas.openxmlformats.org/drawingml/2006/table">
            <a:tbl>
              <a:tblPr firstRow="1" bandRow="1">
                <a:tableStyleId>{69012ECD-51FC-41F1-AA8D-1B2483CD663E}</a:tableStyleId>
              </a:tblPr>
              <a:tblGrid>
                <a:gridCol w="1623795">
                  <a:extLst>
                    <a:ext uri="{9D8B030D-6E8A-4147-A177-3AD203B41FA5}">
                      <a16:colId xmlns:a16="http://schemas.microsoft.com/office/drawing/2014/main" val="2699812562"/>
                    </a:ext>
                  </a:extLst>
                </a:gridCol>
                <a:gridCol w="1108363">
                  <a:extLst>
                    <a:ext uri="{9D8B030D-6E8A-4147-A177-3AD203B41FA5}">
                      <a16:colId xmlns:a16="http://schemas.microsoft.com/office/drawing/2014/main" val="3265487906"/>
                    </a:ext>
                  </a:extLst>
                </a:gridCol>
                <a:gridCol w="3811298">
                  <a:extLst>
                    <a:ext uri="{9D8B030D-6E8A-4147-A177-3AD203B41FA5}">
                      <a16:colId xmlns:a16="http://schemas.microsoft.com/office/drawing/2014/main" val="2881663958"/>
                    </a:ext>
                  </a:extLst>
                </a:gridCol>
              </a:tblGrid>
              <a:tr h="470714">
                <a:tc>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tc>
                  <a:txBody>
                    <a:bodyPr/>
                    <a:lstStyle/>
                    <a:p>
                      <a:pPr algn="ctr"/>
                      <a:r>
                        <a:rPr lang="en-GB" sz="1200" dirty="0"/>
                        <a:t>Exam format</a:t>
                      </a:r>
                    </a:p>
                  </a:txBody>
                  <a:tcPr anchor="ct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tc>
                  <a:txBody>
                    <a:bodyPr/>
                    <a:lstStyle/>
                    <a:p>
                      <a:pPr algn="ctr"/>
                      <a:r>
                        <a:rPr lang="en-GB" sz="1200" dirty="0"/>
                        <a:t>Examples against CEFR</a:t>
                      </a:r>
                    </a:p>
                  </a:txBody>
                  <a:tcPr anchor="ct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extLst>
                  <a:ext uri="{0D108BD9-81ED-4DB2-BD59-A6C34878D82A}">
                    <a16:rowId xmlns:a16="http://schemas.microsoft.com/office/drawing/2014/main" val="2179031145"/>
                  </a:ext>
                </a:extLst>
              </a:tr>
              <a:tr h="506065">
                <a:tc>
                  <a:txBody>
                    <a:bodyPr/>
                    <a:lstStyle/>
                    <a:p>
                      <a:r>
                        <a:rPr lang="en-GB" sz="1400" dirty="0"/>
                        <a:t>Reading</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75 </a:t>
                      </a:r>
                      <a:r>
                        <a:rPr lang="en-GB" sz="1400" dirty="0" err="1"/>
                        <a:t>mins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Find relevant information in texts and make simple notes for study purposes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4247229105"/>
                  </a:ext>
                </a:extLst>
              </a:tr>
              <a:tr h="506065">
                <a:tc>
                  <a:txBody>
                    <a:bodyPr/>
                    <a:lstStyle/>
                    <a:p>
                      <a:r>
                        <a:rPr lang="en-GB" sz="1400" dirty="0"/>
                        <a:t>Writing</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80 </a:t>
                      </a:r>
                      <a:r>
                        <a:rPr lang="en-GB" sz="1400" dirty="0" err="1"/>
                        <a:t>mins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Express feelings and opinions</a:t>
                      </a:r>
                      <a:r>
                        <a:rPr lang="en-GB" sz="1400" baseline="0" dirty="0"/>
                        <a:t> effectively and give reasons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4180452452"/>
                  </a:ext>
                </a:extLst>
              </a:tr>
              <a:tr h="544017">
                <a:tc>
                  <a:txBody>
                    <a:bodyPr/>
                    <a:lstStyle/>
                    <a:p>
                      <a:r>
                        <a:rPr lang="en-GB" sz="1400" dirty="0"/>
                        <a:t>Listening</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40 </a:t>
                      </a:r>
                      <a:r>
                        <a:rPr lang="en-GB" sz="1400" dirty="0" err="1"/>
                        <a:t>mins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Understand</a:t>
                      </a:r>
                      <a:r>
                        <a:rPr lang="en-GB" sz="1400" baseline="0" dirty="0"/>
                        <a:t> films, TV programmes and news at normal speed in standard English</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2361844254"/>
                  </a:ext>
                </a:extLst>
              </a:tr>
              <a:tr h="506065">
                <a:tc>
                  <a:txBody>
                    <a:bodyPr/>
                    <a:lstStyle/>
                    <a:p>
                      <a:r>
                        <a:rPr lang="en-GB" sz="1400" dirty="0"/>
                        <a:t>Speaking</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14 </a:t>
                      </a:r>
                      <a:r>
                        <a:rPr lang="en-GB" sz="1400" dirty="0" err="1"/>
                        <a:t>mins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Communicate effectively face to face</a:t>
                      </a:r>
                      <a:r>
                        <a:rPr lang="en-GB" sz="1400" baseline="0" dirty="0"/>
                        <a:t> and express opinions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376813004"/>
                  </a:ext>
                </a:extLst>
              </a:tr>
              <a:tr h="326967">
                <a:tc>
                  <a:txBody>
                    <a:bodyPr/>
                    <a:lstStyle/>
                    <a:p>
                      <a:r>
                        <a:rPr lang="en-GB" sz="1400" dirty="0"/>
                        <a:t>CEFR level</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r>
                        <a:rPr lang="en-GB" sz="1400" dirty="0"/>
                        <a:t>B2</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3564255897"/>
                  </a:ext>
                </a:extLst>
              </a:tr>
              <a:tr h="318655">
                <a:tc>
                  <a:txBody>
                    <a:bodyPr/>
                    <a:lstStyle/>
                    <a:p>
                      <a:r>
                        <a:rPr lang="en-GB" sz="1400" dirty="0"/>
                        <a:t>Test format</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r>
                        <a:rPr lang="en-GB" sz="1400" dirty="0"/>
                        <a:t>Computer</a:t>
                      </a:r>
                      <a:r>
                        <a:rPr lang="en-GB" sz="1400" baseline="0" dirty="0"/>
                        <a:t> based or paper based</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4212652271"/>
                  </a:ext>
                </a:extLst>
              </a:tr>
              <a:tr h="195678">
                <a:tc>
                  <a:txBody>
                    <a:bodyPr/>
                    <a:lstStyle/>
                    <a:p>
                      <a:r>
                        <a:rPr lang="en-GB" sz="1400" dirty="0"/>
                        <a:t>Number of papers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r>
                        <a:rPr lang="en-GB" sz="1400" dirty="0"/>
                        <a:t>4</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1509474602"/>
                  </a:ext>
                </a:extLst>
              </a:tr>
              <a:tr h="332509">
                <a:tc>
                  <a:txBody>
                    <a:bodyPr/>
                    <a:lstStyle/>
                    <a:p>
                      <a:r>
                        <a:rPr lang="en-GB" sz="1400" dirty="0"/>
                        <a:t>Total exam length</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r>
                        <a:rPr lang="en-GB" sz="1400" dirty="0"/>
                        <a:t>209</a:t>
                      </a:r>
                      <a:r>
                        <a:rPr lang="en-GB" sz="1400" baseline="0" dirty="0"/>
                        <a:t> </a:t>
                      </a:r>
                      <a:r>
                        <a:rPr lang="en-GB" sz="1400" baseline="0" dirty="0" err="1"/>
                        <a:t>mins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1791090956"/>
                  </a:ext>
                </a:extLst>
              </a:tr>
            </a:tbl>
          </a:graphicData>
        </a:graphic>
      </p:graphicFrame>
      <p:sp>
        <p:nvSpPr>
          <p:cNvPr id="24" name="TextBox 23">
            <a:extLst>
              <a:ext uri="{FF2B5EF4-FFF2-40B4-BE49-F238E27FC236}">
                <a16:creationId xmlns:a16="http://schemas.microsoft.com/office/drawing/2014/main" id="{4D365606-B402-6342-957D-E43DC04E65A0}"/>
              </a:ext>
            </a:extLst>
          </p:cNvPr>
          <p:cNvSpPr txBox="1"/>
          <p:nvPr/>
        </p:nvSpPr>
        <p:spPr>
          <a:xfrm>
            <a:off x="7218834" y="4204821"/>
            <a:ext cx="4220570" cy="536652"/>
          </a:xfrm>
          <a:prstGeom prst="rect">
            <a:avLst/>
          </a:prstGeom>
          <a:noFill/>
        </p:spPr>
        <p:txBody>
          <a:bodyPr wrap="square" rtlCol="0">
            <a:noAutofit/>
          </a:bodyPr>
          <a:lstStyle/>
          <a:p>
            <a:pPr algn="l">
              <a:lnSpc>
                <a:spcPct val="110000"/>
              </a:lnSpc>
              <a:spcAft>
                <a:spcPts val="600"/>
              </a:spcAft>
            </a:pPr>
            <a:r>
              <a:rPr lang="en-US" sz="1400" dirty="0"/>
              <a:t>See the range of preparation materials at </a:t>
            </a:r>
            <a:r>
              <a:rPr lang="en-US" sz="1400" b="1" dirty="0" err="1">
                <a:hlinkClick r:id="rId3"/>
              </a:rPr>
              <a:t>cambridgeenglish.org</a:t>
            </a:r>
            <a:r>
              <a:rPr lang="en-US" sz="1400" b="1" dirty="0">
                <a:hlinkClick r:id="rId3"/>
              </a:rPr>
              <a:t>/</a:t>
            </a:r>
            <a:r>
              <a:rPr lang="en-US" sz="1400" b="1" dirty="0" err="1">
                <a:hlinkClick r:id="rId3"/>
              </a:rPr>
              <a:t>firstforschools</a:t>
            </a:r>
            <a:r>
              <a:rPr lang="en-US" sz="1400" b="1" dirty="0">
                <a:hlinkClick r:id="rId3"/>
              </a:rPr>
              <a:t>/prepare</a:t>
            </a:r>
            <a:endParaRPr lang="en-US" sz="1400" b="1" dirty="0"/>
          </a:p>
        </p:txBody>
      </p:sp>
      <p:pic>
        <p:nvPicPr>
          <p:cNvPr id="6" name="Picture 5">
            <a:extLst>
              <a:ext uri="{FF2B5EF4-FFF2-40B4-BE49-F238E27FC236}">
                <a16:creationId xmlns:a16="http://schemas.microsoft.com/office/drawing/2014/main" id="{10F3EAF0-DCE7-EF4B-AA16-BF740CD1D71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28377" y="2174447"/>
            <a:ext cx="1445524" cy="1816943"/>
          </a:xfrm>
          <a:prstGeom prst="rect">
            <a:avLst/>
          </a:prstGeom>
        </p:spPr>
      </p:pic>
      <p:pic>
        <p:nvPicPr>
          <p:cNvPr id="12" name="Picture 11"/>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8932094" y="2174447"/>
            <a:ext cx="1445524" cy="1844444"/>
          </a:xfrm>
          <a:prstGeom prst="rect">
            <a:avLst/>
          </a:prstGeom>
        </p:spPr>
      </p:pic>
      <p:pic>
        <p:nvPicPr>
          <p:cNvPr id="13" name="Picture 12"/>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0535811" y="2183706"/>
            <a:ext cx="1445524" cy="1835185"/>
          </a:xfrm>
          <a:prstGeom prst="rect">
            <a:avLst/>
          </a:prstGeom>
        </p:spPr>
      </p:pic>
    </p:spTree>
    <p:extLst>
      <p:ext uri="{BB962C8B-B14F-4D97-AF65-F5344CB8AC3E}">
        <p14:creationId xmlns:p14="http://schemas.microsoft.com/office/powerpoint/2010/main" val="1602403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6ACCBC-EA05-664E-ABAE-26F8D80909E7}"/>
              </a:ext>
            </a:extLst>
          </p:cNvPr>
          <p:cNvSpPr>
            <a:spLocks noGrp="1"/>
          </p:cNvSpPr>
          <p:nvPr>
            <p:ph type="title"/>
          </p:nvPr>
        </p:nvSpPr>
        <p:spPr>
          <a:xfrm>
            <a:off x="216218" y="1144365"/>
            <a:ext cx="3511232" cy="486887"/>
          </a:xfrm>
        </p:spPr>
        <p:txBody>
          <a:bodyPr/>
          <a:lstStyle/>
          <a:p>
            <a:r>
              <a:rPr lang="en-US" sz="2400" dirty="0"/>
              <a:t>B2 First for Schools</a:t>
            </a:r>
          </a:p>
        </p:txBody>
      </p:sp>
      <p:sp>
        <p:nvSpPr>
          <p:cNvPr id="3" name="Text Placeholder 2">
            <a:extLst>
              <a:ext uri="{FF2B5EF4-FFF2-40B4-BE49-F238E27FC236}">
                <a16:creationId xmlns:a16="http://schemas.microsoft.com/office/drawing/2014/main" id="{59463AFD-ED25-764F-9A29-64336B32005A}"/>
              </a:ext>
            </a:extLst>
          </p:cNvPr>
          <p:cNvSpPr>
            <a:spLocks noGrp="1"/>
          </p:cNvSpPr>
          <p:nvPr>
            <p:ph type="body" sz="quarter" idx="18"/>
          </p:nvPr>
        </p:nvSpPr>
        <p:spPr>
          <a:solidFill>
            <a:srgbClr val="8031A7"/>
          </a:solidFill>
        </p:spPr>
        <p:txBody>
          <a:bodyPr/>
          <a:lstStyle/>
          <a:p>
            <a:endParaRPr lang="en-US" dirty="0"/>
          </a:p>
        </p:txBody>
      </p:sp>
      <p:pic>
        <p:nvPicPr>
          <p:cNvPr id="10" name="Picture 2">
            <a:extLst>
              <a:ext uri="{FF2B5EF4-FFF2-40B4-BE49-F238E27FC236}">
                <a16:creationId xmlns:a16="http://schemas.microsoft.com/office/drawing/2014/main" id="{F6B73FAF-BA6D-AB4B-8773-90C4497D815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158332" y="1632939"/>
            <a:ext cx="7875337" cy="47532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02921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8"/>
          </p:nvPr>
        </p:nvSpPr>
        <p:spPr>
          <a:solidFill>
            <a:srgbClr val="8031A7"/>
          </a:solidFill>
        </p:spPr>
        <p:txBody>
          <a:bodyPr/>
          <a:lstStyle/>
          <a:p>
            <a:endParaRPr lang="en-GB"/>
          </a:p>
        </p:txBody>
      </p:sp>
      <p:sp>
        <p:nvSpPr>
          <p:cNvPr id="4" name="Title 3"/>
          <p:cNvSpPr>
            <a:spLocks noGrp="1"/>
          </p:cNvSpPr>
          <p:nvPr>
            <p:ph type="title"/>
          </p:nvPr>
        </p:nvSpPr>
        <p:spPr>
          <a:xfrm>
            <a:off x="216218" y="1153509"/>
            <a:ext cx="7803830" cy="486887"/>
          </a:xfrm>
        </p:spPr>
        <p:txBody>
          <a:bodyPr/>
          <a:lstStyle/>
          <a:p>
            <a:r>
              <a:rPr lang="en-GB" sz="2400" dirty="0"/>
              <a:t>Speaking</a:t>
            </a:r>
          </a:p>
        </p:txBody>
      </p:sp>
      <p:pic>
        <p:nvPicPr>
          <p:cNvPr id="8" name="Picture 7">
            <a:extLst>
              <a:ext uri="{FF2B5EF4-FFF2-40B4-BE49-F238E27FC236}">
                <a16:creationId xmlns:a16="http://schemas.microsoft.com/office/drawing/2014/main" id="{8ACD84AA-5B3D-9E49-80AC-0AD4CAA47BD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27026" y="2025309"/>
            <a:ext cx="8117728" cy="4330735"/>
          </a:xfrm>
          <a:prstGeom prst="rect">
            <a:avLst/>
          </a:prstGeom>
        </p:spPr>
      </p:pic>
    </p:spTree>
    <p:extLst>
      <p:ext uri="{BB962C8B-B14F-4D97-AF65-F5344CB8AC3E}">
        <p14:creationId xmlns:p14="http://schemas.microsoft.com/office/powerpoint/2010/main" val="2462005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7A4AB2E-AF0B-3B4A-A63C-98811F05010D}"/>
              </a:ext>
            </a:extLst>
          </p:cNvPr>
          <p:cNvSpPr>
            <a:spLocks noGrp="1"/>
          </p:cNvSpPr>
          <p:nvPr>
            <p:ph type="body" sz="quarter" idx="13"/>
          </p:nvPr>
        </p:nvSpPr>
        <p:spPr/>
        <p:txBody>
          <a:bodyPr/>
          <a:lstStyle/>
          <a:p>
            <a:r>
              <a:rPr lang="en-US" dirty="0"/>
              <a:t>01</a:t>
            </a:r>
          </a:p>
        </p:txBody>
      </p:sp>
      <p:sp>
        <p:nvSpPr>
          <p:cNvPr id="3" name="Text Placeholder 2">
            <a:extLst>
              <a:ext uri="{FF2B5EF4-FFF2-40B4-BE49-F238E27FC236}">
                <a16:creationId xmlns:a16="http://schemas.microsoft.com/office/drawing/2014/main" id="{EFFDE9A5-C26D-104C-BD91-849DF2AD224C}"/>
              </a:ext>
            </a:extLst>
          </p:cNvPr>
          <p:cNvSpPr>
            <a:spLocks noGrp="1"/>
          </p:cNvSpPr>
          <p:nvPr>
            <p:ph type="body" sz="quarter" idx="18"/>
          </p:nvPr>
        </p:nvSpPr>
        <p:spPr/>
        <p:txBody>
          <a:bodyPr/>
          <a:lstStyle/>
          <a:p>
            <a:endParaRPr lang="en-US"/>
          </a:p>
        </p:txBody>
      </p:sp>
      <p:sp>
        <p:nvSpPr>
          <p:cNvPr id="4" name="Text Placeholder 3">
            <a:extLst>
              <a:ext uri="{FF2B5EF4-FFF2-40B4-BE49-F238E27FC236}">
                <a16:creationId xmlns:a16="http://schemas.microsoft.com/office/drawing/2014/main" id="{E328D215-4223-3F42-96DB-E9B314A9403B}"/>
              </a:ext>
            </a:extLst>
          </p:cNvPr>
          <p:cNvSpPr>
            <a:spLocks noGrp="1"/>
          </p:cNvSpPr>
          <p:nvPr>
            <p:ph type="body" sz="quarter" idx="19"/>
          </p:nvPr>
        </p:nvSpPr>
        <p:spPr/>
        <p:txBody>
          <a:bodyPr/>
          <a:lstStyle/>
          <a:p>
            <a:endParaRPr lang="en-US"/>
          </a:p>
        </p:txBody>
      </p:sp>
      <p:sp>
        <p:nvSpPr>
          <p:cNvPr id="5" name="Text Placeholder 4">
            <a:extLst>
              <a:ext uri="{FF2B5EF4-FFF2-40B4-BE49-F238E27FC236}">
                <a16:creationId xmlns:a16="http://schemas.microsoft.com/office/drawing/2014/main" id="{B5A87F3F-9FCC-2941-92A0-0519B283DD6C}"/>
              </a:ext>
            </a:extLst>
          </p:cNvPr>
          <p:cNvSpPr>
            <a:spLocks noGrp="1"/>
          </p:cNvSpPr>
          <p:nvPr>
            <p:ph type="body" sz="quarter" idx="20"/>
          </p:nvPr>
        </p:nvSpPr>
        <p:spPr>
          <a:xfrm>
            <a:off x="216694" y="3163888"/>
            <a:ext cx="2243873" cy="579268"/>
          </a:xfrm>
        </p:spPr>
        <p:txBody>
          <a:bodyPr/>
          <a:lstStyle/>
          <a:p>
            <a:r>
              <a:rPr lang="en-US" dirty="0"/>
              <a:t>Why learning English is important</a:t>
            </a:r>
          </a:p>
          <a:p>
            <a:endParaRPr lang="en-US" dirty="0"/>
          </a:p>
        </p:txBody>
      </p:sp>
      <p:sp>
        <p:nvSpPr>
          <p:cNvPr id="6" name="Text Placeholder 5">
            <a:extLst>
              <a:ext uri="{FF2B5EF4-FFF2-40B4-BE49-F238E27FC236}">
                <a16:creationId xmlns:a16="http://schemas.microsoft.com/office/drawing/2014/main" id="{8B45E1D3-EEB7-1148-B746-AAE456071DB8}"/>
              </a:ext>
            </a:extLst>
          </p:cNvPr>
          <p:cNvSpPr>
            <a:spLocks noGrp="1"/>
          </p:cNvSpPr>
          <p:nvPr>
            <p:ph type="body" sz="quarter" idx="21"/>
          </p:nvPr>
        </p:nvSpPr>
        <p:spPr/>
        <p:txBody>
          <a:bodyPr/>
          <a:lstStyle/>
          <a:p>
            <a:r>
              <a:rPr lang="en-US" dirty="0"/>
              <a:t>05</a:t>
            </a:r>
          </a:p>
        </p:txBody>
      </p:sp>
      <p:sp>
        <p:nvSpPr>
          <p:cNvPr id="7" name="Text Placeholder 6">
            <a:extLst>
              <a:ext uri="{FF2B5EF4-FFF2-40B4-BE49-F238E27FC236}">
                <a16:creationId xmlns:a16="http://schemas.microsoft.com/office/drawing/2014/main" id="{2C9F92F5-99EA-FF45-803F-F50DB2A1E4D4}"/>
              </a:ext>
            </a:extLst>
          </p:cNvPr>
          <p:cNvSpPr>
            <a:spLocks noGrp="1"/>
          </p:cNvSpPr>
          <p:nvPr>
            <p:ph type="body" sz="quarter" idx="22"/>
          </p:nvPr>
        </p:nvSpPr>
        <p:spPr/>
        <p:txBody>
          <a:bodyPr/>
          <a:lstStyle/>
          <a:p>
            <a:endParaRPr lang="en-US"/>
          </a:p>
        </p:txBody>
      </p:sp>
      <p:sp>
        <p:nvSpPr>
          <p:cNvPr id="8" name="Text Placeholder 7">
            <a:extLst>
              <a:ext uri="{FF2B5EF4-FFF2-40B4-BE49-F238E27FC236}">
                <a16:creationId xmlns:a16="http://schemas.microsoft.com/office/drawing/2014/main" id="{0496C6EB-A683-5B42-AAAD-CF8F8B842B07}"/>
              </a:ext>
            </a:extLst>
          </p:cNvPr>
          <p:cNvSpPr>
            <a:spLocks noGrp="1"/>
          </p:cNvSpPr>
          <p:nvPr>
            <p:ph type="body" sz="quarter" idx="23"/>
          </p:nvPr>
        </p:nvSpPr>
        <p:spPr/>
        <p:txBody>
          <a:bodyPr/>
          <a:lstStyle/>
          <a:p>
            <a:r>
              <a:rPr lang="en-US" dirty="0"/>
              <a:t>Ways to support learners</a:t>
            </a:r>
          </a:p>
        </p:txBody>
      </p:sp>
      <p:sp>
        <p:nvSpPr>
          <p:cNvPr id="12" name="Text Placeholder 11">
            <a:extLst>
              <a:ext uri="{FF2B5EF4-FFF2-40B4-BE49-F238E27FC236}">
                <a16:creationId xmlns:a16="http://schemas.microsoft.com/office/drawing/2014/main" id="{25AE302E-DAE2-1D47-8A40-760335CA29A0}"/>
              </a:ext>
            </a:extLst>
          </p:cNvPr>
          <p:cNvSpPr>
            <a:spLocks noGrp="1"/>
          </p:cNvSpPr>
          <p:nvPr>
            <p:ph type="body" sz="quarter" idx="27"/>
          </p:nvPr>
        </p:nvSpPr>
        <p:spPr/>
        <p:txBody>
          <a:bodyPr/>
          <a:lstStyle/>
          <a:p>
            <a:r>
              <a:rPr lang="en-US" dirty="0"/>
              <a:t>02</a:t>
            </a:r>
          </a:p>
        </p:txBody>
      </p:sp>
      <p:sp>
        <p:nvSpPr>
          <p:cNvPr id="13" name="Text Placeholder 12">
            <a:extLst>
              <a:ext uri="{FF2B5EF4-FFF2-40B4-BE49-F238E27FC236}">
                <a16:creationId xmlns:a16="http://schemas.microsoft.com/office/drawing/2014/main" id="{B1A96C71-8014-8B49-A262-683B41CDE006}"/>
              </a:ext>
            </a:extLst>
          </p:cNvPr>
          <p:cNvSpPr>
            <a:spLocks noGrp="1"/>
          </p:cNvSpPr>
          <p:nvPr>
            <p:ph type="body" sz="quarter" idx="28"/>
          </p:nvPr>
        </p:nvSpPr>
        <p:spPr/>
        <p:txBody>
          <a:bodyPr/>
          <a:lstStyle/>
          <a:p>
            <a:endParaRPr lang="en-US"/>
          </a:p>
        </p:txBody>
      </p:sp>
      <p:sp>
        <p:nvSpPr>
          <p:cNvPr id="14" name="Text Placeholder 13">
            <a:extLst>
              <a:ext uri="{FF2B5EF4-FFF2-40B4-BE49-F238E27FC236}">
                <a16:creationId xmlns:a16="http://schemas.microsoft.com/office/drawing/2014/main" id="{7260F553-4A39-2E4C-BD92-B79E05CB5530}"/>
              </a:ext>
            </a:extLst>
          </p:cNvPr>
          <p:cNvSpPr>
            <a:spLocks noGrp="1"/>
          </p:cNvSpPr>
          <p:nvPr>
            <p:ph type="body" sz="quarter" idx="29"/>
          </p:nvPr>
        </p:nvSpPr>
        <p:spPr>
          <a:xfrm>
            <a:off x="3228251" y="3163888"/>
            <a:ext cx="2773538" cy="579268"/>
          </a:xfrm>
        </p:spPr>
        <p:txBody>
          <a:bodyPr/>
          <a:lstStyle/>
          <a:p>
            <a:r>
              <a:rPr lang="en-US" dirty="0"/>
              <a:t>Who is Cambridge Assessment English?</a:t>
            </a:r>
          </a:p>
        </p:txBody>
      </p:sp>
      <p:sp>
        <p:nvSpPr>
          <p:cNvPr id="15" name="Text Placeholder 14">
            <a:extLst>
              <a:ext uri="{FF2B5EF4-FFF2-40B4-BE49-F238E27FC236}">
                <a16:creationId xmlns:a16="http://schemas.microsoft.com/office/drawing/2014/main" id="{D28885B2-3310-3148-AD50-E5D49A16F5B1}"/>
              </a:ext>
            </a:extLst>
          </p:cNvPr>
          <p:cNvSpPr>
            <a:spLocks noGrp="1"/>
          </p:cNvSpPr>
          <p:nvPr>
            <p:ph type="body" sz="quarter" idx="30"/>
          </p:nvPr>
        </p:nvSpPr>
        <p:spPr/>
        <p:txBody>
          <a:bodyPr/>
          <a:lstStyle/>
          <a:p>
            <a:r>
              <a:rPr lang="en-US" dirty="0"/>
              <a:t>06</a:t>
            </a:r>
          </a:p>
        </p:txBody>
      </p:sp>
      <p:sp>
        <p:nvSpPr>
          <p:cNvPr id="16" name="Text Placeholder 15">
            <a:extLst>
              <a:ext uri="{FF2B5EF4-FFF2-40B4-BE49-F238E27FC236}">
                <a16:creationId xmlns:a16="http://schemas.microsoft.com/office/drawing/2014/main" id="{F670E573-78FB-C649-87D7-287FDDF821CA}"/>
              </a:ext>
            </a:extLst>
          </p:cNvPr>
          <p:cNvSpPr>
            <a:spLocks noGrp="1"/>
          </p:cNvSpPr>
          <p:nvPr>
            <p:ph type="body" sz="quarter" idx="31"/>
          </p:nvPr>
        </p:nvSpPr>
        <p:spPr/>
        <p:txBody>
          <a:bodyPr/>
          <a:lstStyle/>
          <a:p>
            <a:endParaRPr lang="en-US"/>
          </a:p>
        </p:txBody>
      </p:sp>
      <p:sp>
        <p:nvSpPr>
          <p:cNvPr id="17" name="Text Placeholder 16">
            <a:extLst>
              <a:ext uri="{FF2B5EF4-FFF2-40B4-BE49-F238E27FC236}">
                <a16:creationId xmlns:a16="http://schemas.microsoft.com/office/drawing/2014/main" id="{DA50AC3C-A0C4-7745-B910-1EF4487DFE60}"/>
              </a:ext>
            </a:extLst>
          </p:cNvPr>
          <p:cNvSpPr>
            <a:spLocks noGrp="1"/>
          </p:cNvSpPr>
          <p:nvPr>
            <p:ph type="body" sz="quarter" idx="32"/>
          </p:nvPr>
        </p:nvSpPr>
        <p:spPr>
          <a:xfrm>
            <a:off x="3228251" y="4679506"/>
            <a:ext cx="2867749" cy="579268"/>
          </a:xfrm>
        </p:spPr>
        <p:txBody>
          <a:bodyPr/>
          <a:lstStyle/>
          <a:p>
            <a:r>
              <a:rPr lang="en-US" dirty="0"/>
              <a:t>What happens after an exam – results and progression</a:t>
            </a:r>
          </a:p>
          <a:p>
            <a:endParaRPr lang="en-US" dirty="0"/>
          </a:p>
        </p:txBody>
      </p:sp>
      <p:sp>
        <p:nvSpPr>
          <p:cNvPr id="21" name="Text Placeholder 20">
            <a:extLst>
              <a:ext uri="{FF2B5EF4-FFF2-40B4-BE49-F238E27FC236}">
                <a16:creationId xmlns:a16="http://schemas.microsoft.com/office/drawing/2014/main" id="{D344CC8B-0582-9742-902E-B7F63EC7539C}"/>
              </a:ext>
            </a:extLst>
          </p:cNvPr>
          <p:cNvSpPr>
            <a:spLocks noGrp="1"/>
          </p:cNvSpPr>
          <p:nvPr>
            <p:ph type="body" sz="quarter" idx="36"/>
          </p:nvPr>
        </p:nvSpPr>
        <p:spPr/>
        <p:txBody>
          <a:bodyPr/>
          <a:lstStyle/>
          <a:p>
            <a:r>
              <a:rPr lang="en-US" dirty="0"/>
              <a:t>03</a:t>
            </a:r>
          </a:p>
        </p:txBody>
      </p:sp>
      <p:sp>
        <p:nvSpPr>
          <p:cNvPr id="22" name="Text Placeholder 21">
            <a:extLst>
              <a:ext uri="{FF2B5EF4-FFF2-40B4-BE49-F238E27FC236}">
                <a16:creationId xmlns:a16="http://schemas.microsoft.com/office/drawing/2014/main" id="{604ADECA-948D-F746-BCE3-121C9E690940}"/>
              </a:ext>
            </a:extLst>
          </p:cNvPr>
          <p:cNvSpPr>
            <a:spLocks noGrp="1"/>
          </p:cNvSpPr>
          <p:nvPr>
            <p:ph type="body" sz="quarter" idx="37"/>
          </p:nvPr>
        </p:nvSpPr>
        <p:spPr/>
        <p:txBody>
          <a:bodyPr/>
          <a:lstStyle/>
          <a:p>
            <a:endParaRPr lang="en-US"/>
          </a:p>
        </p:txBody>
      </p:sp>
      <p:sp>
        <p:nvSpPr>
          <p:cNvPr id="23" name="Text Placeholder 22">
            <a:extLst>
              <a:ext uri="{FF2B5EF4-FFF2-40B4-BE49-F238E27FC236}">
                <a16:creationId xmlns:a16="http://schemas.microsoft.com/office/drawing/2014/main" id="{0EB3EDD2-612E-3C41-B6B0-0867AEE981CD}"/>
              </a:ext>
            </a:extLst>
          </p:cNvPr>
          <p:cNvSpPr>
            <a:spLocks noGrp="1"/>
          </p:cNvSpPr>
          <p:nvPr>
            <p:ph type="body" sz="quarter" idx="38"/>
          </p:nvPr>
        </p:nvSpPr>
        <p:spPr>
          <a:xfrm>
            <a:off x="6237428" y="3163888"/>
            <a:ext cx="2768027" cy="579268"/>
          </a:xfrm>
        </p:spPr>
        <p:txBody>
          <a:bodyPr/>
          <a:lstStyle/>
          <a:p>
            <a:r>
              <a:rPr lang="en-US" dirty="0"/>
              <a:t>How Cambridge English Qualifications help your child</a:t>
            </a:r>
          </a:p>
        </p:txBody>
      </p:sp>
      <p:sp>
        <p:nvSpPr>
          <p:cNvPr id="24" name="Text Placeholder 23">
            <a:extLst>
              <a:ext uri="{FF2B5EF4-FFF2-40B4-BE49-F238E27FC236}">
                <a16:creationId xmlns:a16="http://schemas.microsoft.com/office/drawing/2014/main" id="{ED469094-758F-584B-8442-5A96A5DDD617}"/>
              </a:ext>
            </a:extLst>
          </p:cNvPr>
          <p:cNvSpPr>
            <a:spLocks noGrp="1"/>
          </p:cNvSpPr>
          <p:nvPr>
            <p:ph type="body" sz="quarter" idx="39"/>
          </p:nvPr>
        </p:nvSpPr>
        <p:spPr/>
        <p:txBody>
          <a:bodyPr/>
          <a:lstStyle/>
          <a:p>
            <a:r>
              <a:rPr lang="en-US" dirty="0"/>
              <a:t>07</a:t>
            </a:r>
          </a:p>
        </p:txBody>
      </p:sp>
      <p:sp>
        <p:nvSpPr>
          <p:cNvPr id="25" name="Text Placeholder 24">
            <a:extLst>
              <a:ext uri="{FF2B5EF4-FFF2-40B4-BE49-F238E27FC236}">
                <a16:creationId xmlns:a16="http://schemas.microsoft.com/office/drawing/2014/main" id="{6D0551D6-CC4F-814A-8402-23998F43C6E4}"/>
              </a:ext>
            </a:extLst>
          </p:cNvPr>
          <p:cNvSpPr>
            <a:spLocks noGrp="1"/>
          </p:cNvSpPr>
          <p:nvPr>
            <p:ph type="body" sz="quarter" idx="40"/>
          </p:nvPr>
        </p:nvSpPr>
        <p:spPr/>
        <p:txBody>
          <a:bodyPr/>
          <a:lstStyle/>
          <a:p>
            <a:endParaRPr lang="en-US"/>
          </a:p>
        </p:txBody>
      </p:sp>
      <p:sp>
        <p:nvSpPr>
          <p:cNvPr id="26" name="Text Placeholder 25">
            <a:extLst>
              <a:ext uri="{FF2B5EF4-FFF2-40B4-BE49-F238E27FC236}">
                <a16:creationId xmlns:a16="http://schemas.microsoft.com/office/drawing/2014/main" id="{62E8037B-0AA1-5048-BAE0-37E91BD31312}"/>
              </a:ext>
            </a:extLst>
          </p:cNvPr>
          <p:cNvSpPr>
            <a:spLocks noGrp="1"/>
          </p:cNvSpPr>
          <p:nvPr>
            <p:ph type="body" sz="quarter" idx="41"/>
          </p:nvPr>
        </p:nvSpPr>
        <p:spPr/>
        <p:txBody>
          <a:bodyPr/>
          <a:lstStyle/>
          <a:p>
            <a:r>
              <a:rPr lang="en-US" dirty="0"/>
              <a:t>Questions</a:t>
            </a:r>
          </a:p>
        </p:txBody>
      </p:sp>
      <p:sp>
        <p:nvSpPr>
          <p:cNvPr id="30" name="Text Placeholder 29">
            <a:extLst>
              <a:ext uri="{FF2B5EF4-FFF2-40B4-BE49-F238E27FC236}">
                <a16:creationId xmlns:a16="http://schemas.microsoft.com/office/drawing/2014/main" id="{65A5B2F8-3DC3-EE48-8248-CF777E7C8C82}"/>
              </a:ext>
            </a:extLst>
          </p:cNvPr>
          <p:cNvSpPr>
            <a:spLocks noGrp="1"/>
          </p:cNvSpPr>
          <p:nvPr>
            <p:ph type="body" sz="quarter" idx="45"/>
          </p:nvPr>
        </p:nvSpPr>
        <p:spPr/>
        <p:txBody>
          <a:bodyPr/>
          <a:lstStyle/>
          <a:p>
            <a:r>
              <a:rPr lang="en-US" dirty="0"/>
              <a:t>04</a:t>
            </a:r>
          </a:p>
        </p:txBody>
      </p:sp>
      <p:sp>
        <p:nvSpPr>
          <p:cNvPr id="31" name="Text Placeholder 30">
            <a:extLst>
              <a:ext uri="{FF2B5EF4-FFF2-40B4-BE49-F238E27FC236}">
                <a16:creationId xmlns:a16="http://schemas.microsoft.com/office/drawing/2014/main" id="{94D605F4-ABAB-D748-954A-0C8F7E259BB4}"/>
              </a:ext>
            </a:extLst>
          </p:cNvPr>
          <p:cNvSpPr>
            <a:spLocks noGrp="1"/>
          </p:cNvSpPr>
          <p:nvPr>
            <p:ph type="body" sz="quarter" idx="46"/>
          </p:nvPr>
        </p:nvSpPr>
        <p:spPr/>
        <p:txBody>
          <a:bodyPr/>
          <a:lstStyle/>
          <a:p>
            <a:endParaRPr lang="en-US"/>
          </a:p>
        </p:txBody>
      </p:sp>
      <p:sp>
        <p:nvSpPr>
          <p:cNvPr id="32" name="Text Placeholder 31">
            <a:extLst>
              <a:ext uri="{FF2B5EF4-FFF2-40B4-BE49-F238E27FC236}">
                <a16:creationId xmlns:a16="http://schemas.microsoft.com/office/drawing/2014/main" id="{424501C1-068A-E04D-8D3D-516A4ABE47AC}"/>
              </a:ext>
            </a:extLst>
          </p:cNvPr>
          <p:cNvSpPr>
            <a:spLocks noGrp="1"/>
          </p:cNvSpPr>
          <p:nvPr>
            <p:ph type="body" sz="quarter" idx="47"/>
          </p:nvPr>
        </p:nvSpPr>
        <p:spPr/>
        <p:txBody>
          <a:bodyPr/>
          <a:lstStyle/>
          <a:p>
            <a:r>
              <a:rPr lang="en-US" dirty="0"/>
              <a:t>All about the qualifications</a:t>
            </a:r>
          </a:p>
        </p:txBody>
      </p:sp>
      <p:sp>
        <p:nvSpPr>
          <p:cNvPr id="39" name="Title 38">
            <a:extLst>
              <a:ext uri="{FF2B5EF4-FFF2-40B4-BE49-F238E27FC236}">
                <a16:creationId xmlns:a16="http://schemas.microsoft.com/office/drawing/2014/main" id="{0AB5429D-18BE-6D4C-910E-D31270E13785}"/>
              </a:ext>
            </a:extLst>
          </p:cNvPr>
          <p:cNvSpPr>
            <a:spLocks noGrp="1"/>
          </p:cNvSpPr>
          <p:nvPr>
            <p:ph type="title"/>
          </p:nvPr>
        </p:nvSpPr>
        <p:spPr/>
        <p:txBody>
          <a:bodyPr/>
          <a:lstStyle/>
          <a:p>
            <a:r>
              <a:rPr lang="en-US" dirty="0"/>
              <a:t>Agenda</a:t>
            </a:r>
          </a:p>
        </p:txBody>
      </p:sp>
    </p:spTree>
    <p:extLst>
      <p:ext uri="{BB962C8B-B14F-4D97-AF65-F5344CB8AC3E}">
        <p14:creationId xmlns:p14="http://schemas.microsoft.com/office/powerpoint/2010/main" val="273540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F4C6123-53E9-3244-9EAC-693882920F0F}"/>
              </a:ext>
            </a:extLst>
          </p:cNvPr>
          <p:cNvSpPr>
            <a:spLocks noGrp="1"/>
          </p:cNvSpPr>
          <p:nvPr>
            <p:ph type="body" sz="quarter" idx="18"/>
          </p:nvPr>
        </p:nvSpPr>
        <p:spPr>
          <a:solidFill>
            <a:srgbClr val="8031A7"/>
          </a:solidFill>
        </p:spPr>
        <p:txBody>
          <a:bodyPr/>
          <a:lstStyle/>
          <a:p>
            <a:endParaRPr lang="en-US" dirty="0"/>
          </a:p>
        </p:txBody>
      </p:sp>
      <p:sp>
        <p:nvSpPr>
          <p:cNvPr id="2" name="TextBox 1">
            <a:extLst>
              <a:ext uri="{FF2B5EF4-FFF2-40B4-BE49-F238E27FC236}">
                <a16:creationId xmlns:a16="http://schemas.microsoft.com/office/drawing/2014/main" id="{D3195FC3-2E39-8246-ADB2-6E86567BF7D2}"/>
              </a:ext>
            </a:extLst>
          </p:cNvPr>
          <p:cNvSpPr txBox="1"/>
          <p:nvPr/>
        </p:nvSpPr>
        <p:spPr>
          <a:xfrm>
            <a:off x="4630057" y="4804229"/>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19" name="Text Placeholder 5">
            <a:extLst>
              <a:ext uri="{FF2B5EF4-FFF2-40B4-BE49-F238E27FC236}">
                <a16:creationId xmlns:a16="http://schemas.microsoft.com/office/drawing/2014/main" id="{A74BA5DC-D35F-4D4F-A7A3-AAB1B3B1F2E7}"/>
              </a:ext>
            </a:extLst>
          </p:cNvPr>
          <p:cNvSpPr txBox="1">
            <a:spLocks/>
          </p:cNvSpPr>
          <p:nvPr/>
        </p:nvSpPr>
        <p:spPr>
          <a:xfrm>
            <a:off x="288130" y="2675731"/>
            <a:ext cx="6019800" cy="395366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3" name="Subtitle 2"/>
          <p:cNvSpPr>
            <a:spLocks noGrp="1"/>
          </p:cNvSpPr>
          <p:nvPr>
            <p:ph type="subTitle" sz="quarter" idx="17"/>
          </p:nvPr>
        </p:nvSpPr>
        <p:spPr>
          <a:xfrm>
            <a:off x="216218" y="1141913"/>
            <a:ext cx="6913002" cy="692468"/>
          </a:xfrm>
        </p:spPr>
        <p:txBody>
          <a:bodyPr/>
          <a:lstStyle/>
          <a:p>
            <a:r>
              <a:rPr lang="en-GB" b="1" dirty="0"/>
              <a:t>C1 Advanced</a:t>
            </a:r>
          </a:p>
        </p:txBody>
      </p:sp>
      <p:graphicFrame>
        <p:nvGraphicFramePr>
          <p:cNvPr id="11" name="Table 10">
            <a:extLst>
              <a:ext uri="{FF2B5EF4-FFF2-40B4-BE49-F238E27FC236}">
                <a16:creationId xmlns:a16="http://schemas.microsoft.com/office/drawing/2014/main" id="{0F87EC8E-1873-3F4A-B21A-D16F16BD83FF}"/>
              </a:ext>
            </a:extLst>
          </p:cNvPr>
          <p:cNvGraphicFramePr>
            <a:graphicFrameLocks noGrp="1"/>
          </p:cNvGraphicFramePr>
          <p:nvPr>
            <p:extLst>
              <p:ext uri="{D42A27DB-BD31-4B8C-83A1-F6EECF244321}">
                <p14:modId xmlns:p14="http://schemas.microsoft.com/office/powerpoint/2010/main" val="394849507"/>
              </p:ext>
            </p:extLst>
          </p:nvPr>
        </p:nvGraphicFramePr>
        <p:xfrm>
          <a:off x="327025" y="2179755"/>
          <a:ext cx="6669520" cy="4096463"/>
        </p:xfrm>
        <a:graphic>
          <a:graphicData uri="http://schemas.openxmlformats.org/drawingml/2006/table">
            <a:tbl>
              <a:tblPr firstRow="1" bandRow="1">
                <a:tableStyleId>{69012ECD-51FC-41F1-AA8D-1B2483CD663E}</a:tableStyleId>
              </a:tblPr>
              <a:tblGrid>
                <a:gridCol w="1610243">
                  <a:extLst>
                    <a:ext uri="{9D8B030D-6E8A-4147-A177-3AD203B41FA5}">
                      <a16:colId xmlns:a16="http://schemas.microsoft.com/office/drawing/2014/main" val="2699812562"/>
                    </a:ext>
                  </a:extLst>
                </a:gridCol>
                <a:gridCol w="1207714">
                  <a:extLst>
                    <a:ext uri="{9D8B030D-6E8A-4147-A177-3AD203B41FA5}">
                      <a16:colId xmlns:a16="http://schemas.microsoft.com/office/drawing/2014/main" val="3265487906"/>
                    </a:ext>
                  </a:extLst>
                </a:gridCol>
                <a:gridCol w="3851563">
                  <a:extLst>
                    <a:ext uri="{9D8B030D-6E8A-4147-A177-3AD203B41FA5}">
                      <a16:colId xmlns:a16="http://schemas.microsoft.com/office/drawing/2014/main" val="2881663958"/>
                    </a:ext>
                  </a:extLst>
                </a:gridCol>
              </a:tblGrid>
              <a:tr h="385737">
                <a:tc>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tc>
                  <a:txBody>
                    <a:bodyPr/>
                    <a:lstStyle/>
                    <a:p>
                      <a:pPr algn="ctr"/>
                      <a:r>
                        <a:rPr lang="en-GB" sz="1200" dirty="0"/>
                        <a:t>Exam format</a:t>
                      </a:r>
                    </a:p>
                  </a:txBody>
                  <a:tcPr anchor="ct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tc>
                  <a:txBody>
                    <a:bodyPr/>
                    <a:lstStyle/>
                    <a:p>
                      <a:pPr algn="ctr"/>
                      <a:r>
                        <a:rPr lang="en-GB" sz="1200" dirty="0"/>
                        <a:t>Examples against CEFR</a:t>
                      </a:r>
                    </a:p>
                  </a:txBody>
                  <a:tcPr anchor="ct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extLst>
                  <a:ext uri="{0D108BD9-81ED-4DB2-BD59-A6C34878D82A}">
                    <a16:rowId xmlns:a16="http://schemas.microsoft.com/office/drawing/2014/main" val="2179031145"/>
                  </a:ext>
                </a:extLst>
              </a:tr>
              <a:tr h="692504">
                <a:tc>
                  <a:txBody>
                    <a:bodyPr/>
                    <a:lstStyle/>
                    <a:p>
                      <a:r>
                        <a:rPr lang="en-GB" sz="1400" dirty="0"/>
                        <a:t>Reading</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90 </a:t>
                      </a:r>
                      <a:r>
                        <a:rPr lang="en-GB" sz="1400" dirty="0" err="1"/>
                        <a:t>mins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Understand complex</a:t>
                      </a:r>
                      <a:r>
                        <a:rPr lang="en-GB" sz="1400" baseline="0" dirty="0"/>
                        <a:t> arguments and read quickly enough to follow an academic course</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4247229105"/>
                  </a:ext>
                </a:extLst>
              </a:tr>
              <a:tr h="490523">
                <a:tc>
                  <a:txBody>
                    <a:bodyPr/>
                    <a:lstStyle/>
                    <a:p>
                      <a:r>
                        <a:rPr lang="en-GB" sz="1400" dirty="0"/>
                        <a:t>Writing</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90 </a:t>
                      </a:r>
                      <a:r>
                        <a:rPr lang="en-GB" sz="1400" dirty="0" err="1"/>
                        <a:t>mins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Write reports, essays and articles</a:t>
                      </a:r>
                      <a:r>
                        <a:rPr lang="en-GB" sz="1400" baseline="0" dirty="0"/>
                        <a:t> that communicate complex ideas effectively</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4180452452"/>
                  </a:ext>
                </a:extLst>
              </a:tr>
              <a:tr h="490523">
                <a:tc>
                  <a:txBody>
                    <a:bodyPr/>
                    <a:lstStyle/>
                    <a:p>
                      <a:r>
                        <a:rPr lang="en-GB" sz="1400" dirty="0"/>
                        <a:t>Listening</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40 </a:t>
                      </a:r>
                      <a:r>
                        <a:rPr lang="en-GB" sz="1400" dirty="0" err="1"/>
                        <a:t>mins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Follow discussion and argument with only occasional need for clarification</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2361844254"/>
                  </a:ext>
                </a:extLst>
              </a:tr>
              <a:tr h="692504">
                <a:tc>
                  <a:txBody>
                    <a:bodyPr/>
                    <a:lstStyle/>
                    <a:p>
                      <a:r>
                        <a:rPr lang="en-GB" sz="1400" dirty="0"/>
                        <a:t>Speaking</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15 </a:t>
                      </a:r>
                      <a:r>
                        <a:rPr lang="en-GB" sz="1400" dirty="0" err="1"/>
                        <a:t>mins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Have extended conversations and discuss abstract topics with good fluency and range</a:t>
                      </a:r>
                      <a:br>
                        <a:rPr lang="en-GB" sz="1400" dirty="0"/>
                      </a:br>
                      <a:r>
                        <a:rPr lang="en-GB" sz="1400" dirty="0"/>
                        <a:t>of language</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376813004"/>
                  </a:ext>
                </a:extLst>
              </a:tr>
              <a:tr h="312877">
                <a:tc>
                  <a:txBody>
                    <a:bodyPr/>
                    <a:lstStyle/>
                    <a:p>
                      <a:r>
                        <a:rPr lang="en-GB" sz="1400" dirty="0"/>
                        <a:t>CEFR level</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r>
                        <a:rPr lang="en-GB" sz="1400" dirty="0"/>
                        <a:t>C1</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3922541389"/>
                  </a:ext>
                </a:extLst>
              </a:tr>
              <a:tr h="311751">
                <a:tc>
                  <a:txBody>
                    <a:bodyPr/>
                    <a:lstStyle/>
                    <a:p>
                      <a:r>
                        <a:rPr lang="en-GB" sz="1400" dirty="0"/>
                        <a:t>Test format</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r>
                        <a:rPr lang="en-GB" sz="1400" dirty="0"/>
                        <a:t>Computer</a:t>
                      </a:r>
                      <a:r>
                        <a:rPr lang="en-GB" sz="1400" baseline="0" dirty="0"/>
                        <a:t> based or paper based</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1759455868"/>
                  </a:ext>
                </a:extLst>
              </a:tr>
              <a:tr h="312877">
                <a:tc>
                  <a:txBody>
                    <a:bodyPr/>
                    <a:lstStyle/>
                    <a:p>
                      <a:r>
                        <a:rPr lang="en-GB" sz="1400" dirty="0"/>
                        <a:t>Number</a:t>
                      </a:r>
                      <a:r>
                        <a:rPr lang="en-GB" sz="1400" baseline="0" dirty="0"/>
                        <a:t> of papers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r>
                        <a:rPr lang="en-GB" sz="1400" dirty="0"/>
                        <a:t>4</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3691462161"/>
                  </a:ext>
                </a:extLst>
              </a:tr>
              <a:tr h="312877">
                <a:tc>
                  <a:txBody>
                    <a:bodyPr/>
                    <a:lstStyle/>
                    <a:p>
                      <a:r>
                        <a:rPr lang="en-GB" sz="1400" dirty="0"/>
                        <a:t>Total exam length</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r>
                        <a:rPr lang="en-GB" sz="1400" dirty="0"/>
                        <a:t>235</a:t>
                      </a:r>
                      <a:r>
                        <a:rPr lang="en-GB" sz="1400" baseline="0" dirty="0"/>
                        <a:t> </a:t>
                      </a:r>
                      <a:r>
                        <a:rPr lang="en-GB" sz="1400" baseline="0" dirty="0" err="1"/>
                        <a:t>mins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1233621860"/>
                  </a:ext>
                </a:extLst>
              </a:tr>
            </a:tbl>
          </a:graphicData>
        </a:graphic>
      </p:graphicFrame>
      <p:sp>
        <p:nvSpPr>
          <p:cNvPr id="24" name="TextBox 23">
            <a:extLst>
              <a:ext uri="{FF2B5EF4-FFF2-40B4-BE49-F238E27FC236}">
                <a16:creationId xmlns:a16="http://schemas.microsoft.com/office/drawing/2014/main" id="{FB0D6E18-BE09-C543-98F0-1D5BCB83FE71}"/>
              </a:ext>
            </a:extLst>
          </p:cNvPr>
          <p:cNvSpPr txBox="1"/>
          <p:nvPr/>
        </p:nvSpPr>
        <p:spPr>
          <a:xfrm>
            <a:off x="7259932" y="4204821"/>
            <a:ext cx="4220570" cy="536652"/>
          </a:xfrm>
          <a:prstGeom prst="rect">
            <a:avLst/>
          </a:prstGeom>
          <a:noFill/>
        </p:spPr>
        <p:txBody>
          <a:bodyPr wrap="square" rtlCol="0">
            <a:noAutofit/>
          </a:bodyPr>
          <a:lstStyle/>
          <a:p>
            <a:pPr algn="l">
              <a:lnSpc>
                <a:spcPct val="110000"/>
              </a:lnSpc>
              <a:spcAft>
                <a:spcPts val="600"/>
              </a:spcAft>
            </a:pPr>
            <a:r>
              <a:rPr lang="en-US" sz="1400" dirty="0"/>
              <a:t>See the range of preparation materials at </a:t>
            </a:r>
            <a:r>
              <a:rPr lang="en-US" sz="1400" b="1" dirty="0" err="1">
                <a:hlinkClick r:id="rId3"/>
              </a:rPr>
              <a:t>cambridgeenglish.org</a:t>
            </a:r>
            <a:r>
              <a:rPr lang="en-US" sz="1400" b="1" dirty="0">
                <a:hlinkClick r:id="rId3"/>
              </a:rPr>
              <a:t>/advanced/prepare</a:t>
            </a:r>
            <a:endParaRPr lang="en-US" sz="1400" b="1" dirty="0"/>
          </a:p>
        </p:txBody>
      </p:sp>
      <p:grpSp>
        <p:nvGrpSpPr>
          <p:cNvPr id="32" name="Group 31">
            <a:extLst>
              <a:ext uri="{FF2B5EF4-FFF2-40B4-BE49-F238E27FC236}">
                <a16:creationId xmlns:a16="http://schemas.microsoft.com/office/drawing/2014/main" id="{B8DEC885-1CA2-9149-920F-6D6E0FD724F6}"/>
              </a:ext>
            </a:extLst>
          </p:cNvPr>
          <p:cNvGrpSpPr/>
          <p:nvPr/>
        </p:nvGrpSpPr>
        <p:grpSpPr>
          <a:xfrm>
            <a:off x="7352398" y="2175755"/>
            <a:ext cx="4494451" cy="1818350"/>
            <a:chOff x="7190058" y="2175755"/>
            <a:chExt cx="4494451" cy="1818350"/>
          </a:xfrm>
        </p:grpSpPr>
        <p:pic>
          <p:nvPicPr>
            <p:cNvPr id="6" name="Picture 5">
              <a:extLst>
                <a:ext uri="{FF2B5EF4-FFF2-40B4-BE49-F238E27FC236}">
                  <a16:creationId xmlns:a16="http://schemas.microsoft.com/office/drawing/2014/main" id="{45E23D49-990C-8A4A-8D2A-AB9C06E0AAE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190058" y="2179755"/>
              <a:ext cx="1443461" cy="1814350"/>
            </a:xfrm>
            <a:prstGeom prst="rect">
              <a:avLst/>
            </a:prstGeom>
          </p:spPr>
        </p:pic>
        <p:pic>
          <p:nvPicPr>
            <p:cNvPr id="8" name="Picture 7">
              <a:extLst>
                <a:ext uri="{FF2B5EF4-FFF2-40B4-BE49-F238E27FC236}">
                  <a16:creationId xmlns:a16="http://schemas.microsoft.com/office/drawing/2014/main" id="{B8500EBD-D5A9-FE41-A0FB-AAD8198ECB0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723395" y="2175755"/>
              <a:ext cx="1439965" cy="1818350"/>
            </a:xfrm>
            <a:prstGeom prst="rect">
              <a:avLst/>
            </a:prstGeom>
          </p:spPr>
        </p:pic>
        <p:pic>
          <p:nvPicPr>
            <p:cNvPr id="29" name="Picture 28">
              <a:extLst>
                <a:ext uri="{FF2B5EF4-FFF2-40B4-BE49-F238E27FC236}">
                  <a16:creationId xmlns:a16="http://schemas.microsoft.com/office/drawing/2014/main" id="{3EE660C4-B214-5C44-955B-8F9CEEBC7806}"/>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253235" y="2176253"/>
              <a:ext cx="1431274" cy="1808971"/>
            </a:xfrm>
            <a:prstGeom prst="rect">
              <a:avLst/>
            </a:prstGeom>
          </p:spPr>
        </p:pic>
      </p:grpSp>
    </p:spTree>
    <p:extLst>
      <p:ext uri="{BB962C8B-B14F-4D97-AF65-F5344CB8AC3E}">
        <p14:creationId xmlns:p14="http://schemas.microsoft.com/office/powerpoint/2010/main" val="3498507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9463AFD-ED25-764F-9A29-64336B32005A}"/>
              </a:ext>
            </a:extLst>
          </p:cNvPr>
          <p:cNvSpPr>
            <a:spLocks noGrp="1"/>
          </p:cNvSpPr>
          <p:nvPr>
            <p:ph type="body" sz="quarter" idx="18"/>
          </p:nvPr>
        </p:nvSpPr>
        <p:spPr>
          <a:solidFill>
            <a:srgbClr val="8031A7"/>
          </a:solidFill>
        </p:spPr>
        <p:txBody>
          <a:bodyPr/>
          <a:lstStyle/>
          <a:p>
            <a:endParaRPr lang="en-US" dirty="0"/>
          </a:p>
        </p:txBody>
      </p:sp>
      <p:pic>
        <p:nvPicPr>
          <p:cNvPr id="5" name="Picture 2">
            <a:extLst>
              <a:ext uri="{FF2B5EF4-FFF2-40B4-BE49-F238E27FC236}">
                <a16:creationId xmlns:a16="http://schemas.microsoft.com/office/drawing/2014/main" id="{B3C5142B-F0FB-F141-B141-359C5327272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992444" y="1672770"/>
            <a:ext cx="6207113" cy="429670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Subtitle 2">
            <a:extLst>
              <a:ext uri="{FF2B5EF4-FFF2-40B4-BE49-F238E27FC236}">
                <a16:creationId xmlns:a16="http://schemas.microsoft.com/office/drawing/2014/main" id="{8153CAFB-6663-4C43-8487-E7B7ECA51282}"/>
              </a:ext>
            </a:extLst>
          </p:cNvPr>
          <p:cNvSpPr txBox="1">
            <a:spLocks/>
          </p:cNvSpPr>
          <p:nvPr/>
        </p:nvSpPr>
        <p:spPr>
          <a:xfrm>
            <a:off x="216218" y="1141913"/>
            <a:ext cx="6913002" cy="692468"/>
          </a:xfrm>
          <a:prstGeom prst="rect">
            <a:avLst/>
          </a:prstGeom>
        </p:spPr>
        <p:txBody>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GB" sz="2400" b="1" dirty="0">
                <a:solidFill>
                  <a:srgbClr val="000000"/>
                </a:solidFill>
                <a:ea typeface="+mj-ea"/>
                <a:cs typeface="+mj-cs"/>
              </a:rPr>
              <a:t>C1 Advanced</a:t>
            </a:r>
          </a:p>
        </p:txBody>
      </p:sp>
    </p:spTree>
    <p:extLst>
      <p:ext uri="{BB962C8B-B14F-4D97-AF65-F5344CB8AC3E}">
        <p14:creationId xmlns:p14="http://schemas.microsoft.com/office/powerpoint/2010/main" val="251213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F4C6123-53E9-3244-9EAC-693882920F0F}"/>
              </a:ext>
            </a:extLst>
          </p:cNvPr>
          <p:cNvSpPr>
            <a:spLocks noGrp="1"/>
          </p:cNvSpPr>
          <p:nvPr>
            <p:ph type="body" sz="quarter" idx="18"/>
          </p:nvPr>
        </p:nvSpPr>
        <p:spPr>
          <a:solidFill>
            <a:srgbClr val="8031A7"/>
          </a:solidFill>
        </p:spPr>
        <p:txBody>
          <a:bodyPr/>
          <a:lstStyle/>
          <a:p>
            <a:endParaRPr lang="en-US" dirty="0"/>
          </a:p>
        </p:txBody>
      </p:sp>
      <p:sp>
        <p:nvSpPr>
          <p:cNvPr id="2" name="TextBox 1">
            <a:extLst>
              <a:ext uri="{FF2B5EF4-FFF2-40B4-BE49-F238E27FC236}">
                <a16:creationId xmlns:a16="http://schemas.microsoft.com/office/drawing/2014/main" id="{D3195FC3-2E39-8246-ADB2-6E86567BF7D2}"/>
              </a:ext>
            </a:extLst>
          </p:cNvPr>
          <p:cNvSpPr txBox="1"/>
          <p:nvPr/>
        </p:nvSpPr>
        <p:spPr>
          <a:xfrm>
            <a:off x="4630057" y="4804229"/>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3" name="Subtitle 2"/>
          <p:cNvSpPr>
            <a:spLocks noGrp="1"/>
          </p:cNvSpPr>
          <p:nvPr>
            <p:ph type="subTitle" sz="quarter" idx="17"/>
          </p:nvPr>
        </p:nvSpPr>
        <p:spPr>
          <a:xfrm>
            <a:off x="216218" y="1141913"/>
            <a:ext cx="6913002" cy="692468"/>
          </a:xfrm>
        </p:spPr>
        <p:txBody>
          <a:bodyPr/>
          <a:lstStyle/>
          <a:p>
            <a:r>
              <a:rPr lang="en-GB" b="1" dirty="0"/>
              <a:t>C2 Proficiency</a:t>
            </a:r>
          </a:p>
        </p:txBody>
      </p:sp>
      <p:graphicFrame>
        <p:nvGraphicFramePr>
          <p:cNvPr id="10" name="Table 9">
            <a:extLst>
              <a:ext uri="{FF2B5EF4-FFF2-40B4-BE49-F238E27FC236}">
                <a16:creationId xmlns:a16="http://schemas.microsoft.com/office/drawing/2014/main" id="{E0B65CE6-C30D-B34D-819A-8A10D29E1D26}"/>
              </a:ext>
            </a:extLst>
          </p:cNvPr>
          <p:cNvGraphicFramePr>
            <a:graphicFrameLocks noGrp="1"/>
          </p:cNvGraphicFramePr>
          <p:nvPr>
            <p:extLst>
              <p:ext uri="{D42A27DB-BD31-4B8C-83A1-F6EECF244321}">
                <p14:modId xmlns:p14="http://schemas.microsoft.com/office/powerpoint/2010/main" val="4006694920"/>
              </p:ext>
            </p:extLst>
          </p:nvPr>
        </p:nvGraphicFramePr>
        <p:xfrm>
          <a:off x="327025" y="2167231"/>
          <a:ext cx="6475557" cy="3831787"/>
        </p:xfrm>
        <a:graphic>
          <a:graphicData uri="http://schemas.openxmlformats.org/drawingml/2006/table">
            <a:tbl>
              <a:tblPr firstRow="1" bandRow="1">
                <a:tableStyleId>{69012ECD-51FC-41F1-AA8D-1B2483CD663E}</a:tableStyleId>
              </a:tblPr>
              <a:tblGrid>
                <a:gridCol w="1612611">
                  <a:extLst>
                    <a:ext uri="{9D8B030D-6E8A-4147-A177-3AD203B41FA5}">
                      <a16:colId xmlns:a16="http://schemas.microsoft.com/office/drawing/2014/main" val="2699812562"/>
                    </a:ext>
                  </a:extLst>
                </a:gridCol>
                <a:gridCol w="1108364">
                  <a:extLst>
                    <a:ext uri="{9D8B030D-6E8A-4147-A177-3AD203B41FA5}">
                      <a16:colId xmlns:a16="http://schemas.microsoft.com/office/drawing/2014/main" val="3265487906"/>
                    </a:ext>
                  </a:extLst>
                </a:gridCol>
                <a:gridCol w="3754582">
                  <a:extLst>
                    <a:ext uri="{9D8B030D-6E8A-4147-A177-3AD203B41FA5}">
                      <a16:colId xmlns:a16="http://schemas.microsoft.com/office/drawing/2014/main" val="2881663958"/>
                    </a:ext>
                  </a:extLst>
                </a:gridCol>
              </a:tblGrid>
              <a:tr h="500717">
                <a:tc>
                  <a:txBody>
                    <a:bodyPr/>
                    <a:lstStyle/>
                    <a:p>
                      <a:endParaRPr lang="en-GB" sz="12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tc>
                  <a:txBody>
                    <a:bodyPr/>
                    <a:lstStyle/>
                    <a:p>
                      <a:pPr algn="ctr"/>
                      <a:r>
                        <a:rPr lang="en-GB" sz="1200" dirty="0"/>
                        <a:t>Exam format</a:t>
                      </a:r>
                    </a:p>
                  </a:txBody>
                  <a:tcPr anchor="ct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tc>
                  <a:txBody>
                    <a:bodyPr/>
                    <a:lstStyle/>
                    <a:p>
                      <a:pPr algn="ctr"/>
                      <a:r>
                        <a:rPr lang="en-GB" sz="1200" dirty="0"/>
                        <a:t>Examples against CEFR</a:t>
                      </a:r>
                    </a:p>
                  </a:txBody>
                  <a:tcPr anchor="ct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solidFill>
                      <a:srgbClr val="8031A7"/>
                    </a:solidFill>
                  </a:tcPr>
                </a:tc>
                <a:extLst>
                  <a:ext uri="{0D108BD9-81ED-4DB2-BD59-A6C34878D82A}">
                    <a16:rowId xmlns:a16="http://schemas.microsoft.com/office/drawing/2014/main" val="2179031145"/>
                  </a:ext>
                </a:extLst>
              </a:tr>
              <a:tr h="424732">
                <a:tc>
                  <a:txBody>
                    <a:bodyPr/>
                    <a:lstStyle/>
                    <a:p>
                      <a:r>
                        <a:rPr lang="en-GB" sz="1400" dirty="0"/>
                        <a:t>Reading</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90 </a:t>
                      </a:r>
                      <a:r>
                        <a:rPr lang="en-GB" sz="1400" dirty="0" err="1"/>
                        <a:t>mins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Understand details</a:t>
                      </a:r>
                      <a:r>
                        <a:rPr lang="en-GB" sz="1400" baseline="0" dirty="0"/>
                        <a:t> of complex documents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4247229105"/>
                  </a:ext>
                </a:extLst>
              </a:tr>
              <a:tr h="406139">
                <a:tc>
                  <a:txBody>
                    <a:bodyPr/>
                    <a:lstStyle/>
                    <a:p>
                      <a:r>
                        <a:rPr lang="en-GB" sz="1400" dirty="0"/>
                        <a:t>Writing</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90 </a:t>
                      </a:r>
                      <a:r>
                        <a:rPr lang="en-GB" sz="1400" dirty="0" err="1"/>
                        <a:t>mins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Write on any subject with good expression and accuracy</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4180452452"/>
                  </a:ext>
                </a:extLst>
              </a:tr>
              <a:tr h="406139">
                <a:tc>
                  <a:txBody>
                    <a:bodyPr/>
                    <a:lstStyle/>
                    <a:p>
                      <a:r>
                        <a:rPr lang="en-GB" sz="1400" dirty="0"/>
                        <a:t>Listening</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40 </a:t>
                      </a:r>
                      <a:r>
                        <a:rPr lang="en-GB" sz="1400" dirty="0" err="1"/>
                        <a:t>mins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Understand in</a:t>
                      </a:r>
                      <a:r>
                        <a:rPr lang="en-GB" sz="1400" baseline="0" dirty="0"/>
                        <a:t> any context, including colloquial language</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2361844254"/>
                  </a:ext>
                </a:extLst>
              </a:tr>
              <a:tr h="406139">
                <a:tc>
                  <a:txBody>
                    <a:bodyPr/>
                    <a:lstStyle/>
                    <a:p>
                      <a:r>
                        <a:rPr lang="en-GB" sz="1400" dirty="0"/>
                        <a:t>Speaking</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16 </a:t>
                      </a:r>
                      <a:r>
                        <a:rPr lang="en-GB" sz="1400" dirty="0" err="1"/>
                        <a:t>mins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a:txBody>
                    <a:bodyPr/>
                    <a:lstStyle/>
                    <a:p>
                      <a:r>
                        <a:rPr lang="en-GB" sz="1400" dirty="0"/>
                        <a:t>Talk about complex or specialist</a:t>
                      </a:r>
                      <a:r>
                        <a:rPr lang="en-GB" sz="1400" baseline="0" dirty="0"/>
                        <a:t> topics, negotiate and persuade effectively</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376813004"/>
                  </a:ext>
                </a:extLst>
              </a:tr>
              <a:tr h="354331">
                <a:tc>
                  <a:txBody>
                    <a:bodyPr/>
                    <a:lstStyle/>
                    <a:p>
                      <a:r>
                        <a:rPr lang="en-GB" sz="1400" dirty="0"/>
                        <a:t>CEFR</a:t>
                      </a:r>
                      <a:r>
                        <a:rPr lang="en-GB" sz="1400" baseline="0" dirty="0"/>
                        <a:t> level</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r>
                        <a:rPr lang="en-GB" sz="1400" dirty="0"/>
                        <a:t>C2</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3811560763"/>
                  </a:ext>
                </a:extLst>
              </a:tr>
              <a:tr h="318654">
                <a:tc>
                  <a:txBody>
                    <a:bodyPr/>
                    <a:lstStyle/>
                    <a:p>
                      <a:r>
                        <a:rPr lang="en-GB" sz="1400" dirty="0"/>
                        <a:t>Test format</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r>
                        <a:rPr lang="en-GB" sz="1400" dirty="0"/>
                        <a:t>Computer</a:t>
                      </a:r>
                      <a:r>
                        <a:rPr lang="en-GB" sz="1400" baseline="0" dirty="0"/>
                        <a:t> based or paper based</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2261536799"/>
                  </a:ext>
                </a:extLst>
              </a:tr>
              <a:tr h="332510">
                <a:tc>
                  <a:txBody>
                    <a:bodyPr/>
                    <a:lstStyle/>
                    <a:p>
                      <a:r>
                        <a:rPr lang="en-GB" sz="1400" dirty="0"/>
                        <a:t>Number of papers</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r>
                        <a:rPr lang="en-GB" sz="1400" dirty="0"/>
                        <a:t>4</a:t>
                      </a:r>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1877003202"/>
                  </a:ext>
                </a:extLst>
              </a:tr>
              <a:tr h="346363">
                <a:tc>
                  <a:txBody>
                    <a:bodyPr/>
                    <a:lstStyle/>
                    <a:p>
                      <a:r>
                        <a:rPr lang="en-GB" sz="1400" dirty="0"/>
                        <a:t>Total exam</a:t>
                      </a:r>
                      <a:r>
                        <a:rPr lang="en-GB" sz="1400" baseline="0" dirty="0"/>
                        <a:t> length</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gridSpan="2">
                  <a:txBody>
                    <a:bodyPr/>
                    <a:lstStyle/>
                    <a:p>
                      <a:r>
                        <a:rPr lang="en-GB" sz="1400" dirty="0"/>
                        <a:t>236</a:t>
                      </a:r>
                      <a:r>
                        <a:rPr lang="en-GB" sz="1400" baseline="0" dirty="0"/>
                        <a:t> </a:t>
                      </a:r>
                      <a:r>
                        <a:rPr lang="en-GB" sz="1400" baseline="0" dirty="0" err="1"/>
                        <a:t>mins</a:t>
                      </a:r>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tc hMerge="1">
                  <a:txBody>
                    <a:bodyPr/>
                    <a:lstStyle/>
                    <a:p>
                      <a:endParaRPr lang="en-GB" sz="1400" dirty="0"/>
                    </a:p>
                  </a:txBody>
                  <a:tcPr>
                    <a:lnL w="12700" cap="flat" cmpd="sng" algn="ctr">
                      <a:solidFill>
                        <a:srgbClr val="8031A7"/>
                      </a:solidFill>
                      <a:prstDash val="solid"/>
                      <a:round/>
                      <a:headEnd type="none" w="med" len="med"/>
                      <a:tailEnd type="none" w="med" len="med"/>
                    </a:lnL>
                    <a:lnR w="12700" cap="flat" cmpd="sng" algn="ctr">
                      <a:solidFill>
                        <a:srgbClr val="8031A7"/>
                      </a:solidFill>
                      <a:prstDash val="solid"/>
                      <a:round/>
                      <a:headEnd type="none" w="med" len="med"/>
                      <a:tailEnd type="none" w="med" len="med"/>
                    </a:lnR>
                    <a:lnT w="12700" cap="flat" cmpd="sng" algn="ctr">
                      <a:solidFill>
                        <a:srgbClr val="8031A7"/>
                      </a:solidFill>
                      <a:prstDash val="solid"/>
                      <a:round/>
                      <a:headEnd type="none" w="med" len="med"/>
                      <a:tailEnd type="none" w="med" len="med"/>
                    </a:lnT>
                    <a:lnB w="12700" cap="flat" cmpd="sng" algn="ctr">
                      <a:solidFill>
                        <a:srgbClr val="8031A7"/>
                      </a:solidFill>
                      <a:prstDash val="solid"/>
                      <a:round/>
                      <a:headEnd type="none" w="med" len="med"/>
                      <a:tailEnd type="none" w="med" len="med"/>
                    </a:lnB>
                  </a:tcPr>
                </a:tc>
                <a:extLst>
                  <a:ext uri="{0D108BD9-81ED-4DB2-BD59-A6C34878D82A}">
                    <a16:rowId xmlns:a16="http://schemas.microsoft.com/office/drawing/2014/main" val="1223664050"/>
                  </a:ext>
                </a:extLst>
              </a:tr>
            </a:tbl>
          </a:graphicData>
        </a:graphic>
      </p:graphicFrame>
      <p:sp>
        <p:nvSpPr>
          <p:cNvPr id="23" name="TextBox 22">
            <a:extLst>
              <a:ext uri="{FF2B5EF4-FFF2-40B4-BE49-F238E27FC236}">
                <a16:creationId xmlns:a16="http://schemas.microsoft.com/office/drawing/2014/main" id="{687C9913-5A72-EA4C-9459-1E44C49F9106}"/>
              </a:ext>
            </a:extLst>
          </p:cNvPr>
          <p:cNvSpPr txBox="1"/>
          <p:nvPr/>
        </p:nvSpPr>
        <p:spPr>
          <a:xfrm>
            <a:off x="7249658" y="4204821"/>
            <a:ext cx="4220570" cy="536652"/>
          </a:xfrm>
          <a:prstGeom prst="rect">
            <a:avLst/>
          </a:prstGeom>
          <a:noFill/>
        </p:spPr>
        <p:txBody>
          <a:bodyPr wrap="square" rtlCol="0">
            <a:noAutofit/>
          </a:bodyPr>
          <a:lstStyle/>
          <a:p>
            <a:pPr algn="l">
              <a:lnSpc>
                <a:spcPct val="110000"/>
              </a:lnSpc>
              <a:spcAft>
                <a:spcPts val="600"/>
              </a:spcAft>
            </a:pPr>
            <a:r>
              <a:rPr lang="en-US" sz="1400" dirty="0"/>
              <a:t>See the range of preparation materials at </a:t>
            </a:r>
            <a:r>
              <a:rPr lang="en-US" sz="1400" b="1" dirty="0" err="1">
                <a:hlinkClick r:id="rId3"/>
              </a:rPr>
              <a:t>cambridgeenglish.org</a:t>
            </a:r>
            <a:r>
              <a:rPr lang="en-US" sz="1400" b="1" dirty="0">
                <a:hlinkClick r:id="rId3"/>
              </a:rPr>
              <a:t>/proficiency/prepare</a:t>
            </a:r>
            <a:endParaRPr lang="en-US" sz="1400" b="1" dirty="0"/>
          </a:p>
        </p:txBody>
      </p:sp>
      <p:grpSp>
        <p:nvGrpSpPr>
          <p:cNvPr id="32" name="Group 31">
            <a:extLst>
              <a:ext uri="{FF2B5EF4-FFF2-40B4-BE49-F238E27FC236}">
                <a16:creationId xmlns:a16="http://schemas.microsoft.com/office/drawing/2014/main" id="{026F9665-C680-4C48-B084-3808761041D2}"/>
              </a:ext>
            </a:extLst>
          </p:cNvPr>
          <p:cNvGrpSpPr/>
          <p:nvPr/>
        </p:nvGrpSpPr>
        <p:grpSpPr>
          <a:xfrm>
            <a:off x="7338007" y="2175755"/>
            <a:ext cx="4346501" cy="1815635"/>
            <a:chOff x="7338007" y="2175755"/>
            <a:chExt cx="4346501" cy="1815635"/>
          </a:xfrm>
        </p:grpSpPr>
        <p:pic>
          <p:nvPicPr>
            <p:cNvPr id="27" name="Picture 26">
              <a:extLst>
                <a:ext uri="{FF2B5EF4-FFF2-40B4-BE49-F238E27FC236}">
                  <a16:creationId xmlns:a16="http://schemas.microsoft.com/office/drawing/2014/main" id="{8425E617-4BC5-5043-891C-902BB92BD70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38007" y="2175755"/>
              <a:ext cx="1436546" cy="1815635"/>
            </a:xfrm>
            <a:prstGeom prst="rect">
              <a:avLst/>
            </a:prstGeom>
          </p:spPr>
        </p:pic>
        <p:pic>
          <p:nvPicPr>
            <p:cNvPr id="29" name="Picture 28">
              <a:extLst>
                <a:ext uri="{FF2B5EF4-FFF2-40B4-BE49-F238E27FC236}">
                  <a16:creationId xmlns:a16="http://schemas.microsoft.com/office/drawing/2014/main" id="{0D7EF4A9-C13D-2344-ADB2-8CEF169C2C8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897177" y="2175755"/>
              <a:ext cx="1398136" cy="1815635"/>
            </a:xfrm>
            <a:prstGeom prst="rect">
              <a:avLst/>
            </a:prstGeom>
          </p:spPr>
        </p:pic>
        <p:pic>
          <p:nvPicPr>
            <p:cNvPr id="31" name="Picture 30">
              <a:extLst>
                <a:ext uri="{FF2B5EF4-FFF2-40B4-BE49-F238E27FC236}">
                  <a16:creationId xmlns:a16="http://schemas.microsoft.com/office/drawing/2014/main" id="{BF96DB51-C024-5347-8E00-2B5001F6F949}"/>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411303" y="2175755"/>
              <a:ext cx="1273205" cy="1815635"/>
            </a:xfrm>
            <a:prstGeom prst="rect">
              <a:avLst/>
            </a:prstGeom>
          </p:spPr>
        </p:pic>
      </p:grpSp>
    </p:spTree>
    <p:extLst>
      <p:ext uri="{BB962C8B-B14F-4D97-AF65-F5344CB8AC3E}">
        <p14:creationId xmlns:p14="http://schemas.microsoft.com/office/powerpoint/2010/main" val="1239166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9463AFD-ED25-764F-9A29-64336B32005A}"/>
              </a:ext>
            </a:extLst>
          </p:cNvPr>
          <p:cNvSpPr>
            <a:spLocks noGrp="1"/>
          </p:cNvSpPr>
          <p:nvPr>
            <p:ph type="body" sz="quarter" idx="18"/>
          </p:nvPr>
        </p:nvSpPr>
        <p:spPr>
          <a:solidFill>
            <a:srgbClr val="8031A7"/>
          </a:solidFill>
        </p:spPr>
        <p:txBody>
          <a:bodyPr/>
          <a:lstStyle/>
          <a:p>
            <a:endParaRPr lang="en-US" dirty="0"/>
          </a:p>
        </p:txBody>
      </p:sp>
      <p:pic>
        <p:nvPicPr>
          <p:cNvPr id="6" name="Picture 3">
            <a:extLst>
              <a:ext uri="{FF2B5EF4-FFF2-40B4-BE49-F238E27FC236}">
                <a16:creationId xmlns:a16="http://schemas.microsoft.com/office/drawing/2014/main" id="{363E47CC-0596-F046-887E-0B162582A1F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88345" y="1601788"/>
            <a:ext cx="6015310" cy="472916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8" name="Subtitle 2">
            <a:extLst>
              <a:ext uri="{FF2B5EF4-FFF2-40B4-BE49-F238E27FC236}">
                <a16:creationId xmlns:a16="http://schemas.microsoft.com/office/drawing/2014/main" id="{53DC0AEE-7B5F-9F49-92B0-A24D926E1DEB}"/>
              </a:ext>
            </a:extLst>
          </p:cNvPr>
          <p:cNvSpPr txBox="1">
            <a:spLocks/>
          </p:cNvSpPr>
          <p:nvPr/>
        </p:nvSpPr>
        <p:spPr>
          <a:xfrm>
            <a:off x="216218" y="1141913"/>
            <a:ext cx="6913002" cy="692468"/>
          </a:xfrm>
          <a:prstGeom prst="rect">
            <a:avLst/>
          </a:prstGeom>
        </p:spPr>
        <p:txBody>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GB" sz="2400" b="1" dirty="0">
                <a:solidFill>
                  <a:srgbClr val="000000"/>
                </a:solidFill>
                <a:ea typeface="+mj-ea"/>
                <a:cs typeface="+mj-cs"/>
              </a:rPr>
              <a:t>C2 Proficiency</a:t>
            </a:r>
          </a:p>
        </p:txBody>
      </p:sp>
    </p:spTree>
    <p:extLst>
      <p:ext uri="{BB962C8B-B14F-4D97-AF65-F5344CB8AC3E}">
        <p14:creationId xmlns:p14="http://schemas.microsoft.com/office/powerpoint/2010/main" val="2975662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AF303D7-7917-3F44-97F2-BCE959751459}"/>
              </a:ext>
            </a:extLst>
          </p:cNvPr>
          <p:cNvSpPr>
            <a:spLocks noGrp="1"/>
          </p:cNvSpPr>
          <p:nvPr>
            <p:ph type="body" sz="quarter" idx="13"/>
          </p:nvPr>
        </p:nvSpPr>
        <p:spPr/>
        <p:txBody>
          <a:bodyPr/>
          <a:lstStyle/>
          <a:p>
            <a:endParaRPr lang="en-US"/>
          </a:p>
        </p:txBody>
      </p:sp>
      <p:sp>
        <p:nvSpPr>
          <p:cNvPr id="3" name="Title 2">
            <a:extLst>
              <a:ext uri="{FF2B5EF4-FFF2-40B4-BE49-F238E27FC236}">
                <a16:creationId xmlns:a16="http://schemas.microsoft.com/office/drawing/2014/main" id="{B2573C08-D16F-4B41-B798-52C8D063C87B}"/>
              </a:ext>
            </a:extLst>
          </p:cNvPr>
          <p:cNvSpPr>
            <a:spLocks noGrp="1"/>
          </p:cNvSpPr>
          <p:nvPr>
            <p:ph type="title"/>
          </p:nvPr>
        </p:nvSpPr>
        <p:spPr>
          <a:xfrm>
            <a:off x="232010" y="2623472"/>
            <a:ext cx="9193983" cy="1398845"/>
          </a:xfrm>
        </p:spPr>
        <p:txBody>
          <a:bodyPr/>
          <a:lstStyle/>
          <a:p>
            <a:r>
              <a:rPr lang="en-US" dirty="0"/>
              <a:t>Ways to support learners</a:t>
            </a:r>
          </a:p>
        </p:txBody>
      </p:sp>
    </p:spTree>
    <p:extLst>
      <p:ext uri="{BB962C8B-B14F-4D97-AF65-F5344CB8AC3E}">
        <p14:creationId xmlns:p14="http://schemas.microsoft.com/office/powerpoint/2010/main" val="993007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8"/>
          </p:nvPr>
        </p:nvSpPr>
        <p:spPr>
          <a:solidFill>
            <a:srgbClr val="8031A7"/>
          </a:solidFill>
        </p:spPr>
        <p:txBody>
          <a:bodyPr/>
          <a:lstStyle/>
          <a:p>
            <a:endParaRPr lang="en-GB"/>
          </a:p>
        </p:txBody>
      </p:sp>
      <p:sp>
        <p:nvSpPr>
          <p:cNvPr id="3" name="Title 2"/>
          <p:cNvSpPr>
            <a:spLocks noGrp="1"/>
          </p:cNvSpPr>
          <p:nvPr>
            <p:ph type="title"/>
          </p:nvPr>
        </p:nvSpPr>
        <p:spPr>
          <a:xfrm>
            <a:off x="216219" y="1089501"/>
            <a:ext cx="6473208" cy="1176621"/>
          </a:xfrm>
        </p:spPr>
        <p:txBody>
          <a:bodyPr/>
          <a:lstStyle/>
          <a:p>
            <a:r>
              <a:rPr lang="en-GB" dirty="0"/>
              <a:t>Ways to support Pre A1 Starters, A1 Movers and A2 Flyers</a:t>
            </a:r>
            <a:br>
              <a:rPr lang="en-GB" dirty="0"/>
            </a:br>
            <a:endParaRPr lang="en-GB" dirty="0"/>
          </a:p>
        </p:txBody>
      </p:sp>
      <p:grpSp>
        <p:nvGrpSpPr>
          <p:cNvPr id="27" name="Group 26">
            <a:extLst>
              <a:ext uri="{FF2B5EF4-FFF2-40B4-BE49-F238E27FC236}">
                <a16:creationId xmlns:a16="http://schemas.microsoft.com/office/drawing/2014/main" id="{7E771ADB-D5B3-E247-8F3F-02F5B1865669}"/>
              </a:ext>
            </a:extLst>
          </p:cNvPr>
          <p:cNvGrpSpPr/>
          <p:nvPr/>
        </p:nvGrpSpPr>
        <p:grpSpPr>
          <a:xfrm>
            <a:off x="486306" y="3215369"/>
            <a:ext cx="11219389" cy="2857964"/>
            <a:chOff x="516687" y="3215369"/>
            <a:chExt cx="11219389" cy="2857964"/>
          </a:xfrm>
        </p:grpSpPr>
        <p:grpSp>
          <p:nvGrpSpPr>
            <p:cNvPr id="24" name="Group 23">
              <a:extLst>
                <a:ext uri="{FF2B5EF4-FFF2-40B4-BE49-F238E27FC236}">
                  <a16:creationId xmlns:a16="http://schemas.microsoft.com/office/drawing/2014/main" id="{AD76B7E7-43C3-664C-95A6-FC40BF466FBF}"/>
                </a:ext>
              </a:extLst>
            </p:cNvPr>
            <p:cNvGrpSpPr/>
            <p:nvPr/>
          </p:nvGrpSpPr>
          <p:grpSpPr>
            <a:xfrm>
              <a:off x="4675408" y="3218834"/>
              <a:ext cx="1703070" cy="2854499"/>
              <a:chOff x="5011218" y="3218834"/>
              <a:chExt cx="1703070" cy="2854499"/>
            </a:xfrm>
          </p:grpSpPr>
          <p:sp>
            <p:nvSpPr>
              <p:cNvPr id="12" name="TextBox 11">
                <a:extLst>
                  <a:ext uri="{FF2B5EF4-FFF2-40B4-BE49-F238E27FC236}">
                    <a16:creationId xmlns:a16="http://schemas.microsoft.com/office/drawing/2014/main" id="{6E0048CA-4C38-D340-8416-C658E9D416B4}"/>
                  </a:ext>
                </a:extLst>
              </p:cNvPr>
              <p:cNvSpPr txBox="1"/>
              <p:nvPr/>
            </p:nvSpPr>
            <p:spPr>
              <a:xfrm>
                <a:off x="5232656" y="5488558"/>
                <a:ext cx="1260194" cy="584775"/>
              </a:xfrm>
              <a:prstGeom prst="rect">
                <a:avLst/>
              </a:prstGeom>
              <a:noFill/>
            </p:spPr>
            <p:txBody>
              <a:bodyPr wrap="square" rtlCol="0">
                <a:spAutoFit/>
              </a:bodyPr>
              <a:lstStyle/>
              <a:p>
                <a:pPr algn="ctr"/>
                <a:r>
                  <a:rPr lang="en-GB" sz="1600" b="1" dirty="0"/>
                  <a:t>Resources for parents</a:t>
                </a:r>
              </a:p>
            </p:txBody>
          </p:sp>
          <p:pic>
            <p:nvPicPr>
              <p:cNvPr id="14" name="Picture 13">
                <a:extLst>
                  <a:ext uri="{FF2B5EF4-FFF2-40B4-BE49-F238E27FC236}">
                    <a16:creationId xmlns:a16="http://schemas.microsoft.com/office/drawing/2014/main" id="{E5B240D9-166B-1541-95EB-B670586C812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11218" y="3218834"/>
                <a:ext cx="1703070" cy="1875776"/>
              </a:xfrm>
              <a:prstGeom prst="rect">
                <a:avLst/>
              </a:prstGeom>
              <a:effectLst>
                <a:outerShdw blurRad="50800" dist="38100" dir="2700000" algn="tl" rotWithShape="0">
                  <a:prstClr val="black">
                    <a:alpha val="40000"/>
                  </a:prstClr>
                </a:outerShdw>
              </a:effectLst>
            </p:spPr>
          </p:pic>
        </p:grpSp>
        <p:grpSp>
          <p:nvGrpSpPr>
            <p:cNvPr id="26" name="Group 25">
              <a:extLst>
                <a:ext uri="{FF2B5EF4-FFF2-40B4-BE49-F238E27FC236}">
                  <a16:creationId xmlns:a16="http://schemas.microsoft.com/office/drawing/2014/main" id="{6EE124D6-C52E-3943-AFE5-3032818FFE8A}"/>
                </a:ext>
              </a:extLst>
            </p:cNvPr>
            <p:cNvGrpSpPr/>
            <p:nvPr/>
          </p:nvGrpSpPr>
          <p:grpSpPr>
            <a:xfrm>
              <a:off x="516687" y="3220890"/>
              <a:ext cx="1800796" cy="2606222"/>
              <a:chOff x="516687" y="3220890"/>
              <a:chExt cx="1800796" cy="2606222"/>
            </a:xfrm>
          </p:grpSpPr>
          <p:sp>
            <p:nvSpPr>
              <p:cNvPr id="5" name="TextBox 4">
                <a:extLst>
                  <a:ext uri="{FF2B5EF4-FFF2-40B4-BE49-F238E27FC236}">
                    <a16:creationId xmlns:a16="http://schemas.microsoft.com/office/drawing/2014/main" id="{0E0B1788-BB05-4316-855E-C62B03DF875B}"/>
                  </a:ext>
                </a:extLst>
              </p:cNvPr>
              <p:cNvSpPr txBox="1"/>
              <p:nvPr/>
            </p:nvSpPr>
            <p:spPr>
              <a:xfrm>
                <a:off x="581647" y="5488558"/>
                <a:ext cx="1670876" cy="338554"/>
              </a:xfrm>
              <a:prstGeom prst="rect">
                <a:avLst/>
              </a:prstGeom>
              <a:noFill/>
            </p:spPr>
            <p:txBody>
              <a:bodyPr wrap="square" rtlCol="0">
                <a:spAutoFit/>
              </a:bodyPr>
              <a:lstStyle/>
              <a:p>
                <a:pPr algn="ctr"/>
                <a:r>
                  <a:rPr lang="en-GB" sz="1600" b="1" dirty="0"/>
                  <a:t>Sing and Learn </a:t>
                </a:r>
              </a:p>
            </p:txBody>
          </p:sp>
          <p:pic>
            <p:nvPicPr>
              <p:cNvPr id="15" name="Picture 14">
                <a:extLst>
                  <a:ext uri="{FF2B5EF4-FFF2-40B4-BE49-F238E27FC236}">
                    <a16:creationId xmlns:a16="http://schemas.microsoft.com/office/drawing/2014/main" id="{16D4E93D-9843-8C4D-A16B-3BA88E1841A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16687" y="3220890"/>
                <a:ext cx="1800796" cy="1857663"/>
              </a:xfrm>
              <a:prstGeom prst="rect">
                <a:avLst/>
              </a:prstGeom>
            </p:spPr>
          </p:pic>
        </p:grpSp>
        <p:grpSp>
          <p:nvGrpSpPr>
            <p:cNvPr id="25" name="Group 24">
              <a:extLst>
                <a:ext uri="{FF2B5EF4-FFF2-40B4-BE49-F238E27FC236}">
                  <a16:creationId xmlns:a16="http://schemas.microsoft.com/office/drawing/2014/main" id="{E1AB2AE9-E1BE-5649-BD99-1F4E686C694D}"/>
                </a:ext>
              </a:extLst>
            </p:cNvPr>
            <p:cNvGrpSpPr/>
            <p:nvPr/>
          </p:nvGrpSpPr>
          <p:grpSpPr>
            <a:xfrm>
              <a:off x="2658813" y="3215369"/>
              <a:ext cx="1675265" cy="2857964"/>
              <a:chOff x="2792188" y="3215369"/>
              <a:chExt cx="1675265" cy="2857964"/>
            </a:xfrm>
          </p:grpSpPr>
          <p:sp>
            <p:nvSpPr>
              <p:cNvPr id="9" name="TextBox 8">
                <a:extLst>
                  <a:ext uri="{FF2B5EF4-FFF2-40B4-BE49-F238E27FC236}">
                    <a16:creationId xmlns:a16="http://schemas.microsoft.com/office/drawing/2014/main" id="{0E0B1788-BB05-4316-855E-C62B03DF875B}"/>
                  </a:ext>
                </a:extLst>
              </p:cNvPr>
              <p:cNvSpPr txBox="1"/>
              <p:nvPr/>
            </p:nvSpPr>
            <p:spPr>
              <a:xfrm>
                <a:off x="2792188" y="5488558"/>
                <a:ext cx="1675265" cy="584775"/>
              </a:xfrm>
              <a:prstGeom prst="rect">
                <a:avLst/>
              </a:prstGeom>
              <a:noFill/>
            </p:spPr>
            <p:txBody>
              <a:bodyPr wrap="square" rtlCol="0">
                <a:spAutoFit/>
              </a:bodyPr>
              <a:lstStyle/>
              <a:p>
                <a:pPr algn="ctr"/>
                <a:r>
                  <a:rPr lang="en-GB" sz="1600" b="1" dirty="0"/>
                  <a:t>Word list picture book</a:t>
                </a:r>
              </a:p>
            </p:txBody>
          </p:sp>
          <p:pic>
            <p:nvPicPr>
              <p:cNvPr id="17" name="Picture 16">
                <a:extLst>
                  <a:ext uri="{FF2B5EF4-FFF2-40B4-BE49-F238E27FC236}">
                    <a16:creationId xmlns:a16="http://schemas.microsoft.com/office/drawing/2014/main" id="{C6506241-D1D5-DC48-871C-327506AD898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971381" y="3215369"/>
                <a:ext cx="1316879" cy="1866686"/>
              </a:xfrm>
              <a:prstGeom prst="rect">
                <a:avLst/>
              </a:prstGeom>
              <a:effectLst>
                <a:outerShdw blurRad="50800" dist="38100" dir="2700000" algn="tl" rotWithShape="0">
                  <a:prstClr val="black">
                    <a:alpha val="40000"/>
                  </a:prstClr>
                </a:outerShdw>
              </a:effectLst>
            </p:spPr>
          </p:pic>
        </p:grpSp>
        <p:grpSp>
          <p:nvGrpSpPr>
            <p:cNvPr id="22" name="Group 21">
              <a:extLst>
                <a:ext uri="{FF2B5EF4-FFF2-40B4-BE49-F238E27FC236}">
                  <a16:creationId xmlns:a16="http://schemas.microsoft.com/office/drawing/2014/main" id="{40BD9A9B-A327-C24D-B595-92F926274A3F}"/>
                </a:ext>
              </a:extLst>
            </p:cNvPr>
            <p:cNvGrpSpPr/>
            <p:nvPr/>
          </p:nvGrpSpPr>
          <p:grpSpPr>
            <a:xfrm>
              <a:off x="9323574" y="3215369"/>
              <a:ext cx="2412502" cy="2857964"/>
              <a:chOff x="9323574" y="3215369"/>
              <a:chExt cx="2412502" cy="2857964"/>
            </a:xfrm>
          </p:grpSpPr>
          <p:sp>
            <p:nvSpPr>
              <p:cNvPr id="13" name="TextBox 12">
                <a:extLst>
                  <a:ext uri="{FF2B5EF4-FFF2-40B4-BE49-F238E27FC236}">
                    <a16:creationId xmlns:a16="http://schemas.microsoft.com/office/drawing/2014/main" id="{0E0B1788-BB05-4316-855E-C62B03DF875B}"/>
                  </a:ext>
                </a:extLst>
              </p:cNvPr>
              <p:cNvSpPr txBox="1"/>
              <p:nvPr/>
            </p:nvSpPr>
            <p:spPr>
              <a:xfrm>
                <a:off x="9323574" y="5488558"/>
                <a:ext cx="2412502" cy="584775"/>
              </a:xfrm>
              <a:prstGeom prst="rect">
                <a:avLst/>
              </a:prstGeom>
              <a:noFill/>
            </p:spPr>
            <p:txBody>
              <a:bodyPr wrap="square" rtlCol="0">
                <a:spAutoFit/>
              </a:bodyPr>
              <a:lstStyle/>
              <a:p>
                <a:pPr algn="ctr"/>
                <a:r>
                  <a:rPr lang="en-GB" sz="1600" b="1" dirty="0"/>
                  <a:t>Online learning activities</a:t>
                </a:r>
              </a:p>
            </p:txBody>
          </p:sp>
          <p:pic>
            <p:nvPicPr>
              <p:cNvPr id="8" name="Picture 7">
                <a:extLst>
                  <a:ext uri="{FF2B5EF4-FFF2-40B4-BE49-F238E27FC236}">
                    <a16:creationId xmlns:a16="http://schemas.microsoft.com/office/drawing/2014/main" id="{31037C5A-E385-3B44-80AB-ACDA5B053AA1}"/>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9388223" y="3215369"/>
                <a:ext cx="2283204" cy="1874429"/>
              </a:xfrm>
              <a:prstGeom prst="rect">
                <a:avLst/>
              </a:prstGeom>
              <a:effectLst>
                <a:outerShdw blurRad="50800" dist="38100" dir="2700000" algn="tl" rotWithShape="0">
                  <a:prstClr val="black">
                    <a:alpha val="40000"/>
                  </a:prstClr>
                </a:outerShdw>
              </a:effectLst>
            </p:spPr>
          </p:pic>
        </p:grpSp>
        <p:grpSp>
          <p:nvGrpSpPr>
            <p:cNvPr id="23" name="Group 22">
              <a:extLst>
                <a:ext uri="{FF2B5EF4-FFF2-40B4-BE49-F238E27FC236}">
                  <a16:creationId xmlns:a16="http://schemas.microsoft.com/office/drawing/2014/main" id="{AE9C47BF-32E5-CA46-B240-16FF16747850}"/>
                </a:ext>
              </a:extLst>
            </p:cNvPr>
            <p:cNvGrpSpPr/>
            <p:nvPr/>
          </p:nvGrpSpPr>
          <p:grpSpPr>
            <a:xfrm>
              <a:off x="6719808" y="3215369"/>
              <a:ext cx="2262434" cy="2611743"/>
              <a:chOff x="7001450" y="3215369"/>
              <a:chExt cx="2262434" cy="2611743"/>
            </a:xfrm>
          </p:grpSpPr>
          <p:sp>
            <p:nvSpPr>
              <p:cNvPr id="11" name="TextBox 10">
                <a:extLst>
                  <a:ext uri="{FF2B5EF4-FFF2-40B4-BE49-F238E27FC236}">
                    <a16:creationId xmlns:a16="http://schemas.microsoft.com/office/drawing/2014/main" id="{0E0B1788-BB05-4316-855E-C62B03DF875B}"/>
                  </a:ext>
                </a:extLst>
              </p:cNvPr>
              <p:cNvSpPr txBox="1"/>
              <p:nvPr/>
            </p:nvSpPr>
            <p:spPr>
              <a:xfrm>
                <a:off x="7076594" y="5488558"/>
                <a:ext cx="2112146" cy="338554"/>
              </a:xfrm>
              <a:prstGeom prst="rect">
                <a:avLst/>
              </a:prstGeom>
              <a:noFill/>
            </p:spPr>
            <p:txBody>
              <a:bodyPr wrap="square" rtlCol="0">
                <a:spAutoFit/>
              </a:bodyPr>
              <a:lstStyle/>
              <a:p>
                <a:pPr algn="ctr"/>
                <a:r>
                  <a:rPr lang="en-GB" sz="1600" b="1" dirty="0"/>
                  <a:t>Games and quizzes</a:t>
                </a:r>
              </a:p>
            </p:txBody>
          </p:sp>
          <p:pic>
            <p:nvPicPr>
              <p:cNvPr id="18" name="Picture 17">
                <a:extLst>
                  <a:ext uri="{FF2B5EF4-FFF2-40B4-BE49-F238E27FC236}">
                    <a16:creationId xmlns:a16="http://schemas.microsoft.com/office/drawing/2014/main" id="{92C9224B-DD9E-5346-BF9A-3244603B47E9}"/>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7001450" y="3215369"/>
                <a:ext cx="2262434" cy="1868696"/>
              </a:xfrm>
              <a:prstGeom prst="rect">
                <a:avLst/>
              </a:prstGeom>
              <a:effectLst>
                <a:outerShdw blurRad="50800" dist="38100" dir="2700000" algn="tl" rotWithShape="0">
                  <a:prstClr val="black">
                    <a:alpha val="40000"/>
                  </a:prstClr>
                </a:outerShdw>
              </a:effectLst>
            </p:spPr>
          </p:pic>
        </p:grpSp>
      </p:grpSp>
      <p:sp>
        <p:nvSpPr>
          <p:cNvPr id="4" name="TextBox 3">
            <a:extLst>
              <a:ext uri="{FF2B5EF4-FFF2-40B4-BE49-F238E27FC236}">
                <a16:creationId xmlns:a16="http://schemas.microsoft.com/office/drawing/2014/main" id="{615E9514-4196-C34E-A690-0ECD606CCF1F}"/>
              </a:ext>
            </a:extLst>
          </p:cNvPr>
          <p:cNvSpPr txBox="1"/>
          <p:nvPr/>
        </p:nvSpPr>
        <p:spPr>
          <a:xfrm>
            <a:off x="5194169" y="4336330"/>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6" name="TextBox 5">
            <a:extLst>
              <a:ext uri="{FF2B5EF4-FFF2-40B4-BE49-F238E27FC236}">
                <a16:creationId xmlns:a16="http://schemas.microsoft.com/office/drawing/2014/main" id="{AC69B63D-5C63-6E40-BC1C-1FF27AB71AB2}"/>
              </a:ext>
            </a:extLst>
          </p:cNvPr>
          <p:cNvSpPr txBox="1"/>
          <p:nvPr/>
        </p:nvSpPr>
        <p:spPr>
          <a:xfrm>
            <a:off x="5005633" y="4336330"/>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7" name="TextBox 6">
            <a:extLst>
              <a:ext uri="{FF2B5EF4-FFF2-40B4-BE49-F238E27FC236}">
                <a16:creationId xmlns:a16="http://schemas.microsoft.com/office/drawing/2014/main" id="{8F7EAE79-E3FE-8B47-8170-E6771EDA6E14}"/>
              </a:ext>
            </a:extLst>
          </p:cNvPr>
          <p:cNvSpPr txBox="1"/>
          <p:nvPr/>
        </p:nvSpPr>
        <p:spPr>
          <a:xfrm>
            <a:off x="5147035" y="4336330"/>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28" name="TextBox 27">
            <a:extLst>
              <a:ext uri="{FF2B5EF4-FFF2-40B4-BE49-F238E27FC236}">
                <a16:creationId xmlns:a16="http://schemas.microsoft.com/office/drawing/2014/main" id="{D27FBAE2-C923-CA4D-B5E1-3803C199878E}"/>
              </a:ext>
            </a:extLst>
          </p:cNvPr>
          <p:cNvSpPr txBox="1"/>
          <p:nvPr/>
        </p:nvSpPr>
        <p:spPr>
          <a:xfrm>
            <a:off x="12113443" y="5542961"/>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29" name="TextBox 28">
            <a:extLst>
              <a:ext uri="{FF2B5EF4-FFF2-40B4-BE49-F238E27FC236}">
                <a16:creationId xmlns:a16="http://schemas.microsoft.com/office/drawing/2014/main" id="{29082FF0-4BAA-6848-8675-3075F2406831}"/>
              </a:ext>
            </a:extLst>
          </p:cNvPr>
          <p:cNvSpPr txBox="1"/>
          <p:nvPr/>
        </p:nvSpPr>
        <p:spPr>
          <a:xfrm>
            <a:off x="7560297" y="-47134"/>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30" name="TextBox 29">
            <a:extLst>
              <a:ext uri="{FF2B5EF4-FFF2-40B4-BE49-F238E27FC236}">
                <a16:creationId xmlns:a16="http://schemas.microsoft.com/office/drawing/2014/main" id="{0E1A77F9-72B9-1244-BDA3-EBDF4F0C3CE6}"/>
              </a:ext>
            </a:extLst>
          </p:cNvPr>
          <p:cNvSpPr txBox="1"/>
          <p:nvPr/>
        </p:nvSpPr>
        <p:spPr>
          <a:xfrm>
            <a:off x="7786540" y="-47134"/>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31" name="TextBox 30">
            <a:extLst>
              <a:ext uri="{FF2B5EF4-FFF2-40B4-BE49-F238E27FC236}">
                <a16:creationId xmlns:a16="http://schemas.microsoft.com/office/drawing/2014/main" id="{E9F6B9F7-CD3D-C144-9EF3-BF2F8C4729B3}"/>
              </a:ext>
            </a:extLst>
          </p:cNvPr>
          <p:cNvSpPr txBox="1"/>
          <p:nvPr/>
        </p:nvSpPr>
        <p:spPr>
          <a:xfrm>
            <a:off x="7400041" y="-47134"/>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32" name="TextBox 31">
            <a:extLst>
              <a:ext uri="{FF2B5EF4-FFF2-40B4-BE49-F238E27FC236}">
                <a16:creationId xmlns:a16="http://schemas.microsoft.com/office/drawing/2014/main" id="{39F45997-60F6-814D-A24B-8B3F4E37B3F6}"/>
              </a:ext>
            </a:extLst>
          </p:cNvPr>
          <p:cNvSpPr txBox="1"/>
          <p:nvPr/>
        </p:nvSpPr>
        <p:spPr>
          <a:xfrm>
            <a:off x="7249212" y="-47134"/>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33" name="TextBox 32">
            <a:extLst>
              <a:ext uri="{FF2B5EF4-FFF2-40B4-BE49-F238E27FC236}">
                <a16:creationId xmlns:a16="http://schemas.microsoft.com/office/drawing/2014/main" id="{AD550AB9-6692-AC46-BF0A-CDBC9A3F6331}"/>
              </a:ext>
            </a:extLst>
          </p:cNvPr>
          <p:cNvSpPr txBox="1"/>
          <p:nvPr/>
        </p:nvSpPr>
        <p:spPr>
          <a:xfrm>
            <a:off x="6730738" y="-47134"/>
            <a:ext cx="0" cy="0"/>
          </a:xfrm>
          <a:prstGeom prst="rect">
            <a:avLst/>
          </a:prstGeom>
          <a:noFill/>
        </p:spPr>
        <p:txBody>
          <a:bodyPr wrap="none" rtlCol="0">
            <a:noAutofit/>
          </a:bodyPr>
          <a:lstStyle/>
          <a:p>
            <a:pPr algn="l">
              <a:lnSpc>
                <a:spcPct val="90000"/>
              </a:lnSpc>
              <a:spcAft>
                <a:spcPts val="600"/>
              </a:spcAft>
            </a:pPr>
            <a:endParaRPr lang="en-US" sz="1600" dirty="0" err="1"/>
          </a:p>
        </p:txBody>
      </p:sp>
    </p:spTree>
    <p:extLst>
      <p:ext uri="{BB962C8B-B14F-4D97-AF65-F5344CB8AC3E}">
        <p14:creationId xmlns:p14="http://schemas.microsoft.com/office/powerpoint/2010/main" val="1625340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8"/>
          </p:nvPr>
        </p:nvSpPr>
        <p:spPr>
          <a:solidFill>
            <a:srgbClr val="8031A7"/>
          </a:solidFill>
        </p:spPr>
        <p:txBody>
          <a:bodyPr/>
          <a:lstStyle/>
          <a:p>
            <a:endParaRPr lang="en-GB"/>
          </a:p>
        </p:txBody>
      </p:sp>
      <p:sp>
        <p:nvSpPr>
          <p:cNvPr id="3" name="Title 2"/>
          <p:cNvSpPr>
            <a:spLocks noGrp="1"/>
          </p:cNvSpPr>
          <p:nvPr>
            <p:ph type="title"/>
          </p:nvPr>
        </p:nvSpPr>
        <p:spPr>
          <a:xfrm>
            <a:off x="216219" y="1089501"/>
            <a:ext cx="6057259" cy="1176621"/>
          </a:xfrm>
        </p:spPr>
        <p:txBody>
          <a:bodyPr/>
          <a:lstStyle/>
          <a:p>
            <a:r>
              <a:rPr lang="en-GB" dirty="0"/>
              <a:t>Ways to support A2 Key</a:t>
            </a:r>
            <a:br>
              <a:rPr lang="en-GB" dirty="0"/>
            </a:br>
            <a:r>
              <a:rPr lang="en-GB" dirty="0"/>
              <a:t>for Schools and above</a:t>
            </a:r>
          </a:p>
        </p:txBody>
      </p:sp>
      <p:sp>
        <p:nvSpPr>
          <p:cNvPr id="20" name="TextBox 19">
            <a:extLst>
              <a:ext uri="{FF2B5EF4-FFF2-40B4-BE49-F238E27FC236}">
                <a16:creationId xmlns:a16="http://schemas.microsoft.com/office/drawing/2014/main" id="{AD48D05E-E684-0449-8197-1349DE415459}"/>
              </a:ext>
            </a:extLst>
          </p:cNvPr>
          <p:cNvSpPr txBox="1"/>
          <p:nvPr/>
        </p:nvSpPr>
        <p:spPr>
          <a:xfrm>
            <a:off x="7903550" y="5488558"/>
            <a:ext cx="1461852" cy="338554"/>
          </a:xfrm>
          <a:prstGeom prst="rect">
            <a:avLst/>
          </a:prstGeom>
          <a:noFill/>
        </p:spPr>
        <p:txBody>
          <a:bodyPr wrap="square" rtlCol="0">
            <a:spAutoFit/>
          </a:bodyPr>
          <a:lstStyle/>
          <a:p>
            <a:pPr algn="ctr"/>
            <a:r>
              <a:rPr lang="en-GB" sz="1600" b="1" dirty="0"/>
              <a:t>Social media</a:t>
            </a:r>
          </a:p>
        </p:txBody>
      </p:sp>
      <p:pic>
        <p:nvPicPr>
          <p:cNvPr id="10" name="Picture 9">
            <a:extLst>
              <a:ext uri="{FF2B5EF4-FFF2-40B4-BE49-F238E27FC236}">
                <a16:creationId xmlns:a16="http://schemas.microsoft.com/office/drawing/2014/main" id="{78662146-BE2C-3C4D-B56D-3B58518E71C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770627" y="3215516"/>
            <a:ext cx="1727698" cy="1881110"/>
          </a:xfrm>
          <a:prstGeom prst="rect">
            <a:avLst/>
          </a:prstGeom>
          <a:effectLst>
            <a:outerShdw blurRad="50800" dist="38100" dir="2700000" algn="tl" rotWithShape="0">
              <a:prstClr val="black">
                <a:alpha val="40000"/>
              </a:prstClr>
            </a:outerShdw>
          </a:effectLst>
        </p:spPr>
      </p:pic>
      <p:sp>
        <p:nvSpPr>
          <p:cNvPr id="12" name="TextBox 11">
            <a:extLst>
              <a:ext uri="{FF2B5EF4-FFF2-40B4-BE49-F238E27FC236}">
                <a16:creationId xmlns:a16="http://schemas.microsoft.com/office/drawing/2014/main" id="{D3A1B271-E2E3-2247-B67E-15DF313FC116}"/>
              </a:ext>
            </a:extLst>
          </p:cNvPr>
          <p:cNvSpPr txBox="1"/>
          <p:nvPr/>
        </p:nvSpPr>
        <p:spPr>
          <a:xfrm>
            <a:off x="613021" y="5488558"/>
            <a:ext cx="1417290" cy="830997"/>
          </a:xfrm>
          <a:prstGeom prst="rect">
            <a:avLst/>
          </a:prstGeom>
          <a:noFill/>
        </p:spPr>
        <p:txBody>
          <a:bodyPr wrap="square" rtlCol="0">
            <a:spAutoFit/>
          </a:bodyPr>
          <a:lstStyle/>
          <a:p>
            <a:pPr algn="ctr"/>
            <a:r>
              <a:rPr lang="en-GB" sz="1600" b="1" dirty="0"/>
              <a:t>Exam preparation materials</a:t>
            </a:r>
          </a:p>
        </p:txBody>
      </p:sp>
      <p:sp>
        <p:nvSpPr>
          <p:cNvPr id="19" name="TextBox 18">
            <a:extLst>
              <a:ext uri="{FF2B5EF4-FFF2-40B4-BE49-F238E27FC236}">
                <a16:creationId xmlns:a16="http://schemas.microsoft.com/office/drawing/2014/main" id="{017AEA21-54D1-E349-A33D-2BE96E3ED747}"/>
              </a:ext>
            </a:extLst>
          </p:cNvPr>
          <p:cNvSpPr txBox="1"/>
          <p:nvPr/>
        </p:nvSpPr>
        <p:spPr>
          <a:xfrm>
            <a:off x="3136186" y="5488558"/>
            <a:ext cx="1451706" cy="584775"/>
          </a:xfrm>
          <a:prstGeom prst="rect">
            <a:avLst/>
          </a:prstGeom>
          <a:noFill/>
        </p:spPr>
        <p:txBody>
          <a:bodyPr wrap="square" rtlCol="0">
            <a:spAutoFit/>
          </a:bodyPr>
          <a:lstStyle/>
          <a:p>
            <a:pPr algn="ctr"/>
            <a:r>
              <a:rPr lang="en-GB" sz="1600" b="1" dirty="0"/>
              <a:t>Games and quizzes</a:t>
            </a:r>
          </a:p>
        </p:txBody>
      </p:sp>
      <p:pic>
        <p:nvPicPr>
          <p:cNvPr id="27" name="Picture 26">
            <a:extLst>
              <a:ext uri="{FF2B5EF4-FFF2-40B4-BE49-F238E27FC236}">
                <a16:creationId xmlns:a16="http://schemas.microsoft.com/office/drawing/2014/main" id="{67E009C7-116D-8244-A66A-88228D945E4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750634" y="3199361"/>
            <a:ext cx="2222810" cy="1904349"/>
          </a:xfrm>
          <a:prstGeom prst="rect">
            <a:avLst/>
          </a:prstGeom>
          <a:effectLst>
            <a:outerShdw blurRad="50800" dist="38100" dir="2700000" algn="tl" rotWithShape="0">
              <a:prstClr val="black">
                <a:alpha val="40000"/>
              </a:prstClr>
            </a:outerShdw>
          </a:effectLst>
        </p:spPr>
      </p:pic>
      <p:sp>
        <p:nvSpPr>
          <p:cNvPr id="16" name="TextBox 15">
            <a:extLst>
              <a:ext uri="{FF2B5EF4-FFF2-40B4-BE49-F238E27FC236}">
                <a16:creationId xmlns:a16="http://schemas.microsoft.com/office/drawing/2014/main" id="{C92CBA32-212D-614C-8BC1-D892BDA3AB52}"/>
              </a:ext>
            </a:extLst>
          </p:cNvPr>
          <p:cNvSpPr txBox="1"/>
          <p:nvPr/>
        </p:nvSpPr>
        <p:spPr>
          <a:xfrm>
            <a:off x="5777514" y="5488558"/>
            <a:ext cx="1260194" cy="584775"/>
          </a:xfrm>
          <a:prstGeom prst="rect">
            <a:avLst/>
          </a:prstGeom>
          <a:noFill/>
        </p:spPr>
        <p:txBody>
          <a:bodyPr wrap="square" rtlCol="0">
            <a:spAutoFit/>
          </a:bodyPr>
          <a:lstStyle/>
          <a:p>
            <a:pPr algn="ctr"/>
            <a:r>
              <a:rPr lang="en-GB" sz="1600" b="1" dirty="0"/>
              <a:t>Resources for parents</a:t>
            </a:r>
          </a:p>
        </p:txBody>
      </p:sp>
      <p:pic>
        <p:nvPicPr>
          <p:cNvPr id="36" name="Picture 35">
            <a:extLst>
              <a:ext uri="{FF2B5EF4-FFF2-40B4-BE49-F238E27FC236}">
                <a16:creationId xmlns:a16="http://schemas.microsoft.com/office/drawing/2014/main" id="{21178D1D-28CC-FF4D-A34F-BE41925FBF1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556076" y="3218834"/>
            <a:ext cx="1703070" cy="1875776"/>
          </a:xfrm>
          <a:prstGeom prst="rect">
            <a:avLst/>
          </a:prstGeom>
          <a:effectLst>
            <a:outerShdw blurRad="50800" dist="38100" dir="2700000" algn="tl" rotWithShape="0">
              <a:prstClr val="black">
                <a:alpha val="40000"/>
              </a:prstClr>
            </a:outerShdw>
          </a:effectLst>
        </p:spPr>
      </p:pic>
      <p:sp>
        <p:nvSpPr>
          <p:cNvPr id="14" name="TextBox 13">
            <a:extLst>
              <a:ext uri="{FF2B5EF4-FFF2-40B4-BE49-F238E27FC236}">
                <a16:creationId xmlns:a16="http://schemas.microsoft.com/office/drawing/2014/main" id="{4D7A14DD-C656-E741-A03C-F3044E50135B}"/>
              </a:ext>
            </a:extLst>
          </p:cNvPr>
          <p:cNvSpPr txBox="1"/>
          <p:nvPr/>
        </p:nvSpPr>
        <p:spPr>
          <a:xfrm>
            <a:off x="10009804" y="5488558"/>
            <a:ext cx="1686573" cy="584775"/>
          </a:xfrm>
          <a:prstGeom prst="rect">
            <a:avLst/>
          </a:prstGeom>
          <a:noFill/>
        </p:spPr>
        <p:txBody>
          <a:bodyPr wrap="square" rtlCol="0">
            <a:spAutoFit/>
          </a:bodyPr>
          <a:lstStyle/>
          <a:p>
            <a:pPr algn="ctr"/>
            <a:r>
              <a:rPr lang="en-GB" sz="1600" b="1" dirty="0"/>
              <a:t>Online learning activities</a:t>
            </a:r>
          </a:p>
        </p:txBody>
      </p:sp>
      <p:pic>
        <p:nvPicPr>
          <p:cNvPr id="39" name="Picture 38">
            <a:extLst>
              <a:ext uri="{FF2B5EF4-FFF2-40B4-BE49-F238E27FC236}">
                <a16:creationId xmlns:a16="http://schemas.microsoft.com/office/drawing/2014/main" id="{92841E08-39E5-114F-A9C0-DA41E4671C98}"/>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10028170" y="3215516"/>
            <a:ext cx="1649840" cy="1873223"/>
          </a:xfrm>
          <a:prstGeom prst="rect">
            <a:avLst/>
          </a:prstGeom>
          <a:effectLst>
            <a:outerShdw blurRad="50800" dist="38100" dir="2700000" algn="tl" rotWithShape="0">
              <a:prstClr val="black">
                <a:alpha val="40000"/>
              </a:prstClr>
            </a:outerShdw>
          </a:effectLst>
        </p:spPr>
      </p:pic>
      <p:sp>
        <p:nvSpPr>
          <p:cNvPr id="6" name="TextBox 5">
            <a:extLst>
              <a:ext uri="{FF2B5EF4-FFF2-40B4-BE49-F238E27FC236}">
                <a16:creationId xmlns:a16="http://schemas.microsoft.com/office/drawing/2014/main" id="{193D5C4E-379D-0748-8FEA-36797E86C2B1}"/>
              </a:ext>
            </a:extLst>
          </p:cNvPr>
          <p:cNvSpPr txBox="1"/>
          <p:nvPr/>
        </p:nvSpPr>
        <p:spPr>
          <a:xfrm>
            <a:off x="12326587" y="4037610"/>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7" name="TextBox 6">
            <a:extLst>
              <a:ext uri="{FF2B5EF4-FFF2-40B4-BE49-F238E27FC236}">
                <a16:creationId xmlns:a16="http://schemas.microsoft.com/office/drawing/2014/main" id="{11704BAF-9CFE-C049-A6DA-9CECA29360E8}"/>
              </a:ext>
            </a:extLst>
          </p:cNvPr>
          <p:cNvSpPr txBox="1"/>
          <p:nvPr/>
        </p:nvSpPr>
        <p:spPr>
          <a:xfrm>
            <a:off x="2196445" y="3054285"/>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8" name="TextBox 7">
            <a:extLst>
              <a:ext uri="{FF2B5EF4-FFF2-40B4-BE49-F238E27FC236}">
                <a16:creationId xmlns:a16="http://schemas.microsoft.com/office/drawing/2014/main" id="{6C7E0A5C-96C7-BB40-8AEE-14059098868B}"/>
              </a:ext>
            </a:extLst>
          </p:cNvPr>
          <p:cNvSpPr txBox="1"/>
          <p:nvPr/>
        </p:nvSpPr>
        <p:spPr>
          <a:xfrm>
            <a:off x="2939845" y="3028336"/>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11" name="TextBox 10">
            <a:extLst>
              <a:ext uri="{FF2B5EF4-FFF2-40B4-BE49-F238E27FC236}">
                <a16:creationId xmlns:a16="http://schemas.microsoft.com/office/drawing/2014/main" id="{42A0200C-3496-8F42-99BE-BFAD41AA4B66}"/>
              </a:ext>
            </a:extLst>
          </p:cNvPr>
          <p:cNvSpPr txBox="1"/>
          <p:nvPr/>
        </p:nvSpPr>
        <p:spPr>
          <a:xfrm>
            <a:off x="3007151" y="2865748"/>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13" name="TextBox 12">
            <a:extLst>
              <a:ext uri="{FF2B5EF4-FFF2-40B4-BE49-F238E27FC236}">
                <a16:creationId xmlns:a16="http://schemas.microsoft.com/office/drawing/2014/main" id="{233D5380-F0BF-6B4C-9992-AD9E5CBF4B97}"/>
              </a:ext>
            </a:extLst>
          </p:cNvPr>
          <p:cNvSpPr txBox="1"/>
          <p:nvPr/>
        </p:nvSpPr>
        <p:spPr>
          <a:xfrm>
            <a:off x="2573518" y="3176833"/>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15" name="TextBox 14">
            <a:extLst>
              <a:ext uri="{FF2B5EF4-FFF2-40B4-BE49-F238E27FC236}">
                <a16:creationId xmlns:a16="http://schemas.microsoft.com/office/drawing/2014/main" id="{5385779A-4606-2740-A093-ECC44D40EC89}"/>
              </a:ext>
            </a:extLst>
          </p:cNvPr>
          <p:cNvSpPr txBox="1"/>
          <p:nvPr/>
        </p:nvSpPr>
        <p:spPr>
          <a:xfrm>
            <a:off x="2262433" y="3205113"/>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17" name="TextBox 16">
            <a:extLst>
              <a:ext uri="{FF2B5EF4-FFF2-40B4-BE49-F238E27FC236}">
                <a16:creationId xmlns:a16="http://schemas.microsoft.com/office/drawing/2014/main" id="{EDD8772D-0D60-1F45-A107-D230DD3B2DAA}"/>
              </a:ext>
            </a:extLst>
          </p:cNvPr>
          <p:cNvSpPr txBox="1"/>
          <p:nvPr/>
        </p:nvSpPr>
        <p:spPr>
          <a:xfrm>
            <a:off x="-876693" y="3214540"/>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18" name="TextBox 17">
            <a:extLst>
              <a:ext uri="{FF2B5EF4-FFF2-40B4-BE49-F238E27FC236}">
                <a16:creationId xmlns:a16="http://schemas.microsoft.com/office/drawing/2014/main" id="{759E51DB-E0A5-524A-9974-00342AFB1322}"/>
              </a:ext>
            </a:extLst>
          </p:cNvPr>
          <p:cNvSpPr txBox="1"/>
          <p:nvPr/>
        </p:nvSpPr>
        <p:spPr>
          <a:xfrm>
            <a:off x="-499621" y="3214540"/>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21" name="TextBox 20">
            <a:extLst>
              <a:ext uri="{FF2B5EF4-FFF2-40B4-BE49-F238E27FC236}">
                <a16:creationId xmlns:a16="http://schemas.microsoft.com/office/drawing/2014/main" id="{76489D7B-8C20-054B-A55E-0990C1B12949}"/>
              </a:ext>
            </a:extLst>
          </p:cNvPr>
          <p:cNvSpPr txBox="1"/>
          <p:nvPr/>
        </p:nvSpPr>
        <p:spPr>
          <a:xfrm>
            <a:off x="-320511" y="3214540"/>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22" name="TextBox 21">
            <a:extLst>
              <a:ext uri="{FF2B5EF4-FFF2-40B4-BE49-F238E27FC236}">
                <a16:creationId xmlns:a16="http://schemas.microsoft.com/office/drawing/2014/main" id="{3ABDFA66-1E3E-3949-BD7D-CFAE6EC8B24D}"/>
              </a:ext>
            </a:extLst>
          </p:cNvPr>
          <p:cNvSpPr txBox="1"/>
          <p:nvPr/>
        </p:nvSpPr>
        <p:spPr>
          <a:xfrm>
            <a:off x="-556181" y="3214540"/>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24" name="TextBox 23">
            <a:extLst>
              <a:ext uri="{FF2B5EF4-FFF2-40B4-BE49-F238E27FC236}">
                <a16:creationId xmlns:a16="http://schemas.microsoft.com/office/drawing/2014/main" id="{6AC196A6-8D96-F944-A463-EB1AE0C5C3CB}"/>
              </a:ext>
            </a:extLst>
          </p:cNvPr>
          <p:cNvSpPr txBox="1"/>
          <p:nvPr/>
        </p:nvSpPr>
        <p:spPr>
          <a:xfrm>
            <a:off x="-650449" y="3195687"/>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25" name="TextBox 24">
            <a:extLst>
              <a:ext uri="{FF2B5EF4-FFF2-40B4-BE49-F238E27FC236}">
                <a16:creationId xmlns:a16="http://schemas.microsoft.com/office/drawing/2014/main" id="{11050F87-B4C8-8440-B5BC-7271DA37E2A4}"/>
              </a:ext>
            </a:extLst>
          </p:cNvPr>
          <p:cNvSpPr txBox="1"/>
          <p:nvPr/>
        </p:nvSpPr>
        <p:spPr>
          <a:xfrm>
            <a:off x="-348792" y="6240544"/>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26" name="TextBox 25">
            <a:extLst>
              <a:ext uri="{FF2B5EF4-FFF2-40B4-BE49-F238E27FC236}">
                <a16:creationId xmlns:a16="http://schemas.microsoft.com/office/drawing/2014/main" id="{D7022E94-76CC-F34D-A420-70A8917E2BDD}"/>
              </a:ext>
            </a:extLst>
          </p:cNvPr>
          <p:cNvSpPr txBox="1"/>
          <p:nvPr/>
        </p:nvSpPr>
        <p:spPr>
          <a:xfrm>
            <a:off x="-197963" y="6240544"/>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28" name="TextBox 27">
            <a:extLst>
              <a:ext uri="{FF2B5EF4-FFF2-40B4-BE49-F238E27FC236}">
                <a16:creationId xmlns:a16="http://schemas.microsoft.com/office/drawing/2014/main" id="{E834D53D-4F55-6549-8434-E76BD2DCBFD1}"/>
              </a:ext>
            </a:extLst>
          </p:cNvPr>
          <p:cNvSpPr txBox="1"/>
          <p:nvPr/>
        </p:nvSpPr>
        <p:spPr>
          <a:xfrm>
            <a:off x="-56561" y="6240544"/>
            <a:ext cx="0" cy="0"/>
          </a:xfrm>
          <a:prstGeom prst="rect">
            <a:avLst/>
          </a:prstGeom>
          <a:noFill/>
        </p:spPr>
        <p:txBody>
          <a:bodyPr wrap="none" rtlCol="0">
            <a:noAutofit/>
          </a:bodyPr>
          <a:lstStyle/>
          <a:p>
            <a:pPr algn="l">
              <a:lnSpc>
                <a:spcPct val="90000"/>
              </a:lnSpc>
              <a:spcAft>
                <a:spcPts val="600"/>
              </a:spcAft>
            </a:pPr>
            <a:endParaRPr lang="en-US" sz="1600" dirty="0" err="1"/>
          </a:p>
        </p:txBody>
      </p:sp>
      <p:sp>
        <p:nvSpPr>
          <p:cNvPr id="29" name="TextBox 28">
            <a:extLst>
              <a:ext uri="{FF2B5EF4-FFF2-40B4-BE49-F238E27FC236}">
                <a16:creationId xmlns:a16="http://schemas.microsoft.com/office/drawing/2014/main" id="{41A94AD3-9C0F-514E-BEAC-C992D53EF56E}"/>
              </a:ext>
            </a:extLst>
          </p:cNvPr>
          <p:cNvSpPr txBox="1"/>
          <p:nvPr/>
        </p:nvSpPr>
        <p:spPr>
          <a:xfrm>
            <a:off x="443060" y="6240544"/>
            <a:ext cx="0" cy="0"/>
          </a:xfrm>
          <a:prstGeom prst="rect">
            <a:avLst/>
          </a:prstGeom>
          <a:noFill/>
        </p:spPr>
        <p:txBody>
          <a:bodyPr wrap="none" rtlCol="0">
            <a:noAutofit/>
          </a:bodyPr>
          <a:lstStyle/>
          <a:p>
            <a:pPr algn="l">
              <a:lnSpc>
                <a:spcPct val="90000"/>
              </a:lnSpc>
              <a:spcAft>
                <a:spcPts val="600"/>
              </a:spcAft>
            </a:pPr>
            <a:endParaRPr lang="en-US" sz="1600" dirty="0" err="1"/>
          </a:p>
        </p:txBody>
      </p:sp>
      <p:pic>
        <p:nvPicPr>
          <p:cNvPr id="5" name="Picture 4">
            <a:extLst>
              <a:ext uri="{FF2B5EF4-FFF2-40B4-BE49-F238E27FC236}">
                <a16:creationId xmlns:a16="http://schemas.microsoft.com/office/drawing/2014/main" id="{0C7C1F06-CDC0-0D4C-B7D3-A19300977E03}"/>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58741" y="3216637"/>
            <a:ext cx="1334294" cy="188595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32958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AF303D7-7917-3F44-97F2-BCE959751459}"/>
              </a:ext>
            </a:extLst>
          </p:cNvPr>
          <p:cNvSpPr>
            <a:spLocks noGrp="1"/>
          </p:cNvSpPr>
          <p:nvPr>
            <p:ph type="body" sz="quarter" idx="13"/>
          </p:nvPr>
        </p:nvSpPr>
        <p:spPr/>
        <p:txBody>
          <a:bodyPr/>
          <a:lstStyle/>
          <a:p>
            <a:endParaRPr lang="en-US"/>
          </a:p>
        </p:txBody>
      </p:sp>
      <p:sp>
        <p:nvSpPr>
          <p:cNvPr id="3" name="Title 2">
            <a:extLst>
              <a:ext uri="{FF2B5EF4-FFF2-40B4-BE49-F238E27FC236}">
                <a16:creationId xmlns:a16="http://schemas.microsoft.com/office/drawing/2014/main" id="{B2573C08-D16F-4B41-B798-52C8D063C87B}"/>
              </a:ext>
            </a:extLst>
          </p:cNvPr>
          <p:cNvSpPr>
            <a:spLocks noGrp="1"/>
          </p:cNvSpPr>
          <p:nvPr>
            <p:ph type="title"/>
          </p:nvPr>
        </p:nvSpPr>
        <p:spPr>
          <a:xfrm>
            <a:off x="227852" y="2545216"/>
            <a:ext cx="9193983" cy="1538730"/>
          </a:xfrm>
        </p:spPr>
        <p:txBody>
          <a:bodyPr/>
          <a:lstStyle/>
          <a:p>
            <a:pPr>
              <a:lnSpc>
                <a:spcPct val="90000"/>
              </a:lnSpc>
            </a:pPr>
            <a:r>
              <a:rPr lang="en-US" dirty="0"/>
              <a:t>What happens after an exam – results and progression</a:t>
            </a:r>
          </a:p>
        </p:txBody>
      </p:sp>
    </p:spTree>
    <p:extLst>
      <p:ext uri="{BB962C8B-B14F-4D97-AF65-F5344CB8AC3E}">
        <p14:creationId xmlns:p14="http://schemas.microsoft.com/office/powerpoint/2010/main" val="2425336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8"/>
          </p:nvPr>
        </p:nvSpPr>
        <p:spPr>
          <a:solidFill>
            <a:srgbClr val="8031A7"/>
          </a:solidFill>
        </p:spPr>
        <p:txBody>
          <a:bodyPr/>
          <a:lstStyle/>
          <a:p>
            <a:endParaRPr lang="en-GB" dirty="0"/>
          </a:p>
        </p:txBody>
      </p:sp>
      <p:sp>
        <p:nvSpPr>
          <p:cNvPr id="4" name="Title 3"/>
          <p:cNvSpPr>
            <a:spLocks noGrp="1"/>
          </p:cNvSpPr>
          <p:nvPr>
            <p:ph type="title"/>
          </p:nvPr>
        </p:nvSpPr>
        <p:spPr>
          <a:xfrm>
            <a:off x="216218" y="1153509"/>
            <a:ext cx="4199665" cy="486887"/>
          </a:xfrm>
        </p:spPr>
        <p:txBody>
          <a:bodyPr/>
          <a:lstStyle/>
          <a:p>
            <a:r>
              <a:rPr lang="en-GB" sz="2400" dirty="0"/>
              <a:t>Pre A1 Starters, A1 Movers and A2 Flyers</a:t>
            </a:r>
          </a:p>
        </p:txBody>
      </p:sp>
      <p:sp>
        <p:nvSpPr>
          <p:cNvPr id="7" name="Text Placeholder 10">
            <a:extLst>
              <a:ext uri="{FF2B5EF4-FFF2-40B4-BE49-F238E27FC236}">
                <a16:creationId xmlns:a16="http://schemas.microsoft.com/office/drawing/2014/main" id="{56DE4357-16F5-46EF-BD22-623B1BE631A6}"/>
              </a:ext>
            </a:extLst>
          </p:cNvPr>
          <p:cNvSpPr>
            <a:spLocks noGrp="1"/>
          </p:cNvSpPr>
          <p:nvPr>
            <p:ph type="body" sz="quarter" idx="19"/>
          </p:nvPr>
        </p:nvSpPr>
        <p:spPr>
          <a:xfrm>
            <a:off x="216218" y="2615339"/>
            <a:ext cx="3909733" cy="2014779"/>
          </a:xfrm>
        </p:spPr>
        <p:txBody>
          <a:bodyPr numCol="1"/>
          <a:lstStyle/>
          <a:p>
            <a:r>
              <a:rPr lang="en-US" dirty="0"/>
              <a:t>Every learner gets a certificate</a:t>
            </a:r>
          </a:p>
          <a:p>
            <a:r>
              <a:rPr lang="en-US" dirty="0"/>
              <a:t>A maximum of five shields for each part of the test (Reading &amp; Writing paper, Listening paper, Speaking paper)</a:t>
            </a:r>
          </a:p>
          <a:p>
            <a:endParaRPr lang="en-GB" dirty="0"/>
          </a:p>
          <a:p>
            <a:pPr marL="285750" indent="-285750">
              <a:buFont typeface="Arial" panose="020B0604020202020204" pitchFamily="34" charset="0"/>
              <a:buChar char="•"/>
            </a:pPr>
            <a:endParaRPr lang="en-GB" dirty="0"/>
          </a:p>
          <a:p>
            <a:endParaRPr lang="en-GB" dirty="0"/>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5342021" y="2750356"/>
            <a:ext cx="6205250" cy="3719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5822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p:cNvSpPr>
            <a:spLocks noGrp="1"/>
          </p:cNvSpPr>
          <p:nvPr>
            <p:ph type="body" sz="quarter" idx="18"/>
          </p:nvPr>
        </p:nvSpPr>
        <p:spPr>
          <a:solidFill>
            <a:srgbClr val="8031A7"/>
          </a:solidFill>
        </p:spPr>
        <p:txBody>
          <a:bodyPr/>
          <a:lstStyle/>
          <a:p>
            <a:endParaRPr lang="en-GB" sz="1600" dirty="0">
              <a:latin typeface="+mn-lt"/>
              <a:ea typeface="+mn-ea"/>
              <a:cs typeface="+mn-cs"/>
            </a:endParaRPr>
          </a:p>
        </p:txBody>
      </p:sp>
      <p:sp>
        <p:nvSpPr>
          <p:cNvPr id="8" name="Title 7"/>
          <p:cNvSpPr>
            <a:spLocks noGrp="1"/>
          </p:cNvSpPr>
          <p:nvPr>
            <p:ph type="title"/>
          </p:nvPr>
        </p:nvSpPr>
        <p:spPr>
          <a:xfrm>
            <a:off x="216218" y="1144365"/>
            <a:ext cx="11863662" cy="486887"/>
          </a:xfrm>
        </p:spPr>
        <p:txBody>
          <a:bodyPr/>
          <a:lstStyle/>
          <a:p>
            <a:r>
              <a:rPr lang="en-GB" sz="2400" dirty="0"/>
              <a:t>Understanding progress</a:t>
            </a:r>
          </a:p>
        </p:txBody>
      </p:sp>
      <p:sp>
        <p:nvSpPr>
          <p:cNvPr id="6" name="Text Placeholder 10">
            <a:extLst>
              <a:ext uri="{FF2B5EF4-FFF2-40B4-BE49-F238E27FC236}">
                <a16:creationId xmlns:a16="http://schemas.microsoft.com/office/drawing/2014/main" id="{A4386C6C-F1D2-D14E-9F03-C829A92F116F}"/>
              </a:ext>
            </a:extLst>
          </p:cNvPr>
          <p:cNvSpPr txBox="1">
            <a:spLocks/>
          </p:cNvSpPr>
          <p:nvPr/>
        </p:nvSpPr>
        <p:spPr>
          <a:xfrm>
            <a:off x="215899" y="2675731"/>
            <a:ext cx="5880101" cy="3953669"/>
          </a:xfrm>
          <a:prstGeom prst="rect">
            <a:avLst/>
          </a:prstGeom>
        </p:spPr>
        <p:txBody>
          <a:bodyPr numCol="1"/>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The back of the certificate explains what the results mean</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0013" y="302319"/>
            <a:ext cx="4286250" cy="6124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02724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AF303D7-7917-3F44-97F2-BCE959751459}"/>
              </a:ext>
            </a:extLst>
          </p:cNvPr>
          <p:cNvSpPr>
            <a:spLocks noGrp="1"/>
          </p:cNvSpPr>
          <p:nvPr>
            <p:ph type="body" sz="quarter" idx="13"/>
          </p:nvPr>
        </p:nvSpPr>
        <p:spPr/>
        <p:txBody>
          <a:bodyPr/>
          <a:lstStyle/>
          <a:p>
            <a:endParaRPr lang="en-US"/>
          </a:p>
        </p:txBody>
      </p:sp>
      <p:sp>
        <p:nvSpPr>
          <p:cNvPr id="3" name="Title 2">
            <a:extLst>
              <a:ext uri="{FF2B5EF4-FFF2-40B4-BE49-F238E27FC236}">
                <a16:creationId xmlns:a16="http://schemas.microsoft.com/office/drawing/2014/main" id="{B2573C08-D16F-4B41-B798-52C8D063C87B}"/>
              </a:ext>
            </a:extLst>
          </p:cNvPr>
          <p:cNvSpPr>
            <a:spLocks noGrp="1"/>
          </p:cNvSpPr>
          <p:nvPr>
            <p:ph type="title"/>
          </p:nvPr>
        </p:nvSpPr>
        <p:spPr>
          <a:xfrm>
            <a:off x="188783" y="2548655"/>
            <a:ext cx="9638982" cy="1398845"/>
          </a:xfrm>
        </p:spPr>
        <p:txBody>
          <a:bodyPr/>
          <a:lstStyle/>
          <a:p>
            <a:pPr>
              <a:lnSpc>
                <a:spcPct val="90000"/>
              </a:lnSpc>
            </a:pPr>
            <a:r>
              <a:rPr lang="en-US" dirty="0"/>
              <a:t>Why learning English</a:t>
            </a:r>
            <a:br>
              <a:rPr lang="en-US" dirty="0"/>
            </a:br>
            <a:r>
              <a:rPr lang="en-US" dirty="0"/>
              <a:t>is important</a:t>
            </a:r>
            <a:br>
              <a:rPr lang="en-US" dirty="0"/>
            </a:br>
            <a:endParaRPr lang="en-US" dirty="0"/>
          </a:p>
        </p:txBody>
      </p:sp>
    </p:spTree>
    <p:extLst>
      <p:ext uri="{BB962C8B-B14F-4D97-AF65-F5344CB8AC3E}">
        <p14:creationId xmlns:p14="http://schemas.microsoft.com/office/powerpoint/2010/main" val="1596539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B9B0F3A1-C070-CE46-AED9-1229242EB06D}"/>
              </a:ext>
            </a:extLst>
          </p:cNvPr>
          <p:cNvSpPr>
            <a:spLocks noGrp="1"/>
          </p:cNvSpPr>
          <p:nvPr>
            <p:ph type="body" sz="quarter" idx="18"/>
          </p:nvPr>
        </p:nvSpPr>
        <p:spPr>
          <a:solidFill>
            <a:srgbClr val="8031A7"/>
          </a:solidFill>
        </p:spPr>
        <p:txBody>
          <a:bodyPr/>
          <a:lstStyle/>
          <a:p>
            <a:endParaRPr lang="en-US" dirty="0"/>
          </a:p>
        </p:txBody>
      </p:sp>
      <p:sp>
        <p:nvSpPr>
          <p:cNvPr id="5" name="Title 4">
            <a:extLst>
              <a:ext uri="{FF2B5EF4-FFF2-40B4-BE49-F238E27FC236}">
                <a16:creationId xmlns:a16="http://schemas.microsoft.com/office/drawing/2014/main" id="{5BA7D168-2C86-514D-A5E7-FE4CBB31492D}"/>
              </a:ext>
            </a:extLst>
          </p:cNvPr>
          <p:cNvSpPr>
            <a:spLocks noGrp="1"/>
          </p:cNvSpPr>
          <p:nvPr>
            <p:ph type="title"/>
          </p:nvPr>
        </p:nvSpPr>
        <p:spPr>
          <a:xfrm>
            <a:off x="216218" y="1144365"/>
            <a:ext cx="5879782" cy="486887"/>
          </a:xfrm>
        </p:spPr>
        <p:txBody>
          <a:bodyPr/>
          <a:lstStyle/>
          <a:p>
            <a:r>
              <a:rPr lang="en-GB" sz="2400" dirty="0"/>
              <a:t>What happens after their exam</a:t>
            </a:r>
            <a:endParaRPr lang="en-US" sz="1600" dirty="0"/>
          </a:p>
        </p:txBody>
      </p:sp>
      <p:sp>
        <p:nvSpPr>
          <p:cNvPr id="9" name="Text Placeholder 10">
            <a:extLst>
              <a:ext uri="{FF2B5EF4-FFF2-40B4-BE49-F238E27FC236}">
                <a16:creationId xmlns:a16="http://schemas.microsoft.com/office/drawing/2014/main" id="{C32E3A13-0C61-9444-8897-D2B65D26CE5C}"/>
              </a:ext>
            </a:extLst>
          </p:cNvPr>
          <p:cNvSpPr txBox="1">
            <a:spLocks/>
          </p:cNvSpPr>
          <p:nvPr/>
        </p:nvSpPr>
        <p:spPr>
          <a:xfrm>
            <a:off x="216217" y="2609230"/>
            <a:ext cx="6708689" cy="3953669"/>
          </a:xfrm>
          <a:prstGeom prst="rect">
            <a:avLst/>
          </a:prstGeom>
        </p:spPr>
        <p:txBody>
          <a:bodyPr numCol="1"/>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 most exams you will receive detailed feedback about your child’s performance, including:</a:t>
            </a:r>
          </a:p>
          <a:p>
            <a:pPr marL="285750" indent="-285750">
              <a:lnSpc>
                <a:spcPct val="100000"/>
              </a:lnSpc>
              <a:spcBef>
                <a:spcPts val="0"/>
              </a:spcBef>
              <a:buFont typeface="Arial" panose="020B0604020202020204" pitchFamily="34" charset="0"/>
              <a:buChar char="•"/>
            </a:pPr>
            <a:r>
              <a:rPr lang="en-GB" dirty="0"/>
              <a:t>Their overall language level</a:t>
            </a:r>
          </a:p>
          <a:p>
            <a:pPr marL="285750" indent="-285750">
              <a:lnSpc>
                <a:spcPct val="100000"/>
              </a:lnSpc>
              <a:spcBef>
                <a:spcPts val="0"/>
              </a:spcBef>
              <a:buFont typeface="Arial" panose="020B0604020202020204" pitchFamily="34" charset="0"/>
              <a:buChar char="•"/>
            </a:pPr>
            <a:r>
              <a:rPr lang="en-GB" dirty="0"/>
              <a:t>Their level in each individual skill</a:t>
            </a:r>
          </a:p>
          <a:p>
            <a:pPr>
              <a:lnSpc>
                <a:spcPct val="100000"/>
              </a:lnSpc>
              <a:spcBef>
                <a:spcPts val="1200"/>
              </a:spcBef>
            </a:pPr>
            <a:r>
              <a:rPr lang="en-GB" dirty="0"/>
              <a:t>The Cambridge English Scale is used across all the exams to provide detailed results</a:t>
            </a:r>
          </a:p>
          <a:p>
            <a:pPr>
              <a:lnSpc>
                <a:spcPct val="100000"/>
              </a:lnSpc>
              <a:spcBef>
                <a:spcPts val="1200"/>
              </a:spcBef>
            </a:pPr>
            <a:r>
              <a:rPr lang="en-GB" dirty="0"/>
              <a:t>It shows exactly how learners have performed within each CEFR level and from one exam to the next </a:t>
            </a:r>
          </a:p>
          <a:p>
            <a:pPr>
              <a:lnSpc>
                <a:spcPct val="100000"/>
              </a:lnSpc>
              <a:spcBef>
                <a:spcPts val="1200"/>
              </a:spcBef>
            </a:pPr>
            <a:r>
              <a:rPr lang="en-GB" dirty="0"/>
              <a:t>This information helps teachers and learners take action on problem areas and set new learning goals</a:t>
            </a:r>
          </a:p>
          <a:p>
            <a:pPr marL="285750" indent="-285750">
              <a:buFont typeface="Arial" panose="020B0604020202020204" pitchFamily="34" charset="0"/>
              <a:buChar char="•"/>
            </a:pPr>
            <a:endParaRPr lang="en-GB" dirty="0"/>
          </a:p>
          <a:p>
            <a:endParaRPr lang="en-GB" dirty="0"/>
          </a:p>
        </p:txBody>
      </p:sp>
      <p:pic>
        <p:nvPicPr>
          <p:cNvPr id="17" name="Picture 16">
            <a:extLst>
              <a:ext uri="{FF2B5EF4-FFF2-40B4-BE49-F238E27FC236}">
                <a16:creationId xmlns:a16="http://schemas.microsoft.com/office/drawing/2014/main" id="{39FE539F-CE06-634D-8665-6F80F26B9AF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14011" y="996950"/>
            <a:ext cx="2824120" cy="5216316"/>
          </a:xfrm>
          <a:prstGeom prst="rect">
            <a:avLst/>
          </a:prstGeom>
        </p:spPr>
      </p:pic>
      <p:sp>
        <p:nvSpPr>
          <p:cNvPr id="19" name="Subtitle 4">
            <a:extLst>
              <a:ext uri="{FF2B5EF4-FFF2-40B4-BE49-F238E27FC236}">
                <a16:creationId xmlns:a16="http://schemas.microsoft.com/office/drawing/2014/main" id="{3AD2CF90-968B-1048-AD7F-381CBBA3768E}"/>
              </a:ext>
            </a:extLst>
          </p:cNvPr>
          <p:cNvSpPr txBox="1">
            <a:spLocks/>
          </p:cNvSpPr>
          <p:nvPr/>
        </p:nvSpPr>
        <p:spPr>
          <a:xfrm>
            <a:off x="216218" y="1590293"/>
            <a:ext cx="6087600" cy="377052"/>
          </a:xfrm>
          <a:prstGeom prst="rect">
            <a:avLst/>
          </a:prstGeom>
        </p:spPr>
        <p:txBody>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A2 Key and above</a:t>
            </a:r>
          </a:p>
        </p:txBody>
      </p:sp>
    </p:spTree>
    <p:extLst>
      <p:ext uri="{BB962C8B-B14F-4D97-AF65-F5344CB8AC3E}">
        <p14:creationId xmlns:p14="http://schemas.microsoft.com/office/powerpoint/2010/main" val="4140231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p:cNvSpPr>
            <a:spLocks noGrp="1"/>
          </p:cNvSpPr>
          <p:nvPr>
            <p:ph type="body" sz="quarter" idx="18"/>
          </p:nvPr>
        </p:nvSpPr>
        <p:spPr>
          <a:solidFill>
            <a:srgbClr val="8031A7"/>
          </a:solidFill>
        </p:spPr>
        <p:txBody>
          <a:bodyPr/>
          <a:lstStyle/>
          <a:p>
            <a:endParaRPr lang="en-GB" sz="1600" dirty="0">
              <a:latin typeface="+mn-lt"/>
              <a:ea typeface="+mn-ea"/>
              <a:cs typeface="+mn-cs"/>
            </a:endParaRPr>
          </a:p>
        </p:txBody>
      </p:sp>
      <p:sp>
        <p:nvSpPr>
          <p:cNvPr id="11" name="Title 3">
            <a:extLst>
              <a:ext uri="{FF2B5EF4-FFF2-40B4-BE49-F238E27FC236}">
                <a16:creationId xmlns:a16="http://schemas.microsoft.com/office/drawing/2014/main" id="{83C8C706-DAA9-8C43-B1B0-CF8A86CA38D7}"/>
              </a:ext>
            </a:extLst>
          </p:cNvPr>
          <p:cNvSpPr>
            <a:spLocks noGrp="1"/>
          </p:cNvSpPr>
          <p:nvPr>
            <p:ph type="title"/>
          </p:nvPr>
        </p:nvSpPr>
        <p:spPr>
          <a:xfrm>
            <a:off x="216218" y="1144365"/>
            <a:ext cx="7784782" cy="486887"/>
          </a:xfrm>
        </p:spPr>
        <p:txBody>
          <a:bodyPr/>
          <a:lstStyle/>
          <a:p>
            <a:r>
              <a:rPr lang="en-US" sz="2400" dirty="0"/>
              <a:t>A2 Key for Schools, B1 Preliminary for Schools and B2 First for Schools, C1 Advanced, C2 Proficiency</a:t>
            </a:r>
            <a:br>
              <a:rPr lang="en-US" sz="2400" dirty="0"/>
            </a:br>
            <a:endParaRPr lang="en-GB" sz="2400" dirty="0"/>
          </a:p>
        </p:txBody>
      </p:sp>
      <p:grpSp>
        <p:nvGrpSpPr>
          <p:cNvPr id="28" name="Group 27">
            <a:extLst>
              <a:ext uri="{FF2B5EF4-FFF2-40B4-BE49-F238E27FC236}">
                <a16:creationId xmlns:a16="http://schemas.microsoft.com/office/drawing/2014/main" id="{19C9A2C1-CB22-9D47-B5D7-F1D18E28E074}"/>
              </a:ext>
            </a:extLst>
          </p:cNvPr>
          <p:cNvGrpSpPr/>
          <p:nvPr/>
        </p:nvGrpSpPr>
        <p:grpSpPr>
          <a:xfrm>
            <a:off x="947760" y="2175507"/>
            <a:ext cx="10296481" cy="4289823"/>
            <a:chOff x="1294914" y="2175507"/>
            <a:chExt cx="10296481" cy="4289823"/>
          </a:xfrm>
        </p:grpSpPr>
        <p:sp>
          <p:nvSpPr>
            <p:cNvPr id="17" name="TextBox 16">
              <a:extLst>
                <a:ext uri="{FF2B5EF4-FFF2-40B4-BE49-F238E27FC236}">
                  <a16:creationId xmlns:a16="http://schemas.microsoft.com/office/drawing/2014/main" id="{28EA6805-C26C-7344-8476-8A856298800D}"/>
                </a:ext>
              </a:extLst>
            </p:cNvPr>
            <p:cNvSpPr txBox="1"/>
            <p:nvPr/>
          </p:nvSpPr>
          <p:spPr>
            <a:xfrm>
              <a:off x="7390914" y="5998540"/>
              <a:ext cx="2284444" cy="466790"/>
            </a:xfrm>
            <a:prstGeom prst="rect">
              <a:avLst/>
            </a:prstGeom>
            <a:noFill/>
          </p:spPr>
          <p:txBody>
            <a:bodyPr wrap="square" rtlCol="0" anchor="ctr">
              <a:noAutofit/>
            </a:bodyPr>
            <a:lstStyle/>
            <a:p>
              <a:pPr algn="l">
                <a:lnSpc>
                  <a:spcPct val="90000"/>
                </a:lnSpc>
                <a:spcAft>
                  <a:spcPts val="600"/>
                </a:spcAft>
              </a:pPr>
              <a:r>
                <a:rPr lang="en-GB" sz="1600" dirty="0"/>
                <a:t>Certificate</a:t>
              </a:r>
            </a:p>
          </p:txBody>
        </p:sp>
        <p:pic>
          <p:nvPicPr>
            <p:cNvPr id="5" name="Picture 4">
              <a:extLst>
                <a:ext uri="{FF2B5EF4-FFF2-40B4-BE49-F238E27FC236}">
                  <a16:creationId xmlns:a16="http://schemas.microsoft.com/office/drawing/2014/main" id="{0B83DB3E-131B-5A4C-8907-20EDDF97A3E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446046" y="2175507"/>
              <a:ext cx="2597144" cy="3681474"/>
            </a:xfrm>
            <a:prstGeom prst="rect">
              <a:avLst/>
            </a:prstGeom>
            <a:effectLst>
              <a:outerShdw blurRad="50800" dist="38100" dir="2700000" algn="tl" rotWithShape="0">
                <a:prstClr val="black">
                  <a:alpha val="40000"/>
                </a:prstClr>
              </a:outerShdw>
            </a:effectLst>
          </p:spPr>
        </p:pic>
        <p:pic>
          <p:nvPicPr>
            <p:cNvPr id="3" name="Picture 2">
              <a:extLst>
                <a:ext uri="{FF2B5EF4-FFF2-40B4-BE49-F238E27FC236}">
                  <a16:creationId xmlns:a16="http://schemas.microsoft.com/office/drawing/2014/main" id="{58D927FD-C29F-3445-9F6B-78B005E5B60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684323" y="3030591"/>
              <a:ext cx="1907072" cy="1479625"/>
            </a:xfrm>
            <a:prstGeom prst="rect">
              <a:avLst/>
            </a:prstGeom>
            <a:ln w="38100">
              <a:solidFill>
                <a:schemeClr val="accent2"/>
              </a:solidFill>
            </a:ln>
            <a:effectLst>
              <a:outerShdw blurRad="50800" dist="38100" dir="2700000" algn="tl" rotWithShape="0">
                <a:prstClr val="black">
                  <a:alpha val="40000"/>
                </a:prstClr>
              </a:outerShdw>
            </a:effectLst>
          </p:spPr>
        </p:pic>
        <p:sp>
          <p:nvSpPr>
            <p:cNvPr id="24" name="TextBox 23">
              <a:extLst>
                <a:ext uri="{FF2B5EF4-FFF2-40B4-BE49-F238E27FC236}">
                  <a16:creationId xmlns:a16="http://schemas.microsoft.com/office/drawing/2014/main" id="{DAFEFE23-9206-224C-9CED-0E7038FE325B}"/>
                </a:ext>
              </a:extLst>
            </p:cNvPr>
            <p:cNvSpPr txBox="1"/>
            <p:nvPr/>
          </p:nvSpPr>
          <p:spPr>
            <a:xfrm>
              <a:off x="1294914" y="5998540"/>
              <a:ext cx="2284444" cy="466790"/>
            </a:xfrm>
            <a:prstGeom prst="rect">
              <a:avLst/>
            </a:prstGeom>
            <a:noFill/>
          </p:spPr>
          <p:txBody>
            <a:bodyPr wrap="square" rtlCol="0" anchor="ctr">
              <a:noAutofit/>
            </a:bodyPr>
            <a:lstStyle/>
            <a:p>
              <a:pPr>
                <a:lnSpc>
                  <a:spcPct val="90000"/>
                </a:lnSpc>
                <a:spcAft>
                  <a:spcPts val="600"/>
                </a:spcAft>
              </a:pPr>
              <a:r>
                <a:rPr lang="en-GB" sz="1600" dirty="0"/>
                <a:t>Statement of results</a:t>
              </a:r>
            </a:p>
          </p:txBody>
        </p:sp>
        <p:pic>
          <p:nvPicPr>
            <p:cNvPr id="26" name="Picture 25">
              <a:extLst>
                <a:ext uri="{FF2B5EF4-FFF2-40B4-BE49-F238E27FC236}">
                  <a16:creationId xmlns:a16="http://schemas.microsoft.com/office/drawing/2014/main" id="{4CE3CA01-E673-284D-BCF3-3289DDB88B7C}"/>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350046" y="2178601"/>
              <a:ext cx="2597144" cy="3675286"/>
            </a:xfrm>
            <a:prstGeom prst="rect">
              <a:avLst/>
            </a:prstGeom>
            <a:effectLst>
              <a:outerShdw blurRad="50800" dist="38100" dir="2700000" algn="tl" rotWithShape="0">
                <a:prstClr val="black">
                  <a:alpha val="40000"/>
                </a:prstClr>
              </a:outerShdw>
            </a:effectLst>
          </p:spPr>
        </p:pic>
        <p:pic>
          <p:nvPicPr>
            <p:cNvPr id="10" name="Picture 9">
              <a:extLst>
                <a:ext uri="{FF2B5EF4-FFF2-40B4-BE49-F238E27FC236}">
                  <a16:creationId xmlns:a16="http://schemas.microsoft.com/office/drawing/2014/main" id="{807690F7-05C4-C44F-94BA-3BFAEBDD4C1D}"/>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588323" y="3030592"/>
              <a:ext cx="2750530" cy="1484452"/>
            </a:xfrm>
            <a:prstGeom prst="rect">
              <a:avLst/>
            </a:prstGeom>
            <a:ln w="38100">
              <a:solidFill>
                <a:schemeClr val="accent2"/>
              </a:solidFill>
            </a:ln>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155564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561D2DC-D014-5043-8D93-4167B5E8D0D7}"/>
              </a:ext>
            </a:extLst>
          </p:cNvPr>
          <p:cNvSpPr>
            <a:spLocks noGrp="1"/>
          </p:cNvSpPr>
          <p:nvPr>
            <p:ph type="body" sz="quarter" idx="18"/>
          </p:nvPr>
        </p:nvSpPr>
        <p:spPr>
          <a:solidFill>
            <a:srgbClr val="8031A7"/>
          </a:solidFill>
        </p:spPr>
        <p:txBody>
          <a:bodyPr/>
          <a:lstStyle/>
          <a:p>
            <a:endParaRPr lang="en-US"/>
          </a:p>
        </p:txBody>
      </p:sp>
      <p:sp>
        <p:nvSpPr>
          <p:cNvPr id="8" name="Subtitle 4">
            <a:extLst>
              <a:ext uri="{FF2B5EF4-FFF2-40B4-BE49-F238E27FC236}">
                <a16:creationId xmlns:a16="http://schemas.microsoft.com/office/drawing/2014/main" id="{923DBE6B-D5E5-6248-A3DF-CD28351F5246}"/>
              </a:ext>
            </a:extLst>
          </p:cNvPr>
          <p:cNvSpPr txBox="1">
            <a:spLocks/>
          </p:cNvSpPr>
          <p:nvPr/>
        </p:nvSpPr>
        <p:spPr>
          <a:xfrm>
            <a:off x="216218" y="1590293"/>
            <a:ext cx="6087600" cy="377052"/>
          </a:xfrm>
          <a:prstGeom prst="rect">
            <a:avLst/>
          </a:prstGeom>
        </p:spPr>
        <p:txBody>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Places that recognise Cambridge English Qualifications</a:t>
            </a:r>
          </a:p>
        </p:txBody>
      </p:sp>
      <p:sp>
        <p:nvSpPr>
          <p:cNvPr id="9" name="TextBox 8">
            <a:extLst>
              <a:ext uri="{FF2B5EF4-FFF2-40B4-BE49-F238E27FC236}">
                <a16:creationId xmlns:a16="http://schemas.microsoft.com/office/drawing/2014/main" id="{6CD7139C-7D32-2E4B-9D8B-359EFD8D00FC}"/>
              </a:ext>
            </a:extLst>
          </p:cNvPr>
          <p:cNvSpPr txBox="1"/>
          <p:nvPr/>
        </p:nvSpPr>
        <p:spPr>
          <a:xfrm>
            <a:off x="214313" y="4850516"/>
            <a:ext cx="3806702" cy="390885"/>
          </a:xfrm>
          <a:prstGeom prst="rect">
            <a:avLst/>
          </a:prstGeom>
          <a:noFill/>
        </p:spPr>
        <p:txBody>
          <a:bodyPr wrap="square" rtlCol="0">
            <a:noAutofit/>
          </a:bodyPr>
          <a:lstStyle/>
          <a:p>
            <a:pPr>
              <a:lnSpc>
                <a:spcPct val="90000"/>
              </a:lnSpc>
              <a:spcAft>
                <a:spcPts val="600"/>
              </a:spcAft>
            </a:pPr>
            <a:r>
              <a:rPr lang="en-GB" sz="1600" b="1" dirty="0"/>
              <a:t>Universities &amp; Institutions</a:t>
            </a:r>
          </a:p>
          <a:p>
            <a:pPr>
              <a:lnSpc>
                <a:spcPct val="90000"/>
              </a:lnSpc>
              <a:spcAft>
                <a:spcPts val="600"/>
              </a:spcAft>
            </a:pPr>
            <a:r>
              <a:rPr lang="en-GB" sz="1600" b="1" dirty="0"/>
              <a:t> </a:t>
            </a:r>
          </a:p>
        </p:txBody>
      </p:sp>
      <p:sp>
        <p:nvSpPr>
          <p:cNvPr id="14" name="TextBox 13">
            <a:extLst>
              <a:ext uri="{FF2B5EF4-FFF2-40B4-BE49-F238E27FC236}">
                <a16:creationId xmlns:a16="http://schemas.microsoft.com/office/drawing/2014/main" id="{348F703A-909E-5A40-89B6-38124D4DF808}"/>
              </a:ext>
            </a:extLst>
          </p:cNvPr>
          <p:cNvSpPr txBox="1"/>
          <p:nvPr/>
        </p:nvSpPr>
        <p:spPr>
          <a:xfrm>
            <a:off x="214314" y="5223127"/>
            <a:ext cx="2599224" cy="2054450"/>
          </a:xfrm>
          <a:prstGeom prst="rect">
            <a:avLst/>
          </a:prstGeom>
          <a:noFill/>
        </p:spPr>
        <p:txBody>
          <a:bodyPr wrap="square" rtlCol="0">
            <a:noAutofit/>
          </a:bodyPr>
          <a:lstStyle/>
          <a:p>
            <a:pPr marL="285750" indent="-285750">
              <a:lnSpc>
                <a:spcPct val="90000"/>
              </a:lnSpc>
              <a:spcAft>
                <a:spcPts val="600"/>
              </a:spcAft>
              <a:buFont typeface="Arial" panose="020B0604020202020204" pitchFamily="34" charset="0"/>
              <a:buChar char="•"/>
            </a:pPr>
            <a:r>
              <a:rPr lang="en-GB" sz="1600" dirty="0"/>
              <a:t>University of Michigan</a:t>
            </a:r>
            <a:endParaRPr lang="en-GB" sz="1600" dirty="0">
              <a:solidFill>
                <a:srgbClr val="FF0000"/>
              </a:solidFill>
            </a:endParaRPr>
          </a:p>
          <a:p>
            <a:pPr marL="285750" indent="-285750">
              <a:lnSpc>
                <a:spcPct val="90000"/>
              </a:lnSpc>
              <a:spcAft>
                <a:spcPts val="600"/>
              </a:spcAft>
              <a:buFont typeface="Arial" panose="020B0604020202020204" pitchFamily="34" charset="0"/>
              <a:buChar char="•"/>
            </a:pPr>
            <a:r>
              <a:rPr lang="en-GB" sz="1600" dirty="0"/>
              <a:t>NYU</a:t>
            </a:r>
          </a:p>
          <a:p>
            <a:pPr marL="285750" indent="-285750">
              <a:lnSpc>
                <a:spcPct val="90000"/>
              </a:lnSpc>
              <a:spcAft>
                <a:spcPts val="600"/>
              </a:spcAft>
              <a:buFont typeface="Arial" panose="020B0604020202020204" pitchFamily="34" charset="0"/>
              <a:buChar char="•"/>
            </a:pPr>
            <a:r>
              <a:rPr lang="en-GB" sz="1600" dirty="0"/>
              <a:t>Oxford University</a:t>
            </a:r>
          </a:p>
          <a:p>
            <a:pPr marL="285750" indent="-285750">
              <a:lnSpc>
                <a:spcPct val="90000"/>
              </a:lnSpc>
              <a:spcAft>
                <a:spcPts val="600"/>
              </a:spcAft>
              <a:buFont typeface="Arial" panose="020B0604020202020204" pitchFamily="34" charset="0"/>
              <a:buChar char="•"/>
            </a:pPr>
            <a:r>
              <a:rPr lang="en-GB" sz="1600" dirty="0"/>
              <a:t>King’s College London</a:t>
            </a:r>
          </a:p>
        </p:txBody>
      </p:sp>
      <p:sp>
        <p:nvSpPr>
          <p:cNvPr id="10" name="TextBox 9">
            <a:extLst>
              <a:ext uri="{FF2B5EF4-FFF2-40B4-BE49-F238E27FC236}">
                <a16:creationId xmlns:a16="http://schemas.microsoft.com/office/drawing/2014/main" id="{C1824894-94C5-7647-B03C-5D2C8FD43EB8}"/>
              </a:ext>
            </a:extLst>
          </p:cNvPr>
          <p:cNvSpPr txBox="1"/>
          <p:nvPr/>
        </p:nvSpPr>
        <p:spPr>
          <a:xfrm>
            <a:off x="216218" y="2100383"/>
            <a:ext cx="2187931" cy="390885"/>
          </a:xfrm>
          <a:prstGeom prst="rect">
            <a:avLst/>
          </a:prstGeom>
          <a:noFill/>
        </p:spPr>
        <p:txBody>
          <a:bodyPr wrap="square" rtlCol="0">
            <a:noAutofit/>
          </a:bodyPr>
          <a:lstStyle/>
          <a:p>
            <a:pPr>
              <a:lnSpc>
                <a:spcPct val="90000"/>
              </a:lnSpc>
              <a:spcAft>
                <a:spcPts val="600"/>
              </a:spcAft>
            </a:pPr>
            <a:r>
              <a:rPr lang="en-GB" sz="1600" b="1" dirty="0"/>
              <a:t>Organisations</a:t>
            </a:r>
          </a:p>
        </p:txBody>
      </p:sp>
      <p:sp>
        <p:nvSpPr>
          <p:cNvPr id="16" name="TextBox 15">
            <a:extLst>
              <a:ext uri="{FF2B5EF4-FFF2-40B4-BE49-F238E27FC236}">
                <a16:creationId xmlns:a16="http://schemas.microsoft.com/office/drawing/2014/main" id="{ED6D2D36-DE60-2240-88AF-551F48202015}"/>
              </a:ext>
            </a:extLst>
          </p:cNvPr>
          <p:cNvSpPr txBox="1"/>
          <p:nvPr/>
        </p:nvSpPr>
        <p:spPr>
          <a:xfrm>
            <a:off x="216218" y="2472994"/>
            <a:ext cx="2335848" cy="2433917"/>
          </a:xfrm>
          <a:prstGeom prst="rect">
            <a:avLst/>
          </a:prstGeom>
          <a:noFill/>
        </p:spPr>
        <p:txBody>
          <a:bodyPr wrap="square" rtlCol="0">
            <a:noAutofit/>
          </a:bodyPr>
          <a:lstStyle/>
          <a:p>
            <a:pPr marL="285750" indent="-285750">
              <a:lnSpc>
                <a:spcPct val="90000"/>
              </a:lnSpc>
              <a:spcAft>
                <a:spcPts val="600"/>
              </a:spcAft>
              <a:buFont typeface="Arial" panose="020B0604020202020204" pitchFamily="34" charset="0"/>
              <a:buChar char="•"/>
            </a:pPr>
            <a:r>
              <a:rPr lang="en-GB" sz="1600" dirty="0"/>
              <a:t>Unilever</a:t>
            </a:r>
          </a:p>
          <a:p>
            <a:pPr marL="285750" indent="-285750">
              <a:lnSpc>
                <a:spcPct val="90000"/>
              </a:lnSpc>
              <a:spcAft>
                <a:spcPts val="600"/>
              </a:spcAft>
              <a:buFont typeface="Arial" panose="020B0604020202020204" pitchFamily="34" charset="0"/>
              <a:buChar char="•"/>
            </a:pPr>
            <a:r>
              <a:rPr lang="en-GB" sz="1600" dirty="0"/>
              <a:t>Deloitte &amp; </a:t>
            </a:r>
            <a:r>
              <a:rPr lang="en-GB" sz="1600" dirty="0" err="1"/>
              <a:t>Touche</a:t>
            </a:r>
            <a:endParaRPr lang="en-GB" sz="1600" dirty="0"/>
          </a:p>
          <a:p>
            <a:pPr marL="285750" indent="-285750">
              <a:lnSpc>
                <a:spcPct val="90000"/>
              </a:lnSpc>
              <a:spcAft>
                <a:spcPts val="600"/>
              </a:spcAft>
              <a:buFont typeface="Arial" panose="020B0604020202020204" pitchFamily="34" charset="0"/>
              <a:buChar char="•"/>
            </a:pPr>
            <a:r>
              <a:rPr lang="en-GB" sz="1600" dirty="0"/>
              <a:t>Emirates</a:t>
            </a:r>
          </a:p>
          <a:p>
            <a:pPr marL="285750" indent="-285750">
              <a:lnSpc>
                <a:spcPct val="90000"/>
              </a:lnSpc>
              <a:spcAft>
                <a:spcPts val="600"/>
              </a:spcAft>
              <a:buFont typeface="Arial" panose="020B0604020202020204" pitchFamily="34" charset="0"/>
              <a:buChar char="•"/>
            </a:pPr>
            <a:r>
              <a:rPr lang="en-GB" sz="1600" dirty="0"/>
              <a:t>HSBC</a:t>
            </a:r>
          </a:p>
          <a:p>
            <a:pPr marL="285750" indent="-285750">
              <a:lnSpc>
                <a:spcPct val="90000"/>
              </a:lnSpc>
              <a:spcAft>
                <a:spcPts val="600"/>
              </a:spcAft>
              <a:buFont typeface="Arial" panose="020B0604020202020204" pitchFamily="34" charset="0"/>
              <a:buChar char="•"/>
            </a:pPr>
            <a:r>
              <a:rPr lang="en-GB" sz="1600" dirty="0"/>
              <a:t>FedEx</a:t>
            </a:r>
          </a:p>
          <a:p>
            <a:pPr marL="285750" indent="-285750">
              <a:lnSpc>
                <a:spcPct val="90000"/>
              </a:lnSpc>
              <a:spcAft>
                <a:spcPts val="600"/>
              </a:spcAft>
              <a:buFont typeface="Arial" panose="020B0604020202020204" pitchFamily="34" charset="0"/>
              <a:buChar char="•"/>
            </a:pPr>
            <a:r>
              <a:rPr lang="en-GB" sz="1600" dirty="0"/>
              <a:t>GlaxoSmithKline</a:t>
            </a:r>
          </a:p>
          <a:p>
            <a:pPr marL="285750" indent="-285750">
              <a:lnSpc>
                <a:spcPct val="90000"/>
              </a:lnSpc>
              <a:spcAft>
                <a:spcPts val="600"/>
              </a:spcAft>
              <a:buFont typeface="Arial" panose="020B0604020202020204" pitchFamily="34" charset="0"/>
              <a:buChar char="•"/>
            </a:pPr>
            <a:r>
              <a:rPr lang="en-GB" sz="1600" dirty="0"/>
              <a:t>Nike</a:t>
            </a:r>
          </a:p>
        </p:txBody>
      </p:sp>
      <p:sp>
        <p:nvSpPr>
          <p:cNvPr id="17" name="TextBox 16">
            <a:extLst>
              <a:ext uri="{FF2B5EF4-FFF2-40B4-BE49-F238E27FC236}">
                <a16:creationId xmlns:a16="http://schemas.microsoft.com/office/drawing/2014/main" id="{07AD70FC-2B9D-FC43-B163-ECE24763693D}"/>
              </a:ext>
            </a:extLst>
          </p:cNvPr>
          <p:cNvSpPr txBox="1"/>
          <p:nvPr/>
        </p:nvSpPr>
        <p:spPr>
          <a:xfrm>
            <a:off x="3126972" y="2472994"/>
            <a:ext cx="2523550" cy="2433917"/>
          </a:xfrm>
          <a:prstGeom prst="rect">
            <a:avLst/>
          </a:prstGeom>
          <a:noFill/>
        </p:spPr>
        <p:txBody>
          <a:bodyPr wrap="square" rtlCol="0">
            <a:noAutofit/>
          </a:bodyPr>
          <a:lstStyle/>
          <a:p>
            <a:pPr marL="285750" indent="-285750">
              <a:lnSpc>
                <a:spcPct val="90000"/>
              </a:lnSpc>
              <a:spcAft>
                <a:spcPts val="600"/>
              </a:spcAft>
              <a:buFont typeface="Arial" panose="020B0604020202020204" pitchFamily="34" charset="0"/>
              <a:buChar char="•"/>
            </a:pPr>
            <a:r>
              <a:rPr lang="en-GB" sz="1600" dirty="0"/>
              <a:t>Cadbury	</a:t>
            </a:r>
          </a:p>
          <a:p>
            <a:pPr marL="285750" indent="-285750">
              <a:lnSpc>
                <a:spcPct val="90000"/>
              </a:lnSpc>
              <a:spcAft>
                <a:spcPts val="600"/>
              </a:spcAft>
              <a:buFont typeface="Arial" panose="020B0604020202020204" pitchFamily="34" charset="0"/>
              <a:buChar char="•"/>
            </a:pPr>
            <a:r>
              <a:rPr lang="en-GB" sz="1600" dirty="0" err="1"/>
              <a:t>Esteé</a:t>
            </a:r>
            <a:r>
              <a:rPr lang="en-GB" sz="1600" dirty="0"/>
              <a:t> Lauder</a:t>
            </a:r>
          </a:p>
          <a:p>
            <a:pPr marL="285750" indent="-285750">
              <a:lnSpc>
                <a:spcPct val="90000"/>
              </a:lnSpc>
              <a:spcAft>
                <a:spcPts val="600"/>
              </a:spcAft>
              <a:buFont typeface="Arial" panose="020B0604020202020204" pitchFamily="34" charset="0"/>
              <a:buChar char="•"/>
            </a:pPr>
            <a:r>
              <a:rPr lang="en-GB" sz="1600" dirty="0"/>
              <a:t>Sony</a:t>
            </a:r>
          </a:p>
          <a:p>
            <a:pPr marL="285750" indent="-285750">
              <a:lnSpc>
                <a:spcPct val="90000"/>
              </a:lnSpc>
              <a:spcAft>
                <a:spcPts val="600"/>
              </a:spcAft>
              <a:buFont typeface="Arial" panose="020B0604020202020204" pitchFamily="34" charset="0"/>
              <a:buChar char="•"/>
            </a:pPr>
            <a:r>
              <a:rPr lang="en-GB" sz="1600" dirty="0"/>
              <a:t>KPMG</a:t>
            </a:r>
          </a:p>
          <a:p>
            <a:pPr marL="285750" indent="-285750">
              <a:lnSpc>
                <a:spcPct val="90000"/>
              </a:lnSpc>
              <a:spcAft>
                <a:spcPts val="600"/>
              </a:spcAft>
              <a:buFont typeface="Arial" panose="020B0604020202020204" pitchFamily="34" charset="0"/>
              <a:buChar char="•"/>
            </a:pPr>
            <a:r>
              <a:rPr lang="en-GB" sz="1600" dirty="0"/>
              <a:t>Microsoft	</a:t>
            </a:r>
          </a:p>
          <a:p>
            <a:pPr marL="285750" indent="-285750">
              <a:lnSpc>
                <a:spcPct val="90000"/>
              </a:lnSpc>
              <a:spcAft>
                <a:spcPts val="600"/>
              </a:spcAft>
              <a:buFont typeface="Arial" panose="020B0604020202020204" pitchFamily="34" charset="0"/>
              <a:buChar char="•"/>
            </a:pPr>
            <a:r>
              <a:rPr lang="en-GB" sz="1600" dirty="0"/>
              <a:t>Coca-Cola		</a:t>
            </a:r>
          </a:p>
        </p:txBody>
      </p:sp>
      <p:grpSp>
        <p:nvGrpSpPr>
          <p:cNvPr id="13" name="Group 12">
            <a:extLst>
              <a:ext uri="{FF2B5EF4-FFF2-40B4-BE49-F238E27FC236}">
                <a16:creationId xmlns:a16="http://schemas.microsoft.com/office/drawing/2014/main" id="{0449B178-9E1C-ED44-B0CC-2965BE556DCF}"/>
              </a:ext>
            </a:extLst>
          </p:cNvPr>
          <p:cNvGrpSpPr/>
          <p:nvPr/>
        </p:nvGrpSpPr>
        <p:grpSpPr>
          <a:xfrm>
            <a:off x="6387785" y="2248357"/>
            <a:ext cx="5261046" cy="4156311"/>
            <a:chOff x="6485477" y="2068642"/>
            <a:chExt cx="5261046" cy="4156311"/>
          </a:xfrm>
        </p:grpSpPr>
        <p:grpSp>
          <p:nvGrpSpPr>
            <p:cNvPr id="18" name="Group 17">
              <a:extLst>
                <a:ext uri="{FF2B5EF4-FFF2-40B4-BE49-F238E27FC236}">
                  <a16:creationId xmlns:a16="http://schemas.microsoft.com/office/drawing/2014/main" id="{D399CCC0-47ED-A74C-9CED-DE880CC52F72}"/>
                </a:ext>
              </a:extLst>
            </p:cNvPr>
            <p:cNvGrpSpPr/>
            <p:nvPr/>
          </p:nvGrpSpPr>
          <p:grpSpPr>
            <a:xfrm>
              <a:off x="6485477" y="2068642"/>
              <a:ext cx="5261046" cy="4156311"/>
              <a:chOff x="6485477" y="2068642"/>
              <a:chExt cx="5261046" cy="4156311"/>
            </a:xfrm>
          </p:grpSpPr>
          <p:sp>
            <p:nvSpPr>
              <p:cNvPr id="21" name="Content Placeholder 2">
                <a:extLst>
                  <a:ext uri="{FF2B5EF4-FFF2-40B4-BE49-F238E27FC236}">
                    <a16:creationId xmlns:a16="http://schemas.microsoft.com/office/drawing/2014/main" id="{6F41B3C3-382B-544B-87FA-AD523B4895F2}"/>
                  </a:ext>
                </a:extLst>
              </p:cNvPr>
              <p:cNvSpPr txBox="1">
                <a:spLocks/>
              </p:cNvSpPr>
              <p:nvPr/>
            </p:nvSpPr>
            <p:spPr>
              <a:xfrm>
                <a:off x="6485477" y="2068642"/>
                <a:ext cx="5261046" cy="4156311"/>
              </a:xfrm>
              <a:prstGeom prst="rect">
                <a:avLst/>
              </a:prstGeom>
              <a:solidFill>
                <a:schemeClr val="bg2"/>
              </a:solidFill>
              <a:ln>
                <a:noFill/>
              </a:ln>
            </p:spPr>
            <p:txBody>
              <a:bodyPr lIns="360000" tIns="180000" rIns="360000" bIns="180000" anchor="ctr" anchorCtr="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base" hangingPunct="0">
                  <a:spcBef>
                    <a:spcPts val="0"/>
                  </a:spcBef>
                  <a:buNone/>
                </a:pPr>
                <a:endParaRPr lang="en-GB" sz="2000" b="1" i="1" dirty="0">
                  <a:solidFill>
                    <a:schemeClr val="bg1"/>
                  </a:solidFill>
                </a:endParaRPr>
              </a:p>
            </p:txBody>
          </p:sp>
          <p:cxnSp>
            <p:nvCxnSpPr>
              <p:cNvPr id="22" name="Straight Connector 21">
                <a:extLst>
                  <a:ext uri="{FF2B5EF4-FFF2-40B4-BE49-F238E27FC236}">
                    <a16:creationId xmlns:a16="http://schemas.microsoft.com/office/drawing/2014/main" id="{2FBFFB67-8FD6-2244-A3C9-E06B1F07AA36}"/>
                  </a:ext>
                </a:extLst>
              </p:cNvPr>
              <p:cNvCxnSpPr>
                <a:cxnSpLocks/>
              </p:cNvCxnSpPr>
              <p:nvPr/>
            </p:nvCxnSpPr>
            <p:spPr>
              <a:xfrm>
                <a:off x="6485477" y="2068642"/>
                <a:ext cx="5261046" cy="0"/>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grpSp>
        <p:pic>
          <p:nvPicPr>
            <p:cNvPr id="19" name="Picture 18">
              <a:extLst>
                <a:ext uri="{FF2B5EF4-FFF2-40B4-BE49-F238E27FC236}">
                  <a16:creationId xmlns:a16="http://schemas.microsoft.com/office/drawing/2014/main" id="{E461E9BF-4637-FC43-98F9-1283558A7B9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818369" y="2417899"/>
              <a:ext cx="595262" cy="417118"/>
            </a:xfrm>
            <a:prstGeom prst="rect">
              <a:avLst/>
            </a:prstGeom>
          </p:spPr>
        </p:pic>
        <p:sp>
          <p:nvSpPr>
            <p:cNvPr id="20" name="Rectangle 19">
              <a:extLst>
                <a:ext uri="{FF2B5EF4-FFF2-40B4-BE49-F238E27FC236}">
                  <a16:creationId xmlns:a16="http://schemas.microsoft.com/office/drawing/2014/main" id="{B5CF7295-3569-AE41-9508-C994D3F883B0}"/>
                </a:ext>
              </a:extLst>
            </p:cNvPr>
            <p:cNvSpPr/>
            <p:nvPr/>
          </p:nvSpPr>
          <p:spPr>
            <a:xfrm>
              <a:off x="6708216" y="3048488"/>
              <a:ext cx="4815569" cy="2800767"/>
            </a:xfrm>
            <a:prstGeom prst="rect">
              <a:avLst/>
            </a:prstGeom>
          </p:spPr>
          <p:txBody>
            <a:bodyPr wrap="square">
              <a:spAutoFit/>
            </a:bodyPr>
            <a:lstStyle/>
            <a:p>
              <a:pPr algn="ctr" fontAlgn="base" hangingPunct="0"/>
              <a:r>
                <a:rPr lang="en-US" sz="1600" b="1" dirty="0"/>
                <a:t>“</a:t>
              </a:r>
              <a:r>
                <a:rPr lang="en-US" sz="1600" b="1" dirty="0" err="1"/>
                <a:t>Universia</a:t>
              </a:r>
              <a:r>
                <a:rPr lang="en-US" sz="1600" b="1" dirty="0"/>
                <a:t> Santander is a corporate social responsibility project from the Santander bank. In every </a:t>
              </a:r>
              <a:r>
                <a:rPr lang="en-US" sz="1600" b="1" dirty="0" err="1"/>
                <a:t>organisation</a:t>
              </a:r>
              <a:r>
                <a:rPr lang="en-US" sz="1600" b="1" dirty="0"/>
                <a:t> you have to test the people you have because they may believe they have a certain level of English and then when they are tested, they have a different level.</a:t>
              </a:r>
              <a:br>
                <a:rPr lang="en-US" sz="1600" b="1" dirty="0"/>
              </a:br>
              <a:r>
                <a:rPr lang="en-US" sz="1600" b="1" dirty="0"/>
                <a:t>We think the Cambridge English exams are a good way to prove a level of English.”</a:t>
              </a:r>
              <a:br>
                <a:rPr lang="en-US" sz="1600" b="1" dirty="0"/>
              </a:br>
              <a:endParaRPr lang="en-US" sz="1600" b="1" dirty="0"/>
            </a:p>
            <a:p>
              <a:pPr algn="ctr" fontAlgn="base" hangingPunct="0"/>
              <a:r>
                <a:rPr lang="en-US" sz="1600" b="1" i="1" dirty="0"/>
                <a:t>Mario de </a:t>
              </a:r>
              <a:r>
                <a:rPr lang="en-US" sz="1600" b="1" i="1" dirty="0" err="1"/>
                <a:t>Morais</a:t>
              </a:r>
              <a:r>
                <a:rPr lang="en-US" sz="1600" b="1" i="1" dirty="0"/>
                <a:t>, Business Manager,</a:t>
              </a:r>
              <a:br>
                <a:rPr lang="en-US" sz="1600" b="1" i="1" dirty="0"/>
              </a:br>
              <a:r>
                <a:rPr lang="en-US" sz="1600" b="1" i="1" dirty="0" err="1"/>
                <a:t>Universia</a:t>
              </a:r>
              <a:r>
                <a:rPr lang="en-US" sz="1600" b="1" i="1" dirty="0"/>
                <a:t> Santander</a:t>
              </a:r>
            </a:p>
          </p:txBody>
        </p:sp>
      </p:grpSp>
      <p:sp>
        <p:nvSpPr>
          <p:cNvPr id="23" name="Title 3">
            <a:extLst>
              <a:ext uri="{FF2B5EF4-FFF2-40B4-BE49-F238E27FC236}">
                <a16:creationId xmlns:a16="http://schemas.microsoft.com/office/drawing/2014/main" id="{05FFC3C8-1D71-7147-B565-C7DA38BEA5AC}"/>
              </a:ext>
            </a:extLst>
          </p:cNvPr>
          <p:cNvSpPr txBox="1">
            <a:spLocks/>
          </p:cNvSpPr>
          <p:nvPr/>
        </p:nvSpPr>
        <p:spPr>
          <a:xfrm>
            <a:off x="216218" y="1153509"/>
            <a:ext cx="7803830" cy="4868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spcAft>
                <a:spcPts val="600"/>
              </a:spcAft>
              <a:buNone/>
              <a:defRPr sz="3000" b="1" kern="1200">
                <a:solidFill>
                  <a:schemeClr val="tx1"/>
                </a:solidFill>
                <a:latin typeface="+mj-lt"/>
                <a:ea typeface="+mj-ea"/>
                <a:cs typeface="+mj-cs"/>
              </a:defRPr>
            </a:lvl1pPr>
          </a:lstStyle>
          <a:p>
            <a:r>
              <a:rPr lang="en-US" sz="2400" dirty="0"/>
              <a:t>Global recognition</a:t>
            </a:r>
            <a:endParaRPr lang="en-GB" sz="2400" dirty="0"/>
          </a:p>
        </p:txBody>
      </p:sp>
      <p:sp>
        <p:nvSpPr>
          <p:cNvPr id="24" name="TextBox 23">
            <a:extLst>
              <a:ext uri="{FF2B5EF4-FFF2-40B4-BE49-F238E27FC236}">
                <a16:creationId xmlns:a16="http://schemas.microsoft.com/office/drawing/2014/main" id="{1AC2C278-92F6-234B-A8B3-E9E45810F7D4}"/>
              </a:ext>
            </a:extLst>
          </p:cNvPr>
          <p:cNvSpPr txBox="1"/>
          <p:nvPr/>
        </p:nvSpPr>
        <p:spPr>
          <a:xfrm>
            <a:off x="3126971" y="5223127"/>
            <a:ext cx="2523551" cy="2054450"/>
          </a:xfrm>
          <a:prstGeom prst="rect">
            <a:avLst/>
          </a:prstGeom>
          <a:noFill/>
        </p:spPr>
        <p:txBody>
          <a:bodyPr wrap="square" rtlCol="0">
            <a:noAutofit/>
          </a:bodyPr>
          <a:lstStyle/>
          <a:p>
            <a:pPr marL="285750" indent="-285750">
              <a:lnSpc>
                <a:spcPct val="90000"/>
              </a:lnSpc>
              <a:spcAft>
                <a:spcPts val="600"/>
              </a:spcAft>
              <a:buFont typeface="Arial" panose="020B0604020202020204" pitchFamily="34" charset="0"/>
              <a:buChar char="•"/>
            </a:pPr>
            <a:r>
              <a:rPr lang="en-GB" sz="1600" dirty="0"/>
              <a:t>Melbourne University</a:t>
            </a:r>
          </a:p>
          <a:p>
            <a:pPr marL="285750" indent="-285750">
              <a:lnSpc>
                <a:spcPct val="90000"/>
              </a:lnSpc>
              <a:spcAft>
                <a:spcPts val="600"/>
              </a:spcAft>
              <a:buFont typeface="Arial" panose="020B0604020202020204" pitchFamily="34" charset="0"/>
              <a:buChar char="•"/>
            </a:pPr>
            <a:r>
              <a:rPr lang="en-GB" sz="1600" dirty="0"/>
              <a:t>World Health Organization</a:t>
            </a:r>
          </a:p>
          <a:p>
            <a:pPr marL="285750" indent="-285750">
              <a:lnSpc>
                <a:spcPct val="90000"/>
              </a:lnSpc>
              <a:spcAft>
                <a:spcPts val="600"/>
              </a:spcAft>
              <a:buFont typeface="Arial" panose="020B0604020202020204" pitchFamily="34" charset="0"/>
              <a:buChar char="•"/>
            </a:pPr>
            <a:r>
              <a:rPr lang="en-GB" sz="1600" dirty="0"/>
              <a:t>United Nations</a:t>
            </a:r>
          </a:p>
          <a:p>
            <a:pPr marL="285750" indent="-285750">
              <a:lnSpc>
                <a:spcPct val="90000"/>
              </a:lnSpc>
              <a:spcAft>
                <a:spcPts val="600"/>
              </a:spcAft>
              <a:buFont typeface="Arial" panose="020B0604020202020204" pitchFamily="34" charset="0"/>
              <a:buChar char="•"/>
            </a:pPr>
            <a:endParaRPr lang="en-GB" sz="1600" dirty="0"/>
          </a:p>
        </p:txBody>
      </p:sp>
    </p:spTree>
    <p:extLst>
      <p:ext uri="{BB962C8B-B14F-4D97-AF65-F5344CB8AC3E}">
        <p14:creationId xmlns:p14="http://schemas.microsoft.com/office/powerpoint/2010/main" val="801491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AF303D7-7917-3F44-97F2-BCE959751459}"/>
              </a:ext>
            </a:extLst>
          </p:cNvPr>
          <p:cNvSpPr>
            <a:spLocks noGrp="1"/>
          </p:cNvSpPr>
          <p:nvPr>
            <p:ph type="body" sz="quarter" idx="13"/>
          </p:nvPr>
        </p:nvSpPr>
        <p:spPr/>
        <p:txBody>
          <a:bodyPr/>
          <a:lstStyle/>
          <a:p>
            <a:endParaRPr lang="en-US"/>
          </a:p>
        </p:txBody>
      </p:sp>
      <p:sp>
        <p:nvSpPr>
          <p:cNvPr id="3" name="Title 2">
            <a:extLst>
              <a:ext uri="{FF2B5EF4-FFF2-40B4-BE49-F238E27FC236}">
                <a16:creationId xmlns:a16="http://schemas.microsoft.com/office/drawing/2014/main" id="{B2573C08-D16F-4B41-B798-52C8D063C87B}"/>
              </a:ext>
            </a:extLst>
          </p:cNvPr>
          <p:cNvSpPr>
            <a:spLocks noGrp="1"/>
          </p:cNvSpPr>
          <p:nvPr>
            <p:ph type="title"/>
          </p:nvPr>
        </p:nvSpPr>
        <p:spPr>
          <a:xfrm>
            <a:off x="198758" y="2623472"/>
            <a:ext cx="9193983" cy="1398845"/>
          </a:xfrm>
        </p:spPr>
        <p:txBody>
          <a:bodyPr/>
          <a:lstStyle/>
          <a:p>
            <a:r>
              <a:rPr lang="en-US" dirty="0"/>
              <a:t>Questions</a:t>
            </a:r>
          </a:p>
        </p:txBody>
      </p:sp>
    </p:spTree>
    <p:extLst>
      <p:ext uri="{BB962C8B-B14F-4D97-AF65-F5344CB8AC3E}">
        <p14:creationId xmlns:p14="http://schemas.microsoft.com/office/powerpoint/2010/main" val="2355701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83656EF7-725A-724A-AA40-E78E423682B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398374" y="684849"/>
            <a:ext cx="5810251" cy="6173152"/>
          </a:xfrm>
          <a:prstGeom prst="rect">
            <a:avLst/>
          </a:prstGeom>
        </p:spPr>
      </p:pic>
      <p:sp>
        <p:nvSpPr>
          <p:cNvPr id="3" name="Title 2">
            <a:extLst>
              <a:ext uri="{FF2B5EF4-FFF2-40B4-BE49-F238E27FC236}">
                <a16:creationId xmlns:a16="http://schemas.microsoft.com/office/drawing/2014/main" id="{3B32EEB6-6322-0142-81CE-C27AD67B1399}"/>
              </a:ext>
            </a:extLst>
          </p:cNvPr>
          <p:cNvSpPr>
            <a:spLocks noGrp="1"/>
          </p:cNvSpPr>
          <p:nvPr>
            <p:ph type="title"/>
          </p:nvPr>
        </p:nvSpPr>
        <p:spPr/>
        <p:txBody>
          <a:bodyPr/>
          <a:lstStyle/>
          <a:p>
            <a:r>
              <a:rPr lang="en-GB" dirty="0"/>
              <a:t>English opens doors to…</a:t>
            </a:r>
            <a:br>
              <a:rPr lang="en-GB" dirty="0"/>
            </a:br>
            <a:endParaRPr lang="en-US" dirty="0"/>
          </a:p>
        </p:txBody>
      </p:sp>
      <p:sp>
        <p:nvSpPr>
          <p:cNvPr id="7" name="Footer Placeholder 6">
            <a:extLst>
              <a:ext uri="{FF2B5EF4-FFF2-40B4-BE49-F238E27FC236}">
                <a16:creationId xmlns:a16="http://schemas.microsoft.com/office/drawing/2014/main" id="{4687FA74-8556-7E40-B86C-D0880301769D}"/>
              </a:ext>
            </a:extLst>
          </p:cNvPr>
          <p:cNvSpPr>
            <a:spLocks noGrp="1"/>
          </p:cNvSpPr>
          <p:nvPr>
            <p:ph type="ftr" sz="quarter" idx="56"/>
          </p:nvPr>
        </p:nvSpPr>
        <p:spPr/>
        <p:txBody>
          <a:bodyPr/>
          <a:lstStyle/>
          <a:p>
            <a:endParaRPr lang="en-GB" dirty="0"/>
          </a:p>
        </p:txBody>
      </p:sp>
      <p:sp>
        <p:nvSpPr>
          <p:cNvPr id="8" name="Text Placeholder 10">
            <a:extLst>
              <a:ext uri="{FF2B5EF4-FFF2-40B4-BE49-F238E27FC236}">
                <a16:creationId xmlns:a16="http://schemas.microsoft.com/office/drawing/2014/main" id="{56871D7A-DA07-454E-9837-5AF996FAA8D1}"/>
              </a:ext>
            </a:extLst>
          </p:cNvPr>
          <p:cNvSpPr txBox="1">
            <a:spLocks/>
          </p:cNvSpPr>
          <p:nvPr/>
        </p:nvSpPr>
        <p:spPr>
          <a:xfrm>
            <a:off x="215899" y="2675731"/>
            <a:ext cx="5781489" cy="3102833"/>
          </a:xfrm>
          <a:prstGeom prst="rect">
            <a:avLst/>
          </a:prstGeom>
        </p:spPr>
        <p:txBody>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t>Study</a:t>
            </a:r>
          </a:p>
          <a:p>
            <a:pPr marL="285750" indent="-285750">
              <a:buFont typeface="Arial" panose="020B0604020202020204" pitchFamily="34" charset="0"/>
              <a:buChar char="•"/>
            </a:pPr>
            <a:r>
              <a:rPr lang="en-US" dirty="0"/>
              <a:t>Work</a:t>
            </a:r>
          </a:p>
          <a:p>
            <a:pPr marL="285750" indent="-285750">
              <a:buFont typeface="Arial" panose="020B0604020202020204" pitchFamily="34" charset="0"/>
              <a:buChar char="•"/>
            </a:pPr>
            <a:r>
              <a:rPr lang="en-US" dirty="0"/>
              <a:t>Travel</a:t>
            </a:r>
          </a:p>
          <a:p>
            <a:pPr marL="285750" indent="-285750">
              <a:buFont typeface="Arial" panose="020B0604020202020204" pitchFamily="34" charset="0"/>
              <a:buChar char="•"/>
            </a:pPr>
            <a:r>
              <a:rPr lang="en-US" dirty="0"/>
              <a:t>Cultural awareness</a:t>
            </a:r>
          </a:p>
          <a:p>
            <a:pPr marL="285750" indent="-285750">
              <a:buFont typeface="Arial" panose="020B0604020202020204" pitchFamily="34" charset="0"/>
              <a:buChar char="•"/>
            </a:pPr>
            <a:r>
              <a:rPr lang="en-US" dirty="0"/>
              <a:t>Internet</a:t>
            </a:r>
          </a:p>
          <a:p>
            <a:pPr marL="285750" indent="-285750">
              <a:buFont typeface="Arial" panose="020B0604020202020204" pitchFamily="34" charset="0"/>
              <a:buChar char="•"/>
            </a:pPr>
            <a:r>
              <a:rPr lang="en-US" dirty="0"/>
              <a:t>Books, films, songs, etc.</a:t>
            </a:r>
          </a:p>
        </p:txBody>
      </p:sp>
      <p:pic>
        <p:nvPicPr>
          <p:cNvPr id="22" name="Picture 21">
            <a:extLst>
              <a:ext uri="{FF2B5EF4-FFF2-40B4-BE49-F238E27FC236}">
                <a16:creationId xmlns:a16="http://schemas.microsoft.com/office/drawing/2014/main" id="{10DAE958-9394-0F48-9569-1F84529A349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398373" y="684849"/>
            <a:ext cx="5810251" cy="6173152"/>
          </a:xfrm>
          <a:prstGeom prst="rect">
            <a:avLst/>
          </a:prstGeom>
        </p:spPr>
      </p:pic>
      <p:sp>
        <p:nvSpPr>
          <p:cNvPr id="9" name="Text Placeholder 1">
            <a:extLst>
              <a:ext uri="{FF2B5EF4-FFF2-40B4-BE49-F238E27FC236}">
                <a16:creationId xmlns:a16="http://schemas.microsoft.com/office/drawing/2014/main" id="{97FF1DA1-AC4E-314E-9CB5-B60D1450969A}"/>
              </a:ext>
            </a:extLst>
          </p:cNvPr>
          <p:cNvSpPr>
            <a:spLocks noGrp="1"/>
          </p:cNvSpPr>
          <p:nvPr>
            <p:ph type="body" sz="quarter" idx="18"/>
          </p:nvPr>
        </p:nvSpPr>
        <p:spPr>
          <a:xfrm>
            <a:off x="327025" y="996950"/>
            <a:ext cx="3400425" cy="36000"/>
          </a:xfrm>
          <a:solidFill>
            <a:srgbClr val="8031A7"/>
          </a:solidFill>
        </p:spPr>
        <p:txBody>
          <a:bodyPr/>
          <a:lstStyle/>
          <a:p>
            <a:endParaRPr lang="en-GB" dirty="0"/>
          </a:p>
        </p:txBody>
      </p:sp>
    </p:spTree>
    <p:extLst>
      <p:ext uri="{BB962C8B-B14F-4D97-AF65-F5344CB8AC3E}">
        <p14:creationId xmlns:p14="http://schemas.microsoft.com/office/powerpoint/2010/main" val="3175695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AF303D7-7917-3F44-97F2-BCE959751459}"/>
              </a:ext>
            </a:extLst>
          </p:cNvPr>
          <p:cNvSpPr>
            <a:spLocks noGrp="1"/>
          </p:cNvSpPr>
          <p:nvPr>
            <p:ph type="body" sz="quarter" idx="13"/>
          </p:nvPr>
        </p:nvSpPr>
        <p:spPr/>
        <p:txBody>
          <a:bodyPr/>
          <a:lstStyle/>
          <a:p>
            <a:endParaRPr lang="en-US"/>
          </a:p>
        </p:txBody>
      </p:sp>
      <p:sp>
        <p:nvSpPr>
          <p:cNvPr id="3" name="Title 2">
            <a:extLst>
              <a:ext uri="{FF2B5EF4-FFF2-40B4-BE49-F238E27FC236}">
                <a16:creationId xmlns:a16="http://schemas.microsoft.com/office/drawing/2014/main" id="{B2573C08-D16F-4B41-B798-52C8D063C87B}"/>
              </a:ext>
            </a:extLst>
          </p:cNvPr>
          <p:cNvSpPr>
            <a:spLocks noGrp="1"/>
          </p:cNvSpPr>
          <p:nvPr>
            <p:ph type="title"/>
          </p:nvPr>
        </p:nvSpPr>
        <p:spPr>
          <a:xfrm>
            <a:off x="224528" y="2548655"/>
            <a:ext cx="9193983" cy="1398845"/>
          </a:xfrm>
        </p:spPr>
        <p:txBody>
          <a:bodyPr/>
          <a:lstStyle/>
          <a:p>
            <a:pPr>
              <a:lnSpc>
                <a:spcPct val="90000"/>
              </a:lnSpc>
            </a:pPr>
            <a:r>
              <a:rPr lang="en-US" dirty="0"/>
              <a:t>Who is Cambridge Assessment English?</a:t>
            </a:r>
          </a:p>
        </p:txBody>
      </p:sp>
    </p:spTree>
    <p:extLst>
      <p:ext uri="{BB962C8B-B14F-4D97-AF65-F5344CB8AC3E}">
        <p14:creationId xmlns:p14="http://schemas.microsoft.com/office/powerpoint/2010/main" val="2023840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3">
            <a:extLst>
              <a:ext uri="{FF2B5EF4-FFF2-40B4-BE49-F238E27FC236}">
                <a16:creationId xmlns:a16="http://schemas.microsoft.com/office/drawing/2014/main" id="{FBEDFC0A-BD93-B74B-9615-0115F3DA48F8}"/>
              </a:ext>
            </a:extLst>
          </p:cNvPr>
          <p:cNvSpPr txBox="1">
            <a:spLocks/>
          </p:cNvSpPr>
          <p:nvPr/>
        </p:nvSpPr>
        <p:spPr>
          <a:xfrm>
            <a:off x="216218" y="1089501"/>
            <a:ext cx="7803830" cy="4868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spcAft>
                <a:spcPts val="600"/>
              </a:spcAft>
              <a:buNone/>
              <a:defRPr sz="3000" b="1" kern="1200">
                <a:solidFill>
                  <a:schemeClr val="tx1"/>
                </a:solidFill>
                <a:latin typeface="+mj-lt"/>
                <a:ea typeface="+mj-ea"/>
                <a:cs typeface="+mj-cs"/>
              </a:defRPr>
            </a:lvl1pPr>
          </a:lstStyle>
          <a:p>
            <a:r>
              <a:rPr lang="en-GB" dirty="0"/>
              <a:t>Cambridge Assessment English</a:t>
            </a:r>
          </a:p>
        </p:txBody>
      </p:sp>
      <p:sp>
        <p:nvSpPr>
          <p:cNvPr id="14" name="Subtitle 8">
            <a:extLst>
              <a:ext uri="{FF2B5EF4-FFF2-40B4-BE49-F238E27FC236}">
                <a16:creationId xmlns:a16="http://schemas.microsoft.com/office/drawing/2014/main" id="{A90EA359-098C-574E-AC28-A2044F247461}"/>
              </a:ext>
            </a:extLst>
          </p:cNvPr>
          <p:cNvSpPr>
            <a:spLocks noGrp="1"/>
          </p:cNvSpPr>
          <p:nvPr>
            <p:ph type="subTitle" sz="quarter" idx="17"/>
          </p:nvPr>
        </p:nvSpPr>
        <p:spPr>
          <a:xfrm>
            <a:off x="216218" y="1590293"/>
            <a:ext cx="6019482" cy="692468"/>
          </a:xfrm>
        </p:spPr>
        <p:txBody>
          <a:bodyPr/>
          <a:lstStyle/>
          <a:p>
            <a:r>
              <a:rPr lang="en-US" dirty="0"/>
              <a:t>Who they are</a:t>
            </a:r>
          </a:p>
        </p:txBody>
      </p:sp>
      <p:pic>
        <p:nvPicPr>
          <p:cNvPr id="4" name="Picture 3">
            <a:extLst>
              <a:ext uri="{FF2B5EF4-FFF2-40B4-BE49-F238E27FC236}">
                <a16:creationId xmlns:a16="http://schemas.microsoft.com/office/drawing/2014/main" id="{44DAA494-5D61-9A48-B104-A9A9426E0DB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398372" y="684849"/>
            <a:ext cx="5793628" cy="6165213"/>
          </a:xfrm>
          <a:prstGeom prst="rect">
            <a:avLst/>
          </a:prstGeom>
        </p:spPr>
      </p:pic>
      <p:sp>
        <p:nvSpPr>
          <p:cNvPr id="7" name="Footer Placeholder 6">
            <a:extLst>
              <a:ext uri="{FF2B5EF4-FFF2-40B4-BE49-F238E27FC236}">
                <a16:creationId xmlns:a16="http://schemas.microsoft.com/office/drawing/2014/main" id="{4687FA74-8556-7E40-B86C-D0880301769D}"/>
              </a:ext>
            </a:extLst>
          </p:cNvPr>
          <p:cNvSpPr>
            <a:spLocks noGrp="1"/>
          </p:cNvSpPr>
          <p:nvPr>
            <p:ph type="ftr" sz="quarter" idx="56"/>
          </p:nvPr>
        </p:nvSpPr>
        <p:spPr/>
        <p:txBody>
          <a:bodyPr/>
          <a:lstStyle/>
          <a:p>
            <a:endParaRPr lang="en-GB" dirty="0"/>
          </a:p>
        </p:txBody>
      </p:sp>
      <p:sp>
        <p:nvSpPr>
          <p:cNvPr id="10" name="Text Placeholder 2">
            <a:extLst>
              <a:ext uri="{FF2B5EF4-FFF2-40B4-BE49-F238E27FC236}">
                <a16:creationId xmlns:a16="http://schemas.microsoft.com/office/drawing/2014/main" id="{E8BE68F2-893B-D142-AA1A-AF31578A4BFF}"/>
              </a:ext>
            </a:extLst>
          </p:cNvPr>
          <p:cNvSpPr>
            <a:spLocks noGrp="1"/>
          </p:cNvSpPr>
          <p:nvPr>
            <p:ph type="body" sz="quarter" idx="19"/>
          </p:nvPr>
        </p:nvSpPr>
        <p:spPr>
          <a:xfrm>
            <a:off x="215900" y="2675731"/>
            <a:ext cx="4064787" cy="3102833"/>
          </a:xfrm>
        </p:spPr>
        <p:txBody>
          <a:bodyPr numCol="1"/>
          <a:lstStyle/>
          <a:p>
            <a:r>
              <a:rPr lang="en-US" dirty="0"/>
              <a:t>Part of the University of Cambridge</a:t>
            </a:r>
          </a:p>
          <a:p>
            <a:r>
              <a:rPr lang="en-US" dirty="0"/>
              <a:t>They help millions of people learn English and prove their skills to the world</a:t>
            </a:r>
          </a:p>
          <a:p>
            <a:endParaRPr lang="en-GB" dirty="0"/>
          </a:p>
        </p:txBody>
      </p:sp>
      <p:sp>
        <p:nvSpPr>
          <p:cNvPr id="8" name="Text Placeholder 1">
            <a:extLst>
              <a:ext uri="{FF2B5EF4-FFF2-40B4-BE49-F238E27FC236}">
                <a16:creationId xmlns:a16="http://schemas.microsoft.com/office/drawing/2014/main" id="{AB456C94-E5E5-8C4C-84B8-B5BEF9E42543}"/>
              </a:ext>
            </a:extLst>
          </p:cNvPr>
          <p:cNvSpPr>
            <a:spLocks noGrp="1"/>
          </p:cNvSpPr>
          <p:nvPr>
            <p:ph type="body" sz="quarter" idx="18"/>
          </p:nvPr>
        </p:nvSpPr>
        <p:spPr>
          <a:xfrm>
            <a:off x="327025" y="996950"/>
            <a:ext cx="3400425" cy="36000"/>
          </a:xfrm>
          <a:solidFill>
            <a:srgbClr val="8031A7"/>
          </a:solidFill>
        </p:spPr>
        <p:txBody>
          <a:bodyPr/>
          <a:lstStyle/>
          <a:p>
            <a:endParaRPr lang="en-GB" dirty="0"/>
          </a:p>
        </p:txBody>
      </p:sp>
    </p:spTree>
    <p:extLst>
      <p:ext uri="{BB962C8B-B14F-4D97-AF65-F5344CB8AC3E}">
        <p14:creationId xmlns:p14="http://schemas.microsoft.com/office/powerpoint/2010/main" val="91870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DAA494-5D61-9A48-B104-A9A9426E0DB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398372" y="684849"/>
            <a:ext cx="5793628" cy="6165213"/>
          </a:xfrm>
          <a:prstGeom prst="rect">
            <a:avLst/>
          </a:prstGeom>
        </p:spPr>
      </p:pic>
      <p:sp>
        <p:nvSpPr>
          <p:cNvPr id="7" name="Footer Placeholder 6">
            <a:extLst>
              <a:ext uri="{FF2B5EF4-FFF2-40B4-BE49-F238E27FC236}">
                <a16:creationId xmlns:a16="http://schemas.microsoft.com/office/drawing/2014/main" id="{4687FA74-8556-7E40-B86C-D0880301769D}"/>
              </a:ext>
            </a:extLst>
          </p:cNvPr>
          <p:cNvSpPr>
            <a:spLocks noGrp="1"/>
          </p:cNvSpPr>
          <p:nvPr>
            <p:ph type="ftr" sz="quarter" idx="56"/>
          </p:nvPr>
        </p:nvSpPr>
        <p:spPr/>
        <p:txBody>
          <a:bodyPr/>
          <a:lstStyle/>
          <a:p>
            <a:endParaRPr lang="en-GB" dirty="0"/>
          </a:p>
        </p:txBody>
      </p:sp>
      <p:sp>
        <p:nvSpPr>
          <p:cNvPr id="8" name="Text Placeholder 1">
            <a:extLst>
              <a:ext uri="{FF2B5EF4-FFF2-40B4-BE49-F238E27FC236}">
                <a16:creationId xmlns:a16="http://schemas.microsoft.com/office/drawing/2014/main" id="{AB456C94-E5E5-8C4C-84B8-B5BEF9E42543}"/>
              </a:ext>
            </a:extLst>
          </p:cNvPr>
          <p:cNvSpPr>
            <a:spLocks noGrp="1"/>
          </p:cNvSpPr>
          <p:nvPr>
            <p:ph type="body" sz="quarter" idx="18"/>
          </p:nvPr>
        </p:nvSpPr>
        <p:spPr>
          <a:xfrm>
            <a:off x="327025" y="996950"/>
            <a:ext cx="3400425" cy="36000"/>
          </a:xfrm>
          <a:solidFill>
            <a:srgbClr val="8031A7"/>
          </a:solidFill>
        </p:spPr>
        <p:txBody>
          <a:bodyPr/>
          <a:lstStyle/>
          <a:p>
            <a:endParaRPr lang="en-GB" dirty="0"/>
          </a:p>
        </p:txBody>
      </p:sp>
      <p:sp>
        <p:nvSpPr>
          <p:cNvPr id="9" name="Title 3">
            <a:extLst>
              <a:ext uri="{FF2B5EF4-FFF2-40B4-BE49-F238E27FC236}">
                <a16:creationId xmlns:a16="http://schemas.microsoft.com/office/drawing/2014/main" id="{BFCCE31F-648C-3A40-BBA2-A85A064556A1}"/>
              </a:ext>
            </a:extLst>
          </p:cNvPr>
          <p:cNvSpPr>
            <a:spLocks noGrp="1"/>
          </p:cNvSpPr>
          <p:nvPr>
            <p:ph type="title"/>
          </p:nvPr>
        </p:nvSpPr>
        <p:spPr>
          <a:xfrm>
            <a:off x="216218" y="1089501"/>
            <a:ext cx="4428353" cy="486887"/>
          </a:xfrm>
        </p:spPr>
        <p:txBody>
          <a:bodyPr/>
          <a:lstStyle/>
          <a:p>
            <a:r>
              <a:rPr lang="en-GB" dirty="0"/>
              <a:t>Why Cambridge English Qualifications</a:t>
            </a:r>
          </a:p>
        </p:txBody>
      </p:sp>
      <p:sp>
        <p:nvSpPr>
          <p:cNvPr id="11" name="Text Placeholder 2">
            <a:extLst>
              <a:ext uri="{FF2B5EF4-FFF2-40B4-BE49-F238E27FC236}">
                <a16:creationId xmlns:a16="http://schemas.microsoft.com/office/drawing/2014/main" id="{679422B0-4E87-2443-8FA5-C8598F6C00B1}"/>
              </a:ext>
            </a:extLst>
          </p:cNvPr>
          <p:cNvSpPr txBox="1">
            <a:spLocks/>
          </p:cNvSpPr>
          <p:nvPr/>
        </p:nvSpPr>
        <p:spPr>
          <a:xfrm>
            <a:off x="215900" y="2675731"/>
            <a:ext cx="4907644" cy="3953669"/>
          </a:xfrm>
          <a:prstGeom prst="rect">
            <a:avLst/>
          </a:prstGeom>
        </p:spPr>
        <p:txBody>
          <a:bodyPr vert="horz" lIns="91440" tIns="45720" rIns="91440" bIns="45720" numCol="1" rtlCol="0">
            <a:no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600" kern="1200">
                <a:solidFill>
                  <a:schemeClr val="tx1"/>
                </a:solidFill>
                <a:latin typeface="+mn-lt"/>
                <a:ea typeface="+mn-ea"/>
                <a:cs typeface="+mn-cs"/>
              </a:defRPr>
            </a:lvl1pPr>
            <a:lvl2pPr marL="171450" indent="-133350" algn="l" defTabSz="914400" rtl="0" eaLnBrk="1" latinLnBrk="0" hangingPunct="1">
              <a:lnSpc>
                <a:spcPct val="90000"/>
              </a:lnSpc>
              <a:spcBef>
                <a:spcPts val="500"/>
              </a:spcBef>
              <a:spcAft>
                <a:spcPts val="600"/>
              </a:spcAft>
              <a:buFont typeface="Arial" panose="020B0604020202020204" pitchFamily="34" charset="0"/>
              <a:buChar char="•"/>
              <a:defRPr sz="1600" kern="1200">
                <a:solidFill>
                  <a:schemeClr val="tx1"/>
                </a:solidFill>
                <a:latin typeface="+mn-lt"/>
                <a:ea typeface="+mn-ea"/>
                <a:cs typeface="+mn-cs"/>
              </a:defRPr>
            </a:lvl2pPr>
            <a:lvl3pPr marL="323850" indent="-107950" algn="l" defTabSz="914400" rtl="0" eaLnBrk="1" latinLnBrk="0" hangingPunct="1">
              <a:lnSpc>
                <a:spcPct val="90000"/>
              </a:lnSpc>
              <a:spcBef>
                <a:spcPts val="500"/>
              </a:spcBef>
              <a:spcAft>
                <a:spcPts val="600"/>
              </a:spcAft>
              <a:buFont typeface="Arial" panose="020B0604020202020204" pitchFamily="34" charset="0"/>
              <a:buChar char="•"/>
              <a:defRPr sz="1200" kern="1200">
                <a:solidFill>
                  <a:schemeClr val="tx1"/>
                </a:solidFill>
                <a:latin typeface="+mn-lt"/>
                <a:ea typeface="+mn-ea"/>
                <a:cs typeface="+mn-cs"/>
              </a:defRPr>
            </a:lvl3pPr>
            <a:lvl4pPr marL="457200" indent="-107950" algn="l" defTabSz="914400" rtl="0" eaLnBrk="1" latinLnBrk="0" hangingPunct="1">
              <a:lnSpc>
                <a:spcPct val="90000"/>
              </a:lnSpc>
              <a:spcBef>
                <a:spcPts val="500"/>
              </a:spcBef>
              <a:spcAft>
                <a:spcPts val="600"/>
              </a:spcAft>
              <a:buFont typeface="Arial" panose="020B0604020202020204" pitchFamily="34" charset="0"/>
              <a:buChar char="•"/>
              <a:tabLst/>
              <a:defRPr sz="800" kern="1200">
                <a:solidFill>
                  <a:schemeClr val="tx1"/>
                </a:solidFill>
                <a:latin typeface="+mn-lt"/>
                <a:ea typeface="+mn-ea"/>
                <a:cs typeface="+mn-cs"/>
              </a:defRPr>
            </a:lvl4pPr>
            <a:lvl5pPr marL="558800" indent="-95250" algn="l" defTabSz="914400" rtl="0" eaLnBrk="1" latinLnBrk="0" hangingPunct="1">
              <a:lnSpc>
                <a:spcPct val="90000"/>
              </a:lnSpc>
              <a:spcBef>
                <a:spcPts val="500"/>
              </a:spcBef>
              <a:spcAft>
                <a:spcPts val="600"/>
              </a:spcAft>
              <a:buFont typeface="Arial" panose="020B0604020202020204" pitchFamily="34" charset="0"/>
              <a:buChar char="•"/>
              <a:defRPr sz="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dirty="0"/>
              <a:t>Better progression</a:t>
            </a:r>
          </a:p>
          <a:p>
            <a:pPr marL="342900" indent="-342900">
              <a:buFont typeface="Arial" panose="020B0604020202020204" pitchFamily="34" charset="0"/>
              <a:buChar char="•"/>
            </a:pPr>
            <a:r>
              <a:rPr lang="en-US" dirty="0"/>
              <a:t>Real-life communications skills</a:t>
            </a:r>
          </a:p>
          <a:p>
            <a:pPr marL="342900" indent="-342900">
              <a:buFont typeface="Arial" panose="020B0604020202020204" pitchFamily="34" charset="0"/>
              <a:buChar char="•"/>
            </a:pPr>
            <a:r>
              <a:rPr lang="en-US" dirty="0"/>
              <a:t>Accepted and valued worldwide</a:t>
            </a:r>
          </a:p>
          <a:p>
            <a:pPr marL="342900" indent="-342900">
              <a:buFont typeface="Arial" panose="020B0604020202020204" pitchFamily="34" charset="0"/>
              <a:buChar char="•"/>
            </a:pPr>
            <a:r>
              <a:rPr lang="en-US" dirty="0"/>
              <a:t>Positive impact on learning and teaching</a:t>
            </a:r>
          </a:p>
          <a:p>
            <a:pPr marL="342900" indent="-342900">
              <a:buFont typeface="Arial" panose="020B0604020202020204" pitchFamily="34" charset="0"/>
              <a:buChar char="•"/>
            </a:pPr>
            <a:r>
              <a:rPr lang="en-US" dirty="0"/>
              <a:t>Support for learners and parents</a:t>
            </a:r>
            <a:endParaRPr lang="en-GB" dirty="0"/>
          </a:p>
        </p:txBody>
      </p:sp>
      <p:pic>
        <p:nvPicPr>
          <p:cNvPr id="15" name="Picture 14">
            <a:extLst>
              <a:ext uri="{FF2B5EF4-FFF2-40B4-BE49-F238E27FC236}">
                <a16:creationId xmlns:a16="http://schemas.microsoft.com/office/drawing/2014/main" id="{F4328DAD-08F9-5141-A175-FA8E6FADDD2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398372" y="684849"/>
            <a:ext cx="5793628" cy="6165214"/>
          </a:xfrm>
          <a:prstGeom prst="rect">
            <a:avLst/>
          </a:prstGeom>
        </p:spPr>
      </p:pic>
    </p:spTree>
    <p:extLst>
      <p:ext uri="{BB962C8B-B14F-4D97-AF65-F5344CB8AC3E}">
        <p14:creationId xmlns:p14="http://schemas.microsoft.com/office/powerpoint/2010/main" val="3317444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137ED53-1A83-4902-842B-3D977F284B0E}"/>
              </a:ext>
            </a:extLst>
          </p:cNvPr>
          <p:cNvSpPr>
            <a:spLocks noGrp="1"/>
          </p:cNvSpPr>
          <p:nvPr>
            <p:ph type="title"/>
          </p:nvPr>
        </p:nvSpPr>
        <p:spPr>
          <a:xfrm>
            <a:off x="216218" y="1089501"/>
            <a:ext cx="6667182" cy="486887"/>
          </a:xfrm>
        </p:spPr>
        <p:txBody>
          <a:bodyPr/>
          <a:lstStyle/>
          <a:p>
            <a:r>
              <a:rPr lang="en-US" dirty="0"/>
              <a:t>The Common European Framework of Reference (CEFR)</a:t>
            </a:r>
            <a:endParaRPr lang="en-GB" dirty="0"/>
          </a:p>
        </p:txBody>
      </p:sp>
      <p:sp>
        <p:nvSpPr>
          <p:cNvPr id="10" name="Text Placeholder 9">
            <a:extLst>
              <a:ext uri="{FF2B5EF4-FFF2-40B4-BE49-F238E27FC236}">
                <a16:creationId xmlns:a16="http://schemas.microsoft.com/office/drawing/2014/main" id="{3D968F5F-A84D-47EF-BCCE-DC7D94069F39}"/>
              </a:ext>
            </a:extLst>
          </p:cNvPr>
          <p:cNvSpPr>
            <a:spLocks noGrp="1"/>
          </p:cNvSpPr>
          <p:nvPr>
            <p:ph type="body" sz="quarter" idx="18"/>
          </p:nvPr>
        </p:nvSpPr>
        <p:spPr>
          <a:solidFill>
            <a:srgbClr val="8031A7"/>
          </a:solidFill>
        </p:spPr>
        <p:txBody>
          <a:bodyPr/>
          <a:lstStyle/>
          <a:p>
            <a:endParaRPr lang="en-GB" dirty="0"/>
          </a:p>
        </p:txBody>
      </p:sp>
      <p:sp>
        <p:nvSpPr>
          <p:cNvPr id="6" name="Footer Placeholder 5">
            <a:extLst>
              <a:ext uri="{FF2B5EF4-FFF2-40B4-BE49-F238E27FC236}">
                <a16:creationId xmlns:a16="http://schemas.microsoft.com/office/drawing/2014/main" id="{6B9E780C-BDBA-44AD-824C-C2D86572A635}"/>
              </a:ext>
            </a:extLst>
          </p:cNvPr>
          <p:cNvSpPr>
            <a:spLocks noGrp="1"/>
          </p:cNvSpPr>
          <p:nvPr>
            <p:ph type="ftr" sz="quarter" idx="56"/>
          </p:nvPr>
        </p:nvSpPr>
        <p:spPr/>
        <p:txBody>
          <a:bodyPr/>
          <a:lstStyle/>
          <a:p>
            <a:endParaRPr lang="en-GB" dirty="0"/>
          </a:p>
        </p:txBody>
      </p:sp>
      <p:sp>
        <p:nvSpPr>
          <p:cNvPr id="12" name="Text Placeholder 2"/>
          <p:cNvSpPr>
            <a:spLocks noGrp="1"/>
          </p:cNvSpPr>
          <p:nvPr>
            <p:ph type="body" sz="quarter" idx="19"/>
          </p:nvPr>
        </p:nvSpPr>
        <p:spPr>
          <a:xfrm>
            <a:off x="215899" y="2675731"/>
            <a:ext cx="6999724" cy="3953669"/>
          </a:xfrm>
        </p:spPr>
        <p:txBody>
          <a:bodyPr/>
          <a:lstStyle/>
          <a:p>
            <a:r>
              <a:rPr lang="en-GB" dirty="0"/>
              <a:t>The CEFR </a:t>
            </a:r>
            <a:r>
              <a:rPr lang="en-US" dirty="0"/>
              <a:t>is the international standard for describing language ability</a:t>
            </a:r>
            <a:endParaRPr lang="en-GB" dirty="0"/>
          </a:p>
          <a:p>
            <a:r>
              <a:rPr lang="en-GB" dirty="0"/>
              <a:t>It has six levels starting at A1 (basic) through to C2 (expert)</a:t>
            </a:r>
          </a:p>
          <a:p>
            <a:r>
              <a:rPr lang="en-GB" dirty="0"/>
              <a:t>It describes what learners </a:t>
            </a:r>
            <a:r>
              <a:rPr lang="en-GB" b="1" dirty="0"/>
              <a:t>can do</a:t>
            </a:r>
            <a:r>
              <a:rPr lang="en-GB" dirty="0"/>
              <a:t> at each level of learning a language</a:t>
            </a:r>
          </a:p>
          <a:p>
            <a:r>
              <a:rPr lang="en-GB" dirty="0"/>
              <a:t>It covers all four key language skills: reading, writing, speaking and listening</a:t>
            </a:r>
          </a:p>
          <a:p>
            <a:r>
              <a:rPr lang="en-GB" dirty="0"/>
              <a:t>Cambridge Assessment English has been continuously involved in the research and development of the CEFR</a:t>
            </a:r>
          </a:p>
          <a:p>
            <a:r>
              <a:rPr lang="en-GB" dirty="0"/>
              <a:t>Each Cambridge English Qualification targets a particular level of the CEFR and provides a clear focus for study programmes</a:t>
            </a:r>
          </a:p>
        </p:txBody>
      </p:sp>
      <p:pic>
        <p:nvPicPr>
          <p:cNvPr id="11" name="Picture 10">
            <a:extLst>
              <a:ext uri="{FF2B5EF4-FFF2-40B4-BE49-F238E27FC236}">
                <a16:creationId xmlns:a16="http://schemas.microsoft.com/office/drawing/2014/main" id="{885E623C-D3E9-A54A-8C86-77033D5C2B0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294303" y="1964791"/>
            <a:ext cx="4471291" cy="4225616"/>
          </a:xfrm>
          <a:prstGeom prst="rect">
            <a:avLst/>
          </a:prstGeom>
        </p:spPr>
      </p:pic>
    </p:spTree>
    <p:custDataLst>
      <p:tags r:id="rId1"/>
    </p:custDataLst>
    <p:extLst>
      <p:ext uri="{BB962C8B-B14F-4D97-AF65-F5344CB8AC3E}">
        <p14:creationId xmlns:p14="http://schemas.microsoft.com/office/powerpoint/2010/main" val="1058184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DESIGN_ID_CAMBRIDGE ENGLISH" val="MKW4cJTk"/>
  <p:tag name="ENGAGE" val="{&quot;SavedSwatch&quot;:&quot;-16748873|-8341960|-3468525|-2064878|-9539986|Markido&quot;,&quot;Id&quot;:&quot;5a58da243632345418556772&quot;,&quot;SmartGridHorizontal&quot;:0,&quot;LinkedExcelSources&quot;:{},&quot;LinkedProjectSources&quot;:{},&quot;FlowConfig&quot;:{&quot;Canvas&quot;:{&quot;Slide&quot;:-1,&quot;Width&quot;:0,&quot;Height&quot;:0},&quot;Timeline&quot;:{&quot;Actions&quot;:[]}},&quot;LinkedSlideMergeSources&quot;:{},&quot;LinkedSharePointSlideMergeSources&quot;:{}}"/>
  <p:tag name="ARTICULATE_PROJECT_OPEN" val="0"/>
  <p:tag name="ARTICULATE_SLIDE_COUNT" val="72"/>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ambridge English">
  <a:themeElements>
    <a:clrScheme name="Cambridge English">
      <a:dk1>
        <a:srgbClr val="000000"/>
      </a:dk1>
      <a:lt1>
        <a:sysClr val="window" lastClr="FFFFFF"/>
      </a:lt1>
      <a:dk2>
        <a:srgbClr val="44546A"/>
      </a:dk2>
      <a:lt2>
        <a:srgbClr val="E7E6E6"/>
      </a:lt2>
      <a:accent1>
        <a:srgbClr val="009FDA"/>
      </a:accent1>
      <a:accent2>
        <a:srgbClr val="E1523D"/>
      </a:accent2>
      <a:accent3>
        <a:srgbClr val="004C76"/>
      </a:accent3>
      <a:accent4>
        <a:srgbClr val="C81F66"/>
      </a:accent4>
      <a:accent5>
        <a:srgbClr val="F2A900"/>
      </a:accent5>
      <a:accent6>
        <a:srgbClr val="00A4A1"/>
      </a:accent6>
      <a:hlink>
        <a:srgbClr val="0563C1"/>
      </a:hlink>
      <a:folHlink>
        <a:srgbClr val="954F72"/>
      </a:folHlink>
    </a:clrScheme>
    <a:fontScheme name="Cambridge English">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spcAft>
            <a:spcPts val="600"/>
          </a:spcAft>
          <a:defRPr sz="1600" dirty="0"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lgn="l">
          <a:lnSpc>
            <a:spcPct val="90000"/>
          </a:lnSpc>
          <a:spcAft>
            <a:spcPts val="600"/>
          </a:spcAft>
          <a:defRPr sz="1600" dirty="0" err="1"/>
        </a:defPPr>
      </a:lstStyle>
    </a:txDef>
  </a:objectDefaults>
  <a:extraClrSchemeLst/>
  <a:extLst>
    <a:ext uri="{05A4C25C-085E-4340-85A3-A5531E510DB2}">
      <thm15:themeFamily xmlns:thm15="http://schemas.microsoft.com/office/thememl/2012/main" name="Presentation1" id="{DA5BBEFA-4802-EF47-87DD-AFDAEB20222A}" vid="{CB55115C-4BDB-9F46-A4BC-948DAE329144}"/>
    </a:ext>
  </a:extLst>
</a:theme>
</file>

<file path=ppt/theme/theme2.xml><?xml version="1.0" encoding="utf-8"?>
<a:theme xmlns:a="http://schemas.openxmlformats.org/drawingml/2006/main" name="Cambridge English Qualifications (General and higher education)">
  <a:themeElements>
    <a:clrScheme name="Cambridge English">
      <a:dk1>
        <a:srgbClr val="1E1E1C"/>
      </a:dk1>
      <a:lt1>
        <a:sysClr val="window" lastClr="FFFFFF"/>
      </a:lt1>
      <a:dk2>
        <a:srgbClr val="44546A"/>
      </a:dk2>
      <a:lt2>
        <a:srgbClr val="E7E6E6"/>
      </a:lt2>
      <a:accent1>
        <a:srgbClr val="009FDA"/>
      </a:accent1>
      <a:accent2>
        <a:srgbClr val="E1523D"/>
      </a:accent2>
      <a:accent3>
        <a:srgbClr val="004C76"/>
      </a:accent3>
      <a:accent4>
        <a:srgbClr val="C81F66"/>
      </a:accent4>
      <a:accent5>
        <a:srgbClr val="F2A900"/>
      </a:accent5>
      <a:accent6>
        <a:srgbClr val="00A4A1"/>
      </a:accent6>
      <a:hlink>
        <a:srgbClr val="0563C1"/>
      </a:hlink>
      <a:folHlink>
        <a:srgbClr val="954F72"/>
      </a:folHlink>
    </a:clrScheme>
    <a:fontScheme name="Cambridge English">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spcAft>
            <a:spcPts val="600"/>
          </a:spcAft>
          <a:defRPr sz="1600" dirty="0"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lgn="l">
          <a:lnSpc>
            <a:spcPct val="90000"/>
          </a:lnSpc>
          <a:spcAft>
            <a:spcPts val="600"/>
          </a:spcAft>
          <a:defRPr dirty="0" smtClean="0"/>
        </a:defPPr>
      </a:lstStyle>
    </a:txDef>
  </a:objectDefaults>
  <a:extraClrSchemeLst/>
  <a:extLst>
    <a:ext uri="{05A4C25C-085E-4340-85A3-A5531E510DB2}">
      <thm15:themeFamily xmlns:thm15="http://schemas.microsoft.com/office/thememl/2012/main" name="Presentation1" id="{DA5BBEFA-4802-EF47-87DD-AFDAEB20222A}" vid="{72285B28-08D1-5F45-B7C2-688650AD0078}"/>
    </a:ext>
  </a:extLst>
</a:theme>
</file>

<file path=ppt/theme/theme3.xml><?xml version="1.0" encoding="utf-8"?>
<a:theme xmlns:a="http://schemas.openxmlformats.org/drawingml/2006/main" name="Cambridge English Qualifications (Schools)">
  <a:themeElements>
    <a:clrScheme name="Cambridge English">
      <a:dk1>
        <a:srgbClr val="1E1E1C"/>
      </a:dk1>
      <a:lt1>
        <a:sysClr val="window" lastClr="FFFFFF"/>
      </a:lt1>
      <a:dk2>
        <a:srgbClr val="44546A"/>
      </a:dk2>
      <a:lt2>
        <a:srgbClr val="E7E6E6"/>
      </a:lt2>
      <a:accent1>
        <a:srgbClr val="009FDA"/>
      </a:accent1>
      <a:accent2>
        <a:srgbClr val="E1523D"/>
      </a:accent2>
      <a:accent3>
        <a:srgbClr val="004C76"/>
      </a:accent3>
      <a:accent4>
        <a:srgbClr val="C81F66"/>
      </a:accent4>
      <a:accent5>
        <a:srgbClr val="F2A900"/>
      </a:accent5>
      <a:accent6>
        <a:srgbClr val="00A4A1"/>
      </a:accent6>
      <a:hlink>
        <a:srgbClr val="0563C1"/>
      </a:hlink>
      <a:folHlink>
        <a:srgbClr val="954F72"/>
      </a:folHlink>
    </a:clrScheme>
    <a:fontScheme name="Cambridge English">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spcAft>
            <a:spcPts val="600"/>
          </a:spcAft>
          <a:defRPr sz="1600" dirty="0"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lgn="l">
          <a:lnSpc>
            <a:spcPct val="90000"/>
          </a:lnSpc>
          <a:spcAft>
            <a:spcPts val="600"/>
          </a:spcAft>
          <a:defRPr dirty="0" smtClean="0"/>
        </a:defPPr>
      </a:lstStyle>
    </a:txDef>
  </a:objectDefaults>
  <a:extraClrSchemeLst/>
  <a:extLst>
    <a:ext uri="{05A4C25C-085E-4340-85A3-A5531E510DB2}">
      <thm15:themeFamily xmlns:thm15="http://schemas.microsoft.com/office/thememl/2012/main" name="Presentation1" id="{DA5BBEFA-4802-EF47-87DD-AFDAEB20222A}" vid="{BEA904B9-1C4A-0844-B064-B1E9E12FCB11}"/>
    </a:ext>
  </a:extLst>
</a:theme>
</file>

<file path=ppt/theme/theme4.xml><?xml version="1.0" encoding="utf-8"?>
<a:theme xmlns:a="http://schemas.openxmlformats.org/drawingml/2006/main" name="Cambridge English Qualifications (Business)">
  <a:themeElements>
    <a:clrScheme name="Cambridge English">
      <a:dk1>
        <a:srgbClr val="1E1E1C"/>
      </a:dk1>
      <a:lt1>
        <a:sysClr val="window" lastClr="FFFFFF"/>
      </a:lt1>
      <a:dk2>
        <a:srgbClr val="44546A"/>
      </a:dk2>
      <a:lt2>
        <a:srgbClr val="E7E6E6"/>
      </a:lt2>
      <a:accent1>
        <a:srgbClr val="009FDA"/>
      </a:accent1>
      <a:accent2>
        <a:srgbClr val="E1523D"/>
      </a:accent2>
      <a:accent3>
        <a:srgbClr val="004C76"/>
      </a:accent3>
      <a:accent4>
        <a:srgbClr val="C81F66"/>
      </a:accent4>
      <a:accent5>
        <a:srgbClr val="F2A900"/>
      </a:accent5>
      <a:accent6>
        <a:srgbClr val="00A4A1"/>
      </a:accent6>
      <a:hlink>
        <a:srgbClr val="0563C1"/>
      </a:hlink>
      <a:folHlink>
        <a:srgbClr val="954F72"/>
      </a:folHlink>
    </a:clrScheme>
    <a:fontScheme name="Cambridge English">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spcAft>
            <a:spcPts val="600"/>
          </a:spcAft>
          <a:defRPr sz="1600" dirty="0"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lgn="l">
          <a:lnSpc>
            <a:spcPct val="90000"/>
          </a:lnSpc>
          <a:spcAft>
            <a:spcPts val="600"/>
          </a:spcAft>
          <a:defRPr dirty="0" smtClean="0"/>
        </a:defPPr>
      </a:lstStyle>
    </a:txDef>
  </a:objectDefaults>
  <a:extraClrSchemeLst/>
  <a:extLst>
    <a:ext uri="{05A4C25C-085E-4340-85A3-A5531E510DB2}">
      <thm15:themeFamily xmlns:thm15="http://schemas.microsoft.com/office/thememl/2012/main" name="Presentation1" id="{DA5BBEFA-4802-EF47-87DD-AFDAEB20222A}" vid="{5B9D360B-285B-BF49-9FE8-2B4B9156EAFA}"/>
    </a:ext>
  </a:extLst>
</a:theme>
</file>

<file path=ppt/theme/theme5.xml><?xml version="1.0" encoding="utf-8"?>
<a:theme xmlns:a="http://schemas.openxmlformats.org/drawingml/2006/main" name="Cambridge English Teaching">
  <a:themeElements>
    <a:clrScheme name="Cambridge English">
      <a:dk1>
        <a:srgbClr val="1E1E1C"/>
      </a:dk1>
      <a:lt1>
        <a:sysClr val="window" lastClr="FFFFFF"/>
      </a:lt1>
      <a:dk2>
        <a:srgbClr val="44546A"/>
      </a:dk2>
      <a:lt2>
        <a:srgbClr val="E7E6E6"/>
      </a:lt2>
      <a:accent1>
        <a:srgbClr val="009FDA"/>
      </a:accent1>
      <a:accent2>
        <a:srgbClr val="E1523D"/>
      </a:accent2>
      <a:accent3>
        <a:srgbClr val="004C76"/>
      </a:accent3>
      <a:accent4>
        <a:srgbClr val="C81F66"/>
      </a:accent4>
      <a:accent5>
        <a:srgbClr val="F2A900"/>
      </a:accent5>
      <a:accent6>
        <a:srgbClr val="00A4A1"/>
      </a:accent6>
      <a:hlink>
        <a:srgbClr val="0563C1"/>
      </a:hlink>
      <a:folHlink>
        <a:srgbClr val="954F72"/>
      </a:folHlink>
    </a:clrScheme>
    <a:fontScheme name="Cambridge English">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spcAft>
            <a:spcPts val="600"/>
          </a:spcAft>
          <a:defRPr sz="1600" dirty="0"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lgn="l">
          <a:lnSpc>
            <a:spcPct val="90000"/>
          </a:lnSpc>
          <a:spcAft>
            <a:spcPts val="600"/>
          </a:spcAft>
          <a:defRPr dirty="0" smtClean="0"/>
        </a:defPPr>
      </a:lstStyle>
    </a:txDef>
  </a:objectDefaults>
  <a:extraClrSchemeLst/>
  <a:extLst>
    <a:ext uri="{05A4C25C-085E-4340-85A3-A5531E510DB2}">
      <thm15:themeFamily xmlns:thm15="http://schemas.microsoft.com/office/thememl/2012/main" name="Presentation1" id="{DA5BBEFA-4802-EF47-87DD-AFDAEB20222A}" vid="{C03CB868-C21B-874E-8086-B9FC111949AA}"/>
    </a:ext>
  </a:extLst>
</a:theme>
</file>

<file path=ppt/theme/theme6.xml><?xml version="1.0" encoding="utf-8"?>
<a:theme xmlns:a="http://schemas.openxmlformats.org/drawingml/2006/main" name="Linguaskill">
  <a:themeElements>
    <a:clrScheme name="Cambridge English">
      <a:dk1>
        <a:srgbClr val="1E1E1C"/>
      </a:dk1>
      <a:lt1>
        <a:sysClr val="window" lastClr="FFFFFF"/>
      </a:lt1>
      <a:dk2>
        <a:srgbClr val="44546A"/>
      </a:dk2>
      <a:lt2>
        <a:srgbClr val="E7E6E6"/>
      </a:lt2>
      <a:accent1>
        <a:srgbClr val="009FDA"/>
      </a:accent1>
      <a:accent2>
        <a:srgbClr val="E1523D"/>
      </a:accent2>
      <a:accent3>
        <a:srgbClr val="004C76"/>
      </a:accent3>
      <a:accent4>
        <a:srgbClr val="C81F66"/>
      </a:accent4>
      <a:accent5>
        <a:srgbClr val="F2A900"/>
      </a:accent5>
      <a:accent6>
        <a:srgbClr val="00A4A1"/>
      </a:accent6>
      <a:hlink>
        <a:srgbClr val="0563C1"/>
      </a:hlink>
      <a:folHlink>
        <a:srgbClr val="954F72"/>
      </a:folHlink>
    </a:clrScheme>
    <a:fontScheme name="Cambridge English">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spcAft>
            <a:spcPts val="600"/>
          </a:spcAft>
          <a:defRPr sz="1600" dirty="0"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lgn="l">
          <a:lnSpc>
            <a:spcPct val="90000"/>
          </a:lnSpc>
          <a:spcAft>
            <a:spcPts val="600"/>
          </a:spcAft>
          <a:defRPr dirty="0" smtClean="0"/>
        </a:defPPr>
      </a:lstStyle>
    </a:txDef>
  </a:objectDefaults>
  <a:extraClrSchemeLst/>
  <a:extLst>
    <a:ext uri="{05A4C25C-085E-4340-85A3-A5531E510DB2}">
      <thm15:themeFamily xmlns:thm15="http://schemas.microsoft.com/office/thememl/2012/main" name="Presentation1" id="{DA5BBEFA-4802-EF47-87DD-AFDAEB20222A}" vid="{5D5C9333-FC37-974F-AAC5-95C77D1AE73F}"/>
    </a:ext>
  </a:extLst>
</a:theme>
</file>

<file path=ppt/theme/theme7.xml><?xml version="1.0" encoding="utf-8"?>
<a:theme xmlns:a="http://schemas.openxmlformats.org/drawingml/2006/main" name="1_BULATS">
  <a:themeElements>
    <a:clrScheme name="Cambridge English">
      <a:dk1>
        <a:srgbClr val="1E1E1C"/>
      </a:dk1>
      <a:lt1>
        <a:sysClr val="window" lastClr="FFFFFF"/>
      </a:lt1>
      <a:dk2>
        <a:srgbClr val="44546A"/>
      </a:dk2>
      <a:lt2>
        <a:srgbClr val="E7E6E6"/>
      </a:lt2>
      <a:accent1>
        <a:srgbClr val="009FDA"/>
      </a:accent1>
      <a:accent2>
        <a:srgbClr val="E1523D"/>
      </a:accent2>
      <a:accent3>
        <a:srgbClr val="004C76"/>
      </a:accent3>
      <a:accent4>
        <a:srgbClr val="C81F66"/>
      </a:accent4>
      <a:accent5>
        <a:srgbClr val="F2A900"/>
      </a:accent5>
      <a:accent6>
        <a:srgbClr val="00A4A1"/>
      </a:accent6>
      <a:hlink>
        <a:srgbClr val="0563C1"/>
      </a:hlink>
      <a:folHlink>
        <a:srgbClr val="954F72"/>
      </a:folHlink>
    </a:clrScheme>
    <a:fontScheme name="Cambridge English">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spcAft>
            <a:spcPts val="600"/>
          </a:spcAft>
          <a:defRPr sz="1600" dirty="0"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lgn="l">
          <a:lnSpc>
            <a:spcPct val="90000"/>
          </a:lnSpc>
          <a:spcAft>
            <a:spcPts val="600"/>
          </a:spcAft>
          <a:defRPr dirty="0" smtClean="0"/>
        </a:defPPr>
      </a:lstStyle>
    </a:txDef>
  </a:objectDefaults>
  <a:extraClrSchemeLst/>
  <a:extLst>
    <a:ext uri="{05A4C25C-085E-4340-85A3-A5531E510DB2}">
      <thm15:themeFamily xmlns:thm15="http://schemas.microsoft.com/office/thememl/2012/main" name="Cambridge English_Wide screen template2018" id="{5E293805-3A24-8343-A4B8-87B547B59C0A}" vid="{678F9907-D672-F644-902C-156E2FCE4181}"/>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Cambridge_Template_16by9_2.0</Template>
  <TotalTime>15914</TotalTime>
  <Words>4919</Words>
  <Application>Microsoft Office PowerPoint</Application>
  <PresentationFormat>Widescreen</PresentationFormat>
  <Paragraphs>547</Paragraphs>
  <Slides>43</Slides>
  <Notes>35</Notes>
  <HiddenSlides>0</HiddenSlides>
  <MMClips>1</MMClips>
  <ScaleCrop>false</ScaleCrop>
  <HeadingPairs>
    <vt:vector size="6" baseType="variant">
      <vt:variant>
        <vt:lpstr>Fonts Used</vt:lpstr>
      </vt:variant>
      <vt:variant>
        <vt:i4>4</vt:i4>
      </vt:variant>
      <vt:variant>
        <vt:lpstr>Theme</vt:lpstr>
      </vt:variant>
      <vt:variant>
        <vt:i4>7</vt:i4>
      </vt:variant>
      <vt:variant>
        <vt:lpstr>Slide Titles</vt:lpstr>
      </vt:variant>
      <vt:variant>
        <vt:i4>43</vt:i4>
      </vt:variant>
    </vt:vector>
  </HeadingPairs>
  <TitlesOfParts>
    <vt:vector size="54" baseType="lpstr">
      <vt:lpstr>ＭＳ Ｐゴシック</vt:lpstr>
      <vt:lpstr>Arial</vt:lpstr>
      <vt:lpstr>Arial Black</vt:lpstr>
      <vt:lpstr>Calibri</vt:lpstr>
      <vt:lpstr>Cambridge English</vt:lpstr>
      <vt:lpstr>Cambridge English Qualifications (General and higher education)</vt:lpstr>
      <vt:lpstr>Cambridge English Qualifications (Schools)</vt:lpstr>
      <vt:lpstr>Cambridge English Qualifications (Business)</vt:lpstr>
      <vt:lpstr>Cambridge English Teaching</vt:lpstr>
      <vt:lpstr>Linguaskill</vt:lpstr>
      <vt:lpstr>1_BULATS</vt:lpstr>
      <vt:lpstr>Using this presentation</vt:lpstr>
      <vt:lpstr>Cambridge English Qualifications</vt:lpstr>
      <vt:lpstr>Agenda</vt:lpstr>
      <vt:lpstr>Why learning English is important </vt:lpstr>
      <vt:lpstr>English opens doors to… </vt:lpstr>
      <vt:lpstr>Who is Cambridge Assessment English?</vt:lpstr>
      <vt:lpstr>PowerPoint Presentation</vt:lpstr>
      <vt:lpstr>Why Cambridge English Qualifications</vt:lpstr>
      <vt:lpstr>The Common European Framework of Reference (CEFR)</vt:lpstr>
      <vt:lpstr>How Cambridge English Qualifications help your child</vt:lpstr>
      <vt:lpstr>Cambridge Assessment English</vt:lpstr>
      <vt:lpstr>Cambridge English Qualifications</vt:lpstr>
      <vt:lpstr>Cambridge English Qualifications</vt:lpstr>
      <vt:lpstr>All about the qualifications</vt:lpstr>
      <vt:lpstr>Pre A1 Starters, A1 Movers and A2 Flyers</vt:lpstr>
      <vt:lpstr>PowerPoint Presentation</vt:lpstr>
      <vt:lpstr>PowerPoint Presentation</vt:lpstr>
      <vt:lpstr>PowerPoint Presentation</vt:lpstr>
      <vt:lpstr>Pre A1 Starters</vt:lpstr>
      <vt:lpstr>A1 Movers</vt:lpstr>
      <vt:lpstr>Speaking test format</vt:lpstr>
      <vt:lpstr>A2 Key for Schools, B1 Preliminary for Schools and B2 First for Schools, C1 Advanced, C2 Proficiency</vt:lpstr>
      <vt:lpstr>A2 Key for Schools</vt:lpstr>
      <vt:lpstr>A2 Flyers</vt:lpstr>
      <vt:lpstr>B1 Preliminary for Schools</vt:lpstr>
      <vt:lpstr>A2 Key for Schools</vt:lpstr>
      <vt:lpstr>PowerPoint Presentation</vt:lpstr>
      <vt:lpstr>B2 First for Schools</vt:lpstr>
      <vt:lpstr>Speaking</vt:lpstr>
      <vt:lpstr>PowerPoint Presentation</vt:lpstr>
      <vt:lpstr>PowerPoint Presentation</vt:lpstr>
      <vt:lpstr>PowerPoint Presentation</vt:lpstr>
      <vt:lpstr>PowerPoint Presentation</vt:lpstr>
      <vt:lpstr>Ways to support learners</vt:lpstr>
      <vt:lpstr>Ways to support Pre A1 Starters, A1 Movers and A2 Flyers </vt:lpstr>
      <vt:lpstr>Ways to support A2 Key for Schools and above</vt:lpstr>
      <vt:lpstr>What happens after an exam – results and progression</vt:lpstr>
      <vt:lpstr>Pre A1 Starters, A1 Movers and A2 Flyers</vt:lpstr>
      <vt:lpstr>Understanding progress</vt:lpstr>
      <vt:lpstr>What happens after their exam</vt:lpstr>
      <vt:lpstr>A2 Key for Schools, B1 Preliminary for Schools and B2 First for Schools, C1 Advanced, C2 Proficiency </vt:lpstr>
      <vt:lpstr>PowerPoint Presentation</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Cambridge assessment English template</dc:title>
  <dc:creator>Lauren Garforth</dc:creator>
  <cp:lastModifiedBy>Jonathan Secker</cp:lastModifiedBy>
  <cp:revision>664</cp:revision>
  <dcterms:created xsi:type="dcterms:W3CDTF">2017-08-22T09:02:58Z</dcterms:created>
  <dcterms:modified xsi:type="dcterms:W3CDTF">2019-12-02T10:22:01Z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7424550C-86DF-4EF4-9675-CF5583C413D7</vt:lpwstr>
  </property>
  <property fmtid="{D5CDD505-2E9C-101B-9397-08002B2CF9AE}" pid="3" name="ArticulatePath">
    <vt:lpwstr>Cambridge_English_16by9_LIZ</vt:lpwstr>
  </property>
</Properties>
</file>